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6"/>
  </p:notesMasterIdLst>
  <p:sldIdLst>
    <p:sldId id="256" r:id="rId2"/>
    <p:sldId id="305" r:id="rId3"/>
    <p:sldId id="299" r:id="rId4"/>
    <p:sldId id="262" r:id="rId5"/>
    <p:sldId id="274" r:id="rId6"/>
    <p:sldId id="277" r:id="rId7"/>
    <p:sldId id="284" r:id="rId8"/>
    <p:sldId id="290" r:id="rId9"/>
    <p:sldId id="295" r:id="rId10"/>
    <p:sldId id="282" r:id="rId11"/>
    <p:sldId id="275" r:id="rId12"/>
    <p:sldId id="257" r:id="rId13"/>
    <p:sldId id="285" r:id="rId14"/>
    <p:sldId id="300" r:id="rId15"/>
    <p:sldId id="265" r:id="rId16"/>
    <p:sldId id="296" r:id="rId17"/>
    <p:sldId id="279" r:id="rId18"/>
    <p:sldId id="280" r:id="rId19"/>
    <p:sldId id="259" r:id="rId20"/>
    <p:sldId id="291" r:id="rId21"/>
    <p:sldId id="289" r:id="rId22"/>
    <p:sldId id="297" r:id="rId23"/>
    <p:sldId id="292" r:id="rId24"/>
    <p:sldId id="293" r:id="rId25"/>
    <p:sldId id="276" r:id="rId26"/>
    <p:sldId id="294" r:id="rId27"/>
    <p:sldId id="264" r:id="rId28"/>
    <p:sldId id="298" r:id="rId29"/>
    <p:sldId id="301" r:id="rId30"/>
    <p:sldId id="303" r:id="rId31"/>
    <p:sldId id="304" r:id="rId32"/>
    <p:sldId id="273" r:id="rId33"/>
    <p:sldId id="306" r:id="rId34"/>
    <p:sldId id="307" r:id="rId35"/>
  </p:sldIdLst>
  <p:sldSz cx="12192000" cy="6858000"/>
  <p:notesSz cx="6858000" cy="9144000"/>
  <p:defaultTextStyle>
    <a:defPPr>
      <a:defRPr lang="zh-CN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6897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610" autoAdjust="0"/>
    <p:restoredTop sz="94660"/>
  </p:normalViewPr>
  <p:slideViewPr>
    <p:cSldViewPr snapToGrid="0">
      <p:cViewPr>
        <p:scale>
          <a:sx n="75" d="100"/>
          <a:sy n="75" d="100"/>
        </p:scale>
        <p:origin x="-1830" y="-60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fld id="{C50FD454-A772-4172-BBA6-81ACE930D463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zh-CN" altLang="en-US" noProof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noProof="0" smtClean="0"/>
              <a:t>单击此处编辑母版文本样式</a:t>
            </a:r>
          </a:p>
          <a:p>
            <a:pPr lvl="1"/>
            <a:r>
              <a:rPr lang="zh-CN" altLang="en-US" noProof="0" smtClean="0"/>
              <a:t>第二级</a:t>
            </a:r>
          </a:p>
          <a:p>
            <a:pPr lvl="2"/>
            <a:r>
              <a:rPr lang="zh-CN" altLang="en-US" noProof="0" smtClean="0"/>
              <a:t>第三级</a:t>
            </a:r>
          </a:p>
          <a:p>
            <a:pPr lvl="3"/>
            <a:r>
              <a:rPr lang="zh-CN" altLang="en-US" noProof="0" smtClean="0"/>
              <a:t>第四级</a:t>
            </a:r>
          </a:p>
          <a:p>
            <a:pPr lvl="4"/>
            <a:r>
              <a:rPr lang="zh-CN" altLang="en-US" noProof="0" smtClean="0"/>
              <a:t>第五级</a:t>
            </a:r>
            <a:endParaRPr lang="zh-CN" altLang="en-US" noProof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DCDEBE27-B6E0-4EDC-A3C2-14D9AE03338B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822723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3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zh-CN" altLang="en-US" smtClean="0"/>
          </a:p>
        </p:txBody>
      </p:sp>
      <p:sp>
        <p:nvSpPr>
          <p:cNvPr id="35844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fld id="{2C16042A-45FE-4976-9524-6C19B8A6D122}" type="slidenum">
              <a:rPr lang="zh-CN" altLang="en-US" smtClean="0"/>
              <a:pPr/>
              <a:t>19</a:t>
            </a:fld>
            <a:endParaRPr lang="zh-CN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760230-1A61-46D5-B80C-C02368470E88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A5A74-EC19-4E47-A658-5A4B31DFE8FA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71545783"/>
      </p:ext>
    </p:extLst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DC5D2C-E5F2-4078-83F7-5D49B35511A6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19DB7F-A7E2-413B-8944-CF5A6E6727A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0835338"/>
      </p:ext>
    </p:extLst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0B9D96-86C1-4934-BD0F-4FE90CCCEC0E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8958E1-5027-41B2-A3A0-782EC5F97960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5413191"/>
      </p:ext>
    </p:extLst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8B3A65-B9C2-4225-AB41-0742803A052F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B47EFA-E3F8-4C11-BBF3-B37301010C23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318416"/>
      </p:ext>
    </p:extLst>
  </p:cSld>
  <p:clrMapOvr>
    <a:masterClrMapping/>
  </p:clrMapOvr>
  <p:transition spd="slow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95A572-B69F-412B-B8CB-A7302B0FAD51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C50D2B2-B376-46F3-B653-21C3EE3A5FB7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0845356"/>
      </p:ext>
    </p:extLst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28F1F-0197-4495-A1BB-E98D26212766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245071-8BF8-4351-BB77-A5ED83D7FAB1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6689078"/>
      </p:ext>
    </p:extLst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CEF714-B727-44AB-9719-4162F8CE0FD9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765AB2-D43C-4CCD-B7F2-B07E392E98B7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8032253"/>
      </p:ext>
    </p:extLst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02BA2D-8791-4923-BD9F-A65777C9E9D0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4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3595F6-781F-4FAB-9C59-BE2603C83AE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1785931"/>
      </p:ext>
    </p:extLst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1AF150-8829-4ABA-B78D-F7F76F68DD4E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69A85-740E-4621-9DF2-4848A90E24EC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8447838"/>
      </p:ext>
    </p:extLst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035FD1-3B80-4066-A584-56218184D1B1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8EE88E-DC1F-4784-86A9-2ED7F4D419D8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844271"/>
      </p:ext>
    </p:extLst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AE7B03-B4F9-453D-859A-AECC91065553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8695A8-958A-4724-B02A-9269EA077B33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2385836"/>
      </p:ext>
    </p:extLst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单击此处编辑母版标题样式</a:t>
            </a:r>
          </a:p>
        </p:txBody>
      </p:sp>
      <p:sp>
        <p:nvSpPr>
          <p:cNvPr id="1027" name="文本占位符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F61A573C-E0D0-48D4-960C-D02EF154419B}" type="datetimeFigureOut">
              <a:rPr lang="zh-CN" altLang="en-US"/>
              <a:pPr>
                <a:defRPr/>
              </a:pPr>
              <a:t>2016/9/26 Monday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493F5AF6-3A28-4FBC-B834-00D8727825B2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push dir="u"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  <a:ea typeface="宋体" pitchFamily="2" charset="-122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2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3.png"/><Relationship Id="rId4" Type="http://schemas.openxmlformats.org/officeDocument/2006/relationships/image" Target="../media/image7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hyperlink" Target="http://www.rapidesign.cn/" TargetMode="Externa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2051" name="TextBox 24"/>
          <p:cNvSpPr>
            <a:spLocks noChangeArrowheads="1"/>
          </p:cNvSpPr>
          <p:nvPr/>
        </p:nvSpPr>
        <p:spPr bwMode="auto">
          <a:xfrm>
            <a:off x="6172200" y="5194300"/>
            <a:ext cx="5357813" cy="417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>
              <a:lnSpc>
                <a:spcPct val="150000"/>
              </a:lnSpc>
            </a:pPr>
            <a:r>
              <a:rPr lang="zh-CN" altLang="en-US" sz="16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当一个人用工作去迎接光明，光明很快就会来照耀着他。</a:t>
            </a:r>
          </a:p>
        </p:txBody>
      </p:sp>
      <p:sp>
        <p:nvSpPr>
          <p:cNvPr id="2052" name="文本框 19"/>
          <p:cNvSpPr txBox="1">
            <a:spLocks noChangeArrowheads="1"/>
          </p:cNvSpPr>
          <p:nvPr/>
        </p:nvSpPr>
        <p:spPr bwMode="auto">
          <a:xfrm>
            <a:off x="7664450" y="5646738"/>
            <a:ext cx="36131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/>
            <a:r>
              <a:rPr lang="en-US" altLang="zh-CN">
                <a:solidFill>
                  <a:schemeClr val="bg1"/>
                </a:solidFill>
              </a:rPr>
              <a:t>ADD UP YOUR TITLE HERE</a:t>
            </a:r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053" name="组合 7"/>
          <p:cNvGrpSpPr>
            <a:grpSpLocks/>
          </p:cNvGrpSpPr>
          <p:nvPr/>
        </p:nvGrpSpPr>
        <p:grpSpPr bwMode="auto">
          <a:xfrm>
            <a:off x="5992813" y="3967163"/>
            <a:ext cx="5380037" cy="1038225"/>
            <a:chOff x="2222695" y="1936589"/>
            <a:chExt cx="5380886" cy="1038281"/>
          </a:xfrm>
        </p:grpSpPr>
        <p:grpSp>
          <p:nvGrpSpPr>
            <p:cNvPr id="2138" name="组合 8"/>
            <p:cNvGrpSpPr>
              <a:grpSpLocks/>
            </p:cNvGrpSpPr>
            <p:nvPr/>
          </p:nvGrpSpPr>
          <p:grpSpPr bwMode="auto">
            <a:xfrm>
              <a:off x="2222695" y="1941340"/>
              <a:ext cx="1139483" cy="998476"/>
              <a:chOff x="7427741" y="844059"/>
              <a:chExt cx="1139483" cy="998476"/>
            </a:xfrm>
          </p:grpSpPr>
          <p:grpSp>
            <p:nvGrpSpPr>
              <p:cNvPr id="2163" name="组合 39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2" name="矩形 41"/>
                <p:cNvSpPr/>
                <p:nvPr/>
              </p:nvSpPr>
              <p:spPr>
                <a:xfrm>
                  <a:off x="7427741" y="942500"/>
                  <a:ext cx="900254" cy="900162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43" name="直接连接符 42"/>
                <p:cNvCxnSpPr>
                  <a:stCxn id="42" idx="1"/>
                  <a:endCxn id="42" idx="3"/>
                </p:cNvCxnSpPr>
                <p:nvPr/>
              </p:nvCxnSpPr>
              <p:spPr>
                <a:xfrm>
                  <a:off x="7427741" y="1393375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直接连接符 43"/>
                <p:cNvCxnSpPr>
                  <a:stCxn id="42" idx="2"/>
                  <a:endCxn id="42" idx="0"/>
                </p:cNvCxnSpPr>
                <p:nvPr/>
              </p:nvCxnSpPr>
              <p:spPr>
                <a:xfrm flipV="1">
                  <a:off x="7878662" y="942500"/>
                  <a:ext cx="0" cy="900162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4" name="文本框 40"/>
              <p:cNvSpPr txBox="1">
                <a:spLocks noChangeArrowheads="1"/>
              </p:cNvSpPr>
              <p:nvPr/>
            </p:nvSpPr>
            <p:spPr bwMode="auto">
              <a:xfrm>
                <a:off x="7427741" y="844059"/>
                <a:ext cx="1139483" cy="923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小</a:t>
                </a:r>
              </a:p>
            </p:txBody>
          </p:sp>
        </p:grpSp>
        <p:grpSp>
          <p:nvGrpSpPr>
            <p:cNvPr id="2139" name="组合 9"/>
            <p:cNvGrpSpPr>
              <a:grpSpLocks/>
            </p:cNvGrpSpPr>
            <p:nvPr/>
          </p:nvGrpSpPr>
          <p:grpSpPr bwMode="auto">
            <a:xfrm>
              <a:off x="3275426" y="2037471"/>
              <a:ext cx="1181687" cy="937399"/>
              <a:chOff x="7427741" y="942535"/>
              <a:chExt cx="1181687" cy="937399"/>
            </a:xfrm>
          </p:grpSpPr>
          <p:grpSp>
            <p:nvGrpSpPr>
              <p:cNvPr id="2158" name="组合 34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7" name="矩形 36"/>
                <p:cNvSpPr/>
                <p:nvPr/>
              </p:nvSpPr>
              <p:spPr>
                <a:xfrm>
                  <a:off x="7427688" y="943258"/>
                  <a:ext cx="900255" cy="89857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38" name="直接连接符 37"/>
                <p:cNvCxnSpPr>
                  <a:stCxn id="37" idx="1"/>
                  <a:endCxn id="37" idx="3"/>
                </p:cNvCxnSpPr>
                <p:nvPr/>
              </p:nvCxnSpPr>
              <p:spPr>
                <a:xfrm>
                  <a:off x="7427688" y="1392545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接连接符 38"/>
                <p:cNvCxnSpPr>
                  <a:stCxn id="37" idx="2"/>
                  <a:endCxn id="37" idx="0"/>
                </p:cNvCxnSpPr>
                <p:nvPr/>
              </p:nvCxnSpPr>
              <p:spPr>
                <a:xfrm flipV="1">
                  <a:off x="7878609" y="943258"/>
                  <a:ext cx="0" cy="89857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9" name="文本框 35"/>
              <p:cNvSpPr txBox="1">
                <a:spLocks noChangeArrowheads="1"/>
              </p:cNvSpPr>
              <p:nvPr/>
            </p:nvSpPr>
            <p:spPr bwMode="auto">
              <a:xfrm>
                <a:off x="7469945" y="956604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草</a:t>
                </a:r>
              </a:p>
            </p:txBody>
          </p:sp>
        </p:grpSp>
        <p:grpSp>
          <p:nvGrpSpPr>
            <p:cNvPr id="2140" name="组合 11"/>
            <p:cNvGrpSpPr>
              <a:grpSpLocks/>
            </p:cNvGrpSpPr>
            <p:nvPr/>
          </p:nvGrpSpPr>
          <p:grpSpPr bwMode="auto">
            <a:xfrm>
              <a:off x="4316435" y="2004529"/>
              <a:ext cx="1139483" cy="942204"/>
              <a:chOff x="7399605" y="900331"/>
              <a:chExt cx="1139483" cy="942204"/>
            </a:xfrm>
          </p:grpSpPr>
          <p:grpSp>
            <p:nvGrpSpPr>
              <p:cNvPr id="2153" name="组合 29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2" name="矩形 31"/>
                <p:cNvSpPr/>
                <p:nvPr/>
              </p:nvSpPr>
              <p:spPr>
                <a:xfrm>
                  <a:off x="7435037" y="949872"/>
                  <a:ext cx="892316" cy="89222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33" name="直接连接符 32"/>
                <p:cNvCxnSpPr>
                  <a:stCxn id="32" idx="1"/>
                  <a:endCxn id="32" idx="3"/>
                </p:cNvCxnSpPr>
                <p:nvPr/>
              </p:nvCxnSpPr>
              <p:spPr>
                <a:xfrm>
                  <a:off x="7435037" y="1392809"/>
                  <a:ext cx="892316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接连接符 33"/>
                <p:cNvCxnSpPr>
                  <a:stCxn id="32" idx="2"/>
                  <a:endCxn id="32" idx="0"/>
                </p:cNvCxnSpPr>
                <p:nvPr/>
              </p:nvCxnSpPr>
              <p:spPr>
                <a:xfrm flipV="1">
                  <a:off x="7878020" y="949872"/>
                  <a:ext cx="0" cy="89222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54" name="文本框 30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新</a:t>
                </a:r>
              </a:p>
            </p:txBody>
          </p:sp>
        </p:grpSp>
        <p:grpSp>
          <p:nvGrpSpPr>
            <p:cNvPr id="2141" name="组合 14"/>
            <p:cNvGrpSpPr>
              <a:grpSpLocks/>
            </p:cNvGrpSpPr>
            <p:nvPr/>
          </p:nvGrpSpPr>
          <p:grpSpPr bwMode="auto">
            <a:xfrm>
              <a:off x="5411370" y="2023345"/>
              <a:ext cx="1181687" cy="937398"/>
              <a:chOff x="7427741" y="942535"/>
              <a:chExt cx="1181687" cy="937398"/>
            </a:xfrm>
          </p:grpSpPr>
          <p:grpSp>
            <p:nvGrpSpPr>
              <p:cNvPr id="2148" name="组合 24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7" name="矩形 26"/>
                <p:cNvSpPr/>
                <p:nvPr/>
              </p:nvSpPr>
              <p:spPr>
                <a:xfrm>
                  <a:off x="7427269" y="943096"/>
                  <a:ext cx="900254" cy="89222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28" name="直接连接符 27"/>
                <p:cNvCxnSpPr>
                  <a:stCxn id="27" idx="1"/>
                  <a:endCxn id="27" idx="3"/>
                </p:cNvCxnSpPr>
                <p:nvPr/>
              </p:nvCxnSpPr>
              <p:spPr>
                <a:xfrm>
                  <a:off x="7427269" y="1392383"/>
                  <a:ext cx="90025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" name="直接连接符 28"/>
                <p:cNvCxnSpPr>
                  <a:stCxn id="27" idx="2"/>
                  <a:endCxn id="27" idx="0"/>
                </p:cNvCxnSpPr>
                <p:nvPr/>
              </p:nvCxnSpPr>
              <p:spPr>
                <a:xfrm flipV="1">
                  <a:off x="7878190" y="943096"/>
                  <a:ext cx="0" cy="89222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49" name="文本框 25"/>
              <p:cNvSpPr txBox="1">
                <a:spLocks noChangeArrowheads="1"/>
              </p:cNvSpPr>
              <p:nvPr/>
            </p:nvSpPr>
            <p:spPr bwMode="auto">
              <a:xfrm>
                <a:off x="7469945" y="9566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模</a:t>
                </a:r>
              </a:p>
            </p:txBody>
          </p:sp>
        </p:grpSp>
        <p:grpSp>
          <p:nvGrpSpPr>
            <p:cNvPr id="2142" name="组合 15"/>
            <p:cNvGrpSpPr>
              <a:grpSpLocks/>
            </p:cNvGrpSpPr>
            <p:nvPr/>
          </p:nvGrpSpPr>
          <p:grpSpPr bwMode="auto">
            <a:xfrm>
              <a:off x="6464098" y="1936589"/>
              <a:ext cx="1139483" cy="984408"/>
              <a:chOff x="7399605" y="858127"/>
              <a:chExt cx="1139483" cy="984408"/>
            </a:xfrm>
          </p:grpSpPr>
          <p:grpSp>
            <p:nvGrpSpPr>
              <p:cNvPr id="2143" name="组合 17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1" name="矩形 20"/>
                <p:cNvSpPr/>
                <p:nvPr/>
              </p:nvSpPr>
              <p:spPr>
                <a:xfrm>
                  <a:off x="7427662" y="942269"/>
                  <a:ext cx="900255" cy="90016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/>
                </a:p>
              </p:txBody>
            </p:sp>
            <p:cxnSp>
              <p:nvCxnSpPr>
                <p:cNvPr id="23" name="直接连接符 22"/>
                <p:cNvCxnSpPr>
                  <a:stCxn id="21" idx="1"/>
                  <a:endCxn id="21" idx="3"/>
                </p:cNvCxnSpPr>
                <p:nvPr/>
              </p:nvCxnSpPr>
              <p:spPr>
                <a:xfrm>
                  <a:off x="7427662" y="1393143"/>
                  <a:ext cx="90025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" name="直接连接符 23"/>
                <p:cNvCxnSpPr>
                  <a:stCxn id="21" idx="2"/>
                  <a:endCxn id="21" idx="0"/>
                </p:cNvCxnSpPr>
                <p:nvPr/>
              </p:nvCxnSpPr>
              <p:spPr>
                <a:xfrm flipV="1">
                  <a:off x="7878583" y="942269"/>
                  <a:ext cx="0" cy="90016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44" name="文本框 18"/>
              <p:cNvSpPr txBox="1">
                <a:spLocks noChangeArrowheads="1"/>
              </p:cNvSpPr>
              <p:nvPr/>
            </p:nvSpPr>
            <p:spPr bwMode="auto">
              <a:xfrm>
                <a:off x="7399605" y="858127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chemeClr val="bg1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板</a:t>
                </a:r>
              </a:p>
            </p:txBody>
          </p:sp>
        </p:grpSp>
      </p:grpSp>
      <p:grpSp>
        <p:nvGrpSpPr>
          <p:cNvPr id="2054" name="组合 81"/>
          <p:cNvGrpSpPr>
            <a:grpSpLocks/>
          </p:cNvGrpSpPr>
          <p:nvPr/>
        </p:nvGrpSpPr>
        <p:grpSpPr bwMode="auto">
          <a:xfrm>
            <a:off x="4745038" y="4076700"/>
            <a:ext cx="1109662" cy="958850"/>
            <a:chOff x="4687889" y="2624138"/>
            <a:chExt cx="1109663" cy="958850"/>
          </a:xfrm>
        </p:grpSpPr>
        <p:sp>
          <p:nvSpPr>
            <p:cNvPr id="2056" name="Freeform 927"/>
            <p:cNvSpPr>
              <a:spLocks noEditPoints="1"/>
            </p:cNvSpPr>
            <p:nvPr/>
          </p:nvSpPr>
          <p:spPr bwMode="auto">
            <a:xfrm>
              <a:off x="4945064" y="2820988"/>
              <a:ext cx="611188" cy="638175"/>
            </a:xfrm>
            <a:custGeom>
              <a:avLst/>
              <a:gdLst>
                <a:gd name="T0" fmla="*/ 2147483647 w 1154"/>
                <a:gd name="T1" fmla="*/ 2147483647 h 1206"/>
                <a:gd name="T2" fmla="*/ 2147483647 w 1154"/>
                <a:gd name="T3" fmla="*/ 2147483647 h 1206"/>
                <a:gd name="T4" fmla="*/ 2147483647 w 1154"/>
                <a:gd name="T5" fmla="*/ 2147483647 h 1206"/>
                <a:gd name="T6" fmla="*/ 2147483647 w 1154"/>
                <a:gd name="T7" fmla="*/ 2147483647 h 1206"/>
                <a:gd name="T8" fmla="*/ 2147483647 w 1154"/>
                <a:gd name="T9" fmla="*/ 2147483647 h 1206"/>
                <a:gd name="T10" fmla="*/ 2147483647 w 1154"/>
                <a:gd name="T11" fmla="*/ 2147483647 h 1206"/>
                <a:gd name="T12" fmla="*/ 2147483647 w 1154"/>
                <a:gd name="T13" fmla="*/ 0 h 1206"/>
                <a:gd name="T14" fmla="*/ 2147483647 w 1154"/>
                <a:gd name="T15" fmla="*/ 2147483647 h 1206"/>
                <a:gd name="T16" fmla="*/ 2147483647 w 1154"/>
                <a:gd name="T17" fmla="*/ 2147483647 h 1206"/>
                <a:gd name="T18" fmla="*/ 2147483647 w 1154"/>
                <a:gd name="T19" fmla="*/ 2147483647 h 1206"/>
                <a:gd name="T20" fmla="*/ 2147483647 w 1154"/>
                <a:gd name="T21" fmla="*/ 2147483647 h 1206"/>
                <a:gd name="T22" fmla="*/ 2147483647 w 1154"/>
                <a:gd name="T23" fmla="*/ 2147483647 h 1206"/>
                <a:gd name="T24" fmla="*/ 2147483647 w 1154"/>
                <a:gd name="T25" fmla="*/ 2147483647 h 1206"/>
                <a:gd name="T26" fmla="*/ 2147483647 w 1154"/>
                <a:gd name="T27" fmla="*/ 2147483647 h 1206"/>
                <a:gd name="T28" fmla="*/ 2147483647 w 1154"/>
                <a:gd name="T29" fmla="*/ 2147483647 h 1206"/>
                <a:gd name="T30" fmla="*/ 2147483647 w 1154"/>
                <a:gd name="T31" fmla="*/ 2147483647 h 1206"/>
                <a:gd name="T32" fmla="*/ 2147483647 w 1154"/>
                <a:gd name="T33" fmla="*/ 2147483647 h 1206"/>
                <a:gd name="T34" fmla="*/ 2147483647 w 1154"/>
                <a:gd name="T35" fmla="*/ 2147483647 h 1206"/>
                <a:gd name="T36" fmla="*/ 2147483647 w 1154"/>
                <a:gd name="T37" fmla="*/ 2147483647 h 1206"/>
                <a:gd name="T38" fmla="*/ 2147483647 w 1154"/>
                <a:gd name="T39" fmla="*/ 2147483647 h 1206"/>
                <a:gd name="T40" fmla="*/ 2147483647 w 1154"/>
                <a:gd name="T41" fmla="*/ 2147483647 h 1206"/>
                <a:gd name="T42" fmla="*/ 2147483647 w 1154"/>
                <a:gd name="T43" fmla="*/ 2147483647 h 1206"/>
                <a:gd name="T44" fmla="*/ 2147483647 w 1154"/>
                <a:gd name="T45" fmla="*/ 2147483647 h 1206"/>
                <a:gd name="T46" fmla="*/ 2147483647 w 1154"/>
                <a:gd name="T47" fmla="*/ 2147483647 h 1206"/>
                <a:gd name="T48" fmla="*/ 2147483647 w 1154"/>
                <a:gd name="T49" fmla="*/ 2147483647 h 1206"/>
                <a:gd name="T50" fmla="*/ 2147483647 w 1154"/>
                <a:gd name="T51" fmla="*/ 2147483647 h 1206"/>
                <a:gd name="T52" fmla="*/ 2147483647 w 1154"/>
                <a:gd name="T53" fmla="*/ 2147483647 h 1206"/>
                <a:gd name="T54" fmla="*/ 2147483647 w 1154"/>
                <a:gd name="T55" fmla="*/ 2147483647 h 1206"/>
                <a:gd name="T56" fmla="*/ 2147483647 w 1154"/>
                <a:gd name="T57" fmla="*/ 2147483647 h 1206"/>
                <a:gd name="T58" fmla="*/ 2147483647 w 1154"/>
                <a:gd name="T59" fmla="*/ 2147483647 h 1206"/>
                <a:gd name="T60" fmla="*/ 2147483647 w 1154"/>
                <a:gd name="T61" fmla="*/ 2147483647 h 1206"/>
                <a:gd name="T62" fmla="*/ 2147483647 w 1154"/>
                <a:gd name="T63" fmla="*/ 2147483647 h 1206"/>
                <a:gd name="T64" fmla="*/ 2147483647 w 1154"/>
                <a:gd name="T65" fmla="*/ 2147483647 h 1206"/>
                <a:gd name="T66" fmla="*/ 2147483647 w 1154"/>
                <a:gd name="T67" fmla="*/ 2147483647 h 1206"/>
                <a:gd name="T68" fmla="*/ 2147483647 w 1154"/>
                <a:gd name="T69" fmla="*/ 2147483647 h 1206"/>
                <a:gd name="T70" fmla="*/ 2147483647 w 1154"/>
                <a:gd name="T71" fmla="*/ 2147483647 h 1206"/>
                <a:gd name="T72" fmla="*/ 2147483647 w 1154"/>
                <a:gd name="T73" fmla="*/ 2147483647 h 1206"/>
                <a:gd name="T74" fmla="*/ 2147483647 w 1154"/>
                <a:gd name="T75" fmla="*/ 2147483647 h 1206"/>
                <a:gd name="T76" fmla="*/ 2147483647 w 1154"/>
                <a:gd name="T77" fmla="*/ 2147483647 h 1206"/>
                <a:gd name="T78" fmla="*/ 2147483647 w 1154"/>
                <a:gd name="T79" fmla="*/ 2147483647 h 1206"/>
                <a:gd name="T80" fmla="*/ 2147483647 w 1154"/>
                <a:gd name="T81" fmla="*/ 2147483647 h 1206"/>
                <a:gd name="T82" fmla="*/ 2147483647 w 1154"/>
                <a:gd name="T83" fmla="*/ 2147483647 h 1206"/>
                <a:gd name="T84" fmla="*/ 2147483647 w 1154"/>
                <a:gd name="T85" fmla="*/ 2147483647 h 1206"/>
                <a:gd name="T86" fmla="*/ 2147483647 w 1154"/>
                <a:gd name="T87" fmla="*/ 2147483647 h 1206"/>
                <a:gd name="T88" fmla="*/ 2147483647 w 1154"/>
                <a:gd name="T89" fmla="*/ 2147483647 h 1206"/>
                <a:gd name="T90" fmla="*/ 2147483647 w 1154"/>
                <a:gd name="T91" fmla="*/ 2147483647 h 1206"/>
                <a:gd name="T92" fmla="*/ 2147483647 w 1154"/>
                <a:gd name="T93" fmla="*/ 2147483647 h 1206"/>
                <a:gd name="T94" fmla="*/ 2147483647 w 1154"/>
                <a:gd name="T95" fmla="*/ 2147483647 h 1206"/>
                <a:gd name="T96" fmla="*/ 2147483647 w 1154"/>
                <a:gd name="T97" fmla="*/ 2147483647 h 1206"/>
                <a:gd name="T98" fmla="*/ 2147483647 w 1154"/>
                <a:gd name="T99" fmla="*/ 2147483647 h 1206"/>
                <a:gd name="T100" fmla="*/ 2147483647 w 1154"/>
                <a:gd name="T101" fmla="*/ 2147483647 h 1206"/>
                <a:gd name="T102" fmla="*/ 2147483647 w 1154"/>
                <a:gd name="T103" fmla="*/ 2147483647 h 1206"/>
                <a:gd name="T104" fmla="*/ 2147483647 w 1154"/>
                <a:gd name="T105" fmla="*/ 2147483647 h 1206"/>
                <a:gd name="T106" fmla="*/ 2147483647 w 1154"/>
                <a:gd name="T107" fmla="*/ 2147483647 h 1206"/>
                <a:gd name="T108" fmla="*/ 2147483647 w 1154"/>
                <a:gd name="T109" fmla="*/ 2147483647 h 1206"/>
                <a:gd name="T110" fmla="*/ 2147483647 w 1154"/>
                <a:gd name="T111" fmla="*/ 2147483647 h 1206"/>
                <a:gd name="T112" fmla="*/ 2147483647 w 1154"/>
                <a:gd name="T113" fmla="*/ 2147483647 h 1206"/>
                <a:gd name="T114" fmla="*/ 2147483647 w 1154"/>
                <a:gd name="T115" fmla="*/ 2147483647 h 1206"/>
                <a:gd name="T116" fmla="*/ 2147483647 w 1154"/>
                <a:gd name="T117" fmla="*/ 2147483647 h 12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54" h="1206">
                  <a:moveTo>
                    <a:pt x="1145" y="472"/>
                  </a:moveTo>
                  <a:lnTo>
                    <a:pt x="1145" y="472"/>
                  </a:lnTo>
                  <a:lnTo>
                    <a:pt x="1139" y="446"/>
                  </a:lnTo>
                  <a:lnTo>
                    <a:pt x="1133" y="422"/>
                  </a:lnTo>
                  <a:lnTo>
                    <a:pt x="1124" y="396"/>
                  </a:lnTo>
                  <a:lnTo>
                    <a:pt x="1115" y="372"/>
                  </a:lnTo>
                  <a:lnTo>
                    <a:pt x="1095" y="323"/>
                  </a:lnTo>
                  <a:lnTo>
                    <a:pt x="1073" y="277"/>
                  </a:lnTo>
                  <a:lnTo>
                    <a:pt x="1063" y="252"/>
                  </a:lnTo>
                  <a:lnTo>
                    <a:pt x="1057" y="229"/>
                  </a:lnTo>
                  <a:lnTo>
                    <a:pt x="1048" y="208"/>
                  </a:lnTo>
                  <a:lnTo>
                    <a:pt x="1043" y="197"/>
                  </a:lnTo>
                  <a:lnTo>
                    <a:pt x="1036" y="185"/>
                  </a:lnTo>
                  <a:lnTo>
                    <a:pt x="1028" y="175"/>
                  </a:lnTo>
                  <a:lnTo>
                    <a:pt x="1020" y="164"/>
                  </a:lnTo>
                  <a:lnTo>
                    <a:pt x="1001" y="147"/>
                  </a:lnTo>
                  <a:lnTo>
                    <a:pt x="982" y="130"/>
                  </a:lnTo>
                  <a:lnTo>
                    <a:pt x="962" y="115"/>
                  </a:lnTo>
                  <a:lnTo>
                    <a:pt x="939" y="102"/>
                  </a:lnTo>
                  <a:lnTo>
                    <a:pt x="915" y="88"/>
                  </a:lnTo>
                  <a:lnTo>
                    <a:pt x="891" y="76"/>
                  </a:lnTo>
                  <a:lnTo>
                    <a:pt x="867" y="65"/>
                  </a:lnTo>
                  <a:lnTo>
                    <a:pt x="816" y="43"/>
                  </a:lnTo>
                  <a:lnTo>
                    <a:pt x="792" y="33"/>
                  </a:lnTo>
                  <a:lnTo>
                    <a:pt x="768" y="20"/>
                  </a:lnTo>
                  <a:lnTo>
                    <a:pt x="757" y="15"/>
                  </a:lnTo>
                  <a:lnTo>
                    <a:pt x="745" y="10"/>
                  </a:lnTo>
                  <a:lnTo>
                    <a:pt x="731" y="7"/>
                  </a:lnTo>
                  <a:lnTo>
                    <a:pt x="719" y="4"/>
                  </a:lnTo>
                  <a:lnTo>
                    <a:pt x="692" y="1"/>
                  </a:lnTo>
                  <a:lnTo>
                    <a:pt x="664" y="0"/>
                  </a:lnTo>
                  <a:lnTo>
                    <a:pt x="637" y="0"/>
                  </a:lnTo>
                  <a:lnTo>
                    <a:pt x="610" y="1"/>
                  </a:lnTo>
                  <a:lnTo>
                    <a:pt x="583" y="3"/>
                  </a:lnTo>
                  <a:lnTo>
                    <a:pt x="557" y="4"/>
                  </a:lnTo>
                  <a:lnTo>
                    <a:pt x="551" y="5"/>
                  </a:lnTo>
                  <a:lnTo>
                    <a:pt x="545" y="10"/>
                  </a:lnTo>
                  <a:lnTo>
                    <a:pt x="514" y="10"/>
                  </a:lnTo>
                  <a:lnTo>
                    <a:pt x="483" y="12"/>
                  </a:lnTo>
                  <a:lnTo>
                    <a:pt x="451" y="16"/>
                  </a:lnTo>
                  <a:lnTo>
                    <a:pt x="422" y="22"/>
                  </a:lnTo>
                  <a:lnTo>
                    <a:pt x="396" y="27"/>
                  </a:lnTo>
                  <a:lnTo>
                    <a:pt x="369" y="34"/>
                  </a:lnTo>
                  <a:lnTo>
                    <a:pt x="340" y="42"/>
                  </a:lnTo>
                  <a:lnTo>
                    <a:pt x="312" y="52"/>
                  </a:lnTo>
                  <a:lnTo>
                    <a:pt x="285" y="62"/>
                  </a:lnTo>
                  <a:lnTo>
                    <a:pt x="259" y="75"/>
                  </a:lnTo>
                  <a:lnTo>
                    <a:pt x="234" y="90"/>
                  </a:lnTo>
                  <a:lnTo>
                    <a:pt x="224" y="98"/>
                  </a:lnTo>
                  <a:lnTo>
                    <a:pt x="213" y="106"/>
                  </a:lnTo>
                  <a:lnTo>
                    <a:pt x="173" y="142"/>
                  </a:lnTo>
                  <a:lnTo>
                    <a:pt x="154" y="163"/>
                  </a:lnTo>
                  <a:lnTo>
                    <a:pt x="137" y="183"/>
                  </a:lnTo>
                  <a:lnTo>
                    <a:pt x="118" y="204"/>
                  </a:lnTo>
                  <a:lnTo>
                    <a:pt x="101" y="225"/>
                  </a:lnTo>
                  <a:lnTo>
                    <a:pt x="85" y="247"/>
                  </a:lnTo>
                  <a:lnTo>
                    <a:pt x="70" y="270"/>
                  </a:lnTo>
                  <a:lnTo>
                    <a:pt x="57" y="294"/>
                  </a:lnTo>
                  <a:lnTo>
                    <a:pt x="44" y="319"/>
                  </a:lnTo>
                  <a:lnTo>
                    <a:pt x="35" y="345"/>
                  </a:lnTo>
                  <a:lnTo>
                    <a:pt x="27" y="370"/>
                  </a:lnTo>
                  <a:lnTo>
                    <a:pt x="19" y="397"/>
                  </a:lnTo>
                  <a:lnTo>
                    <a:pt x="13" y="423"/>
                  </a:lnTo>
                  <a:lnTo>
                    <a:pt x="9" y="452"/>
                  </a:lnTo>
                  <a:lnTo>
                    <a:pt x="5" y="479"/>
                  </a:lnTo>
                  <a:lnTo>
                    <a:pt x="2" y="509"/>
                  </a:lnTo>
                  <a:lnTo>
                    <a:pt x="1" y="540"/>
                  </a:lnTo>
                  <a:lnTo>
                    <a:pt x="0" y="571"/>
                  </a:lnTo>
                  <a:lnTo>
                    <a:pt x="1" y="601"/>
                  </a:lnTo>
                  <a:lnTo>
                    <a:pt x="2" y="663"/>
                  </a:lnTo>
                  <a:lnTo>
                    <a:pt x="5" y="724"/>
                  </a:lnTo>
                  <a:lnTo>
                    <a:pt x="8" y="750"/>
                  </a:lnTo>
                  <a:lnTo>
                    <a:pt x="11" y="776"/>
                  </a:lnTo>
                  <a:lnTo>
                    <a:pt x="15" y="802"/>
                  </a:lnTo>
                  <a:lnTo>
                    <a:pt x="19" y="826"/>
                  </a:lnTo>
                  <a:lnTo>
                    <a:pt x="25" y="849"/>
                  </a:lnTo>
                  <a:lnTo>
                    <a:pt x="32" y="874"/>
                  </a:lnTo>
                  <a:lnTo>
                    <a:pt x="42" y="898"/>
                  </a:lnTo>
                  <a:lnTo>
                    <a:pt x="51" y="922"/>
                  </a:lnTo>
                  <a:lnTo>
                    <a:pt x="62" y="947"/>
                  </a:lnTo>
                  <a:lnTo>
                    <a:pt x="76" y="971"/>
                  </a:lnTo>
                  <a:lnTo>
                    <a:pt x="89" y="993"/>
                  </a:lnTo>
                  <a:lnTo>
                    <a:pt x="104" y="1015"/>
                  </a:lnTo>
                  <a:lnTo>
                    <a:pt x="120" y="1034"/>
                  </a:lnTo>
                  <a:lnTo>
                    <a:pt x="137" y="1053"/>
                  </a:lnTo>
                  <a:lnTo>
                    <a:pt x="154" y="1070"/>
                  </a:lnTo>
                  <a:lnTo>
                    <a:pt x="173" y="1087"/>
                  </a:lnTo>
                  <a:lnTo>
                    <a:pt x="194" y="1102"/>
                  </a:lnTo>
                  <a:lnTo>
                    <a:pt x="215" y="1115"/>
                  </a:lnTo>
                  <a:lnTo>
                    <a:pt x="237" y="1129"/>
                  </a:lnTo>
                  <a:lnTo>
                    <a:pt x="260" y="1140"/>
                  </a:lnTo>
                  <a:lnTo>
                    <a:pt x="283" y="1150"/>
                  </a:lnTo>
                  <a:lnTo>
                    <a:pt x="308" y="1160"/>
                  </a:lnTo>
                  <a:lnTo>
                    <a:pt x="333" y="1167"/>
                  </a:lnTo>
                  <a:lnTo>
                    <a:pt x="359" y="1173"/>
                  </a:lnTo>
                  <a:lnTo>
                    <a:pt x="419" y="1186"/>
                  </a:lnTo>
                  <a:lnTo>
                    <a:pt x="479" y="1195"/>
                  </a:lnTo>
                  <a:lnTo>
                    <a:pt x="540" y="1202"/>
                  </a:lnTo>
                  <a:lnTo>
                    <a:pt x="571" y="1205"/>
                  </a:lnTo>
                  <a:lnTo>
                    <a:pt x="601" y="1206"/>
                  </a:lnTo>
                  <a:lnTo>
                    <a:pt x="632" y="1206"/>
                  </a:lnTo>
                  <a:lnTo>
                    <a:pt x="662" y="1205"/>
                  </a:lnTo>
                  <a:lnTo>
                    <a:pt x="693" y="1203"/>
                  </a:lnTo>
                  <a:lnTo>
                    <a:pt x="723" y="1201"/>
                  </a:lnTo>
                  <a:lnTo>
                    <a:pt x="753" y="1196"/>
                  </a:lnTo>
                  <a:lnTo>
                    <a:pt x="783" y="1192"/>
                  </a:lnTo>
                  <a:lnTo>
                    <a:pt x="812" y="1186"/>
                  </a:lnTo>
                  <a:lnTo>
                    <a:pt x="842" y="1179"/>
                  </a:lnTo>
                  <a:lnTo>
                    <a:pt x="868" y="1171"/>
                  </a:lnTo>
                  <a:lnTo>
                    <a:pt x="894" y="1161"/>
                  </a:lnTo>
                  <a:lnTo>
                    <a:pt x="917" y="1152"/>
                  </a:lnTo>
                  <a:lnTo>
                    <a:pt x="939" y="1140"/>
                  </a:lnTo>
                  <a:lnTo>
                    <a:pt x="960" y="1126"/>
                  </a:lnTo>
                  <a:lnTo>
                    <a:pt x="979" y="1112"/>
                  </a:lnTo>
                  <a:lnTo>
                    <a:pt x="998" y="1097"/>
                  </a:lnTo>
                  <a:lnTo>
                    <a:pt x="1016" y="1081"/>
                  </a:lnTo>
                  <a:lnTo>
                    <a:pt x="1032" y="1064"/>
                  </a:lnTo>
                  <a:lnTo>
                    <a:pt x="1047" y="1045"/>
                  </a:lnTo>
                  <a:lnTo>
                    <a:pt x="1061" y="1024"/>
                  </a:lnTo>
                  <a:lnTo>
                    <a:pt x="1073" y="1002"/>
                  </a:lnTo>
                  <a:lnTo>
                    <a:pt x="1085" y="979"/>
                  </a:lnTo>
                  <a:lnTo>
                    <a:pt x="1096" y="956"/>
                  </a:lnTo>
                  <a:lnTo>
                    <a:pt x="1104" y="932"/>
                  </a:lnTo>
                  <a:lnTo>
                    <a:pt x="1114" y="906"/>
                  </a:lnTo>
                  <a:lnTo>
                    <a:pt x="1127" y="853"/>
                  </a:lnTo>
                  <a:lnTo>
                    <a:pt x="1138" y="800"/>
                  </a:lnTo>
                  <a:lnTo>
                    <a:pt x="1146" y="745"/>
                  </a:lnTo>
                  <a:lnTo>
                    <a:pt x="1152" y="691"/>
                  </a:lnTo>
                  <a:lnTo>
                    <a:pt x="1154" y="635"/>
                  </a:lnTo>
                  <a:lnTo>
                    <a:pt x="1153" y="579"/>
                  </a:lnTo>
                  <a:lnTo>
                    <a:pt x="1150" y="525"/>
                  </a:lnTo>
                  <a:lnTo>
                    <a:pt x="1145" y="472"/>
                  </a:lnTo>
                  <a:close/>
                  <a:moveTo>
                    <a:pt x="1103" y="753"/>
                  </a:moveTo>
                  <a:lnTo>
                    <a:pt x="1103" y="753"/>
                  </a:lnTo>
                  <a:lnTo>
                    <a:pt x="1093" y="813"/>
                  </a:lnTo>
                  <a:lnTo>
                    <a:pt x="1088" y="841"/>
                  </a:lnTo>
                  <a:lnTo>
                    <a:pt x="1082" y="871"/>
                  </a:lnTo>
                  <a:lnTo>
                    <a:pt x="1076" y="899"/>
                  </a:lnTo>
                  <a:lnTo>
                    <a:pt x="1067" y="928"/>
                  </a:lnTo>
                  <a:lnTo>
                    <a:pt x="1057" y="955"/>
                  </a:lnTo>
                  <a:lnTo>
                    <a:pt x="1044" y="984"/>
                  </a:lnTo>
                  <a:lnTo>
                    <a:pt x="1036" y="997"/>
                  </a:lnTo>
                  <a:lnTo>
                    <a:pt x="1028" y="1011"/>
                  </a:lnTo>
                  <a:lnTo>
                    <a:pt x="1020" y="1023"/>
                  </a:lnTo>
                  <a:lnTo>
                    <a:pt x="1010" y="1035"/>
                  </a:lnTo>
                  <a:lnTo>
                    <a:pt x="991" y="1057"/>
                  </a:lnTo>
                  <a:lnTo>
                    <a:pt x="970" y="1076"/>
                  </a:lnTo>
                  <a:lnTo>
                    <a:pt x="947" y="1093"/>
                  </a:lnTo>
                  <a:lnTo>
                    <a:pt x="922" y="1108"/>
                  </a:lnTo>
                  <a:lnTo>
                    <a:pt x="895" y="1122"/>
                  </a:lnTo>
                  <a:lnTo>
                    <a:pt x="868" y="1133"/>
                  </a:lnTo>
                  <a:lnTo>
                    <a:pt x="841" y="1141"/>
                  </a:lnTo>
                  <a:lnTo>
                    <a:pt x="811" y="1149"/>
                  </a:lnTo>
                  <a:lnTo>
                    <a:pt x="783" y="1156"/>
                  </a:lnTo>
                  <a:lnTo>
                    <a:pt x="753" y="1160"/>
                  </a:lnTo>
                  <a:lnTo>
                    <a:pt x="723" y="1163"/>
                  </a:lnTo>
                  <a:lnTo>
                    <a:pt x="693" y="1165"/>
                  </a:lnTo>
                  <a:lnTo>
                    <a:pt x="663" y="1167"/>
                  </a:lnTo>
                  <a:lnTo>
                    <a:pt x="633" y="1167"/>
                  </a:lnTo>
                  <a:lnTo>
                    <a:pt x="574" y="1167"/>
                  </a:lnTo>
                  <a:lnTo>
                    <a:pt x="513" y="1163"/>
                  </a:lnTo>
                  <a:lnTo>
                    <a:pt x="483" y="1160"/>
                  </a:lnTo>
                  <a:lnTo>
                    <a:pt x="453" y="1156"/>
                  </a:lnTo>
                  <a:lnTo>
                    <a:pt x="423" y="1150"/>
                  </a:lnTo>
                  <a:lnTo>
                    <a:pt x="393" y="1145"/>
                  </a:lnTo>
                  <a:lnTo>
                    <a:pt x="365" y="1137"/>
                  </a:lnTo>
                  <a:lnTo>
                    <a:pt x="335" y="1129"/>
                  </a:lnTo>
                  <a:lnTo>
                    <a:pt x="308" y="1119"/>
                  </a:lnTo>
                  <a:lnTo>
                    <a:pt x="279" y="1107"/>
                  </a:lnTo>
                  <a:lnTo>
                    <a:pt x="252" y="1095"/>
                  </a:lnTo>
                  <a:lnTo>
                    <a:pt x="226" y="1080"/>
                  </a:lnTo>
                  <a:lnTo>
                    <a:pt x="200" y="1064"/>
                  </a:lnTo>
                  <a:lnTo>
                    <a:pt x="176" y="1045"/>
                  </a:lnTo>
                  <a:lnTo>
                    <a:pt x="156" y="1027"/>
                  </a:lnTo>
                  <a:lnTo>
                    <a:pt x="138" y="1008"/>
                  </a:lnTo>
                  <a:lnTo>
                    <a:pt x="122" y="986"/>
                  </a:lnTo>
                  <a:lnTo>
                    <a:pt x="107" y="963"/>
                  </a:lnTo>
                  <a:lnTo>
                    <a:pt x="95" y="940"/>
                  </a:lnTo>
                  <a:lnTo>
                    <a:pt x="84" y="916"/>
                  </a:lnTo>
                  <a:lnTo>
                    <a:pt x="73" y="890"/>
                  </a:lnTo>
                  <a:lnTo>
                    <a:pt x="66" y="864"/>
                  </a:lnTo>
                  <a:lnTo>
                    <a:pt x="59" y="837"/>
                  </a:lnTo>
                  <a:lnTo>
                    <a:pt x="53" y="810"/>
                  </a:lnTo>
                  <a:lnTo>
                    <a:pt x="49" y="783"/>
                  </a:lnTo>
                  <a:lnTo>
                    <a:pt x="46" y="756"/>
                  </a:lnTo>
                  <a:lnTo>
                    <a:pt x="43" y="728"/>
                  </a:lnTo>
                  <a:lnTo>
                    <a:pt x="42" y="701"/>
                  </a:lnTo>
                  <a:lnTo>
                    <a:pt x="40" y="650"/>
                  </a:lnTo>
                  <a:lnTo>
                    <a:pt x="40" y="587"/>
                  </a:lnTo>
                  <a:lnTo>
                    <a:pt x="42" y="526"/>
                  </a:lnTo>
                  <a:lnTo>
                    <a:pt x="47" y="467"/>
                  </a:lnTo>
                  <a:lnTo>
                    <a:pt x="50" y="435"/>
                  </a:lnTo>
                  <a:lnTo>
                    <a:pt x="55" y="404"/>
                  </a:lnTo>
                  <a:lnTo>
                    <a:pt x="58" y="389"/>
                  </a:lnTo>
                  <a:lnTo>
                    <a:pt x="62" y="374"/>
                  </a:lnTo>
                  <a:lnTo>
                    <a:pt x="66" y="361"/>
                  </a:lnTo>
                  <a:lnTo>
                    <a:pt x="72" y="346"/>
                  </a:lnTo>
                  <a:lnTo>
                    <a:pt x="84" y="319"/>
                  </a:lnTo>
                  <a:lnTo>
                    <a:pt x="99" y="293"/>
                  </a:lnTo>
                  <a:lnTo>
                    <a:pt x="116" y="267"/>
                  </a:lnTo>
                  <a:lnTo>
                    <a:pt x="135" y="244"/>
                  </a:lnTo>
                  <a:lnTo>
                    <a:pt x="154" y="221"/>
                  </a:lnTo>
                  <a:lnTo>
                    <a:pt x="176" y="198"/>
                  </a:lnTo>
                  <a:lnTo>
                    <a:pt x="211" y="159"/>
                  </a:lnTo>
                  <a:lnTo>
                    <a:pt x="230" y="141"/>
                  </a:lnTo>
                  <a:lnTo>
                    <a:pt x="251" y="123"/>
                  </a:lnTo>
                  <a:lnTo>
                    <a:pt x="264" y="114"/>
                  </a:lnTo>
                  <a:lnTo>
                    <a:pt x="278" y="107"/>
                  </a:lnTo>
                  <a:lnTo>
                    <a:pt x="293" y="100"/>
                  </a:lnTo>
                  <a:lnTo>
                    <a:pt x="309" y="95"/>
                  </a:lnTo>
                  <a:lnTo>
                    <a:pt x="340" y="86"/>
                  </a:lnTo>
                  <a:lnTo>
                    <a:pt x="371" y="75"/>
                  </a:lnTo>
                  <a:lnTo>
                    <a:pt x="399" y="67"/>
                  </a:lnTo>
                  <a:lnTo>
                    <a:pt x="426" y="60"/>
                  </a:lnTo>
                  <a:lnTo>
                    <a:pt x="456" y="53"/>
                  </a:lnTo>
                  <a:lnTo>
                    <a:pt x="485" y="48"/>
                  </a:lnTo>
                  <a:lnTo>
                    <a:pt x="514" y="45"/>
                  </a:lnTo>
                  <a:lnTo>
                    <a:pt x="544" y="45"/>
                  </a:lnTo>
                  <a:lnTo>
                    <a:pt x="574" y="48"/>
                  </a:lnTo>
                  <a:lnTo>
                    <a:pt x="602" y="52"/>
                  </a:lnTo>
                  <a:lnTo>
                    <a:pt x="606" y="53"/>
                  </a:lnTo>
                  <a:lnTo>
                    <a:pt x="610" y="53"/>
                  </a:lnTo>
                  <a:lnTo>
                    <a:pt x="616" y="50"/>
                  </a:lnTo>
                  <a:lnTo>
                    <a:pt x="621" y="45"/>
                  </a:lnTo>
                  <a:lnTo>
                    <a:pt x="624" y="38"/>
                  </a:lnTo>
                  <a:lnTo>
                    <a:pt x="660" y="38"/>
                  </a:lnTo>
                  <a:lnTo>
                    <a:pt x="679" y="38"/>
                  </a:lnTo>
                  <a:lnTo>
                    <a:pt x="697" y="41"/>
                  </a:lnTo>
                  <a:lnTo>
                    <a:pt x="715" y="43"/>
                  </a:lnTo>
                  <a:lnTo>
                    <a:pt x="732" y="48"/>
                  </a:lnTo>
                  <a:lnTo>
                    <a:pt x="750" y="53"/>
                  </a:lnTo>
                  <a:lnTo>
                    <a:pt x="766" y="61"/>
                  </a:lnTo>
                  <a:lnTo>
                    <a:pt x="788" y="72"/>
                  </a:lnTo>
                  <a:lnTo>
                    <a:pt x="810" y="83"/>
                  </a:lnTo>
                  <a:lnTo>
                    <a:pt x="854" y="103"/>
                  </a:lnTo>
                  <a:lnTo>
                    <a:pt x="899" y="123"/>
                  </a:lnTo>
                  <a:lnTo>
                    <a:pt x="921" y="134"/>
                  </a:lnTo>
                  <a:lnTo>
                    <a:pt x="943" y="148"/>
                  </a:lnTo>
                  <a:lnTo>
                    <a:pt x="955" y="156"/>
                  </a:lnTo>
                  <a:lnTo>
                    <a:pt x="968" y="166"/>
                  </a:lnTo>
                  <a:lnTo>
                    <a:pt x="981" y="176"/>
                  </a:lnTo>
                  <a:lnTo>
                    <a:pt x="993" y="189"/>
                  </a:lnTo>
                  <a:lnTo>
                    <a:pt x="1002" y="201"/>
                  </a:lnTo>
                  <a:lnTo>
                    <a:pt x="1012" y="214"/>
                  </a:lnTo>
                  <a:lnTo>
                    <a:pt x="1020" y="228"/>
                  </a:lnTo>
                  <a:lnTo>
                    <a:pt x="1025" y="242"/>
                  </a:lnTo>
                  <a:lnTo>
                    <a:pt x="1032" y="265"/>
                  </a:lnTo>
                  <a:lnTo>
                    <a:pt x="1038" y="286"/>
                  </a:lnTo>
                  <a:lnTo>
                    <a:pt x="1044" y="308"/>
                  </a:lnTo>
                  <a:lnTo>
                    <a:pt x="1048" y="319"/>
                  </a:lnTo>
                  <a:lnTo>
                    <a:pt x="1054" y="330"/>
                  </a:lnTo>
                  <a:lnTo>
                    <a:pt x="1066" y="355"/>
                  </a:lnTo>
                  <a:lnTo>
                    <a:pt x="1076" y="380"/>
                  </a:lnTo>
                  <a:lnTo>
                    <a:pt x="1085" y="406"/>
                  </a:lnTo>
                  <a:lnTo>
                    <a:pt x="1092" y="430"/>
                  </a:lnTo>
                  <a:lnTo>
                    <a:pt x="1099" y="454"/>
                  </a:lnTo>
                  <a:lnTo>
                    <a:pt x="1104" y="480"/>
                  </a:lnTo>
                  <a:lnTo>
                    <a:pt x="1114" y="535"/>
                  </a:lnTo>
                  <a:lnTo>
                    <a:pt x="1118" y="560"/>
                  </a:lnTo>
                  <a:lnTo>
                    <a:pt x="1119" y="587"/>
                  </a:lnTo>
                  <a:lnTo>
                    <a:pt x="1119" y="616"/>
                  </a:lnTo>
                  <a:lnTo>
                    <a:pt x="1118" y="643"/>
                  </a:lnTo>
                  <a:lnTo>
                    <a:pt x="1115" y="672"/>
                  </a:lnTo>
                  <a:lnTo>
                    <a:pt x="1111" y="700"/>
                  </a:lnTo>
                  <a:lnTo>
                    <a:pt x="1103" y="7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7" name="Freeform 928"/>
            <p:cNvSpPr>
              <a:spLocks/>
            </p:cNvSpPr>
            <p:nvPr/>
          </p:nvSpPr>
          <p:spPr bwMode="auto">
            <a:xfrm>
              <a:off x="4881564" y="2892426"/>
              <a:ext cx="165100" cy="73025"/>
            </a:xfrm>
            <a:custGeom>
              <a:avLst/>
              <a:gdLst>
                <a:gd name="T0" fmla="*/ 2147483647 w 312"/>
                <a:gd name="T1" fmla="*/ 2147483647 h 137"/>
                <a:gd name="T2" fmla="*/ 2147483647 w 312"/>
                <a:gd name="T3" fmla="*/ 2147483647 h 137"/>
                <a:gd name="T4" fmla="*/ 2147483647 w 312"/>
                <a:gd name="T5" fmla="*/ 2147483647 h 137"/>
                <a:gd name="T6" fmla="*/ 2147483647 w 312"/>
                <a:gd name="T7" fmla="*/ 2147483647 h 137"/>
                <a:gd name="T8" fmla="*/ 2147483647 w 312"/>
                <a:gd name="T9" fmla="*/ 2147483647 h 137"/>
                <a:gd name="T10" fmla="*/ 2147483647 w 312"/>
                <a:gd name="T11" fmla="*/ 2147483647 h 137"/>
                <a:gd name="T12" fmla="*/ 2147483647 w 312"/>
                <a:gd name="T13" fmla="*/ 2147483647 h 137"/>
                <a:gd name="T14" fmla="*/ 0 w 312"/>
                <a:gd name="T15" fmla="*/ 2147483647 h 137"/>
                <a:gd name="T16" fmla="*/ 2147483647 w 312"/>
                <a:gd name="T17" fmla="*/ 2147483647 h 137"/>
                <a:gd name="T18" fmla="*/ 2147483647 w 312"/>
                <a:gd name="T19" fmla="*/ 2147483647 h 137"/>
                <a:gd name="T20" fmla="*/ 2147483647 w 312"/>
                <a:gd name="T21" fmla="*/ 2147483647 h 137"/>
                <a:gd name="T22" fmla="*/ 2147483647 w 312"/>
                <a:gd name="T23" fmla="*/ 2147483647 h 137"/>
                <a:gd name="T24" fmla="*/ 2147483647 w 312"/>
                <a:gd name="T25" fmla="*/ 2147483647 h 137"/>
                <a:gd name="T26" fmla="*/ 2147483647 w 312"/>
                <a:gd name="T27" fmla="*/ 2147483647 h 137"/>
                <a:gd name="T28" fmla="*/ 2147483647 w 312"/>
                <a:gd name="T29" fmla="*/ 2147483647 h 137"/>
                <a:gd name="T30" fmla="*/ 2147483647 w 312"/>
                <a:gd name="T31" fmla="*/ 2147483647 h 137"/>
                <a:gd name="T32" fmla="*/ 2147483647 w 312"/>
                <a:gd name="T33" fmla="*/ 2147483647 h 137"/>
                <a:gd name="T34" fmla="*/ 2147483647 w 312"/>
                <a:gd name="T35" fmla="*/ 2147483647 h 137"/>
                <a:gd name="T36" fmla="*/ 2147483647 w 312"/>
                <a:gd name="T37" fmla="*/ 2147483647 h 137"/>
                <a:gd name="T38" fmla="*/ 2147483647 w 312"/>
                <a:gd name="T39" fmla="*/ 2147483647 h 137"/>
                <a:gd name="T40" fmla="*/ 2147483647 w 312"/>
                <a:gd name="T41" fmla="*/ 2147483647 h 137"/>
                <a:gd name="T42" fmla="*/ 2147483647 w 312"/>
                <a:gd name="T43" fmla="*/ 2147483647 h 137"/>
                <a:gd name="T44" fmla="*/ 2147483647 w 312"/>
                <a:gd name="T45" fmla="*/ 2147483647 h 137"/>
                <a:gd name="T46" fmla="*/ 2147483647 w 312"/>
                <a:gd name="T47" fmla="*/ 2147483647 h 137"/>
                <a:gd name="T48" fmla="*/ 2147483647 w 312"/>
                <a:gd name="T49" fmla="*/ 2147483647 h 137"/>
                <a:gd name="T50" fmla="*/ 2147483647 w 312"/>
                <a:gd name="T51" fmla="*/ 2147483647 h 137"/>
                <a:gd name="T52" fmla="*/ 2147483647 w 312"/>
                <a:gd name="T53" fmla="*/ 2147483647 h 137"/>
                <a:gd name="T54" fmla="*/ 2147483647 w 312"/>
                <a:gd name="T55" fmla="*/ 2147483647 h 137"/>
                <a:gd name="T56" fmla="*/ 2147483647 w 312"/>
                <a:gd name="T57" fmla="*/ 2147483647 h 137"/>
                <a:gd name="T58" fmla="*/ 2147483647 w 312"/>
                <a:gd name="T59" fmla="*/ 2147483647 h 137"/>
                <a:gd name="T60" fmla="*/ 2147483647 w 312"/>
                <a:gd name="T61" fmla="*/ 2147483647 h 137"/>
                <a:gd name="T62" fmla="*/ 2147483647 w 312"/>
                <a:gd name="T63" fmla="*/ 2147483647 h 137"/>
                <a:gd name="T64" fmla="*/ 2147483647 w 312"/>
                <a:gd name="T65" fmla="*/ 2147483647 h 137"/>
                <a:gd name="T66" fmla="*/ 2147483647 w 312"/>
                <a:gd name="T67" fmla="*/ 2147483647 h 137"/>
                <a:gd name="T68" fmla="*/ 2147483647 w 312"/>
                <a:gd name="T69" fmla="*/ 2147483647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2" h="137">
                  <a:moveTo>
                    <a:pt x="295" y="2"/>
                  </a:moveTo>
                  <a:lnTo>
                    <a:pt x="99" y="2"/>
                  </a:lnTo>
                  <a:lnTo>
                    <a:pt x="74" y="1"/>
                  </a:lnTo>
                  <a:lnTo>
                    <a:pt x="61" y="0"/>
                  </a:lnTo>
                  <a:lnTo>
                    <a:pt x="48" y="1"/>
                  </a:lnTo>
                  <a:lnTo>
                    <a:pt x="36" y="2"/>
                  </a:lnTo>
                  <a:lnTo>
                    <a:pt x="25" y="6"/>
                  </a:lnTo>
                  <a:lnTo>
                    <a:pt x="19" y="11"/>
                  </a:lnTo>
                  <a:lnTo>
                    <a:pt x="15" y="15"/>
                  </a:lnTo>
                  <a:lnTo>
                    <a:pt x="10" y="19"/>
                  </a:lnTo>
                  <a:lnTo>
                    <a:pt x="6" y="25"/>
                  </a:lnTo>
                  <a:lnTo>
                    <a:pt x="3" y="32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51"/>
                  </a:lnTo>
                  <a:lnTo>
                    <a:pt x="2" y="57"/>
                  </a:lnTo>
                  <a:lnTo>
                    <a:pt x="3" y="62"/>
                  </a:lnTo>
                  <a:lnTo>
                    <a:pt x="7" y="68"/>
                  </a:lnTo>
                  <a:lnTo>
                    <a:pt x="11" y="73"/>
                  </a:lnTo>
                  <a:lnTo>
                    <a:pt x="21" y="82"/>
                  </a:lnTo>
                  <a:lnTo>
                    <a:pt x="34" y="92"/>
                  </a:lnTo>
                  <a:lnTo>
                    <a:pt x="49" y="99"/>
                  </a:lnTo>
                  <a:lnTo>
                    <a:pt x="65" y="107"/>
                  </a:lnTo>
                  <a:lnTo>
                    <a:pt x="83" y="112"/>
                  </a:lnTo>
                  <a:lnTo>
                    <a:pt x="101" y="119"/>
                  </a:lnTo>
                  <a:lnTo>
                    <a:pt x="135" y="127"/>
                  </a:lnTo>
                  <a:lnTo>
                    <a:pt x="164" y="133"/>
                  </a:lnTo>
                  <a:lnTo>
                    <a:pt x="185" y="135"/>
                  </a:lnTo>
                  <a:lnTo>
                    <a:pt x="189" y="137"/>
                  </a:lnTo>
                  <a:lnTo>
                    <a:pt x="192" y="135"/>
                  </a:lnTo>
                  <a:lnTo>
                    <a:pt x="196" y="134"/>
                  </a:lnTo>
                  <a:lnTo>
                    <a:pt x="197" y="131"/>
                  </a:lnTo>
                  <a:lnTo>
                    <a:pt x="201" y="126"/>
                  </a:lnTo>
                  <a:lnTo>
                    <a:pt x="202" y="119"/>
                  </a:lnTo>
                  <a:lnTo>
                    <a:pt x="201" y="112"/>
                  </a:lnTo>
                  <a:lnTo>
                    <a:pt x="197" y="107"/>
                  </a:lnTo>
                  <a:lnTo>
                    <a:pt x="192" y="101"/>
                  </a:lnTo>
                  <a:lnTo>
                    <a:pt x="189" y="100"/>
                  </a:lnTo>
                  <a:lnTo>
                    <a:pt x="185" y="100"/>
                  </a:lnTo>
                  <a:lnTo>
                    <a:pt x="173" y="97"/>
                  </a:lnTo>
                  <a:lnTo>
                    <a:pt x="159" y="95"/>
                  </a:lnTo>
                  <a:lnTo>
                    <a:pt x="135" y="88"/>
                  </a:lnTo>
                  <a:lnTo>
                    <a:pt x="86" y="72"/>
                  </a:lnTo>
                  <a:lnTo>
                    <a:pt x="64" y="65"/>
                  </a:lnTo>
                  <a:lnTo>
                    <a:pt x="45" y="54"/>
                  </a:lnTo>
                  <a:lnTo>
                    <a:pt x="68" y="36"/>
                  </a:lnTo>
                  <a:lnTo>
                    <a:pt x="99" y="39"/>
                  </a:lnTo>
                  <a:lnTo>
                    <a:pt x="148" y="40"/>
                  </a:lnTo>
                  <a:lnTo>
                    <a:pt x="197" y="40"/>
                  </a:lnTo>
                  <a:lnTo>
                    <a:pt x="295" y="39"/>
                  </a:lnTo>
                  <a:lnTo>
                    <a:pt x="299" y="38"/>
                  </a:lnTo>
                  <a:lnTo>
                    <a:pt x="301" y="36"/>
                  </a:lnTo>
                  <a:lnTo>
                    <a:pt x="307" y="32"/>
                  </a:lnTo>
                  <a:lnTo>
                    <a:pt x="311" y="27"/>
                  </a:lnTo>
                  <a:lnTo>
                    <a:pt x="312" y="20"/>
                  </a:lnTo>
                  <a:lnTo>
                    <a:pt x="311" y="13"/>
                  </a:lnTo>
                  <a:lnTo>
                    <a:pt x="307" y="8"/>
                  </a:lnTo>
                  <a:lnTo>
                    <a:pt x="301" y="4"/>
                  </a:lnTo>
                  <a:lnTo>
                    <a:pt x="299" y="2"/>
                  </a:lnTo>
                  <a:lnTo>
                    <a:pt x="29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" name="Freeform 929"/>
            <p:cNvSpPr>
              <a:spLocks/>
            </p:cNvSpPr>
            <p:nvPr/>
          </p:nvSpPr>
          <p:spPr bwMode="auto">
            <a:xfrm>
              <a:off x="5472114" y="2897188"/>
              <a:ext cx="168275" cy="74613"/>
            </a:xfrm>
            <a:custGeom>
              <a:avLst/>
              <a:gdLst>
                <a:gd name="T0" fmla="*/ 2147483647 w 316"/>
                <a:gd name="T1" fmla="*/ 0 h 140"/>
                <a:gd name="T2" fmla="*/ 2147483647 w 316"/>
                <a:gd name="T3" fmla="*/ 2147483647 h 140"/>
                <a:gd name="T4" fmla="*/ 2147483647 w 316"/>
                <a:gd name="T5" fmla="*/ 2147483647 h 140"/>
                <a:gd name="T6" fmla="*/ 0 w 316"/>
                <a:gd name="T7" fmla="*/ 2147483647 h 140"/>
                <a:gd name="T8" fmla="*/ 2147483647 w 316"/>
                <a:gd name="T9" fmla="*/ 2147483647 h 140"/>
                <a:gd name="T10" fmla="*/ 2147483647 w 316"/>
                <a:gd name="T11" fmla="*/ 2147483647 h 140"/>
                <a:gd name="T12" fmla="*/ 2147483647 w 316"/>
                <a:gd name="T13" fmla="*/ 2147483647 h 140"/>
                <a:gd name="T14" fmla="*/ 2147483647 w 316"/>
                <a:gd name="T15" fmla="*/ 2147483647 h 140"/>
                <a:gd name="T16" fmla="*/ 2147483647 w 316"/>
                <a:gd name="T17" fmla="*/ 2147483647 h 140"/>
                <a:gd name="T18" fmla="*/ 2147483647 w 316"/>
                <a:gd name="T19" fmla="*/ 2147483647 h 140"/>
                <a:gd name="T20" fmla="*/ 2147483647 w 316"/>
                <a:gd name="T21" fmla="*/ 2147483647 h 140"/>
                <a:gd name="T22" fmla="*/ 2147483647 w 316"/>
                <a:gd name="T23" fmla="*/ 2147483647 h 140"/>
                <a:gd name="T24" fmla="*/ 2147483647 w 316"/>
                <a:gd name="T25" fmla="*/ 2147483647 h 140"/>
                <a:gd name="T26" fmla="*/ 2147483647 w 316"/>
                <a:gd name="T27" fmla="*/ 2147483647 h 140"/>
                <a:gd name="T28" fmla="*/ 2147483647 w 316"/>
                <a:gd name="T29" fmla="*/ 2147483647 h 140"/>
                <a:gd name="T30" fmla="*/ 2147483647 w 316"/>
                <a:gd name="T31" fmla="*/ 2147483647 h 140"/>
                <a:gd name="T32" fmla="*/ 2147483647 w 316"/>
                <a:gd name="T33" fmla="*/ 2147483647 h 140"/>
                <a:gd name="T34" fmla="*/ 2147483647 w 316"/>
                <a:gd name="T35" fmla="*/ 2147483647 h 140"/>
                <a:gd name="T36" fmla="*/ 2147483647 w 316"/>
                <a:gd name="T37" fmla="*/ 2147483647 h 140"/>
                <a:gd name="T38" fmla="*/ 2147483647 w 316"/>
                <a:gd name="T39" fmla="*/ 2147483647 h 140"/>
                <a:gd name="T40" fmla="*/ 2147483647 w 316"/>
                <a:gd name="T41" fmla="*/ 2147483647 h 140"/>
                <a:gd name="T42" fmla="*/ 2147483647 w 316"/>
                <a:gd name="T43" fmla="*/ 2147483647 h 140"/>
                <a:gd name="T44" fmla="*/ 2147483647 w 316"/>
                <a:gd name="T45" fmla="*/ 2147483647 h 140"/>
                <a:gd name="T46" fmla="*/ 2147483647 w 316"/>
                <a:gd name="T47" fmla="*/ 2147483647 h 140"/>
                <a:gd name="T48" fmla="*/ 2147483647 w 316"/>
                <a:gd name="T49" fmla="*/ 2147483647 h 140"/>
                <a:gd name="T50" fmla="*/ 2147483647 w 316"/>
                <a:gd name="T51" fmla="*/ 2147483647 h 140"/>
                <a:gd name="T52" fmla="*/ 2147483647 w 316"/>
                <a:gd name="T53" fmla="*/ 2147483647 h 140"/>
                <a:gd name="T54" fmla="*/ 2147483647 w 316"/>
                <a:gd name="T55" fmla="*/ 2147483647 h 140"/>
                <a:gd name="T56" fmla="*/ 2147483647 w 316"/>
                <a:gd name="T57" fmla="*/ 2147483647 h 140"/>
                <a:gd name="T58" fmla="*/ 2147483647 w 316"/>
                <a:gd name="T59" fmla="*/ 2147483647 h 140"/>
                <a:gd name="T60" fmla="*/ 2147483647 w 316"/>
                <a:gd name="T61" fmla="*/ 2147483647 h 140"/>
                <a:gd name="T62" fmla="*/ 2147483647 w 316"/>
                <a:gd name="T63" fmla="*/ 2147483647 h 140"/>
                <a:gd name="T64" fmla="*/ 2147483647 w 316"/>
                <a:gd name="T65" fmla="*/ 0 h 1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6" h="140">
                  <a:moveTo>
                    <a:pt x="245" y="0"/>
                  </a:move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3" y="36"/>
                  </a:lnTo>
                  <a:lnTo>
                    <a:pt x="17" y="36"/>
                  </a:lnTo>
                  <a:lnTo>
                    <a:pt x="157" y="36"/>
                  </a:lnTo>
                  <a:lnTo>
                    <a:pt x="241" y="38"/>
                  </a:lnTo>
                  <a:lnTo>
                    <a:pt x="268" y="38"/>
                  </a:lnTo>
                  <a:lnTo>
                    <a:pt x="277" y="39"/>
                  </a:lnTo>
                  <a:lnTo>
                    <a:pt x="279" y="39"/>
                  </a:lnTo>
                  <a:lnTo>
                    <a:pt x="278" y="43"/>
                  </a:lnTo>
                  <a:lnTo>
                    <a:pt x="275" y="47"/>
                  </a:lnTo>
                  <a:lnTo>
                    <a:pt x="271" y="50"/>
                  </a:lnTo>
                  <a:lnTo>
                    <a:pt x="266" y="53"/>
                  </a:lnTo>
                  <a:lnTo>
                    <a:pt x="251" y="58"/>
                  </a:lnTo>
                  <a:lnTo>
                    <a:pt x="235" y="62"/>
                  </a:lnTo>
                  <a:lnTo>
                    <a:pt x="202" y="68"/>
                  </a:lnTo>
                  <a:lnTo>
                    <a:pt x="180" y="72"/>
                  </a:lnTo>
                  <a:lnTo>
                    <a:pt x="121" y="89"/>
                  </a:lnTo>
                  <a:lnTo>
                    <a:pt x="61" y="104"/>
                  </a:lnTo>
                  <a:lnTo>
                    <a:pt x="57" y="106"/>
                  </a:lnTo>
                  <a:lnTo>
                    <a:pt x="54" y="107"/>
                  </a:lnTo>
                  <a:lnTo>
                    <a:pt x="50" y="112"/>
                  </a:lnTo>
                  <a:lnTo>
                    <a:pt x="49" y="119"/>
                  </a:lnTo>
                  <a:lnTo>
                    <a:pt x="49" y="126"/>
                  </a:lnTo>
                  <a:lnTo>
                    <a:pt x="51" y="131"/>
                  </a:lnTo>
                  <a:lnTo>
                    <a:pt x="57" y="137"/>
                  </a:lnTo>
                  <a:lnTo>
                    <a:pt x="64" y="140"/>
                  </a:lnTo>
                  <a:lnTo>
                    <a:pt x="66" y="140"/>
                  </a:lnTo>
                  <a:lnTo>
                    <a:pt x="70" y="140"/>
                  </a:lnTo>
                  <a:lnTo>
                    <a:pt x="118" y="129"/>
                  </a:lnTo>
                  <a:lnTo>
                    <a:pt x="165" y="116"/>
                  </a:lnTo>
                  <a:lnTo>
                    <a:pt x="213" y="103"/>
                  </a:lnTo>
                  <a:lnTo>
                    <a:pt x="260" y="91"/>
                  </a:lnTo>
                  <a:lnTo>
                    <a:pt x="282" y="84"/>
                  </a:lnTo>
                  <a:lnTo>
                    <a:pt x="292" y="81"/>
                  </a:lnTo>
                  <a:lnTo>
                    <a:pt x="298" y="76"/>
                  </a:lnTo>
                  <a:lnTo>
                    <a:pt x="305" y="70"/>
                  </a:lnTo>
                  <a:lnTo>
                    <a:pt x="309" y="62"/>
                  </a:lnTo>
                  <a:lnTo>
                    <a:pt x="313" y="53"/>
                  </a:lnTo>
                  <a:lnTo>
                    <a:pt x="316" y="39"/>
                  </a:lnTo>
                  <a:lnTo>
                    <a:pt x="316" y="34"/>
                  </a:lnTo>
                  <a:lnTo>
                    <a:pt x="315" y="27"/>
                  </a:lnTo>
                  <a:lnTo>
                    <a:pt x="313" y="22"/>
                  </a:lnTo>
                  <a:lnTo>
                    <a:pt x="311" y="17"/>
                  </a:lnTo>
                  <a:lnTo>
                    <a:pt x="306" y="13"/>
                  </a:lnTo>
                  <a:lnTo>
                    <a:pt x="302" y="11"/>
                  </a:lnTo>
                  <a:lnTo>
                    <a:pt x="293" y="5"/>
                  </a:lnTo>
                  <a:lnTo>
                    <a:pt x="281" y="3"/>
                  </a:lnTo>
                  <a:lnTo>
                    <a:pt x="268" y="1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" name="Freeform 930"/>
            <p:cNvSpPr>
              <a:spLocks/>
            </p:cNvSpPr>
            <p:nvPr/>
          </p:nvSpPr>
          <p:spPr bwMode="auto">
            <a:xfrm>
              <a:off x="5199064" y="2624138"/>
              <a:ext cx="120650" cy="217488"/>
            </a:xfrm>
            <a:custGeom>
              <a:avLst/>
              <a:gdLst>
                <a:gd name="T0" fmla="*/ 2147483647 w 230"/>
                <a:gd name="T1" fmla="*/ 2147483647 h 412"/>
                <a:gd name="T2" fmla="*/ 2147483647 w 230"/>
                <a:gd name="T3" fmla="*/ 2147483647 h 412"/>
                <a:gd name="T4" fmla="*/ 2147483647 w 230"/>
                <a:gd name="T5" fmla="*/ 2147483647 h 412"/>
                <a:gd name="T6" fmla="*/ 2147483647 w 230"/>
                <a:gd name="T7" fmla="*/ 2147483647 h 412"/>
                <a:gd name="T8" fmla="*/ 2147483647 w 230"/>
                <a:gd name="T9" fmla="*/ 2147483647 h 412"/>
                <a:gd name="T10" fmla="*/ 2147483647 w 230"/>
                <a:gd name="T11" fmla="*/ 2147483647 h 412"/>
                <a:gd name="T12" fmla="*/ 2147483647 w 230"/>
                <a:gd name="T13" fmla="*/ 2147483647 h 412"/>
                <a:gd name="T14" fmla="*/ 2147483647 w 230"/>
                <a:gd name="T15" fmla="*/ 2147483647 h 412"/>
                <a:gd name="T16" fmla="*/ 2147483647 w 230"/>
                <a:gd name="T17" fmla="*/ 2147483647 h 412"/>
                <a:gd name="T18" fmla="*/ 2147483647 w 230"/>
                <a:gd name="T19" fmla="*/ 2147483647 h 412"/>
                <a:gd name="T20" fmla="*/ 2147483647 w 230"/>
                <a:gd name="T21" fmla="*/ 2147483647 h 412"/>
                <a:gd name="T22" fmla="*/ 2147483647 w 230"/>
                <a:gd name="T23" fmla="*/ 2147483647 h 412"/>
                <a:gd name="T24" fmla="*/ 2147483647 w 230"/>
                <a:gd name="T25" fmla="*/ 0 h 412"/>
                <a:gd name="T26" fmla="*/ 2147483647 w 230"/>
                <a:gd name="T27" fmla="*/ 2147483647 h 412"/>
                <a:gd name="T28" fmla="*/ 2147483647 w 230"/>
                <a:gd name="T29" fmla="*/ 2147483647 h 412"/>
                <a:gd name="T30" fmla="*/ 2147483647 w 230"/>
                <a:gd name="T31" fmla="*/ 2147483647 h 412"/>
                <a:gd name="T32" fmla="*/ 2147483647 w 230"/>
                <a:gd name="T33" fmla="*/ 2147483647 h 412"/>
                <a:gd name="T34" fmla="*/ 2147483647 w 230"/>
                <a:gd name="T35" fmla="*/ 2147483647 h 412"/>
                <a:gd name="T36" fmla="*/ 2147483647 w 230"/>
                <a:gd name="T37" fmla="*/ 2147483647 h 412"/>
                <a:gd name="T38" fmla="*/ 2147483647 w 230"/>
                <a:gd name="T39" fmla="*/ 2147483647 h 412"/>
                <a:gd name="T40" fmla="*/ 2147483647 w 230"/>
                <a:gd name="T41" fmla="*/ 2147483647 h 412"/>
                <a:gd name="T42" fmla="*/ 2147483647 w 230"/>
                <a:gd name="T43" fmla="*/ 2147483647 h 412"/>
                <a:gd name="T44" fmla="*/ 2147483647 w 230"/>
                <a:gd name="T45" fmla="*/ 2147483647 h 412"/>
                <a:gd name="T46" fmla="*/ 2147483647 w 230"/>
                <a:gd name="T47" fmla="*/ 2147483647 h 412"/>
                <a:gd name="T48" fmla="*/ 2147483647 w 230"/>
                <a:gd name="T49" fmla="*/ 2147483647 h 412"/>
                <a:gd name="T50" fmla="*/ 2147483647 w 230"/>
                <a:gd name="T51" fmla="*/ 2147483647 h 412"/>
                <a:gd name="T52" fmla="*/ 0 w 230"/>
                <a:gd name="T53" fmla="*/ 2147483647 h 412"/>
                <a:gd name="T54" fmla="*/ 2147483647 w 230"/>
                <a:gd name="T55" fmla="*/ 2147483647 h 412"/>
                <a:gd name="T56" fmla="*/ 2147483647 w 230"/>
                <a:gd name="T57" fmla="*/ 2147483647 h 412"/>
                <a:gd name="T58" fmla="*/ 2147483647 w 230"/>
                <a:gd name="T59" fmla="*/ 2147483647 h 412"/>
                <a:gd name="T60" fmla="*/ 2147483647 w 230"/>
                <a:gd name="T61" fmla="*/ 2147483647 h 412"/>
                <a:gd name="T62" fmla="*/ 2147483647 w 230"/>
                <a:gd name="T63" fmla="*/ 2147483647 h 412"/>
                <a:gd name="T64" fmla="*/ 2147483647 w 230"/>
                <a:gd name="T65" fmla="*/ 2147483647 h 412"/>
                <a:gd name="T66" fmla="*/ 2147483647 w 230"/>
                <a:gd name="T67" fmla="*/ 2147483647 h 412"/>
                <a:gd name="T68" fmla="*/ 2147483647 w 230"/>
                <a:gd name="T69" fmla="*/ 2147483647 h 412"/>
                <a:gd name="T70" fmla="*/ 2147483647 w 230"/>
                <a:gd name="T71" fmla="*/ 2147483647 h 412"/>
                <a:gd name="T72" fmla="*/ 2147483647 w 230"/>
                <a:gd name="T73" fmla="*/ 2147483647 h 412"/>
                <a:gd name="T74" fmla="*/ 2147483647 w 230"/>
                <a:gd name="T75" fmla="*/ 2147483647 h 412"/>
                <a:gd name="T76" fmla="*/ 2147483647 w 230"/>
                <a:gd name="T77" fmla="*/ 2147483647 h 412"/>
                <a:gd name="T78" fmla="*/ 2147483647 w 230"/>
                <a:gd name="T79" fmla="*/ 2147483647 h 412"/>
                <a:gd name="T80" fmla="*/ 2147483647 w 230"/>
                <a:gd name="T81" fmla="*/ 2147483647 h 412"/>
                <a:gd name="T82" fmla="*/ 2147483647 w 230"/>
                <a:gd name="T83" fmla="*/ 2147483647 h 412"/>
                <a:gd name="T84" fmla="*/ 2147483647 w 230"/>
                <a:gd name="T85" fmla="*/ 2147483647 h 412"/>
                <a:gd name="T86" fmla="*/ 2147483647 w 230"/>
                <a:gd name="T87" fmla="*/ 2147483647 h 412"/>
                <a:gd name="T88" fmla="*/ 2147483647 w 230"/>
                <a:gd name="T89" fmla="*/ 2147483647 h 412"/>
                <a:gd name="T90" fmla="*/ 2147483647 w 230"/>
                <a:gd name="T91" fmla="*/ 2147483647 h 412"/>
                <a:gd name="T92" fmla="*/ 2147483647 w 230"/>
                <a:gd name="T93" fmla="*/ 2147483647 h 412"/>
                <a:gd name="T94" fmla="*/ 2147483647 w 230"/>
                <a:gd name="T95" fmla="*/ 2147483647 h 412"/>
                <a:gd name="T96" fmla="*/ 2147483647 w 230"/>
                <a:gd name="T97" fmla="*/ 2147483647 h 412"/>
                <a:gd name="T98" fmla="*/ 2147483647 w 230"/>
                <a:gd name="T99" fmla="*/ 2147483647 h 412"/>
                <a:gd name="T100" fmla="*/ 2147483647 w 230"/>
                <a:gd name="T101" fmla="*/ 2147483647 h 412"/>
                <a:gd name="T102" fmla="*/ 2147483647 w 230"/>
                <a:gd name="T103" fmla="*/ 2147483647 h 412"/>
                <a:gd name="T104" fmla="*/ 2147483647 w 230"/>
                <a:gd name="T105" fmla="*/ 2147483647 h 412"/>
                <a:gd name="T106" fmla="*/ 2147483647 w 230"/>
                <a:gd name="T107" fmla="*/ 2147483647 h 412"/>
                <a:gd name="T108" fmla="*/ 2147483647 w 230"/>
                <a:gd name="T109" fmla="*/ 2147483647 h 412"/>
                <a:gd name="T110" fmla="*/ 2147483647 w 230"/>
                <a:gd name="T111" fmla="*/ 2147483647 h 412"/>
                <a:gd name="T112" fmla="*/ 2147483647 w 230"/>
                <a:gd name="T113" fmla="*/ 2147483647 h 412"/>
                <a:gd name="T114" fmla="*/ 2147483647 w 230"/>
                <a:gd name="T115" fmla="*/ 2147483647 h 412"/>
                <a:gd name="T116" fmla="*/ 2147483647 w 230"/>
                <a:gd name="T117" fmla="*/ 2147483647 h 412"/>
                <a:gd name="T118" fmla="*/ 2147483647 w 230"/>
                <a:gd name="T119" fmla="*/ 2147483647 h 412"/>
                <a:gd name="T120" fmla="*/ 2147483647 w 230"/>
                <a:gd name="T121" fmla="*/ 2147483647 h 41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0" h="412">
                  <a:moveTo>
                    <a:pt x="229" y="362"/>
                  </a:moveTo>
                  <a:lnTo>
                    <a:pt x="229" y="362"/>
                  </a:lnTo>
                  <a:lnTo>
                    <a:pt x="225" y="351"/>
                  </a:lnTo>
                  <a:lnTo>
                    <a:pt x="222" y="339"/>
                  </a:lnTo>
                  <a:lnTo>
                    <a:pt x="221" y="311"/>
                  </a:lnTo>
                  <a:lnTo>
                    <a:pt x="219" y="282"/>
                  </a:lnTo>
                  <a:lnTo>
                    <a:pt x="218" y="270"/>
                  </a:lnTo>
                  <a:lnTo>
                    <a:pt x="217" y="258"/>
                  </a:lnTo>
                  <a:lnTo>
                    <a:pt x="214" y="240"/>
                  </a:lnTo>
                  <a:lnTo>
                    <a:pt x="211" y="222"/>
                  </a:lnTo>
                  <a:lnTo>
                    <a:pt x="207" y="187"/>
                  </a:lnTo>
                  <a:lnTo>
                    <a:pt x="204" y="152"/>
                  </a:lnTo>
                  <a:lnTo>
                    <a:pt x="200" y="117"/>
                  </a:lnTo>
                  <a:lnTo>
                    <a:pt x="191" y="65"/>
                  </a:lnTo>
                  <a:lnTo>
                    <a:pt x="187" y="45"/>
                  </a:lnTo>
                  <a:lnTo>
                    <a:pt x="183" y="35"/>
                  </a:lnTo>
                  <a:lnTo>
                    <a:pt x="179" y="27"/>
                  </a:lnTo>
                  <a:lnTo>
                    <a:pt x="173" y="20"/>
                  </a:lnTo>
                  <a:lnTo>
                    <a:pt x="168" y="15"/>
                  </a:lnTo>
                  <a:lnTo>
                    <a:pt x="161" y="10"/>
                  </a:lnTo>
                  <a:lnTo>
                    <a:pt x="152" y="5"/>
                  </a:lnTo>
                  <a:lnTo>
                    <a:pt x="142" y="3"/>
                  </a:lnTo>
                  <a:lnTo>
                    <a:pt x="130" y="1"/>
                  </a:lnTo>
                  <a:lnTo>
                    <a:pt x="116" y="0"/>
                  </a:lnTo>
                  <a:lnTo>
                    <a:pt x="101" y="1"/>
                  </a:lnTo>
                  <a:lnTo>
                    <a:pt x="91" y="3"/>
                  </a:lnTo>
                  <a:lnTo>
                    <a:pt x="81" y="5"/>
                  </a:lnTo>
                  <a:lnTo>
                    <a:pt x="73" y="10"/>
                  </a:lnTo>
                  <a:lnTo>
                    <a:pt x="66" y="14"/>
                  </a:lnTo>
                  <a:lnTo>
                    <a:pt x="59" y="19"/>
                  </a:lnTo>
                  <a:lnTo>
                    <a:pt x="54" y="26"/>
                  </a:lnTo>
                  <a:lnTo>
                    <a:pt x="50" y="33"/>
                  </a:lnTo>
                  <a:lnTo>
                    <a:pt x="46" y="41"/>
                  </a:lnTo>
                  <a:lnTo>
                    <a:pt x="39" y="57"/>
                  </a:lnTo>
                  <a:lnTo>
                    <a:pt x="34" y="75"/>
                  </a:lnTo>
                  <a:lnTo>
                    <a:pt x="24" y="110"/>
                  </a:lnTo>
                  <a:lnTo>
                    <a:pt x="23" y="118"/>
                  </a:lnTo>
                  <a:lnTo>
                    <a:pt x="23" y="128"/>
                  </a:lnTo>
                  <a:lnTo>
                    <a:pt x="23" y="147"/>
                  </a:lnTo>
                  <a:lnTo>
                    <a:pt x="24" y="182"/>
                  </a:lnTo>
                  <a:lnTo>
                    <a:pt x="23" y="198"/>
                  </a:lnTo>
                  <a:lnTo>
                    <a:pt x="19" y="216"/>
                  </a:lnTo>
                  <a:lnTo>
                    <a:pt x="15" y="232"/>
                  </a:lnTo>
                  <a:lnTo>
                    <a:pt x="12" y="250"/>
                  </a:lnTo>
                  <a:lnTo>
                    <a:pt x="4" y="323"/>
                  </a:lnTo>
                  <a:lnTo>
                    <a:pt x="1" y="359"/>
                  </a:lnTo>
                  <a:lnTo>
                    <a:pt x="0" y="395"/>
                  </a:lnTo>
                  <a:lnTo>
                    <a:pt x="0" y="399"/>
                  </a:lnTo>
                  <a:lnTo>
                    <a:pt x="1" y="403"/>
                  </a:lnTo>
                  <a:lnTo>
                    <a:pt x="5" y="408"/>
                  </a:lnTo>
                  <a:lnTo>
                    <a:pt x="12" y="412"/>
                  </a:lnTo>
                  <a:lnTo>
                    <a:pt x="17" y="412"/>
                  </a:lnTo>
                  <a:lnTo>
                    <a:pt x="24" y="412"/>
                  </a:lnTo>
                  <a:lnTo>
                    <a:pt x="31" y="408"/>
                  </a:lnTo>
                  <a:lnTo>
                    <a:pt x="35" y="403"/>
                  </a:lnTo>
                  <a:lnTo>
                    <a:pt x="36" y="399"/>
                  </a:lnTo>
                  <a:lnTo>
                    <a:pt x="36" y="395"/>
                  </a:lnTo>
                  <a:lnTo>
                    <a:pt x="36" y="370"/>
                  </a:lnTo>
                  <a:lnTo>
                    <a:pt x="39" y="346"/>
                  </a:lnTo>
                  <a:lnTo>
                    <a:pt x="44" y="297"/>
                  </a:lnTo>
                  <a:lnTo>
                    <a:pt x="53" y="248"/>
                  </a:lnTo>
                  <a:lnTo>
                    <a:pt x="58" y="199"/>
                  </a:lnTo>
                  <a:lnTo>
                    <a:pt x="61" y="176"/>
                  </a:lnTo>
                  <a:lnTo>
                    <a:pt x="62" y="151"/>
                  </a:lnTo>
                  <a:lnTo>
                    <a:pt x="63" y="123"/>
                  </a:lnTo>
                  <a:lnTo>
                    <a:pt x="66" y="110"/>
                  </a:lnTo>
                  <a:lnTo>
                    <a:pt x="69" y="98"/>
                  </a:lnTo>
                  <a:lnTo>
                    <a:pt x="72" y="85"/>
                  </a:lnTo>
                  <a:lnTo>
                    <a:pt x="76" y="73"/>
                  </a:lnTo>
                  <a:lnTo>
                    <a:pt x="82" y="64"/>
                  </a:lnTo>
                  <a:lnTo>
                    <a:pt x="89" y="54"/>
                  </a:lnTo>
                  <a:lnTo>
                    <a:pt x="97" y="46"/>
                  </a:lnTo>
                  <a:lnTo>
                    <a:pt x="108" y="41"/>
                  </a:lnTo>
                  <a:lnTo>
                    <a:pt x="119" y="38"/>
                  </a:lnTo>
                  <a:lnTo>
                    <a:pt x="134" y="37"/>
                  </a:lnTo>
                  <a:lnTo>
                    <a:pt x="137" y="37"/>
                  </a:lnTo>
                  <a:lnTo>
                    <a:pt x="141" y="38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4" y="60"/>
                  </a:lnTo>
                  <a:lnTo>
                    <a:pt x="157" y="72"/>
                  </a:lnTo>
                  <a:lnTo>
                    <a:pt x="160" y="84"/>
                  </a:lnTo>
                  <a:lnTo>
                    <a:pt x="164" y="114"/>
                  </a:lnTo>
                  <a:lnTo>
                    <a:pt x="165" y="144"/>
                  </a:lnTo>
                  <a:lnTo>
                    <a:pt x="166" y="172"/>
                  </a:lnTo>
                  <a:lnTo>
                    <a:pt x="168" y="194"/>
                  </a:lnTo>
                  <a:lnTo>
                    <a:pt x="168" y="208"/>
                  </a:lnTo>
                  <a:lnTo>
                    <a:pt x="173" y="233"/>
                  </a:lnTo>
                  <a:lnTo>
                    <a:pt x="179" y="258"/>
                  </a:lnTo>
                  <a:lnTo>
                    <a:pt x="184" y="284"/>
                  </a:lnTo>
                  <a:lnTo>
                    <a:pt x="190" y="309"/>
                  </a:lnTo>
                  <a:lnTo>
                    <a:pt x="190" y="319"/>
                  </a:lnTo>
                  <a:lnTo>
                    <a:pt x="191" y="327"/>
                  </a:lnTo>
                  <a:lnTo>
                    <a:pt x="191" y="345"/>
                  </a:lnTo>
                  <a:lnTo>
                    <a:pt x="191" y="354"/>
                  </a:lnTo>
                  <a:lnTo>
                    <a:pt x="191" y="362"/>
                  </a:lnTo>
                  <a:lnTo>
                    <a:pt x="194" y="372"/>
                  </a:lnTo>
                  <a:lnTo>
                    <a:pt x="196" y="380"/>
                  </a:lnTo>
                  <a:lnTo>
                    <a:pt x="199" y="384"/>
                  </a:lnTo>
                  <a:lnTo>
                    <a:pt x="202" y="387"/>
                  </a:lnTo>
                  <a:lnTo>
                    <a:pt x="204" y="388"/>
                  </a:lnTo>
                  <a:lnTo>
                    <a:pt x="207" y="389"/>
                  </a:lnTo>
                  <a:lnTo>
                    <a:pt x="214" y="389"/>
                  </a:lnTo>
                  <a:lnTo>
                    <a:pt x="221" y="387"/>
                  </a:lnTo>
                  <a:lnTo>
                    <a:pt x="226" y="383"/>
                  </a:lnTo>
                  <a:lnTo>
                    <a:pt x="229" y="377"/>
                  </a:lnTo>
                  <a:lnTo>
                    <a:pt x="230" y="369"/>
                  </a:lnTo>
                  <a:lnTo>
                    <a:pt x="230" y="366"/>
                  </a:lnTo>
                  <a:lnTo>
                    <a:pt x="229" y="3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" name="Freeform 931"/>
            <p:cNvSpPr>
              <a:spLocks noEditPoints="1"/>
            </p:cNvSpPr>
            <p:nvPr/>
          </p:nvSpPr>
          <p:spPr bwMode="auto">
            <a:xfrm>
              <a:off x="4710114" y="3254376"/>
              <a:ext cx="233363" cy="223838"/>
            </a:xfrm>
            <a:custGeom>
              <a:avLst/>
              <a:gdLst>
                <a:gd name="T0" fmla="*/ 2147483647 w 441"/>
                <a:gd name="T1" fmla="*/ 2147483647 h 422"/>
                <a:gd name="T2" fmla="*/ 2147483647 w 441"/>
                <a:gd name="T3" fmla="*/ 0 h 422"/>
                <a:gd name="T4" fmla="*/ 2147483647 w 441"/>
                <a:gd name="T5" fmla="*/ 2147483647 h 422"/>
                <a:gd name="T6" fmla="*/ 2147483647 w 441"/>
                <a:gd name="T7" fmla="*/ 2147483647 h 422"/>
                <a:gd name="T8" fmla="*/ 2147483647 w 441"/>
                <a:gd name="T9" fmla="*/ 2147483647 h 422"/>
                <a:gd name="T10" fmla="*/ 2147483647 w 441"/>
                <a:gd name="T11" fmla="*/ 2147483647 h 422"/>
                <a:gd name="T12" fmla="*/ 2147483647 w 441"/>
                <a:gd name="T13" fmla="*/ 2147483647 h 422"/>
                <a:gd name="T14" fmla="*/ 2147483647 w 441"/>
                <a:gd name="T15" fmla="*/ 2147483647 h 422"/>
                <a:gd name="T16" fmla="*/ 0 w 441"/>
                <a:gd name="T17" fmla="*/ 2147483647 h 422"/>
                <a:gd name="T18" fmla="*/ 2147483647 w 441"/>
                <a:gd name="T19" fmla="*/ 2147483647 h 422"/>
                <a:gd name="T20" fmla="*/ 2147483647 w 441"/>
                <a:gd name="T21" fmla="*/ 2147483647 h 422"/>
                <a:gd name="T22" fmla="*/ 2147483647 w 441"/>
                <a:gd name="T23" fmla="*/ 2147483647 h 422"/>
                <a:gd name="T24" fmla="*/ 2147483647 w 441"/>
                <a:gd name="T25" fmla="*/ 2147483647 h 422"/>
                <a:gd name="T26" fmla="*/ 2147483647 w 441"/>
                <a:gd name="T27" fmla="*/ 2147483647 h 422"/>
                <a:gd name="T28" fmla="*/ 2147483647 w 441"/>
                <a:gd name="T29" fmla="*/ 2147483647 h 422"/>
                <a:gd name="T30" fmla="*/ 2147483647 w 441"/>
                <a:gd name="T31" fmla="*/ 2147483647 h 422"/>
                <a:gd name="T32" fmla="*/ 2147483647 w 441"/>
                <a:gd name="T33" fmla="*/ 2147483647 h 422"/>
                <a:gd name="T34" fmla="*/ 2147483647 w 441"/>
                <a:gd name="T35" fmla="*/ 2147483647 h 422"/>
                <a:gd name="T36" fmla="*/ 2147483647 w 441"/>
                <a:gd name="T37" fmla="*/ 2147483647 h 422"/>
                <a:gd name="T38" fmla="*/ 2147483647 w 441"/>
                <a:gd name="T39" fmla="*/ 2147483647 h 422"/>
                <a:gd name="T40" fmla="*/ 2147483647 w 441"/>
                <a:gd name="T41" fmla="*/ 2147483647 h 422"/>
                <a:gd name="T42" fmla="*/ 2147483647 w 441"/>
                <a:gd name="T43" fmla="*/ 2147483647 h 422"/>
                <a:gd name="T44" fmla="*/ 2147483647 w 441"/>
                <a:gd name="T45" fmla="*/ 2147483647 h 422"/>
                <a:gd name="T46" fmla="*/ 2147483647 w 441"/>
                <a:gd name="T47" fmla="*/ 2147483647 h 422"/>
                <a:gd name="T48" fmla="*/ 2147483647 w 441"/>
                <a:gd name="T49" fmla="*/ 2147483647 h 422"/>
                <a:gd name="T50" fmla="*/ 2147483647 w 441"/>
                <a:gd name="T51" fmla="*/ 2147483647 h 422"/>
                <a:gd name="T52" fmla="*/ 2147483647 w 441"/>
                <a:gd name="T53" fmla="*/ 2147483647 h 422"/>
                <a:gd name="T54" fmla="*/ 2147483647 w 441"/>
                <a:gd name="T55" fmla="*/ 2147483647 h 422"/>
                <a:gd name="T56" fmla="*/ 2147483647 w 441"/>
                <a:gd name="T57" fmla="*/ 2147483647 h 422"/>
                <a:gd name="T58" fmla="*/ 2147483647 w 441"/>
                <a:gd name="T59" fmla="*/ 2147483647 h 422"/>
                <a:gd name="T60" fmla="*/ 2147483647 w 441"/>
                <a:gd name="T61" fmla="*/ 2147483647 h 422"/>
                <a:gd name="T62" fmla="*/ 2147483647 w 441"/>
                <a:gd name="T63" fmla="*/ 2147483647 h 422"/>
                <a:gd name="T64" fmla="*/ 2147483647 w 441"/>
                <a:gd name="T65" fmla="*/ 2147483647 h 422"/>
                <a:gd name="T66" fmla="*/ 2147483647 w 441"/>
                <a:gd name="T67" fmla="*/ 2147483647 h 422"/>
                <a:gd name="T68" fmla="*/ 2147483647 w 441"/>
                <a:gd name="T69" fmla="*/ 2147483647 h 422"/>
                <a:gd name="T70" fmla="*/ 2147483647 w 441"/>
                <a:gd name="T71" fmla="*/ 2147483647 h 422"/>
                <a:gd name="T72" fmla="*/ 2147483647 w 441"/>
                <a:gd name="T73" fmla="*/ 2147483647 h 422"/>
                <a:gd name="T74" fmla="*/ 2147483647 w 441"/>
                <a:gd name="T75" fmla="*/ 2147483647 h 422"/>
                <a:gd name="T76" fmla="*/ 2147483647 w 441"/>
                <a:gd name="T77" fmla="*/ 2147483647 h 422"/>
                <a:gd name="T78" fmla="*/ 2147483647 w 441"/>
                <a:gd name="T79" fmla="*/ 2147483647 h 422"/>
                <a:gd name="T80" fmla="*/ 2147483647 w 441"/>
                <a:gd name="T81" fmla="*/ 2147483647 h 422"/>
                <a:gd name="T82" fmla="*/ 2147483647 w 441"/>
                <a:gd name="T83" fmla="*/ 2147483647 h 422"/>
                <a:gd name="T84" fmla="*/ 2147483647 w 441"/>
                <a:gd name="T85" fmla="*/ 2147483647 h 422"/>
                <a:gd name="T86" fmla="*/ 2147483647 w 441"/>
                <a:gd name="T87" fmla="*/ 2147483647 h 422"/>
                <a:gd name="T88" fmla="*/ 2147483647 w 441"/>
                <a:gd name="T89" fmla="*/ 2147483647 h 422"/>
                <a:gd name="T90" fmla="*/ 2147483647 w 441"/>
                <a:gd name="T91" fmla="*/ 2147483647 h 422"/>
                <a:gd name="T92" fmla="*/ 2147483647 w 441"/>
                <a:gd name="T93" fmla="*/ 2147483647 h 422"/>
                <a:gd name="T94" fmla="*/ 2147483647 w 441"/>
                <a:gd name="T95" fmla="*/ 2147483647 h 422"/>
                <a:gd name="T96" fmla="*/ 2147483647 w 441"/>
                <a:gd name="T97" fmla="*/ 2147483647 h 422"/>
                <a:gd name="T98" fmla="*/ 2147483647 w 441"/>
                <a:gd name="T99" fmla="*/ 2147483647 h 422"/>
                <a:gd name="T100" fmla="*/ 2147483647 w 441"/>
                <a:gd name="T101" fmla="*/ 2147483647 h 4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1" h="422">
                  <a:moveTo>
                    <a:pt x="231" y="9"/>
                  </a:moveTo>
                  <a:lnTo>
                    <a:pt x="231" y="9"/>
                  </a:lnTo>
                  <a:lnTo>
                    <a:pt x="228" y="6"/>
                  </a:lnTo>
                  <a:lnTo>
                    <a:pt x="225" y="3"/>
                  </a:lnTo>
                  <a:lnTo>
                    <a:pt x="221" y="2"/>
                  </a:lnTo>
                  <a:lnTo>
                    <a:pt x="216" y="0"/>
                  </a:lnTo>
                  <a:lnTo>
                    <a:pt x="195" y="2"/>
                  </a:lnTo>
                  <a:lnTo>
                    <a:pt x="174" y="4"/>
                  </a:lnTo>
                  <a:lnTo>
                    <a:pt x="155" y="9"/>
                  </a:lnTo>
                  <a:lnTo>
                    <a:pt x="134" y="15"/>
                  </a:lnTo>
                  <a:lnTo>
                    <a:pt x="117" y="22"/>
                  </a:lnTo>
                  <a:lnTo>
                    <a:pt x="99" y="32"/>
                  </a:lnTo>
                  <a:lnTo>
                    <a:pt x="83" y="41"/>
                  </a:lnTo>
                  <a:lnTo>
                    <a:pt x="68" y="53"/>
                  </a:lnTo>
                  <a:lnTo>
                    <a:pt x="53" y="67"/>
                  </a:lnTo>
                  <a:lnTo>
                    <a:pt x="41" y="82"/>
                  </a:lnTo>
                  <a:lnTo>
                    <a:pt x="30" y="97"/>
                  </a:lnTo>
                  <a:lnTo>
                    <a:pt x="20" y="114"/>
                  </a:lnTo>
                  <a:lnTo>
                    <a:pt x="14" y="132"/>
                  </a:lnTo>
                  <a:lnTo>
                    <a:pt x="8" y="152"/>
                  </a:lnTo>
                  <a:lnTo>
                    <a:pt x="4" y="173"/>
                  </a:lnTo>
                  <a:lnTo>
                    <a:pt x="3" y="194"/>
                  </a:lnTo>
                  <a:lnTo>
                    <a:pt x="0" y="236"/>
                  </a:lnTo>
                  <a:lnTo>
                    <a:pt x="0" y="255"/>
                  </a:lnTo>
                  <a:lnTo>
                    <a:pt x="0" y="276"/>
                  </a:lnTo>
                  <a:lnTo>
                    <a:pt x="3" y="293"/>
                  </a:lnTo>
                  <a:lnTo>
                    <a:pt x="5" y="303"/>
                  </a:lnTo>
                  <a:lnTo>
                    <a:pt x="8" y="312"/>
                  </a:lnTo>
                  <a:lnTo>
                    <a:pt x="12" y="321"/>
                  </a:lnTo>
                  <a:lnTo>
                    <a:pt x="18" y="330"/>
                  </a:lnTo>
                  <a:lnTo>
                    <a:pt x="24" y="339"/>
                  </a:lnTo>
                  <a:lnTo>
                    <a:pt x="33" y="349"/>
                  </a:lnTo>
                  <a:lnTo>
                    <a:pt x="52" y="368"/>
                  </a:lnTo>
                  <a:lnTo>
                    <a:pt x="71" y="384"/>
                  </a:lnTo>
                  <a:lnTo>
                    <a:pt x="92" y="396"/>
                  </a:lnTo>
                  <a:lnTo>
                    <a:pt x="114" y="407"/>
                  </a:lnTo>
                  <a:lnTo>
                    <a:pt x="136" y="415"/>
                  </a:lnTo>
                  <a:lnTo>
                    <a:pt x="160" y="420"/>
                  </a:lnTo>
                  <a:lnTo>
                    <a:pt x="185" y="422"/>
                  </a:lnTo>
                  <a:lnTo>
                    <a:pt x="212" y="422"/>
                  </a:lnTo>
                  <a:lnTo>
                    <a:pt x="255" y="418"/>
                  </a:lnTo>
                  <a:lnTo>
                    <a:pt x="275" y="415"/>
                  </a:lnTo>
                  <a:lnTo>
                    <a:pt x="296" y="411"/>
                  </a:lnTo>
                  <a:lnTo>
                    <a:pt x="316" y="406"/>
                  </a:lnTo>
                  <a:lnTo>
                    <a:pt x="335" y="398"/>
                  </a:lnTo>
                  <a:lnTo>
                    <a:pt x="354" y="387"/>
                  </a:lnTo>
                  <a:lnTo>
                    <a:pt x="372" y="373"/>
                  </a:lnTo>
                  <a:lnTo>
                    <a:pt x="388" y="358"/>
                  </a:lnTo>
                  <a:lnTo>
                    <a:pt x="400" y="344"/>
                  </a:lnTo>
                  <a:lnTo>
                    <a:pt x="411" y="327"/>
                  </a:lnTo>
                  <a:lnTo>
                    <a:pt x="421" y="310"/>
                  </a:lnTo>
                  <a:lnTo>
                    <a:pt x="426" y="291"/>
                  </a:lnTo>
                  <a:lnTo>
                    <a:pt x="431" y="272"/>
                  </a:lnTo>
                  <a:lnTo>
                    <a:pt x="436" y="253"/>
                  </a:lnTo>
                  <a:lnTo>
                    <a:pt x="438" y="232"/>
                  </a:lnTo>
                  <a:lnTo>
                    <a:pt x="441" y="208"/>
                  </a:lnTo>
                  <a:lnTo>
                    <a:pt x="440" y="185"/>
                  </a:lnTo>
                  <a:lnTo>
                    <a:pt x="437" y="163"/>
                  </a:lnTo>
                  <a:lnTo>
                    <a:pt x="430" y="143"/>
                  </a:lnTo>
                  <a:lnTo>
                    <a:pt x="422" y="124"/>
                  </a:lnTo>
                  <a:lnTo>
                    <a:pt x="412" y="106"/>
                  </a:lnTo>
                  <a:lnTo>
                    <a:pt x="400" y="90"/>
                  </a:lnTo>
                  <a:lnTo>
                    <a:pt x="387" y="75"/>
                  </a:lnTo>
                  <a:lnTo>
                    <a:pt x="370" y="60"/>
                  </a:lnTo>
                  <a:lnTo>
                    <a:pt x="354" y="48"/>
                  </a:lnTo>
                  <a:lnTo>
                    <a:pt x="335" y="38"/>
                  </a:lnTo>
                  <a:lnTo>
                    <a:pt x="316" y="29"/>
                  </a:lnTo>
                  <a:lnTo>
                    <a:pt x="296" y="21"/>
                  </a:lnTo>
                  <a:lnTo>
                    <a:pt x="274" y="15"/>
                  </a:lnTo>
                  <a:lnTo>
                    <a:pt x="252" y="11"/>
                  </a:lnTo>
                  <a:lnTo>
                    <a:pt x="231" y="9"/>
                  </a:lnTo>
                  <a:close/>
                  <a:moveTo>
                    <a:pt x="235" y="384"/>
                  </a:moveTo>
                  <a:lnTo>
                    <a:pt x="235" y="384"/>
                  </a:lnTo>
                  <a:lnTo>
                    <a:pt x="197" y="384"/>
                  </a:lnTo>
                  <a:lnTo>
                    <a:pt x="179" y="384"/>
                  </a:lnTo>
                  <a:lnTo>
                    <a:pt x="161" y="382"/>
                  </a:lnTo>
                  <a:lnTo>
                    <a:pt x="145" y="379"/>
                  </a:lnTo>
                  <a:lnTo>
                    <a:pt x="129" y="373"/>
                  </a:lnTo>
                  <a:lnTo>
                    <a:pt x="111" y="365"/>
                  </a:lnTo>
                  <a:lnTo>
                    <a:pt x="94" y="356"/>
                  </a:lnTo>
                  <a:lnTo>
                    <a:pt x="84" y="349"/>
                  </a:lnTo>
                  <a:lnTo>
                    <a:pt x="76" y="342"/>
                  </a:lnTo>
                  <a:lnTo>
                    <a:pt x="68" y="334"/>
                  </a:lnTo>
                  <a:lnTo>
                    <a:pt x="61" y="326"/>
                  </a:lnTo>
                  <a:lnTo>
                    <a:pt x="56" y="318"/>
                  </a:lnTo>
                  <a:lnTo>
                    <a:pt x="50" y="310"/>
                  </a:lnTo>
                  <a:lnTo>
                    <a:pt x="46" y="302"/>
                  </a:lnTo>
                  <a:lnTo>
                    <a:pt x="43" y="292"/>
                  </a:lnTo>
                  <a:lnTo>
                    <a:pt x="38" y="273"/>
                  </a:lnTo>
                  <a:lnTo>
                    <a:pt x="37" y="253"/>
                  </a:lnTo>
                  <a:lnTo>
                    <a:pt x="37" y="232"/>
                  </a:lnTo>
                  <a:lnTo>
                    <a:pt x="38" y="209"/>
                  </a:lnTo>
                  <a:lnTo>
                    <a:pt x="42" y="170"/>
                  </a:lnTo>
                  <a:lnTo>
                    <a:pt x="46" y="152"/>
                  </a:lnTo>
                  <a:lnTo>
                    <a:pt x="50" y="136"/>
                  </a:lnTo>
                  <a:lnTo>
                    <a:pt x="57" y="120"/>
                  </a:lnTo>
                  <a:lnTo>
                    <a:pt x="67" y="105"/>
                  </a:lnTo>
                  <a:lnTo>
                    <a:pt x="80" y="90"/>
                  </a:lnTo>
                  <a:lnTo>
                    <a:pt x="96" y="76"/>
                  </a:lnTo>
                  <a:lnTo>
                    <a:pt x="107" y="68"/>
                  </a:lnTo>
                  <a:lnTo>
                    <a:pt x="119" y="61"/>
                  </a:lnTo>
                  <a:lnTo>
                    <a:pt x="132" y="56"/>
                  </a:lnTo>
                  <a:lnTo>
                    <a:pt x="144" y="51"/>
                  </a:lnTo>
                  <a:lnTo>
                    <a:pt x="156" y="46"/>
                  </a:lnTo>
                  <a:lnTo>
                    <a:pt x="168" y="42"/>
                  </a:lnTo>
                  <a:lnTo>
                    <a:pt x="182" y="40"/>
                  </a:lnTo>
                  <a:lnTo>
                    <a:pt x="195" y="38"/>
                  </a:lnTo>
                  <a:lnTo>
                    <a:pt x="201" y="42"/>
                  </a:lnTo>
                  <a:lnTo>
                    <a:pt x="208" y="44"/>
                  </a:lnTo>
                  <a:lnTo>
                    <a:pt x="227" y="44"/>
                  </a:lnTo>
                  <a:lnTo>
                    <a:pt x="244" y="46"/>
                  </a:lnTo>
                  <a:lnTo>
                    <a:pt x="263" y="49"/>
                  </a:lnTo>
                  <a:lnTo>
                    <a:pt x="281" y="55"/>
                  </a:lnTo>
                  <a:lnTo>
                    <a:pt x="299" y="60"/>
                  </a:lnTo>
                  <a:lnTo>
                    <a:pt x="315" y="68"/>
                  </a:lnTo>
                  <a:lnTo>
                    <a:pt x="331" y="76"/>
                  </a:lnTo>
                  <a:lnTo>
                    <a:pt x="345" y="86"/>
                  </a:lnTo>
                  <a:lnTo>
                    <a:pt x="358" y="98"/>
                  </a:lnTo>
                  <a:lnTo>
                    <a:pt x="370" y="110"/>
                  </a:lnTo>
                  <a:lnTo>
                    <a:pt x="381" y="124"/>
                  </a:lnTo>
                  <a:lnTo>
                    <a:pt x="389" y="139"/>
                  </a:lnTo>
                  <a:lnTo>
                    <a:pt x="398" y="155"/>
                  </a:lnTo>
                  <a:lnTo>
                    <a:pt x="402" y="173"/>
                  </a:lnTo>
                  <a:lnTo>
                    <a:pt x="404" y="192"/>
                  </a:lnTo>
                  <a:lnTo>
                    <a:pt x="404" y="212"/>
                  </a:lnTo>
                  <a:lnTo>
                    <a:pt x="403" y="230"/>
                  </a:lnTo>
                  <a:lnTo>
                    <a:pt x="400" y="247"/>
                  </a:lnTo>
                  <a:lnTo>
                    <a:pt x="396" y="264"/>
                  </a:lnTo>
                  <a:lnTo>
                    <a:pt x="391" y="278"/>
                  </a:lnTo>
                  <a:lnTo>
                    <a:pt x="384" y="293"/>
                  </a:lnTo>
                  <a:lnTo>
                    <a:pt x="376" y="308"/>
                  </a:lnTo>
                  <a:lnTo>
                    <a:pt x="366" y="322"/>
                  </a:lnTo>
                  <a:lnTo>
                    <a:pt x="356" y="334"/>
                  </a:lnTo>
                  <a:lnTo>
                    <a:pt x="343" y="345"/>
                  </a:lnTo>
                  <a:lnTo>
                    <a:pt x="331" y="354"/>
                  </a:lnTo>
                  <a:lnTo>
                    <a:pt x="318" y="363"/>
                  </a:lnTo>
                  <a:lnTo>
                    <a:pt x="303" y="371"/>
                  </a:lnTo>
                  <a:lnTo>
                    <a:pt x="286" y="376"/>
                  </a:lnTo>
                  <a:lnTo>
                    <a:pt x="270" y="380"/>
                  </a:lnTo>
                  <a:lnTo>
                    <a:pt x="252" y="383"/>
                  </a:lnTo>
                  <a:lnTo>
                    <a:pt x="235" y="3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" name="Freeform 932"/>
            <p:cNvSpPr>
              <a:spLocks noEditPoints="1"/>
            </p:cNvSpPr>
            <p:nvPr/>
          </p:nvSpPr>
          <p:spPr bwMode="auto">
            <a:xfrm>
              <a:off x="4756152" y="3297238"/>
              <a:ext cx="139700" cy="141288"/>
            </a:xfrm>
            <a:custGeom>
              <a:avLst/>
              <a:gdLst>
                <a:gd name="T0" fmla="*/ 2147483647 w 262"/>
                <a:gd name="T1" fmla="*/ 2147483647 h 269"/>
                <a:gd name="T2" fmla="*/ 2147483647 w 262"/>
                <a:gd name="T3" fmla="*/ 2147483647 h 269"/>
                <a:gd name="T4" fmla="*/ 2147483647 w 262"/>
                <a:gd name="T5" fmla="*/ 2147483647 h 269"/>
                <a:gd name="T6" fmla="*/ 2147483647 w 262"/>
                <a:gd name="T7" fmla="*/ 2147483647 h 269"/>
                <a:gd name="T8" fmla="*/ 2147483647 w 262"/>
                <a:gd name="T9" fmla="*/ 0 h 269"/>
                <a:gd name="T10" fmla="*/ 2147483647 w 262"/>
                <a:gd name="T11" fmla="*/ 0 h 269"/>
                <a:gd name="T12" fmla="*/ 2147483647 w 262"/>
                <a:gd name="T13" fmla="*/ 2147483647 h 269"/>
                <a:gd name="T14" fmla="*/ 2147483647 w 262"/>
                <a:gd name="T15" fmla="*/ 2147483647 h 269"/>
                <a:gd name="T16" fmla="*/ 2147483647 w 262"/>
                <a:gd name="T17" fmla="*/ 2147483647 h 269"/>
                <a:gd name="T18" fmla="*/ 2147483647 w 262"/>
                <a:gd name="T19" fmla="*/ 2147483647 h 269"/>
                <a:gd name="T20" fmla="*/ 2147483647 w 262"/>
                <a:gd name="T21" fmla="*/ 2147483647 h 269"/>
                <a:gd name="T22" fmla="*/ 2147483647 w 262"/>
                <a:gd name="T23" fmla="*/ 2147483647 h 269"/>
                <a:gd name="T24" fmla="*/ 0 w 262"/>
                <a:gd name="T25" fmla="*/ 2147483647 h 269"/>
                <a:gd name="T26" fmla="*/ 2147483647 w 262"/>
                <a:gd name="T27" fmla="*/ 2147483647 h 269"/>
                <a:gd name="T28" fmla="*/ 2147483647 w 262"/>
                <a:gd name="T29" fmla="*/ 2147483647 h 269"/>
                <a:gd name="T30" fmla="*/ 2147483647 w 262"/>
                <a:gd name="T31" fmla="*/ 2147483647 h 269"/>
                <a:gd name="T32" fmla="*/ 2147483647 w 262"/>
                <a:gd name="T33" fmla="*/ 2147483647 h 269"/>
                <a:gd name="T34" fmla="*/ 2147483647 w 262"/>
                <a:gd name="T35" fmla="*/ 2147483647 h 269"/>
                <a:gd name="T36" fmla="*/ 2147483647 w 262"/>
                <a:gd name="T37" fmla="*/ 2147483647 h 269"/>
                <a:gd name="T38" fmla="*/ 2147483647 w 262"/>
                <a:gd name="T39" fmla="*/ 2147483647 h 269"/>
                <a:gd name="T40" fmla="*/ 2147483647 w 262"/>
                <a:gd name="T41" fmla="*/ 2147483647 h 269"/>
                <a:gd name="T42" fmla="*/ 2147483647 w 262"/>
                <a:gd name="T43" fmla="*/ 2147483647 h 269"/>
                <a:gd name="T44" fmla="*/ 2147483647 w 262"/>
                <a:gd name="T45" fmla="*/ 2147483647 h 269"/>
                <a:gd name="T46" fmla="*/ 2147483647 w 262"/>
                <a:gd name="T47" fmla="*/ 2147483647 h 269"/>
                <a:gd name="T48" fmla="*/ 2147483647 w 262"/>
                <a:gd name="T49" fmla="*/ 2147483647 h 269"/>
                <a:gd name="T50" fmla="*/ 2147483647 w 262"/>
                <a:gd name="T51" fmla="*/ 2147483647 h 269"/>
                <a:gd name="T52" fmla="*/ 2147483647 w 262"/>
                <a:gd name="T53" fmla="*/ 2147483647 h 269"/>
                <a:gd name="T54" fmla="*/ 2147483647 w 262"/>
                <a:gd name="T55" fmla="*/ 2147483647 h 269"/>
                <a:gd name="T56" fmla="*/ 2147483647 w 262"/>
                <a:gd name="T57" fmla="*/ 2147483647 h 269"/>
                <a:gd name="T58" fmla="*/ 2147483647 w 262"/>
                <a:gd name="T59" fmla="*/ 2147483647 h 269"/>
                <a:gd name="T60" fmla="*/ 2147483647 w 262"/>
                <a:gd name="T61" fmla="*/ 2147483647 h 269"/>
                <a:gd name="T62" fmla="*/ 2147483647 w 262"/>
                <a:gd name="T63" fmla="*/ 2147483647 h 269"/>
                <a:gd name="T64" fmla="*/ 2147483647 w 262"/>
                <a:gd name="T65" fmla="*/ 2147483647 h 269"/>
                <a:gd name="T66" fmla="*/ 2147483647 w 262"/>
                <a:gd name="T67" fmla="*/ 2147483647 h 269"/>
                <a:gd name="T68" fmla="*/ 2147483647 w 262"/>
                <a:gd name="T69" fmla="*/ 2147483647 h 269"/>
                <a:gd name="T70" fmla="*/ 2147483647 w 262"/>
                <a:gd name="T71" fmla="*/ 2147483647 h 269"/>
                <a:gd name="T72" fmla="*/ 2147483647 w 262"/>
                <a:gd name="T73" fmla="*/ 2147483647 h 269"/>
                <a:gd name="T74" fmla="*/ 2147483647 w 262"/>
                <a:gd name="T75" fmla="*/ 2147483647 h 269"/>
                <a:gd name="T76" fmla="*/ 2147483647 w 262"/>
                <a:gd name="T77" fmla="*/ 2147483647 h 269"/>
                <a:gd name="T78" fmla="*/ 2147483647 w 262"/>
                <a:gd name="T79" fmla="*/ 2147483647 h 269"/>
                <a:gd name="T80" fmla="*/ 2147483647 w 262"/>
                <a:gd name="T81" fmla="*/ 2147483647 h 269"/>
                <a:gd name="T82" fmla="*/ 2147483647 w 262"/>
                <a:gd name="T83" fmla="*/ 2147483647 h 269"/>
                <a:gd name="T84" fmla="*/ 2147483647 w 262"/>
                <a:gd name="T85" fmla="*/ 2147483647 h 269"/>
                <a:gd name="T86" fmla="*/ 2147483647 w 262"/>
                <a:gd name="T87" fmla="*/ 2147483647 h 269"/>
                <a:gd name="T88" fmla="*/ 2147483647 w 262"/>
                <a:gd name="T89" fmla="*/ 2147483647 h 269"/>
                <a:gd name="T90" fmla="*/ 2147483647 w 262"/>
                <a:gd name="T91" fmla="*/ 2147483647 h 26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2" h="269">
                  <a:moveTo>
                    <a:pt x="235" y="52"/>
                  </a:moveTo>
                  <a:lnTo>
                    <a:pt x="235" y="52"/>
                  </a:lnTo>
                  <a:lnTo>
                    <a:pt x="230" y="42"/>
                  </a:lnTo>
                  <a:lnTo>
                    <a:pt x="223" y="36"/>
                  </a:lnTo>
                  <a:lnTo>
                    <a:pt x="216" y="28"/>
                  </a:lnTo>
                  <a:lnTo>
                    <a:pt x="208" y="22"/>
                  </a:lnTo>
                  <a:lnTo>
                    <a:pt x="200" y="17"/>
                  </a:lnTo>
                  <a:lnTo>
                    <a:pt x="190" y="11"/>
                  </a:lnTo>
                  <a:lnTo>
                    <a:pt x="181" y="7"/>
                  </a:lnTo>
                  <a:lnTo>
                    <a:pt x="171" y="4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0" y="0"/>
                  </a:lnTo>
                  <a:lnTo>
                    <a:pt x="113" y="3"/>
                  </a:lnTo>
                  <a:lnTo>
                    <a:pt x="98" y="4"/>
                  </a:lnTo>
                  <a:lnTo>
                    <a:pt x="83" y="7"/>
                  </a:lnTo>
                  <a:lnTo>
                    <a:pt x="69" y="10"/>
                  </a:lnTo>
                  <a:lnTo>
                    <a:pt x="57" y="15"/>
                  </a:lnTo>
                  <a:lnTo>
                    <a:pt x="48" y="21"/>
                  </a:lnTo>
                  <a:lnTo>
                    <a:pt x="40" y="29"/>
                  </a:lnTo>
                  <a:lnTo>
                    <a:pt x="33" y="38"/>
                  </a:lnTo>
                  <a:lnTo>
                    <a:pt x="26" y="49"/>
                  </a:lnTo>
                  <a:lnTo>
                    <a:pt x="21" y="63"/>
                  </a:lnTo>
                  <a:lnTo>
                    <a:pt x="15" y="75"/>
                  </a:lnTo>
                  <a:lnTo>
                    <a:pt x="6" y="102"/>
                  </a:lnTo>
                  <a:lnTo>
                    <a:pt x="3" y="116"/>
                  </a:lnTo>
                  <a:lnTo>
                    <a:pt x="2" y="127"/>
                  </a:lnTo>
                  <a:lnTo>
                    <a:pt x="0" y="152"/>
                  </a:lnTo>
                  <a:lnTo>
                    <a:pt x="0" y="166"/>
                  </a:lnTo>
                  <a:lnTo>
                    <a:pt x="0" y="178"/>
                  </a:lnTo>
                  <a:lnTo>
                    <a:pt x="3" y="192"/>
                  </a:lnTo>
                  <a:lnTo>
                    <a:pt x="7" y="204"/>
                  </a:lnTo>
                  <a:lnTo>
                    <a:pt x="11" y="216"/>
                  </a:lnTo>
                  <a:lnTo>
                    <a:pt x="18" y="227"/>
                  </a:lnTo>
                  <a:lnTo>
                    <a:pt x="27" y="236"/>
                  </a:lnTo>
                  <a:lnTo>
                    <a:pt x="40" y="246"/>
                  </a:lnTo>
                  <a:lnTo>
                    <a:pt x="52" y="253"/>
                  </a:lnTo>
                  <a:lnTo>
                    <a:pt x="65" y="258"/>
                  </a:lnTo>
                  <a:lnTo>
                    <a:pt x="79" y="262"/>
                  </a:lnTo>
                  <a:lnTo>
                    <a:pt x="94" y="265"/>
                  </a:lnTo>
                  <a:lnTo>
                    <a:pt x="122" y="268"/>
                  </a:lnTo>
                  <a:lnTo>
                    <a:pt x="149" y="269"/>
                  </a:lnTo>
                  <a:lnTo>
                    <a:pt x="162" y="269"/>
                  </a:lnTo>
                  <a:lnTo>
                    <a:pt x="174" y="268"/>
                  </a:lnTo>
                  <a:lnTo>
                    <a:pt x="185" y="265"/>
                  </a:lnTo>
                  <a:lnTo>
                    <a:pt x="197" y="261"/>
                  </a:lnTo>
                  <a:lnTo>
                    <a:pt x="208" y="254"/>
                  </a:lnTo>
                  <a:lnTo>
                    <a:pt x="220" y="246"/>
                  </a:lnTo>
                  <a:lnTo>
                    <a:pt x="228" y="238"/>
                  </a:lnTo>
                  <a:lnTo>
                    <a:pt x="235" y="228"/>
                  </a:lnTo>
                  <a:lnTo>
                    <a:pt x="242" y="217"/>
                  </a:lnTo>
                  <a:lnTo>
                    <a:pt x="246" y="207"/>
                  </a:lnTo>
                  <a:lnTo>
                    <a:pt x="250" y="194"/>
                  </a:lnTo>
                  <a:lnTo>
                    <a:pt x="253" y="182"/>
                  </a:lnTo>
                  <a:lnTo>
                    <a:pt x="255" y="170"/>
                  </a:lnTo>
                  <a:lnTo>
                    <a:pt x="257" y="159"/>
                  </a:lnTo>
                  <a:lnTo>
                    <a:pt x="258" y="144"/>
                  </a:lnTo>
                  <a:lnTo>
                    <a:pt x="259" y="131"/>
                  </a:lnTo>
                  <a:lnTo>
                    <a:pt x="261" y="117"/>
                  </a:lnTo>
                  <a:lnTo>
                    <a:pt x="262" y="103"/>
                  </a:lnTo>
                  <a:lnTo>
                    <a:pt x="261" y="97"/>
                  </a:lnTo>
                  <a:lnTo>
                    <a:pt x="259" y="90"/>
                  </a:lnTo>
                  <a:lnTo>
                    <a:pt x="251" y="76"/>
                  </a:lnTo>
                  <a:lnTo>
                    <a:pt x="243" y="64"/>
                  </a:lnTo>
                  <a:lnTo>
                    <a:pt x="235" y="52"/>
                  </a:lnTo>
                  <a:close/>
                  <a:moveTo>
                    <a:pt x="220" y="128"/>
                  </a:moveTo>
                  <a:lnTo>
                    <a:pt x="220" y="128"/>
                  </a:lnTo>
                  <a:lnTo>
                    <a:pt x="219" y="150"/>
                  </a:lnTo>
                  <a:lnTo>
                    <a:pt x="216" y="170"/>
                  </a:lnTo>
                  <a:lnTo>
                    <a:pt x="211" y="189"/>
                  </a:lnTo>
                  <a:lnTo>
                    <a:pt x="208" y="197"/>
                  </a:lnTo>
                  <a:lnTo>
                    <a:pt x="204" y="205"/>
                  </a:lnTo>
                  <a:lnTo>
                    <a:pt x="198" y="212"/>
                  </a:lnTo>
                  <a:lnTo>
                    <a:pt x="192" y="217"/>
                  </a:lnTo>
                  <a:lnTo>
                    <a:pt x="185" y="223"/>
                  </a:lnTo>
                  <a:lnTo>
                    <a:pt x="177" y="227"/>
                  </a:lnTo>
                  <a:lnTo>
                    <a:pt x="167" y="230"/>
                  </a:lnTo>
                  <a:lnTo>
                    <a:pt x="158" y="232"/>
                  </a:lnTo>
                  <a:lnTo>
                    <a:pt x="147" y="232"/>
                  </a:lnTo>
                  <a:lnTo>
                    <a:pt x="133" y="232"/>
                  </a:lnTo>
                  <a:lnTo>
                    <a:pt x="113" y="230"/>
                  </a:lnTo>
                  <a:lnTo>
                    <a:pt x="90" y="227"/>
                  </a:lnTo>
                  <a:lnTo>
                    <a:pt x="79" y="223"/>
                  </a:lnTo>
                  <a:lnTo>
                    <a:pt x="68" y="220"/>
                  </a:lnTo>
                  <a:lnTo>
                    <a:pt x="59" y="215"/>
                  </a:lnTo>
                  <a:lnTo>
                    <a:pt x="50" y="208"/>
                  </a:lnTo>
                  <a:lnTo>
                    <a:pt x="46" y="205"/>
                  </a:lnTo>
                  <a:lnTo>
                    <a:pt x="44" y="201"/>
                  </a:lnTo>
                  <a:lnTo>
                    <a:pt x="40" y="190"/>
                  </a:lnTo>
                  <a:lnTo>
                    <a:pt x="37" y="179"/>
                  </a:lnTo>
                  <a:lnTo>
                    <a:pt x="36" y="166"/>
                  </a:lnTo>
                  <a:lnTo>
                    <a:pt x="36" y="154"/>
                  </a:lnTo>
                  <a:lnTo>
                    <a:pt x="37" y="140"/>
                  </a:lnTo>
                  <a:lnTo>
                    <a:pt x="38" y="129"/>
                  </a:lnTo>
                  <a:lnTo>
                    <a:pt x="41" y="120"/>
                  </a:lnTo>
                  <a:lnTo>
                    <a:pt x="50" y="91"/>
                  </a:lnTo>
                  <a:lnTo>
                    <a:pt x="56" y="78"/>
                  </a:lnTo>
                  <a:lnTo>
                    <a:pt x="60" y="63"/>
                  </a:lnTo>
                  <a:lnTo>
                    <a:pt x="63" y="59"/>
                  </a:lnTo>
                  <a:lnTo>
                    <a:pt x="65" y="56"/>
                  </a:lnTo>
                  <a:lnTo>
                    <a:pt x="73" y="49"/>
                  </a:lnTo>
                  <a:lnTo>
                    <a:pt x="84" y="45"/>
                  </a:lnTo>
                  <a:lnTo>
                    <a:pt x="97" y="42"/>
                  </a:lnTo>
                  <a:lnTo>
                    <a:pt x="110" y="40"/>
                  </a:lnTo>
                  <a:lnTo>
                    <a:pt x="124" y="38"/>
                  </a:lnTo>
                  <a:lnTo>
                    <a:pt x="148" y="37"/>
                  </a:lnTo>
                  <a:lnTo>
                    <a:pt x="160" y="40"/>
                  </a:lnTo>
                  <a:lnTo>
                    <a:pt x="171" y="44"/>
                  </a:lnTo>
                  <a:lnTo>
                    <a:pt x="181" y="48"/>
                  </a:lnTo>
                  <a:lnTo>
                    <a:pt x="189" y="55"/>
                  </a:lnTo>
                  <a:lnTo>
                    <a:pt x="197" y="63"/>
                  </a:lnTo>
                  <a:lnTo>
                    <a:pt x="204" y="72"/>
                  </a:lnTo>
                  <a:lnTo>
                    <a:pt x="216" y="91"/>
                  </a:lnTo>
                  <a:lnTo>
                    <a:pt x="221" y="102"/>
                  </a:lnTo>
                  <a:lnTo>
                    <a:pt x="221" y="106"/>
                  </a:lnTo>
                  <a:lnTo>
                    <a:pt x="221" y="110"/>
                  </a:lnTo>
                  <a:lnTo>
                    <a:pt x="220" y="117"/>
                  </a:lnTo>
                  <a:lnTo>
                    <a:pt x="220" y="1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2" name="Freeform 933"/>
            <p:cNvSpPr>
              <a:spLocks noEditPoints="1"/>
            </p:cNvSpPr>
            <p:nvPr/>
          </p:nvSpPr>
          <p:spPr bwMode="auto">
            <a:xfrm>
              <a:off x="5554664" y="3262313"/>
              <a:ext cx="242888" cy="219075"/>
            </a:xfrm>
            <a:custGeom>
              <a:avLst/>
              <a:gdLst>
                <a:gd name="T0" fmla="*/ 2147483647 w 458"/>
                <a:gd name="T1" fmla="*/ 2147483647 h 413"/>
                <a:gd name="T2" fmla="*/ 2147483647 w 458"/>
                <a:gd name="T3" fmla="*/ 0 h 413"/>
                <a:gd name="T4" fmla="*/ 2147483647 w 458"/>
                <a:gd name="T5" fmla="*/ 2147483647 h 413"/>
                <a:gd name="T6" fmla="*/ 2147483647 w 458"/>
                <a:gd name="T7" fmla="*/ 2147483647 h 413"/>
                <a:gd name="T8" fmla="*/ 2147483647 w 458"/>
                <a:gd name="T9" fmla="*/ 2147483647 h 413"/>
                <a:gd name="T10" fmla="*/ 2147483647 w 458"/>
                <a:gd name="T11" fmla="*/ 2147483647 h 413"/>
                <a:gd name="T12" fmla="*/ 2147483647 w 458"/>
                <a:gd name="T13" fmla="*/ 2147483647 h 413"/>
                <a:gd name="T14" fmla="*/ 0 w 458"/>
                <a:gd name="T15" fmla="*/ 2147483647 h 413"/>
                <a:gd name="T16" fmla="*/ 2147483647 w 458"/>
                <a:gd name="T17" fmla="*/ 2147483647 h 413"/>
                <a:gd name="T18" fmla="*/ 2147483647 w 458"/>
                <a:gd name="T19" fmla="*/ 2147483647 h 413"/>
                <a:gd name="T20" fmla="*/ 2147483647 w 458"/>
                <a:gd name="T21" fmla="*/ 2147483647 h 413"/>
                <a:gd name="T22" fmla="*/ 2147483647 w 458"/>
                <a:gd name="T23" fmla="*/ 2147483647 h 413"/>
                <a:gd name="T24" fmla="*/ 2147483647 w 458"/>
                <a:gd name="T25" fmla="*/ 2147483647 h 413"/>
                <a:gd name="T26" fmla="*/ 2147483647 w 458"/>
                <a:gd name="T27" fmla="*/ 2147483647 h 413"/>
                <a:gd name="T28" fmla="*/ 2147483647 w 458"/>
                <a:gd name="T29" fmla="*/ 2147483647 h 413"/>
                <a:gd name="T30" fmla="*/ 2147483647 w 458"/>
                <a:gd name="T31" fmla="*/ 2147483647 h 413"/>
                <a:gd name="T32" fmla="*/ 2147483647 w 458"/>
                <a:gd name="T33" fmla="*/ 2147483647 h 413"/>
                <a:gd name="T34" fmla="*/ 2147483647 w 458"/>
                <a:gd name="T35" fmla="*/ 2147483647 h 413"/>
                <a:gd name="T36" fmla="*/ 2147483647 w 458"/>
                <a:gd name="T37" fmla="*/ 2147483647 h 413"/>
                <a:gd name="T38" fmla="*/ 2147483647 w 458"/>
                <a:gd name="T39" fmla="*/ 2147483647 h 413"/>
                <a:gd name="T40" fmla="*/ 2147483647 w 458"/>
                <a:gd name="T41" fmla="*/ 2147483647 h 413"/>
                <a:gd name="T42" fmla="*/ 2147483647 w 458"/>
                <a:gd name="T43" fmla="*/ 2147483647 h 413"/>
                <a:gd name="T44" fmla="*/ 2147483647 w 458"/>
                <a:gd name="T45" fmla="*/ 2147483647 h 413"/>
                <a:gd name="T46" fmla="*/ 2147483647 w 458"/>
                <a:gd name="T47" fmla="*/ 2147483647 h 413"/>
                <a:gd name="T48" fmla="*/ 2147483647 w 458"/>
                <a:gd name="T49" fmla="*/ 2147483647 h 413"/>
                <a:gd name="T50" fmla="*/ 2147483647 w 458"/>
                <a:gd name="T51" fmla="*/ 2147483647 h 413"/>
                <a:gd name="T52" fmla="*/ 2147483647 w 458"/>
                <a:gd name="T53" fmla="*/ 2147483647 h 413"/>
                <a:gd name="T54" fmla="*/ 2147483647 w 458"/>
                <a:gd name="T55" fmla="*/ 2147483647 h 413"/>
                <a:gd name="T56" fmla="*/ 2147483647 w 458"/>
                <a:gd name="T57" fmla="*/ 2147483647 h 413"/>
                <a:gd name="T58" fmla="*/ 2147483647 w 458"/>
                <a:gd name="T59" fmla="*/ 2147483647 h 413"/>
                <a:gd name="T60" fmla="*/ 2147483647 w 458"/>
                <a:gd name="T61" fmla="*/ 2147483647 h 413"/>
                <a:gd name="T62" fmla="*/ 2147483647 w 458"/>
                <a:gd name="T63" fmla="*/ 2147483647 h 413"/>
                <a:gd name="T64" fmla="*/ 2147483647 w 458"/>
                <a:gd name="T65" fmla="*/ 2147483647 h 413"/>
                <a:gd name="T66" fmla="*/ 2147483647 w 458"/>
                <a:gd name="T67" fmla="*/ 2147483647 h 413"/>
                <a:gd name="T68" fmla="*/ 2147483647 w 458"/>
                <a:gd name="T69" fmla="*/ 2147483647 h 413"/>
                <a:gd name="T70" fmla="*/ 2147483647 w 458"/>
                <a:gd name="T71" fmla="*/ 2147483647 h 413"/>
                <a:gd name="T72" fmla="*/ 2147483647 w 458"/>
                <a:gd name="T73" fmla="*/ 2147483647 h 413"/>
                <a:gd name="T74" fmla="*/ 2147483647 w 458"/>
                <a:gd name="T75" fmla="*/ 2147483647 h 413"/>
                <a:gd name="T76" fmla="*/ 2147483647 w 458"/>
                <a:gd name="T77" fmla="*/ 2147483647 h 413"/>
                <a:gd name="T78" fmla="*/ 2147483647 w 458"/>
                <a:gd name="T79" fmla="*/ 2147483647 h 413"/>
                <a:gd name="T80" fmla="*/ 2147483647 w 458"/>
                <a:gd name="T81" fmla="*/ 2147483647 h 413"/>
                <a:gd name="T82" fmla="*/ 2147483647 w 458"/>
                <a:gd name="T83" fmla="*/ 2147483647 h 413"/>
                <a:gd name="T84" fmla="*/ 2147483647 w 458"/>
                <a:gd name="T85" fmla="*/ 2147483647 h 413"/>
                <a:gd name="T86" fmla="*/ 2147483647 w 458"/>
                <a:gd name="T87" fmla="*/ 2147483647 h 413"/>
                <a:gd name="T88" fmla="*/ 2147483647 w 458"/>
                <a:gd name="T89" fmla="*/ 2147483647 h 413"/>
                <a:gd name="T90" fmla="*/ 2147483647 w 458"/>
                <a:gd name="T91" fmla="*/ 2147483647 h 413"/>
                <a:gd name="T92" fmla="*/ 2147483647 w 458"/>
                <a:gd name="T93" fmla="*/ 2147483647 h 413"/>
                <a:gd name="T94" fmla="*/ 2147483647 w 458"/>
                <a:gd name="T95" fmla="*/ 2147483647 h 413"/>
                <a:gd name="T96" fmla="*/ 2147483647 w 458"/>
                <a:gd name="T97" fmla="*/ 2147483647 h 4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58" h="413">
                  <a:moveTo>
                    <a:pt x="263" y="4"/>
                  </a:moveTo>
                  <a:lnTo>
                    <a:pt x="263" y="4"/>
                  </a:lnTo>
                  <a:lnTo>
                    <a:pt x="260" y="4"/>
                  </a:lnTo>
                  <a:lnTo>
                    <a:pt x="241" y="2"/>
                  </a:lnTo>
                  <a:lnTo>
                    <a:pt x="222" y="0"/>
                  </a:lnTo>
                  <a:lnTo>
                    <a:pt x="202" y="0"/>
                  </a:lnTo>
                  <a:lnTo>
                    <a:pt x="183" y="3"/>
                  </a:lnTo>
                  <a:lnTo>
                    <a:pt x="163" y="6"/>
                  </a:lnTo>
                  <a:lnTo>
                    <a:pt x="144" y="11"/>
                  </a:lnTo>
                  <a:lnTo>
                    <a:pt x="125" y="18"/>
                  </a:lnTo>
                  <a:lnTo>
                    <a:pt x="107" y="26"/>
                  </a:lnTo>
                  <a:lnTo>
                    <a:pt x="89" y="34"/>
                  </a:lnTo>
                  <a:lnTo>
                    <a:pt x="73" y="45"/>
                  </a:lnTo>
                  <a:lnTo>
                    <a:pt x="58" y="57"/>
                  </a:lnTo>
                  <a:lnTo>
                    <a:pt x="45" y="71"/>
                  </a:lnTo>
                  <a:lnTo>
                    <a:pt x="32" y="86"/>
                  </a:lnTo>
                  <a:lnTo>
                    <a:pt x="22" y="101"/>
                  </a:lnTo>
                  <a:lnTo>
                    <a:pt x="13" y="118"/>
                  </a:lnTo>
                  <a:lnTo>
                    <a:pt x="7" y="137"/>
                  </a:lnTo>
                  <a:lnTo>
                    <a:pt x="1" y="160"/>
                  </a:lnTo>
                  <a:lnTo>
                    <a:pt x="0" y="185"/>
                  </a:lnTo>
                  <a:lnTo>
                    <a:pt x="0" y="208"/>
                  </a:lnTo>
                  <a:lnTo>
                    <a:pt x="4" y="231"/>
                  </a:lnTo>
                  <a:lnTo>
                    <a:pt x="9" y="253"/>
                  </a:lnTo>
                  <a:lnTo>
                    <a:pt x="19" y="274"/>
                  </a:lnTo>
                  <a:lnTo>
                    <a:pt x="30" y="295"/>
                  </a:lnTo>
                  <a:lnTo>
                    <a:pt x="42" y="315"/>
                  </a:lnTo>
                  <a:lnTo>
                    <a:pt x="57" y="333"/>
                  </a:lnTo>
                  <a:lnTo>
                    <a:pt x="73" y="350"/>
                  </a:lnTo>
                  <a:lnTo>
                    <a:pt x="92" y="365"/>
                  </a:lnTo>
                  <a:lnTo>
                    <a:pt x="111" y="377"/>
                  </a:lnTo>
                  <a:lnTo>
                    <a:pt x="131" y="390"/>
                  </a:lnTo>
                  <a:lnTo>
                    <a:pt x="153" y="399"/>
                  </a:lnTo>
                  <a:lnTo>
                    <a:pt x="176" y="406"/>
                  </a:lnTo>
                  <a:lnTo>
                    <a:pt x="199" y="410"/>
                  </a:lnTo>
                  <a:lnTo>
                    <a:pt x="222" y="411"/>
                  </a:lnTo>
                  <a:lnTo>
                    <a:pt x="244" y="413"/>
                  </a:lnTo>
                  <a:lnTo>
                    <a:pt x="267" y="410"/>
                  </a:lnTo>
                  <a:lnTo>
                    <a:pt x="290" y="406"/>
                  </a:lnTo>
                  <a:lnTo>
                    <a:pt x="312" y="400"/>
                  </a:lnTo>
                  <a:lnTo>
                    <a:pt x="334" y="394"/>
                  </a:lnTo>
                  <a:lnTo>
                    <a:pt x="354" y="384"/>
                  </a:lnTo>
                  <a:lnTo>
                    <a:pt x="373" y="373"/>
                  </a:lnTo>
                  <a:lnTo>
                    <a:pt x="391" y="360"/>
                  </a:lnTo>
                  <a:lnTo>
                    <a:pt x="407" y="346"/>
                  </a:lnTo>
                  <a:lnTo>
                    <a:pt x="422" y="330"/>
                  </a:lnTo>
                  <a:lnTo>
                    <a:pt x="434" y="312"/>
                  </a:lnTo>
                  <a:lnTo>
                    <a:pt x="444" y="292"/>
                  </a:lnTo>
                  <a:lnTo>
                    <a:pt x="452" y="272"/>
                  </a:lnTo>
                  <a:lnTo>
                    <a:pt x="457" y="249"/>
                  </a:lnTo>
                  <a:lnTo>
                    <a:pt x="458" y="224"/>
                  </a:lnTo>
                  <a:lnTo>
                    <a:pt x="458" y="205"/>
                  </a:lnTo>
                  <a:lnTo>
                    <a:pt x="456" y="185"/>
                  </a:lnTo>
                  <a:lnTo>
                    <a:pt x="452" y="164"/>
                  </a:lnTo>
                  <a:lnTo>
                    <a:pt x="445" y="145"/>
                  </a:lnTo>
                  <a:lnTo>
                    <a:pt x="437" y="126"/>
                  </a:lnTo>
                  <a:lnTo>
                    <a:pt x="427" y="109"/>
                  </a:lnTo>
                  <a:lnTo>
                    <a:pt x="416" y="91"/>
                  </a:lnTo>
                  <a:lnTo>
                    <a:pt x="404" y="75"/>
                  </a:lnTo>
                  <a:lnTo>
                    <a:pt x="391" y="60"/>
                  </a:lnTo>
                  <a:lnTo>
                    <a:pt x="376" y="46"/>
                  </a:lnTo>
                  <a:lnTo>
                    <a:pt x="359" y="34"/>
                  </a:lnTo>
                  <a:lnTo>
                    <a:pt x="342" y="23"/>
                  </a:lnTo>
                  <a:lnTo>
                    <a:pt x="323" y="15"/>
                  </a:lnTo>
                  <a:lnTo>
                    <a:pt x="304" y="10"/>
                  </a:lnTo>
                  <a:lnTo>
                    <a:pt x="285" y="6"/>
                  </a:lnTo>
                  <a:lnTo>
                    <a:pt x="263" y="4"/>
                  </a:lnTo>
                  <a:close/>
                  <a:moveTo>
                    <a:pt x="233" y="376"/>
                  </a:moveTo>
                  <a:lnTo>
                    <a:pt x="233" y="376"/>
                  </a:lnTo>
                  <a:lnTo>
                    <a:pt x="213" y="373"/>
                  </a:lnTo>
                  <a:lnTo>
                    <a:pt x="191" y="371"/>
                  </a:lnTo>
                  <a:lnTo>
                    <a:pt x="171" y="364"/>
                  </a:lnTo>
                  <a:lnTo>
                    <a:pt x="150" y="356"/>
                  </a:lnTo>
                  <a:lnTo>
                    <a:pt x="131" y="346"/>
                  </a:lnTo>
                  <a:lnTo>
                    <a:pt x="114" y="334"/>
                  </a:lnTo>
                  <a:lnTo>
                    <a:pt x="96" y="320"/>
                  </a:lnTo>
                  <a:lnTo>
                    <a:pt x="81" y="306"/>
                  </a:lnTo>
                  <a:lnTo>
                    <a:pt x="68" y="289"/>
                  </a:lnTo>
                  <a:lnTo>
                    <a:pt x="57" y="272"/>
                  </a:lnTo>
                  <a:lnTo>
                    <a:pt x="47" y="253"/>
                  </a:lnTo>
                  <a:lnTo>
                    <a:pt x="41" y="234"/>
                  </a:lnTo>
                  <a:lnTo>
                    <a:pt x="37" y="212"/>
                  </a:lnTo>
                  <a:lnTo>
                    <a:pt x="35" y="192"/>
                  </a:lnTo>
                  <a:lnTo>
                    <a:pt x="37" y="168"/>
                  </a:lnTo>
                  <a:lnTo>
                    <a:pt x="39" y="158"/>
                  </a:lnTo>
                  <a:lnTo>
                    <a:pt x="42" y="147"/>
                  </a:lnTo>
                  <a:lnTo>
                    <a:pt x="49" y="131"/>
                  </a:lnTo>
                  <a:lnTo>
                    <a:pt x="57" y="116"/>
                  </a:lnTo>
                  <a:lnTo>
                    <a:pt x="66" y="102"/>
                  </a:lnTo>
                  <a:lnTo>
                    <a:pt x="79" y="90"/>
                  </a:lnTo>
                  <a:lnTo>
                    <a:pt x="92" y="78"/>
                  </a:lnTo>
                  <a:lnTo>
                    <a:pt x="106" y="68"/>
                  </a:lnTo>
                  <a:lnTo>
                    <a:pt x="122" y="60"/>
                  </a:lnTo>
                  <a:lnTo>
                    <a:pt x="138" y="52"/>
                  </a:lnTo>
                  <a:lnTo>
                    <a:pt x="155" y="46"/>
                  </a:lnTo>
                  <a:lnTo>
                    <a:pt x="172" y="42"/>
                  </a:lnTo>
                  <a:lnTo>
                    <a:pt x="190" y="40"/>
                  </a:lnTo>
                  <a:lnTo>
                    <a:pt x="207" y="37"/>
                  </a:lnTo>
                  <a:lnTo>
                    <a:pt x="226" y="37"/>
                  </a:lnTo>
                  <a:lnTo>
                    <a:pt x="244" y="38"/>
                  </a:lnTo>
                  <a:lnTo>
                    <a:pt x="260" y="42"/>
                  </a:lnTo>
                  <a:lnTo>
                    <a:pt x="277" y="46"/>
                  </a:lnTo>
                  <a:lnTo>
                    <a:pt x="281" y="48"/>
                  </a:lnTo>
                  <a:lnTo>
                    <a:pt x="285" y="48"/>
                  </a:lnTo>
                  <a:lnTo>
                    <a:pt x="289" y="46"/>
                  </a:lnTo>
                  <a:lnTo>
                    <a:pt x="292" y="45"/>
                  </a:lnTo>
                  <a:lnTo>
                    <a:pt x="304" y="48"/>
                  </a:lnTo>
                  <a:lnTo>
                    <a:pt x="315" y="53"/>
                  </a:lnTo>
                  <a:lnTo>
                    <a:pt x="327" y="59"/>
                  </a:lnTo>
                  <a:lnTo>
                    <a:pt x="338" y="67"/>
                  </a:lnTo>
                  <a:lnTo>
                    <a:pt x="349" y="74"/>
                  </a:lnTo>
                  <a:lnTo>
                    <a:pt x="359" y="83"/>
                  </a:lnTo>
                  <a:lnTo>
                    <a:pt x="369" y="93"/>
                  </a:lnTo>
                  <a:lnTo>
                    <a:pt x="378" y="102"/>
                  </a:lnTo>
                  <a:lnTo>
                    <a:pt x="387" y="113"/>
                  </a:lnTo>
                  <a:lnTo>
                    <a:pt x="395" y="124"/>
                  </a:lnTo>
                  <a:lnTo>
                    <a:pt x="401" y="135"/>
                  </a:lnTo>
                  <a:lnTo>
                    <a:pt x="408" y="147"/>
                  </a:lnTo>
                  <a:lnTo>
                    <a:pt x="414" y="158"/>
                  </a:lnTo>
                  <a:lnTo>
                    <a:pt x="418" y="170"/>
                  </a:lnTo>
                  <a:lnTo>
                    <a:pt x="420" y="182"/>
                  </a:lnTo>
                  <a:lnTo>
                    <a:pt x="423" y="194"/>
                  </a:lnTo>
                  <a:lnTo>
                    <a:pt x="423" y="215"/>
                  </a:lnTo>
                  <a:lnTo>
                    <a:pt x="422" y="234"/>
                  </a:lnTo>
                  <a:lnTo>
                    <a:pt x="419" y="253"/>
                  </a:lnTo>
                  <a:lnTo>
                    <a:pt x="414" y="270"/>
                  </a:lnTo>
                  <a:lnTo>
                    <a:pt x="406" y="287"/>
                  </a:lnTo>
                  <a:lnTo>
                    <a:pt x="396" y="301"/>
                  </a:lnTo>
                  <a:lnTo>
                    <a:pt x="384" y="315"/>
                  </a:lnTo>
                  <a:lnTo>
                    <a:pt x="372" y="327"/>
                  </a:lnTo>
                  <a:lnTo>
                    <a:pt x="358" y="338"/>
                  </a:lnTo>
                  <a:lnTo>
                    <a:pt x="342" y="349"/>
                  </a:lnTo>
                  <a:lnTo>
                    <a:pt x="325" y="357"/>
                  </a:lnTo>
                  <a:lnTo>
                    <a:pt x="308" y="364"/>
                  </a:lnTo>
                  <a:lnTo>
                    <a:pt x="290" y="369"/>
                  </a:lnTo>
                  <a:lnTo>
                    <a:pt x="271" y="373"/>
                  </a:lnTo>
                  <a:lnTo>
                    <a:pt x="252" y="375"/>
                  </a:lnTo>
                  <a:lnTo>
                    <a:pt x="233" y="3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3" name="Freeform 934"/>
            <p:cNvSpPr>
              <a:spLocks noEditPoints="1"/>
            </p:cNvSpPr>
            <p:nvPr/>
          </p:nvSpPr>
          <p:spPr bwMode="auto">
            <a:xfrm>
              <a:off x="5600702" y="3303588"/>
              <a:ext cx="147638" cy="128588"/>
            </a:xfrm>
            <a:custGeom>
              <a:avLst/>
              <a:gdLst>
                <a:gd name="T0" fmla="*/ 2147483647 w 279"/>
                <a:gd name="T1" fmla="*/ 2147483647 h 244"/>
                <a:gd name="T2" fmla="*/ 2147483647 w 279"/>
                <a:gd name="T3" fmla="*/ 2147483647 h 244"/>
                <a:gd name="T4" fmla="*/ 2147483647 w 279"/>
                <a:gd name="T5" fmla="*/ 2147483647 h 244"/>
                <a:gd name="T6" fmla="*/ 2147483647 w 279"/>
                <a:gd name="T7" fmla="*/ 2147483647 h 244"/>
                <a:gd name="T8" fmla="*/ 2147483647 w 279"/>
                <a:gd name="T9" fmla="*/ 0 h 244"/>
                <a:gd name="T10" fmla="*/ 2147483647 w 279"/>
                <a:gd name="T11" fmla="*/ 0 h 244"/>
                <a:gd name="T12" fmla="*/ 2147483647 w 279"/>
                <a:gd name="T13" fmla="*/ 2147483647 h 244"/>
                <a:gd name="T14" fmla="*/ 2147483647 w 279"/>
                <a:gd name="T15" fmla="*/ 2147483647 h 244"/>
                <a:gd name="T16" fmla="*/ 2147483647 w 279"/>
                <a:gd name="T17" fmla="*/ 2147483647 h 244"/>
                <a:gd name="T18" fmla="*/ 2147483647 w 279"/>
                <a:gd name="T19" fmla="*/ 2147483647 h 244"/>
                <a:gd name="T20" fmla="*/ 2147483647 w 279"/>
                <a:gd name="T21" fmla="*/ 2147483647 h 244"/>
                <a:gd name="T22" fmla="*/ 2147483647 w 279"/>
                <a:gd name="T23" fmla="*/ 2147483647 h 244"/>
                <a:gd name="T24" fmla="*/ 2147483647 w 279"/>
                <a:gd name="T25" fmla="*/ 2147483647 h 244"/>
                <a:gd name="T26" fmla="*/ 2147483647 w 279"/>
                <a:gd name="T27" fmla="*/ 2147483647 h 244"/>
                <a:gd name="T28" fmla="*/ 0 w 279"/>
                <a:gd name="T29" fmla="*/ 2147483647 h 244"/>
                <a:gd name="T30" fmla="*/ 2147483647 w 279"/>
                <a:gd name="T31" fmla="*/ 2147483647 h 244"/>
                <a:gd name="T32" fmla="*/ 2147483647 w 279"/>
                <a:gd name="T33" fmla="*/ 2147483647 h 244"/>
                <a:gd name="T34" fmla="*/ 2147483647 w 279"/>
                <a:gd name="T35" fmla="*/ 2147483647 h 244"/>
                <a:gd name="T36" fmla="*/ 2147483647 w 279"/>
                <a:gd name="T37" fmla="*/ 2147483647 h 244"/>
                <a:gd name="T38" fmla="*/ 2147483647 w 279"/>
                <a:gd name="T39" fmla="*/ 2147483647 h 244"/>
                <a:gd name="T40" fmla="*/ 2147483647 w 279"/>
                <a:gd name="T41" fmla="*/ 2147483647 h 244"/>
                <a:gd name="T42" fmla="*/ 2147483647 w 279"/>
                <a:gd name="T43" fmla="*/ 2147483647 h 244"/>
                <a:gd name="T44" fmla="*/ 2147483647 w 279"/>
                <a:gd name="T45" fmla="*/ 2147483647 h 244"/>
                <a:gd name="T46" fmla="*/ 2147483647 w 279"/>
                <a:gd name="T47" fmla="*/ 2147483647 h 244"/>
                <a:gd name="T48" fmla="*/ 2147483647 w 279"/>
                <a:gd name="T49" fmla="*/ 2147483647 h 244"/>
                <a:gd name="T50" fmla="*/ 2147483647 w 279"/>
                <a:gd name="T51" fmla="*/ 2147483647 h 244"/>
                <a:gd name="T52" fmla="*/ 2147483647 w 279"/>
                <a:gd name="T53" fmla="*/ 2147483647 h 244"/>
                <a:gd name="T54" fmla="*/ 2147483647 w 279"/>
                <a:gd name="T55" fmla="*/ 2147483647 h 244"/>
                <a:gd name="T56" fmla="*/ 2147483647 w 279"/>
                <a:gd name="T57" fmla="*/ 2147483647 h 244"/>
                <a:gd name="T58" fmla="*/ 2147483647 w 279"/>
                <a:gd name="T59" fmla="*/ 2147483647 h 244"/>
                <a:gd name="T60" fmla="*/ 2147483647 w 279"/>
                <a:gd name="T61" fmla="*/ 2147483647 h 244"/>
                <a:gd name="T62" fmla="*/ 2147483647 w 279"/>
                <a:gd name="T63" fmla="*/ 2147483647 h 244"/>
                <a:gd name="T64" fmla="*/ 2147483647 w 279"/>
                <a:gd name="T65" fmla="*/ 2147483647 h 244"/>
                <a:gd name="T66" fmla="*/ 2147483647 w 279"/>
                <a:gd name="T67" fmla="*/ 2147483647 h 244"/>
                <a:gd name="T68" fmla="*/ 2147483647 w 279"/>
                <a:gd name="T69" fmla="*/ 2147483647 h 244"/>
                <a:gd name="T70" fmla="*/ 2147483647 w 279"/>
                <a:gd name="T71" fmla="*/ 2147483647 h 244"/>
                <a:gd name="T72" fmla="*/ 2147483647 w 279"/>
                <a:gd name="T73" fmla="*/ 2147483647 h 244"/>
                <a:gd name="T74" fmla="*/ 2147483647 w 279"/>
                <a:gd name="T75" fmla="*/ 2147483647 h 244"/>
                <a:gd name="T76" fmla="*/ 2147483647 w 279"/>
                <a:gd name="T77" fmla="*/ 2147483647 h 244"/>
                <a:gd name="T78" fmla="*/ 2147483647 w 279"/>
                <a:gd name="T79" fmla="*/ 2147483647 h 244"/>
                <a:gd name="T80" fmla="*/ 2147483647 w 279"/>
                <a:gd name="T81" fmla="*/ 2147483647 h 244"/>
                <a:gd name="T82" fmla="*/ 2147483647 w 279"/>
                <a:gd name="T83" fmla="*/ 2147483647 h 244"/>
                <a:gd name="T84" fmla="*/ 2147483647 w 279"/>
                <a:gd name="T85" fmla="*/ 2147483647 h 244"/>
                <a:gd name="T86" fmla="*/ 2147483647 w 279"/>
                <a:gd name="T87" fmla="*/ 2147483647 h 244"/>
                <a:gd name="T88" fmla="*/ 2147483647 w 279"/>
                <a:gd name="T89" fmla="*/ 2147483647 h 244"/>
                <a:gd name="T90" fmla="*/ 2147483647 w 279"/>
                <a:gd name="T91" fmla="*/ 2147483647 h 244"/>
                <a:gd name="T92" fmla="*/ 2147483647 w 279"/>
                <a:gd name="T93" fmla="*/ 2147483647 h 244"/>
                <a:gd name="T94" fmla="*/ 2147483647 w 279"/>
                <a:gd name="T95" fmla="*/ 2147483647 h 244"/>
                <a:gd name="T96" fmla="*/ 2147483647 w 279"/>
                <a:gd name="T97" fmla="*/ 2147483647 h 244"/>
                <a:gd name="T98" fmla="*/ 2147483647 w 279"/>
                <a:gd name="T99" fmla="*/ 2147483647 h 244"/>
                <a:gd name="T100" fmla="*/ 2147483647 w 279"/>
                <a:gd name="T101" fmla="*/ 2147483647 h 244"/>
                <a:gd name="T102" fmla="*/ 2147483647 w 279"/>
                <a:gd name="T103" fmla="*/ 2147483647 h 244"/>
                <a:gd name="T104" fmla="*/ 2147483647 w 279"/>
                <a:gd name="T105" fmla="*/ 2147483647 h 244"/>
                <a:gd name="T106" fmla="*/ 2147483647 w 279"/>
                <a:gd name="T107" fmla="*/ 2147483647 h 244"/>
                <a:gd name="T108" fmla="*/ 2147483647 w 279"/>
                <a:gd name="T109" fmla="*/ 2147483647 h 244"/>
                <a:gd name="T110" fmla="*/ 2147483647 w 279"/>
                <a:gd name="T111" fmla="*/ 2147483647 h 244"/>
                <a:gd name="T112" fmla="*/ 2147483647 w 279"/>
                <a:gd name="T113" fmla="*/ 2147483647 h 244"/>
                <a:gd name="T114" fmla="*/ 2147483647 w 279"/>
                <a:gd name="T115" fmla="*/ 2147483647 h 244"/>
                <a:gd name="T116" fmla="*/ 2147483647 w 279"/>
                <a:gd name="T117" fmla="*/ 2147483647 h 244"/>
                <a:gd name="T118" fmla="*/ 2147483647 w 279"/>
                <a:gd name="T119" fmla="*/ 2147483647 h 244"/>
                <a:gd name="T120" fmla="*/ 2147483647 w 279"/>
                <a:gd name="T121" fmla="*/ 2147483647 h 244"/>
                <a:gd name="T122" fmla="*/ 2147483647 w 279"/>
                <a:gd name="T123" fmla="*/ 2147483647 h 244"/>
                <a:gd name="T124" fmla="*/ 2147483647 w 279"/>
                <a:gd name="T125" fmla="*/ 2147483647 h 24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79" h="244">
                  <a:moveTo>
                    <a:pt x="247" y="32"/>
                  </a:moveTo>
                  <a:lnTo>
                    <a:pt x="247" y="32"/>
                  </a:lnTo>
                  <a:lnTo>
                    <a:pt x="240" y="24"/>
                  </a:lnTo>
                  <a:lnTo>
                    <a:pt x="232" y="16"/>
                  </a:lnTo>
                  <a:lnTo>
                    <a:pt x="221" y="10"/>
                  </a:lnTo>
                  <a:lnTo>
                    <a:pt x="210" y="6"/>
                  </a:lnTo>
                  <a:lnTo>
                    <a:pt x="199" y="4"/>
                  </a:lnTo>
                  <a:lnTo>
                    <a:pt x="187" y="2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0" y="4"/>
                  </a:lnTo>
                  <a:lnTo>
                    <a:pt x="126" y="2"/>
                  </a:lnTo>
                  <a:lnTo>
                    <a:pt x="100" y="4"/>
                  </a:lnTo>
                  <a:lnTo>
                    <a:pt x="88" y="5"/>
                  </a:lnTo>
                  <a:lnTo>
                    <a:pt x="77" y="6"/>
                  </a:lnTo>
                  <a:lnTo>
                    <a:pt x="66" y="10"/>
                  </a:lnTo>
                  <a:lnTo>
                    <a:pt x="57" y="16"/>
                  </a:lnTo>
                  <a:lnTo>
                    <a:pt x="38" y="29"/>
                  </a:lnTo>
                  <a:lnTo>
                    <a:pt x="28" y="38"/>
                  </a:lnTo>
                  <a:lnTo>
                    <a:pt x="20" y="47"/>
                  </a:lnTo>
                  <a:lnTo>
                    <a:pt x="12" y="58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0" y="90"/>
                  </a:lnTo>
                  <a:lnTo>
                    <a:pt x="1" y="119"/>
                  </a:lnTo>
                  <a:lnTo>
                    <a:pt x="2" y="131"/>
                  </a:lnTo>
                  <a:lnTo>
                    <a:pt x="6" y="143"/>
                  </a:lnTo>
                  <a:lnTo>
                    <a:pt x="11" y="154"/>
                  </a:lnTo>
                  <a:lnTo>
                    <a:pt x="16" y="165"/>
                  </a:lnTo>
                  <a:lnTo>
                    <a:pt x="24" y="176"/>
                  </a:lnTo>
                  <a:lnTo>
                    <a:pt x="34" y="187"/>
                  </a:lnTo>
                  <a:lnTo>
                    <a:pt x="54" y="207"/>
                  </a:lnTo>
                  <a:lnTo>
                    <a:pt x="65" y="217"/>
                  </a:lnTo>
                  <a:lnTo>
                    <a:pt x="76" y="225"/>
                  </a:lnTo>
                  <a:lnTo>
                    <a:pt x="87" y="232"/>
                  </a:lnTo>
                  <a:lnTo>
                    <a:pt x="100" y="237"/>
                  </a:lnTo>
                  <a:lnTo>
                    <a:pt x="114" y="240"/>
                  </a:lnTo>
                  <a:lnTo>
                    <a:pt x="129" y="242"/>
                  </a:lnTo>
                  <a:lnTo>
                    <a:pt x="156" y="244"/>
                  </a:lnTo>
                  <a:lnTo>
                    <a:pt x="169" y="244"/>
                  </a:lnTo>
                  <a:lnTo>
                    <a:pt x="182" y="244"/>
                  </a:lnTo>
                  <a:lnTo>
                    <a:pt x="194" y="242"/>
                  </a:lnTo>
                  <a:lnTo>
                    <a:pt x="206" y="238"/>
                  </a:lnTo>
                  <a:lnTo>
                    <a:pt x="218" y="233"/>
                  </a:lnTo>
                  <a:lnTo>
                    <a:pt x="229" y="225"/>
                  </a:lnTo>
                  <a:lnTo>
                    <a:pt x="234" y="221"/>
                  </a:lnTo>
                  <a:lnTo>
                    <a:pt x="238" y="215"/>
                  </a:lnTo>
                  <a:lnTo>
                    <a:pt x="247" y="204"/>
                  </a:lnTo>
                  <a:lnTo>
                    <a:pt x="259" y="180"/>
                  </a:lnTo>
                  <a:lnTo>
                    <a:pt x="264" y="172"/>
                  </a:lnTo>
                  <a:lnTo>
                    <a:pt x="267" y="164"/>
                  </a:lnTo>
                  <a:lnTo>
                    <a:pt x="270" y="149"/>
                  </a:lnTo>
                  <a:lnTo>
                    <a:pt x="272" y="134"/>
                  </a:lnTo>
                  <a:lnTo>
                    <a:pt x="274" y="124"/>
                  </a:lnTo>
                  <a:lnTo>
                    <a:pt x="276" y="115"/>
                  </a:lnTo>
                  <a:lnTo>
                    <a:pt x="279" y="103"/>
                  </a:lnTo>
                  <a:lnTo>
                    <a:pt x="279" y="90"/>
                  </a:lnTo>
                  <a:lnTo>
                    <a:pt x="276" y="81"/>
                  </a:lnTo>
                  <a:lnTo>
                    <a:pt x="272" y="70"/>
                  </a:lnTo>
                  <a:lnTo>
                    <a:pt x="267" y="62"/>
                  </a:lnTo>
                  <a:lnTo>
                    <a:pt x="260" y="53"/>
                  </a:lnTo>
                  <a:lnTo>
                    <a:pt x="247" y="32"/>
                  </a:lnTo>
                  <a:close/>
                  <a:moveTo>
                    <a:pt x="241" y="105"/>
                  </a:moveTo>
                  <a:lnTo>
                    <a:pt x="241" y="105"/>
                  </a:lnTo>
                  <a:lnTo>
                    <a:pt x="234" y="139"/>
                  </a:lnTo>
                  <a:lnTo>
                    <a:pt x="229" y="157"/>
                  </a:lnTo>
                  <a:lnTo>
                    <a:pt x="222" y="173"/>
                  </a:lnTo>
                  <a:lnTo>
                    <a:pt x="218" y="181"/>
                  </a:lnTo>
                  <a:lnTo>
                    <a:pt x="214" y="188"/>
                  </a:lnTo>
                  <a:lnTo>
                    <a:pt x="209" y="194"/>
                  </a:lnTo>
                  <a:lnTo>
                    <a:pt x="202" y="199"/>
                  </a:lnTo>
                  <a:lnTo>
                    <a:pt x="195" y="203"/>
                  </a:lnTo>
                  <a:lnTo>
                    <a:pt x="187" y="206"/>
                  </a:lnTo>
                  <a:lnTo>
                    <a:pt x="177" y="209"/>
                  </a:lnTo>
                  <a:lnTo>
                    <a:pt x="168" y="209"/>
                  </a:lnTo>
                  <a:lnTo>
                    <a:pt x="148" y="207"/>
                  </a:lnTo>
                  <a:lnTo>
                    <a:pt x="127" y="203"/>
                  </a:lnTo>
                  <a:lnTo>
                    <a:pt x="108" y="198"/>
                  </a:lnTo>
                  <a:lnTo>
                    <a:pt x="89" y="188"/>
                  </a:lnTo>
                  <a:lnTo>
                    <a:pt x="73" y="177"/>
                  </a:lnTo>
                  <a:lnTo>
                    <a:pt x="66" y="171"/>
                  </a:lnTo>
                  <a:lnTo>
                    <a:pt x="58" y="164"/>
                  </a:lnTo>
                  <a:lnTo>
                    <a:pt x="53" y="156"/>
                  </a:lnTo>
                  <a:lnTo>
                    <a:pt x="47" y="147"/>
                  </a:lnTo>
                  <a:lnTo>
                    <a:pt x="42" y="138"/>
                  </a:lnTo>
                  <a:lnTo>
                    <a:pt x="38" y="128"/>
                  </a:lnTo>
                  <a:lnTo>
                    <a:pt x="34" y="112"/>
                  </a:lnTo>
                  <a:lnTo>
                    <a:pt x="32" y="99"/>
                  </a:lnTo>
                  <a:lnTo>
                    <a:pt x="32" y="93"/>
                  </a:lnTo>
                  <a:lnTo>
                    <a:pt x="35" y="86"/>
                  </a:lnTo>
                  <a:lnTo>
                    <a:pt x="39" y="77"/>
                  </a:lnTo>
                  <a:lnTo>
                    <a:pt x="47" y="69"/>
                  </a:lnTo>
                  <a:lnTo>
                    <a:pt x="55" y="62"/>
                  </a:lnTo>
                  <a:lnTo>
                    <a:pt x="68" y="55"/>
                  </a:lnTo>
                  <a:lnTo>
                    <a:pt x="80" y="51"/>
                  </a:lnTo>
                  <a:lnTo>
                    <a:pt x="92" y="48"/>
                  </a:lnTo>
                  <a:lnTo>
                    <a:pt x="107" y="46"/>
                  </a:lnTo>
                  <a:lnTo>
                    <a:pt x="135" y="43"/>
                  </a:lnTo>
                  <a:lnTo>
                    <a:pt x="161" y="42"/>
                  </a:lnTo>
                  <a:lnTo>
                    <a:pt x="183" y="42"/>
                  </a:lnTo>
                  <a:lnTo>
                    <a:pt x="188" y="42"/>
                  </a:lnTo>
                  <a:lnTo>
                    <a:pt x="199" y="46"/>
                  </a:lnTo>
                  <a:lnTo>
                    <a:pt x="210" y="50"/>
                  </a:lnTo>
                  <a:lnTo>
                    <a:pt x="219" y="57"/>
                  </a:lnTo>
                  <a:lnTo>
                    <a:pt x="228" y="65"/>
                  </a:lnTo>
                  <a:lnTo>
                    <a:pt x="236" y="73"/>
                  </a:lnTo>
                  <a:lnTo>
                    <a:pt x="240" y="82"/>
                  </a:lnTo>
                  <a:lnTo>
                    <a:pt x="243" y="93"/>
                  </a:lnTo>
                  <a:lnTo>
                    <a:pt x="243" y="99"/>
                  </a:lnTo>
                  <a:lnTo>
                    <a:pt x="241" y="10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4" name="Freeform 935"/>
            <p:cNvSpPr>
              <a:spLocks/>
            </p:cNvSpPr>
            <p:nvPr/>
          </p:nvSpPr>
          <p:spPr bwMode="auto">
            <a:xfrm>
              <a:off x="5635627" y="3241676"/>
              <a:ext cx="22225" cy="36513"/>
            </a:xfrm>
            <a:custGeom>
              <a:avLst/>
              <a:gdLst>
                <a:gd name="T0" fmla="*/ 2147483647 w 42"/>
                <a:gd name="T1" fmla="*/ 2147483647 h 67"/>
                <a:gd name="T2" fmla="*/ 2147483647 w 42"/>
                <a:gd name="T3" fmla="*/ 2147483647 h 67"/>
                <a:gd name="T4" fmla="*/ 2147483647 w 42"/>
                <a:gd name="T5" fmla="*/ 2147483647 h 67"/>
                <a:gd name="T6" fmla="*/ 2147483647 w 42"/>
                <a:gd name="T7" fmla="*/ 2147483647 h 67"/>
                <a:gd name="T8" fmla="*/ 2147483647 w 42"/>
                <a:gd name="T9" fmla="*/ 2147483647 h 67"/>
                <a:gd name="T10" fmla="*/ 2147483647 w 42"/>
                <a:gd name="T11" fmla="*/ 2147483647 h 67"/>
                <a:gd name="T12" fmla="*/ 2147483647 w 42"/>
                <a:gd name="T13" fmla="*/ 2147483647 h 67"/>
                <a:gd name="T14" fmla="*/ 2147483647 w 42"/>
                <a:gd name="T15" fmla="*/ 0 h 67"/>
                <a:gd name="T16" fmla="*/ 2147483647 w 42"/>
                <a:gd name="T17" fmla="*/ 2147483647 h 67"/>
                <a:gd name="T18" fmla="*/ 2147483647 w 42"/>
                <a:gd name="T19" fmla="*/ 2147483647 h 67"/>
                <a:gd name="T20" fmla="*/ 2147483647 w 42"/>
                <a:gd name="T21" fmla="*/ 2147483647 h 67"/>
                <a:gd name="T22" fmla="*/ 2147483647 w 42"/>
                <a:gd name="T23" fmla="*/ 2147483647 h 67"/>
                <a:gd name="T24" fmla="*/ 0 w 42"/>
                <a:gd name="T25" fmla="*/ 2147483647 h 67"/>
                <a:gd name="T26" fmla="*/ 0 w 42"/>
                <a:gd name="T27" fmla="*/ 2147483647 h 67"/>
                <a:gd name="T28" fmla="*/ 0 w 42"/>
                <a:gd name="T29" fmla="*/ 2147483647 h 67"/>
                <a:gd name="T30" fmla="*/ 2147483647 w 42"/>
                <a:gd name="T31" fmla="*/ 2147483647 h 67"/>
                <a:gd name="T32" fmla="*/ 2147483647 w 42"/>
                <a:gd name="T33" fmla="*/ 2147483647 h 67"/>
                <a:gd name="T34" fmla="*/ 2147483647 w 42"/>
                <a:gd name="T35" fmla="*/ 2147483647 h 67"/>
                <a:gd name="T36" fmla="*/ 2147483647 w 42"/>
                <a:gd name="T37" fmla="*/ 2147483647 h 67"/>
                <a:gd name="T38" fmla="*/ 2147483647 w 42"/>
                <a:gd name="T39" fmla="*/ 2147483647 h 67"/>
                <a:gd name="T40" fmla="*/ 2147483647 w 42"/>
                <a:gd name="T41" fmla="*/ 2147483647 h 67"/>
                <a:gd name="T42" fmla="*/ 2147483647 w 42"/>
                <a:gd name="T43" fmla="*/ 2147483647 h 67"/>
                <a:gd name="T44" fmla="*/ 2147483647 w 42"/>
                <a:gd name="T45" fmla="*/ 2147483647 h 67"/>
                <a:gd name="T46" fmla="*/ 2147483647 w 42"/>
                <a:gd name="T47" fmla="*/ 2147483647 h 67"/>
                <a:gd name="T48" fmla="*/ 2147483647 w 42"/>
                <a:gd name="T49" fmla="*/ 2147483647 h 67"/>
                <a:gd name="T50" fmla="*/ 2147483647 w 42"/>
                <a:gd name="T51" fmla="*/ 2147483647 h 67"/>
                <a:gd name="T52" fmla="*/ 2147483647 w 42"/>
                <a:gd name="T53" fmla="*/ 2147483647 h 67"/>
                <a:gd name="T54" fmla="*/ 2147483647 w 42"/>
                <a:gd name="T55" fmla="*/ 2147483647 h 67"/>
                <a:gd name="T56" fmla="*/ 2147483647 w 42"/>
                <a:gd name="T57" fmla="*/ 2147483647 h 67"/>
                <a:gd name="T58" fmla="*/ 2147483647 w 42"/>
                <a:gd name="T59" fmla="*/ 2147483647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" h="67">
                  <a:moveTo>
                    <a:pt x="37" y="34"/>
                  </a:move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7" y="4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" y="56"/>
                  </a:lnTo>
                  <a:lnTo>
                    <a:pt x="6" y="61"/>
                  </a:lnTo>
                  <a:lnTo>
                    <a:pt x="12" y="65"/>
                  </a:lnTo>
                  <a:lnTo>
                    <a:pt x="19" y="67"/>
                  </a:lnTo>
                  <a:lnTo>
                    <a:pt x="25" y="67"/>
                  </a:lnTo>
                  <a:lnTo>
                    <a:pt x="31" y="65"/>
                  </a:lnTo>
                  <a:lnTo>
                    <a:pt x="37" y="63"/>
                  </a:lnTo>
                  <a:lnTo>
                    <a:pt x="40" y="59"/>
                  </a:lnTo>
                  <a:lnTo>
                    <a:pt x="42" y="55"/>
                  </a:lnTo>
                  <a:lnTo>
                    <a:pt x="42" y="49"/>
                  </a:lnTo>
                  <a:lnTo>
                    <a:pt x="42" y="44"/>
                  </a:lnTo>
                  <a:lnTo>
                    <a:pt x="41" y="40"/>
                  </a:lnTo>
                  <a:lnTo>
                    <a:pt x="37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5" name="Freeform 936"/>
            <p:cNvSpPr>
              <a:spLocks/>
            </p:cNvSpPr>
            <p:nvPr/>
          </p:nvSpPr>
          <p:spPr bwMode="auto">
            <a:xfrm>
              <a:off x="5694364" y="3228976"/>
              <a:ext cx="19050" cy="50800"/>
            </a:xfrm>
            <a:custGeom>
              <a:avLst/>
              <a:gdLst>
                <a:gd name="T0" fmla="*/ 0 w 37"/>
                <a:gd name="T1" fmla="*/ 2147483647 h 96"/>
                <a:gd name="T2" fmla="*/ 0 w 37"/>
                <a:gd name="T3" fmla="*/ 2147483647 h 96"/>
                <a:gd name="T4" fmla="*/ 0 w 37"/>
                <a:gd name="T5" fmla="*/ 2147483647 h 96"/>
                <a:gd name="T6" fmla="*/ 2147483647 w 37"/>
                <a:gd name="T7" fmla="*/ 2147483647 h 96"/>
                <a:gd name="T8" fmla="*/ 2147483647 w 37"/>
                <a:gd name="T9" fmla="*/ 2147483647 h 96"/>
                <a:gd name="T10" fmla="*/ 2147483647 w 37"/>
                <a:gd name="T11" fmla="*/ 2147483647 h 96"/>
                <a:gd name="T12" fmla="*/ 2147483647 w 37"/>
                <a:gd name="T13" fmla="*/ 2147483647 h 96"/>
                <a:gd name="T14" fmla="*/ 2147483647 w 37"/>
                <a:gd name="T15" fmla="*/ 2147483647 h 96"/>
                <a:gd name="T16" fmla="*/ 2147483647 w 37"/>
                <a:gd name="T17" fmla="*/ 2147483647 h 96"/>
                <a:gd name="T18" fmla="*/ 2147483647 w 37"/>
                <a:gd name="T19" fmla="*/ 2147483647 h 96"/>
                <a:gd name="T20" fmla="*/ 2147483647 w 37"/>
                <a:gd name="T21" fmla="*/ 2147483647 h 96"/>
                <a:gd name="T22" fmla="*/ 2147483647 w 37"/>
                <a:gd name="T23" fmla="*/ 2147483647 h 96"/>
                <a:gd name="T24" fmla="*/ 2147483647 w 37"/>
                <a:gd name="T25" fmla="*/ 2147483647 h 96"/>
                <a:gd name="T26" fmla="*/ 2147483647 w 37"/>
                <a:gd name="T27" fmla="*/ 2147483647 h 96"/>
                <a:gd name="T28" fmla="*/ 2147483647 w 37"/>
                <a:gd name="T29" fmla="*/ 2147483647 h 96"/>
                <a:gd name="T30" fmla="*/ 2147483647 w 37"/>
                <a:gd name="T31" fmla="*/ 2147483647 h 96"/>
                <a:gd name="T32" fmla="*/ 2147483647 w 37"/>
                <a:gd name="T33" fmla="*/ 2147483647 h 96"/>
                <a:gd name="T34" fmla="*/ 2147483647 w 37"/>
                <a:gd name="T35" fmla="*/ 2147483647 h 96"/>
                <a:gd name="T36" fmla="*/ 2147483647 w 37"/>
                <a:gd name="T37" fmla="*/ 2147483647 h 96"/>
                <a:gd name="T38" fmla="*/ 2147483647 w 37"/>
                <a:gd name="T39" fmla="*/ 0 h 96"/>
                <a:gd name="T40" fmla="*/ 2147483647 w 37"/>
                <a:gd name="T41" fmla="*/ 2147483647 h 96"/>
                <a:gd name="T42" fmla="*/ 2147483647 w 37"/>
                <a:gd name="T43" fmla="*/ 2147483647 h 96"/>
                <a:gd name="T44" fmla="*/ 2147483647 w 37"/>
                <a:gd name="T45" fmla="*/ 2147483647 h 96"/>
                <a:gd name="T46" fmla="*/ 2147483647 w 37"/>
                <a:gd name="T47" fmla="*/ 2147483647 h 96"/>
                <a:gd name="T48" fmla="*/ 0 w 37"/>
                <a:gd name="T49" fmla="*/ 2147483647 h 96"/>
                <a:gd name="T50" fmla="*/ 0 w 37"/>
                <a:gd name="T51" fmla="*/ 2147483647 h 9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96">
                  <a:moveTo>
                    <a:pt x="0" y="18"/>
                  </a:moveTo>
                  <a:lnTo>
                    <a:pt x="0" y="79"/>
                  </a:lnTo>
                  <a:lnTo>
                    <a:pt x="1" y="83"/>
                  </a:lnTo>
                  <a:lnTo>
                    <a:pt x="1" y="87"/>
                  </a:lnTo>
                  <a:lnTo>
                    <a:pt x="6" y="92"/>
                  </a:lnTo>
                  <a:lnTo>
                    <a:pt x="12" y="95"/>
                  </a:lnTo>
                  <a:lnTo>
                    <a:pt x="19" y="96"/>
                  </a:lnTo>
                  <a:lnTo>
                    <a:pt x="26" y="95"/>
                  </a:lnTo>
                  <a:lnTo>
                    <a:pt x="31" y="92"/>
                  </a:lnTo>
                  <a:lnTo>
                    <a:pt x="35" y="87"/>
                  </a:lnTo>
                  <a:lnTo>
                    <a:pt x="37" y="83"/>
                  </a:lnTo>
                  <a:lnTo>
                    <a:pt x="37" y="79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5" y="9"/>
                  </a:lnTo>
                  <a:lnTo>
                    <a:pt x="31" y="4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6" name="Freeform 937"/>
            <p:cNvSpPr>
              <a:spLocks/>
            </p:cNvSpPr>
            <p:nvPr/>
          </p:nvSpPr>
          <p:spPr bwMode="auto">
            <a:xfrm>
              <a:off x="4786314" y="3225801"/>
              <a:ext cx="25400" cy="38100"/>
            </a:xfrm>
            <a:custGeom>
              <a:avLst/>
              <a:gdLst>
                <a:gd name="T0" fmla="*/ 2147483647 w 48"/>
                <a:gd name="T1" fmla="*/ 2147483647 h 72"/>
                <a:gd name="T2" fmla="*/ 2147483647 w 48"/>
                <a:gd name="T3" fmla="*/ 2147483647 h 72"/>
                <a:gd name="T4" fmla="*/ 2147483647 w 48"/>
                <a:gd name="T5" fmla="*/ 2147483647 h 72"/>
                <a:gd name="T6" fmla="*/ 2147483647 w 48"/>
                <a:gd name="T7" fmla="*/ 2147483647 h 72"/>
                <a:gd name="T8" fmla="*/ 2147483647 w 48"/>
                <a:gd name="T9" fmla="*/ 2147483647 h 72"/>
                <a:gd name="T10" fmla="*/ 2147483647 w 48"/>
                <a:gd name="T11" fmla="*/ 2147483647 h 72"/>
                <a:gd name="T12" fmla="*/ 2147483647 w 48"/>
                <a:gd name="T13" fmla="*/ 2147483647 h 72"/>
                <a:gd name="T14" fmla="*/ 2147483647 w 48"/>
                <a:gd name="T15" fmla="*/ 2147483647 h 72"/>
                <a:gd name="T16" fmla="*/ 2147483647 w 48"/>
                <a:gd name="T17" fmla="*/ 2147483647 h 72"/>
                <a:gd name="T18" fmla="*/ 2147483647 w 48"/>
                <a:gd name="T19" fmla="*/ 0 h 72"/>
                <a:gd name="T20" fmla="*/ 2147483647 w 48"/>
                <a:gd name="T21" fmla="*/ 2147483647 h 72"/>
                <a:gd name="T22" fmla="*/ 2147483647 w 48"/>
                <a:gd name="T23" fmla="*/ 2147483647 h 72"/>
                <a:gd name="T24" fmla="*/ 2147483647 w 48"/>
                <a:gd name="T25" fmla="*/ 2147483647 h 72"/>
                <a:gd name="T26" fmla="*/ 2147483647 w 48"/>
                <a:gd name="T27" fmla="*/ 2147483647 h 72"/>
                <a:gd name="T28" fmla="*/ 0 w 48"/>
                <a:gd name="T29" fmla="*/ 2147483647 h 72"/>
                <a:gd name="T30" fmla="*/ 2147483647 w 48"/>
                <a:gd name="T31" fmla="*/ 2147483647 h 72"/>
                <a:gd name="T32" fmla="*/ 2147483647 w 48"/>
                <a:gd name="T33" fmla="*/ 2147483647 h 72"/>
                <a:gd name="T34" fmla="*/ 2147483647 w 48"/>
                <a:gd name="T35" fmla="*/ 2147483647 h 72"/>
                <a:gd name="T36" fmla="*/ 2147483647 w 48"/>
                <a:gd name="T37" fmla="*/ 2147483647 h 72"/>
                <a:gd name="T38" fmla="*/ 2147483647 w 48"/>
                <a:gd name="T39" fmla="*/ 2147483647 h 72"/>
                <a:gd name="T40" fmla="*/ 2147483647 w 48"/>
                <a:gd name="T41" fmla="*/ 2147483647 h 72"/>
                <a:gd name="T42" fmla="*/ 2147483647 w 48"/>
                <a:gd name="T43" fmla="*/ 2147483647 h 72"/>
                <a:gd name="T44" fmla="*/ 2147483647 w 48"/>
                <a:gd name="T45" fmla="*/ 2147483647 h 72"/>
                <a:gd name="T46" fmla="*/ 2147483647 w 48"/>
                <a:gd name="T47" fmla="*/ 2147483647 h 72"/>
                <a:gd name="T48" fmla="*/ 2147483647 w 48"/>
                <a:gd name="T49" fmla="*/ 2147483647 h 72"/>
                <a:gd name="T50" fmla="*/ 2147483647 w 48"/>
                <a:gd name="T51" fmla="*/ 2147483647 h 72"/>
                <a:gd name="T52" fmla="*/ 2147483647 w 48"/>
                <a:gd name="T53" fmla="*/ 2147483647 h 72"/>
                <a:gd name="T54" fmla="*/ 2147483647 w 48"/>
                <a:gd name="T55" fmla="*/ 2147483647 h 72"/>
                <a:gd name="T56" fmla="*/ 2147483647 w 48"/>
                <a:gd name="T57" fmla="*/ 2147483647 h 72"/>
                <a:gd name="T58" fmla="*/ 2147483647 w 48"/>
                <a:gd name="T59" fmla="*/ 2147483647 h 72"/>
                <a:gd name="T60" fmla="*/ 2147483647 w 48"/>
                <a:gd name="T61" fmla="*/ 2147483647 h 72"/>
                <a:gd name="T62" fmla="*/ 2147483647 w 48"/>
                <a:gd name="T63" fmla="*/ 2147483647 h 72"/>
                <a:gd name="T64" fmla="*/ 2147483647 w 48"/>
                <a:gd name="T65" fmla="*/ 2147483647 h 72"/>
                <a:gd name="T66" fmla="*/ 2147483647 w 48"/>
                <a:gd name="T67" fmla="*/ 2147483647 h 72"/>
                <a:gd name="T68" fmla="*/ 2147483647 w 48"/>
                <a:gd name="T69" fmla="*/ 2147483647 h 72"/>
                <a:gd name="T70" fmla="*/ 2147483647 w 48"/>
                <a:gd name="T71" fmla="*/ 2147483647 h 72"/>
                <a:gd name="T72" fmla="*/ 2147483647 w 48"/>
                <a:gd name="T73" fmla="*/ 2147483647 h 72"/>
                <a:gd name="T74" fmla="*/ 2147483647 w 48"/>
                <a:gd name="T75" fmla="*/ 2147483647 h 72"/>
                <a:gd name="T76" fmla="*/ 2147483647 w 48"/>
                <a:gd name="T77" fmla="*/ 2147483647 h 72"/>
                <a:gd name="T78" fmla="*/ 2147483647 w 48"/>
                <a:gd name="T79" fmla="*/ 2147483647 h 72"/>
                <a:gd name="T80" fmla="*/ 2147483647 w 48"/>
                <a:gd name="T81" fmla="*/ 2147483647 h 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8" h="72">
                  <a:moveTo>
                    <a:pt x="44" y="29"/>
                  </a:moveTo>
                  <a:lnTo>
                    <a:pt x="44" y="29"/>
                  </a:lnTo>
                  <a:lnTo>
                    <a:pt x="42" y="19"/>
                  </a:lnTo>
                  <a:lnTo>
                    <a:pt x="37" y="11"/>
                  </a:lnTo>
                  <a:lnTo>
                    <a:pt x="35" y="8"/>
                  </a:lnTo>
                  <a:lnTo>
                    <a:pt x="31" y="4"/>
                  </a:lnTo>
                  <a:lnTo>
                    <a:pt x="28" y="1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9" y="3"/>
                  </a:lnTo>
                  <a:lnTo>
                    <a:pt x="4" y="7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4" y="29"/>
                  </a:lnTo>
                  <a:lnTo>
                    <a:pt x="8" y="33"/>
                  </a:lnTo>
                  <a:lnTo>
                    <a:pt x="9" y="41"/>
                  </a:lnTo>
                  <a:lnTo>
                    <a:pt x="12" y="52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3" y="60"/>
                  </a:lnTo>
                  <a:lnTo>
                    <a:pt x="14" y="63"/>
                  </a:lnTo>
                  <a:lnTo>
                    <a:pt x="18" y="68"/>
                  </a:lnTo>
                  <a:lnTo>
                    <a:pt x="24" y="72"/>
                  </a:lnTo>
                  <a:lnTo>
                    <a:pt x="31" y="72"/>
                  </a:lnTo>
                  <a:lnTo>
                    <a:pt x="37" y="72"/>
                  </a:lnTo>
                  <a:lnTo>
                    <a:pt x="43" y="68"/>
                  </a:lnTo>
                  <a:lnTo>
                    <a:pt x="47" y="63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7" y="41"/>
                  </a:lnTo>
                  <a:lnTo>
                    <a:pt x="44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7" name="Freeform 938"/>
            <p:cNvSpPr>
              <a:spLocks/>
            </p:cNvSpPr>
            <p:nvPr/>
          </p:nvSpPr>
          <p:spPr bwMode="auto">
            <a:xfrm>
              <a:off x="4852989" y="3238501"/>
              <a:ext cx="20638" cy="38100"/>
            </a:xfrm>
            <a:custGeom>
              <a:avLst/>
              <a:gdLst>
                <a:gd name="T0" fmla="*/ 0 w 37"/>
                <a:gd name="T1" fmla="*/ 2147483647 h 71"/>
                <a:gd name="T2" fmla="*/ 0 w 37"/>
                <a:gd name="T3" fmla="*/ 2147483647 h 71"/>
                <a:gd name="T4" fmla="*/ 0 w 37"/>
                <a:gd name="T5" fmla="*/ 2147483647 h 71"/>
                <a:gd name="T6" fmla="*/ 0 w 37"/>
                <a:gd name="T7" fmla="*/ 2147483647 h 71"/>
                <a:gd name="T8" fmla="*/ 2147483647 w 37"/>
                <a:gd name="T9" fmla="*/ 2147483647 h 71"/>
                <a:gd name="T10" fmla="*/ 2147483647 w 37"/>
                <a:gd name="T11" fmla="*/ 2147483647 h 71"/>
                <a:gd name="T12" fmla="*/ 2147483647 w 37"/>
                <a:gd name="T13" fmla="*/ 2147483647 h 71"/>
                <a:gd name="T14" fmla="*/ 2147483647 w 37"/>
                <a:gd name="T15" fmla="*/ 2147483647 h 71"/>
                <a:gd name="T16" fmla="*/ 2147483647 w 37"/>
                <a:gd name="T17" fmla="*/ 2147483647 h 71"/>
                <a:gd name="T18" fmla="*/ 2147483647 w 37"/>
                <a:gd name="T19" fmla="*/ 2147483647 h 71"/>
                <a:gd name="T20" fmla="*/ 2147483647 w 37"/>
                <a:gd name="T21" fmla="*/ 2147483647 h 71"/>
                <a:gd name="T22" fmla="*/ 2147483647 w 37"/>
                <a:gd name="T23" fmla="*/ 2147483647 h 71"/>
                <a:gd name="T24" fmla="*/ 2147483647 w 37"/>
                <a:gd name="T25" fmla="*/ 2147483647 h 71"/>
                <a:gd name="T26" fmla="*/ 2147483647 w 37"/>
                <a:gd name="T27" fmla="*/ 2147483647 h 71"/>
                <a:gd name="T28" fmla="*/ 2147483647 w 37"/>
                <a:gd name="T29" fmla="*/ 2147483647 h 71"/>
                <a:gd name="T30" fmla="*/ 2147483647 w 37"/>
                <a:gd name="T31" fmla="*/ 2147483647 h 71"/>
                <a:gd name="T32" fmla="*/ 2147483647 w 37"/>
                <a:gd name="T33" fmla="*/ 2147483647 h 71"/>
                <a:gd name="T34" fmla="*/ 2147483647 w 37"/>
                <a:gd name="T35" fmla="*/ 2147483647 h 71"/>
                <a:gd name="T36" fmla="*/ 2147483647 w 37"/>
                <a:gd name="T37" fmla="*/ 2147483647 h 71"/>
                <a:gd name="T38" fmla="*/ 2147483647 w 37"/>
                <a:gd name="T39" fmla="*/ 0 h 71"/>
                <a:gd name="T40" fmla="*/ 2147483647 w 37"/>
                <a:gd name="T41" fmla="*/ 2147483647 h 71"/>
                <a:gd name="T42" fmla="*/ 2147483647 w 37"/>
                <a:gd name="T43" fmla="*/ 2147483647 h 71"/>
                <a:gd name="T44" fmla="*/ 2147483647 w 37"/>
                <a:gd name="T45" fmla="*/ 2147483647 h 71"/>
                <a:gd name="T46" fmla="*/ 0 w 37"/>
                <a:gd name="T47" fmla="*/ 2147483647 h 71"/>
                <a:gd name="T48" fmla="*/ 0 w 37"/>
                <a:gd name="T49" fmla="*/ 2147483647 h 71"/>
                <a:gd name="T50" fmla="*/ 0 w 37"/>
                <a:gd name="T51" fmla="*/ 2147483647 h 7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71">
                  <a:moveTo>
                    <a:pt x="0" y="17"/>
                  </a:moveTo>
                  <a:lnTo>
                    <a:pt x="0" y="54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6" y="67"/>
                  </a:lnTo>
                  <a:lnTo>
                    <a:pt x="11" y="71"/>
                  </a:lnTo>
                  <a:lnTo>
                    <a:pt x="18" y="71"/>
                  </a:lnTo>
                  <a:lnTo>
                    <a:pt x="25" y="71"/>
                  </a:lnTo>
                  <a:lnTo>
                    <a:pt x="30" y="67"/>
                  </a:lnTo>
                  <a:lnTo>
                    <a:pt x="34" y="62"/>
                  </a:lnTo>
                  <a:lnTo>
                    <a:pt x="36" y="58"/>
                  </a:lnTo>
                  <a:lnTo>
                    <a:pt x="37" y="54"/>
                  </a:lnTo>
                  <a:lnTo>
                    <a:pt x="37" y="17"/>
                  </a:lnTo>
                  <a:lnTo>
                    <a:pt x="36" y="13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8" name="Freeform 939"/>
            <p:cNvSpPr>
              <a:spLocks/>
            </p:cNvSpPr>
            <p:nvPr/>
          </p:nvSpPr>
          <p:spPr bwMode="auto">
            <a:xfrm>
              <a:off x="5222877" y="3444876"/>
              <a:ext cx="74613" cy="111125"/>
            </a:xfrm>
            <a:custGeom>
              <a:avLst/>
              <a:gdLst>
                <a:gd name="T0" fmla="*/ 2147483647 w 141"/>
                <a:gd name="T1" fmla="*/ 2147483647 h 208"/>
                <a:gd name="T2" fmla="*/ 2147483647 w 141"/>
                <a:gd name="T3" fmla="*/ 2147483647 h 208"/>
                <a:gd name="T4" fmla="*/ 2147483647 w 141"/>
                <a:gd name="T5" fmla="*/ 2147483647 h 208"/>
                <a:gd name="T6" fmla="*/ 2147483647 w 141"/>
                <a:gd name="T7" fmla="*/ 2147483647 h 208"/>
                <a:gd name="T8" fmla="*/ 2147483647 w 141"/>
                <a:gd name="T9" fmla="*/ 2147483647 h 208"/>
                <a:gd name="T10" fmla="*/ 2147483647 w 141"/>
                <a:gd name="T11" fmla="*/ 2147483647 h 208"/>
                <a:gd name="T12" fmla="*/ 2147483647 w 141"/>
                <a:gd name="T13" fmla="*/ 2147483647 h 208"/>
                <a:gd name="T14" fmla="*/ 2147483647 w 141"/>
                <a:gd name="T15" fmla="*/ 2147483647 h 208"/>
                <a:gd name="T16" fmla="*/ 2147483647 w 141"/>
                <a:gd name="T17" fmla="*/ 2147483647 h 208"/>
                <a:gd name="T18" fmla="*/ 2147483647 w 141"/>
                <a:gd name="T19" fmla="*/ 2147483647 h 208"/>
                <a:gd name="T20" fmla="*/ 2147483647 w 141"/>
                <a:gd name="T21" fmla="*/ 2147483647 h 208"/>
                <a:gd name="T22" fmla="*/ 2147483647 w 141"/>
                <a:gd name="T23" fmla="*/ 2147483647 h 208"/>
                <a:gd name="T24" fmla="*/ 2147483647 w 141"/>
                <a:gd name="T25" fmla="*/ 2147483647 h 208"/>
                <a:gd name="T26" fmla="*/ 2147483647 w 141"/>
                <a:gd name="T27" fmla="*/ 2147483647 h 208"/>
                <a:gd name="T28" fmla="*/ 2147483647 w 141"/>
                <a:gd name="T29" fmla="*/ 2147483647 h 208"/>
                <a:gd name="T30" fmla="*/ 2147483647 w 141"/>
                <a:gd name="T31" fmla="*/ 2147483647 h 208"/>
                <a:gd name="T32" fmla="*/ 2147483647 w 141"/>
                <a:gd name="T33" fmla="*/ 2147483647 h 208"/>
                <a:gd name="T34" fmla="*/ 2147483647 w 141"/>
                <a:gd name="T35" fmla="*/ 2147483647 h 208"/>
                <a:gd name="T36" fmla="*/ 2147483647 w 141"/>
                <a:gd name="T37" fmla="*/ 2147483647 h 208"/>
                <a:gd name="T38" fmla="*/ 2147483647 w 141"/>
                <a:gd name="T39" fmla="*/ 2147483647 h 208"/>
                <a:gd name="T40" fmla="*/ 2147483647 w 141"/>
                <a:gd name="T41" fmla="*/ 2147483647 h 208"/>
                <a:gd name="T42" fmla="*/ 2147483647 w 141"/>
                <a:gd name="T43" fmla="*/ 2147483647 h 208"/>
                <a:gd name="T44" fmla="*/ 2147483647 w 141"/>
                <a:gd name="T45" fmla="*/ 2147483647 h 208"/>
                <a:gd name="T46" fmla="*/ 2147483647 w 141"/>
                <a:gd name="T47" fmla="*/ 2147483647 h 208"/>
                <a:gd name="T48" fmla="*/ 2147483647 w 141"/>
                <a:gd name="T49" fmla="*/ 2147483647 h 208"/>
                <a:gd name="T50" fmla="*/ 0 w 141"/>
                <a:gd name="T51" fmla="*/ 2147483647 h 208"/>
                <a:gd name="T52" fmla="*/ 2147483647 w 141"/>
                <a:gd name="T53" fmla="*/ 2147483647 h 208"/>
                <a:gd name="T54" fmla="*/ 2147483647 w 141"/>
                <a:gd name="T55" fmla="*/ 2147483647 h 208"/>
                <a:gd name="T56" fmla="*/ 2147483647 w 141"/>
                <a:gd name="T57" fmla="*/ 2147483647 h 208"/>
                <a:gd name="T58" fmla="*/ 2147483647 w 141"/>
                <a:gd name="T59" fmla="*/ 2147483647 h 208"/>
                <a:gd name="T60" fmla="*/ 2147483647 w 141"/>
                <a:gd name="T61" fmla="*/ 2147483647 h 208"/>
                <a:gd name="T62" fmla="*/ 2147483647 w 141"/>
                <a:gd name="T63" fmla="*/ 2147483647 h 208"/>
                <a:gd name="T64" fmla="*/ 2147483647 w 141"/>
                <a:gd name="T65" fmla="*/ 2147483647 h 208"/>
                <a:gd name="T66" fmla="*/ 2147483647 w 141"/>
                <a:gd name="T67" fmla="*/ 2147483647 h 208"/>
                <a:gd name="T68" fmla="*/ 2147483647 w 141"/>
                <a:gd name="T69" fmla="*/ 2147483647 h 208"/>
                <a:gd name="T70" fmla="*/ 2147483647 w 141"/>
                <a:gd name="T71" fmla="*/ 2147483647 h 208"/>
                <a:gd name="T72" fmla="*/ 2147483647 w 141"/>
                <a:gd name="T73" fmla="*/ 2147483647 h 208"/>
                <a:gd name="T74" fmla="*/ 2147483647 w 141"/>
                <a:gd name="T75" fmla="*/ 2147483647 h 208"/>
                <a:gd name="T76" fmla="*/ 2147483647 w 141"/>
                <a:gd name="T77" fmla="*/ 2147483647 h 208"/>
                <a:gd name="T78" fmla="*/ 2147483647 w 141"/>
                <a:gd name="T79" fmla="*/ 2147483647 h 208"/>
                <a:gd name="T80" fmla="*/ 2147483647 w 141"/>
                <a:gd name="T81" fmla="*/ 2147483647 h 20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1" h="208">
                  <a:moveTo>
                    <a:pt x="141" y="18"/>
                  </a:moveTo>
                  <a:lnTo>
                    <a:pt x="141" y="18"/>
                  </a:lnTo>
                  <a:lnTo>
                    <a:pt x="141" y="14"/>
                  </a:lnTo>
                  <a:lnTo>
                    <a:pt x="140" y="10"/>
                  </a:lnTo>
                  <a:lnTo>
                    <a:pt x="136" y="4"/>
                  </a:lnTo>
                  <a:lnTo>
                    <a:pt x="130" y="2"/>
                  </a:lnTo>
                  <a:lnTo>
                    <a:pt x="124" y="0"/>
                  </a:lnTo>
                  <a:lnTo>
                    <a:pt x="117" y="2"/>
                  </a:lnTo>
                  <a:lnTo>
                    <a:pt x="111" y="4"/>
                  </a:lnTo>
                  <a:lnTo>
                    <a:pt x="107" y="10"/>
                  </a:lnTo>
                  <a:lnTo>
                    <a:pt x="106" y="14"/>
                  </a:lnTo>
                  <a:lnTo>
                    <a:pt x="105" y="18"/>
                  </a:lnTo>
                  <a:lnTo>
                    <a:pt x="100" y="65"/>
                  </a:lnTo>
                  <a:lnTo>
                    <a:pt x="95" y="111"/>
                  </a:lnTo>
                  <a:lnTo>
                    <a:pt x="94" y="129"/>
                  </a:lnTo>
                  <a:lnTo>
                    <a:pt x="94" y="147"/>
                  </a:lnTo>
                  <a:lnTo>
                    <a:pt x="95" y="158"/>
                  </a:lnTo>
                  <a:lnTo>
                    <a:pt x="95" y="166"/>
                  </a:lnTo>
                  <a:lnTo>
                    <a:pt x="94" y="168"/>
                  </a:lnTo>
                  <a:lnTo>
                    <a:pt x="91" y="170"/>
                  </a:lnTo>
                  <a:lnTo>
                    <a:pt x="87" y="170"/>
                  </a:lnTo>
                  <a:lnTo>
                    <a:pt x="80" y="170"/>
                  </a:lnTo>
                  <a:lnTo>
                    <a:pt x="68" y="170"/>
                  </a:lnTo>
                  <a:lnTo>
                    <a:pt x="56" y="171"/>
                  </a:lnTo>
                  <a:lnTo>
                    <a:pt x="48" y="171"/>
                  </a:lnTo>
                  <a:lnTo>
                    <a:pt x="42" y="168"/>
                  </a:lnTo>
                  <a:lnTo>
                    <a:pt x="39" y="166"/>
                  </a:lnTo>
                  <a:lnTo>
                    <a:pt x="37" y="160"/>
                  </a:lnTo>
                  <a:lnTo>
                    <a:pt x="37" y="155"/>
                  </a:lnTo>
                  <a:lnTo>
                    <a:pt x="37" y="149"/>
                  </a:lnTo>
                  <a:lnTo>
                    <a:pt x="38" y="134"/>
                  </a:lnTo>
                  <a:lnTo>
                    <a:pt x="38" y="23"/>
                  </a:lnTo>
                  <a:lnTo>
                    <a:pt x="38" y="19"/>
                  </a:lnTo>
                  <a:lnTo>
                    <a:pt x="37" y="16"/>
                  </a:lnTo>
                  <a:lnTo>
                    <a:pt x="33" y="10"/>
                  </a:lnTo>
                  <a:lnTo>
                    <a:pt x="26" y="7"/>
                  </a:lnTo>
                  <a:lnTo>
                    <a:pt x="19" y="6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1" y="116"/>
                  </a:lnTo>
                  <a:lnTo>
                    <a:pt x="0" y="151"/>
                  </a:lnTo>
                  <a:lnTo>
                    <a:pt x="0" y="168"/>
                  </a:lnTo>
                  <a:lnTo>
                    <a:pt x="1" y="187"/>
                  </a:lnTo>
                  <a:lnTo>
                    <a:pt x="4" y="191"/>
                  </a:lnTo>
                  <a:lnTo>
                    <a:pt x="6" y="196"/>
                  </a:lnTo>
                  <a:lnTo>
                    <a:pt x="10" y="200"/>
                  </a:lnTo>
                  <a:lnTo>
                    <a:pt x="14" y="202"/>
                  </a:lnTo>
                  <a:lnTo>
                    <a:pt x="23" y="205"/>
                  </a:lnTo>
                  <a:lnTo>
                    <a:pt x="34" y="208"/>
                  </a:lnTo>
                  <a:lnTo>
                    <a:pt x="46" y="208"/>
                  </a:lnTo>
                  <a:lnTo>
                    <a:pt x="57" y="208"/>
                  </a:lnTo>
                  <a:lnTo>
                    <a:pt x="76" y="206"/>
                  </a:lnTo>
                  <a:lnTo>
                    <a:pt x="87" y="206"/>
                  </a:lnTo>
                  <a:lnTo>
                    <a:pt x="98" y="208"/>
                  </a:lnTo>
                  <a:lnTo>
                    <a:pt x="103" y="208"/>
                  </a:lnTo>
                  <a:lnTo>
                    <a:pt x="109" y="206"/>
                  </a:lnTo>
                  <a:lnTo>
                    <a:pt x="114" y="205"/>
                  </a:lnTo>
                  <a:lnTo>
                    <a:pt x="118" y="201"/>
                  </a:lnTo>
                  <a:lnTo>
                    <a:pt x="125" y="193"/>
                  </a:lnTo>
                  <a:lnTo>
                    <a:pt x="129" y="183"/>
                  </a:lnTo>
                  <a:lnTo>
                    <a:pt x="132" y="174"/>
                  </a:lnTo>
                  <a:lnTo>
                    <a:pt x="132" y="163"/>
                  </a:lnTo>
                  <a:lnTo>
                    <a:pt x="132" y="144"/>
                  </a:lnTo>
                  <a:lnTo>
                    <a:pt x="132" y="126"/>
                  </a:lnTo>
                  <a:lnTo>
                    <a:pt x="134" y="90"/>
                  </a:lnTo>
                  <a:lnTo>
                    <a:pt x="138" y="54"/>
                  </a:lnTo>
                  <a:lnTo>
                    <a:pt x="141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9" name="Freeform 940"/>
            <p:cNvSpPr>
              <a:spLocks/>
            </p:cNvSpPr>
            <p:nvPr/>
          </p:nvSpPr>
          <p:spPr bwMode="auto">
            <a:xfrm>
              <a:off x="5302252" y="3487738"/>
              <a:ext cx="53975" cy="95250"/>
            </a:xfrm>
            <a:custGeom>
              <a:avLst/>
              <a:gdLst>
                <a:gd name="T0" fmla="*/ 2147483647 w 103"/>
                <a:gd name="T1" fmla="*/ 2147483647 h 180"/>
                <a:gd name="T2" fmla="*/ 2147483647 w 103"/>
                <a:gd name="T3" fmla="*/ 2147483647 h 180"/>
                <a:gd name="T4" fmla="*/ 2147483647 w 103"/>
                <a:gd name="T5" fmla="*/ 2147483647 h 180"/>
                <a:gd name="T6" fmla="*/ 2147483647 w 103"/>
                <a:gd name="T7" fmla="*/ 2147483647 h 180"/>
                <a:gd name="T8" fmla="*/ 2147483647 w 103"/>
                <a:gd name="T9" fmla="*/ 2147483647 h 180"/>
                <a:gd name="T10" fmla="*/ 2147483647 w 103"/>
                <a:gd name="T11" fmla="*/ 2147483647 h 180"/>
                <a:gd name="T12" fmla="*/ 2147483647 w 103"/>
                <a:gd name="T13" fmla="*/ 2147483647 h 180"/>
                <a:gd name="T14" fmla="*/ 2147483647 w 103"/>
                <a:gd name="T15" fmla="*/ 2147483647 h 180"/>
                <a:gd name="T16" fmla="*/ 2147483647 w 103"/>
                <a:gd name="T17" fmla="*/ 2147483647 h 180"/>
                <a:gd name="T18" fmla="*/ 2147483647 w 103"/>
                <a:gd name="T19" fmla="*/ 0 h 180"/>
                <a:gd name="T20" fmla="*/ 2147483647 w 103"/>
                <a:gd name="T21" fmla="*/ 0 h 180"/>
                <a:gd name="T22" fmla="*/ 2147483647 w 103"/>
                <a:gd name="T23" fmla="*/ 0 h 180"/>
                <a:gd name="T24" fmla="*/ 2147483647 w 103"/>
                <a:gd name="T25" fmla="*/ 0 h 180"/>
                <a:gd name="T26" fmla="*/ 2147483647 w 103"/>
                <a:gd name="T27" fmla="*/ 0 h 180"/>
                <a:gd name="T28" fmla="*/ 2147483647 w 103"/>
                <a:gd name="T29" fmla="*/ 2147483647 h 180"/>
                <a:gd name="T30" fmla="*/ 2147483647 w 103"/>
                <a:gd name="T31" fmla="*/ 2147483647 h 180"/>
                <a:gd name="T32" fmla="*/ 2147483647 w 103"/>
                <a:gd name="T33" fmla="*/ 2147483647 h 180"/>
                <a:gd name="T34" fmla="*/ 2147483647 w 103"/>
                <a:gd name="T35" fmla="*/ 2147483647 h 180"/>
                <a:gd name="T36" fmla="*/ 2147483647 w 103"/>
                <a:gd name="T37" fmla="*/ 2147483647 h 180"/>
                <a:gd name="T38" fmla="*/ 2147483647 w 103"/>
                <a:gd name="T39" fmla="*/ 2147483647 h 180"/>
                <a:gd name="T40" fmla="*/ 2147483647 w 103"/>
                <a:gd name="T41" fmla="*/ 2147483647 h 180"/>
                <a:gd name="T42" fmla="*/ 2147483647 w 103"/>
                <a:gd name="T43" fmla="*/ 2147483647 h 180"/>
                <a:gd name="T44" fmla="*/ 2147483647 w 103"/>
                <a:gd name="T45" fmla="*/ 2147483647 h 180"/>
                <a:gd name="T46" fmla="*/ 2147483647 w 103"/>
                <a:gd name="T47" fmla="*/ 2147483647 h 180"/>
                <a:gd name="T48" fmla="*/ 2147483647 w 103"/>
                <a:gd name="T49" fmla="*/ 2147483647 h 180"/>
                <a:gd name="T50" fmla="*/ 0 w 103"/>
                <a:gd name="T51" fmla="*/ 2147483647 h 180"/>
                <a:gd name="T52" fmla="*/ 0 w 103"/>
                <a:gd name="T53" fmla="*/ 2147483647 h 180"/>
                <a:gd name="T54" fmla="*/ 2147483647 w 103"/>
                <a:gd name="T55" fmla="*/ 2147483647 h 180"/>
                <a:gd name="T56" fmla="*/ 2147483647 w 103"/>
                <a:gd name="T57" fmla="*/ 2147483647 h 180"/>
                <a:gd name="T58" fmla="*/ 2147483647 w 103"/>
                <a:gd name="T59" fmla="*/ 2147483647 h 180"/>
                <a:gd name="T60" fmla="*/ 2147483647 w 103"/>
                <a:gd name="T61" fmla="*/ 2147483647 h 180"/>
                <a:gd name="T62" fmla="*/ 2147483647 w 103"/>
                <a:gd name="T63" fmla="*/ 2147483647 h 180"/>
                <a:gd name="T64" fmla="*/ 2147483647 w 103"/>
                <a:gd name="T65" fmla="*/ 2147483647 h 180"/>
                <a:gd name="T66" fmla="*/ 2147483647 w 103"/>
                <a:gd name="T67" fmla="*/ 2147483647 h 180"/>
                <a:gd name="T68" fmla="*/ 2147483647 w 103"/>
                <a:gd name="T69" fmla="*/ 2147483647 h 180"/>
                <a:gd name="T70" fmla="*/ 2147483647 w 103"/>
                <a:gd name="T71" fmla="*/ 2147483647 h 180"/>
                <a:gd name="T72" fmla="*/ 2147483647 w 103"/>
                <a:gd name="T73" fmla="*/ 2147483647 h 180"/>
                <a:gd name="T74" fmla="*/ 2147483647 w 103"/>
                <a:gd name="T75" fmla="*/ 2147483647 h 180"/>
                <a:gd name="T76" fmla="*/ 2147483647 w 103"/>
                <a:gd name="T77" fmla="*/ 2147483647 h 180"/>
                <a:gd name="T78" fmla="*/ 2147483647 w 103"/>
                <a:gd name="T79" fmla="*/ 2147483647 h 180"/>
                <a:gd name="T80" fmla="*/ 2147483647 w 103"/>
                <a:gd name="T81" fmla="*/ 2147483647 h 180"/>
                <a:gd name="T82" fmla="*/ 2147483647 w 103"/>
                <a:gd name="T83" fmla="*/ 2147483647 h 180"/>
                <a:gd name="T84" fmla="*/ 2147483647 w 103"/>
                <a:gd name="T85" fmla="*/ 2147483647 h 180"/>
                <a:gd name="T86" fmla="*/ 2147483647 w 103"/>
                <a:gd name="T87" fmla="*/ 2147483647 h 180"/>
                <a:gd name="T88" fmla="*/ 2147483647 w 103"/>
                <a:gd name="T89" fmla="*/ 2147483647 h 180"/>
                <a:gd name="T90" fmla="*/ 2147483647 w 103"/>
                <a:gd name="T91" fmla="*/ 2147483647 h 180"/>
                <a:gd name="T92" fmla="*/ 2147483647 w 103"/>
                <a:gd name="T93" fmla="*/ 2147483647 h 180"/>
                <a:gd name="T94" fmla="*/ 2147483647 w 103"/>
                <a:gd name="T95" fmla="*/ 2147483647 h 180"/>
                <a:gd name="T96" fmla="*/ 2147483647 w 103"/>
                <a:gd name="T97" fmla="*/ 2147483647 h 180"/>
                <a:gd name="T98" fmla="*/ 2147483647 w 103"/>
                <a:gd name="T99" fmla="*/ 2147483647 h 180"/>
                <a:gd name="T100" fmla="*/ 2147483647 w 103"/>
                <a:gd name="T101" fmla="*/ 2147483647 h 180"/>
                <a:gd name="T102" fmla="*/ 2147483647 w 103"/>
                <a:gd name="T103" fmla="*/ 2147483647 h 180"/>
                <a:gd name="T104" fmla="*/ 2147483647 w 103"/>
                <a:gd name="T105" fmla="*/ 2147483647 h 18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3" h="180">
                  <a:moveTo>
                    <a:pt x="99" y="35"/>
                  </a:moveTo>
                  <a:lnTo>
                    <a:pt x="99" y="35"/>
                  </a:lnTo>
                  <a:lnTo>
                    <a:pt x="98" y="28"/>
                  </a:lnTo>
                  <a:lnTo>
                    <a:pt x="97" y="23"/>
                  </a:lnTo>
                  <a:lnTo>
                    <a:pt x="94" y="18"/>
                  </a:lnTo>
                  <a:lnTo>
                    <a:pt x="90" y="13"/>
                  </a:lnTo>
                  <a:lnTo>
                    <a:pt x="87" y="9"/>
                  </a:lnTo>
                  <a:lnTo>
                    <a:pt x="82" y="7"/>
                  </a:lnTo>
                  <a:lnTo>
                    <a:pt x="71" y="3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8" y="5"/>
                  </a:lnTo>
                  <a:lnTo>
                    <a:pt x="6" y="12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57"/>
                  </a:lnTo>
                  <a:lnTo>
                    <a:pt x="2" y="91"/>
                  </a:lnTo>
                  <a:lnTo>
                    <a:pt x="0" y="129"/>
                  </a:lnTo>
                  <a:lnTo>
                    <a:pt x="0" y="138"/>
                  </a:lnTo>
                  <a:lnTo>
                    <a:pt x="2" y="148"/>
                  </a:lnTo>
                  <a:lnTo>
                    <a:pt x="3" y="156"/>
                  </a:lnTo>
                  <a:lnTo>
                    <a:pt x="7" y="164"/>
                  </a:lnTo>
                  <a:lnTo>
                    <a:pt x="11" y="169"/>
                  </a:lnTo>
                  <a:lnTo>
                    <a:pt x="17" y="174"/>
                  </a:lnTo>
                  <a:lnTo>
                    <a:pt x="22" y="176"/>
                  </a:lnTo>
                  <a:lnTo>
                    <a:pt x="27" y="178"/>
                  </a:lnTo>
                  <a:lnTo>
                    <a:pt x="40" y="179"/>
                  </a:lnTo>
                  <a:lnTo>
                    <a:pt x="52" y="180"/>
                  </a:lnTo>
                  <a:lnTo>
                    <a:pt x="65" y="180"/>
                  </a:lnTo>
                  <a:lnTo>
                    <a:pt x="72" y="180"/>
                  </a:lnTo>
                  <a:lnTo>
                    <a:pt x="78" y="179"/>
                  </a:lnTo>
                  <a:lnTo>
                    <a:pt x="83" y="176"/>
                  </a:lnTo>
                  <a:lnTo>
                    <a:pt x="89" y="172"/>
                  </a:lnTo>
                  <a:lnTo>
                    <a:pt x="93" y="168"/>
                  </a:lnTo>
                  <a:lnTo>
                    <a:pt x="95" y="161"/>
                  </a:lnTo>
                  <a:lnTo>
                    <a:pt x="99" y="146"/>
                  </a:lnTo>
                  <a:lnTo>
                    <a:pt x="101" y="130"/>
                  </a:lnTo>
                  <a:lnTo>
                    <a:pt x="102" y="115"/>
                  </a:lnTo>
                  <a:lnTo>
                    <a:pt x="103" y="99"/>
                  </a:lnTo>
                  <a:lnTo>
                    <a:pt x="102" y="66"/>
                  </a:lnTo>
                  <a:lnTo>
                    <a:pt x="99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0" name="Freeform 941"/>
            <p:cNvSpPr>
              <a:spLocks/>
            </p:cNvSpPr>
            <p:nvPr/>
          </p:nvSpPr>
          <p:spPr bwMode="auto">
            <a:xfrm>
              <a:off x="5159377" y="3486151"/>
              <a:ext cx="55563" cy="93663"/>
            </a:xfrm>
            <a:custGeom>
              <a:avLst/>
              <a:gdLst>
                <a:gd name="T0" fmla="*/ 2147483647 w 105"/>
                <a:gd name="T1" fmla="*/ 2147483647 h 177"/>
                <a:gd name="T2" fmla="*/ 2147483647 w 105"/>
                <a:gd name="T3" fmla="*/ 2147483647 h 177"/>
                <a:gd name="T4" fmla="*/ 2147483647 w 105"/>
                <a:gd name="T5" fmla="*/ 2147483647 h 177"/>
                <a:gd name="T6" fmla="*/ 2147483647 w 105"/>
                <a:gd name="T7" fmla="*/ 2147483647 h 177"/>
                <a:gd name="T8" fmla="*/ 2147483647 w 105"/>
                <a:gd name="T9" fmla="*/ 2147483647 h 177"/>
                <a:gd name="T10" fmla="*/ 2147483647 w 105"/>
                <a:gd name="T11" fmla="*/ 2147483647 h 177"/>
                <a:gd name="T12" fmla="*/ 2147483647 w 105"/>
                <a:gd name="T13" fmla="*/ 2147483647 h 177"/>
                <a:gd name="T14" fmla="*/ 2147483647 w 105"/>
                <a:gd name="T15" fmla="*/ 2147483647 h 177"/>
                <a:gd name="T16" fmla="*/ 2147483647 w 105"/>
                <a:gd name="T17" fmla="*/ 2147483647 h 177"/>
                <a:gd name="T18" fmla="*/ 2147483647 w 105"/>
                <a:gd name="T19" fmla="*/ 2147483647 h 177"/>
                <a:gd name="T20" fmla="*/ 2147483647 w 105"/>
                <a:gd name="T21" fmla="*/ 2147483647 h 177"/>
                <a:gd name="T22" fmla="*/ 2147483647 w 105"/>
                <a:gd name="T23" fmla="*/ 2147483647 h 177"/>
                <a:gd name="T24" fmla="*/ 2147483647 w 105"/>
                <a:gd name="T25" fmla="*/ 2147483647 h 177"/>
                <a:gd name="T26" fmla="*/ 2147483647 w 105"/>
                <a:gd name="T27" fmla="*/ 0 h 177"/>
                <a:gd name="T28" fmla="*/ 2147483647 w 105"/>
                <a:gd name="T29" fmla="*/ 0 h 177"/>
                <a:gd name="T30" fmla="*/ 2147483647 w 105"/>
                <a:gd name="T31" fmla="*/ 0 h 177"/>
                <a:gd name="T32" fmla="*/ 2147483647 w 105"/>
                <a:gd name="T33" fmla="*/ 2147483647 h 177"/>
                <a:gd name="T34" fmla="*/ 2147483647 w 105"/>
                <a:gd name="T35" fmla="*/ 2147483647 h 177"/>
                <a:gd name="T36" fmla="*/ 2147483647 w 105"/>
                <a:gd name="T37" fmla="*/ 2147483647 h 177"/>
                <a:gd name="T38" fmla="*/ 2147483647 w 105"/>
                <a:gd name="T39" fmla="*/ 0 h 177"/>
                <a:gd name="T40" fmla="*/ 2147483647 w 105"/>
                <a:gd name="T41" fmla="*/ 0 h 177"/>
                <a:gd name="T42" fmla="*/ 2147483647 w 105"/>
                <a:gd name="T43" fmla="*/ 2147483647 h 177"/>
                <a:gd name="T44" fmla="*/ 2147483647 w 105"/>
                <a:gd name="T45" fmla="*/ 2147483647 h 177"/>
                <a:gd name="T46" fmla="*/ 2147483647 w 105"/>
                <a:gd name="T47" fmla="*/ 2147483647 h 177"/>
                <a:gd name="T48" fmla="*/ 2147483647 w 105"/>
                <a:gd name="T49" fmla="*/ 2147483647 h 177"/>
                <a:gd name="T50" fmla="*/ 2147483647 w 105"/>
                <a:gd name="T51" fmla="*/ 2147483647 h 177"/>
                <a:gd name="T52" fmla="*/ 2147483647 w 105"/>
                <a:gd name="T53" fmla="*/ 2147483647 h 177"/>
                <a:gd name="T54" fmla="*/ 2147483647 w 105"/>
                <a:gd name="T55" fmla="*/ 2147483647 h 177"/>
                <a:gd name="T56" fmla="*/ 2147483647 w 105"/>
                <a:gd name="T57" fmla="*/ 2147483647 h 177"/>
                <a:gd name="T58" fmla="*/ 2147483647 w 105"/>
                <a:gd name="T59" fmla="*/ 2147483647 h 177"/>
                <a:gd name="T60" fmla="*/ 0 w 105"/>
                <a:gd name="T61" fmla="*/ 2147483647 h 177"/>
                <a:gd name="T62" fmla="*/ 0 w 105"/>
                <a:gd name="T63" fmla="*/ 2147483647 h 177"/>
                <a:gd name="T64" fmla="*/ 0 w 105"/>
                <a:gd name="T65" fmla="*/ 2147483647 h 177"/>
                <a:gd name="T66" fmla="*/ 2147483647 w 105"/>
                <a:gd name="T67" fmla="*/ 2147483647 h 177"/>
                <a:gd name="T68" fmla="*/ 2147483647 w 105"/>
                <a:gd name="T69" fmla="*/ 2147483647 h 177"/>
                <a:gd name="T70" fmla="*/ 2147483647 w 105"/>
                <a:gd name="T71" fmla="*/ 2147483647 h 177"/>
                <a:gd name="T72" fmla="*/ 2147483647 w 105"/>
                <a:gd name="T73" fmla="*/ 2147483647 h 177"/>
                <a:gd name="T74" fmla="*/ 2147483647 w 105"/>
                <a:gd name="T75" fmla="*/ 2147483647 h 177"/>
                <a:gd name="T76" fmla="*/ 2147483647 w 105"/>
                <a:gd name="T77" fmla="*/ 2147483647 h 177"/>
                <a:gd name="T78" fmla="*/ 2147483647 w 105"/>
                <a:gd name="T79" fmla="*/ 2147483647 h 177"/>
                <a:gd name="T80" fmla="*/ 2147483647 w 105"/>
                <a:gd name="T81" fmla="*/ 2147483647 h 177"/>
                <a:gd name="T82" fmla="*/ 2147483647 w 105"/>
                <a:gd name="T83" fmla="*/ 2147483647 h 177"/>
                <a:gd name="T84" fmla="*/ 2147483647 w 105"/>
                <a:gd name="T85" fmla="*/ 2147483647 h 177"/>
                <a:gd name="T86" fmla="*/ 2147483647 w 105"/>
                <a:gd name="T87" fmla="*/ 2147483647 h 177"/>
                <a:gd name="T88" fmla="*/ 2147483647 w 105"/>
                <a:gd name="T89" fmla="*/ 2147483647 h 177"/>
                <a:gd name="T90" fmla="*/ 2147483647 w 105"/>
                <a:gd name="T91" fmla="*/ 2147483647 h 177"/>
                <a:gd name="T92" fmla="*/ 2147483647 w 105"/>
                <a:gd name="T93" fmla="*/ 2147483647 h 177"/>
                <a:gd name="T94" fmla="*/ 2147483647 w 105"/>
                <a:gd name="T95" fmla="*/ 2147483647 h 177"/>
                <a:gd name="T96" fmla="*/ 2147483647 w 105"/>
                <a:gd name="T97" fmla="*/ 2147483647 h 177"/>
                <a:gd name="T98" fmla="*/ 2147483647 w 105"/>
                <a:gd name="T99" fmla="*/ 2147483647 h 177"/>
                <a:gd name="T100" fmla="*/ 2147483647 w 105"/>
                <a:gd name="T101" fmla="*/ 2147483647 h 177"/>
                <a:gd name="T102" fmla="*/ 2147483647 w 105"/>
                <a:gd name="T103" fmla="*/ 2147483647 h 177"/>
                <a:gd name="T104" fmla="*/ 2147483647 w 105"/>
                <a:gd name="T105" fmla="*/ 2147483647 h 177"/>
                <a:gd name="T106" fmla="*/ 2147483647 w 105"/>
                <a:gd name="T107" fmla="*/ 2147483647 h 177"/>
                <a:gd name="T108" fmla="*/ 2147483647 w 105"/>
                <a:gd name="T109" fmla="*/ 2147483647 h 177"/>
                <a:gd name="T110" fmla="*/ 2147483647 w 105"/>
                <a:gd name="T111" fmla="*/ 2147483647 h 177"/>
                <a:gd name="T112" fmla="*/ 2147483647 w 105"/>
                <a:gd name="T113" fmla="*/ 2147483647 h 177"/>
                <a:gd name="T114" fmla="*/ 2147483647 w 105"/>
                <a:gd name="T115" fmla="*/ 2147483647 h 177"/>
                <a:gd name="T116" fmla="*/ 2147483647 w 105"/>
                <a:gd name="T117" fmla="*/ 2147483647 h 177"/>
                <a:gd name="T118" fmla="*/ 2147483647 w 105"/>
                <a:gd name="T119" fmla="*/ 2147483647 h 177"/>
                <a:gd name="T120" fmla="*/ 2147483647 w 105"/>
                <a:gd name="T121" fmla="*/ 2147483647 h 1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5" h="177">
                  <a:moveTo>
                    <a:pt x="97" y="54"/>
                  </a:moveTo>
                  <a:lnTo>
                    <a:pt x="97" y="54"/>
                  </a:lnTo>
                  <a:lnTo>
                    <a:pt x="98" y="40"/>
                  </a:lnTo>
                  <a:lnTo>
                    <a:pt x="98" y="29"/>
                  </a:lnTo>
                  <a:lnTo>
                    <a:pt x="95" y="22"/>
                  </a:lnTo>
                  <a:lnTo>
                    <a:pt x="95" y="18"/>
                  </a:lnTo>
                  <a:lnTo>
                    <a:pt x="94" y="12"/>
                  </a:lnTo>
                  <a:lnTo>
                    <a:pt x="93" y="7"/>
                  </a:lnTo>
                  <a:lnTo>
                    <a:pt x="89" y="4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67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45" y="0"/>
                  </a:lnTo>
                  <a:lnTo>
                    <a:pt x="34" y="3"/>
                  </a:lnTo>
                  <a:lnTo>
                    <a:pt x="23" y="6"/>
                  </a:lnTo>
                  <a:lnTo>
                    <a:pt x="18" y="8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4" y="23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64"/>
                  </a:lnTo>
                  <a:lnTo>
                    <a:pt x="2" y="90"/>
                  </a:lnTo>
                  <a:lnTo>
                    <a:pt x="4" y="114"/>
                  </a:lnTo>
                  <a:lnTo>
                    <a:pt x="7" y="140"/>
                  </a:lnTo>
                  <a:lnTo>
                    <a:pt x="7" y="141"/>
                  </a:lnTo>
                  <a:lnTo>
                    <a:pt x="8" y="151"/>
                  </a:lnTo>
                  <a:lnTo>
                    <a:pt x="10" y="158"/>
                  </a:lnTo>
                  <a:lnTo>
                    <a:pt x="14" y="164"/>
                  </a:lnTo>
                  <a:lnTo>
                    <a:pt x="18" y="168"/>
                  </a:lnTo>
                  <a:lnTo>
                    <a:pt x="23" y="171"/>
                  </a:lnTo>
                  <a:lnTo>
                    <a:pt x="30" y="174"/>
                  </a:lnTo>
                  <a:lnTo>
                    <a:pt x="40" y="175"/>
                  </a:lnTo>
                  <a:lnTo>
                    <a:pt x="49" y="177"/>
                  </a:lnTo>
                  <a:lnTo>
                    <a:pt x="60" y="177"/>
                  </a:lnTo>
                  <a:lnTo>
                    <a:pt x="71" y="177"/>
                  </a:lnTo>
                  <a:lnTo>
                    <a:pt x="80" y="174"/>
                  </a:lnTo>
                  <a:lnTo>
                    <a:pt x="89" y="171"/>
                  </a:lnTo>
                  <a:lnTo>
                    <a:pt x="95" y="166"/>
                  </a:lnTo>
                  <a:lnTo>
                    <a:pt x="101" y="159"/>
                  </a:lnTo>
                  <a:lnTo>
                    <a:pt x="103" y="151"/>
                  </a:lnTo>
                  <a:lnTo>
                    <a:pt x="105" y="139"/>
                  </a:lnTo>
                  <a:lnTo>
                    <a:pt x="103" y="118"/>
                  </a:lnTo>
                  <a:lnTo>
                    <a:pt x="102" y="96"/>
                  </a:lnTo>
                  <a:lnTo>
                    <a:pt x="9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1" name="Freeform 942"/>
            <p:cNvSpPr>
              <a:spLocks/>
            </p:cNvSpPr>
            <p:nvPr/>
          </p:nvSpPr>
          <p:spPr bwMode="auto">
            <a:xfrm>
              <a:off x="5041902" y="3236913"/>
              <a:ext cx="22225" cy="55563"/>
            </a:xfrm>
            <a:custGeom>
              <a:avLst/>
              <a:gdLst>
                <a:gd name="T0" fmla="*/ 2147483647 w 43"/>
                <a:gd name="T1" fmla="*/ 2147483647 h 105"/>
                <a:gd name="T2" fmla="*/ 2147483647 w 43"/>
                <a:gd name="T3" fmla="*/ 2147483647 h 105"/>
                <a:gd name="T4" fmla="*/ 2147483647 w 43"/>
                <a:gd name="T5" fmla="*/ 2147483647 h 105"/>
                <a:gd name="T6" fmla="*/ 2147483647 w 43"/>
                <a:gd name="T7" fmla="*/ 2147483647 h 105"/>
                <a:gd name="T8" fmla="*/ 2147483647 w 43"/>
                <a:gd name="T9" fmla="*/ 2147483647 h 105"/>
                <a:gd name="T10" fmla="*/ 2147483647 w 43"/>
                <a:gd name="T11" fmla="*/ 2147483647 h 105"/>
                <a:gd name="T12" fmla="*/ 2147483647 w 43"/>
                <a:gd name="T13" fmla="*/ 2147483647 h 105"/>
                <a:gd name="T14" fmla="*/ 2147483647 w 43"/>
                <a:gd name="T15" fmla="*/ 2147483647 h 105"/>
                <a:gd name="T16" fmla="*/ 2147483647 w 43"/>
                <a:gd name="T17" fmla="*/ 2147483647 h 105"/>
                <a:gd name="T18" fmla="*/ 2147483647 w 43"/>
                <a:gd name="T19" fmla="*/ 2147483647 h 105"/>
                <a:gd name="T20" fmla="*/ 2147483647 w 43"/>
                <a:gd name="T21" fmla="*/ 2147483647 h 105"/>
                <a:gd name="T22" fmla="*/ 2147483647 w 43"/>
                <a:gd name="T23" fmla="*/ 2147483647 h 105"/>
                <a:gd name="T24" fmla="*/ 2147483647 w 43"/>
                <a:gd name="T25" fmla="*/ 2147483647 h 105"/>
                <a:gd name="T26" fmla="*/ 2147483647 w 43"/>
                <a:gd name="T27" fmla="*/ 0 h 105"/>
                <a:gd name="T28" fmla="*/ 2147483647 w 43"/>
                <a:gd name="T29" fmla="*/ 2147483647 h 105"/>
                <a:gd name="T30" fmla="*/ 2147483647 w 43"/>
                <a:gd name="T31" fmla="*/ 2147483647 h 105"/>
                <a:gd name="T32" fmla="*/ 2147483647 w 43"/>
                <a:gd name="T33" fmla="*/ 2147483647 h 105"/>
                <a:gd name="T34" fmla="*/ 0 w 43"/>
                <a:gd name="T35" fmla="*/ 2147483647 h 105"/>
                <a:gd name="T36" fmla="*/ 0 w 43"/>
                <a:gd name="T37" fmla="*/ 2147483647 h 105"/>
                <a:gd name="T38" fmla="*/ 0 w 43"/>
                <a:gd name="T39" fmla="*/ 2147483647 h 105"/>
                <a:gd name="T40" fmla="*/ 0 w 43"/>
                <a:gd name="T41" fmla="*/ 2147483647 h 105"/>
                <a:gd name="T42" fmla="*/ 0 w 43"/>
                <a:gd name="T43" fmla="*/ 2147483647 h 105"/>
                <a:gd name="T44" fmla="*/ 0 w 43"/>
                <a:gd name="T45" fmla="*/ 2147483647 h 105"/>
                <a:gd name="T46" fmla="*/ 2147483647 w 43"/>
                <a:gd name="T47" fmla="*/ 2147483647 h 105"/>
                <a:gd name="T48" fmla="*/ 2147483647 w 43"/>
                <a:gd name="T49" fmla="*/ 2147483647 h 105"/>
                <a:gd name="T50" fmla="*/ 2147483647 w 43"/>
                <a:gd name="T51" fmla="*/ 2147483647 h 105"/>
                <a:gd name="T52" fmla="*/ 2147483647 w 43"/>
                <a:gd name="T53" fmla="*/ 2147483647 h 105"/>
                <a:gd name="T54" fmla="*/ 2147483647 w 43"/>
                <a:gd name="T55" fmla="*/ 2147483647 h 105"/>
                <a:gd name="T56" fmla="*/ 2147483647 w 43"/>
                <a:gd name="T57" fmla="*/ 2147483647 h 105"/>
                <a:gd name="T58" fmla="*/ 2147483647 w 43"/>
                <a:gd name="T59" fmla="*/ 2147483647 h 105"/>
                <a:gd name="T60" fmla="*/ 2147483647 w 43"/>
                <a:gd name="T61" fmla="*/ 2147483647 h 105"/>
                <a:gd name="T62" fmla="*/ 2147483647 w 43"/>
                <a:gd name="T63" fmla="*/ 2147483647 h 105"/>
                <a:gd name="T64" fmla="*/ 2147483647 w 43"/>
                <a:gd name="T65" fmla="*/ 2147483647 h 105"/>
                <a:gd name="T66" fmla="*/ 2147483647 w 43"/>
                <a:gd name="T67" fmla="*/ 2147483647 h 105"/>
                <a:gd name="T68" fmla="*/ 2147483647 w 43"/>
                <a:gd name="T69" fmla="*/ 2147483647 h 105"/>
                <a:gd name="T70" fmla="*/ 2147483647 w 43"/>
                <a:gd name="T71" fmla="*/ 2147483647 h 105"/>
                <a:gd name="T72" fmla="*/ 2147483647 w 43"/>
                <a:gd name="T73" fmla="*/ 2147483647 h 105"/>
                <a:gd name="T74" fmla="*/ 2147483647 w 43"/>
                <a:gd name="T75" fmla="*/ 2147483647 h 105"/>
                <a:gd name="T76" fmla="*/ 2147483647 w 43"/>
                <a:gd name="T77" fmla="*/ 2147483647 h 105"/>
                <a:gd name="T78" fmla="*/ 2147483647 w 43"/>
                <a:gd name="T79" fmla="*/ 2147483647 h 105"/>
                <a:gd name="T80" fmla="*/ 2147483647 w 43"/>
                <a:gd name="T81" fmla="*/ 2147483647 h 105"/>
                <a:gd name="T82" fmla="*/ 2147483647 w 43"/>
                <a:gd name="T83" fmla="*/ 2147483647 h 105"/>
                <a:gd name="T84" fmla="*/ 2147483647 w 43"/>
                <a:gd name="T85" fmla="*/ 2147483647 h 105"/>
                <a:gd name="T86" fmla="*/ 2147483647 w 43"/>
                <a:gd name="T87" fmla="*/ 2147483647 h 105"/>
                <a:gd name="T88" fmla="*/ 2147483647 w 43"/>
                <a:gd name="T89" fmla="*/ 2147483647 h 105"/>
                <a:gd name="T90" fmla="*/ 2147483647 w 43"/>
                <a:gd name="T91" fmla="*/ 2147483647 h 105"/>
                <a:gd name="T92" fmla="*/ 2147483647 w 43"/>
                <a:gd name="T93" fmla="*/ 2147483647 h 105"/>
                <a:gd name="T94" fmla="*/ 2147483647 w 43"/>
                <a:gd name="T95" fmla="*/ 2147483647 h 105"/>
                <a:gd name="T96" fmla="*/ 2147483647 w 43"/>
                <a:gd name="T97" fmla="*/ 2147483647 h 1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3" h="105">
                  <a:moveTo>
                    <a:pt x="42" y="76"/>
                  </a:moveTo>
                  <a:lnTo>
                    <a:pt x="42" y="76"/>
                  </a:lnTo>
                  <a:lnTo>
                    <a:pt x="41" y="64"/>
                  </a:lnTo>
                  <a:lnTo>
                    <a:pt x="39" y="52"/>
                  </a:lnTo>
                  <a:lnTo>
                    <a:pt x="39" y="43"/>
                  </a:lnTo>
                  <a:lnTo>
                    <a:pt x="35" y="34"/>
                  </a:lnTo>
                  <a:lnTo>
                    <a:pt x="35" y="18"/>
                  </a:lnTo>
                  <a:lnTo>
                    <a:pt x="35" y="14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34"/>
                  </a:lnTo>
                  <a:lnTo>
                    <a:pt x="0" y="44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4" y="52"/>
                  </a:lnTo>
                  <a:lnTo>
                    <a:pt x="4" y="63"/>
                  </a:lnTo>
                  <a:lnTo>
                    <a:pt x="4" y="70"/>
                  </a:lnTo>
                  <a:lnTo>
                    <a:pt x="5" y="75"/>
                  </a:lnTo>
                  <a:lnTo>
                    <a:pt x="8" y="87"/>
                  </a:lnTo>
                  <a:lnTo>
                    <a:pt x="9" y="95"/>
                  </a:lnTo>
                  <a:lnTo>
                    <a:pt x="13" y="101"/>
                  </a:lnTo>
                  <a:lnTo>
                    <a:pt x="20" y="104"/>
                  </a:lnTo>
                  <a:lnTo>
                    <a:pt x="27" y="105"/>
                  </a:lnTo>
                  <a:lnTo>
                    <a:pt x="32" y="105"/>
                  </a:lnTo>
                  <a:lnTo>
                    <a:pt x="38" y="101"/>
                  </a:lnTo>
                  <a:lnTo>
                    <a:pt x="42" y="95"/>
                  </a:lnTo>
                  <a:lnTo>
                    <a:pt x="43" y="91"/>
                  </a:lnTo>
                  <a:lnTo>
                    <a:pt x="43" y="87"/>
                  </a:lnTo>
                  <a:lnTo>
                    <a:pt x="43" y="83"/>
                  </a:lnTo>
                  <a:lnTo>
                    <a:pt x="43" y="79"/>
                  </a:lnTo>
                  <a:lnTo>
                    <a:pt x="42" y="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2" name="Freeform 943"/>
            <p:cNvSpPr>
              <a:spLocks/>
            </p:cNvSpPr>
            <p:nvPr/>
          </p:nvSpPr>
          <p:spPr bwMode="auto">
            <a:xfrm>
              <a:off x="5003802" y="3224213"/>
              <a:ext cx="22225" cy="58738"/>
            </a:xfrm>
            <a:custGeom>
              <a:avLst/>
              <a:gdLst>
                <a:gd name="T0" fmla="*/ 2147483647 w 42"/>
                <a:gd name="T1" fmla="*/ 2147483647 h 112"/>
                <a:gd name="T2" fmla="*/ 2147483647 w 42"/>
                <a:gd name="T3" fmla="*/ 2147483647 h 112"/>
                <a:gd name="T4" fmla="*/ 2147483647 w 42"/>
                <a:gd name="T5" fmla="*/ 2147483647 h 112"/>
                <a:gd name="T6" fmla="*/ 2147483647 w 42"/>
                <a:gd name="T7" fmla="*/ 2147483647 h 112"/>
                <a:gd name="T8" fmla="*/ 0 w 42"/>
                <a:gd name="T9" fmla="*/ 2147483647 h 112"/>
                <a:gd name="T10" fmla="*/ 2147483647 w 42"/>
                <a:gd name="T11" fmla="*/ 2147483647 h 112"/>
                <a:gd name="T12" fmla="*/ 2147483647 w 42"/>
                <a:gd name="T13" fmla="*/ 2147483647 h 112"/>
                <a:gd name="T14" fmla="*/ 2147483647 w 42"/>
                <a:gd name="T15" fmla="*/ 2147483647 h 112"/>
                <a:gd name="T16" fmla="*/ 2147483647 w 42"/>
                <a:gd name="T17" fmla="*/ 2147483647 h 112"/>
                <a:gd name="T18" fmla="*/ 2147483647 w 42"/>
                <a:gd name="T19" fmla="*/ 2147483647 h 112"/>
                <a:gd name="T20" fmla="*/ 2147483647 w 42"/>
                <a:gd name="T21" fmla="*/ 2147483647 h 112"/>
                <a:gd name="T22" fmla="*/ 2147483647 w 42"/>
                <a:gd name="T23" fmla="*/ 2147483647 h 112"/>
                <a:gd name="T24" fmla="*/ 2147483647 w 42"/>
                <a:gd name="T25" fmla="*/ 2147483647 h 112"/>
                <a:gd name="T26" fmla="*/ 2147483647 w 42"/>
                <a:gd name="T27" fmla="*/ 2147483647 h 112"/>
                <a:gd name="T28" fmla="*/ 2147483647 w 42"/>
                <a:gd name="T29" fmla="*/ 2147483647 h 112"/>
                <a:gd name="T30" fmla="*/ 2147483647 w 42"/>
                <a:gd name="T31" fmla="*/ 2147483647 h 112"/>
                <a:gd name="T32" fmla="*/ 2147483647 w 42"/>
                <a:gd name="T33" fmla="*/ 2147483647 h 112"/>
                <a:gd name="T34" fmla="*/ 2147483647 w 42"/>
                <a:gd name="T35" fmla="*/ 2147483647 h 112"/>
                <a:gd name="T36" fmla="*/ 2147483647 w 42"/>
                <a:gd name="T37" fmla="*/ 2147483647 h 112"/>
                <a:gd name="T38" fmla="*/ 2147483647 w 42"/>
                <a:gd name="T39" fmla="*/ 2147483647 h 112"/>
                <a:gd name="T40" fmla="*/ 2147483647 w 42"/>
                <a:gd name="T41" fmla="*/ 2147483647 h 112"/>
                <a:gd name="T42" fmla="*/ 2147483647 w 42"/>
                <a:gd name="T43" fmla="*/ 2147483647 h 112"/>
                <a:gd name="T44" fmla="*/ 2147483647 w 42"/>
                <a:gd name="T45" fmla="*/ 2147483647 h 112"/>
                <a:gd name="T46" fmla="*/ 2147483647 w 42"/>
                <a:gd name="T47" fmla="*/ 2147483647 h 112"/>
                <a:gd name="T48" fmla="*/ 2147483647 w 42"/>
                <a:gd name="T49" fmla="*/ 2147483647 h 112"/>
                <a:gd name="T50" fmla="*/ 2147483647 w 42"/>
                <a:gd name="T51" fmla="*/ 2147483647 h 112"/>
                <a:gd name="T52" fmla="*/ 2147483647 w 42"/>
                <a:gd name="T53" fmla="*/ 2147483647 h 112"/>
                <a:gd name="T54" fmla="*/ 2147483647 w 42"/>
                <a:gd name="T55" fmla="*/ 2147483647 h 112"/>
                <a:gd name="T56" fmla="*/ 2147483647 w 42"/>
                <a:gd name="T57" fmla="*/ 0 h 112"/>
                <a:gd name="T58" fmla="*/ 2147483647 w 42"/>
                <a:gd name="T59" fmla="*/ 0 h 112"/>
                <a:gd name="T60" fmla="*/ 2147483647 w 42"/>
                <a:gd name="T61" fmla="*/ 2147483647 h 112"/>
                <a:gd name="T62" fmla="*/ 2147483647 w 42"/>
                <a:gd name="T63" fmla="*/ 2147483647 h 112"/>
                <a:gd name="T64" fmla="*/ 2147483647 w 42"/>
                <a:gd name="T65" fmla="*/ 2147483647 h 112"/>
                <a:gd name="T66" fmla="*/ 2147483647 w 42"/>
                <a:gd name="T67" fmla="*/ 2147483647 h 112"/>
                <a:gd name="T68" fmla="*/ 2147483647 w 42"/>
                <a:gd name="T69" fmla="*/ 2147483647 h 1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2" h="112">
                  <a:moveTo>
                    <a:pt x="6" y="13"/>
                  </a:moveTo>
                  <a:lnTo>
                    <a:pt x="6" y="13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53"/>
                  </a:lnTo>
                  <a:lnTo>
                    <a:pt x="2" y="94"/>
                  </a:lnTo>
                  <a:lnTo>
                    <a:pt x="2" y="98"/>
                  </a:lnTo>
                  <a:lnTo>
                    <a:pt x="3" y="102"/>
                  </a:lnTo>
                  <a:lnTo>
                    <a:pt x="7" y="108"/>
                  </a:lnTo>
                  <a:lnTo>
                    <a:pt x="13" y="112"/>
                  </a:lnTo>
                  <a:lnTo>
                    <a:pt x="19" y="112"/>
                  </a:lnTo>
                  <a:lnTo>
                    <a:pt x="26" y="112"/>
                  </a:lnTo>
                  <a:lnTo>
                    <a:pt x="32" y="108"/>
                  </a:lnTo>
                  <a:lnTo>
                    <a:pt x="36" y="102"/>
                  </a:lnTo>
                  <a:lnTo>
                    <a:pt x="37" y="98"/>
                  </a:lnTo>
                  <a:lnTo>
                    <a:pt x="38" y="94"/>
                  </a:lnTo>
                  <a:lnTo>
                    <a:pt x="37" y="59"/>
                  </a:lnTo>
                  <a:lnTo>
                    <a:pt x="37" y="40"/>
                  </a:lnTo>
                  <a:lnTo>
                    <a:pt x="38" y="32"/>
                  </a:lnTo>
                  <a:lnTo>
                    <a:pt x="41" y="22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1" y="11"/>
                  </a:lnTo>
                  <a:lnTo>
                    <a:pt x="40" y="9"/>
                  </a:lnTo>
                  <a:lnTo>
                    <a:pt x="36" y="3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10" y="6"/>
                  </a:lnTo>
                  <a:lnTo>
                    <a:pt x="7" y="9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3" name="Freeform 944"/>
            <p:cNvSpPr>
              <a:spLocks/>
            </p:cNvSpPr>
            <p:nvPr/>
          </p:nvSpPr>
          <p:spPr bwMode="auto">
            <a:xfrm>
              <a:off x="4976814" y="3209926"/>
              <a:ext cx="19050" cy="46038"/>
            </a:xfrm>
            <a:custGeom>
              <a:avLst/>
              <a:gdLst>
                <a:gd name="T0" fmla="*/ 0 w 36"/>
                <a:gd name="T1" fmla="*/ 2147483647 h 88"/>
                <a:gd name="T2" fmla="*/ 0 w 36"/>
                <a:gd name="T3" fmla="*/ 2147483647 h 88"/>
                <a:gd name="T4" fmla="*/ 0 w 36"/>
                <a:gd name="T5" fmla="*/ 2147483647 h 88"/>
                <a:gd name="T6" fmla="*/ 0 w 36"/>
                <a:gd name="T7" fmla="*/ 2147483647 h 88"/>
                <a:gd name="T8" fmla="*/ 2147483647 w 36"/>
                <a:gd name="T9" fmla="*/ 2147483647 h 88"/>
                <a:gd name="T10" fmla="*/ 2147483647 w 36"/>
                <a:gd name="T11" fmla="*/ 2147483647 h 88"/>
                <a:gd name="T12" fmla="*/ 2147483647 w 36"/>
                <a:gd name="T13" fmla="*/ 2147483647 h 88"/>
                <a:gd name="T14" fmla="*/ 2147483647 w 36"/>
                <a:gd name="T15" fmla="*/ 2147483647 h 88"/>
                <a:gd name="T16" fmla="*/ 2147483647 w 36"/>
                <a:gd name="T17" fmla="*/ 2147483647 h 88"/>
                <a:gd name="T18" fmla="*/ 2147483647 w 36"/>
                <a:gd name="T19" fmla="*/ 2147483647 h 88"/>
                <a:gd name="T20" fmla="*/ 2147483647 w 36"/>
                <a:gd name="T21" fmla="*/ 2147483647 h 88"/>
                <a:gd name="T22" fmla="*/ 2147483647 w 36"/>
                <a:gd name="T23" fmla="*/ 2147483647 h 88"/>
                <a:gd name="T24" fmla="*/ 2147483647 w 36"/>
                <a:gd name="T25" fmla="*/ 2147483647 h 88"/>
                <a:gd name="T26" fmla="*/ 2147483647 w 36"/>
                <a:gd name="T27" fmla="*/ 2147483647 h 88"/>
                <a:gd name="T28" fmla="*/ 2147483647 w 36"/>
                <a:gd name="T29" fmla="*/ 2147483647 h 88"/>
                <a:gd name="T30" fmla="*/ 2147483647 w 36"/>
                <a:gd name="T31" fmla="*/ 2147483647 h 88"/>
                <a:gd name="T32" fmla="*/ 2147483647 w 36"/>
                <a:gd name="T33" fmla="*/ 2147483647 h 88"/>
                <a:gd name="T34" fmla="*/ 2147483647 w 36"/>
                <a:gd name="T35" fmla="*/ 2147483647 h 88"/>
                <a:gd name="T36" fmla="*/ 2147483647 w 36"/>
                <a:gd name="T37" fmla="*/ 0 h 88"/>
                <a:gd name="T38" fmla="*/ 2147483647 w 36"/>
                <a:gd name="T39" fmla="*/ 0 h 88"/>
                <a:gd name="T40" fmla="*/ 2147483647 w 36"/>
                <a:gd name="T41" fmla="*/ 0 h 88"/>
                <a:gd name="T42" fmla="*/ 2147483647 w 36"/>
                <a:gd name="T43" fmla="*/ 2147483647 h 88"/>
                <a:gd name="T44" fmla="*/ 2147483647 w 36"/>
                <a:gd name="T45" fmla="*/ 2147483647 h 88"/>
                <a:gd name="T46" fmla="*/ 0 w 36"/>
                <a:gd name="T47" fmla="*/ 2147483647 h 88"/>
                <a:gd name="T48" fmla="*/ 0 w 36"/>
                <a:gd name="T49" fmla="*/ 2147483647 h 88"/>
                <a:gd name="T50" fmla="*/ 0 w 36"/>
                <a:gd name="T51" fmla="*/ 2147483647 h 8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6" h="88">
                  <a:moveTo>
                    <a:pt x="0" y="18"/>
                  </a:moveTo>
                  <a:lnTo>
                    <a:pt x="0" y="69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5" y="83"/>
                  </a:lnTo>
                  <a:lnTo>
                    <a:pt x="11" y="87"/>
                  </a:lnTo>
                  <a:lnTo>
                    <a:pt x="17" y="88"/>
                  </a:lnTo>
                  <a:lnTo>
                    <a:pt x="24" y="87"/>
                  </a:lnTo>
                  <a:lnTo>
                    <a:pt x="30" y="83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6" y="69"/>
                  </a:lnTo>
                  <a:lnTo>
                    <a:pt x="36" y="18"/>
                  </a:lnTo>
                  <a:lnTo>
                    <a:pt x="35" y="13"/>
                  </a:lnTo>
                  <a:lnTo>
                    <a:pt x="35" y="9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4" name="Freeform 945"/>
            <p:cNvSpPr>
              <a:spLocks/>
            </p:cNvSpPr>
            <p:nvPr/>
          </p:nvSpPr>
          <p:spPr bwMode="auto">
            <a:xfrm>
              <a:off x="5446714" y="3238501"/>
              <a:ext cx="22225" cy="57150"/>
            </a:xfrm>
            <a:custGeom>
              <a:avLst/>
              <a:gdLst>
                <a:gd name="T0" fmla="*/ 2147483647 w 41"/>
                <a:gd name="T1" fmla="*/ 2147483647 h 108"/>
                <a:gd name="T2" fmla="*/ 2147483647 w 41"/>
                <a:gd name="T3" fmla="*/ 2147483647 h 108"/>
                <a:gd name="T4" fmla="*/ 2147483647 w 41"/>
                <a:gd name="T5" fmla="*/ 2147483647 h 108"/>
                <a:gd name="T6" fmla="*/ 2147483647 w 41"/>
                <a:gd name="T7" fmla="*/ 2147483647 h 108"/>
                <a:gd name="T8" fmla="*/ 2147483647 w 41"/>
                <a:gd name="T9" fmla="*/ 2147483647 h 108"/>
                <a:gd name="T10" fmla="*/ 2147483647 w 41"/>
                <a:gd name="T11" fmla="*/ 2147483647 h 108"/>
                <a:gd name="T12" fmla="*/ 2147483647 w 41"/>
                <a:gd name="T13" fmla="*/ 2147483647 h 108"/>
                <a:gd name="T14" fmla="*/ 2147483647 w 41"/>
                <a:gd name="T15" fmla="*/ 0 h 108"/>
                <a:gd name="T16" fmla="*/ 2147483647 w 41"/>
                <a:gd name="T17" fmla="*/ 2147483647 h 108"/>
                <a:gd name="T18" fmla="*/ 2147483647 w 41"/>
                <a:gd name="T19" fmla="*/ 2147483647 h 108"/>
                <a:gd name="T20" fmla="*/ 2147483647 w 41"/>
                <a:gd name="T21" fmla="*/ 2147483647 h 108"/>
                <a:gd name="T22" fmla="*/ 0 w 41"/>
                <a:gd name="T23" fmla="*/ 2147483647 h 108"/>
                <a:gd name="T24" fmla="*/ 0 w 41"/>
                <a:gd name="T25" fmla="*/ 2147483647 h 108"/>
                <a:gd name="T26" fmla="*/ 0 w 41"/>
                <a:gd name="T27" fmla="*/ 2147483647 h 108"/>
                <a:gd name="T28" fmla="*/ 0 w 41"/>
                <a:gd name="T29" fmla="*/ 2147483647 h 108"/>
                <a:gd name="T30" fmla="*/ 2147483647 w 41"/>
                <a:gd name="T31" fmla="*/ 2147483647 h 108"/>
                <a:gd name="T32" fmla="*/ 2147483647 w 41"/>
                <a:gd name="T33" fmla="*/ 2147483647 h 108"/>
                <a:gd name="T34" fmla="*/ 2147483647 w 41"/>
                <a:gd name="T35" fmla="*/ 2147483647 h 108"/>
                <a:gd name="T36" fmla="*/ 2147483647 w 41"/>
                <a:gd name="T37" fmla="*/ 2147483647 h 108"/>
                <a:gd name="T38" fmla="*/ 2147483647 w 41"/>
                <a:gd name="T39" fmla="*/ 2147483647 h 108"/>
                <a:gd name="T40" fmla="*/ 2147483647 w 41"/>
                <a:gd name="T41" fmla="*/ 2147483647 h 108"/>
                <a:gd name="T42" fmla="*/ 2147483647 w 41"/>
                <a:gd name="T43" fmla="*/ 2147483647 h 108"/>
                <a:gd name="T44" fmla="*/ 2147483647 w 41"/>
                <a:gd name="T45" fmla="*/ 2147483647 h 108"/>
                <a:gd name="T46" fmla="*/ 2147483647 w 41"/>
                <a:gd name="T47" fmla="*/ 2147483647 h 108"/>
                <a:gd name="T48" fmla="*/ 2147483647 w 41"/>
                <a:gd name="T49" fmla="*/ 2147483647 h 108"/>
                <a:gd name="T50" fmla="*/ 2147483647 w 41"/>
                <a:gd name="T51" fmla="*/ 2147483647 h 108"/>
                <a:gd name="T52" fmla="*/ 2147483647 w 41"/>
                <a:gd name="T53" fmla="*/ 2147483647 h 108"/>
                <a:gd name="T54" fmla="*/ 2147483647 w 41"/>
                <a:gd name="T55" fmla="*/ 2147483647 h 108"/>
                <a:gd name="T56" fmla="*/ 2147483647 w 41"/>
                <a:gd name="T57" fmla="*/ 2147483647 h 108"/>
                <a:gd name="T58" fmla="*/ 2147483647 w 41"/>
                <a:gd name="T59" fmla="*/ 2147483647 h 108"/>
                <a:gd name="T60" fmla="*/ 2147483647 w 41"/>
                <a:gd name="T61" fmla="*/ 2147483647 h 108"/>
                <a:gd name="T62" fmla="*/ 2147483647 w 41"/>
                <a:gd name="T63" fmla="*/ 2147483647 h 108"/>
                <a:gd name="T64" fmla="*/ 2147483647 w 41"/>
                <a:gd name="T65" fmla="*/ 2147483647 h 108"/>
                <a:gd name="T66" fmla="*/ 2147483647 w 41"/>
                <a:gd name="T67" fmla="*/ 2147483647 h 108"/>
                <a:gd name="T68" fmla="*/ 2147483647 w 41"/>
                <a:gd name="T69" fmla="*/ 2147483647 h 1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1" h="108">
                  <a:moveTo>
                    <a:pt x="37" y="59"/>
                  </a:moveTo>
                  <a:lnTo>
                    <a:pt x="37" y="17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70"/>
                  </a:lnTo>
                  <a:lnTo>
                    <a:pt x="2" y="75"/>
                  </a:lnTo>
                  <a:lnTo>
                    <a:pt x="2" y="81"/>
                  </a:lnTo>
                  <a:lnTo>
                    <a:pt x="4" y="90"/>
                  </a:lnTo>
                  <a:lnTo>
                    <a:pt x="6" y="94"/>
                  </a:lnTo>
                  <a:lnTo>
                    <a:pt x="7" y="99"/>
                  </a:lnTo>
                  <a:lnTo>
                    <a:pt x="11" y="104"/>
                  </a:lnTo>
                  <a:lnTo>
                    <a:pt x="18" y="107"/>
                  </a:lnTo>
                  <a:lnTo>
                    <a:pt x="25" y="108"/>
                  </a:lnTo>
                  <a:lnTo>
                    <a:pt x="32" y="107"/>
                  </a:lnTo>
                  <a:lnTo>
                    <a:pt x="37" y="104"/>
                  </a:lnTo>
                  <a:lnTo>
                    <a:pt x="38" y="101"/>
                  </a:lnTo>
                  <a:lnTo>
                    <a:pt x="40" y="99"/>
                  </a:lnTo>
                  <a:lnTo>
                    <a:pt x="41" y="94"/>
                  </a:lnTo>
                  <a:lnTo>
                    <a:pt x="41" y="90"/>
                  </a:lnTo>
                  <a:lnTo>
                    <a:pt x="38" y="75"/>
                  </a:lnTo>
                  <a:lnTo>
                    <a:pt x="37" y="67"/>
                  </a:lnTo>
                  <a:lnTo>
                    <a:pt x="37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5" name="Freeform 946"/>
            <p:cNvSpPr>
              <a:spLocks/>
            </p:cNvSpPr>
            <p:nvPr/>
          </p:nvSpPr>
          <p:spPr bwMode="auto">
            <a:xfrm>
              <a:off x="5480052" y="3225801"/>
              <a:ext cx="19050" cy="39688"/>
            </a:xfrm>
            <a:custGeom>
              <a:avLst/>
              <a:gdLst>
                <a:gd name="T0" fmla="*/ 0 w 37"/>
                <a:gd name="T1" fmla="*/ 2147483647 h 75"/>
                <a:gd name="T2" fmla="*/ 0 w 37"/>
                <a:gd name="T3" fmla="*/ 2147483647 h 75"/>
                <a:gd name="T4" fmla="*/ 0 w 37"/>
                <a:gd name="T5" fmla="*/ 2147483647 h 75"/>
                <a:gd name="T6" fmla="*/ 0 w 37"/>
                <a:gd name="T7" fmla="*/ 2147483647 h 75"/>
                <a:gd name="T8" fmla="*/ 2147483647 w 37"/>
                <a:gd name="T9" fmla="*/ 2147483647 h 75"/>
                <a:gd name="T10" fmla="*/ 2147483647 w 37"/>
                <a:gd name="T11" fmla="*/ 2147483647 h 75"/>
                <a:gd name="T12" fmla="*/ 2147483647 w 37"/>
                <a:gd name="T13" fmla="*/ 2147483647 h 75"/>
                <a:gd name="T14" fmla="*/ 2147483647 w 37"/>
                <a:gd name="T15" fmla="*/ 2147483647 h 75"/>
                <a:gd name="T16" fmla="*/ 2147483647 w 37"/>
                <a:gd name="T17" fmla="*/ 2147483647 h 75"/>
                <a:gd name="T18" fmla="*/ 2147483647 w 37"/>
                <a:gd name="T19" fmla="*/ 2147483647 h 75"/>
                <a:gd name="T20" fmla="*/ 2147483647 w 37"/>
                <a:gd name="T21" fmla="*/ 2147483647 h 75"/>
                <a:gd name="T22" fmla="*/ 2147483647 w 37"/>
                <a:gd name="T23" fmla="*/ 2147483647 h 75"/>
                <a:gd name="T24" fmla="*/ 2147483647 w 37"/>
                <a:gd name="T25" fmla="*/ 2147483647 h 75"/>
                <a:gd name="T26" fmla="*/ 2147483647 w 37"/>
                <a:gd name="T27" fmla="*/ 2147483647 h 75"/>
                <a:gd name="T28" fmla="*/ 2147483647 w 37"/>
                <a:gd name="T29" fmla="*/ 2147483647 h 75"/>
                <a:gd name="T30" fmla="*/ 2147483647 w 37"/>
                <a:gd name="T31" fmla="*/ 2147483647 h 75"/>
                <a:gd name="T32" fmla="*/ 2147483647 w 37"/>
                <a:gd name="T33" fmla="*/ 2147483647 h 75"/>
                <a:gd name="T34" fmla="*/ 2147483647 w 37"/>
                <a:gd name="T35" fmla="*/ 2147483647 h 75"/>
                <a:gd name="T36" fmla="*/ 2147483647 w 37"/>
                <a:gd name="T37" fmla="*/ 0 h 75"/>
                <a:gd name="T38" fmla="*/ 2147483647 w 37"/>
                <a:gd name="T39" fmla="*/ 0 h 75"/>
                <a:gd name="T40" fmla="*/ 2147483647 w 37"/>
                <a:gd name="T41" fmla="*/ 0 h 75"/>
                <a:gd name="T42" fmla="*/ 2147483647 w 37"/>
                <a:gd name="T43" fmla="*/ 2147483647 h 75"/>
                <a:gd name="T44" fmla="*/ 2147483647 w 37"/>
                <a:gd name="T45" fmla="*/ 2147483647 h 75"/>
                <a:gd name="T46" fmla="*/ 0 w 37"/>
                <a:gd name="T47" fmla="*/ 2147483647 h 75"/>
                <a:gd name="T48" fmla="*/ 0 w 37"/>
                <a:gd name="T49" fmla="*/ 2147483647 h 75"/>
                <a:gd name="T50" fmla="*/ 0 w 37"/>
                <a:gd name="T51" fmla="*/ 2147483647 h 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75">
                  <a:moveTo>
                    <a:pt x="0" y="18"/>
                  </a:moveTo>
                  <a:lnTo>
                    <a:pt x="0" y="57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18" y="75"/>
                  </a:lnTo>
                  <a:lnTo>
                    <a:pt x="25" y="75"/>
                  </a:lnTo>
                  <a:lnTo>
                    <a:pt x="32" y="71"/>
                  </a:lnTo>
                  <a:lnTo>
                    <a:pt x="36" y="66"/>
                  </a:lnTo>
                  <a:lnTo>
                    <a:pt x="37" y="63"/>
                  </a:lnTo>
                  <a:lnTo>
                    <a:pt x="37" y="57"/>
                  </a:lnTo>
                  <a:lnTo>
                    <a:pt x="37" y="18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2" y="5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6" name="Freeform 947"/>
            <p:cNvSpPr>
              <a:spLocks/>
            </p:cNvSpPr>
            <p:nvPr/>
          </p:nvSpPr>
          <p:spPr bwMode="auto">
            <a:xfrm>
              <a:off x="5500689" y="3216276"/>
              <a:ext cx="20638" cy="33338"/>
            </a:xfrm>
            <a:custGeom>
              <a:avLst/>
              <a:gdLst>
                <a:gd name="T0" fmla="*/ 0 w 37"/>
                <a:gd name="T1" fmla="*/ 2147483647 h 64"/>
                <a:gd name="T2" fmla="*/ 0 w 37"/>
                <a:gd name="T3" fmla="*/ 2147483647 h 64"/>
                <a:gd name="T4" fmla="*/ 0 w 37"/>
                <a:gd name="T5" fmla="*/ 2147483647 h 64"/>
                <a:gd name="T6" fmla="*/ 0 w 37"/>
                <a:gd name="T7" fmla="*/ 2147483647 h 64"/>
                <a:gd name="T8" fmla="*/ 2147483647 w 37"/>
                <a:gd name="T9" fmla="*/ 2147483647 h 64"/>
                <a:gd name="T10" fmla="*/ 2147483647 w 37"/>
                <a:gd name="T11" fmla="*/ 2147483647 h 64"/>
                <a:gd name="T12" fmla="*/ 2147483647 w 37"/>
                <a:gd name="T13" fmla="*/ 2147483647 h 64"/>
                <a:gd name="T14" fmla="*/ 2147483647 w 37"/>
                <a:gd name="T15" fmla="*/ 2147483647 h 64"/>
                <a:gd name="T16" fmla="*/ 2147483647 w 37"/>
                <a:gd name="T17" fmla="*/ 2147483647 h 64"/>
                <a:gd name="T18" fmla="*/ 2147483647 w 37"/>
                <a:gd name="T19" fmla="*/ 2147483647 h 64"/>
                <a:gd name="T20" fmla="*/ 2147483647 w 37"/>
                <a:gd name="T21" fmla="*/ 2147483647 h 64"/>
                <a:gd name="T22" fmla="*/ 2147483647 w 37"/>
                <a:gd name="T23" fmla="*/ 2147483647 h 64"/>
                <a:gd name="T24" fmla="*/ 2147483647 w 37"/>
                <a:gd name="T25" fmla="*/ 2147483647 h 64"/>
                <a:gd name="T26" fmla="*/ 2147483647 w 37"/>
                <a:gd name="T27" fmla="*/ 2147483647 h 64"/>
                <a:gd name="T28" fmla="*/ 2147483647 w 37"/>
                <a:gd name="T29" fmla="*/ 2147483647 h 64"/>
                <a:gd name="T30" fmla="*/ 2147483647 w 37"/>
                <a:gd name="T31" fmla="*/ 2147483647 h 64"/>
                <a:gd name="T32" fmla="*/ 2147483647 w 37"/>
                <a:gd name="T33" fmla="*/ 2147483647 h 64"/>
                <a:gd name="T34" fmla="*/ 2147483647 w 37"/>
                <a:gd name="T35" fmla="*/ 2147483647 h 64"/>
                <a:gd name="T36" fmla="*/ 2147483647 w 37"/>
                <a:gd name="T37" fmla="*/ 0 h 64"/>
                <a:gd name="T38" fmla="*/ 2147483647 w 37"/>
                <a:gd name="T39" fmla="*/ 0 h 64"/>
                <a:gd name="T40" fmla="*/ 2147483647 w 37"/>
                <a:gd name="T41" fmla="*/ 0 h 64"/>
                <a:gd name="T42" fmla="*/ 2147483647 w 37"/>
                <a:gd name="T43" fmla="*/ 2147483647 h 64"/>
                <a:gd name="T44" fmla="*/ 2147483647 w 37"/>
                <a:gd name="T45" fmla="*/ 2147483647 h 64"/>
                <a:gd name="T46" fmla="*/ 0 w 37"/>
                <a:gd name="T47" fmla="*/ 2147483647 h 64"/>
                <a:gd name="T48" fmla="*/ 0 w 37"/>
                <a:gd name="T49" fmla="*/ 2147483647 h 64"/>
                <a:gd name="T50" fmla="*/ 0 w 37"/>
                <a:gd name="T51" fmla="*/ 2147483647 h 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7" h="64">
                  <a:moveTo>
                    <a:pt x="0" y="18"/>
                  </a:moveTo>
                  <a:lnTo>
                    <a:pt x="0" y="46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6" y="58"/>
                  </a:lnTo>
                  <a:lnTo>
                    <a:pt x="11" y="63"/>
                  </a:lnTo>
                  <a:lnTo>
                    <a:pt x="18" y="64"/>
                  </a:lnTo>
                  <a:lnTo>
                    <a:pt x="25" y="63"/>
                  </a:lnTo>
                  <a:lnTo>
                    <a:pt x="31" y="58"/>
                  </a:lnTo>
                  <a:lnTo>
                    <a:pt x="35" y="53"/>
                  </a:lnTo>
                  <a:lnTo>
                    <a:pt x="37" y="50"/>
                  </a:lnTo>
                  <a:lnTo>
                    <a:pt x="37" y="46"/>
                  </a:lnTo>
                  <a:lnTo>
                    <a:pt x="37" y="18"/>
                  </a:lnTo>
                  <a:lnTo>
                    <a:pt x="37" y="14"/>
                  </a:lnTo>
                  <a:lnTo>
                    <a:pt x="35" y="10"/>
                  </a:lnTo>
                  <a:lnTo>
                    <a:pt x="31" y="4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7" name="Freeform 948"/>
            <p:cNvSpPr>
              <a:spLocks noEditPoints="1"/>
            </p:cNvSpPr>
            <p:nvPr/>
          </p:nvSpPr>
          <p:spPr bwMode="auto">
            <a:xfrm>
              <a:off x="5146677" y="3181351"/>
              <a:ext cx="212725" cy="182563"/>
            </a:xfrm>
            <a:custGeom>
              <a:avLst/>
              <a:gdLst>
                <a:gd name="T0" fmla="*/ 2147483647 w 402"/>
                <a:gd name="T1" fmla="*/ 2147483647 h 347"/>
                <a:gd name="T2" fmla="*/ 2147483647 w 402"/>
                <a:gd name="T3" fmla="*/ 2147483647 h 347"/>
                <a:gd name="T4" fmla="*/ 2147483647 w 402"/>
                <a:gd name="T5" fmla="*/ 2147483647 h 347"/>
                <a:gd name="T6" fmla="*/ 2147483647 w 402"/>
                <a:gd name="T7" fmla="*/ 2147483647 h 347"/>
                <a:gd name="T8" fmla="*/ 2147483647 w 402"/>
                <a:gd name="T9" fmla="*/ 2147483647 h 347"/>
                <a:gd name="T10" fmla="*/ 2147483647 w 402"/>
                <a:gd name="T11" fmla="*/ 2147483647 h 347"/>
                <a:gd name="T12" fmla="*/ 2147483647 w 402"/>
                <a:gd name="T13" fmla="*/ 2147483647 h 347"/>
                <a:gd name="T14" fmla="*/ 2147483647 w 402"/>
                <a:gd name="T15" fmla="*/ 2147483647 h 347"/>
                <a:gd name="T16" fmla="*/ 2147483647 w 402"/>
                <a:gd name="T17" fmla="*/ 0 h 347"/>
                <a:gd name="T18" fmla="*/ 2147483647 w 402"/>
                <a:gd name="T19" fmla="*/ 2147483647 h 347"/>
                <a:gd name="T20" fmla="*/ 2147483647 w 402"/>
                <a:gd name="T21" fmla="*/ 2147483647 h 347"/>
                <a:gd name="T22" fmla="*/ 2147483647 w 402"/>
                <a:gd name="T23" fmla="*/ 2147483647 h 347"/>
                <a:gd name="T24" fmla="*/ 2147483647 w 402"/>
                <a:gd name="T25" fmla="*/ 2147483647 h 347"/>
                <a:gd name="T26" fmla="*/ 2147483647 w 402"/>
                <a:gd name="T27" fmla="*/ 2147483647 h 347"/>
                <a:gd name="T28" fmla="*/ 2147483647 w 402"/>
                <a:gd name="T29" fmla="*/ 2147483647 h 347"/>
                <a:gd name="T30" fmla="*/ 0 w 402"/>
                <a:gd name="T31" fmla="*/ 2147483647 h 347"/>
                <a:gd name="T32" fmla="*/ 2147483647 w 402"/>
                <a:gd name="T33" fmla="*/ 2147483647 h 347"/>
                <a:gd name="T34" fmla="*/ 2147483647 w 402"/>
                <a:gd name="T35" fmla="*/ 2147483647 h 347"/>
                <a:gd name="T36" fmla="*/ 2147483647 w 402"/>
                <a:gd name="T37" fmla="*/ 2147483647 h 347"/>
                <a:gd name="T38" fmla="*/ 2147483647 w 402"/>
                <a:gd name="T39" fmla="*/ 2147483647 h 347"/>
                <a:gd name="T40" fmla="*/ 2147483647 w 402"/>
                <a:gd name="T41" fmla="*/ 2147483647 h 347"/>
                <a:gd name="T42" fmla="*/ 2147483647 w 402"/>
                <a:gd name="T43" fmla="*/ 2147483647 h 347"/>
                <a:gd name="T44" fmla="*/ 2147483647 w 402"/>
                <a:gd name="T45" fmla="*/ 2147483647 h 347"/>
                <a:gd name="T46" fmla="*/ 2147483647 w 402"/>
                <a:gd name="T47" fmla="*/ 2147483647 h 347"/>
                <a:gd name="T48" fmla="*/ 2147483647 w 402"/>
                <a:gd name="T49" fmla="*/ 2147483647 h 347"/>
                <a:gd name="T50" fmla="*/ 2147483647 w 402"/>
                <a:gd name="T51" fmla="*/ 2147483647 h 347"/>
                <a:gd name="T52" fmla="*/ 2147483647 w 402"/>
                <a:gd name="T53" fmla="*/ 2147483647 h 347"/>
                <a:gd name="T54" fmla="*/ 2147483647 w 402"/>
                <a:gd name="T55" fmla="*/ 2147483647 h 347"/>
                <a:gd name="T56" fmla="*/ 2147483647 w 402"/>
                <a:gd name="T57" fmla="*/ 2147483647 h 347"/>
                <a:gd name="T58" fmla="*/ 2147483647 w 402"/>
                <a:gd name="T59" fmla="*/ 2147483647 h 347"/>
                <a:gd name="T60" fmla="*/ 2147483647 w 402"/>
                <a:gd name="T61" fmla="*/ 2147483647 h 347"/>
                <a:gd name="T62" fmla="*/ 2147483647 w 402"/>
                <a:gd name="T63" fmla="*/ 2147483647 h 347"/>
                <a:gd name="T64" fmla="*/ 2147483647 w 402"/>
                <a:gd name="T65" fmla="*/ 2147483647 h 347"/>
                <a:gd name="T66" fmla="*/ 2147483647 w 402"/>
                <a:gd name="T67" fmla="*/ 2147483647 h 347"/>
                <a:gd name="T68" fmla="*/ 2147483647 w 402"/>
                <a:gd name="T69" fmla="*/ 2147483647 h 347"/>
                <a:gd name="T70" fmla="*/ 2147483647 w 402"/>
                <a:gd name="T71" fmla="*/ 2147483647 h 347"/>
                <a:gd name="T72" fmla="*/ 2147483647 w 402"/>
                <a:gd name="T73" fmla="*/ 2147483647 h 347"/>
                <a:gd name="T74" fmla="*/ 2147483647 w 402"/>
                <a:gd name="T75" fmla="*/ 2147483647 h 347"/>
                <a:gd name="T76" fmla="*/ 2147483647 w 402"/>
                <a:gd name="T77" fmla="*/ 2147483647 h 347"/>
                <a:gd name="T78" fmla="*/ 2147483647 w 402"/>
                <a:gd name="T79" fmla="*/ 2147483647 h 347"/>
                <a:gd name="T80" fmla="*/ 2147483647 w 402"/>
                <a:gd name="T81" fmla="*/ 2147483647 h 347"/>
                <a:gd name="T82" fmla="*/ 2147483647 w 402"/>
                <a:gd name="T83" fmla="*/ 2147483647 h 347"/>
                <a:gd name="T84" fmla="*/ 2147483647 w 402"/>
                <a:gd name="T85" fmla="*/ 2147483647 h 347"/>
                <a:gd name="T86" fmla="*/ 2147483647 w 402"/>
                <a:gd name="T87" fmla="*/ 2147483647 h 347"/>
                <a:gd name="T88" fmla="*/ 2147483647 w 402"/>
                <a:gd name="T89" fmla="*/ 2147483647 h 347"/>
                <a:gd name="T90" fmla="*/ 2147483647 w 402"/>
                <a:gd name="T91" fmla="*/ 2147483647 h 347"/>
                <a:gd name="T92" fmla="*/ 2147483647 w 402"/>
                <a:gd name="T93" fmla="*/ 2147483647 h 347"/>
                <a:gd name="T94" fmla="*/ 2147483647 w 402"/>
                <a:gd name="T95" fmla="*/ 2147483647 h 347"/>
                <a:gd name="T96" fmla="*/ 2147483647 w 402"/>
                <a:gd name="T97" fmla="*/ 2147483647 h 347"/>
                <a:gd name="T98" fmla="*/ 2147483647 w 402"/>
                <a:gd name="T99" fmla="*/ 2147483647 h 347"/>
                <a:gd name="T100" fmla="*/ 2147483647 w 402"/>
                <a:gd name="T101" fmla="*/ 2147483647 h 347"/>
                <a:gd name="T102" fmla="*/ 2147483647 w 402"/>
                <a:gd name="T103" fmla="*/ 2147483647 h 347"/>
                <a:gd name="T104" fmla="*/ 2147483647 w 402"/>
                <a:gd name="T105" fmla="*/ 2147483647 h 347"/>
                <a:gd name="T106" fmla="*/ 2147483647 w 402"/>
                <a:gd name="T107" fmla="*/ 2147483647 h 347"/>
                <a:gd name="T108" fmla="*/ 2147483647 w 402"/>
                <a:gd name="T109" fmla="*/ 2147483647 h 347"/>
                <a:gd name="T110" fmla="*/ 2147483647 w 402"/>
                <a:gd name="T111" fmla="*/ 2147483647 h 347"/>
                <a:gd name="T112" fmla="*/ 2147483647 w 402"/>
                <a:gd name="T113" fmla="*/ 2147483647 h 347"/>
                <a:gd name="T114" fmla="*/ 2147483647 w 402"/>
                <a:gd name="T115" fmla="*/ 2147483647 h 347"/>
                <a:gd name="T116" fmla="*/ 2147483647 w 402"/>
                <a:gd name="T117" fmla="*/ 2147483647 h 3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02" h="347">
                  <a:moveTo>
                    <a:pt x="392" y="119"/>
                  </a:moveTo>
                  <a:lnTo>
                    <a:pt x="392" y="119"/>
                  </a:lnTo>
                  <a:lnTo>
                    <a:pt x="385" y="101"/>
                  </a:lnTo>
                  <a:lnTo>
                    <a:pt x="378" y="85"/>
                  </a:lnTo>
                  <a:lnTo>
                    <a:pt x="376" y="78"/>
                  </a:lnTo>
                  <a:lnTo>
                    <a:pt x="370" y="70"/>
                  </a:lnTo>
                  <a:lnTo>
                    <a:pt x="365" y="63"/>
                  </a:lnTo>
                  <a:lnTo>
                    <a:pt x="358" y="57"/>
                  </a:lnTo>
                  <a:lnTo>
                    <a:pt x="349" y="50"/>
                  </a:lnTo>
                  <a:lnTo>
                    <a:pt x="340" y="43"/>
                  </a:lnTo>
                  <a:lnTo>
                    <a:pt x="320" y="34"/>
                  </a:lnTo>
                  <a:lnTo>
                    <a:pt x="278" y="17"/>
                  </a:lnTo>
                  <a:lnTo>
                    <a:pt x="264" y="13"/>
                  </a:lnTo>
                  <a:lnTo>
                    <a:pt x="240" y="8"/>
                  </a:lnTo>
                  <a:lnTo>
                    <a:pt x="217" y="4"/>
                  </a:lnTo>
                  <a:lnTo>
                    <a:pt x="209" y="4"/>
                  </a:lnTo>
                  <a:lnTo>
                    <a:pt x="207" y="4"/>
                  </a:lnTo>
                  <a:lnTo>
                    <a:pt x="206" y="5"/>
                  </a:lnTo>
                  <a:lnTo>
                    <a:pt x="205" y="2"/>
                  </a:lnTo>
                  <a:lnTo>
                    <a:pt x="202" y="1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4" y="1"/>
                  </a:lnTo>
                  <a:lnTo>
                    <a:pt x="191" y="4"/>
                  </a:lnTo>
                  <a:lnTo>
                    <a:pt x="155" y="6"/>
                  </a:lnTo>
                  <a:lnTo>
                    <a:pt x="137" y="9"/>
                  </a:lnTo>
                  <a:lnTo>
                    <a:pt x="118" y="13"/>
                  </a:lnTo>
                  <a:lnTo>
                    <a:pt x="102" y="19"/>
                  </a:lnTo>
                  <a:lnTo>
                    <a:pt x="84" y="25"/>
                  </a:lnTo>
                  <a:lnTo>
                    <a:pt x="68" y="34"/>
                  </a:lnTo>
                  <a:lnTo>
                    <a:pt x="53" y="44"/>
                  </a:lnTo>
                  <a:lnTo>
                    <a:pt x="39" y="57"/>
                  </a:lnTo>
                  <a:lnTo>
                    <a:pt x="28" y="69"/>
                  </a:lnTo>
                  <a:lnTo>
                    <a:pt x="20" y="84"/>
                  </a:lnTo>
                  <a:lnTo>
                    <a:pt x="13" y="100"/>
                  </a:lnTo>
                  <a:lnTo>
                    <a:pt x="9" y="116"/>
                  </a:lnTo>
                  <a:lnTo>
                    <a:pt x="5" y="133"/>
                  </a:lnTo>
                  <a:lnTo>
                    <a:pt x="1" y="167"/>
                  </a:lnTo>
                  <a:lnTo>
                    <a:pt x="0" y="184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5" y="238"/>
                  </a:lnTo>
                  <a:lnTo>
                    <a:pt x="8" y="248"/>
                  </a:lnTo>
                  <a:lnTo>
                    <a:pt x="12" y="255"/>
                  </a:lnTo>
                  <a:lnTo>
                    <a:pt x="18" y="263"/>
                  </a:lnTo>
                  <a:lnTo>
                    <a:pt x="23" y="268"/>
                  </a:lnTo>
                  <a:lnTo>
                    <a:pt x="35" y="280"/>
                  </a:lnTo>
                  <a:lnTo>
                    <a:pt x="49" y="293"/>
                  </a:lnTo>
                  <a:lnTo>
                    <a:pt x="56" y="299"/>
                  </a:lnTo>
                  <a:lnTo>
                    <a:pt x="64" y="305"/>
                  </a:lnTo>
                  <a:lnTo>
                    <a:pt x="80" y="313"/>
                  </a:lnTo>
                  <a:lnTo>
                    <a:pt x="115" y="328"/>
                  </a:lnTo>
                  <a:lnTo>
                    <a:pt x="134" y="335"/>
                  </a:lnTo>
                  <a:lnTo>
                    <a:pt x="153" y="341"/>
                  </a:lnTo>
                  <a:lnTo>
                    <a:pt x="172" y="346"/>
                  </a:lnTo>
                  <a:lnTo>
                    <a:pt x="193" y="347"/>
                  </a:lnTo>
                  <a:lnTo>
                    <a:pt x="231" y="346"/>
                  </a:lnTo>
                  <a:lnTo>
                    <a:pt x="250" y="343"/>
                  </a:lnTo>
                  <a:lnTo>
                    <a:pt x="269" y="340"/>
                  </a:lnTo>
                  <a:lnTo>
                    <a:pt x="286" y="335"/>
                  </a:lnTo>
                  <a:lnTo>
                    <a:pt x="304" y="329"/>
                  </a:lnTo>
                  <a:lnTo>
                    <a:pt x="320" y="320"/>
                  </a:lnTo>
                  <a:lnTo>
                    <a:pt x="336" y="309"/>
                  </a:lnTo>
                  <a:lnTo>
                    <a:pt x="350" y="298"/>
                  </a:lnTo>
                  <a:lnTo>
                    <a:pt x="361" y="286"/>
                  </a:lnTo>
                  <a:lnTo>
                    <a:pt x="372" y="272"/>
                  </a:lnTo>
                  <a:lnTo>
                    <a:pt x="380" y="257"/>
                  </a:lnTo>
                  <a:lnTo>
                    <a:pt x="388" y="242"/>
                  </a:lnTo>
                  <a:lnTo>
                    <a:pt x="393" y="226"/>
                  </a:lnTo>
                  <a:lnTo>
                    <a:pt x="396" y="210"/>
                  </a:lnTo>
                  <a:lnTo>
                    <a:pt x="397" y="192"/>
                  </a:lnTo>
                  <a:lnTo>
                    <a:pt x="400" y="176"/>
                  </a:lnTo>
                  <a:lnTo>
                    <a:pt x="402" y="160"/>
                  </a:lnTo>
                  <a:lnTo>
                    <a:pt x="402" y="150"/>
                  </a:lnTo>
                  <a:lnTo>
                    <a:pt x="399" y="139"/>
                  </a:lnTo>
                  <a:lnTo>
                    <a:pt x="392" y="119"/>
                  </a:lnTo>
                  <a:close/>
                  <a:moveTo>
                    <a:pt x="387" y="184"/>
                  </a:moveTo>
                  <a:lnTo>
                    <a:pt x="387" y="184"/>
                  </a:lnTo>
                  <a:lnTo>
                    <a:pt x="385" y="200"/>
                  </a:lnTo>
                  <a:lnTo>
                    <a:pt x="381" y="217"/>
                  </a:lnTo>
                  <a:lnTo>
                    <a:pt x="377" y="230"/>
                  </a:lnTo>
                  <a:lnTo>
                    <a:pt x="372" y="245"/>
                  </a:lnTo>
                  <a:lnTo>
                    <a:pt x="365" y="259"/>
                  </a:lnTo>
                  <a:lnTo>
                    <a:pt x="357" y="271"/>
                  </a:lnTo>
                  <a:lnTo>
                    <a:pt x="346" y="283"/>
                  </a:lnTo>
                  <a:lnTo>
                    <a:pt x="335" y="295"/>
                  </a:lnTo>
                  <a:lnTo>
                    <a:pt x="319" y="308"/>
                  </a:lnTo>
                  <a:lnTo>
                    <a:pt x="302" y="316"/>
                  </a:lnTo>
                  <a:lnTo>
                    <a:pt x="286" y="322"/>
                  </a:lnTo>
                  <a:lnTo>
                    <a:pt x="267" y="328"/>
                  </a:lnTo>
                  <a:lnTo>
                    <a:pt x="250" y="331"/>
                  </a:lnTo>
                  <a:lnTo>
                    <a:pt x="231" y="332"/>
                  </a:lnTo>
                  <a:lnTo>
                    <a:pt x="193" y="335"/>
                  </a:lnTo>
                  <a:lnTo>
                    <a:pt x="183" y="335"/>
                  </a:lnTo>
                  <a:lnTo>
                    <a:pt x="174" y="333"/>
                  </a:lnTo>
                  <a:lnTo>
                    <a:pt x="156" y="331"/>
                  </a:lnTo>
                  <a:lnTo>
                    <a:pt x="140" y="324"/>
                  </a:lnTo>
                  <a:lnTo>
                    <a:pt x="122" y="317"/>
                  </a:lnTo>
                  <a:lnTo>
                    <a:pt x="96" y="306"/>
                  </a:lnTo>
                  <a:lnTo>
                    <a:pt x="83" y="301"/>
                  </a:lnTo>
                  <a:lnTo>
                    <a:pt x="70" y="294"/>
                  </a:lnTo>
                  <a:lnTo>
                    <a:pt x="57" y="285"/>
                  </a:lnTo>
                  <a:lnTo>
                    <a:pt x="43" y="274"/>
                  </a:lnTo>
                  <a:lnTo>
                    <a:pt x="31" y="260"/>
                  </a:lnTo>
                  <a:lnTo>
                    <a:pt x="23" y="248"/>
                  </a:lnTo>
                  <a:lnTo>
                    <a:pt x="18" y="240"/>
                  </a:lnTo>
                  <a:lnTo>
                    <a:pt x="15" y="230"/>
                  </a:lnTo>
                  <a:lnTo>
                    <a:pt x="13" y="222"/>
                  </a:lnTo>
                  <a:lnTo>
                    <a:pt x="12" y="213"/>
                  </a:lnTo>
                  <a:lnTo>
                    <a:pt x="12" y="195"/>
                  </a:lnTo>
                  <a:lnTo>
                    <a:pt x="12" y="176"/>
                  </a:lnTo>
                  <a:lnTo>
                    <a:pt x="13" y="158"/>
                  </a:lnTo>
                  <a:lnTo>
                    <a:pt x="16" y="142"/>
                  </a:lnTo>
                  <a:lnTo>
                    <a:pt x="20" y="124"/>
                  </a:lnTo>
                  <a:lnTo>
                    <a:pt x="26" y="107"/>
                  </a:lnTo>
                  <a:lnTo>
                    <a:pt x="32" y="91"/>
                  </a:lnTo>
                  <a:lnTo>
                    <a:pt x="42" y="76"/>
                  </a:lnTo>
                  <a:lnTo>
                    <a:pt x="53" y="62"/>
                  </a:lnTo>
                  <a:lnTo>
                    <a:pt x="65" y="50"/>
                  </a:lnTo>
                  <a:lnTo>
                    <a:pt x="80" y="40"/>
                  </a:lnTo>
                  <a:lnTo>
                    <a:pt x="95" y="34"/>
                  </a:lnTo>
                  <a:lnTo>
                    <a:pt x="111" y="27"/>
                  </a:lnTo>
                  <a:lnTo>
                    <a:pt x="129" y="23"/>
                  </a:lnTo>
                  <a:lnTo>
                    <a:pt x="145" y="20"/>
                  </a:lnTo>
                  <a:lnTo>
                    <a:pt x="163" y="19"/>
                  </a:lnTo>
                  <a:lnTo>
                    <a:pt x="197" y="16"/>
                  </a:lnTo>
                  <a:lnTo>
                    <a:pt x="199" y="16"/>
                  </a:lnTo>
                  <a:lnTo>
                    <a:pt x="201" y="16"/>
                  </a:lnTo>
                  <a:lnTo>
                    <a:pt x="220" y="17"/>
                  </a:lnTo>
                  <a:lnTo>
                    <a:pt x="236" y="19"/>
                  </a:lnTo>
                  <a:lnTo>
                    <a:pt x="254" y="23"/>
                  </a:lnTo>
                  <a:lnTo>
                    <a:pt x="271" y="27"/>
                  </a:lnTo>
                  <a:lnTo>
                    <a:pt x="288" y="34"/>
                  </a:lnTo>
                  <a:lnTo>
                    <a:pt x="304" y="40"/>
                  </a:lnTo>
                  <a:lnTo>
                    <a:pt x="320" y="47"/>
                  </a:lnTo>
                  <a:lnTo>
                    <a:pt x="336" y="57"/>
                  </a:lnTo>
                  <a:lnTo>
                    <a:pt x="345" y="61"/>
                  </a:lnTo>
                  <a:lnTo>
                    <a:pt x="351" y="67"/>
                  </a:lnTo>
                  <a:lnTo>
                    <a:pt x="358" y="73"/>
                  </a:lnTo>
                  <a:lnTo>
                    <a:pt x="362" y="81"/>
                  </a:lnTo>
                  <a:lnTo>
                    <a:pt x="366" y="88"/>
                  </a:lnTo>
                  <a:lnTo>
                    <a:pt x="370" y="96"/>
                  </a:lnTo>
                  <a:lnTo>
                    <a:pt x="377" y="114"/>
                  </a:lnTo>
                  <a:lnTo>
                    <a:pt x="387" y="142"/>
                  </a:lnTo>
                  <a:lnTo>
                    <a:pt x="389" y="153"/>
                  </a:lnTo>
                  <a:lnTo>
                    <a:pt x="389" y="164"/>
                  </a:lnTo>
                  <a:lnTo>
                    <a:pt x="387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8" name="Freeform 949"/>
            <p:cNvSpPr>
              <a:spLocks noEditPoints="1"/>
            </p:cNvSpPr>
            <p:nvPr/>
          </p:nvSpPr>
          <p:spPr bwMode="auto">
            <a:xfrm>
              <a:off x="5026027" y="2940051"/>
              <a:ext cx="434975" cy="100013"/>
            </a:xfrm>
            <a:custGeom>
              <a:avLst/>
              <a:gdLst>
                <a:gd name="T0" fmla="*/ 2147483647 w 822"/>
                <a:gd name="T1" fmla="*/ 2147483647 h 190"/>
                <a:gd name="T2" fmla="*/ 2147483647 w 822"/>
                <a:gd name="T3" fmla="*/ 2147483647 h 190"/>
                <a:gd name="T4" fmla="*/ 2147483647 w 822"/>
                <a:gd name="T5" fmla="*/ 2147483647 h 190"/>
                <a:gd name="T6" fmla="*/ 2147483647 w 822"/>
                <a:gd name="T7" fmla="*/ 2147483647 h 190"/>
                <a:gd name="T8" fmla="*/ 2147483647 w 822"/>
                <a:gd name="T9" fmla="*/ 2147483647 h 190"/>
                <a:gd name="T10" fmla="*/ 2147483647 w 822"/>
                <a:gd name="T11" fmla="*/ 2147483647 h 190"/>
                <a:gd name="T12" fmla="*/ 2147483647 w 822"/>
                <a:gd name="T13" fmla="*/ 2147483647 h 190"/>
                <a:gd name="T14" fmla="*/ 2147483647 w 822"/>
                <a:gd name="T15" fmla="*/ 2147483647 h 190"/>
                <a:gd name="T16" fmla="*/ 2147483647 w 822"/>
                <a:gd name="T17" fmla="*/ 2147483647 h 190"/>
                <a:gd name="T18" fmla="*/ 2147483647 w 822"/>
                <a:gd name="T19" fmla="*/ 2147483647 h 190"/>
                <a:gd name="T20" fmla="*/ 2147483647 w 822"/>
                <a:gd name="T21" fmla="*/ 0 h 190"/>
                <a:gd name="T22" fmla="*/ 2147483647 w 822"/>
                <a:gd name="T23" fmla="*/ 0 h 190"/>
                <a:gd name="T24" fmla="*/ 2147483647 w 822"/>
                <a:gd name="T25" fmla="*/ 2147483647 h 190"/>
                <a:gd name="T26" fmla="*/ 2147483647 w 822"/>
                <a:gd name="T27" fmla="*/ 2147483647 h 190"/>
                <a:gd name="T28" fmla="*/ 2147483647 w 822"/>
                <a:gd name="T29" fmla="*/ 2147483647 h 190"/>
                <a:gd name="T30" fmla="*/ 2147483647 w 822"/>
                <a:gd name="T31" fmla="*/ 2147483647 h 190"/>
                <a:gd name="T32" fmla="*/ 2147483647 w 822"/>
                <a:gd name="T33" fmla="*/ 2147483647 h 190"/>
                <a:gd name="T34" fmla="*/ 2147483647 w 822"/>
                <a:gd name="T35" fmla="*/ 2147483647 h 190"/>
                <a:gd name="T36" fmla="*/ 2147483647 w 822"/>
                <a:gd name="T37" fmla="*/ 2147483647 h 190"/>
                <a:gd name="T38" fmla="*/ 2147483647 w 822"/>
                <a:gd name="T39" fmla="*/ 2147483647 h 190"/>
                <a:gd name="T40" fmla="*/ 0 w 822"/>
                <a:gd name="T41" fmla="*/ 2147483647 h 190"/>
                <a:gd name="T42" fmla="*/ 2147483647 w 822"/>
                <a:gd name="T43" fmla="*/ 2147483647 h 190"/>
                <a:gd name="T44" fmla="*/ 2147483647 w 822"/>
                <a:gd name="T45" fmla="*/ 2147483647 h 190"/>
                <a:gd name="T46" fmla="*/ 2147483647 w 822"/>
                <a:gd name="T47" fmla="*/ 2147483647 h 190"/>
                <a:gd name="T48" fmla="*/ 2147483647 w 822"/>
                <a:gd name="T49" fmla="*/ 2147483647 h 190"/>
                <a:gd name="T50" fmla="*/ 2147483647 w 822"/>
                <a:gd name="T51" fmla="*/ 2147483647 h 190"/>
                <a:gd name="T52" fmla="*/ 2147483647 w 822"/>
                <a:gd name="T53" fmla="*/ 2147483647 h 190"/>
                <a:gd name="T54" fmla="*/ 2147483647 w 822"/>
                <a:gd name="T55" fmla="*/ 2147483647 h 190"/>
                <a:gd name="T56" fmla="*/ 2147483647 w 822"/>
                <a:gd name="T57" fmla="*/ 2147483647 h 190"/>
                <a:gd name="T58" fmla="*/ 2147483647 w 822"/>
                <a:gd name="T59" fmla="*/ 2147483647 h 190"/>
                <a:gd name="T60" fmla="*/ 2147483647 w 822"/>
                <a:gd name="T61" fmla="*/ 2147483647 h 190"/>
                <a:gd name="T62" fmla="*/ 2147483647 w 822"/>
                <a:gd name="T63" fmla="*/ 2147483647 h 190"/>
                <a:gd name="T64" fmla="*/ 2147483647 w 822"/>
                <a:gd name="T65" fmla="*/ 2147483647 h 190"/>
                <a:gd name="T66" fmla="*/ 2147483647 w 822"/>
                <a:gd name="T67" fmla="*/ 2147483647 h 190"/>
                <a:gd name="T68" fmla="*/ 2147483647 w 822"/>
                <a:gd name="T69" fmla="*/ 2147483647 h 190"/>
                <a:gd name="T70" fmla="*/ 2147483647 w 822"/>
                <a:gd name="T71" fmla="*/ 2147483647 h 190"/>
                <a:gd name="T72" fmla="*/ 2147483647 w 822"/>
                <a:gd name="T73" fmla="*/ 2147483647 h 190"/>
                <a:gd name="T74" fmla="*/ 2147483647 w 822"/>
                <a:gd name="T75" fmla="*/ 2147483647 h 190"/>
                <a:gd name="T76" fmla="*/ 2147483647 w 822"/>
                <a:gd name="T77" fmla="*/ 2147483647 h 190"/>
                <a:gd name="T78" fmla="*/ 2147483647 w 822"/>
                <a:gd name="T79" fmla="*/ 2147483647 h 190"/>
                <a:gd name="T80" fmla="*/ 2147483647 w 822"/>
                <a:gd name="T81" fmla="*/ 2147483647 h 190"/>
                <a:gd name="T82" fmla="*/ 2147483647 w 822"/>
                <a:gd name="T83" fmla="*/ 2147483647 h 190"/>
                <a:gd name="T84" fmla="*/ 2147483647 w 822"/>
                <a:gd name="T85" fmla="*/ 2147483647 h 190"/>
                <a:gd name="T86" fmla="*/ 2147483647 w 822"/>
                <a:gd name="T87" fmla="*/ 2147483647 h 190"/>
                <a:gd name="T88" fmla="*/ 2147483647 w 822"/>
                <a:gd name="T89" fmla="*/ 2147483647 h 190"/>
                <a:gd name="T90" fmla="*/ 2147483647 w 822"/>
                <a:gd name="T91" fmla="*/ 2147483647 h 190"/>
                <a:gd name="T92" fmla="*/ 2147483647 w 822"/>
                <a:gd name="T93" fmla="*/ 2147483647 h 190"/>
                <a:gd name="T94" fmla="*/ 2147483647 w 822"/>
                <a:gd name="T95" fmla="*/ 2147483647 h 190"/>
                <a:gd name="T96" fmla="*/ 2147483647 w 822"/>
                <a:gd name="T97" fmla="*/ 2147483647 h 190"/>
                <a:gd name="T98" fmla="*/ 2147483647 w 822"/>
                <a:gd name="T99" fmla="*/ 2147483647 h 190"/>
                <a:gd name="T100" fmla="*/ 2147483647 w 822"/>
                <a:gd name="T101" fmla="*/ 2147483647 h 190"/>
                <a:gd name="T102" fmla="*/ 2147483647 w 822"/>
                <a:gd name="T103" fmla="*/ 2147483647 h 190"/>
                <a:gd name="T104" fmla="*/ 2147483647 w 822"/>
                <a:gd name="T105" fmla="*/ 2147483647 h 190"/>
                <a:gd name="T106" fmla="*/ 2147483647 w 822"/>
                <a:gd name="T107" fmla="*/ 2147483647 h 190"/>
                <a:gd name="T108" fmla="*/ 2147483647 w 822"/>
                <a:gd name="T109" fmla="*/ 2147483647 h 1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2" h="190">
                  <a:moveTo>
                    <a:pt x="819" y="165"/>
                  </a:moveTo>
                  <a:lnTo>
                    <a:pt x="819" y="165"/>
                  </a:lnTo>
                  <a:lnTo>
                    <a:pt x="811" y="150"/>
                  </a:lnTo>
                  <a:lnTo>
                    <a:pt x="802" y="134"/>
                  </a:lnTo>
                  <a:lnTo>
                    <a:pt x="786" y="104"/>
                  </a:lnTo>
                  <a:lnTo>
                    <a:pt x="775" y="83"/>
                  </a:lnTo>
                  <a:lnTo>
                    <a:pt x="771" y="72"/>
                  </a:lnTo>
                  <a:lnTo>
                    <a:pt x="765" y="61"/>
                  </a:lnTo>
                  <a:lnTo>
                    <a:pt x="760" y="54"/>
                  </a:lnTo>
                  <a:lnTo>
                    <a:pt x="753" y="46"/>
                  </a:lnTo>
                  <a:lnTo>
                    <a:pt x="753" y="41"/>
                  </a:lnTo>
                  <a:lnTo>
                    <a:pt x="753" y="36"/>
                  </a:lnTo>
                  <a:lnTo>
                    <a:pt x="749" y="31"/>
                  </a:lnTo>
                  <a:lnTo>
                    <a:pt x="745" y="28"/>
                  </a:lnTo>
                  <a:lnTo>
                    <a:pt x="743" y="26"/>
                  </a:lnTo>
                  <a:lnTo>
                    <a:pt x="741" y="23"/>
                  </a:lnTo>
                  <a:lnTo>
                    <a:pt x="738" y="20"/>
                  </a:lnTo>
                  <a:lnTo>
                    <a:pt x="734" y="20"/>
                  </a:lnTo>
                  <a:lnTo>
                    <a:pt x="730" y="20"/>
                  </a:lnTo>
                  <a:lnTo>
                    <a:pt x="724" y="20"/>
                  </a:lnTo>
                  <a:lnTo>
                    <a:pt x="720" y="24"/>
                  </a:lnTo>
                  <a:lnTo>
                    <a:pt x="662" y="13"/>
                  </a:lnTo>
                  <a:lnTo>
                    <a:pt x="634" y="8"/>
                  </a:lnTo>
                  <a:lnTo>
                    <a:pt x="604" y="4"/>
                  </a:lnTo>
                  <a:lnTo>
                    <a:pt x="560" y="1"/>
                  </a:lnTo>
                  <a:lnTo>
                    <a:pt x="517" y="0"/>
                  </a:lnTo>
                  <a:lnTo>
                    <a:pt x="430" y="0"/>
                  </a:lnTo>
                  <a:lnTo>
                    <a:pt x="391" y="0"/>
                  </a:lnTo>
                  <a:lnTo>
                    <a:pt x="351" y="1"/>
                  </a:lnTo>
                  <a:lnTo>
                    <a:pt x="271" y="5"/>
                  </a:lnTo>
                  <a:lnTo>
                    <a:pt x="193" y="9"/>
                  </a:lnTo>
                  <a:lnTo>
                    <a:pt x="113" y="11"/>
                  </a:lnTo>
                  <a:lnTo>
                    <a:pt x="110" y="8"/>
                  </a:lnTo>
                  <a:lnTo>
                    <a:pt x="104" y="8"/>
                  </a:lnTo>
                  <a:lnTo>
                    <a:pt x="99" y="8"/>
                  </a:lnTo>
                  <a:lnTo>
                    <a:pt x="94" y="9"/>
                  </a:lnTo>
                  <a:lnTo>
                    <a:pt x="90" y="12"/>
                  </a:lnTo>
                  <a:lnTo>
                    <a:pt x="84" y="16"/>
                  </a:lnTo>
                  <a:lnTo>
                    <a:pt x="75" y="24"/>
                  </a:lnTo>
                  <a:lnTo>
                    <a:pt x="66" y="35"/>
                  </a:lnTo>
                  <a:lnTo>
                    <a:pt x="52" y="60"/>
                  </a:lnTo>
                  <a:lnTo>
                    <a:pt x="39" y="79"/>
                  </a:lnTo>
                  <a:lnTo>
                    <a:pt x="28" y="98"/>
                  </a:lnTo>
                  <a:lnTo>
                    <a:pt x="20" y="117"/>
                  </a:lnTo>
                  <a:lnTo>
                    <a:pt x="14" y="138"/>
                  </a:lnTo>
                  <a:lnTo>
                    <a:pt x="8" y="159"/>
                  </a:lnTo>
                  <a:lnTo>
                    <a:pt x="4" y="161"/>
                  </a:lnTo>
                  <a:lnTo>
                    <a:pt x="1" y="164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0" y="176"/>
                  </a:lnTo>
                  <a:lnTo>
                    <a:pt x="3" y="180"/>
                  </a:lnTo>
                  <a:lnTo>
                    <a:pt x="7" y="182"/>
                  </a:lnTo>
                  <a:lnTo>
                    <a:pt x="11" y="182"/>
                  </a:lnTo>
                  <a:lnTo>
                    <a:pt x="16" y="182"/>
                  </a:lnTo>
                  <a:lnTo>
                    <a:pt x="23" y="180"/>
                  </a:lnTo>
                  <a:lnTo>
                    <a:pt x="111" y="169"/>
                  </a:lnTo>
                  <a:lnTo>
                    <a:pt x="199" y="159"/>
                  </a:lnTo>
                  <a:lnTo>
                    <a:pt x="288" y="150"/>
                  </a:lnTo>
                  <a:lnTo>
                    <a:pt x="331" y="148"/>
                  </a:lnTo>
                  <a:lnTo>
                    <a:pt x="376" y="145"/>
                  </a:lnTo>
                  <a:lnTo>
                    <a:pt x="433" y="144"/>
                  </a:lnTo>
                  <a:lnTo>
                    <a:pt x="491" y="144"/>
                  </a:lnTo>
                  <a:lnTo>
                    <a:pt x="548" y="146"/>
                  </a:lnTo>
                  <a:lnTo>
                    <a:pt x="577" y="149"/>
                  </a:lnTo>
                  <a:lnTo>
                    <a:pt x="605" y="153"/>
                  </a:lnTo>
                  <a:lnTo>
                    <a:pt x="653" y="159"/>
                  </a:lnTo>
                  <a:lnTo>
                    <a:pt x="704" y="164"/>
                  </a:lnTo>
                  <a:lnTo>
                    <a:pt x="730" y="168"/>
                  </a:lnTo>
                  <a:lnTo>
                    <a:pt x="754" y="173"/>
                  </a:lnTo>
                  <a:lnTo>
                    <a:pt x="779" y="180"/>
                  </a:lnTo>
                  <a:lnTo>
                    <a:pt x="800" y="188"/>
                  </a:lnTo>
                  <a:lnTo>
                    <a:pt x="805" y="190"/>
                  </a:lnTo>
                  <a:lnTo>
                    <a:pt x="809" y="190"/>
                  </a:lnTo>
                  <a:lnTo>
                    <a:pt x="813" y="187"/>
                  </a:lnTo>
                  <a:lnTo>
                    <a:pt x="815" y="186"/>
                  </a:lnTo>
                  <a:lnTo>
                    <a:pt x="817" y="184"/>
                  </a:lnTo>
                  <a:lnTo>
                    <a:pt x="821" y="180"/>
                  </a:lnTo>
                  <a:lnTo>
                    <a:pt x="822" y="175"/>
                  </a:lnTo>
                  <a:lnTo>
                    <a:pt x="822" y="169"/>
                  </a:lnTo>
                  <a:lnTo>
                    <a:pt x="819" y="165"/>
                  </a:lnTo>
                  <a:close/>
                  <a:moveTo>
                    <a:pt x="421" y="121"/>
                  </a:moveTo>
                  <a:lnTo>
                    <a:pt x="421" y="121"/>
                  </a:lnTo>
                  <a:lnTo>
                    <a:pt x="369" y="122"/>
                  </a:lnTo>
                  <a:lnTo>
                    <a:pt x="317" y="125"/>
                  </a:lnTo>
                  <a:lnTo>
                    <a:pt x="266" y="127"/>
                  </a:lnTo>
                  <a:lnTo>
                    <a:pt x="214" y="129"/>
                  </a:lnTo>
                  <a:lnTo>
                    <a:pt x="191" y="130"/>
                  </a:lnTo>
                  <a:lnTo>
                    <a:pt x="168" y="131"/>
                  </a:lnTo>
                  <a:lnTo>
                    <a:pt x="123" y="138"/>
                  </a:lnTo>
                  <a:lnTo>
                    <a:pt x="79" y="146"/>
                  </a:lnTo>
                  <a:lnTo>
                    <a:pt x="34" y="155"/>
                  </a:lnTo>
                  <a:lnTo>
                    <a:pt x="39" y="141"/>
                  </a:lnTo>
                  <a:lnTo>
                    <a:pt x="45" y="129"/>
                  </a:lnTo>
                  <a:lnTo>
                    <a:pt x="56" y="104"/>
                  </a:lnTo>
                  <a:lnTo>
                    <a:pt x="60" y="93"/>
                  </a:lnTo>
                  <a:lnTo>
                    <a:pt x="66" y="83"/>
                  </a:lnTo>
                  <a:lnTo>
                    <a:pt x="79" y="62"/>
                  </a:lnTo>
                  <a:lnTo>
                    <a:pt x="87" y="50"/>
                  </a:lnTo>
                  <a:lnTo>
                    <a:pt x="99" y="35"/>
                  </a:lnTo>
                  <a:lnTo>
                    <a:pt x="100" y="35"/>
                  </a:lnTo>
                  <a:lnTo>
                    <a:pt x="141" y="35"/>
                  </a:lnTo>
                  <a:lnTo>
                    <a:pt x="182" y="34"/>
                  </a:lnTo>
                  <a:lnTo>
                    <a:pt x="265" y="30"/>
                  </a:lnTo>
                  <a:lnTo>
                    <a:pt x="347" y="26"/>
                  </a:lnTo>
                  <a:lnTo>
                    <a:pt x="389" y="24"/>
                  </a:lnTo>
                  <a:lnTo>
                    <a:pt x="430" y="24"/>
                  </a:lnTo>
                  <a:lnTo>
                    <a:pt x="468" y="24"/>
                  </a:lnTo>
                  <a:lnTo>
                    <a:pt x="506" y="26"/>
                  </a:lnTo>
                  <a:lnTo>
                    <a:pt x="543" y="28"/>
                  </a:lnTo>
                  <a:lnTo>
                    <a:pt x="579" y="32"/>
                  </a:lnTo>
                  <a:lnTo>
                    <a:pt x="653" y="41"/>
                  </a:lnTo>
                  <a:lnTo>
                    <a:pt x="726" y="50"/>
                  </a:lnTo>
                  <a:lnTo>
                    <a:pt x="729" y="53"/>
                  </a:lnTo>
                  <a:lnTo>
                    <a:pt x="734" y="58"/>
                  </a:lnTo>
                  <a:lnTo>
                    <a:pt x="739" y="64"/>
                  </a:lnTo>
                  <a:lnTo>
                    <a:pt x="746" y="79"/>
                  </a:lnTo>
                  <a:lnTo>
                    <a:pt x="753" y="93"/>
                  </a:lnTo>
                  <a:lnTo>
                    <a:pt x="760" y="108"/>
                  </a:lnTo>
                  <a:lnTo>
                    <a:pt x="773" y="133"/>
                  </a:lnTo>
                  <a:lnTo>
                    <a:pt x="788" y="157"/>
                  </a:lnTo>
                  <a:lnTo>
                    <a:pt x="771" y="153"/>
                  </a:lnTo>
                  <a:lnTo>
                    <a:pt x="753" y="149"/>
                  </a:lnTo>
                  <a:lnTo>
                    <a:pt x="718" y="144"/>
                  </a:lnTo>
                  <a:lnTo>
                    <a:pt x="681" y="140"/>
                  </a:lnTo>
                  <a:lnTo>
                    <a:pt x="647" y="134"/>
                  </a:lnTo>
                  <a:lnTo>
                    <a:pt x="619" y="130"/>
                  </a:lnTo>
                  <a:lnTo>
                    <a:pt x="590" y="127"/>
                  </a:lnTo>
                  <a:lnTo>
                    <a:pt x="533" y="123"/>
                  </a:lnTo>
                  <a:lnTo>
                    <a:pt x="476" y="122"/>
                  </a:lnTo>
                  <a:lnTo>
                    <a:pt x="421" y="1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9" name="Freeform 950"/>
            <p:cNvSpPr>
              <a:spLocks/>
            </p:cNvSpPr>
            <p:nvPr/>
          </p:nvSpPr>
          <p:spPr bwMode="auto">
            <a:xfrm>
              <a:off x="5091114" y="2952751"/>
              <a:ext cx="20638" cy="69850"/>
            </a:xfrm>
            <a:custGeom>
              <a:avLst/>
              <a:gdLst>
                <a:gd name="T0" fmla="*/ 2147483647 w 41"/>
                <a:gd name="T1" fmla="*/ 2147483647 h 130"/>
                <a:gd name="T2" fmla="*/ 2147483647 w 41"/>
                <a:gd name="T3" fmla="*/ 2147483647 h 130"/>
                <a:gd name="T4" fmla="*/ 2147483647 w 41"/>
                <a:gd name="T5" fmla="*/ 2147483647 h 130"/>
                <a:gd name="T6" fmla="*/ 2147483647 w 41"/>
                <a:gd name="T7" fmla="*/ 2147483647 h 130"/>
                <a:gd name="T8" fmla="*/ 2147483647 w 41"/>
                <a:gd name="T9" fmla="*/ 2147483647 h 130"/>
                <a:gd name="T10" fmla="*/ 2147483647 w 41"/>
                <a:gd name="T11" fmla="*/ 2147483647 h 130"/>
                <a:gd name="T12" fmla="*/ 2147483647 w 41"/>
                <a:gd name="T13" fmla="*/ 2147483647 h 130"/>
                <a:gd name="T14" fmla="*/ 2147483647 w 41"/>
                <a:gd name="T15" fmla="*/ 2147483647 h 130"/>
                <a:gd name="T16" fmla="*/ 2147483647 w 41"/>
                <a:gd name="T17" fmla="*/ 2147483647 h 130"/>
                <a:gd name="T18" fmla="*/ 2147483647 w 41"/>
                <a:gd name="T19" fmla="*/ 2147483647 h 130"/>
                <a:gd name="T20" fmla="*/ 2147483647 w 41"/>
                <a:gd name="T21" fmla="*/ 2147483647 h 130"/>
                <a:gd name="T22" fmla="*/ 2147483647 w 41"/>
                <a:gd name="T23" fmla="*/ 2147483647 h 130"/>
                <a:gd name="T24" fmla="*/ 2147483647 w 41"/>
                <a:gd name="T25" fmla="*/ 2147483647 h 130"/>
                <a:gd name="T26" fmla="*/ 0 w 41"/>
                <a:gd name="T27" fmla="*/ 2147483647 h 130"/>
                <a:gd name="T28" fmla="*/ 0 w 41"/>
                <a:gd name="T29" fmla="*/ 2147483647 h 130"/>
                <a:gd name="T30" fmla="*/ 0 w 41"/>
                <a:gd name="T31" fmla="*/ 2147483647 h 130"/>
                <a:gd name="T32" fmla="*/ 2147483647 w 41"/>
                <a:gd name="T33" fmla="*/ 2147483647 h 130"/>
                <a:gd name="T34" fmla="*/ 2147483647 w 41"/>
                <a:gd name="T35" fmla="*/ 2147483647 h 130"/>
                <a:gd name="T36" fmla="*/ 2147483647 w 41"/>
                <a:gd name="T37" fmla="*/ 2147483647 h 130"/>
                <a:gd name="T38" fmla="*/ 2147483647 w 41"/>
                <a:gd name="T39" fmla="*/ 2147483647 h 130"/>
                <a:gd name="T40" fmla="*/ 2147483647 w 41"/>
                <a:gd name="T41" fmla="*/ 2147483647 h 130"/>
                <a:gd name="T42" fmla="*/ 2147483647 w 41"/>
                <a:gd name="T43" fmla="*/ 2147483647 h 130"/>
                <a:gd name="T44" fmla="*/ 2147483647 w 41"/>
                <a:gd name="T45" fmla="*/ 2147483647 h 130"/>
                <a:gd name="T46" fmla="*/ 2147483647 w 41"/>
                <a:gd name="T47" fmla="*/ 2147483647 h 130"/>
                <a:gd name="T48" fmla="*/ 2147483647 w 41"/>
                <a:gd name="T49" fmla="*/ 2147483647 h 130"/>
                <a:gd name="T50" fmla="*/ 2147483647 w 41"/>
                <a:gd name="T51" fmla="*/ 2147483647 h 130"/>
                <a:gd name="T52" fmla="*/ 2147483647 w 41"/>
                <a:gd name="T53" fmla="*/ 2147483647 h 130"/>
                <a:gd name="T54" fmla="*/ 2147483647 w 41"/>
                <a:gd name="T55" fmla="*/ 2147483647 h 130"/>
                <a:gd name="T56" fmla="*/ 2147483647 w 41"/>
                <a:gd name="T57" fmla="*/ 2147483647 h 130"/>
                <a:gd name="T58" fmla="*/ 2147483647 w 41"/>
                <a:gd name="T59" fmla="*/ 2147483647 h 130"/>
                <a:gd name="T60" fmla="*/ 2147483647 w 41"/>
                <a:gd name="T61" fmla="*/ 2147483647 h 130"/>
                <a:gd name="T62" fmla="*/ 2147483647 w 41"/>
                <a:gd name="T63" fmla="*/ 2147483647 h 130"/>
                <a:gd name="T64" fmla="*/ 2147483647 w 41"/>
                <a:gd name="T65" fmla="*/ 2147483647 h 130"/>
                <a:gd name="T66" fmla="*/ 2147483647 w 41"/>
                <a:gd name="T67" fmla="*/ 2147483647 h 130"/>
                <a:gd name="T68" fmla="*/ 2147483647 w 41"/>
                <a:gd name="T69" fmla="*/ 2147483647 h 130"/>
                <a:gd name="T70" fmla="*/ 2147483647 w 41"/>
                <a:gd name="T71" fmla="*/ 2147483647 h 130"/>
                <a:gd name="T72" fmla="*/ 2147483647 w 41"/>
                <a:gd name="T73" fmla="*/ 0 h 130"/>
                <a:gd name="T74" fmla="*/ 2147483647 w 41"/>
                <a:gd name="T75" fmla="*/ 0 h 130"/>
                <a:gd name="T76" fmla="*/ 2147483647 w 41"/>
                <a:gd name="T77" fmla="*/ 2147483647 h 130"/>
                <a:gd name="T78" fmla="*/ 2147483647 w 41"/>
                <a:gd name="T79" fmla="*/ 2147483647 h 130"/>
                <a:gd name="T80" fmla="*/ 2147483647 w 41"/>
                <a:gd name="T81" fmla="*/ 2147483647 h 130"/>
                <a:gd name="T82" fmla="*/ 2147483647 w 41"/>
                <a:gd name="T83" fmla="*/ 2147483647 h 13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1" h="130">
                  <a:moveTo>
                    <a:pt x="29" y="6"/>
                  </a:moveTo>
                  <a:lnTo>
                    <a:pt x="29" y="6"/>
                  </a:lnTo>
                  <a:lnTo>
                    <a:pt x="27" y="24"/>
                  </a:lnTo>
                  <a:lnTo>
                    <a:pt x="23" y="43"/>
                  </a:lnTo>
                  <a:lnTo>
                    <a:pt x="20" y="50"/>
                  </a:lnTo>
                  <a:lnTo>
                    <a:pt x="16" y="57"/>
                  </a:lnTo>
                  <a:lnTo>
                    <a:pt x="12" y="65"/>
                  </a:lnTo>
                  <a:lnTo>
                    <a:pt x="10" y="72"/>
                  </a:lnTo>
                  <a:lnTo>
                    <a:pt x="4" y="92"/>
                  </a:lnTo>
                  <a:lnTo>
                    <a:pt x="1" y="112"/>
                  </a:lnTo>
                  <a:lnTo>
                    <a:pt x="0" y="115"/>
                  </a:lnTo>
                  <a:lnTo>
                    <a:pt x="0" y="123"/>
                  </a:lnTo>
                  <a:lnTo>
                    <a:pt x="1" y="126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0"/>
                  </a:lnTo>
                  <a:lnTo>
                    <a:pt x="11" y="129"/>
                  </a:lnTo>
                  <a:lnTo>
                    <a:pt x="12" y="126"/>
                  </a:lnTo>
                  <a:lnTo>
                    <a:pt x="12" y="123"/>
                  </a:lnTo>
                  <a:lnTo>
                    <a:pt x="15" y="108"/>
                  </a:lnTo>
                  <a:lnTo>
                    <a:pt x="18" y="92"/>
                  </a:lnTo>
                  <a:lnTo>
                    <a:pt x="22" y="76"/>
                  </a:lnTo>
                  <a:lnTo>
                    <a:pt x="29" y="62"/>
                  </a:lnTo>
                  <a:lnTo>
                    <a:pt x="34" y="48"/>
                  </a:lnTo>
                  <a:lnTo>
                    <a:pt x="38" y="35"/>
                  </a:lnTo>
                  <a:lnTo>
                    <a:pt x="41" y="20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2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0" name="Freeform 951"/>
            <p:cNvSpPr>
              <a:spLocks/>
            </p:cNvSpPr>
            <p:nvPr/>
          </p:nvSpPr>
          <p:spPr bwMode="auto">
            <a:xfrm>
              <a:off x="5146677" y="2951163"/>
              <a:ext cx="17463" cy="65088"/>
            </a:xfrm>
            <a:custGeom>
              <a:avLst/>
              <a:gdLst>
                <a:gd name="T0" fmla="*/ 2147483647 w 32"/>
                <a:gd name="T1" fmla="*/ 2147483647 h 122"/>
                <a:gd name="T2" fmla="*/ 2147483647 w 32"/>
                <a:gd name="T3" fmla="*/ 2147483647 h 122"/>
                <a:gd name="T4" fmla="*/ 2147483647 w 32"/>
                <a:gd name="T5" fmla="*/ 2147483647 h 122"/>
                <a:gd name="T6" fmla="*/ 2147483647 w 32"/>
                <a:gd name="T7" fmla="*/ 2147483647 h 122"/>
                <a:gd name="T8" fmla="*/ 2147483647 w 32"/>
                <a:gd name="T9" fmla="*/ 2147483647 h 122"/>
                <a:gd name="T10" fmla="*/ 2147483647 w 32"/>
                <a:gd name="T11" fmla="*/ 2147483647 h 122"/>
                <a:gd name="T12" fmla="*/ 2147483647 w 32"/>
                <a:gd name="T13" fmla="*/ 2147483647 h 122"/>
                <a:gd name="T14" fmla="*/ 2147483647 w 32"/>
                <a:gd name="T15" fmla="*/ 2147483647 h 122"/>
                <a:gd name="T16" fmla="*/ 0 w 32"/>
                <a:gd name="T17" fmla="*/ 2147483647 h 122"/>
                <a:gd name="T18" fmla="*/ 0 w 32"/>
                <a:gd name="T19" fmla="*/ 2147483647 h 122"/>
                <a:gd name="T20" fmla="*/ 2147483647 w 32"/>
                <a:gd name="T21" fmla="*/ 2147483647 h 122"/>
                <a:gd name="T22" fmla="*/ 2147483647 w 32"/>
                <a:gd name="T23" fmla="*/ 2147483647 h 122"/>
                <a:gd name="T24" fmla="*/ 2147483647 w 32"/>
                <a:gd name="T25" fmla="*/ 2147483647 h 122"/>
                <a:gd name="T26" fmla="*/ 2147483647 w 32"/>
                <a:gd name="T27" fmla="*/ 2147483647 h 122"/>
                <a:gd name="T28" fmla="*/ 2147483647 w 32"/>
                <a:gd name="T29" fmla="*/ 2147483647 h 122"/>
                <a:gd name="T30" fmla="*/ 2147483647 w 32"/>
                <a:gd name="T31" fmla="*/ 2147483647 h 122"/>
                <a:gd name="T32" fmla="*/ 2147483647 w 32"/>
                <a:gd name="T33" fmla="*/ 2147483647 h 122"/>
                <a:gd name="T34" fmla="*/ 2147483647 w 32"/>
                <a:gd name="T35" fmla="*/ 2147483647 h 122"/>
                <a:gd name="T36" fmla="*/ 2147483647 w 32"/>
                <a:gd name="T37" fmla="*/ 2147483647 h 122"/>
                <a:gd name="T38" fmla="*/ 2147483647 w 32"/>
                <a:gd name="T39" fmla="*/ 2147483647 h 122"/>
                <a:gd name="T40" fmla="*/ 2147483647 w 32"/>
                <a:gd name="T41" fmla="*/ 2147483647 h 122"/>
                <a:gd name="T42" fmla="*/ 2147483647 w 32"/>
                <a:gd name="T43" fmla="*/ 2147483647 h 122"/>
                <a:gd name="T44" fmla="*/ 2147483647 w 32"/>
                <a:gd name="T45" fmla="*/ 2147483647 h 122"/>
                <a:gd name="T46" fmla="*/ 2147483647 w 32"/>
                <a:gd name="T47" fmla="*/ 2147483647 h 122"/>
                <a:gd name="T48" fmla="*/ 2147483647 w 32"/>
                <a:gd name="T49" fmla="*/ 2147483647 h 122"/>
                <a:gd name="T50" fmla="*/ 2147483647 w 32"/>
                <a:gd name="T51" fmla="*/ 2147483647 h 122"/>
                <a:gd name="T52" fmla="*/ 2147483647 w 32"/>
                <a:gd name="T53" fmla="*/ 2147483647 h 122"/>
                <a:gd name="T54" fmla="*/ 2147483647 w 32"/>
                <a:gd name="T55" fmla="*/ 2147483647 h 122"/>
                <a:gd name="T56" fmla="*/ 2147483647 w 32"/>
                <a:gd name="T57" fmla="*/ 2147483647 h 122"/>
                <a:gd name="T58" fmla="*/ 2147483647 w 32"/>
                <a:gd name="T59" fmla="*/ 0 h 122"/>
                <a:gd name="T60" fmla="*/ 2147483647 w 32"/>
                <a:gd name="T61" fmla="*/ 0 h 122"/>
                <a:gd name="T62" fmla="*/ 2147483647 w 32"/>
                <a:gd name="T63" fmla="*/ 0 h 122"/>
                <a:gd name="T64" fmla="*/ 2147483647 w 32"/>
                <a:gd name="T65" fmla="*/ 2147483647 h 122"/>
                <a:gd name="T66" fmla="*/ 2147483647 w 32"/>
                <a:gd name="T67" fmla="*/ 2147483647 h 122"/>
                <a:gd name="T68" fmla="*/ 2147483647 w 32"/>
                <a:gd name="T69" fmla="*/ 2147483647 h 122"/>
                <a:gd name="T70" fmla="*/ 2147483647 w 32"/>
                <a:gd name="T71" fmla="*/ 2147483647 h 1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2" h="122">
                  <a:moveTo>
                    <a:pt x="20" y="6"/>
                  </a:moveTo>
                  <a:lnTo>
                    <a:pt x="20" y="6"/>
                  </a:lnTo>
                  <a:lnTo>
                    <a:pt x="19" y="21"/>
                  </a:lnTo>
                  <a:lnTo>
                    <a:pt x="18" y="38"/>
                  </a:lnTo>
                  <a:lnTo>
                    <a:pt x="11" y="69"/>
                  </a:lnTo>
                  <a:lnTo>
                    <a:pt x="4" y="92"/>
                  </a:lnTo>
                  <a:lnTo>
                    <a:pt x="1" y="10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20"/>
                  </a:lnTo>
                  <a:lnTo>
                    <a:pt x="4" y="120"/>
                  </a:lnTo>
                  <a:lnTo>
                    <a:pt x="7" y="122"/>
                  </a:lnTo>
                  <a:lnTo>
                    <a:pt x="8" y="120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2" y="115"/>
                  </a:lnTo>
                  <a:lnTo>
                    <a:pt x="13" y="101"/>
                  </a:lnTo>
                  <a:lnTo>
                    <a:pt x="18" y="86"/>
                  </a:lnTo>
                  <a:lnTo>
                    <a:pt x="26" y="58"/>
                  </a:lnTo>
                  <a:lnTo>
                    <a:pt x="30" y="32"/>
                  </a:lnTo>
                  <a:lnTo>
                    <a:pt x="32" y="1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1" name="Freeform 952"/>
            <p:cNvSpPr>
              <a:spLocks/>
            </p:cNvSpPr>
            <p:nvPr/>
          </p:nvSpPr>
          <p:spPr bwMode="auto">
            <a:xfrm>
              <a:off x="5243514" y="2944813"/>
              <a:ext cx="7938" cy="63500"/>
            </a:xfrm>
            <a:custGeom>
              <a:avLst/>
              <a:gdLst>
                <a:gd name="T0" fmla="*/ 2147483647 w 16"/>
                <a:gd name="T1" fmla="*/ 2147483647 h 122"/>
                <a:gd name="T2" fmla="*/ 2147483647 w 16"/>
                <a:gd name="T3" fmla="*/ 2147483647 h 122"/>
                <a:gd name="T4" fmla="*/ 2147483647 w 16"/>
                <a:gd name="T5" fmla="*/ 2147483647 h 122"/>
                <a:gd name="T6" fmla="*/ 2147483647 w 16"/>
                <a:gd name="T7" fmla="*/ 2147483647 h 122"/>
                <a:gd name="T8" fmla="*/ 2147483647 w 16"/>
                <a:gd name="T9" fmla="*/ 2147483647 h 122"/>
                <a:gd name="T10" fmla="*/ 0 w 16"/>
                <a:gd name="T11" fmla="*/ 2147483647 h 122"/>
                <a:gd name="T12" fmla="*/ 0 w 16"/>
                <a:gd name="T13" fmla="*/ 2147483647 h 122"/>
                <a:gd name="T14" fmla="*/ 0 w 16"/>
                <a:gd name="T15" fmla="*/ 2147483647 h 122"/>
                <a:gd name="T16" fmla="*/ 0 w 16"/>
                <a:gd name="T17" fmla="*/ 2147483647 h 122"/>
                <a:gd name="T18" fmla="*/ 2147483647 w 16"/>
                <a:gd name="T19" fmla="*/ 2147483647 h 122"/>
                <a:gd name="T20" fmla="*/ 2147483647 w 16"/>
                <a:gd name="T21" fmla="*/ 2147483647 h 122"/>
                <a:gd name="T22" fmla="*/ 2147483647 w 16"/>
                <a:gd name="T23" fmla="*/ 2147483647 h 122"/>
                <a:gd name="T24" fmla="*/ 2147483647 w 16"/>
                <a:gd name="T25" fmla="*/ 2147483647 h 122"/>
                <a:gd name="T26" fmla="*/ 2147483647 w 16"/>
                <a:gd name="T27" fmla="*/ 2147483647 h 122"/>
                <a:gd name="T28" fmla="*/ 2147483647 w 16"/>
                <a:gd name="T29" fmla="*/ 2147483647 h 122"/>
                <a:gd name="T30" fmla="*/ 2147483647 w 16"/>
                <a:gd name="T31" fmla="*/ 2147483647 h 122"/>
                <a:gd name="T32" fmla="*/ 2147483647 w 16"/>
                <a:gd name="T33" fmla="*/ 2147483647 h 122"/>
                <a:gd name="T34" fmla="*/ 2147483647 w 16"/>
                <a:gd name="T35" fmla="*/ 2147483647 h 122"/>
                <a:gd name="T36" fmla="*/ 2147483647 w 16"/>
                <a:gd name="T37" fmla="*/ 2147483647 h 122"/>
                <a:gd name="T38" fmla="*/ 2147483647 w 16"/>
                <a:gd name="T39" fmla="*/ 2147483647 h 122"/>
                <a:gd name="T40" fmla="*/ 2147483647 w 16"/>
                <a:gd name="T41" fmla="*/ 2147483647 h 122"/>
                <a:gd name="T42" fmla="*/ 2147483647 w 16"/>
                <a:gd name="T43" fmla="*/ 2147483647 h 122"/>
                <a:gd name="T44" fmla="*/ 2147483647 w 16"/>
                <a:gd name="T45" fmla="*/ 2147483647 h 122"/>
                <a:gd name="T46" fmla="*/ 2147483647 w 16"/>
                <a:gd name="T47" fmla="*/ 2147483647 h 122"/>
                <a:gd name="T48" fmla="*/ 2147483647 w 16"/>
                <a:gd name="T49" fmla="*/ 2147483647 h 122"/>
                <a:gd name="T50" fmla="*/ 2147483647 w 16"/>
                <a:gd name="T51" fmla="*/ 0 h 122"/>
                <a:gd name="T52" fmla="*/ 2147483647 w 16"/>
                <a:gd name="T53" fmla="*/ 0 h 122"/>
                <a:gd name="T54" fmla="*/ 2147483647 w 16"/>
                <a:gd name="T55" fmla="*/ 0 h 122"/>
                <a:gd name="T56" fmla="*/ 2147483647 w 16"/>
                <a:gd name="T57" fmla="*/ 2147483647 h 122"/>
                <a:gd name="T58" fmla="*/ 2147483647 w 16"/>
                <a:gd name="T59" fmla="*/ 2147483647 h 122"/>
                <a:gd name="T60" fmla="*/ 2147483647 w 16"/>
                <a:gd name="T61" fmla="*/ 2147483647 h 122"/>
                <a:gd name="T62" fmla="*/ 2147483647 w 16"/>
                <a:gd name="T63" fmla="*/ 2147483647 h 1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" h="122">
                  <a:moveTo>
                    <a:pt x="4" y="7"/>
                  </a:moveTo>
                  <a:lnTo>
                    <a:pt x="4" y="71"/>
                  </a:lnTo>
                  <a:lnTo>
                    <a:pt x="3" y="82"/>
                  </a:lnTo>
                  <a:lnTo>
                    <a:pt x="1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4" y="121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1" y="118"/>
                  </a:lnTo>
                  <a:lnTo>
                    <a:pt x="12" y="116"/>
                  </a:lnTo>
                  <a:lnTo>
                    <a:pt x="12" y="105"/>
                  </a:lnTo>
                  <a:lnTo>
                    <a:pt x="14" y="93"/>
                  </a:lnTo>
                  <a:lnTo>
                    <a:pt x="15" y="82"/>
                  </a:lnTo>
                  <a:lnTo>
                    <a:pt x="16" y="71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2" name="Freeform 953"/>
            <p:cNvSpPr>
              <a:spLocks/>
            </p:cNvSpPr>
            <p:nvPr/>
          </p:nvSpPr>
          <p:spPr bwMode="auto">
            <a:xfrm>
              <a:off x="5340352" y="2951163"/>
              <a:ext cx="14288" cy="66675"/>
            </a:xfrm>
            <a:custGeom>
              <a:avLst/>
              <a:gdLst>
                <a:gd name="T0" fmla="*/ 2147483647 w 27"/>
                <a:gd name="T1" fmla="*/ 2147483647 h 126"/>
                <a:gd name="T2" fmla="*/ 2147483647 w 27"/>
                <a:gd name="T3" fmla="*/ 2147483647 h 126"/>
                <a:gd name="T4" fmla="*/ 2147483647 w 27"/>
                <a:gd name="T5" fmla="*/ 2147483647 h 126"/>
                <a:gd name="T6" fmla="*/ 2147483647 w 27"/>
                <a:gd name="T7" fmla="*/ 2147483647 h 126"/>
                <a:gd name="T8" fmla="*/ 2147483647 w 27"/>
                <a:gd name="T9" fmla="*/ 0 h 126"/>
                <a:gd name="T10" fmla="*/ 2147483647 w 27"/>
                <a:gd name="T11" fmla="*/ 0 h 126"/>
                <a:gd name="T12" fmla="*/ 2147483647 w 27"/>
                <a:gd name="T13" fmla="*/ 2147483647 h 126"/>
                <a:gd name="T14" fmla="*/ 0 w 27"/>
                <a:gd name="T15" fmla="*/ 2147483647 h 126"/>
                <a:gd name="T16" fmla="*/ 0 w 27"/>
                <a:gd name="T17" fmla="*/ 2147483647 h 126"/>
                <a:gd name="T18" fmla="*/ 0 w 27"/>
                <a:gd name="T19" fmla="*/ 2147483647 h 126"/>
                <a:gd name="T20" fmla="*/ 0 w 27"/>
                <a:gd name="T21" fmla="*/ 2147483647 h 126"/>
                <a:gd name="T22" fmla="*/ 2147483647 w 27"/>
                <a:gd name="T23" fmla="*/ 2147483647 h 126"/>
                <a:gd name="T24" fmla="*/ 2147483647 w 27"/>
                <a:gd name="T25" fmla="*/ 2147483647 h 126"/>
                <a:gd name="T26" fmla="*/ 2147483647 w 27"/>
                <a:gd name="T27" fmla="*/ 2147483647 h 126"/>
                <a:gd name="T28" fmla="*/ 2147483647 w 27"/>
                <a:gd name="T29" fmla="*/ 2147483647 h 126"/>
                <a:gd name="T30" fmla="*/ 2147483647 w 27"/>
                <a:gd name="T31" fmla="*/ 2147483647 h 126"/>
                <a:gd name="T32" fmla="*/ 2147483647 w 27"/>
                <a:gd name="T33" fmla="*/ 2147483647 h 126"/>
                <a:gd name="T34" fmla="*/ 2147483647 w 27"/>
                <a:gd name="T35" fmla="*/ 2147483647 h 126"/>
                <a:gd name="T36" fmla="*/ 2147483647 w 27"/>
                <a:gd name="T37" fmla="*/ 2147483647 h 126"/>
                <a:gd name="T38" fmla="*/ 2147483647 w 27"/>
                <a:gd name="T39" fmla="*/ 2147483647 h 126"/>
                <a:gd name="T40" fmla="*/ 2147483647 w 27"/>
                <a:gd name="T41" fmla="*/ 2147483647 h 126"/>
                <a:gd name="T42" fmla="*/ 2147483647 w 27"/>
                <a:gd name="T43" fmla="*/ 2147483647 h 126"/>
                <a:gd name="T44" fmla="*/ 2147483647 w 27"/>
                <a:gd name="T45" fmla="*/ 2147483647 h 126"/>
                <a:gd name="T46" fmla="*/ 2147483647 w 27"/>
                <a:gd name="T47" fmla="*/ 2147483647 h 126"/>
                <a:gd name="T48" fmla="*/ 2147483647 w 27"/>
                <a:gd name="T49" fmla="*/ 2147483647 h 126"/>
                <a:gd name="T50" fmla="*/ 2147483647 w 27"/>
                <a:gd name="T51" fmla="*/ 2147483647 h 126"/>
                <a:gd name="T52" fmla="*/ 2147483647 w 27"/>
                <a:gd name="T53" fmla="*/ 2147483647 h 126"/>
                <a:gd name="T54" fmla="*/ 2147483647 w 27"/>
                <a:gd name="T55" fmla="*/ 2147483647 h 126"/>
                <a:gd name="T56" fmla="*/ 2147483647 w 27"/>
                <a:gd name="T57" fmla="*/ 2147483647 h 126"/>
                <a:gd name="T58" fmla="*/ 2147483647 w 27"/>
                <a:gd name="T59" fmla="*/ 2147483647 h 126"/>
                <a:gd name="T60" fmla="*/ 2147483647 w 27"/>
                <a:gd name="T61" fmla="*/ 2147483647 h 126"/>
                <a:gd name="T62" fmla="*/ 2147483647 w 27"/>
                <a:gd name="T63" fmla="*/ 2147483647 h 1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" h="126">
                  <a:moveTo>
                    <a:pt x="11" y="6"/>
                  </a:moveTo>
                  <a:lnTo>
                    <a:pt x="11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20"/>
                  </a:lnTo>
                  <a:lnTo>
                    <a:pt x="3" y="35"/>
                  </a:lnTo>
                  <a:lnTo>
                    <a:pt x="7" y="62"/>
                  </a:lnTo>
                  <a:lnTo>
                    <a:pt x="12" y="90"/>
                  </a:lnTo>
                  <a:lnTo>
                    <a:pt x="15" y="105"/>
                  </a:lnTo>
                  <a:lnTo>
                    <a:pt x="15" y="119"/>
                  </a:lnTo>
                  <a:lnTo>
                    <a:pt x="17" y="122"/>
                  </a:lnTo>
                  <a:lnTo>
                    <a:pt x="18" y="124"/>
                  </a:lnTo>
                  <a:lnTo>
                    <a:pt x="22" y="126"/>
                  </a:lnTo>
                  <a:lnTo>
                    <a:pt x="25" y="124"/>
                  </a:lnTo>
                  <a:lnTo>
                    <a:pt x="26" y="124"/>
                  </a:lnTo>
                  <a:lnTo>
                    <a:pt x="27" y="122"/>
                  </a:lnTo>
                  <a:lnTo>
                    <a:pt x="27" y="119"/>
                  </a:lnTo>
                  <a:lnTo>
                    <a:pt x="27" y="105"/>
                  </a:lnTo>
                  <a:lnTo>
                    <a:pt x="25" y="90"/>
                  </a:lnTo>
                  <a:lnTo>
                    <a:pt x="19" y="62"/>
                  </a:lnTo>
                  <a:lnTo>
                    <a:pt x="15" y="35"/>
                  </a:lnTo>
                  <a:lnTo>
                    <a:pt x="12" y="2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3" name="Freeform 954"/>
            <p:cNvSpPr>
              <a:spLocks/>
            </p:cNvSpPr>
            <p:nvPr/>
          </p:nvSpPr>
          <p:spPr bwMode="auto">
            <a:xfrm>
              <a:off x="5370514" y="2952751"/>
              <a:ext cx="36513" cy="71438"/>
            </a:xfrm>
            <a:custGeom>
              <a:avLst/>
              <a:gdLst>
                <a:gd name="T0" fmla="*/ 2147483647 w 68"/>
                <a:gd name="T1" fmla="*/ 2147483647 h 134"/>
                <a:gd name="T2" fmla="*/ 2147483647 w 68"/>
                <a:gd name="T3" fmla="*/ 2147483647 h 134"/>
                <a:gd name="T4" fmla="*/ 2147483647 w 68"/>
                <a:gd name="T5" fmla="*/ 2147483647 h 134"/>
                <a:gd name="T6" fmla="*/ 2147483647 w 68"/>
                <a:gd name="T7" fmla="*/ 2147483647 h 134"/>
                <a:gd name="T8" fmla="*/ 2147483647 w 68"/>
                <a:gd name="T9" fmla="*/ 2147483647 h 134"/>
                <a:gd name="T10" fmla="*/ 2147483647 w 68"/>
                <a:gd name="T11" fmla="*/ 2147483647 h 134"/>
                <a:gd name="T12" fmla="*/ 2147483647 w 68"/>
                <a:gd name="T13" fmla="*/ 2147483647 h 134"/>
                <a:gd name="T14" fmla="*/ 2147483647 w 68"/>
                <a:gd name="T15" fmla="*/ 2147483647 h 134"/>
                <a:gd name="T16" fmla="*/ 2147483647 w 68"/>
                <a:gd name="T17" fmla="*/ 2147483647 h 134"/>
                <a:gd name="T18" fmla="*/ 2147483647 w 68"/>
                <a:gd name="T19" fmla="*/ 2147483647 h 134"/>
                <a:gd name="T20" fmla="*/ 2147483647 w 68"/>
                <a:gd name="T21" fmla="*/ 2147483647 h 134"/>
                <a:gd name="T22" fmla="*/ 2147483647 w 68"/>
                <a:gd name="T23" fmla="*/ 2147483647 h 134"/>
                <a:gd name="T24" fmla="*/ 2147483647 w 68"/>
                <a:gd name="T25" fmla="*/ 2147483647 h 134"/>
                <a:gd name="T26" fmla="*/ 2147483647 w 68"/>
                <a:gd name="T27" fmla="*/ 2147483647 h 134"/>
                <a:gd name="T28" fmla="*/ 2147483647 w 68"/>
                <a:gd name="T29" fmla="*/ 2147483647 h 134"/>
                <a:gd name="T30" fmla="*/ 2147483647 w 68"/>
                <a:gd name="T31" fmla="*/ 2147483647 h 134"/>
                <a:gd name="T32" fmla="*/ 2147483647 w 68"/>
                <a:gd name="T33" fmla="*/ 2147483647 h 134"/>
                <a:gd name="T34" fmla="*/ 2147483647 w 68"/>
                <a:gd name="T35" fmla="*/ 2147483647 h 134"/>
                <a:gd name="T36" fmla="*/ 2147483647 w 68"/>
                <a:gd name="T37" fmla="*/ 2147483647 h 134"/>
                <a:gd name="T38" fmla="*/ 2147483647 w 68"/>
                <a:gd name="T39" fmla="*/ 2147483647 h 134"/>
                <a:gd name="T40" fmla="*/ 2147483647 w 68"/>
                <a:gd name="T41" fmla="*/ 2147483647 h 134"/>
                <a:gd name="T42" fmla="*/ 2147483647 w 68"/>
                <a:gd name="T43" fmla="*/ 0 h 134"/>
                <a:gd name="T44" fmla="*/ 2147483647 w 68"/>
                <a:gd name="T45" fmla="*/ 0 h 134"/>
                <a:gd name="T46" fmla="*/ 2147483647 w 68"/>
                <a:gd name="T47" fmla="*/ 0 h 134"/>
                <a:gd name="T48" fmla="*/ 0 w 68"/>
                <a:gd name="T49" fmla="*/ 2147483647 h 134"/>
                <a:gd name="T50" fmla="*/ 0 w 68"/>
                <a:gd name="T51" fmla="*/ 2147483647 h 134"/>
                <a:gd name="T52" fmla="*/ 0 w 68"/>
                <a:gd name="T53" fmla="*/ 2147483647 h 134"/>
                <a:gd name="T54" fmla="*/ 0 w 68"/>
                <a:gd name="T55" fmla="*/ 2147483647 h 134"/>
                <a:gd name="T56" fmla="*/ 2147483647 w 68"/>
                <a:gd name="T57" fmla="*/ 2147483647 h 134"/>
                <a:gd name="T58" fmla="*/ 2147483647 w 68"/>
                <a:gd name="T59" fmla="*/ 2147483647 h 134"/>
                <a:gd name="T60" fmla="*/ 2147483647 w 68"/>
                <a:gd name="T61" fmla="*/ 2147483647 h 134"/>
                <a:gd name="T62" fmla="*/ 2147483647 w 68"/>
                <a:gd name="T63" fmla="*/ 2147483647 h 134"/>
                <a:gd name="T64" fmla="*/ 2147483647 w 68"/>
                <a:gd name="T65" fmla="*/ 2147483647 h 134"/>
                <a:gd name="T66" fmla="*/ 2147483647 w 68"/>
                <a:gd name="T67" fmla="*/ 2147483647 h 134"/>
                <a:gd name="T68" fmla="*/ 2147483647 w 68"/>
                <a:gd name="T69" fmla="*/ 2147483647 h 134"/>
                <a:gd name="T70" fmla="*/ 2147483647 w 68"/>
                <a:gd name="T71" fmla="*/ 2147483647 h 134"/>
                <a:gd name="T72" fmla="*/ 2147483647 w 68"/>
                <a:gd name="T73" fmla="*/ 2147483647 h 134"/>
                <a:gd name="T74" fmla="*/ 2147483647 w 68"/>
                <a:gd name="T75" fmla="*/ 2147483647 h 134"/>
                <a:gd name="T76" fmla="*/ 2147483647 w 68"/>
                <a:gd name="T77" fmla="*/ 2147483647 h 134"/>
                <a:gd name="T78" fmla="*/ 2147483647 w 68"/>
                <a:gd name="T79" fmla="*/ 2147483647 h 134"/>
                <a:gd name="T80" fmla="*/ 2147483647 w 68"/>
                <a:gd name="T81" fmla="*/ 2147483647 h 134"/>
                <a:gd name="T82" fmla="*/ 2147483647 w 68"/>
                <a:gd name="T83" fmla="*/ 2147483647 h 134"/>
                <a:gd name="T84" fmla="*/ 2147483647 w 68"/>
                <a:gd name="T85" fmla="*/ 2147483647 h 134"/>
                <a:gd name="T86" fmla="*/ 2147483647 w 68"/>
                <a:gd name="T87" fmla="*/ 2147483647 h 134"/>
                <a:gd name="T88" fmla="*/ 2147483647 w 68"/>
                <a:gd name="T89" fmla="*/ 2147483647 h 134"/>
                <a:gd name="T90" fmla="*/ 2147483647 w 68"/>
                <a:gd name="T91" fmla="*/ 2147483647 h 134"/>
                <a:gd name="T92" fmla="*/ 2147483647 w 68"/>
                <a:gd name="T93" fmla="*/ 2147483647 h 134"/>
                <a:gd name="T94" fmla="*/ 2147483647 w 68"/>
                <a:gd name="T95" fmla="*/ 2147483647 h 134"/>
                <a:gd name="T96" fmla="*/ 2147483647 w 68"/>
                <a:gd name="T97" fmla="*/ 2147483647 h 134"/>
                <a:gd name="T98" fmla="*/ 2147483647 w 68"/>
                <a:gd name="T99" fmla="*/ 2147483647 h 134"/>
                <a:gd name="T100" fmla="*/ 2147483647 w 68"/>
                <a:gd name="T101" fmla="*/ 2147483647 h 134"/>
                <a:gd name="T102" fmla="*/ 2147483647 w 68"/>
                <a:gd name="T103" fmla="*/ 2147483647 h 134"/>
                <a:gd name="T104" fmla="*/ 2147483647 w 68"/>
                <a:gd name="T105" fmla="*/ 2147483647 h 134"/>
                <a:gd name="T106" fmla="*/ 2147483647 w 68"/>
                <a:gd name="T107" fmla="*/ 2147483647 h 134"/>
                <a:gd name="T108" fmla="*/ 2147483647 w 68"/>
                <a:gd name="T109" fmla="*/ 2147483647 h 1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8" h="134">
                  <a:moveTo>
                    <a:pt x="68" y="124"/>
                  </a:moveTo>
                  <a:lnTo>
                    <a:pt x="68" y="124"/>
                  </a:lnTo>
                  <a:lnTo>
                    <a:pt x="65" y="116"/>
                  </a:lnTo>
                  <a:lnTo>
                    <a:pt x="63" y="108"/>
                  </a:lnTo>
                  <a:lnTo>
                    <a:pt x="61" y="99"/>
                  </a:lnTo>
                  <a:lnTo>
                    <a:pt x="59" y="91"/>
                  </a:lnTo>
                  <a:lnTo>
                    <a:pt x="54" y="81"/>
                  </a:lnTo>
                  <a:lnTo>
                    <a:pt x="49" y="72"/>
                  </a:lnTo>
                  <a:lnTo>
                    <a:pt x="44" y="62"/>
                  </a:lnTo>
                  <a:lnTo>
                    <a:pt x="40" y="53"/>
                  </a:lnTo>
                  <a:lnTo>
                    <a:pt x="35" y="40"/>
                  </a:lnTo>
                  <a:lnTo>
                    <a:pt x="30" y="29"/>
                  </a:lnTo>
                  <a:lnTo>
                    <a:pt x="25" y="23"/>
                  </a:lnTo>
                  <a:lnTo>
                    <a:pt x="19" y="17"/>
                  </a:lnTo>
                  <a:lnTo>
                    <a:pt x="14" y="10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3" y="16"/>
                  </a:lnTo>
                  <a:lnTo>
                    <a:pt x="10" y="23"/>
                  </a:lnTo>
                  <a:lnTo>
                    <a:pt x="15" y="29"/>
                  </a:lnTo>
                  <a:lnTo>
                    <a:pt x="22" y="40"/>
                  </a:lnTo>
                  <a:lnTo>
                    <a:pt x="27" y="53"/>
                  </a:lnTo>
                  <a:lnTo>
                    <a:pt x="30" y="62"/>
                  </a:lnTo>
                  <a:lnTo>
                    <a:pt x="34" y="72"/>
                  </a:lnTo>
                  <a:lnTo>
                    <a:pt x="40" y="81"/>
                  </a:lnTo>
                  <a:lnTo>
                    <a:pt x="45" y="91"/>
                  </a:lnTo>
                  <a:lnTo>
                    <a:pt x="50" y="101"/>
                  </a:lnTo>
                  <a:lnTo>
                    <a:pt x="52" y="108"/>
                  </a:lnTo>
                  <a:lnTo>
                    <a:pt x="53" y="116"/>
                  </a:lnTo>
                  <a:lnTo>
                    <a:pt x="54" y="123"/>
                  </a:lnTo>
                  <a:lnTo>
                    <a:pt x="57" y="131"/>
                  </a:lnTo>
                  <a:lnTo>
                    <a:pt x="59" y="133"/>
                  </a:lnTo>
                  <a:lnTo>
                    <a:pt x="61" y="134"/>
                  </a:lnTo>
                  <a:lnTo>
                    <a:pt x="63" y="134"/>
                  </a:lnTo>
                  <a:lnTo>
                    <a:pt x="65" y="133"/>
                  </a:lnTo>
                  <a:lnTo>
                    <a:pt x="68" y="130"/>
                  </a:lnTo>
                  <a:lnTo>
                    <a:pt x="68" y="127"/>
                  </a:lnTo>
                  <a:lnTo>
                    <a:pt x="68" y="1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4" name="Freeform 955"/>
            <p:cNvSpPr>
              <a:spLocks/>
            </p:cNvSpPr>
            <p:nvPr/>
          </p:nvSpPr>
          <p:spPr bwMode="auto">
            <a:xfrm>
              <a:off x="5521327" y="3122613"/>
              <a:ext cx="271463" cy="163513"/>
            </a:xfrm>
            <a:custGeom>
              <a:avLst/>
              <a:gdLst>
                <a:gd name="T0" fmla="*/ 2147483647 w 513"/>
                <a:gd name="T1" fmla="*/ 2147483647 h 310"/>
                <a:gd name="T2" fmla="*/ 2147483647 w 513"/>
                <a:gd name="T3" fmla="*/ 2147483647 h 310"/>
                <a:gd name="T4" fmla="*/ 2147483647 w 513"/>
                <a:gd name="T5" fmla="*/ 2147483647 h 310"/>
                <a:gd name="T6" fmla="*/ 2147483647 w 513"/>
                <a:gd name="T7" fmla="*/ 2147483647 h 310"/>
                <a:gd name="T8" fmla="*/ 2147483647 w 513"/>
                <a:gd name="T9" fmla="*/ 2147483647 h 310"/>
                <a:gd name="T10" fmla="*/ 2147483647 w 513"/>
                <a:gd name="T11" fmla="*/ 2147483647 h 310"/>
                <a:gd name="T12" fmla="*/ 2147483647 w 513"/>
                <a:gd name="T13" fmla="*/ 2147483647 h 310"/>
                <a:gd name="T14" fmla="*/ 2147483647 w 513"/>
                <a:gd name="T15" fmla="*/ 2147483647 h 310"/>
                <a:gd name="T16" fmla="*/ 2147483647 w 513"/>
                <a:gd name="T17" fmla="*/ 2147483647 h 310"/>
                <a:gd name="T18" fmla="*/ 2147483647 w 513"/>
                <a:gd name="T19" fmla="*/ 0 h 310"/>
                <a:gd name="T20" fmla="*/ 2147483647 w 513"/>
                <a:gd name="T21" fmla="*/ 0 h 310"/>
                <a:gd name="T22" fmla="*/ 2147483647 w 513"/>
                <a:gd name="T23" fmla="*/ 2147483647 h 310"/>
                <a:gd name="T24" fmla="*/ 2147483647 w 513"/>
                <a:gd name="T25" fmla="*/ 2147483647 h 310"/>
                <a:gd name="T26" fmla="*/ 2147483647 w 513"/>
                <a:gd name="T27" fmla="*/ 2147483647 h 310"/>
                <a:gd name="T28" fmla="*/ 2147483647 w 513"/>
                <a:gd name="T29" fmla="*/ 2147483647 h 310"/>
                <a:gd name="T30" fmla="*/ 2147483647 w 513"/>
                <a:gd name="T31" fmla="*/ 2147483647 h 310"/>
                <a:gd name="T32" fmla="*/ 2147483647 w 513"/>
                <a:gd name="T33" fmla="*/ 2147483647 h 310"/>
                <a:gd name="T34" fmla="*/ 2147483647 w 513"/>
                <a:gd name="T35" fmla="*/ 2147483647 h 310"/>
                <a:gd name="T36" fmla="*/ 2147483647 w 513"/>
                <a:gd name="T37" fmla="*/ 2147483647 h 310"/>
                <a:gd name="T38" fmla="*/ 2147483647 w 513"/>
                <a:gd name="T39" fmla="*/ 2147483647 h 310"/>
                <a:gd name="T40" fmla="*/ 2147483647 w 513"/>
                <a:gd name="T41" fmla="*/ 2147483647 h 310"/>
                <a:gd name="T42" fmla="*/ 2147483647 w 513"/>
                <a:gd name="T43" fmla="*/ 2147483647 h 310"/>
                <a:gd name="T44" fmla="*/ 2147483647 w 513"/>
                <a:gd name="T45" fmla="*/ 2147483647 h 310"/>
                <a:gd name="T46" fmla="*/ 2147483647 w 513"/>
                <a:gd name="T47" fmla="*/ 2147483647 h 310"/>
                <a:gd name="T48" fmla="*/ 2147483647 w 513"/>
                <a:gd name="T49" fmla="*/ 2147483647 h 310"/>
                <a:gd name="T50" fmla="*/ 2147483647 w 513"/>
                <a:gd name="T51" fmla="*/ 2147483647 h 310"/>
                <a:gd name="T52" fmla="*/ 2147483647 w 513"/>
                <a:gd name="T53" fmla="*/ 2147483647 h 310"/>
                <a:gd name="T54" fmla="*/ 2147483647 w 513"/>
                <a:gd name="T55" fmla="*/ 2147483647 h 310"/>
                <a:gd name="T56" fmla="*/ 2147483647 w 513"/>
                <a:gd name="T57" fmla="*/ 2147483647 h 310"/>
                <a:gd name="T58" fmla="*/ 2147483647 w 513"/>
                <a:gd name="T59" fmla="*/ 2147483647 h 310"/>
                <a:gd name="T60" fmla="*/ 2147483647 w 513"/>
                <a:gd name="T61" fmla="*/ 2147483647 h 310"/>
                <a:gd name="T62" fmla="*/ 2147483647 w 513"/>
                <a:gd name="T63" fmla="*/ 2147483647 h 310"/>
                <a:gd name="T64" fmla="*/ 2147483647 w 513"/>
                <a:gd name="T65" fmla="*/ 2147483647 h 310"/>
                <a:gd name="T66" fmla="*/ 2147483647 w 513"/>
                <a:gd name="T67" fmla="*/ 2147483647 h 310"/>
                <a:gd name="T68" fmla="*/ 2147483647 w 513"/>
                <a:gd name="T69" fmla="*/ 2147483647 h 310"/>
                <a:gd name="T70" fmla="*/ 2147483647 w 513"/>
                <a:gd name="T71" fmla="*/ 2147483647 h 310"/>
                <a:gd name="T72" fmla="*/ 0 w 513"/>
                <a:gd name="T73" fmla="*/ 2147483647 h 310"/>
                <a:gd name="T74" fmla="*/ 2147483647 w 513"/>
                <a:gd name="T75" fmla="*/ 2147483647 h 310"/>
                <a:gd name="T76" fmla="*/ 2147483647 w 513"/>
                <a:gd name="T77" fmla="*/ 2147483647 h 310"/>
                <a:gd name="T78" fmla="*/ 2147483647 w 513"/>
                <a:gd name="T79" fmla="*/ 2147483647 h 310"/>
                <a:gd name="T80" fmla="*/ 2147483647 w 513"/>
                <a:gd name="T81" fmla="*/ 2147483647 h 310"/>
                <a:gd name="T82" fmla="*/ 2147483647 w 513"/>
                <a:gd name="T83" fmla="*/ 2147483647 h 310"/>
                <a:gd name="T84" fmla="*/ 2147483647 w 513"/>
                <a:gd name="T85" fmla="*/ 2147483647 h 310"/>
                <a:gd name="T86" fmla="*/ 2147483647 w 513"/>
                <a:gd name="T87" fmla="*/ 2147483647 h 310"/>
                <a:gd name="T88" fmla="*/ 2147483647 w 513"/>
                <a:gd name="T89" fmla="*/ 2147483647 h 310"/>
                <a:gd name="T90" fmla="*/ 2147483647 w 513"/>
                <a:gd name="T91" fmla="*/ 2147483647 h 310"/>
                <a:gd name="T92" fmla="*/ 2147483647 w 513"/>
                <a:gd name="T93" fmla="*/ 2147483647 h 310"/>
                <a:gd name="T94" fmla="*/ 2147483647 w 513"/>
                <a:gd name="T95" fmla="*/ 2147483647 h 310"/>
                <a:gd name="T96" fmla="*/ 2147483647 w 513"/>
                <a:gd name="T97" fmla="*/ 2147483647 h 310"/>
                <a:gd name="T98" fmla="*/ 2147483647 w 513"/>
                <a:gd name="T99" fmla="*/ 2147483647 h 310"/>
                <a:gd name="T100" fmla="*/ 2147483647 w 513"/>
                <a:gd name="T101" fmla="*/ 2147483647 h 310"/>
                <a:gd name="T102" fmla="*/ 2147483647 w 513"/>
                <a:gd name="T103" fmla="*/ 2147483647 h 310"/>
                <a:gd name="T104" fmla="*/ 2147483647 w 513"/>
                <a:gd name="T105" fmla="*/ 2147483647 h 310"/>
                <a:gd name="T106" fmla="*/ 2147483647 w 513"/>
                <a:gd name="T107" fmla="*/ 2147483647 h 3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513" h="310">
                  <a:moveTo>
                    <a:pt x="513" y="114"/>
                  </a:moveTo>
                  <a:lnTo>
                    <a:pt x="513" y="114"/>
                  </a:lnTo>
                  <a:lnTo>
                    <a:pt x="511" y="102"/>
                  </a:lnTo>
                  <a:lnTo>
                    <a:pt x="509" y="89"/>
                  </a:lnTo>
                  <a:lnTo>
                    <a:pt x="506" y="80"/>
                  </a:lnTo>
                  <a:lnTo>
                    <a:pt x="500" y="69"/>
                  </a:lnTo>
                  <a:lnTo>
                    <a:pt x="496" y="61"/>
                  </a:lnTo>
                  <a:lnTo>
                    <a:pt x="491" y="53"/>
                  </a:lnTo>
                  <a:lnTo>
                    <a:pt x="484" y="45"/>
                  </a:lnTo>
                  <a:lnTo>
                    <a:pt x="476" y="39"/>
                  </a:lnTo>
                  <a:lnTo>
                    <a:pt x="468" y="32"/>
                  </a:lnTo>
                  <a:lnTo>
                    <a:pt x="460" y="28"/>
                  </a:lnTo>
                  <a:lnTo>
                    <a:pt x="450" y="23"/>
                  </a:lnTo>
                  <a:lnTo>
                    <a:pt x="441" y="20"/>
                  </a:lnTo>
                  <a:lnTo>
                    <a:pt x="419" y="15"/>
                  </a:lnTo>
                  <a:lnTo>
                    <a:pt x="396" y="12"/>
                  </a:lnTo>
                  <a:lnTo>
                    <a:pt x="228" y="4"/>
                  </a:lnTo>
                  <a:lnTo>
                    <a:pt x="145" y="1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47" y="5"/>
                  </a:lnTo>
                  <a:lnTo>
                    <a:pt x="45" y="12"/>
                  </a:lnTo>
                  <a:lnTo>
                    <a:pt x="43" y="19"/>
                  </a:lnTo>
                  <a:lnTo>
                    <a:pt x="45" y="26"/>
                  </a:lnTo>
                  <a:lnTo>
                    <a:pt x="47" y="31"/>
                  </a:lnTo>
                  <a:lnTo>
                    <a:pt x="53" y="35"/>
                  </a:lnTo>
                  <a:lnTo>
                    <a:pt x="57" y="36"/>
                  </a:lnTo>
                  <a:lnTo>
                    <a:pt x="61" y="36"/>
                  </a:lnTo>
                  <a:lnTo>
                    <a:pt x="119" y="38"/>
                  </a:lnTo>
                  <a:lnTo>
                    <a:pt x="179" y="40"/>
                  </a:lnTo>
                  <a:lnTo>
                    <a:pt x="239" y="42"/>
                  </a:lnTo>
                  <a:lnTo>
                    <a:pt x="298" y="43"/>
                  </a:lnTo>
                  <a:lnTo>
                    <a:pt x="323" y="43"/>
                  </a:lnTo>
                  <a:lnTo>
                    <a:pt x="347" y="45"/>
                  </a:lnTo>
                  <a:lnTo>
                    <a:pt x="396" y="49"/>
                  </a:lnTo>
                  <a:lnTo>
                    <a:pt x="414" y="50"/>
                  </a:lnTo>
                  <a:lnTo>
                    <a:pt x="430" y="54"/>
                  </a:lnTo>
                  <a:lnTo>
                    <a:pt x="438" y="57"/>
                  </a:lnTo>
                  <a:lnTo>
                    <a:pt x="446" y="61"/>
                  </a:lnTo>
                  <a:lnTo>
                    <a:pt x="453" y="65"/>
                  </a:lnTo>
                  <a:lnTo>
                    <a:pt x="461" y="72"/>
                  </a:lnTo>
                  <a:lnTo>
                    <a:pt x="469" y="80"/>
                  </a:lnTo>
                  <a:lnTo>
                    <a:pt x="475" y="87"/>
                  </a:lnTo>
                  <a:lnTo>
                    <a:pt x="477" y="93"/>
                  </a:lnTo>
                  <a:lnTo>
                    <a:pt x="479" y="100"/>
                  </a:lnTo>
                  <a:lnTo>
                    <a:pt x="476" y="106"/>
                  </a:lnTo>
                  <a:lnTo>
                    <a:pt x="473" y="111"/>
                  </a:lnTo>
                  <a:lnTo>
                    <a:pt x="469" y="116"/>
                  </a:lnTo>
                  <a:lnTo>
                    <a:pt x="464" y="121"/>
                  </a:lnTo>
                  <a:lnTo>
                    <a:pt x="450" y="129"/>
                  </a:lnTo>
                  <a:lnTo>
                    <a:pt x="437" y="134"/>
                  </a:lnTo>
                  <a:lnTo>
                    <a:pt x="414" y="142"/>
                  </a:lnTo>
                  <a:lnTo>
                    <a:pt x="294" y="182"/>
                  </a:lnTo>
                  <a:lnTo>
                    <a:pt x="175" y="221"/>
                  </a:lnTo>
                  <a:lnTo>
                    <a:pt x="154" y="226"/>
                  </a:lnTo>
                  <a:lnTo>
                    <a:pt x="133" y="233"/>
                  </a:lnTo>
                  <a:lnTo>
                    <a:pt x="89" y="244"/>
                  </a:lnTo>
                  <a:lnTo>
                    <a:pt x="68" y="251"/>
                  </a:lnTo>
                  <a:lnTo>
                    <a:pt x="46" y="258"/>
                  </a:lnTo>
                  <a:lnTo>
                    <a:pt x="27" y="267"/>
                  </a:lnTo>
                  <a:lnTo>
                    <a:pt x="9" y="277"/>
                  </a:lnTo>
                  <a:lnTo>
                    <a:pt x="5" y="279"/>
                  </a:lnTo>
                  <a:lnTo>
                    <a:pt x="2" y="282"/>
                  </a:lnTo>
                  <a:lnTo>
                    <a:pt x="0" y="289"/>
                  </a:lnTo>
                  <a:lnTo>
                    <a:pt x="1" y="295"/>
                  </a:lnTo>
                  <a:lnTo>
                    <a:pt x="2" y="302"/>
                  </a:lnTo>
                  <a:lnTo>
                    <a:pt x="8" y="308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3" y="310"/>
                  </a:lnTo>
                  <a:lnTo>
                    <a:pt x="27" y="308"/>
                  </a:lnTo>
                  <a:lnTo>
                    <a:pt x="42" y="300"/>
                  </a:lnTo>
                  <a:lnTo>
                    <a:pt x="59" y="293"/>
                  </a:lnTo>
                  <a:lnTo>
                    <a:pt x="76" y="287"/>
                  </a:lnTo>
                  <a:lnTo>
                    <a:pt x="95" y="282"/>
                  </a:lnTo>
                  <a:lnTo>
                    <a:pt x="130" y="274"/>
                  </a:lnTo>
                  <a:lnTo>
                    <a:pt x="148" y="268"/>
                  </a:lnTo>
                  <a:lnTo>
                    <a:pt x="164" y="263"/>
                  </a:lnTo>
                  <a:lnTo>
                    <a:pt x="203" y="248"/>
                  </a:lnTo>
                  <a:lnTo>
                    <a:pt x="244" y="236"/>
                  </a:lnTo>
                  <a:lnTo>
                    <a:pt x="324" y="211"/>
                  </a:lnTo>
                  <a:lnTo>
                    <a:pt x="358" y="202"/>
                  </a:lnTo>
                  <a:lnTo>
                    <a:pt x="393" y="190"/>
                  </a:lnTo>
                  <a:lnTo>
                    <a:pt x="427" y="177"/>
                  </a:lnTo>
                  <a:lnTo>
                    <a:pt x="460" y="164"/>
                  </a:lnTo>
                  <a:lnTo>
                    <a:pt x="477" y="156"/>
                  </a:lnTo>
                  <a:lnTo>
                    <a:pt x="485" y="152"/>
                  </a:lnTo>
                  <a:lnTo>
                    <a:pt x="495" y="146"/>
                  </a:lnTo>
                  <a:lnTo>
                    <a:pt x="502" y="139"/>
                  </a:lnTo>
                  <a:lnTo>
                    <a:pt x="509" y="133"/>
                  </a:lnTo>
                  <a:lnTo>
                    <a:pt x="511" y="123"/>
                  </a:lnTo>
                  <a:lnTo>
                    <a:pt x="513" y="119"/>
                  </a:lnTo>
                  <a:lnTo>
                    <a:pt x="513" y="1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5" name="Freeform 956"/>
            <p:cNvSpPr>
              <a:spLocks/>
            </p:cNvSpPr>
            <p:nvPr/>
          </p:nvSpPr>
          <p:spPr bwMode="auto">
            <a:xfrm>
              <a:off x="4687889" y="3109913"/>
              <a:ext cx="280988" cy="163513"/>
            </a:xfrm>
            <a:custGeom>
              <a:avLst/>
              <a:gdLst>
                <a:gd name="T0" fmla="*/ 2147483647 w 531"/>
                <a:gd name="T1" fmla="*/ 2147483647 h 311"/>
                <a:gd name="T2" fmla="*/ 2147483647 w 531"/>
                <a:gd name="T3" fmla="*/ 2147483647 h 311"/>
                <a:gd name="T4" fmla="*/ 2147483647 w 531"/>
                <a:gd name="T5" fmla="*/ 2147483647 h 311"/>
                <a:gd name="T6" fmla="*/ 2147483647 w 531"/>
                <a:gd name="T7" fmla="*/ 2147483647 h 311"/>
                <a:gd name="T8" fmla="*/ 2147483647 w 531"/>
                <a:gd name="T9" fmla="*/ 2147483647 h 311"/>
                <a:gd name="T10" fmla="*/ 2147483647 w 531"/>
                <a:gd name="T11" fmla="*/ 2147483647 h 311"/>
                <a:gd name="T12" fmla="*/ 2147483647 w 531"/>
                <a:gd name="T13" fmla="*/ 2147483647 h 311"/>
                <a:gd name="T14" fmla="*/ 2147483647 w 531"/>
                <a:gd name="T15" fmla="*/ 2147483647 h 311"/>
                <a:gd name="T16" fmla="*/ 2147483647 w 531"/>
                <a:gd name="T17" fmla="*/ 2147483647 h 311"/>
                <a:gd name="T18" fmla="*/ 2147483647 w 531"/>
                <a:gd name="T19" fmla="*/ 2147483647 h 311"/>
                <a:gd name="T20" fmla="*/ 2147483647 w 531"/>
                <a:gd name="T21" fmla="*/ 2147483647 h 311"/>
                <a:gd name="T22" fmla="*/ 2147483647 w 531"/>
                <a:gd name="T23" fmla="*/ 2147483647 h 311"/>
                <a:gd name="T24" fmla="*/ 2147483647 w 531"/>
                <a:gd name="T25" fmla="*/ 2147483647 h 311"/>
                <a:gd name="T26" fmla="*/ 2147483647 w 531"/>
                <a:gd name="T27" fmla="*/ 2147483647 h 311"/>
                <a:gd name="T28" fmla="*/ 2147483647 w 531"/>
                <a:gd name="T29" fmla="*/ 2147483647 h 311"/>
                <a:gd name="T30" fmla="*/ 2147483647 w 531"/>
                <a:gd name="T31" fmla="*/ 2147483647 h 311"/>
                <a:gd name="T32" fmla="*/ 2147483647 w 531"/>
                <a:gd name="T33" fmla="*/ 2147483647 h 311"/>
                <a:gd name="T34" fmla="*/ 2147483647 w 531"/>
                <a:gd name="T35" fmla="*/ 2147483647 h 311"/>
                <a:gd name="T36" fmla="*/ 2147483647 w 531"/>
                <a:gd name="T37" fmla="*/ 2147483647 h 311"/>
                <a:gd name="T38" fmla="*/ 2147483647 w 531"/>
                <a:gd name="T39" fmla="*/ 2147483647 h 311"/>
                <a:gd name="T40" fmla="*/ 2147483647 w 531"/>
                <a:gd name="T41" fmla="*/ 2147483647 h 311"/>
                <a:gd name="T42" fmla="*/ 2147483647 w 531"/>
                <a:gd name="T43" fmla="*/ 2147483647 h 311"/>
                <a:gd name="T44" fmla="*/ 2147483647 w 531"/>
                <a:gd name="T45" fmla="*/ 2147483647 h 311"/>
                <a:gd name="T46" fmla="*/ 2147483647 w 531"/>
                <a:gd name="T47" fmla="*/ 2147483647 h 311"/>
                <a:gd name="T48" fmla="*/ 2147483647 w 531"/>
                <a:gd name="T49" fmla="*/ 2147483647 h 311"/>
                <a:gd name="T50" fmla="*/ 2147483647 w 531"/>
                <a:gd name="T51" fmla="*/ 2147483647 h 311"/>
                <a:gd name="T52" fmla="*/ 2147483647 w 531"/>
                <a:gd name="T53" fmla="*/ 2147483647 h 311"/>
                <a:gd name="T54" fmla="*/ 2147483647 w 531"/>
                <a:gd name="T55" fmla="*/ 2147483647 h 311"/>
                <a:gd name="T56" fmla="*/ 2147483647 w 531"/>
                <a:gd name="T57" fmla="*/ 2147483647 h 311"/>
                <a:gd name="T58" fmla="*/ 2147483647 w 531"/>
                <a:gd name="T59" fmla="*/ 2147483647 h 311"/>
                <a:gd name="T60" fmla="*/ 2147483647 w 531"/>
                <a:gd name="T61" fmla="*/ 2147483647 h 311"/>
                <a:gd name="T62" fmla="*/ 2147483647 w 531"/>
                <a:gd name="T63" fmla="*/ 2147483647 h 311"/>
                <a:gd name="T64" fmla="*/ 2147483647 w 531"/>
                <a:gd name="T65" fmla="*/ 2147483647 h 311"/>
                <a:gd name="T66" fmla="*/ 2147483647 w 531"/>
                <a:gd name="T67" fmla="*/ 0 h 311"/>
                <a:gd name="T68" fmla="*/ 2147483647 w 531"/>
                <a:gd name="T69" fmla="*/ 2147483647 h 311"/>
                <a:gd name="T70" fmla="*/ 2147483647 w 531"/>
                <a:gd name="T71" fmla="*/ 2147483647 h 311"/>
                <a:gd name="T72" fmla="*/ 2147483647 w 531"/>
                <a:gd name="T73" fmla="*/ 2147483647 h 311"/>
                <a:gd name="T74" fmla="*/ 2147483647 w 531"/>
                <a:gd name="T75" fmla="*/ 2147483647 h 311"/>
                <a:gd name="T76" fmla="*/ 2147483647 w 531"/>
                <a:gd name="T77" fmla="*/ 2147483647 h 311"/>
                <a:gd name="T78" fmla="*/ 2147483647 w 531"/>
                <a:gd name="T79" fmla="*/ 2147483647 h 311"/>
                <a:gd name="T80" fmla="*/ 0 w 531"/>
                <a:gd name="T81" fmla="*/ 2147483647 h 311"/>
                <a:gd name="T82" fmla="*/ 2147483647 w 531"/>
                <a:gd name="T83" fmla="*/ 2147483647 h 311"/>
                <a:gd name="T84" fmla="*/ 2147483647 w 531"/>
                <a:gd name="T85" fmla="*/ 2147483647 h 311"/>
                <a:gd name="T86" fmla="*/ 2147483647 w 531"/>
                <a:gd name="T87" fmla="*/ 2147483647 h 311"/>
                <a:gd name="T88" fmla="*/ 2147483647 w 531"/>
                <a:gd name="T89" fmla="*/ 2147483647 h 311"/>
                <a:gd name="T90" fmla="*/ 2147483647 w 531"/>
                <a:gd name="T91" fmla="*/ 2147483647 h 311"/>
                <a:gd name="T92" fmla="*/ 2147483647 w 531"/>
                <a:gd name="T93" fmla="*/ 2147483647 h 311"/>
                <a:gd name="T94" fmla="*/ 2147483647 w 531"/>
                <a:gd name="T95" fmla="*/ 2147483647 h 311"/>
                <a:gd name="T96" fmla="*/ 2147483647 w 531"/>
                <a:gd name="T97" fmla="*/ 2147483647 h 311"/>
                <a:gd name="T98" fmla="*/ 2147483647 w 531"/>
                <a:gd name="T99" fmla="*/ 2147483647 h 311"/>
                <a:gd name="T100" fmla="*/ 2147483647 w 531"/>
                <a:gd name="T101" fmla="*/ 2147483647 h 311"/>
                <a:gd name="T102" fmla="*/ 2147483647 w 531"/>
                <a:gd name="T103" fmla="*/ 2147483647 h 311"/>
                <a:gd name="T104" fmla="*/ 2147483647 w 531"/>
                <a:gd name="T105" fmla="*/ 2147483647 h 311"/>
                <a:gd name="T106" fmla="*/ 2147483647 w 531"/>
                <a:gd name="T107" fmla="*/ 2147483647 h 311"/>
                <a:gd name="T108" fmla="*/ 2147483647 w 531"/>
                <a:gd name="T109" fmla="*/ 2147483647 h 311"/>
                <a:gd name="T110" fmla="*/ 2147483647 w 531"/>
                <a:gd name="T111" fmla="*/ 2147483647 h 311"/>
                <a:gd name="T112" fmla="*/ 2147483647 w 531"/>
                <a:gd name="T113" fmla="*/ 2147483647 h 311"/>
                <a:gd name="T114" fmla="*/ 2147483647 w 531"/>
                <a:gd name="T115" fmla="*/ 2147483647 h 311"/>
                <a:gd name="T116" fmla="*/ 2147483647 w 531"/>
                <a:gd name="T117" fmla="*/ 2147483647 h 311"/>
                <a:gd name="T118" fmla="*/ 2147483647 w 531"/>
                <a:gd name="T119" fmla="*/ 2147483647 h 3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31" h="311">
                  <a:moveTo>
                    <a:pt x="513" y="274"/>
                  </a:moveTo>
                  <a:lnTo>
                    <a:pt x="509" y="274"/>
                  </a:lnTo>
                  <a:lnTo>
                    <a:pt x="493" y="270"/>
                  </a:lnTo>
                  <a:lnTo>
                    <a:pt x="478" y="268"/>
                  </a:lnTo>
                  <a:lnTo>
                    <a:pt x="444" y="262"/>
                  </a:lnTo>
                  <a:lnTo>
                    <a:pt x="411" y="255"/>
                  </a:lnTo>
                  <a:lnTo>
                    <a:pt x="379" y="246"/>
                  </a:lnTo>
                  <a:lnTo>
                    <a:pt x="346" y="236"/>
                  </a:lnTo>
                  <a:lnTo>
                    <a:pt x="314" y="228"/>
                  </a:lnTo>
                  <a:lnTo>
                    <a:pt x="250" y="213"/>
                  </a:lnTo>
                  <a:lnTo>
                    <a:pt x="217" y="205"/>
                  </a:lnTo>
                  <a:lnTo>
                    <a:pt x="186" y="196"/>
                  </a:lnTo>
                  <a:lnTo>
                    <a:pt x="155" y="185"/>
                  </a:lnTo>
                  <a:lnTo>
                    <a:pt x="124" y="173"/>
                  </a:lnTo>
                  <a:lnTo>
                    <a:pt x="94" y="159"/>
                  </a:lnTo>
                  <a:lnTo>
                    <a:pt x="65" y="144"/>
                  </a:lnTo>
                  <a:lnTo>
                    <a:pt x="61" y="141"/>
                  </a:lnTo>
                  <a:lnTo>
                    <a:pt x="56" y="137"/>
                  </a:lnTo>
                  <a:lnTo>
                    <a:pt x="48" y="125"/>
                  </a:lnTo>
                  <a:lnTo>
                    <a:pt x="42" y="113"/>
                  </a:lnTo>
                  <a:lnTo>
                    <a:pt x="37" y="98"/>
                  </a:lnTo>
                  <a:lnTo>
                    <a:pt x="36" y="83"/>
                  </a:lnTo>
                  <a:lnTo>
                    <a:pt x="37" y="75"/>
                  </a:lnTo>
                  <a:lnTo>
                    <a:pt x="38" y="68"/>
                  </a:lnTo>
                  <a:lnTo>
                    <a:pt x="40" y="61"/>
                  </a:lnTo>
                  <a:lnTo>
                    <a:pt x="44" y="56"/>
                  </a:lnTo>
                  <a:lnTo>
                    <a:pt x="48" y="51"/>
                  </a:lnTo>
                  <a:lnTo>
                    <a:pt x="53" y="45"/>
                  </a:lnTo>
                  <a:lnTo>
                    <a:pt x="59" y="42"/>
                  </a:lnTo>
                  <a:lnTo>
                    <a:pt x="65" y="40"/>
                  </a:lnTo>
                  <a:lnTo>
                    <a:pt x="79" y="37"/>
                  </a:lnTo>
                  <a:lnTo>
                    <a:pt x="93" y="37"/>
                  </a:lnTo>
                  <a:lnTo>
                    <a:pt x="106" y="36"/>
                  </a:lnTo>
                  <a:lnTo>
                    <a:pt x="135" y="36"/>
                  </a:lnTo>
                  <a:lnTo>
                    <a:pt x="163" y="36"/>
                  </a:lnTo>
                  <a:lnTo>
                    <a:pt x="220" y="37"/>
                  </a:lnTo>
                  <a:lnTo>
                    <a:pt x="250" y="38"/>
                  </a:lnTo>
                  <a:lnTo>
                    <a:pt x="278" y="41"/>
                  </a:lnTo>
                  <a:lnTo>
                    <a:pt x="307" y="44"/>
                  </a:lnTo>
                  <a:lnTo>
                    <a:pt x="335" y="46"/>
                  </a:lnTo>
                  <a:lnTo>
                    <a:pt x="373" y="46"/>
                  </a:lnTo>
                  <a:lnTo>
                    <a:pt x="413" y="45"/>
                  </a:lnTo>
                  <a:lnTo>
                    <a:pt x="451" y="44"/>
                  </a:lnTo>
                  <a:lnTo>
                    <a:pt x="489" y="44"/>
                  </a:lnTo>
                  <a:lnTo>
                    <a:pt x="493" y="42"/>
                  </a:lnTo>
                  <a:lnTo>
                    <a:pt x="497" y="41"/>
                  </a:lnTo>
                  <a:lnTo>
                    <a:pt x="502" y="37"/>
                  </a:lnTo>
                  <a:lnTo>
                    <a:pt x="505" y="32"/>
                  </a:lnTo>
                  <a:lnTo>
                    <a:pt x="506" y="25"/>
                  </a:lnTo>
                  <a:lnTo>
                    <a:pt x="505" y="18"/>
                  </a:lnTo>
                  <a:lnTo>
                    <a:pt x="502" y="13"/>
                  </a:lnTo>
                  <a:lnTo>
                    <a:pt x="497" y="8"/>
                  </a:lnTo>
                  <a:lnTo>
                    <a:pt x="493" y="7"/>
                  </a:lnTo>
                  <a:lnTo>
                    <a:pt x="489" y="7"/>
                  </a:lnTo>
                  <a:lnTo>
                    <a:pt x="399" y="6"/>
                  </a:lnTo>
                  <a:lnTo>
                    <a:pt x="310" y="4"/>
                  </a:lnTo>
                  <a:lnTo>
                    <a:pt x="132" y="0"/>
                  </a:lnTo>
                  <a:lnTo>
                    <a:pt x="103" y="0"/>
                  </a:lnTo>
                  <a:lnTo>
                    <a:pt x="78" y="3"/>
                  </a:lnTo>
                  <a:lnTo>
                    <a:pt x="67" y="4"/>
                  </a:lnTo>
                  <a:lnTo>
                    <a:pt x="56" y="8"/>
                  </a:lnTo>
                  <a:lnTo>
                    <a:pt x="46" y="11"/>
                  </a:lnTo>
                  <a:lnTo>
                    <a:pt x="37" y="17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17" y="38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3" y="70"/>
                  </a:lnTo>
                  <a:lnTo>
                    <a:pt x="2" y="83"/>
                  </a:lnTo>
                  <a:lnTo>
                    <a:pt x="0" y="98"/>
                  </a:lnTo>
                  <a:lnTo>
                    <a:pt x="2" y="114"/>
                  </a:lnTo>
                  <a:lnTo>
                    <a:pt x="6" y="129"/>
                  </a:lnTo>
                  <a:lnTo>
                    <a:pt x="11" y="143"/>
                  </a:lnTo>
                  <a:lnTo>
                    <a:pt x="21" y="155"/>
                  </a:lnTo>
                  <a:lnTo>
                    <a:pt x="32" y="166"/>
                  </a:lnTo>
                  <a:lnTo>
                    <a:pt x="44" y="175"/>
                  </a:lnTo>
                  <a:lnTo>
                    <a:pt x="57" y="185"/>
                  </a:lnTo>
                  <a:lnTo>
                    <a:pt x="72" y="193"/>
                  </a:lnTo>
                  <a:lnTo>
                    <a:pt x="87" y="200"/>
                  </a:lnTo>
                  <a:lnTo>
                    <a:pt x="103" y="207"/>
                  </a:lnTo>
                  <a:lnTo>
                    <a:pt x="136" y="217"/>
                  </a:lnTo>
                  <a:lnTo>
                    <a:pt x="167" y="227"/>
                  </a:lnTo>
                  <a:lnTo>
                    <a:pt x="194" y="234"/>
                  </a:lnTo>
                  <a:lnTo>
                    <a:pt x="278" y="255"/>
                  </a:lnTo>
                  <a:lnTo>
                    <a:pt x="361" y="277"/>
                  </a:lnTo>
                  <a:lnTo>
                    <a:pt x="395" y="285"/>
                  </a:lnTo>
                  <a:lnTo>
                    <a:pt x="429" y="292"/>
                  </a:lnTo>
                  <a:lnTo>
                    <a:pt x="464" y="300"/>
                  </a:lnTo>
                  <a:lnTo>
                    <a:pt x="497" y="310"/>
                  </a:lnTo>
                  <a:lnTo>
                    <a:pt x="501" y="311"/>
                  </a:lnTo>
                  <a:lnTo>
                    <a:pt x="505" y="311"/>
                  </a:lnTo>
                  <a:lnTo>
                    <a:pt x="513" y="311"/>
                  </a:lnTo>
                  <a:lnTo>
                    <a:pt x="517" y="311"/>
                  </a:lnTo>
                  <a:lnTo>
                    <a:pt x="520" y="310"/>
                  </a:lnTo>
                  <a:lnTo>
                    <a:pt x="527" y="306"/>
                  </a:lnTo>
                  <a:lnTo>
                    <a:pt x="529" y="300"/>
                  </a:lnTo>
                  <a:lnTo>
                    <a:pt x="531" y="293"/>
                  </a:lnTo>
                  <a:lnTo>
                    <a:pt x="529" y="287"/>
                  </a:lnTo>
                  <a:lnTo>
                    <a:pt x="527" y="280"/>
                  </a:lnTo>
                  <a:lnTo>
                    <a:pt x="520" y="276"/>
                  </a:lnTo>
                  <a:lnTo>
                    <a:pt x="517" y="276"/>
                  </a:lnTo>
                  <a:lnTo>
                    <a:pt x="513" y="27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6" name="Freeform 957"/>
            <p:cNvSpPr>
              <a:spLocks/>
            </p:cNvSpPr>
            <p:nvPr/>
          </p:nvSpPr>
          <p:spPr bwMode="auto">
            <a:xfrm>
              <a:off x="4972052" y="3432176"/>
              <a:ext cx="34925" cy="65088"/>
            </a:xfrm>
            <a:custGeom>
              <a:avLst/>
              <a:gdLst>
                <a:gd name="T0" fmla="*/ 2147483647 w 65"/>
                <a:gd name="T1" fmla="*/ 2147483647 h 123"/>
                <a:gd name="T2" fmla="*/ 2147483647 w 65"/>
                <a:gd name="T3" fmla="*/ 2147483647 h 123"/>
                <a:gd name="T4" fmla="*/ 2147483647 w 65"/>
                <a:gd name="T5" fmla="*/ 2147483647 h 123"/>
                <a:gd name="T6" fmla="*/ 2147483647 w 65"/>
                <a:gd name="T7" fmla="*/ 0 h 123"/>
                <a:gd name="T8" fmla="*/ 2147483647 w 65"/>
                <a:gd name="T9" fmla="*/ 2147483647 h 123"/>
                <a:gd name="T10" fmla="*/ 2147483647 w 65"/>
                <a:gd name="T11" fmla="*/ 2147483647 h 123"/>
                <a:gd name="T12" fmla="*/ 2147483647 w 65"/>
                <a:gd name="T13" fmla="*/ 2147483647 h 123"/>
                <a:gd name="T14" fmla="*/ 2147483647 w 65"/>
                <a:gd name="T15" fmla="*/ 2147483647 h 123"/>
                <a:gd name="T16" fmla="*/ 2147483647 w 65"/>
                <a:gd name="T17" fmla="*/ 2147483647 h 123"/>
                <a:gd name="T18" fmla="*/ 2147483647 w 65"/>
                <a:gd name="T19" fmla="*/ 2147483647 h 123"/>
                <a:gd name="T20" fmla="*/ 2147483647 w 65"/>
                <a:gd name="T21" fmla="*/ 2147483647 h 123"/>
                <a:gd name="T22" fmla="*/ 0 w 65"/>
                <a:gd name="T23" fmla="*/ 2147483647 h 123"/>
                <a:gd name="T24" fmla="*/ 2147483647 w 65"/>
                <a:gd name="T25" fmla="*/ 2147483647 h 123"/>
                <a:gd name="T26" fmla="*/ 2147483647 w 65"/>
                <a:gd name="T27" fmla="*/ 2147483647 h 123"/>
                <a:gd name="T28" fmla="*/ 2147483647 w 65"/>
                <a:gd name="T29" fmla="*/ 2147483647 h 123"/>
                <a:gd name="T30" fmla="*/ 2147483647 w 65"/>
                <a:gd name="T31" fmla="*/ 2147483647 h 123"/>
                <a:gd name="T32" fmla="*/ 2147483647 w 65"/>
                <a:gd name="T33" fmla="*/ 2147483647 h 123"/>
                <a:gd name="T34" fmla="*/ 2147483647 w 65"/>
                <a:gd name="T35" fmla="*/ 2147483647 h 123"/>
                <a:gd name="T36" fmla="*/ 2147483647 w 65"/>
                <a:gd name="T37" fmla="*/ 2147483647 h 123"/>
                <a:gd name="T38" fmla="*/ 2147483647 w 65"/>
                <a:gd name="T39" fmla="*/ 2147483647 h 123"/>
                <a:gd name="T40" fmla="*/ 2147483647 w 65"/>
                <a:gd name="T41" fmla="*/ 2147483647 h 123"/>
                <a:gd name="T42" fmla="*/ 2147483647 w 65"/>
                <a:gd name="T43" fmla="*/ 2147483647 h 123"/>
                <a:gd name="T44" fmla="*/ 2147483647 w 65"/>
                <a:gd name="T45" fmla="*/ 2147483647 h 123"/>
                <a:gd name="T46" fmla="*/ 2147483647 w 65"/>
                <a:gd name="T47" fmla="*/ 2147483647 h 123"/>
                <a:gd name="T48" fmla="*/ 2147483647 w 65"/>
                <a:gd name="T49" fmla="*/ 2147483647 h 123"/>
                <a:gd name="T50" fmla="*/ 2147483647 w 65"/>
                <a:gd name="T51" fmla="*/ 2147483647 h 123"/>
                <a:gd name="T52" fmla="*/ 2147483647 w 65"/>
                <a:gd name="T53" fmla="*/ 2147483647 h 123"/>
                <a:gd name="T54" fmla="*/ 2147483647 w 65"/>
                <a:gd name="T55" fmla="*/ 2147483647 h 123"/>
                <a:gd name="T56" fmla="*/ 2147483647 w 65"/>
                <a:gd name="T57" fmla="*/ 2147483647 h 123"/>
                <a:gd name="T58" fmla="*/ 2147483647 w 65"/>
                <a:gd name="T59" fmla="*/ 2147483647 h 123"/>
                <a:gd name="T60" fmla="*/ 2147483647 w 65"/>
                <a:gd name="T61" fmla="*/ 2147483647 h 123"/>
                <a:gd name="T62" fmla="*/ 2147483647 w 65"/>
                <a:gd name="T63" fmla="*/ 2147483647 h 123"/>
                <a:gd name="T64" fmla="*/ 2147483647 w 65"/>
                <a:gd name="T65" fmla="*/ 2147483647 h 123"/>
                <a:gd name="T66" fmla="*/ 2147483647 w 65"/>
                <a:gd name="T67" fmla="*/ 2147483647 h 123"/>
                <a:gd name="T68" fmla="*/ 2147483647 w 65"/>
                <a:gd name="T69" fmla="*/ 2147483647 h 123"/>
                <a:gd name="T70" fmla="*/ 2147483647 w 65"/>
                <a:gd name="T71" fmla="*/ 2147483647 h 123"/>
                <a:gd name="T72" fmla="*/ 2147483647 w 65"/>
                <a:gd name="T73" fmla="*/ 2147483647 h 123"/>
                <a:gd name="T74" fmla="*/ 2147483647 w 65"/>
                <a:gd name="T75" fmla="*/ 2147483647 h 123"/>
                <a:gd name="T76" fmla="*/ 2147483647 w 65"/>
                <a:gd name="T77" fmla="*/ 2147483647 h 123"/>
                <a:gd name="T78" fmla="*/ 2147483647 w 65"/>
                <a:gd name="T79" fmla="*/ 2147483647 h 123"/>
                <a:gd name="T80" fmla="*/ 2147483647 w 65"/>
                <a:gd name="T81" fmla="*/ 2147483647 h 123"/>
                <a:gd name="T82" fmla="*/ 2147483647 w 65"/>
                <a:gd name="T83" fmla="*/ 2147483647 h 123"/>
                <a:gd name="T84" fmla="*/ 2147483647 w 65"/>
                <a:gd name="T85" fmla="*/ 2147483647 h 123"/>
                <a:gd name="T86" fmla="*/ 2147483647 w 65"/>
                <a:gd name="T87" fmla="*/ 2147483647 h 123"/>
                <a:gd name="T88" fmla="*/ 2147483647 w 65"/>
                <a:gd name="T89" fmla="*/ 2147483647 h 123"/>
                <a:gd name="T90" fmla="*/ 2147483647 w 65"/>
                <a:gd name="T91" fmla="*/ 2147483647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5" h="123">
                  <a:moveTo>
                    <a:pt x="50" y="2"/>
                  </a:moveTo>
                  <a:lnTo>
                    <a:pt x="50" y="2"/>
                  </a:lnTo>
                  <a:lnTo>
                    <a:pt x="42" y="1"/>
                  </a:lnTo>
                  <a:lnTo>
                    <a:pt x="31" y="0"/>
                  </a:lnTo>
                  <a:lnTo>
                    <a:pt x="21" y="1"/>
                  </a:lnTo>
                  <a:lnTo>
                    <a:pt x="12" y="5"/>
                  </a:lnTo>
                  <a:lnTo>
                    <a:pt x="7" y="8"/>
                  </a:lnTo>
                  <a:lnTo>
                    <a:pt x="4" y="12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0" y="34"/>
                  </a:lnTo>
                  <a:lnTo>
                    <a:pt x="2" y="45"/>
                  </a:lnTo>
                  <a:lnTo>
                    <a:pt x="2" y="50"/>
                  </a:lnTo>
                  <a:lnTo>
                    <a:pt x="6" y="55"/>
                  </a:lnTo>
                  <a:lnTo>
                    <a:pt x="4" y="73"/>
                  </a:lnTo>
                  <a:lnTo>
                    <a:pt x="4" y="93"/>
                  </a:lnTo>
                  <a:lnTo>
                    <a:pt x="4" y="104"/>
                  </a:lnTo>
                  <a:lnTo>
                    <a:pt x="8" y="114"/>
                  </a:lnTo>
                  <a:lnTo>
                    <a:pt x="11" y="116"/>
                  </a:lnTo>
                  <a:lnTo>
                    <a:pt x="14" y="119"/>
                  </a:lnTo>
                  <a:lnTo>
                    <a:pt x="18" y="122"/>
                  </a:lnTo>
                  <a:lnTo>
                    <a:pt x="23" y="123"/>
                  </a:lnTo>
                  <a:lnTo>
                    <a:pt x="33" y="123"/>
                  </a:lnTo>
                  <a:lnTo>
                    <a:pt x="41" y="123"/>
                  </a:lnTo>
                  <a:lnTo>
                    <a:pt x="48" y="123"/>
                  </a:lnTo>
                  <a:lnTo>
                    <a:pt x="53" y="121"/>
                  </a:lnTo>
                  <a:lnTo>
                    <a:pt x="57" y="118"/>
                  </a:lnTo>
                  <a:lnTo>
                    <a:pt x="60" y="114"/>
                  </a:lnTo>
                  <a:lnTo>
                    <a:pt x="63" y="108"/>
                  </a:lnTo>
                  <a:lnTo>
                    <a:pt x="64" y="103"/>
                  </a:lnTo>
                  <a:lnTo>
                    <a:pt x="65" y="92"/>
                  </a:lnTo>
                  <a:lnTo>
                    <a:pt x="65" y="40"/>
                  </a:lnTo>
                  <a:lnTo>
                    <a:pt x="65" y="30"/>
                  </a:lnTo>
                  <a:lnTo>
                    <a:pt x="64" y="19"/>
                  </a:lnTo>
                  <a:lnTo>
                    <a:pt x="63" y="15"/>
                  </a:lnTo>
                  <a:lnTo>
                    <a:pt x="60" y="11"/>
                  </a:lnTo>
                  <a:lnTo>
                    <a:pt x="56" y="7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7" name="Freeform 958"/>
            <p:cNvSpPr>
              <a:spLocks/>
            </p:cNvSpPr>
            <p:nvPr/>
          </p:nvSpPr>
          <p:spPr bwMode="auto">
            <a:xfrm>
              <a:off x="5040314" y="3435351"/>
              <a:ext cx="34925" cy="63500"/>
            </a:xfrm>
            <a:custGeom>
              <a:avLst/>
              <a:gdLst>
                <a:gd name="T0" fmla="*/ 2147483647 w 64"/>
                <a:gd name="T1" fmla="*/ 2147483647 h 121"/>
                <a:gd name="T2" fmla="*/ 2147483647 w 64"/>
                <a:gd name="T3" fmla="*/ 2147483647 h 121"/>
                <a:gd name="T4" fmla="*/ 2147483647 w 64"/>
                <a:gd name="T5" fmla="*/ 2147483647 h 121"/>
                <a:gd name="T6" fmla="*/ 2147483647 w 64"/>
                <a:gd name="T7" fmla="*/ 2147483647 h 121"/>
                <a:gd name="T8" fmla="*/ 2147483647 w 64"/>
                <a:gd name="T9" fmla="*/ 2147483647 h 121"/>
                <a:gd name="T10" fmla="*/ 2147483647 w 64"/>
                <a:gd name="T11" fmla="*/ 2147483647 h 121"/>
                <a:gd name="T12" fmla="*/ 2147483647 w 64"/>
                <a:gd name="T13" fmla="*/ 2147483647 h 121"/>
                <a:gd name="T14" fmla="*/ 2147483647 w 64"/>
                <a:gd name="T15" fmla="*/ 2147483647 h 121"/>
                <a:gd name="T16" fmla="*/ 2147483647 w 64"/>
                <a:gd name="T17" fmla="*/ 2147483647 h 121"/>
                <a:gd name="T18" fmla="*/ 2147483647 w 64"/>
                <a:gd name="T19" fmla="*/ 0 h 121"/>
                <a:gd name="T20" fmla="*/ 2147483647 w 64"/>
                <a:gd name="T21" fmla="*/ 0 h 121"/>
                <a:gd name="T22" fmla="*/ 2147483647 w 64"/>
                <a:gd name="T23" fmla="*/ 0 h 121"/>
                <a:gd name="T24" fmla="*/ 2147483647 w 64"/>
                <a:gd name="T25" fmla="*/ 0 h 121"/>
                <a:gd name="T26" fmla="*/ 2147483647 w 64"/>
                <a:gd name="T27" fmla="*/ 0 h 121"/>
                <a:gd name="T28" fmla="*/ 2147483647 w 64"/>
                <a:gd name="T29" fmla="*/ 0 h 121"/>
                <a:gd name="T30" fmla="*/ 2147483647 w 64"/>
                <a:gd name="T31" fmla="*/ 0 h 121"/>
                <a:gd name="T32" fmla="*/ 2147483647 w 64"/>
                <a:gd name="T33" fmla="*/ 2147483647 h 121"/>
                <a:gd name="T34" fmla="*/ 2147483647 w 64"/>
                <a:gd name="T35" fmla="*/ 2147483647 h 121"/>
                <a:gd name="T36" fmla="*/ 2147483647 w 64"/>
                <a:gd name="T37" fmla="*/ 2147483647 h 121"/>
                <a:gd name="T38" fmla="*/ 2147483647 w 64"/>
                <a:gd name="T39" fmla="*/ 2147483647 h 121"/>
                <a:gd name="T40" fmla="*/ 2147483647 w 64"/>
                <a:gd name="T41" fmla="*/ 2147483647 h 121"/>
                <a:gd name="T42" fmla="*/ 2147483647 w 64"/>
                <a:gd name="T43" fmla="*/ 2147483647 h 121"/>
                <a:gd name="T44" fmla="*/ 2147483647 w 64"/>
                <a:gd name="T45" fmla="*/ 2147483647 h 121"/>
                <a:gd name="T46" fmla="*/ 2147483647 w 64"/>
                <a:gd name="T47" fmla="*/ 2147483647 h 121"/>
                <a:gd name="T48" fmla="*/ 2147483647 w 64"/>
                <a:gd name="T49" fmla="*/ 2147483647 h 121"/>
                <a:gd name="T50" fmla="*/ 2147483647 w 64"/>
                <a:gd name="T51" fmla="*/ 2147483647 h 121"/>
                <a:gd name="T52" fmla="*/ 2147483647 w 64"/>
                <a:gd name="T53" fmla="*/ 2147483647 h 121"/>
                <a:gd name="T54" fmla="*/ 2147483647 w 64"/>
                <a:gd name="T55" fmla="*/ 2147483647 h 121"/>
                <a:gd name="T56" fmla="*/ 2147483647 w 64"/>
                <a:gd name="T57" fmla="*/ 2147483647 h 121"/>
                <a:gd name="T58" fmla="*/ 2147483647 w 64"/>
                <a:gd name="T59" fmla="*/ 2147483647 h 121"/>
                <a:gd name="T60" fmla="*/ 2147483647 w 64"/>
                <a:gd name="T61" fmla="*/ 2147483647 h 121"/>
                <a:gd name="T62" fmla="*/ 2147483647 w 64"/>
                <a:gd name="T63" fmla="*/ 2147483647 h 121"/>
                <a:gd name="T64" fmla="*/ 0 w 64"/>
                <a:gd name="T65" fmla="*/ 2147483647 h 121"/>
                <a:gd name="T66" fmla="*/ 2147483647 w 64"/>
                <a:gd name="T67" fmla="*/ 2147483647 h 121"/>
                <a:gd name="T68" fmla="*/ 2147483647 w 64"/>
                <a:gd name="T69" fmla="*/ 2147483647 h 121"/>
                <a:gd name="T70" fmla="*/ 2147483647 w 64"/>
                <a:gd name="T71" fmla="*/ 2147483647 h 121"/>
                <a:gd name="T72" fmla="*/ 2147483647 w 64"/>
                <a:gd name="T73" fmla="*/ 2147483647 h 121"/>
                <a:gd name="T74" fmla="*/ 2147483647 w 64"/>
                <a:gd name="T75" fmla="*/ 2147483647 h 121"/>
                <a:gd name="T76" fmla="*/ 2147483647 w 64"/>
                <a:gd name="T77" fmla="*/ 2147483647 h 121"/>
                <a:gd name="T78" fmla="*/ 2147483647 w 64"/>
                <a:gd name="T79" fmla="*/ 2147483647 h 121"/>
                <a:gd name="T80" fmla="*/ 2147483647 w 64"/>
                <a:gd name="T81" fmla="*/ 2147483647 h 121"/>
                <a:gd name="T82" fmla="*/ 2147483647 w 64"/>
                <a:gd name="T83" fmla="*/ 2147483647 h 121"/>
                <a:gd name="T84" fmla="*/ 2147483647 w 64"/>
                <a:gd name="T85" fmla="*/ 2147483647 h 121"/>
                <a:gd name="T86" fmla="*/ 2147483647 w 64"/>
                <a:gd name="T87" fmla="*/ 2147483647 h 121"/>
                <a:gd name="T88" fmla="*/ 2147483647 w 64"/>
                <a:gd name="T89" fmla="*/ 2147483647 h 121"/>
                <a:gd name="T90" fmla="*/ 2147483647 w 64"/>
                <a:gd name="T91" fmla="*/ 2147483647 h 121"/>
                <a:gd name="T92" fmla="*/ 2147483647 w 64"/>
                <a:gd name="T93" fmla="*/ 2147483647 h 121"/>
                <a:gd name="T94" fmla="*/ 2147483647 w 64"/>
                <a:gd name="T95" fmla="*/ 2147483647 h 121"/>
                <a:gd name="T96" fmla="*/ 2147483647 w 64"/>
                <a:gd name="T97" fmla="*/ 2147483647 h 121"/>
                <a:gd name="T98" fmla="*/ 2147483647 w 64"/>
                <a:gd name="T99" fmla="*/ 2147483647 h 121"/>
                <a:gd name="T100" fmla="*/ 2147483647 w 64"/>
                <a:gd name="T101" fmla="*/ 2147483647 h 121"/>
                <a:gd name="T102" fmla="*/ 2147483647 w 64"/>
                <a:gd name="T103" fmla="*/ 2147483647 h 121"/>
                <a:gd name="T104" fmla="*/ 2147483647 w 64"/>
                <a:gd name="T105" fmla="*/ 2147483647 h 121"/>
                <a:gd name="T106" fmla="*/ 2147483647 w 64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4" h="121">
                  <a:moveTo>
                    <a:pt x="63" y="82"/>
                  </a:moveTo>
                  <a:lnTo>
                    <a:pt x="63" y="82"/>
                  </a:lnTo>
                  <a:lnTo>
                    <a:pt x="64" y="65"/>
                  </a:lnTo>
                  <a:lnTo>
                    <a:pt x="63" y="48"/>
                  </a:lnTo>
                  <a:lnTo>
                    <a:pt x="60" y="18"/>
                  </a:lnTo>
                  <a:lnTo>
                    <a:pt x="57" y="11"/>
                  </a:lnTo>
                  <a:lnTo>
                    <a:pt x="53" y="6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9" y="4"/>
                  </a:lnTo>
                  <a:lnTo>
                    <a:pt x="6" y="6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30"/>
                  </a:lnTo>
                  <a:lnTo>
                    <a:pt x="2" y="48"/>
                  </a:lnTo>
                  <a:lnTo>
                    <a:pt x="2" y="83"/>
                  </a:lnTo>
                  <a:lnTo>
                    <a:pt x="3" y="88"/>
                  </a:lnTo>
                  <a:lnTo>
                    <a:pt x="2" y="90"/>
                  </a:lnTo>
                  <a:lnTo>
                    <a:pt x="0" y="98"/>
                  </a:lnTo>
                  <a:lnTo>
                    <a:pt x="2" y="105"/>
                  </a:lnTo>
                  <a:lnTo>
                    <a:pt x="5" y="110"/>
                  </a:lnTo>
                  <a:lnTo>
                    <a:pt x="7" y="113"/>
                  </a:lnTo>
                  <a:lnTo>
                    <a:pt x="10" y="116"/>
                  </a:lnTo>
                  <a:lnTo>
                    <a:pt x="14" y="118"/>
                  </a:lnTo>
                  <a:lnTo>
                    <a:pt x="22" y="121"/>
                  </a:lnTo>
                  <a:lnTo>
                    <a:pt x="30" y="121"/>
                  </a:lnTo>
                  <a:lnTo>
                    <a:pt x="37" y="121"/>
                  </a:lnTo>
                  <a:lnTo>
                    <a:pt x="44" y="121"/>
                  </a:lnTo>
                  <a:lnTo>
                    <a:pt x="51" y="118"/>
                  </a:lnTo>
                  <a:lnTo>
                    <a:pt x="56" y="114"/>
                  </a:lnTo>
                  <a:lnTo>
                    <a:pt x="59" y="111"/>
                  </a:lnTo>
                  <a:lnTo>
                    <a:pt x="62" y="107"/>
                  </a:lnTo>
                  <a:lnTo>
                    <a:pt x="63" y="99"/>
                  </a:lnTo>
                  <a:lnTo>
                    <a:pt x="63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8" name="Freeform 959"/>
            <p:cNvSpPr>
              <a:spLocks/>
            </p:cNvSpPr>
            <p:nvPr/>
          </p:nvSpPr>
          <p:spPr bwMode="auto">
            <a:xfrm>
              <a:off x="5011739" y="3373438"/>
              <a:ext cx="20638" cy="96838"/>
            </a:xfrm>
            <a:custGeom>
              <a:avLst/>
              <a:gdLst>
                <a:gd name="T0" fmla="*/ 2147483647 w 39"/>
                <a:gd name="T1" fmla="*/ 2147483647 h 185"/>
                <a:gd name="T2" fmla="*/ 2147483647 w 39"/>
                <a:gd name="T3" fmla="*/ 2147483647 h 185"/>
                <a:gd name="T4" fmla="*/ 2147483647 w 39"/>
                <a:gd name="T5" fmla="*/ 2147483647 h 185"/>
                <a:gd name="T6" fmla="*/ 2147483647 w 39"/>
                <a:gd name="T7" fmla="*/ 2147483647 h 185"/>
                <a:gd name="T8" fmla="*/ 2147483647 w 39"/>
                <a:gd name="T9" fmla="*/ 2147483647 h 185"/>
                <a:gd name="T10" fmla="*/ 2147483647 w 39"/>
                <a:gd name="T11" fmla="*/ 2147483647 h 185"/>
                <a:gd name="T12" fmla="*/ 2147483647 w 39"/>
                <a:gd name="T13" fmla="*/ 2147483647 h 185"/>
                <a:gd name="T14" fmla="*/ 2147483647 w 39"/>
                <a:gd name="T15" fmla="*/ 2147483647 h 185"/>
                <a:gd name="T16" fmla="*/ 2147483647 w 39"/>
                <a:gd name="T17" fmla="*/ 0 h 185"/>
                <a:gd name="T18" fmla="*/ 2147483647 w 39"/>
                <a:gd name="T19" fmla="*/ 0 h 185"/>
                <a:gd name="T20" fmla="*/ 2147483647 w 39"/>
                <a:gd name="T21" fmla="*/ 0 h 185"/>
                <a:gd name="T22" fmla="*/ 2147483647 w 39"/>
                <a:gd name="T23" fmla="*/ 2147483647 h 185"/>
                <a:gd name="T24" fmla="*/ 2147483647 w 39"/>
                <a:gd name="T25" fmla="*/ 2147483647 h 185"/>
                <a:gd name="T26" fmla="*/ 0 w 39"/>
                <a:gd name="T27" fmla="*/ 2147483647 h 185"/>
                <a:gd name="T28" fmla="*/ 0 w 39"/>
                <a:gd name="T29" fmla="*/ 2147483647 h 185"/>
                <a:gd name="T30" fmla="*/ 0 w 39"/>
                <a:gd name="T31" fmla="*/ 2147483647 h 185"/>
                <a:gd name="T32" fmla="*/ 2147483647 w 39"/>
                <a:gd name="T33" fmla="*/ 2147483647 h 185"/>
                <a:gd name="T34" fmla="*/ 2147483647 w 39"/>
                <a:gd name="T35" fmla="*/ 2147483647 h 185"/>
                <a:gd name="T36" fmla="*/ 2147483647 w 39"/>
                <a:gd name="T37" fmla="*/ 2147483647 h 185"/>
                <a:gd name="T38" fmla="*/ 2147483647 w 39"/>
                <a:gd name="T39" fmla="*/ 2147483647 h 185"/>
                <a:gd name="T40" fmla="*/ 2147483647 w 39"/>
                <a:gd name="T41" fmla="*/ 2147483647 h 185"/>
                <a:gd name="T42" fmla="*/ 2147483647 w 39"/>
                <a:gd name="T43" fmla="*/ 2147483647 h 185"/>
                <a:gd name="T44" fmla="*/ 2147483647 w 39"/>
                <a:gd name="T45" fmla="*/ 2147483647 h 185"/>
                <a:gd name="T46" fmla="*/ 2147483647 w 39"/>
                <a:gd name="T47" fmla="*/ 2147483647 h 185"/>
                <a:gd name="T48" fmla="*/ 2147483647 w 39"/>
                <a:gd name="T49" fmla="*/ 2147483647 h 185"/>
                <a:gd name="T50" fmla="*/ 2147483647 w 39"/>
                <a:gd name="T51" fmla="*/ 2147483647 h 185"/>
                <a:gd name="T52" fmla="*/ 2147483647 w 39"/>
                <a:gd name="T53" fmla="*/ 2147483647 h 185"/>
                <a:gd name="T54" fmla="*/ 2147483647 w 39"/>
                <a:gd name="T55" fmla="*/ 2147483647 h 185"/>
                <a:gd name="T56" fmla="*/ 2147483647 w 39"/>
                <a:gd name="T57" fmla="*/ 2147483647 h 185"/>
                <a:gd name="T58" fmla="*/ 2147483647 w 39"/>
                <a:gd name="T59" fmla="*/ 2147483647 h 185"/>
                <a:gd name="T60" fmla="*/ 2147483647 w 39"/>
                <a:gd name="T61" fmla="*/ 2147483647 h 185"/>
                <a:gd name="T62" fmla="*/ 2147483647 w 39"/>
                <a:gd name="T63" fmla="*/ 2147483647 h 185"/>
                <a:gd name="T64" fmla="*/ 2147483647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9" h="185">
                  <a:moveTo>
                    <a:pt x="39" y="163"/>
                  </a:moveTo>
                  <a:lnTo>
                    <a:pt x="39" y="163"/>
                  </a:lnTo>
                  <a:lnTo>
                    <a:pt x="38" y="90"/>
                  </a:lnTo>
                  <a:lnTo>
                    <a:pt x="36" y="18"/>
                  </a:lnTo>
                  <a:lnTo>
                    <a:pt x="35" y="12"/>
                  </a:lnTo>
                  <a:lnTo>
                    <a:pt x="34" y="10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91"/>
                  </a:lnTo>
                  <a:lnTo>
                    <a:pt x="3" y="167"/>
                  </a:lnTo>
                  <a:lnTo>
                    <a:pt x="3" y="171"/>
                  </a:lnTo>
                  <a:lnTo>
                    <a:pt x="4" y="174"/>
                  </a:lnTo>
                  <a:lnTo>
                    <a:pt x="8" y="179"/>
                  </a:lnTo>
                  <a:lnTo>
                    <a:pt x="13" y="183"/>
                  </a:lnTo>
                  <a:lnTo>
                    <a:pt x="20" y="185"/>
                  </a:lnTo>
                  <a:lnTo>
                    <a:pt x="27" y="183"/>
                  </a:lnTo>
                  <a:lnTo>
                    <a:pt x="34" y="179"/>
                  </a:lnTo>
                  <a:lnTo>
                    <a:pt x="38" y="174"/>
                  </a:lnTo>
                  <a:lnTo>
                    <a:pt x="38" y="171"/>
                  </a:lnTo>
                  <a:lnTo>
                    <a:pt x="39" y="167"/>
                  </a:lnTo>
                  <a:lnTo>
                    <a:pt x="39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9" name="Freeform 960"/>
            <p:cNvSpPr>
              <a:spLocks/>
            </p:cNvSpPr>
            <p:nvPr/>
          </p:nvSpPr>
          <p:spPr bwMode="auto">
            <a:xfrm>
              <a:off x="5499102" y="3432176"/>
              <a:ext cx="34925" cy="65088"/>
            </a:xfrm>
            <a:custGeom>
              <a:avLst/>
              <a:gdLst>
                <a:gd name="T0" fmla="*/ 2147483647 w 64"/>
                <a:gd name="T1" fmla="*/ 2147483647 h 123"/>
                <a:gd name="T2" fmla="*/ 2147483647 w 64"/>
                <a:gd name="T3" fmla="*/ 2147483647 h 123"/>
                <a:gd name="T4" fmla="*/ 2147483647 w 64"/>
                <a:gd name="T5" fmla="*/ 2147483647 h 123"/>
                <a:gd name="T6" fmla="*/ 2147483647 w 64"/>
                <a:gd name="T7" fmla="*/ 0 h 123"/>
                <a:gd name="T8" fmla="*/ 2147483647 w 64"/>
                <a:gd name="T9" fmla="*/ 2147483647 h 123"/>
                <a:gd name="T10" fmla="*/ 2147483647 w 64"/>
                <a:gd name="T11" fmla="*/ 2147483647 h 123"/>
                <a:gd name="T12" fmla="*/ 2147483647 w 64"/>
                <a:gd name="T13" fmla="*/ 2147483647 h 123"/>
                <a:gd name="T14" fmla="*/ 2147483647 w 64"/>
                <a:gd name="T15" fmla="*/ 2147483647 h 123"/>
                <a:gd name="T16" fmla="*/ 2147483647 w 64"/>
                <a:gd name="T17" fmla="*/ 2147483647 h 123"/>
                <a:gd name="T18" fmla="*/ 2147483647 w 64"/>
                <a:gd name="T19" fmla="*/ 2147483647 h 123"/>
                <a:gd name="T20" fmla="*/ 2147483647 w 64"/>
                <a:gd name="T21" fmla="*/ 2147483647 h 123"/>
                <a:gd name="T22" fmla="*/ 2147483647 w 64"/>
                <a:gd name="T23" fmla="*/ 2147483647 h 123"/>
                <a:gd name="T24" fmla="*/ 2147483647 w 64"/>
                <a:gd name="T25" fmla="*/ 2147483647 h 123"/>
                <a:gd name="T26" fmla="*/ 2147483647 w 64"/>
                <a:gd name="T27" fmla="*/ 2147483647 h 123"/>
                <a:gd name="T28" fmla="*/ 2147483647 w 64"/>
                <a:gd name="T29" fmla="*/ 2147483647 h 123"/>
                <a:gd name="T30" fmla="*/ 2147483647 w 64"/>
                <a:gd name="T31" fmla="*/ 2147483647 h 123"/>
                <a:gd name="T32" fmla="*/ 2147483647 w 64"/>
                <a:gd name="T33" fmla="*/ 2147483647 h 123"/>
                <a:gd name="T34" fmla="*/ 2147483647 w 64"/>
                <a:gd name="T35" fmla="*/ 2147483647 h 123"/>
                <a:gd name="T36" fmla="*/ 2147483647 w 64"/>
                <a:gd name="T37" fmla="*/ 2147483647 h 123"/>
                <a:gd name="T38" fmla="*/ 2147483647 w 64"/>
                <a:gd name="T39" fmla="*/ 2147483647 h 123"/>
                <a:gd name="T40" fmla="*/ 2147483647 w 64"/>
                <a:gd name="T41" fmla="*/ 2147483647 h 123"/>
                <a:gd name="T42" fmla="*/ 2147483647 w 64"/>
                <a:gd name="T43" fmla="*/ 2147483647 h 123"/>
                <a:gd name="T44" fmla="*/ 2147483647 w 64"/>
                <a:gd name="T45" fmla="*/ 2147483647 h 123"/>
                <a:gd name="T46" fmla="*/ 2147483647 w 64"/>
                <a:gd name="T47" fmla="*/ 2147483647 h 123"/>
                <a:gd name="T48" fmla="*/ 2147483647 w 64"/>
                <a:gd name="T49" fmla="*/ 2147483647 h 123"/>
                <a:gd name="T50" fmla="*/ 2147483647 w 64"/>
                <a:gd name="T51" fmla="*/ 2147483647 h 123"/>
                <a:gd name="T52" fmla="*/ 2147483647 w 64"/>
                <a:gd name="T53" fmla="*/ 2147483647 h 123"/>
                <a:gd name="T54" fmla="*/ 2147483647 w 64"/>
                <a:gd name="T55" fmla="*/ 2147483647 h 123"/>
                <a:gd name="T56" fmla="*/ 2147483647 w 64"/>
                <a:gd name="T57" fmla="*/ 2147483647 h 123"/>
                <a:gd name="T58" fmla="*/ 2147483647 w 64"/>
                <a:gd name="T59" fmla="*/ 2147483647 h 123"/>
                <a:gd name="T60" fmla="*/ 2147483647 w 64"/>
                <a:gd name="T61" fmla="*/ 2147483647 h 123"/>
                <a:gd name="T62" fmla="*/ 2147483647 w 64"/>
                <a:gd name="T63" fmla="*/ 2147483647 h 123"/>
                <a:gd name="T64" fmla="*/ 2147483647 w 64"/>
                <a:gd name="T65" fmla="*/ 2147483647 h 123"/>
                <a:gd name="T66" fmla="*/ 2147483647 w 64"/>
                <a:gd name="T67" fmla="*/ 2147483647 h 123"/>
                <a:gd name="T68" fmla="*/ 2147483647 w 64"/>
                <a:gd name="T69" fmla="*/ 2147483647 h 123"/>
                <a:gd name="T70" fmla="*/ 2147483647 w 64"/>
                <a:gd name="T71" fmla="*/ 2147483647 h 123"/>
                <a:gd name="T72" fmla="*/ 0 w 64"/>
                <a:gd name="T73" fmla="*/ 2147483647 h 123"/>
                <a:gd name="T74" fmla="*/ 0 w 64"/>
                <a:gd name="T75" fmla="*/ 2147483647 h 123"/>
                <a:gd name="T76" fmla="*/ 0 w 64"/>
                <a:gd name="T77" fmla="*/ 2147483647 h 123"/>
                <a:gd name="T78" fmla="*/ 0 w 64"/>
                <a:gd name="T79" fmla="*/ 2147483647 h 123"/>
                <a:gd name="T80" fmla="*/ 0 w 64"/>
                <a:gd name="T81" fmla="*/ 2147483647 h 123"/>
                <a:gd name="T82" fmla="*/ 2147483647 w 64"/>
                <a:gd name="T83" fmla="*/ 2147483647 h 123"/>
                <a:gd name="T84" fmla="*/ 2147483647 w 64"/>
                <a:gd name="T85" fmla="*/ 2147483647 h 123"/>
                <a:gd name="T86" fmla="*/ 2147483647 w 64"/>
                <a:gd name="T87" fmla="*/ 2147483647 h 123"/>
                <a:gd name="T88" fmla="*/ 2147483647 w 64"/>
                <a:gd name="T89" fmla="*/ 2147483647 h 123"/>
                <a:gd name="T90" fmla="*/ 2147483647 w 64"/>
                <a:gd name="T91" fmla="*/ 2147483647 h 1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4" h="123">
                  <a:moveTo>
                    <a:pt x="14" y="2"/>
                  </a:moveTo>
                  <a:lnTo>
                    <a:pt x="14" y="2"/>
                  </a:lnTo>
                  <a:lnTo>
                    <a:pt x="23" y="1"/>
                  </a:lnTo>
                  <a:lnTo>
                    <a:pt x="33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57" y="8"/>
                  </a:lnTo>
                  <a:lnTo>
                    <a:pt x="60" y="12"/>
                  </a:lnTo>
                  <a:lnTo>
                    <a:pt x="63" y="17"/>
                  </a:lnTo>
                  <a:lnTo>
                    <a:pt x="64" y="23"/>
                  </a:lnTo>
                  <a:lnTo>
                    <a:pt x="64" y="34"/>
                  </a:lnTo>
                  <a:lnTo>
                    <a:pt x="64" y="45"/>
                  </a:lnTo>
                  <a:lnTo>
                    <a:pt x="63" y="50"/>
                  </a:lnTo>
                  <a:lnTo>
                    <a:pt x="60" y="55"/>
                  </a:lnTo>
                  <a:lnTo>
                    <a:pt x="61" y="73"/>
                  </a:lnTo>
                  <a:lnTo>
                    <a:pt x="61" y="93"/>
                  </a:lnTo>
                  <a:lnTo>
                    <a:pt x="60" y="104"/>
                  </a:lnTo>
                  <a:lnTo>
                    <a:pt x="57" y="114"/>
                  </a:lnTo>
                  <a:lnTo>
                    <a:pt x="55" y="116"/>
                  </a:lnTo>
                  <a:lnTo>
                    <a:pt x="51" y="119"/>
                  </a:lnTo>
                  <a:lnTo>
                    <a:pt x="47" y="122"/>
                  </a:lnTo>
                  <a:lnTo>
                    <a:pt x="42" y="123"/>
                  </a:lnTo>
                  <a:lnTo>
                    <a:pt x="33" y="123"/>
                  </a:lnTo>
                  <a:lnTo>
                    <a:pt x="23" y="123"/>
                  </a:lnTo>
                  <a:lnTo>
                    <a:pt x="18" y="123"/>
                  </a:lnTo>
                  <a:lnTo>
                    <a:pt x="13" y="121"/>
                  </a:lnTo>
                  <a:lnTo>
                    <a:pt x="9" y="118"/>
                  </a:lnTo>
                  <a:lnTo>
                    <a:pt x="6" y="114"/>
                  </a:lnTo>
                  <a:lnTo>
                    <a:pt x="3" y="108"/>
                  </a:lnTo>
                  <a:lnTo>
                    <a:pt x="2" y="103"/>
                  </a:lnTo>
                  <a:lnTo>
                    <a:pt x="0" y="92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19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9" y="7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0" name="Freeform 961"/>
            <p:cNvSpPr>
              <a:spLocks/>
            </p:cNvSpPr>
            <p:nvPr/>
          </p:nvSpPr>
          <p:spPr bwMode="auto">
            <a:xfrm>
              <a:off x="5432427" y="3435351"/>
              <a:ext cx="31750" cy="63500"/>
            </a:xfrm>
            <a:custGeom>
              <a:avLst/>
              <a:gdLst>
                <a:gd name="T0" fmla="*/ 0 w 62"/>
                <a:gd name="T1" fmla="*/ 2147483647 h 121"/>
                <a:gd name="T2" fmla="*/ 0 w 62"/>
                <a:gd name="T3" fmla="*/ 2147483647 h 121"/>
                <a:gd name="T4" fmla="*/ 0 w 62"/>
                <a:gd name="T5" fmla="*/ 2147483647 h 121"/>
                <a:gd name="T6" fmla="*/ 0 w 62"/>
                <a:gd name="T7" fmla="*/ 2147483647 h 121"/>
                <a:gd name="T8" fmla="*/ 2147483647 w 62"/>
                <a:gd name="T9" fmla="*/ 2147483647 h 121"/>
                <a:gd name="T10" fmla="*/ 2147483647 w 62"/>
                <a:gd name="T11" fmla="*/ 2147483647 h 121"/>
                <a:gd name="T12" fmla="*/ 2147483647 w 62"/>
                <a:gd name="T13" fmla="*/ 2147483647 h 121"/>
                <a:gd name="T14" fmla="*/ 2147483647 w 62"/>
                <a:gd name="T15" fmla="*/ 2147483647 h 121"/>
                <a:gd name="T16" fmla="*/ 2147483647 w 62"/>
                <a:gd name="T17" fmla="*/ 2147483647 h 121"/>
                <a:gd name="T18" fmla="*/ 2147483647 w 62"/>
                <a:gd name="T19" fmla="*/ 0 h 121"/>
                <a:gd name="T20" fmla="*/ 2147483647 w 62"/>
                <a:gd name="T21" fmla="*/ 0 h 121"/>
                <a:gd name="T22" fmla="*/ 2147483647 w 62"/>
                <a:gd name="T23" fmla="*/ 0 h 121"/>
                <a:gd name="T24" fmla="*/ 2147483647 w 62"/>
                <a:gd name="T25" fmla="*/ 0 h 121"/>
                <a:gd name="T26" fmla="*/ 2147483647 w 62"/>
                <a:gd name="T27" fmla="*/ 0 h 121"/>
                <a:gd name="T28" fmla="*/ 2147483647 w 62"/>
                <a:gd name="T29" fmla="*/ 0 h 121"/>
                <a:gd name="T30" fmla="*/ 2147483647 w 62"/>
                <a:gd name="T31" fmla="*/ 0 h 121"/>
                <a:gd name="T32" fmla="*/ 2147483647 w 62"/>
                <a:gd name="T33" fmla="*/ 2147483647 h 121"/>
                <a:gd name="T34" fmla="*/ 2147483647 w 62"/>
                <a:gd name="T35" fmla="*/ 2147483647 h 121"/>
                <a:gd name="T36" fmla="*/ 2147483647 w 62"/>
                <a:gd name="T37" fmla="*/ 2147483647 h 121"/>
                <a:gd name="T38" fmla="*/ 2147483647 w 62"/>
                <a:gd name="T39" fmla="*/ 2147483647 h 121"/>
                <a:gd name="T40" fmla="*/ 2147483647 w 62"/>
                <a:gd name="T41" fmla="*/ 2147483647 h 121"/>
                <a:gd name="T42" fmla="*/ 2147483647 w 62"/>
                <a:gd name="T43" fmla="*/ 2147483647 h 121"/>
                <a:gd name="T44" fmla="*/ 2147483647 w 62"/>
                <a:gd name="T45" fmla="*/ 2147483647 h 121"/>
                <a:gd name="T46" fmla="*/ 2147483647 w 62"/>
                <a:gd name="T47" fmla="*/ 2147483647 h 121"/>
                <a:gd name="T48" fmla="*/ 2147483647 w 62"/>
                <a:gd name="T49" fmla="*/ 2147483647 h 121"/>
                <a:gd name="T50" fmla="*/ 2147483647 w 62"/>
                <a:gd name="T51" fmla="*/ 2147483647 h 121"/>
                <a:gd name="T52" fmla="*/ 2147483647 w 62"/>
                <a:gd name="T53" fmla="*/ 2147483647 h 121"/>
                <a:gd name="T54" fmla="*/ 2147483647 w 62"/>
                <a:gd name="T55" fmla="*/ 2147483647 h 121"/>
                <a:gd name="T56" fmla="*/ 2147483647 w 62"/>
                <a:gd name="T57" fmla="*/ 2147483647 h 121"/>
                <a:gd name="T58" fmla="*/ 2147483647 w 62"/>
                <a:gd name="T59" fmla="*/ 2147483647 h 121"/>
                <a:gd name="T60" fmla="*/ 2147483647 w 62"/>
                <a:gd name="T61" fmla="*/ 2147483647 h 121"/>
                <a:gd name="T62" fmla="*/ 2147483647 w 62"/>
                <a:gd name="T63" fmla="*/ 2147483647 h 121"/>
                <a:gd name="T64" fmla="*/ 2147483647 w 62"/>
                <a:gd name="T65" fmla="*/ 2147483647 h 121"/>
                <a:gd name="T66" fmla="*/ 2147483647 w 62"/>
                <a:gd name="T67" fmla="*/ 2147483647 h 121"/>
                <a:gd name="T68" fmla="*/ 2147483647 w 62"/>
                <a:gd name="T69" fmla="*/ 2147483647 h 121"/>
                <a:gd name="T70" fmla="*/ 2147483647 w 62"/>
                <a:gd name="T71" fmla="*/ 2147483647 h 121"/>
                <a:gd name="T72" fmla="*/ 2147483647 w 62"/>
                <a:gd name="T73" fmla="*/ 2147483647 h 121"/>
                <a:gd name="T74" fmla="*/ 2147483647 w 62"/>
                <a:gd name="T75" fmla="*/ 2147483647 h 121"/>
                <a:gd name="T76" fmla="*/ 2147483647 w 62"/>
                <a:gd name="T77" fmla="*/ 2147483647 h 121"/>
                <a:gd name="T78" fmla="*/ 2147483647 w 62"/>
                <a:gd name="T79" fmla="*/ 2147483647 h 121"/>
                <a:gd name="T80" fmla="*/ 2147483647 w 62"/>
                <a:gd name="T81" fmla="*/ 2147483647 h 121"/>
                <a:gd name="T82" fmla="*/ 2147483647 w 62"/>
                <a:gd name="T83" fmla="*/ 2147483647 h 121"/>
                <a:gd name="T84" fmla="*/ 2147483647 w 62"/>
                <a:gd name="T85" fmla="*/ 2147483647 h 121"/>
                <a:gd name="T86" fmla="*/ 2147483647 w 62"/>
                <a:gd name="T87" fmla="*/ 2147483647 h 121"/>
                <a:gd name="T88" fmla="*/ 2147483647 w 62"/>
                <a:gd name="T89" fmla="*/ 2147483647 h 121"/>
                <a:gd name="T90" fmla="*/ 2147483647 w 62"/>
                <a:gd name="T91" fmla="*/ 2147483647 h 121"/>
                <a:gd name="T92" fmla="*/ 2147483647 w 62"/>
                <a:gd name="T93" fmla="*/ 2147483647 h 121"/>
                <a:gd name="T94" fmla="*/ 2147483647 w 62"/>
                <a:gd name="T95" fmla="*/ 2147483647 h 121"/>
                <a:gd name="T96" fmla="*/ 2147483647 w 62"/>
                <a:gd name="T97" fmla="*/ 2147483647 h 121"/>
                <a:gd name="T98" fmla="*/ 0 w 62"/>
                <a:gd name="T99" fmla="*/ 2147483647 h 121"/>
                <a:gd name="T100" fmla="*/ 0 w 62"/>
                <a:gd name="T101" fmla="*/ 2147483647 h 121"/>
                <a:gd name="T102" fmla="*/ 0 w 62"/>
                <a:gd name="T103" fmla="*/ 2147483647 h 121"/>
                <a:gd name="T104" fmla="*/ 0 w 62"/>
                <a:gd name="T105" fmla="*/ 2147483647 h 121"/>
                <a:gd name="T106" fmla="*/ 0 w 62"/>
                <a:gd name="T107" fmla="*/ 2147483647 h 1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2" h="121">
                  <a:moveTo>
                    <a:pt x="0" y="82"/>
                  </a:moveTo>
                  <a:lnTo>
                    <a:pt x="0" y="82"/>
                  </a:lnTo>
                  <a:lnTo>
                    <a:pt x="0" y="65"/>
                  </a:lnTo>
                  <a:lnTo>
                    <a:pt x="0" y="48"/>
                  </a:lnTo>
                  <a:lnTo>
                    <a:pt x="4" y="18"/>
                  </a:lnTo>
                  <a:lnTo>
                    <a:pt x="5" y="11"/>
                  </a:lnTo>
                  <a:lnTo>
                    <a:pt x="9" y="6"/>
                  </a:lnTo>
                  <a:lnTo>
                    <a:pt x="16" y="2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59" y="10"/>
                  </a:lnTo>
                  <a:lnTo>
                    <a:pt x="61" y="14"/>
                  </a:lnTo>
                  <a:lnTo>
                    <a:pt x="61" y="18"/>
                  </a:lnTo>
                  <a:lnTo>
                    <a:pt x="61" y="30"/>
                  </a:lnTo>
                  <a:lnTo>
                    <a:pt x="61" y="48"/>
                  </a:lnTo>
                  <a:lnTo>
                    <a:pt x="61" y="83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2" y="98"/>
                  </a:lnTo>
                  <a:lnTo>
                    <a:pt x="61" y="105"/>
                  </a:lnTo>
                  <a:lnTo>
                    <a:pt x="59" y="110"/>
                  </a:lnTo>
                  <a:lnTo>
                    <a:pt x="57" y="113"/>
                  </a:lnTo>
                  <a:lnTo>
                    <a:pt x="54" y="116"/>
                  </a:lnTo>
                  <a:lnTo>
                    <a:pt x="50" y="118"/>
                  </a:lnTo>
                  <a:lnTo>
                    <a:pt x="42" y="121"/>
                  </a:lnTo>
                  <a:lnTo>
                    <a:pt x="32" y="121"/>
                  </a:lnTo>
                  <a:lnTo>
                    <a:pt x="25" y="121"/>
                  </a:lnTo>
                  <a:lnTo>
                    <a:pt x="19" y="121"/>
                  </a:lnTo>
                  <a:lnTo>
                    <a:pt x="12" y="118"/>
                  </a:lnTo>
                  <a:lnTo>
                    <a:pt x="6" y="114"/>
                  </a:lnTo>
                  <a:lnTo>
                    <a:pt x="4" y="111"/>
                  </a:lnTo>
                  <a:lnTo>
                    <a:pt x="2" y="107"/>
                  </a:lnTo>
                  <a:lnTo>
                    <a:pt x="0" y="99"/>
                  </a:lnTo>
                  <a:lnTo>
                    <a:pt x="0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1" name="Freeform 962"/>
            <p:cNvSpPr>
              <a:spLocks/>
            </p:cNvSpPr>
            <p:nvPr/>
          </p:nvSpPr>
          <p:spPr bwMode="auto">
            <a:xfrm>
              <a:off x="5473702" y="3373438"/>
              <a:ext cx="20638" cy="96838"/>
            </a:xfrm>
            <a:custGeom>
              <a:avLst/>
              <a:gdLst>
                <a:gd name="T0" fmla="*/ 0 w 39"/>
                <a:gd name="T1" fmla="*/ 2147483647 h 185"/>
                <a:gd name="T2" fmla="*/ 0 w 39"/>
                <a:gd name="T3" fmla="*/ 2147483647 h 185"/>
                <a:gd name="T4" fmla="*/ 2147483647 w 39"/>
                <a:gd name="T5" fmla="*/ 2147483647 h 185"/>
                <a:gd name="T6" fmla="*/ 2147483647 w 39"/>
                <a:gd name="T7" fmla="*/ 2147483647 h 185"/>
                <a:gd name="T8" fmla="*/ 2147483647 w 39"/>
                <a:gd name="T9" fmla="*/ 2147483647 h 185"/>
                <a:gd name="T10" fmla="*/ 2147483647 w 39"/>
                <a:gd name="T11" fmla="*/ 2147483647 h 185"/>
                <a:gd name="T12" fmla="*/ 2147483647 w 39"/>
                <a:gd name="T13" fmla="*/ 2147483647 h 185"/>
                <a:gd name="T14" fmla="*/ 2147483647 w 39"/>
                <a:gd name="T15" fmla="*/ 2147483647 h 185"/>
                <a:gd name="T16" fmla="*/ 2147483647 w 39"/>
                <a:gd name="T17" fmla="*/ 0 h 185"/>
                <a:gd name="T18" fmla="*/ 2147483647 w 39"/>
                <a:gd name="T19" fmla="*/ 0 h 185"/>
                <a:gd name="T20" fmla="*/ 2147483647 w 39"/>
                <a:gd name="T21" fmla="*/ 0 h 185"/>
                <a:gd name="T22" fmla="*/ 2147483647 w 39"/>
                <a:gd name="T23" fmla="*/ 2147483647 h 185"/>
                <a:gd name="T24" fmla="*/ 2147483647 w 39"/>
                <a:gd name="T25" fmla="*/ 2147483647 h 185"/>
                <a:gd name="T26" fmla="*/ 2147483647 w 39"/>
                <a:gd name="T27" fmla="*/ 2147483647 h 185"/>
                <a:gd name="T28" fmla="*/ 2147483647 w 39"/>
                <a:gd name="T29" fmla="*/ 2147483647 h 185"/>
                <a:gd name="T30" fmla="*/ 2147483647 w 39"/>
                <a:gd name="T31" fmla="*/ 2147483647 h 185"/>
                <a:gd name="T32" fmla="*/ 2147483647 w 39"/>
                <a:gd name="T33" fmla="*/ 2147483647 h 185"/>
                <a:gd name="T34" fmla="*/ 2147483647 w 39"/>
                <a:gd name="T35" fmla="*/ 2147483647 h 185"/>
                <a:gd name="T36" fmla="*/ 2147483647 w 39"/>
                <a:gd name="T37" fmla="*/ 2147483647 h 185"/>
                <a:gd name="T38" fmla="*/ 2147483647 w 39"/>
                <a:gd name="T39" fmla="*/ 2147483647 h 185"/>
                <a:gd name="T40" fmla="*/ 2147483647 w 39"/>
                <a:gd name="T41" fmla="*/ 2147483647 h 185"/>
                <a:gd name="T42" fmla="*/ 2147483647 w 39"/>
                <a:gd name="T43" fmla="*/ 2147483647 h 185"/>
                <a:gd name="T44" fmla="*/ 2147483647 w 39"/>
                <a:gd name="T45" fmla="*/ 2147483647 h 185"/>
                <a:gd name="T46" fmla="*/ 2147483647 w 39"/>
                <a:gd name="T47" fmla="*/ 2147483647 h 185"/>
                <a:gd name="T48" fmla="*/ 2147483647 w 39"/>
                <a:gd name="T49" fmla="*/ 2147483647 h 185"/>
                <a:gd name="T50" fmla="*/ 2147483647 w 39"/>
                <a:gd name="T51" fmla="*/ 2147483647 h 185"/>
                <a:gd name="T52" fmla="*/ 2147483647 w 39"/>
                <a:gd name="T53" fmla="*/ 2147483647 h 185"/>
                <a:gd name="T54" fmla="*/ 0 w 39"/>
                <a:gd name="T55" fmla="*/ 2147483647 h 185"/>
                <a:gd name="T56" fmla="*/ 0 w 39"/>
                <a:gd name="T57" fmla="*/ 2147483647 h 185"/>
                <a:gd name="T58" fmla="*/ 0 w 39"/>
                <a:gd name="T59" fmla="*/ 2147483647 h 185"/>
                <a:gd name="T60" fmla="*/ 0 w 39"/>
                <a:gd name="T61" fmla="*/ 2147483647 h 185"/>
                <a:gd name="T62" fmla="*/ 0 w 39"/>
                <a:gd name="T63" fmla="*/ 2147483647 h 185"/>
                <a:gd name="T64" fmla="*/ 0 w 39"/>
                <a:gd name="T65" fmla="*/ 2147483647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9" h="185">
                  <a:moveTo>
                    <a:pt x="0" y="163"/>
                  </a:moveTo>
                  <a:lnTo>
                    <a:pt x="0" y="163"/>
                  </a:lnTo>
                  <a:lnTo>
                    <a:pt x="1" y="90"/>
                  </a:lnTo>
                  <a:lnTo>
                    <a:pt x="2" y="18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8" y="4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0"/>
                  </a:lnTo>
                  <a:lnTo>
                    <a:pt x="33" y="4"/>
                  </a:lnTo>
                  <a:lnTo>
                    <a:pt x="38" y="10"/>
                  </a:lnTo>
                  <a:lnTo>
                    <a:pt x="39" y="12"/>
                  </a:lnTo>
                  <a:lnTo>
                    <a:pt x="39" y="18"/>
                  </a:lnTo>
                  <a:lnTo>
                    <a:pt x="38" y="91"/>
                  </a:lnTo>
                  <a:lnTo>
                    <a:pt x="36" y="167"/>
                  </a:lnTo>
                  <a:lnTo>
                    <a:pt x="35" y="171"/>
                  </a:lnTo>
                  <a:lnTo>
                    <a:pt x="35" y="174"/>
                  </a:lnTo>
                  <a:lnTo>
                    <a:pt x="29" y="179"/>
                  </a:lnTo>
                  <a:lnTo>
                    <a:pt x="24" y="183"/>
                  </a:lnTo>
                  <a:lnTo>
                    <a:pt x="17" y="185"/>
                  </a:lnTo>
                  <a:lnTo>
                    <a:pt x="10" y="183"/>
                  </a:lnTo>
                  <a:lnTo>
                    <a:pt x="5" y="179"/>
                  </a:lnTo>
                  <a:lnTo>
                    <a:pt x="1" y="174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2" name="Freeform 963"/>
            <p:cNvSpPr>
              <a:spLocks/>
            </p:cNvSpPr>
            <p:nvPr/>
          </p:nvSpPr>
          <p:spPr bwMode="auto">
            <a:xfrm>
              <a:off x="4740277" y="3151188"/>
              <a:ext cx="12700" cy="52388"/>
            </a:xfrm>
            <a:custGeom>
              <a:avLst/>
              <a:gdLst>
                <a:gd name="T0" fmla="*/ 2147483647 w 23"/>
                <a:gd name="T1" fmla="*/ 2147483647 h 97"/>
                <a:gd name="T2" fmla="*/ 2147483647 w 23"/>
                <a:gd name="T3" fmla="*/ 2147483647 h 97"/>
                <a:gd name="T4" fmla="*/ 2147483647 w 23"/>
                <a:gd name="T5" fmla="*/ 2147483647 h 97"/>
                <a:gd name="T6" fmla="*/ 2147483647 w 23"/>
                <a:gd name="T7" fmla="*/ 2147483647 h 97"/>
                <a:gd name="T8" fmla="*/ 2147483647 w 23"/>
                <a:gd name="T9" fmla="*/ 2147483647 h 97"/>
                <a:gd name="T10" fmla="*/ 0 w 23"/>
                <a:gd name="T11" fmla="*/ 2147483647 h 97"/>
                <a:gd name="T12" fmla="*/ 0 w 23"/>
                <a:gd name="T13" fmla="*/ 2147483647 h 97"/>
                <a:gd name="T14" fmla="*/ 0 w 23"/>
                <a:gd name="T15" fmla="*/ 2147483647 h 97"/>
                <a:gd name="T16" fmla="*/ 0 w 23"/>
                <a:gd name="T17" fmla="*/ 2147483647 h 97"/>
                <a:gd name="T18" fmla="*/ 0 w 23"/>
                <a:gd name="T19" fmla="*/ 2147483647 h 97"/>
                <a:gd name="T20" fmla="*/ 0 w 23"/>
                <a:gd name="T21" fmla="*/ 2147483647 h 97"/>
                <a:gd name="T22" fmla="*/ 2147483647 w 23"/>
                <a:gd name="T23" fmla="*/ 2147483647 h 97"/>
                <a:gd name="T24" fmla="*/ 2147483647 w 23"/>
                <a:gd name="T25" fmla="*/ 2147483647 h 97"/>
                <a:gd name="T26" fmla="*/ 2147483647 w 23"/>
                <a:gd name="T27" fmla="*/ 2147483647 h 97"/>
                <a:gd name="T28" fmla="*/ 2147483647 w 23"/>
                <a:gd name="T29" fmla="*/ 2147483647 h 97"/>
                <a:gd name="T30" fmla="*/ 2147483647 w 23"/>
                <a:gd name="T31" fmla="*/ 2147483647 h 97"/>
                <a:gd name="T32" fmla="*/ 2147483647 w 23"/>
                <a:gd name="T33" fmla="*/ 2147483647 h 97"/>
                <a:gd name="T34" fmla="*/ 2147483647 w 23"/>
                <a:gd name="T35" fmla="*/ 2147483647 h 97"/>
                <a:gd name="T36" fmla="*/ 2147483647 w 23"/>
                <a:gd name="T37" fmla="*/ 2147483647 h 97"/>
                <a:gd name="T38" fmla="*/ 2147483647 w 23"/>
                <a:gd name="T39" fmla="*/ 2147483647 h 97"/>
                <a:gd name="T40" fmla="*/ 2147483647 w 23"/>
                <a:gd name="T41" fmla="*/ 2147483647 h 97"/>
                <a:gd name="T42" fmla="*/ 2147483647 w 23"/>
                <a:gd name="T43" fmla="*/ 2147483647 h 97"/>
                <a:gd name="T44" fmla="*/ 2147483647 w 23"/>
                <a:gd name="T45" fmla="*/ 2147483647 h 97"/>
                <a:gd name="T46" fmla="*/ 2147483647 w 23"/>
                <a:gd name="T47" fmla="*/ 2147483647 h 97"/>
                <a:gd name="T48" fmla="*/ 2147483647 w 23"/>
                <a:gd name="T49" fmla="*/ 2147483647 h 97"/>
                <a:gd name="T50" fmla="*/ 2147483647 w 23"/>
                <a:gd name="T51" fmla="*/ 2147483647 h 97"/>
                <a:gd name="T52" fmla="*/ 2147483647 w 23"/>
                <a:gd name="T53" fmla="*/ 0 h 97"/>
                <a:gd name="T54" fmla="*/ 2147483647 w 23"/>
                <a:gd name="T55" fmla="*/ 0 h 97"/>
                <a:gd name="T56" fmla="*/ 2147483647 w 23"/>
                <a:gd name="T57" fmla="*/ 0 h 97"/>
                <a:gd name="T58" fmla="*/ 2147483647 w 23"/>
                <a:gd name="T59" fmla="*/ 2147483647 h 97"/>
                <a:gd name="T60" fmla="*/ 2147483647 w 23"/>
                <a:gd name="T61" fmla="*/ 2147483647 h 97"/>
                <a:gd name="T62" fmla="*/ 2147483647 w 23"/>
                <a:gd name="T63" fmla="*/ 2147483647 h 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" h="97">
                  <a:moveTo>
                    <a:pt x="13" y="4"/>
                  </a:moveTo>
                  <a:lnTo>
                    <a:pt x="13" y="4"/>
                  </a:lnTo>
                  <a:lnTo>
                    <a:pt x="7" y="23"/>
                  </a:lnTo>
                  <a:lnTo>
                    <a:pt x="4" y="44"/>
                  </a:lnTo>
                  <a:lnTo>
                    <a:pt x="2" y="6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2" y="95"/>
                  </a:lnTo>
                  <a:lnTo>
                    <a:pt x="3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1" y="94"/>
                  </a:lnTo>
                  <a:lnTo>
                    <a:pt x="13" y="91"/>
                  </a:lnTo>
                  <a:lnTo>
                    <a:pt x="13" y="70"/>
                  </a:lnTo>
                  <a:lnTo>
                    <a:pt x="15" y="49"/>
                  </a:lnTo>
                  <a:lnTo>
                    <a:pt x="19" y="29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3" name="Freeform 964"/>
            <p:cNvSpPr>
              <a:spLocks/>
            </p:cNvSpPr>
            <p:nvPr/>
          </p:nvSpPr>
          <p:spPr bwMode="auto">
            <a:xfrm>
              <a:off x="4775202" y="3160713"/>
              <a:ext cx="14288" cy="61913"/>
            </a:xfrm>
            <a:custGeom>
              <a:avLst/>
              <a:gdLst>
                <a:gd name="T0" fmla="*/ 2147483647 w 27"/>
                <a:gd name="T1" fmla="*/ 2147483647 h 115"/>
                <a:gd name="T2" fmla="*/ 2147483647 w 27"/>
                <a:gd name="T3" fmla="*/ 2147483647 h 115"/>
                <a:gd name="T4" fmla="*/ 2147483647 w 27"/>
                <a:gd name="T5" fmla="*/ 2147483647 h 115"/>
                <a:gd name="T6" fmla="*/ 2147483647 w 27"/>
                <a:gd name="T7" fmla="*/ 2147483647 h 115"/>
                <a:gd name="T8" fmla="*/ 2147483647 w 27"/>
                <a:gd name="T9" fmla="*/ 2147483647 h 115"/>
                <a:gd name="T10" fmla="*/ 0 w 27"/>
                <a:gd name="T11" fmla="*/ 2147483647 h 115"/>
                <a:gd name="T12" fmla="*/ 0 w 27"/>
                <a:gd name="T13" fmla="*/ 2147483647 h 115"/>
                <a:gd name="T14" fmla="*/ 2147483647 w 27"/>
                <a:gd name="T15" fmla="*/ 2147483647 h 115"/>
                <a:gd name="T16" fmla="*/ 2147483647 w 27"/>
                <a:gd name="T17" fmla="*/ 2147483647 h 115"/>
                <a:gd name="T18" fmla="*/ 2147483647 w 27"/>
                <a:gd name="T19" fmla="*/ 2147483647 h 115"/>
                <a:gd name="T20" fmla="*/ 2147483647 w 27"/>
                <a:gd name="T21" fmla="*/ 2147483647 h 115"/>
                <a:gd name="T22" fmla="*/ 2147483647 w 27"/>
                <a:gd name="T23" fmla="*/ 2147483647 h 115"/>
                <a:gd name="T24" fmla="*/ 2147483647 w 27"/>
                <a:gd name="T25" fmla="*/ 2147483647 h 115"/>
                <a:gd name="T26" fmla="*/ 2147483647 w 27"/>
                <a:gd name="T27" fmla="*/ 2147483647 h 115"/>
                <a:gd name="T28" fmla="*/ 2147483647 w 27"/>
                <a:gd name="T29" fmla="*/ 2147483647 h 115"/>
                <a:gd name="T30" fmla="*/ 2147483647 w 27"/>
                <a:gd name="T31" fmla="*/ 2147483647 h 115"/>
                <a:gd name="T32" fmla="*/ 2147483647 w 27"/>
                <a:gd name="T33" fmla="*/ 2147483647 h 115"/>
                <a:gd name="T34" fmla="*/ 2147483647 w 27"/>
                <a:gd name="T35" fmla="*/ 2147483647 h 115"/>
                <a:gd name="T36" fmla="*/ 2147483647 w 27"/>
                <a:gd name="T37" fmla="*/ 2147483647 h 115"/>
                <a:gd name="T38" fmla="*/ 2147483647 w 27"/>
                <a:gd name="T39" fmla="*/ 2147483647 h 115"/>
                <a:gd name="T40" fmla="*/ 2147483647 w 27"/>
                <a:gd name="T41" fmla="*/ 2147483647 h 115"/>
                <a:gd name="T42" fmla="*/ 2147483647 w 27"/>
                <a:gd name="T43" fmla="*/ 2147483647 h 115"/>
                <a:gd name="T44" fmla="*/ 2147483647 w 27"/>
                <a:gd name="T45" fmla="*/ 2147483647 h 115"/>
                <a:gd name="T46" fmla="*/ 2147483647 w 27"/>
                <a:gd name="T47" fmla="*/ 2147483647 h 115"/>
                <a:gd name="T48" fmla="*/ 2147483647 w 27"/>
                <a:gd name="T49" fmla="*/ 2147483647 h 115"/>
                <a:gd name="T50" fmla="*/ 2147483647 w 27"/>
                <a:gd name="T51" fmla="*/ 2147483647 h 115"/>
                <a:gd name="T52" fmla="*/ 2147483647 w 27"/>
                <a:gd name="T53" fmla="*/ 2147483647 h 115"/>
                <a:gd name="T54" fmla="*/ 2147483647 w 27"/>
                <a:gd name="T55" fmla="*/ 2147483647 h 115"/>
                <a:gd name="T56" fmla="*/ 2147483647 w 27"/>
                <a:gd name="T57" fmla="*/ 2147483647 h 115"/>
                <a:gd name="T58" fmla="*/ 2147483647 w 27"/>
                <a:gd name="T59" fmla="*/ 2147483647 h 115"/>
                <a:gd name="T60" fmla="*/ 2147483647 w 27"/>
                <a:gd name="T61" fmla="*/ 2147483647 h 115"/>
                <a:gd name="T62" fmla="*/ 2147483647 w 27"/>
                <a:gd name="T63" fmla="*/ 2147483647 h 115"/>
                <a:gd name="T64" fmla="*/ 2147483647 w 27"/>
                <a:gd name="T65" fmla="*/ 0 h 115"/>
                <a:gd name="T66" fmla="*/ 2147483647 w 27"/>
                <a:gd name="T67" fmla="*/ 0 h 115"/>
                <a:gd name="T68" fmla="*/ 2147483647 w 27"/>
                <a:gd name="T69" fmla="*/ 2147483647 h 115"/>
                <a:gd name="T70" fmla="*/ 2147483647 w 27"/>
                <a:gd name="T71" fmla="*/ 2147483647 h 115"/>
                <a:gd name="T72" fmla="*/ 2147483647 w 27"/>
                <a:gd name="T73" fmla="*/ 2147483647 h 11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" h="115">
                  <a:moveTo>
                    <a:pt x="16" y="3"/>
                  </a:moveTo>
                  <a:lnTo>
                    <a:pt x="16" y="3"/>
                  </a:lnTo>
                  <a:lnTo>
                    <a:pt x="10" y="16"/>
                  </a:lnTo>
                  <a:lnTo>
                    <a:pt x="6" y="29"/>
                  </a:lnTo>
                  <a:lnTo>
                    <a:pt x="2" y="42"/>
                  </a:lnTo>
                  <a:lnTo>
                    <a:pt x="0" y="57"/>
                  </a:lnTo>
                  <a:lnTo>
                    <a:pt x="0" y="71"/>
                  </a:lnTo>
                  <a:lnTo>
                    <a:pt x="2" y="84"/>
                  </a:lnTo>
                  <a:lnTo>
                    <a:pt x="4" y="98"/>
                  </a:lnTo>
                  <a:lnTo>
                    <a:pt x="10" y="111"/>
                  </a:lnTo>
                  <a:lnTo>
                    <a:pt x="11" y="114"/>
                  </a:lnTo>
                  <a:lnTo>
                    <a:pt x="12" y="115"/>
                  </a:lnTo>
                  <a:lnTo>
                    <a:pt x="16" y="115"/>
                  </a:lnTo>
                  <a:lnTo>
                    <a:pt x="19" y="114"/>
                  </a:lnTo>
                  <a:lnTo>
                    <a:pt x="21" y="113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16" y="96"/>
                  </a:lnTo>
                  <a:lnTo>
                    <a:pt x="14" y="83"/>
                  </a:lnTo>
                  <a:lnTo>
                    <a:pt x="12" y="71"/>
                  </a:lnTo>
                  <a:lnTo>
                    <a:pt x="12" y="58"/>
                  </a:lnTo>
                  <a:lnTo>
                    <a:pt x="14" y="45"/>
                  </a:lnTo>
                  <a:lnTo>
                    <a:pt x="16" y="33"/>
                  </a:lnTo>
                  <a:lnTo>
                    <a:pt x="21" y="2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7" y="4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4" name="Freeform 965"/>
            <p:cNvSpPr>
              <a:spLocks/>
            </p:cNvSpPr>
            <p:nvPr/>
          </p:nvSpPr>
          <p:spPr bwMode="auto">
            <a:xfrm>
              <a:off x="4821239" y="3176588"/>
              <a:ext cx="15875" cy="55563"/>
            </a:xfrm>
            <a:custGeom>
              <a:avLst/>
              <a:gdLst>
                <a:gd name="T0" fmla="*/ 2147483647 w 31"/>
                <a:gd name="T1" fmla="*/ 2147483647 h 104"/>
                <a:gd name="T2" fmla="*/ 2147483647 w 31"/>
                <a:gd name="T3" fmla="*/ 2147483647 h 104"/>
                <a:gd name="T4" fmla="*/ 2147483647 w 31"/>
                <a:gd name="T5" fmla="*/ 2147483647 h 104"/>
                <a:gd name="T6" fmla="*/ 2147483647 w 31"/>
                <a:gd name="T7" fmla="*/ 2147483647 h 104"/>
                <a:gd name="T8" fmla="*/ 2147483647 w 31"/>
                <a:gd name="T9" fmla="*/ 2147483647 h 104"/>
                <a:gd name="T10" fmla="*/ 2147483647 w 31"/>
                <a:gd name="T11" fmla="*/ 2147483647 h 104"/>
                <a:gd name="T12" fmla="*/ 2147483647 w 31"/>
                <a:gd name="T13" fmla="*/ 0 h 104"/>
                <a:gd name="T14" fmla="*/ 2147483647 w 31"/>
                <a:gd name="T15" fmla="*/ 2147483647 h 104"/>
                <a:gd name="T16" fmla="*/ 2147483647 w 31"/>
                <a:gd name="T17" fmla="*/ 2147483647 h 104"/>
                <a:gd name="T18" fmla="*/ 2147483647 w 31"/>
                <a:gd name="T19" fmla="*/ 2147483647 h 104"/>
                <a:gd name="T20" fmla="*/ 2147483647 w 31"/>
                <a:gd name="T21" fmla="*/ 2147483647 h 104"/>
                <a:gd name="T22" fmla="*/ 2147483647 w 31"/>
                <a:gd name="T23" fmla="*/ 2147483647 h 104"/>
                <a:gd name="T24" fmla="*/ 2147483647 w 31"/>
                <a:gd name="T25" fmla="*/ 2147483647 h 104"/>
                <a:gd name="T26" fmla="*/ 2147483647 w 31"/>
                <a:gd name="T27" fmla="*/ 2147483647 h 104"/>
                <a:gd name="T28" fmla="*/ 2147483647 w 31"/>
                <a:gd name="T29" fmla="*/ 2147483647 h 104"/>
                <a:gd name="T30" fmla="*/ 2147483647 w 31"/>
                <a:gd name="T31" fmla="*/ 2147483647 h 104"/>
                <a:gd name="T32" fmla="*/ 0 w 31"/>
                <a:gd name="T33" fmla="*/ 2147483647 h 104"/>
                <a:gd name="T34" fmla="*/ 0 w 31"/>
                <a:gd name="T35" fmla="*/ 2147483647 h 104"/>
                <a:gd name="T36" fmla="*/ 2147483647 w 31"/>
                <a:gd name="T37" fmla="*/ 2147483647 h 104"/>
                <a:gd name="T38" fmla="*/ 2147483647 w 31"/>
                <a:gd name="T39" fmla="*/ 2147483647 h 104"/>
                <a:gd name="T40" fmla="*/ 2147483647 w 31"/>
                <a:gd name="T41" fmla="*/ 2147483647 h 104"/>
                <a:gd name="T42" fmla="*/ 2147483647 w 31"/>
                <a:gd name="T43" fmla="*/ 2147483647 h 104"/>
                <a:gd name="T44" fmla="*/ 2147483647 w 31"/>
                <a:gd name="T45" fmla="*/ 2147483647 h 104"/>
                <a:gd name="T46" fmla="*/ 2147483647 w 31"/>
                <a:gd name="T47" fmla="*/ 2147483647 h 104"/>
                <a:gd name="T48" fmla="*/ 2147483647 w 31"/>
                <a:gd name="T49" fmla="*/ 2147483647 h 104"/>
                <a:gd name="T50" fmla="*/ 2147483647 w 31"/>
                <a:gd name="T51" fmla="*/ 2147483647 h 104"/>
                <a:gd name="T52" fmla="*/ 2147483647 w 31"/>
                <a:gd name="T53" fmla="*/ 2147483647 h 104"/>
                <a:gd name="T54" fmla="*/ 2147483647 w 31"/>
                <a:gd name="T55" fmla="*/ 2147483647 h 104"/>
                <a:gd name="T56" fmla="*/ 2147483647 w 31"/>
                <a:gd name="T57" fmla="*/ 2147483647 h 104"/>
                <a:gd name="T58" fmla="*/ 2147483647 w 31"/>
                <a:gd name="T59" fmla="*/ 2147483647 h 104"/>
                <a:gd name="T60" fmla="*/ 2147483647 w 31"/>
                <a:gd name="T61" fmla="*/ 2147483647 h 104"/>
                <a:gd name="T62" fmla="*/ 2147483647 w 31"/>
                <a:gd name="T63" fmla="*/ 2147483647 h 104"/>
                <a:gd name="T64" fmla="*/ 2147483647 w 31"/>
                <a:gd name="T65" fmla="*/ 2147483647 h 104"/>
                <a:gd name="T66" fmla="*/ 2147483647 w 31"/>
                <a:gd name="T67" fmla="*/ 2147483647 h 104"/>
                <a:gd name="T68" fmla="*/ 2147483647 w 31"/>
                <a:gd name="T69" fmla="*/ 2147483647 h 104"/>
                <a:gd name="T70" fmla="*/ 2147483647 w 31"/>
                <a:gd name="T71" fmla="*/ 2147483647 h 104"/>
                <a:gd name="T72" fmla="*/ 2147483647 w 31"/>
                <a:gd name="T73" fmla="*/ 2147483647 h 104"/>
                <a:gd name="T74" fmla="*/ 2147483647 w 31"/>
                <a:gd name="T75" fmla="*/ 2147483647 h 104"/>
                <a:gd name="T76" fmla="*/ 2147483647 w 31"/>
                <a:gd name="T77" fmla="*/ 2147483647 h 104"/>
                <a:gd name="T78" fmla="*/ 2147483647 w 31"/>
                <a:gd name="T79" fmla="*/ 2147483647 h 104"/>
                <a:gd name="T80" fmla="*/ 2147483647 w 31"/>
                <a:gd name="T81" fmla="*/ 2147483647 h 104"/>
                <a:gd name="T82" fmla="*/ 2147483647 w 31"/>
                <a:gd name="T83" fmla="*/ 2147483647 h 104"/>
                <a:gd name="T84" fmla="*/ 2147483647 w 31"/>
                <a:gd name="T85" fmla="*/ 2147483647 h 1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" h="104">
                  <a:moveTo>
                    <a:pt x="30" y="11"/>
                  </a:moveTo>
                  <a:lnTo>
                    <a:pt x="30" y="11"/>
                  </a:lnTo>
                  <a:lnTo>
                    <a:pt x="31" y="8"/>
                  </a:lnTo>
                  <a:lnTo>
                    <a:pt x="31" y="7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2" y="3"/>
                  </a:lnTo>
                  <a:lnTo>
                    <a:pt x="16" y="9"/>
                  </a:lnTo>
                  <a:lnTo>
                    <a:pt x="12" y="15"/>
                  </a:lnTo>
                  <a:lnTo>
                    <a:pt x="5" y="28"/>
                  </a:lnTo>
                  <a:lnTo>
                    <a:pt x="3" y="43"/>
                  </a:lnTo>
                  <a:lnTo>
                    <a:pt x="1" y="60"/>
                  </a:lnTo>
                  <a:lnTo>
                    <a:pt x="0" y="70"/>
                  </a:lnTo>
                  <a:lnTo>
                    <a:pt x="0" y="83"/>
                  </a:lnTo>
                  <a:lnTo>
                    <a:pt x="1" y="89"/>
                  </a:lnTo>
                  <a:lnTo>
                    <a:pt x="3" y="95"/>
                  </a:lnTo>
                  <a:lnTo>
                    <a:pt x="5" y="99"/>
                  </a:lnTo>
                  <a:lnTo>
                    <a:pt x="9" y="103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6" y="103"/>
                  </a:lnTo>
                  <a:lnTo>
                    <a:pt x="18" y="102"/>
                  </a:lnTo>
                  <a:lnTo>
                    <a:pt x="19" y="98"/>
                  </a:lnTo>
                  <a:lnTo>
                    <a:pt x="18" y="95"/>
                  </a:lnTo>
                  <a:lnTo>
                    <a:pt x="16" y="92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1" y="77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5" y="46"/>
                  </a:lnTo>
                  <a:lnTo>
                    <a:pt x="18" y="34"/>
                  </a:lnTo>
                  <a:lnTo>
                    <a:pt x="22" y="22"/>
                  </a:lnTo>
                  <a:lnTo>
                    <a:pt x="26" y="16"/>
                  </a:lnTo>
                  <a:lnTo>
                    <a:pt x="3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5" name="Freeform 966"/>
            <p:cNvSpPr>
              <a:spLocks/>
            </p:cNvSpPr>
            <p:nvPr/>
          </p:nvSpPr>
          <p:spPr bwMode="auto">
            <a:xfrm>
              <a:off x="4852989" y="3184526"/>
              <a:ext cx="14288" cy="57150"/>
            </a:xfrm>
            <a:custGeom>
              <a:avLst/>
              <a:gdLst>
                <a:gd name="T0" fmla="*/ 2147483647 w 26"/>
                <a:gd name="T1" fmla="*/ 2147483647 h 109"/>
                <a:gd name="T2" fmla="*/ 2147483647 w 26"/>
                <a:gd name="T3" fmla="*/ 2147483647 h 109"/>
                <a:gd name="T4" fmla="*/ 2147483647 w 26"/>
                <a:gd name="T5" fmla="*/ 2147483647 h 109"/>
                <a:gd name="T6" fmla="*/ 2147483647 w 26"/>
                <a:gd name="T7" fmla="*/ 2147483647 h 109"/>
                <a:gd name="T8" fmla="*/ 2147483647 w 26"/>
                <a:gd name="T9" fmla="*/ 2147483647 h 109"/>
                <a:gd name="T10" fmla="*/ 0 w 26"/>
                <a:gd name="T11" fmla="*/ 2147483647 h 109"/>
                <a:gd name="T12" fmla="*/ 2147483647 w 26"/>
                <a:gd name="T13" fmla="*/ 2147483647 h 109"/>
                <a:gd name="T14" fmla="*/ 2147483647 w 26"/>
                <a:gd name="T15" fmla="*/ 2147483647 h 109"/>
                <a:gd name="T16" fmla="*/ 2147483647 w 26"/>
                <a:gd name="T17" fmla="*/ 2147483647 h 109"/>
                <a:gd name="T18" fmla="*/ 2147483647 w 26"/>
                <a:gd name="T19" fmla="*/ 2147483647 h 109"/>
                <a:gd name="T20" fmla="*/ 2147483647 w 26"/>
                <a:gd name="T21" fmla="*/ 2147483647 h 109"/>
                <a:gd name="T22" fmla="*/ 2147483647 w 26"/>
                <a:gd name="T23" fmla="*/ 2147483647 h 109"/>
                <a:gd name="T24" fmla="*/ 2147483647 w 26"/>
                <a:gd name="T25" fmla="*/ 2147483647 h 109"/>
                <a:gd name="T26" fmla="*/ 2147483647 w 26"/>
                <a:gd name="T27" fmla="*/ 2147483647 h 109"/>
                <a:gd name="T28" fmla="*/ 2147483647 w 26"/>
                <a:gd name="T29" fmla="*/ 2147483647 h 109"/>
                <a:gd name="T30" fmla="*/ 2147483647 w 26"/>
                <a:gd name="T31" fmla="*/ 2147483647 h 109"/>
                <a:gd name="T32" fmla="*/ 2147483647 w 26"/>
                <a:gd name="T33" fmla="*/ 2147483647 h 109"/>
                <a:gd name="T34" fmla="*/ 2147483647 w 26"/>
                <a:gd name="T35" fmla="*/ 2147483647 h 109"/>
                <a:gd name="T36" fmla="*/ 2147483647 w 26"/>
                <a:gd name="T37" fmla="*/ 2147483647 h 109"/>
                <a:gd name="T38" fmla="*/ 2147483647 w 26"/>
                <a:gd name="T39" fmla="*/ 2147483647 h 109"/>
                <a:gd name="T40" fmla="*/ 2147483647 w 26"/>
                <a:gd name="T41" fmla="*/ 2147483647 h 109"/>
                <a:gd name="T42" fmla="*/ 2147483647 w 26"/>
                <a:gd name="T43" fmla="*/ 2147483647 h 109"/>
                <a:gd name="T44" fmla="*/ 2147483647 w 26"/>
                <a:gd name="T45" fmla="*/ 2147483647 h 109"/>
                <a:gd name="T46" fmla="*/ 2147483647 w 26"/>
                <a:gd name="T47" fmla="*/ 2147483647 h 109"/>
                <a:gd name="T48" fmla="*/ 2147483647 w 26"/>
                <a:gd name="T49" fmla="*/ 2147483647 h 109"/>
                <a:gd name="T50" fmla="*/ 2147483647 w 26"/>
                <a:gd name="T51" fmla="*/ 2147483647 h 109"/>
                <a:gd name="T52" fmla="*/ 2147483647 w 26"/>
                <a:gd name="T53" fmla="*/ 2147483647 h 109"/>
                <a:gd name="T54" fmla="*/ 2147483647 w 26"/>
                <a:gd name="T55" fmla="*/ 2147483647 h 109"/>
                <a:gd name="T56" fmla="*/ 2147483647 w 26"/>
                <a:gd name="T57" fmla="*/ 2147483647 h 109"/>
                <a:gd name="T58" fmla="*/ 2147483647 w 26"/>
                <a:gd name="T59" fmla="*/ 0 h 109"/>
                <a:gd name="T60" fmla="*/ 2147483647 w 26"/>
                <a:gd name="T61" fmla="*/ 0 h 109"/>
                <a:gd name="T62" fmla="*/ 2147483647 w 26"/>
                <a:gd name="T63" fmla="*/ 2147483647 h 109"/>
                <a:gd name="T64" fmla="*/ 2147483647 w 26"/>
                <a:gd name="T65" fmla="*/ 2147483647 h 109"/>
                <a:gd name="T66" fmla="*/ 2147483647 w 26"/>
                <a:gd name="T67" fmla="*/ 2147483647 h 1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" h="109">
                  <a:moveTo>
                    <a:pt x="14" y="5"/>
                  </a:moveTo>
                  <a:lnTo>
                    <a:pt x="14" y="5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1" y="55"/>
                  </a:lnTo>
                  <a:lnTo>
                    <a:pt x="0" y="67"/>
                  </a:lnTo>
                  <a:lnTo>
                    <a:pt x="1" y="80"/>
                  </a:lnTo>
                  <a:lnTo>
                    <a:pt x="3" y="93"/>
                  </a:lnTo>
                  <a:lnTo>
                    <a:pt x="7" y="105"/>
                  </a:lnTo>
                  <a:lnTo>
                    <a:pt x="8" y="108"/>
                  </a:lnTo>
                  <a:lnTo>
                    <a:pt x="11" y="109"/>
                  </a:lnTo>
                  <a:lnTo>
                    <a:pt x="15" y="109"/>
                  </a:lnTo>
                  <a:lnTo>
                    <a:pt x="18" y="108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5" y="90"/>
                  </a:lnTo>
                  <a:lnTo>
                    <a:pt x="14" y="78"/>
                  </a:lnTo>
                  <a:lnTo>
                    <a:pt x="12" y="67"/>
                  </a:lnTo>
                  <a:lnTo>
                    <a:pt x="14" y="55"/>
                  </a:lnTo>
                  <a:lnTo>
                    <a:pt x="15" y="42"/>
                  </a:lnTo>
                  <a:lnTo>
                    <a:pt x="18" y="30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6" name="Freeform 967"/>
            <p:cNvSpPr>
              <a:spLocks/>
            </p:cNvSpPr>
            <p:nvPr/>
          </p:nvSpPr>
          <p:spPr bwMode="auto">
            <a:xfrm>
              <a:off x="4878389" y="3195638"/>
              <a:ext cx="11113" cy="52388"/>
            </a:xfrm>
            <a:custGeom>
              <a:avLst/>
              <a:gdLst>
                <a:gd name="T0" fmla="*/ 2147483647 w 19"/>
                <a:gd name="T1" fmla="*/ 2147483647 h 98"/>
                <a:gd name="T2" fmla="*/ 2147483647 w 19"/>
                <a:gd name="T3" fmla="*/ 2147483647 h 98"/>
                <a:gd name="T4" fmla="*/ 2147483647 w 19"/>
                <a:gd name="T5" fmla="*/ 2147483647 h 98"/>
                <a:gd name="T6" fmla="*/ 2147483647 w 19"/>
                <a:gd name="T7" fmla="*/ 2147483647 h 98"/>
                <a:gd name="T8" fmla="*/ 0 w 19"/>
                <a:gd name="T9" fmla="*/ 2147483647 h 98"/>
                <a:gd name="T10" fmla="*/ 0 w 19"/>
                <a:gd name="T11" fmla="*/ 2147483647 h 98"/>
                <a:gd name="T12" fmla="*/ 0 w 19"/>
                <a:gd name="T13" fmla="*/ 2147483647 h 98"/>
                <a:gd name="T14" fmla="*/ 2147483647 w 19"/>
                <a:gd name="T15" fmla="*/ 2147483647 h 98"/>
                <a:gd name="T16" fmla="*/ 2147483647 w 19"/>
                <a:gd name="T17" fmla="*/ 2147483647 h 98"/>
                <a:gd name="T18" fmla="*/ 2147483647 w 19"/>
                <a:gd name="T19" fmla="*/ 2147483647 h 98"/>
                <a:gd name="T20" fmla="*/ 2147483647 w 19"/>
                <a:gd name="T21" fmla="*/ 2147483647 h 98"/>
                <a:gd name="T22" fmla="*/ 2147483647 w 19"/>
                <a:gd name="T23" fmla="*/ 2147483647 h 98"/>
                <a:gd name="T24" fmla="*/ 2147483647 w 19"/>
                <a:gd name="T25" fmla="*/ 2147483647 h 98"/>
                <a:gd name="T26" fmla="*/ 2147483647 w 19"/>
                <a:gd name="T27" fmla="*/ 2147483647 h 98"/>
                <a:gd name="T28" fmla="*/ 2147483647 w 19"/>
                <a:gd name="T29" fmla="*/ 2147483647 h 98"/>
                <a:gd name="T30" fmla="*/ 2147483647 w 19"/>
                <a:gd name="T31" fmla="*/ 2147483647 h 98"/>
                <a:gd name="T32" fmla="*/ 2147483647 w 19"/>
                <a:gd name="T33" fmla="*/ 2147483647 h 98"/>
                <a:gd name="T34" fmla="*/ 2147483647 w 19"/>
                <a:gd name="T35" fmla="*/ 2147483647 h 98"/>
                <a:gd name="T36" fmla="*/ 2147483647 w 19"/>
                <a:gd name="T37" fmla="*/ 2147483647 h 98"/>
                <a:gd name="T38" fmla="*/ 2147483647 w 19"/>
                <a:gd name="T39" fmla="*/ 2147483647 h 98"/>
                <a:gd name="T40" fmla="*/ 2147483647 w 19"/>
                <a:gd name="T41" fmla="*/ 2147483647 h 98"/>
                <a:gd name="T42" fmla="*/ 2147483647 w 19"/>
                <a:gd name="T43" fmla="*/ 2147483647 h 98"/>
                <a:gd name="T44" fmla="*/ 2147483647 w 19"/>
                <a:gd name="T45" fmla="*/ 2147483647 h 98"/>
                <a:gd name="T46" fmla="*/ 2147483647 w 19"/>
                <a:gd name="T47" fmla="*/ 2147483647 h 98"/>
                <a:gd name="T48" fmla="*/ 2147483647 w 19"/>
                <a:gd name="T49" fmla="*/ 2147483647 h 98"/>
                <a:gd name="T50" fmla="*/ 2147483647 w 19"/>
                <a:gd name="T51" fmla="*/ 2147483647 h 98"/>
                <a:gd name="T52" fmla="*/ 2147483647 w 19"/>
                <a:gd name="T53" fmla="*/ 2147483647 h 98"/>
                <a:gd name="T54" fmla="*/ 2147483647 w 19"/>
                <a:gd name="T55" fmla="*/ 0 h 98"/>
                <a:gd name="T56" fmla="*/ 2147483647 w 19"/>
                <a:gd name="T57" fmla="*/ 0 h 98"/>
                <a:gd name="T58" fmla="*/ 2147483647 w 19"/>
                <a:gd name="T59" fmla="*/ 2147483647 h 98"/>
                <a:gd name="T60" fmla="*/ 2147483647 w 19"/>
                <a:gd name="T61" fmla="*/ 2147483647 h 98"/>
                <a:gd name="T62" fmla="*/ 2147483647 w 19"/>
                <a:gd name="T63" fmla="*/ 2147483647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98">
                  <a:moveTo>
                    <a:pt x="8" y="5"/>
                  </a:moveTo>
                  <a:lnTo>
                    <a:pt x="8" y="5"/>
                  </a:lnTo>
                  <a:lnTo>
                    <a:pt x="4" y="14"/>
                  </a:lnTo>
                  <a:lnTo>
                    <a:pt x="1" y="25"/>
                  </a:lnTo>
                  <a:lnTo>
                    <a:pt x="0" y="37"/>
                  </a:lnTo>
                  <a:lnTo>
                    <a:pt x="0" y="48"/>
                  </a:lnTo>
                  <a:lnTo>
                    <a:pt x="0" y="7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3" y="93"/>
                  </a:lnTo>
                  <a:lnTo>
                    <a:pt x="11" y="51"/>
                  </a:lnTo>
                  <a:lnTo>
                    <a:pt x="11" y="40"/>
                  </a:lnTo>
                  <a:lnTo>
                    <a:pt x="12" y="30"/>
                  </a:lnTo>
                  <a:lnTo>
                    <a:pt x="15" y="19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7" name="Freeform 968"/>
            <p:cNvSpPr>
              <a:spLocks/>
            </p:cNvSpPr>
            <p:nvPr/>
          </p:nvSpPr>
          <p:spPr bwMode="auto">
            <a:xfrm>
              <a:off x="4900614" y="3209926"/>
              <a:ext cx="14288" cy="50800"/>
            </a:xfrm>
            <a:custGeom>
              <a:avLst/>
              <a:gdLst>
                <a:gd name="T0" fmla="*/ 2147483647 w 27"/>
                <a:gd name="T1" fmla="*/ 2147483647 h 98"/>
                <a:gd name="T2" fmla="*/ 2147483647 w 27"/>
                <a:gd name="T3" fmla="*/ 2147483647 h 98"/>
                <a:gd name="T4" fmla="*/ 2147483647 w 27"/>
                <a:gd name="T5" fmla="*/ 2147483647 h 98"/>
                <a:gd name="T6" fmla="*/ 2147483647 w 27"/>
                <a:gd name="T7" fmla="*/ 2147483647 h 98"/>
                <a:gd name="T8" fmla="*/ 2147483647 w 27"/>
                <a:gd name="T9" fmla="*/ 2147483647 h 98"/>
                <a:gd name="T10" fmla="*/ 0 w 27"/>
                <a:gd name="T11" fmla="*/ 2147483647 h 98"/>
                <a:gd name="T12" fmla="*/ 0 w 27"/>
                <a:gd name="T13" fmla="*/ 2147483647 h 98"/>
                <a:gd name="T14" fmla="*/ 2147483647 w 27"/>
                <a:gd name="T15" fmla="*/ 2147483647 h 98"/>
                <a:gd name="T16" fmla="*/ 2147483647 w 27"/>
                <a:gd name="T17" fmla="*/ 2147483647 h 98"/>
                <a:gd name="T18" fmla="*/ 2147483647 w 27"/>
                <a:gd name="T19" fmla="*/ 2147483647 h 98"/>
                <a:gd name="T20" fmla="*/ 2147483647 w 27"/>
                <a:gd name="T21" fmla="*/ 2147483647 h 98"/>
                <a:gd name="T22" fmla="*/ 2147483647 w 27"/>
                <a:gd name="T23" fmla="*/ 2147483647 h 98"/>
                <a:gd name="T24" fmla="*/ 2147483647 w 27"/>
                <a:gd name="T25" fmla="*/ 2147483647 h 98"/>
                <a:gd name="T26" fmla="*/ 2147483647 w 27"/>
                <a:gd name="T27" fmla="*/ 2147483647 h 98"/>
                <a:gd name="T28" fmla="*/ 2147483647 w 27"/>
                <a:gd name="T29" fmla="*/ 2147483647 h 98"/>
                <a:gd name="T30" fmla="*/ 2147483647 w 27"/>
                <a:gd name="T31" fmla="*/ 2147483647 h 98"/>
                <a:gd name="T32" fmla="*/ 2147483647 w 27"/>
                <a:gd name="T33" fmla="*/ 2147483647 h 98"/>
                <a:gd name="T34" fmla="*/ 2147483647 w 27"/>
                <a:gd name="T35" fmla="*/ 2147483647 h 98"/>
                <a:gd name="T36" fmla="*/ 2147483647 w 27"/>
                <a:gd name="T37" fmla="*/ 2147483647 h 98"/>
                <a:gd name="T38" fmla="*/ 2147483647 w 27"/>
                <a:gd name="T39" fmla="*/ 2147483647 h 98"/>
                <a:gd name="T40" fmla="*/ 2147483647 w 27"/>
                <a:gd name="T41" fmla="*/ 2147483647 h 98"/>
                <a:gd name="T42" fmla="*/ 2147483647 w 27"/>
                <a:gd name="T43" fmla="*/ 2147483647 h 98"/>
                <a:gd name="T44" fmla="*/ 2147483647 w 27"/>
                <a:gd name="T45" fmla="*/ 2147483647 h 98"/>
                <a:gd name="T46" fmla="*/ 2147483647 w 27"/>
                <a:gd name="T47" fmla="*/ 2147483647 h 98"/>
                <a:gd name="T48" fmla="*/ 2147483647 w 27"/>
                <a:gd name="T49" fmla="*/ 2147483647 h 98"/>
                <a:gd name="T50" fmla="*/ 2147483647 w 27"/>
                <a:gd name="T51" fmla="*/ 2147483647 h 98"/>
                <a:gd name="T52" fmla="*/ 2147483647 w 27"/>
                <a:gd name="T53" fmla="*/ 2147483647 h 98"/>
                <a:gd name="T54" fmla="*/ 2147483647 w 27"/>
                <a:gd name="T55" fmla="*/ 2147483647 h 98"/>
                <a:gd name="T56" fmla="*/ 2147483647 w 27"/>
                <a:gd name="T57" fmla="*/ 2147483647 h 98"/>
                <a:gd name="T58" fmla="*/ 2147483647 w 27"/>
                <a:gd name="T59" fmla="*/ 2147483647 h 98"/>
                <a:gd name="T60" fmla="*/ 2147483647 w 27"/>
                <a:gd name="T61" fmla="*/ 2147483647 h 98"/>
                <a:gd name="T62" fmla="*/ 2147483647 w 27"/>
                <a:gd name="T63" fmla="*/ 2147483647 h 98"/>
                <a:gd name="T64" fmla="*/ 2147483647 w 27"/>
                <a:gd name="T65" fmla="*/ 2147483647 h 98"/>
                <a:gd name="T66" fmla="*/ 2147483647 w 27"/>
                <a:gd name="T67" fmla="*/ 0 h 98"/>
                <a:gd name="T68" fmla="*/ 2147483647 w 27"/>
                <a:gd name="T69" fmla="*/ 2147483647 h 98"/>
                <a:gd name="T70" fmla="*/ 2147483647 w 27"/>
                <a:gd name="T71" fmla="*/ 2147483647 h 98"/>
                <a:gd name="T72" fmla="*/ 2147483647 w 27"/>
                <a:gd name="T73" fmla="*/ 2147483647 h 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7" h="98">
                  <a:moveTo>
                    <a:pt x="16" y="3"/>
                  </a:moveTo>
                  <a:lnTo>
                    <a:pt x="16" y="3"/>
                  </a:lnTo>
                  <a:lnTo>
                    <a:pt x="9" y="12"/>
                  </a:lnTo>
                  <a:lnTo>
                    <a:pt x="5" y="23"/>
                  </a:lnTo>
                  <a:lnTo>
                    <a:pt x="1" y="35"/>
                  </a:lnTo>
                  <a:lnTo>
                    <a:pt x="0" y="47"/>
                  </a:lnTo>
                  <a:lnTo>
                    <a:pt x="0" y="60"/>
                  </a:lnTo>
                  <a:lnTo>
                    <a:pt x="1" y="73"/>
                  </a:lnTo>
                  <a:lnTo>
                    <a:pt x="4" y="84"/>
                  </a:lnTo>
                  <a:lnTo>
                    <a:pt x="9" y="95"/>
                  </a:lnTo>
                  <a:lnTo>
                    <a:pt x="10" y="96"/>
                  </a:lnTo>
                  <a:lnTo>
                    <a:pt x="13" y="98"/>
                  </a:lnTo>
                  <a:lnTo>
                    <a:pt x="16" y="98"/>
                  </a:lnTo>
                  <a:lnTo>
                    <a:pt x="17" y="96"/>
                  </a:lnTo>
                  <a:lnTo>
                    <a:pt x="19" y="95"/>
                  </a:lnTo>
                  <a:lnTo>
                    <a:pt x="20" y="94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6" y="80"/>
                  </a:lnTo>
                  <a:lnTo>
                    <a:pt x="13" y="70"/>
                  </a:lnTo>
                  <a:lnTo>
                    <a:pt x="12" y="60"/>
                  </a:lnTo>
                  <a:lnTo>
                    <a:pt x="12" y="49"/>
                  </a:lnTo>
                  <a:lnTo>
                    <a:pt x="13" y="38"/>
                  </a:lnTo>
                  <a:lnTo>
                    <a:pt x="16" y="28"/>
                  </a:lnTo>
                  <a:lnTo>
                    <a:pt x="20" y="19"/>
                  </a:lnTo>
                  <a:lnTo>
                    <a:pt x="25" y="11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8" name="Freeform 969"/>
            <p:cNvSpPr>
              <a:spLocks/>
            </p:cNvSpPr>
            <p:nvPr/>
          </p:nvSpPr>
          <p:spPr bwMode="auto">
            <a:xfrm>
              <a:off x="4924427" y="3225801"/>
              <a:ext cx="15875" cy="31750"/>
            </a:xfrm>
            <a:custGeom>
              <a:avLst/>
              <a:gdLst>
                <a:gd name="T0" fmla="*/ 2147483647 w 32"/>
                <a:gd name="T1" fmla="*/ 2147483647 h 61"/>
                <a:gd name="T2" fmla="*/ 2147483647 w 32"/>
                <a:gd name="T3" fmla="*/ 2147483647 h 61"/>
                <a:gd name="T4" fmla="*/ 2147483647 w 32"/>
                <a:gd name="T5" fmla="*/ 2147483647 h 61"/>
                <a:gd name="T6" fmla="*/ 2147483647 w 32"/>
                <a:gd name="T7" fmla="*/ 2147483647 h 61"/>
                <a:gd name="T8" fmla="*/ 2147483647 w 32"/>
                <a:gd name="T9" fmla="*/ 2147483647 h 61"/>
                <a:gd name="T10" fmla="*/ 2147483647 w 32"/>
                <a:gd name="T11" fmla="*/ 2147483647 h 61"/>
                <a:gd name="T12" fmla="*/ 2147483647 w 32"/>
                <a:gd name="T13" fmla="*/ 2147483647 h 61"/>
                <a:gd name="T14" fmla="*/ 2147483647 w 32"/>
                <a:gd name="T15" fmla="*/ 2147483647 h 61"/>
                <a:gd name="T16" fmla="*/ 2147483647 w 32"/>
                <a:gd name="T17" fmla="*/ 2147483647 h 61"/>
                <a:gd name="T18" fmla="*/ 2147483647 w 32"/>
                <a:gd name="T19" fmla="*/ 0 h 61"/>
                <a:gd name="T20" fmla="*/ 2147483647 w 32"/>
                <a:gd name="T21" fmla="*/ 0 h 61"/>
                <a:gd name="T22" fmla="*/ 2147483647 w 32"/>
                <a:gd name="T23" fmla="*/ 0 h 61"/>
                <a:gd name="T24" fmla="*/ 2147483647 w 32"/>
                <a:gd name="T25" fmla="*/ 2147483647 h 61"/>
                <a:gd name="T26" fmla="*/ 2147483647 w 32"/>
                <a:gd name="T27" fmla="*/ 2147483647 h 61"/>
                <a:gd name="T28" fmla="*/ 0 w 32"/>
                <a:gd name="T29" fmla="*/ 2147483647 h 61"/>
                <a:gd name="T30" fmla="*/ 0 w 32"/>
                <a:gd name="T31" fmla="*/ 2147483647 h 61"/>
                <a:gd name="T32" fmla="*/ 2147483647 w 32"/>
                <a:gd name="T33" fmla="*/ 2147483647 h 61"/>
                <a:gd name="T34" fmla="*/ 2147483647 w 32"/>
                <a:gd name="T35" fmla="*/ 2147483647 h 61"/>
                <a:gd name="T36" fmla="*/ 2147483647 w 32"/>
                <a:gd name="T37" fmla="*/ 2147483647 h 61"/>
                <a:gd name="T38" fmla="*/ 2147483647 w 32"/>
                <a:gd name="T39" fmla="*/ 2147483647 h 61"/>
                <a:gd name="T40" fmla="*/ 2147483647 w 32"/>
                <a:gd name="T41" fmla="*/ 2147483647 h 61"/>
                <a:gd name="T42" fmla="*/ 2147483647 w 32"/>
                <a:gd name="T43" fmla="*/ 2147483647 h 61"/>
                <a:gd name="T44" fmla="*/ 2147483647 w 32"/>
                <a:gd name="T45" fmla="*/ 2147483647 h 61"/>
                <a:gd name="T46" fmla="*/ 2147483647 w 32"/>
                <a:gd name="T47" fmla="*/ 2147483647 h 61"/>
                <a:gd name="T48" fmla="*/ 2147483647 w 32"/>
                <a:gd name="T49" fmla="*/ 2147483647 h 61"/>
                <a:gd name="T50" fmla="*/ 2147483647 w 32"/>
                <a:gd name="T51" fmla="*/ 2147483647 h 61"/>
                <a:gd name="T52" fmla="*/ 2147483647 w 32"/>
                <a:gd name="T53" fmla="*/ 2147483647 h 61"/>
                <a:gd name="T54" fmla="*/ 2147483647 w 32"/>
                <a:gd name="T55" fmla="*/ 2147483647 h 61"/>
                <a:gd name="T56" fmla="*/ 2147483647 w 32"/>
                <a:gd name="T57" fmla="*/ 2147483647 h 61"/>
                <a:gd name="T58" fmla="*/ 2147483647 w 32"/>
                <a:gd name="T59" fmla="*/ 2147483647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" h="61">
                  <a:moveTo>
                    <a:pt x="30" y="50"/>
                  </a:moveTo>
                  <a:lnTo>
                    <a:pt x="30" y="50"/>
                  </a:lnTo>
                  <a:lnTo>
                    <a:pt x="22" y="41"/>
                  </a:lnTo>
                  <a:lnTo>
                    <a:pt x="17" y="30"/>
                  </a:lnTo>
                  <a:lnTo>
                    <a:pt x="14" y="19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2" y="20"/>
                  </a:lnTo>
                  <a:lnTo>
                    <a:pt x="6" y="34"/>
                  </a:lnTo>
                  <a:lnTo>
                    <a:pt x="11" y="48"/>
                  </a:lnTo>
                  <a:lnTo>
                    <a:pt x="21" y="58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29" y="58"/>
                  </a:lnTo>
                  <a:lnTo>
                    <a:pt x="30" y="57"/>
                  </a:lnTo>
                  <a:lnTo>
                    <a:pt x="32" y="54"/>
                  </a:lnTo>
                  <a:lnTo>
                    <a:pt x="32" y="53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9" name="Freeform 970"/>
            <p:cNvSpPr>
              <a:spLocks/>
            </p:cNvSpPr>
            <p:nvPr/>
          </p:nvSpPr>
          <p:spPr bwMode="auto">
            <a:xfrm>
              <a:off x="5556252" y="3209926"/>
              <a:ext cx="15875" cy="53975"/>
            </a:xfrm>
            <a:custGeom>
              <a:avLst/>
              <a:gdLst>
                <a:gd name="T0" fmla="*/ 2147483647 w 31"/>
                <a:gd name="T1" fmla="*/ 2147483647 h 102"/>
                <a:gd name="T2" fmla="*/ 2147483647 w 31"/>
                <a:gd name="T3" fmla="*/ 2147483647 h 102"/>
                <a:gd name="T4" fmla="*/ 2147483647 w 31"/>
                <a:gd name="T5" fmla="*/ 2147483647 h 102"/>
                <a:gd name="T6" fmla="*/ 2147483647 w 31"/>
                <a:gd name="T7" fmla="*/ 2147483647 h 102"/>
                <a:gd name="T8" fmla="*/ 2147483647 w 31"/>
                <a:gd name="T9" fmla="*/ 0 h 102"/>
                <a:gd name="T10" fmla="*/ 2147483647 w 31"/>
                <a:gd name="T11" fmla="*/ 0 h 102"/>
                <a:gd name="T12" fmla="*/ 2147483647 w 31"/>
                <a:gd name="T13" fmla="*/ 0 h 102"/>
                <a:gd name="T14" fmla="*/ 2147483647 w 31"/>
                <a:gd name="T15" fmla="*/ 2147483647 h 102"/>
                <a:gd name="T16" fmla="*/ 2147483647 w 31"/>
                <a:gd name="T17" fmla="*/ 2147483647 h 102"/>
                <a:gd name="T18" fmla="*/ 2147483647 w 31"/>
                <a:gd name="T19" fmla="*/ 2147483647 h 102"/>
                <a:gd name="T20" fmla="*/ 2147483647 w 31"/>
                <a:gd name="T21" fmla="*/ 2147483647 h 102"/>
                <a:gd name="T22" fmla="*/ 2147483647 w 31"/>
                <a:gd name="T23" fmla="*/ 2147483647 h 102"/>
                <a:gd name="T24" fmla="*/ 2147483647 w 31"/>
                <a:gd name="T25" fmla="*/ 2147483647 h 102"/>
                <a:gd name="T26" fmla="*/ 2147483647 w 31"/>
                <a:gd name="T27" fmla="*/ 2147483647 h 102"/>
                <a:gd name="T28" fmla="*/ 2147483647 w 31"/>
                <a:gd name="T29" fmla="*/ 2147483647 h 102"/>
                <a:gd name="T30" fmla="*/ 2147483647 w 31"/>
                <a:gd name="T31" fmla="*/ 2147483647 h 102"/>
                <a:gd name="T32" fmla="*/ 2147483647 w 31"/>
                <a:gd name="T33" fmla="*/ 2147483647 h 102"/>
                <a:gd name="T34" fmla="*/ 0 w 31"/>
                <a:gd name="T35" fmla="*/ 2147483647 h 102"/>
                <a:gd name="T36" fmla="*/ 0 w 31"/>
                <a:gd name="T37" fmla="*/ 2147483647 h 102"/>
                <a:gd name="T38" fmla="*/ 0 w 31"/>
                <a:gd name="T39" fmla="*/ 2147483647 h 102"/>
                <a:gd name="T40" fmla="*/ 2147483647 w 31"/>
                <a:gd name="T41" fmla="*/ 2147483647 h 102"/>
                <a:gd name="T42" fmla="*/ 2147483647 w 31"/>
                <a:gd name="T43" fmla="*/ 2147483647 h 102"/>
                <a:gd name="T44" fmla="*/ 2147483647 w 31"/>
                <a:gd name="T45" fmla="*/ 2147483647 h 102"/>
                <a:gd name="T46" fmla="*/ 2147483647 w 31"/>
                <a:gd name="T47" fmla="*/ 2147483647 h 102"/>
                <a:gd name="T48" fmla="*/ 2147483647 w 31"/>
                <a:gd name="T49" fmla="*/ 2147483647 h 102"/>
                <a:gd name="T50" fmla="*/ 2147483647 w 31"/>
                <a:gd name="T51" fmla="*/ 2147483647 h 102"/>
                <a:gd name="T52" fmla="*/ 2147483647 w 31"/>
                <a:gd name="T53" fmla="*/ 2147483647 h 102"/>
                <a:gd name="T54" fmla="*/ 2147483647 w 31"/>
                <a:gd name="T55" fmla="*/ 2147483647 h 102"/>
                <a:gd name="T56" fmla="*/ 2147483647 w 31"/>
                <a:gd name="T57" fmla="*/ 2147483647 h 102"/>
                <a:gd name="T58" fmla="*/ 2147483647 w 31"/>
                <a:gd name="T59" fmla="*/ 2147483647 h 102"/>
                <a:gd name="T60" fmla="*/ 2147483647 w 31"/>
                <a:gd name="T61" fmla="*/ 2147483647 h 102"/>
                <a:gd name="T62" fmla="*/ 2147483647 w 31"/>
                <a:gd name="T63" fmla="*/ 2147483647 h 102"/>
                <a:gd name="T64" fmla="*/ 2147483647 w 31"/>
                <a:gd name="T65" fmla="*/ 2147483647 h 102"/>
                <a:gd name="T66" fmla="*/ 2147483647 w 31"/>
                <a:gd name="T67" fmla="*/ 2147483647 h 102"/>
                <a:gd name="T68" fmla="*/ 2147483647 w 31"/>
                <a:gd name="T69" fmla="*/ 2147483647 h 10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1" h="102">
                  <a:moveTo>
                    <a:pt x="31" y="6"/>
                  </a:moveTo>
                  <a:lnTo>
                    <a:pt x="31" y="6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34"/>
                  </a:lnTo>
                  <a:lnTo>
                    <a:pt x="18" y="48"/>
                  </a:lnTo>
                  <a:lnTo>
                    <a:pt x="15" y="61"/>
                  </a:lnTo>
                  <a:lnTo>
                    <a:pt x="12" y="69"/>
                  </a:lnTo>
                  <a:lnTo>
                    <a:pt x="8" y="79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21" y="79"/>
                  </a:lnTo>
                  <a:lnTo>
                    <a:pt x="25" y="69"/>
                  </a:lnTo>
                  <a:lnTo>
                    <a:pt x="29" y="60"/>
                  </a:lnTo>
                  <a:lnTo>
                    <a:pt x="31" y="46"/>
                  </a:lnTo>
                  <a:lnTo>
                    <a:pt x="31" y="33"/>
                  </a:lnTo>
                  <a:lnTo>
                    <a:pt x="31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0" name="Freeform 971"/>
            <p:cNvSpPr>
              <a:spLocks/>
            </p:cNvSpPr>
            <p:nvPr/>
          </p:nvSpPr>
          <p:spPr bwMode="auto">
            <a:xfrm>
              <a:off x="5594352" y="3203576"/>
              <a:ext cx="14288" cy="44450"/>
            </a:xfrm>
            <a:custGeom>
              <a:avLst/>
              <a:gdLst>
                <a:gd name="T0" fmla="*/ 2147483647 w 25"/>
                <a:gd name="T1" fmla="*/ 2147483647 h 84"/>
                <a:gd name="T2" fmla="*/ 2147483647 w 25"/>
                <a:gd name="T3" fmla="*/ 2147483647 h 84"/>
                <a:gd name="T4" fmla="*/ 2147483647 w 25"/>
                <a:gd name="T5" fmla="*/ 2147483647 h 84"/>
                <a:gd name="T6" fmla="*/ 2147483647 w 25"/>
                <a:gd name="T7" fmla="*/ 2147483647 h 84"/>
                <a:gd name="T8" fmla="*/ 2147483647 w 25"/>
                <a:gd name="T9" fmla="*/ 0 h 84"/>
                <a:gd name="T10" fmla="*/ 2147483647 w 25"/>
                <a:gd name="T11" fmla="*/ 0 h 84"/>
                <a:gd name="T12" fmla="*/ 2147483647 w 25"/>
                <a:gd name="T13" fmla="*/ 0 h 84"/>
                <a:gd name="T14" fmla="*/ 2147483647 w 25"/>
                <a:gd name="T15" fmla="*/ 2147483647 h 84"/>
                <a:gd name="T16" fmla="*/ 2147483647 w 25"/>
                <a:gd name="T17" fmla="*/ 2147483647 h 84"/>
                <a:gd name="T18" fmla="*/ 2147483647 w 25"/>
                <a:gd name="T19" fmla="*/ 2147483647 h 84"/>
                <a:gd name="T20" fmla="*/ 2147483647 w 25"/>
                <a:gd name="T21" fmla="*/ 2147483647 h 84"/>
                <a:gd name="T22" fmla="*/ 2147483647 w 25"/>
                <a:gd name="T23" fmla="*/ 2147483647 h 84"/>
                <a:gd name="T24" fmla="*/ 2147483647 w 25"/>
                <a:gd name="T25" fmla="*/ 2147483647 h 84"/>
                <a:gd name="T26" fmla="*/ 2147483647 w 25"/>
                <a:gd name="T27" fmla="*/ 2147483647 h 84"/>
                <a:gd name="T28" fmla="*/ 2147483647 w 25"/>
                <a:gd name="T29" fmla="*/ 2147483647 h 84"/>
                <a:gd name="T30" fmla="*/ 2147483647 w 25"/>
                <a:gd name="T31" fmla="*/ 2147483647 h 84"/>
                <a:gd name="T32" fmla="*/ 2147483647 w 25"/>
                <a:gd name="T33" fmla="*/ 2147483647 h 84"/>
                <a:gd name="T34" fmla="*/ 2147483647 w 25"/>
                <a:gd name="T35" fmla="*/ 2147483647 h 84"/>
                <a:gd name="T36" fmla="*/ 0 w 25"/>
                <a:gd name="T37" fmla="*/ 2147483647 h 84"/>
                <a:gd name="T38" fmla="*/ 0 w 25"/>
                <a:gd name="T39" fmla="*/ 2147483647 h 84"/>
                <a:gd name="T40" fmla="*/ 2147483647 w 25"/>
                <a:gd name="T41" fmla="*/ 2147483647 h 84"/>
                <a:gd name="T42" fmla="*/ 2147483647 w 25"/>
                <a:gd name="T43" fmla="*/ 2147483647 h 84"/>
                <a:gd name="T44" fmla="*/ 2147483647 w 25"/>
                <a:gd name="T45" fmla="*/ 2147483647 h 84"/>
                <a:gd name="T46" fmla="*/ 2147483647 w 25"/>
                <a:gd name="T47" fmla="*/ 2147483647 h 84"/>
                <a:gd name="T48" fmla="*/ 2147483647 w 25"/>
                <a:gd name="T49" fmla="*/ 2147483647 h 84"/>
                <a:gd name="T50" fmla="*/ 2147483647 w 25"/>
                <a:gd name="T51" fmla="*/ 2147483647 h 84"/>
                <a:gd name="T52" fmla="*/ 2147483647 w 25"/>
                <a:gd name="T53" fmla="*/ 2147483647 h 84"/>
                <a:gd name="T54" fmla="*/ 2147483647 w 25"/>
                <a:gd name="T55" fmla="*/ 2147483647 h 84"/>
                <a:gd name="T56" fmla="*/ 2147483647 w 25"/>
                <a:gd name="T57" fmla="*/ 2147483647 h 84"/>
                <a:gd name="T58" fmla="*/ 2147483647 w 25"/>
                <a:gd name="T59" fmla="*/ 2147483647 h 84"/>
                <a:gd name="T60" fmla="*/ 2147483647 w 25"/>
                <a:gd name="T61" fmla="*/ 2147483647 h 84"/>
                <a:gd name="T62" fmla="*/ 2147483647 w 25"/>
                <a:gd name="T63" fmla="*/ 2147483647 h 84"/>
                <a:gd name="T64" fmla="*/ 2147483647 w 25"/>
                <a:gd name="T65" fmla="*/ 2147483647 h 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84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3" y="23"/>
                  </a:lnTo>
                  <a:lnTo>
                    <a:pt x="13" y="41"/>
                  </a:lnTo>
                  <a:lnTo>
                    <a:pt x="12" y="50"/>
                  </a:lnTo>
                  <a:lnTo>
                    <a:pt x="10" y="58"/>
                  </a:lnTo>
                  <a:lnTo>
                    <a:pt x="6" y="67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6" y="75"/>
                  </a:lnTo>
                  <a:lnTo>
                    <a:pt x="20" y="65"/>
                  </a:lnTo>
                  <a:lnTo>
                    <a:pt x="23" y="56"/>
                  </a:lnTo>
                  <a:lnTo>
                    <a:pt x="24" y="46"/>
                  </a:lnTo>
                  <a:lnTo>
                    <a:pt x="25" y="26"/>
                  </a:lnTo>
                  <a:lnTo>
                    <a:pt x="2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1" name="Freeform 972"/>
            <p:cNvSpPr>
              <a:spLocks/>
            </p:cNvSpPr>
            <p:nvPr/>
          </p:nvSpPr>
          <p:spPr bwMode="auto">
            <a:xfrm>
              <a:off x="5629277" y="3194051"/>
              <a:ext cx="11113" cy="44450"/>
            </a:xfrm>
            <a:custGeom>
              <a:avLst/>
              <a:gdLst>
                <a:gd name="T0" fmla="*/ 2147483647 w 19"/>
                <a:gd name="T1" fmla="*/ 2147483647 h 86"/>
                <a:gd name="T2" fmla="*/ 2147483647 w 19"/>
                <a:gd name="T3" fmla="*/ 2147483647 h 86"/>
                <a:gd name="T4" fmla="*/ 2147483647 w 19"/>
                <a:gd name="T5" fmla="*/ 2147483647 h 86"/>
                <a:gd name="T6" fmla="*/ 2147483647 w 19"/>
                <a:gd name="T7" fmla="*/ 2147483647 h 86"/>
                <a:gd name="T8" fmla="*/ 2147483647 w 19"/>
                <a:gd name="T9" fmla="*/ 2147483647 h 86"/>
                <a:gd name="T10" fmla="*/ 0 w 19"/>
                <a:gd name="T11" fmla="*/ 2147483647 h 86"/>
                <a:gd name="T12" fmla="*/ 0 w 19"/>
                <a:gd name="T13" fmla="*/ 2147483647 h 86"/>
                <a:gd name="T14" fmla="*/ 2147483647 w 19"/>
                <a:gd name="T15" fmla="*/ 2147483647 h 86"/>
                <a:gd name="T16" fmla="*/ 2147483647 w 19"/>
                <a:gd name="T17" fmla="*/ 2147483647 h 86"/>
                <a:gd name="T18" fmla="*/ 2147483647 w 19"/>
                <a:gd name="T19" fmla="*/ 2147483647 h 86"/>
                <a:gd name="T20" fmla="*/ 2147483647 w 19"/>
                <a:gd name="T21" fmla="*/ 2147483647 h 86"/>
                <a:gd name="T22" fmla="*/ 2147483647 w 19"/>
                <a:gd name="T23" fmla="*/ 2147483647 h 86"/>
                <a:gd name="T24" fmla="*/ 2147483647 w 19"/>
                <a:gd name="T25" fmla="*/ 2147483647 h 86"/>
                <a:gd name="T26" fmla="*/ 2147483647 w 19"/>
                <a:gd name="T27" fmla="*/ 2147483647 h 86"/>
                <a:gd name="T28" fmla="*/ 2147483647 w 19"/>
                <a:gd name="T29" fmla="*/ 2147483647 h 86"/>
                <a:gd name="T30" fmla="*/ 2147483647 w 19"/>
                <a:gd name="T31" fmla="*/ 2147483647 h 86"/>
                <a:gd name="T32" fmla="*/ 2147483647 w 19"/>
                <a:gd name="T33" fmla="*/ 2147483647 h 86"/>
                <a:gd name="T34" fmla="*/ 2147483647 w 19"/>
                <a:gd name="T35" fmla="*/ 2147483647 h 86"/>
                <a:gd name="T36" fmla="*/ 2147483647 w 19"/>
                <a:gd name="T37" fmla="*/ 2147483647 h 86"/>
                <a:gd name="T38" fmla="*/ 2147483647 w 19"/>
                <a:gd name="T39" fmla="*/ 2147483647 h 86"/>
                <a:gd name="T40" fmla="*/ 2147483647 w 19"/>
                <a:gd name="T41" fmla="*/ 2147483647 h 86"/>
                <a:gd name="T42" fmla="*/ 2147483647 w 19"/>
                <a:gd name="T43" fmla="*/ 2147483647 h 86"/>
                <a:gd name="T44" fmla="*/ 2147483647 w 19"/>
                <a:gd name="T45" fmla="*/ 2147483647 h 86"/>
                <a:gd name="T46" fmla="*/ 2147483647 w 19"/>
                <a:gd name="T47" fmla="*/ 0 h 86"/>
                <a:gd name="T48" fmla="*/ 2147483647 w 19"/>
                <a:gd name="T49" fmla="*/ 0 h 86"/>
                <a:gd name="T50" fmla="*/ 2147483647 w 19"/>
                <a:gd name="T51" fmla="*/ 0 h 86"/>
                <a:gd name="T52" fmla="*/ 2147483647 w 19"/>
                <a:gd name="T53" fmla="*/ 2147483647 h 86"/>
                <a:gd name="T54" fmla="*/ 2147483647 w 19"/>
                <a:gd name="T55" fmla="*/ 2147483647 h 86"/>
                <a:gd name="T56" fmla="*/ 2147483647 w 19"/>
                <a:gd name="T57" fmla="*/ 2147483647 h 86"/>
                <a:gd name="T58" fmla="*/ 2147483647 w 19"/>
                <a:gd name="T59" fmla="*/ 2147483647 h 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9" h="86">
                  <a:moveTo>
                    <a:pt x="7" y="5"/>
                  </a:moveTo>
                  <a:lnTo>
                    <a:pt x="7" y="5"/>
                  </a:lnTo>
                  <a:lnTo>
                    <a:pt x="5" y="24"/>
                  </a:lnTo>
                  <a:lnTo>
                    <a:pt x="4" y="42"/>
                  </a:lnTo>
                  <a:lnTo>
                    <a:pt x="1" y="61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3" y="84"/>
                  </a:lnTo>
                  <a:lnTo>
                    <a:pt x="4" y="84"/>
                  </a:lnTo>
                  <a:lnTo>
                    <a:pt x="7" y="86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61"/>
                  </a:lnTo>
                  <a:lnTo>
                    <a:pt x="16" y="42"/>
                  </a:lnTo>
                  <a:lnTo>
                    <a:pt x="18" y="24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2" name="Freeform 973"/>
            <p:cNvSpPr>
              <a:spLocks/>
            </p:cNvSpPr>
            <p:nvPr/>
          </p:nvSpPr>
          <p:spPr bwMode="auto">
            <a:xfrm>
              <a:off x="5662614" y="3187701"/>
              <a:ext cx="15875" cy="31750"/>
            </a:xfrm>
            <a:custGeom>
              <a:avLst/>
              <a:gdLst>
                <a:gd name="T0" fmla="*/ 2147483647 w 31"/>
                <a:gd name="T1" fmla="*/ 2147483647 h 61"/>
                <a:gd name="T2" fmla="*/ 2147483647 w 31"/>
                <a:gd name="T3" fmla="*/ 2147483647 h 61"/>
                <a:gd name="T4" fmla="*/ 2147483647 w 31"/>
                <a:gd name="T5" fmla="*/ 2147483647 h 61"/>
                <a:gd name="T6" fmla="*/ 2147483647 w 31"/>
                <a:gd name="T7" fmla="*/ 2147483647 h 61"/>
                <a:gd name="T8" fmla="*/ 2147483647 w 31"/>
                <a:gd name="T9" fmla="*/ 2147483647 h 61"/>
                <a:gd name="T10" fmla="*/ 0 w 31"/>
                <a:gd name="T11" fmla="*/ 2147483647 h 61"/>
                <a:gd name="T12" fmla="*/ 0 w 31"/>
                <a:gd name="T13" fmla="*/ 2147483647 h 61"/>
                <a:gd name="T14" fmla="*/ 2147483647 w 31"/>
                <a:gd name="T15" fmla="*/ 2147483647 h 61"/>
                <a:gd name="T16" fmla="*/ 2147483647 w 31"/>
                <a:gd name="T17" fmla="*/ 2147483647 h 61"/>
                <a:gd name="T18" fmla="*/ 2147483647 w 31"/>
                <a:gd name="T19" fmla="*/ 2147483647 h 61"/>
                <a:gd name="T20" fmla="*/ 2147483647 w 31"/>
                <a:gd name="T21" fmla="*/ 2147483647 h 61"/>
                <a:gd name="T22" fmla="*/ 2147483647 w 31"/>
                <a:gd name="T23" fmla="*/ 2147483647 h 61"/>
                <a:gd name="T24" fmla="*/ 2147483647 w 31"/>
                <a:gd name="T25" fmla="*/ 2147483647 h 61"/>
                <a:gd name="T26" fmla="*/ 2147483647 w 31"/>
                <a:gd name="T27" fmla="*/ 2147483647 h 61"/>
                <a:gd name="T28" fmla="*/ 2147483647 w 31"/>
                <a:gd name="T29" fmla="*/ 2147483647 h 61"/>
                <a:gd name="T30" fmla="*/ 2147483647 w 31"/>
                <a:gd name="T31" fmla="*/ 2147483647 h 61"/>
                <a:gd name="T32" fmla="*/ 2147483647 w 31"/>
                <a:gd name="T33" fmla="*/ 2147483647 h 61"/>
                <a:gd name="T34" fmla="*/ 2147483647 w 31"/>
                <a:gd name="T35" fmla="*/ 2147483647 h 61"/>
                <a:gd name="T36" fmla="*/ 2147483647 w 31"/>
                <a:gd name="T37" fmla="*/ 2147483647 h 61"/>
                <a:gd name="T38" fmla="*/ 2147483647 w 31"/>
                <a:gd name="T39" fmla="*/ 2147483647 h 61"/>
                <a:gd name="T40" fmla="*/ 2147483647 w 31"/>
                <a:gd name="T41" fmla="*/ 2147483647 h 61"/>
                <a:gd name="T42" fmla="*/ 2147483647 w 31"/>
                <a:gd name="T43" fmla="*/ 2147483647 h 61"/>
                <a:gd name="T44" fmla="*/ 2147483647 w 31"/>
                <a:gd name="T45" fmla="*/ 0 h 61"/>
                <a:gd name="T46" fmla="*/ 2147483647 w 31"/>
                <a:gd name="T47" fmla="*/ 0 h 61"/>
                <a:gd name="T48" fmla="*/ 2147483647 w 31"/>
                <a:gd name="T49" fmla="*/ 2147483647 h 61"/>
                <a:gd name="T50" fmla="*/ 2147483647 w 31"/>
                <a:gd name="T51" fmla="*/ 2147483647 h 61"/>
                <a:gd name="T52" fmla="*/ 2147483647 w 31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" h="61">
                  <a:moveTo>
                    <a:pt x="19" y="3"/>
                  </a:moveTo>
                  <a:lnTo>
                    <a:pt x="19" y="3"/>
                  </a:lnTo>
                  <a:lnTo>
                    <a:pt x="14" y="15"/>
                  </a:lnTo>
                  <a:lnTo>
                    <a:pt x="7" y="28"/>
                  </a:lnTo>
                  <a:lnTo>
                    <a:pt x="3" y="41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5" y="42"/>
                  </a:lnTo>
                  <a:lnTo>
                    <a:pt x="19" y="31"/>
                  </a:lnTo>
                  <a:lnTo>
                    <a:pt x="30" y="9"/>
                  </a:lnTo>
                  <a:lnTo>
                    <a:pt x="31" y="7"/>
                  </a:lnTo>
                  <a:lnTo>
                    <a:pt x="30" y="4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3" name="Freeform 974"/>
            <p:cNvSpPr>
              <a:spLocks/>
            </p:cNvSpPr>
            <p:nvPr/>
          </p:nvSpPr>
          <p:spPr bwMode="auto">
            <a:xfrm>
              <a:off x="5681664" y="3182938"/>
              <a:ext cx="12700" cy="26988"/>
            </a:xfrm>
            <a:custGeom>
              <a:avLst/>
              <a:gdLst>
                <a:gd name="T0" fmla="*/ 2147483647 w 24"/>
                <a:gd name="T1" fmla="*/ 2147483647 h 49"/>
                <a:gd name="T2" fmla="*/ 2147483647 w 24"/>
                <a:gd name="T3" fmla="*/ 2147483647 h 49"/>
                <a:gd name="T4" fmla="*/ 2147483647 w 24"/>
                <a:gd name="T5" fmla="*/ 2147483647 h 49"/>
                <a:gd name="T6" fmla="*/ 2147483647 w 24"/>
                <a:gd name="T7" fmla="*/ 2147483647 h 49"/>
                <a:gd name="T8" fmla="*/ 2147483647 w 24"/>
                <a:gd name="T9" fmla="*/ 2147483647 h 49"/>
                <a:gd name="T10" fmla="*/ 2147483647 w 24"/>
                <a:gd name="T11" fmla="*/ 2147483647 h 49"/>
                <a:gd name="T12" fmla="*/ 2147483647 w 24"/>
                <a:gd name="T13" fmla="*/ 2147483647 h 49"/>
                <a:gd name="T14" fmla="*/ 0 w 24"/>
                <a:gd name="T15" fmla="*/ 2147483647 h 49"/>
                <a:gd name="T16" fmla="*/ 2147483647 w 24"/>
                <a:gd name="T17" fmla="*/ 2147483647 h 49"/>
                <a:gd name="T18" fmla="*/ 2147483647 w 24"/>
                <a:gd name="T19" fmla="*/ 2147483647 h 49"/>
                <a:gd name="T20" fmla="*/ 2147483647 w 24"/>
                <a:gd name="T21" fmla="*/ 2147483647 h 49"/>
                <a:gd name="T22" fmla="*/ 2147483647 w 24"/>
                <a:gd name="T23" fmla="*/ 2147483647 h 49"/>
                <a:gd name="T24" fmla="*/ 2147483647 w 24"/>
                <a:gd name="T25" fmla="*/ 2147483647 h 49"/>
                <a:gd name="T26" fmla="*/ 2147483647 w 24"/>
                <a:gd name="T27" fmla="*/ 2147483647 h 49"/>
                <a:gd name="T28" fmla="*/ 2147483647 w 24"/>
                <a:gd name="T29" fmla="*/ 2147483647 h 49"/>
                <a:gd name="T30" fmla="*/ 2147483647 w 24"/>
                <a:gd name="T31" fmla="*/ 2147483647 h 49"/>
                <a:gd name="T32" fmla="*/ 2147483647 w 24"/>
                <a:gd name="T33" fmla="*/ 2147483647 h 49"/>
                <a:gd name="T34" fmla="*/ 2147483647 w 24"/>
                <a:gd name="T35" fmla="*/ 2147483647 h 49"/>
                <a:gd name="T36" fmla="*/ 2147483647 w 24"/>
                <a:gd name="T37" fmla="*/ 2147483647 h 49"/>
                <a:gd name="T38" fmla="*/ 2147483647 w 24"/>
                <a:gd name="T39" fmla="*/ 2147483647 h 49"/>
                <a:gd name="T40" fmla="*/ 2147483647 w 24"/>
                <a:gd name="T41" fmla="*/ 2147483647 h 49"/>
                <a:gd name="T42" fmla="*/ 2147483647 w 24"/>
                <a:gd name="T43" fmla="*/ 2147483647 h 49"/>
                <a:gd name="T44" fmla="*/ 2147483647 w 24"/>
                <a:gd name="T45" fmla="*/ 2147483647 h 49"/>
                <a:gd name="T46" fmla="*/ 2147483647 w 24"/>
                <a:gd name="T47" fmla="*/ 0 h 49"/>
                <a:gd name="T48" fmla="*/ 2147483647 w 24"/>
                <a:gd name="T49" fmla="*/ 0 h 49"/>
                <a:gd name="T50" fmla="*/ 2147483647 w 24"/>
                <a:gd name="T51" fmla="*/ 2147483647 h 49"/>
                <a:gd name="T52" fmla="*/ 2147483647 w 24"/>
                <a:gd name="T53" fmla="*/ 2147483647 h 49"/>
                <a:gd name="T54" fmla="*/ 2147483647 w 24"/>
                <a:gd name="T55" fmla="*/ 2147483647 h 4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9">
                  <a:moveTo>
                    <a:pt x="13" y="4"/>
                  </a:moveTo>
                  <a:lnTo>
                    <a:pt x="13" y="4"/>
                  </a:lnTo>
                  <a:lnTo>
                    <a:pt x="9" y="12"/>
                  </a:lnTo>
                  <a:lnTo>
                    <a:pt x="6" y="22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4" y="49"/>
                  </a:lnTo>
                  <a:lnTo>
                    <a:pt x="5" y="49"/>
                  </a:lnTo>
                  <a:lnTo>
                    <a:pt x="8" y="49"/>
                  </a:lnTo>
                  <a:lnTo>
                    <a:pt x="9" y="49"/>
                  </a:lnTo>
                  <a:lnTo>
                    <a:pt x="12" y="46"/>
                  </a:lnTo>
                  <a:lnTo>
                    <a:pt x="15" y="38"/>
                  </a:lnTo>
                  <a:lnTo>
                    <a:pt x="17" y="29"/>
                  </a:lnTo>
                  <a:lnTo>
                    <a:pt x="20" y="19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4" name="Freeform 975"/>
            <p:cNvSpPr>
              <a:spLocks/>
            </p:cNvSpPr>
            <p:nvPr/>
          </p:nvSpPr>
          <p:spPr bwMode="auto">
            <a:xfrm>
              <a:off x="5707064" y="3167063"/>
              <a:ext cx="19050" cy="39688"/>
            </a:xfrm>
            <a:custGeom>
              <a:avLst/>
              <a:gdLst>
                <a:gd name="T0" fmla="*/ 2147483647 w 36"/>
                <a:gd name="T1" fmla="*/ 2147483647 h 73"/>
                <a:gd name="T2" fmla="*/ 2147483647 w 36"/>
                <a:gd name="T3" fmla="*/ 2147483647 h 73"/>
                <a:gd name="T4" fmla="*/ 2147483647 w 36"/>
                <a:gd name="T5" fmla="*/ 2147483647 h 73"/>
                <a:gd name="T6" fmla="*/ 2147483647 w 36"/>
                <a:gd name="T7" fmla="*/ 2147483647 h 73"/>
                <a:gd name="T8" fmla="*/ 2147483647 w 36"/>
                <a:gd name="T9" fmla="*/ 2147483647 h 73"/>
                <a:gd name="T10" fmla="*/ 2147483647 w 36"/>
                <a:gd name="T11" fmla="*/ 2147483647 h 73"/>
                <a:gd name="T12" fmla="*/ 2147483647 w 36"/>
                <a:gd name="T13" fmla="*/ 2147483647 h 73"/>
                <a:gd name="T14" fmla="*/ 2147483647 w 36"/>
                <a:gd name="T15" fmla="*/ 2147483647 h 73"/>
                <a:gd name="T16" fmla="*/ 0 w 36"/>
                <a:gd name="T17" fmla="*/ 2147483647 h 73"/>
                <a:gd name="T18" fmla="*/ 2147483647 w 36"/>
                <a:gd name="T19" fmla="*/ 2147483647 h 73"/>
                <a:gd name="T20" fmla="*/ 2147483647 w 36"/>
                <a:gd name="T21" fmla="*/ 2147483647 h 73"/>
                <a:gd name="T22" fmla="*/ 2147483647 w 36"/>
                <a:gd name="T23" fmla="*/ 2147483647 h 73"/>
                <a:gd name="T24" fmla="*/ 2147483647 w 36"/>
                <a:gd name="T25" fmla="*/ 2147483647 h 73"/>
                <a:gd name="T26" fmla="*/ 2147483647 w 36"/>
                <a:gd name="T27" fmla="*/ 2147483647 h 73"/>
                <a:gd name="T28" fmla="*/ 2147483647 w 36"/>
                <a:gd name="T29" fmla="*/ 2147483647 h 73"/>
                <a:gd name="T30" fmla="*/ 2147483647 w 36"/>
                <a:gd name="T31" fmla="*/ 2147483647 h 73"/>
                <a:gd name="T32" fmla="*/ 2147483647 w 36"/>
                <a:gd name="T33" fmla="*/ 2147483647 h 73"/>
                <a:gd name="T34" fmla="*/ 2147483647 w 36"/>
                <a:gd name="T35" fmla="*/ 2147483647 h 73"/>
                <a:gd name="T36" fmla="*/ 2147483647 w 36"/>
                <a:gd name="T37" fmla="*/ 2147483647 h 73"/>
                <a:gd name="T38" fmla="*/ 2147483647 w 36"/>
                <a:gd name="T39" fmla="*/ 2147483647 h 73"/>
                <a:gd name="T40" fmla="*/ 2147483647 w 36"/>
                <a:gd name="T41" fmla="*/ 2147483647 h 73"/>
                <a:gd name="T42" fmla="*/ 2147483647 w 36"/>
                <a:gd name="T43" fmla="*/ 2147483647 h 73"/>
                <a:gd name="T44" fmla="*/ 2147483647 w 36"/>
                <a:gd name="T45" fmla="*/ 2147483647 h 73"/>
                <a:gd name="T46" fmla="*/ 2147483647 w 36"/>
                <a:gd name="T47" fmla="*/ 0 h 73"/>
                <a:gd name="T48" fmla="*/ 2147483647 w 36"/>
                <a:gd name="T49" fmla="*/ 0 h 73"/>
                <a:gd name="T50" fmla="*/ 2147483647 w 36"/>
                <a:gd name="T51" fmla="*/ 2147483647 h 73"/>
                <a:gd name="T52" fmla="*/ 2147483647 w 36"/>
                <a:gd name="T53" fmla="*/ 2147483647 h 73"/>
                <a:gd name="T54" fmla="*/ 2147483647 w 36"/>
                <a:gd name="T55" fmla="*/ 2147483647 h 73"/>
                <a:gd name="T56" fmla="*/ 2147483647 w 36"/>
                <a:gd name="T57" fmla="*/ 2147483647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" h="73">
                  <a:moveTo>
                    <a:pt x="24" y="7"/>
                  </a:moveTo>
                  <a:lnTo>
                    <a:pt x="24" y="7"/>
                  </a:lnTo>
                  <a:lnTo>
                    <a:pt x="23" y="21"/>
                  </a:lnTo>
                  <a:lnTo>
                    <a:pt x="17" y="37"/>
                  </a:lnTo>
                  <a:lnTo>
                    <a:pt x="10" y="50"/>
                  </a:lnTo>
                  <a:lnTo>
                    <a:pt x="1" y="63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2"/>
                  </a:lnTo>
                  <a:lnTo>
                    <a:pt x="20" y="57"/>
                  </a:lnTo>
                  <a:lnTo>
                    <a:pt x="28" y="41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36" y="7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5" name="Freeform 976"/>
            <p:cNvSpPr>
              <a:spLocks/>
            </p:cNvSpPr>
            <p:nvPr/>
          </p:nvSpPr>
          <p:spPr bwMode="auto">
            <a:xfrm>
              <a:off x="4786314" y="3316288"/>
              <a:ext cx="44450" cy="63500"/>
            </a:xfrm>
            <a:custGeom>
              <a:avLst/>
              <a:gdLst>
                <a:gd name="T0" fmla="*/ 2147483647 w 85"/>
                <a:gd name="T1" fmla="*/ 0 h 121"/>
                <a:gd name="T2" fmla="*/ 2147483647 w 85"/>
                <a:gd name="T3" fmla="*/ 0 h 121"/>
                <a:gd name="T4" fmla="*/ 2147483647 w 85"/>
                <a:gd name="T5" fmla="*/ 0 h 121"/>
                <a:gd name="T6" fmla="*/ 2147483647 w 85"/>
                <a:gd name="T7" fmla="*/ 0 h 121"/>
                <a:gd name="T8" fmla="*/ 2147483647 w 85"/>
                <a:gd name="T9" fmla="*/ 2147483647 h 121"/>
                <a:gd name="T10" fmla="*/ 2147483647 w 85"/>
                <a:gd name="T11" fmla="*/ 2147483647 h 121"/>
                <a:gd name="T12" fmla="*/ 2147483647 w 85"/>
                <a:gd name="T13" fmla="*/ 2147483647 h 121"/>
                <a:gd name="T14" fmla="*/ 2147483647 w 85"/>
                <a:gd name="T15" fmla="*/ 2147483647 h 121"/>
                <a:gd name="T16" fmla="*/ 2147483647 w 85"/>
                <a:gd name="T17" fmla="*/ 2147483647 h 121"/>
                <a:gd name="T18" fmla="*/ 2147483647 w 85"/>
                <a:gd name="T19" fmla="*/ 2147483647 h 121"/>
                <a:gd name="T20" fmla="*/ 2147483647 w 85"/>
                <a:gd name="T21" fmla="*/ 2147483647 h 121"/>
                <a:gd name="T22" fmla="*/ 2147483647 w 85"/>
                <a:gd name="T23" fmla="*/ 2147483647 h 121"/>
                <a:gd name="T24" fmla="*/ 2147483647 w 85"/>
                <a:gd name="T25" fmla="*/ 2147483647 h 121"/>
                <a:gd name="T26" fmla="*/ 0 w 85"/>
                <a:gd name="T27" fmla="*/ 2147483647 h 121"/>
                <a:gd name="T28" fmla="*/ 2147483647 w 85"/>
                <a:gd name="T29" fmla="*/ 2147483647 h 121"/>
                <a:gd name="T30" fmla="*/ 2147483647 w 85"/>
                <a:gd name="T31" fmla="*/ 2147483647 h 121"/>
                <a:gd name="T32" fmla="*/ 2147483647 w 85"/>
                <a:gd name="T33" fmla="*/ 2147483647 h 121"/>
                <a:gd name="T34" fmla="*/ 2147483647 w 85"/>
                <a:gd name="T35" fmla="*/ 2147483647 h 121"/>
                <a:gd name="T36" fmla="*/ 2147483647 w 85"/>
                <a:gd name="T37" fmla="*/ 2147483647 h 121"/>
                <a:gd name="T38" fmla="*/ 2147483647 w 85"/>
                <a:gd name="T39" fmla="*/ 2147483647 h 121"/>
                <a:gd name="T40" fmla="*/ 2147483647 w 85"/>
                <a:gd name="T41" fmla="*/ 2147483647 h 121"/>
                <a:gd name="T42" fmla="*/ 2147483647 w 85"/>
                <a:gd name="T43" fmla="*/ 2147483647 h 121"/>
                <a:gd name="T44" fmla="*/ 2147483647 w 85"/>
                <a:gd name="T45" fmla="*/ 2147483647 h 121"/>
                <a:gd name="T46" fmla="*/ 2147483647 w 85"/>
                <a:gd name="T47" fmla="*/ 2147483647 h 121"/>
                <a:gd name="T48" fmla="*/ 2147483647 w 85"/>
                <a:gd name="T49" fmla="*/ 2147483647 h 121"/>
                <a:gd name="T50" fmla="*/ 2147483647 w 85"/>
                <a:gd name="T51" fmla="*/ 2147483647 h 121"/>
                <a:gd name="T52" fmla="*/ 2147483647 w 85"/>
                <a:gd name="T53" fmla="*/ 2147483647 h 121"/>
                <a:gd name="T54" fmla="*/ 2147483647 w 85"/>
                <a:gd name="T55" fmla="*/ 2147483647 h 121"/>
                <a:gd name="T56" fmla="*/ 2147483647 w 85"/>
                <a:gd name="T57" fmla="*/ 2147483647 h 121"/>
                <a:gd name="T58" fmla="*/ 2147483647 w 85"/>
                <a:gd name="T59" fmla="*/ 2147483647 h 121"/>
                <a:gd name="T60" fmla="*/ 2147483647 w 85"/>
                <a:gd name="T61" fmla="*/ 2147483647 h 121"/>
                <a:gd name="T62" fmla="*/ 2147483647 w 85"/>
                <a:gd name="T63" fmla="*/ 2147483647 h 121"/>
                <a:gd name="T64" fmla="*/ 2147483647 w 85"/>
                <a:gd name="T65" fmla="*/ 2147483647 h 121"/>
                <a:gd name="T66" fmla="*/ 2147483647 w 85"/>
                <a:gd name="T67" fmla="*/ 2147483647 h 121"/>
                <a:gd name="T68" fmla="*/ 2147483647 w 85"/>
                <a:gd name="T69" fmla="*/ 2147483647 h 121"/>
                <a:gd name="T70" fmla="*/ 2147483647 w 85"/>
                <a:gd name="T71" fmla="*/ 0 h 121"/>
                <a:gd name="T72" fmla="*/ 2147483647 w 85"/>
                <a:gd name="T73" fmla="*/ 0 h 121"/>
                <a:gd name="T74" fmla="*/ 2147483647 w 85"/>
                <a:gd name="T75" fmla="*/ 0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5" h="121">
                  <a:moveTo>
                    <a:pt x="80" y="0"/>
                  </a:moveTo>
                  <a:lnTo>
                    <a:pt x="73" y="0"/>
                  </a:lnTo>
                  <a:lnTo>
                    <a:pt x="70" y="0"/>
                  </a:lnTo>
                  <a:lnTo>
                    <a:pt x="67" y="4"/>
                  </a:lnTo>
                  <a:lnTo>
                    <a:pt x="61" y="19"/>
                  </a:lnTo>
                  <a:lnTo>
                    <a:pt x="54" y="33"/>
                  </a:lnTo>
                  <a:lnTo>
                    <a:pt x="36" y="58"/>
                  </a:lnTo>
                  <a:lnTo>
                    <a:pt x="17" y="85"/>
                  </a:lnTo>
                  <a:lnTo>
                    <a:pt x="9" y="98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1" y="117"/>
                  </a:lnTo>
                  <a:lnTo>
                    <a:pt x="4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2" y="118"/>
                  </a:lnTo>
                  <a:lnTo>
                    <a:pt x="18" y="104"/>
                  </a:lnTo>
                  <a:lnTo>
                    <a:pt x="28" y="91"/>
                  </a:lnTo>
                  <a:lnTo>
                    <a:pt x="46" y="65"/>
                  </a:lnTo>
                  <a:lnTo>
                    <a:pt x="63" y="39"/>
                  </a:lnTo>
                  <a:lnTo>
                    <a:pt x="70" y="26"/>
                  </a:lnTo>
                  <a:lnTo>
                    <a:pt x="77" y="11"/>
                  </a:lnTo>
                  <a:lnTo>
                    <a:pt x="80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6" name="Freeform 977"/>
            <p:cNvSpPr>
              <a:spLocks/>
            </p:cNvSpPr>
            <p:nvPr/>
          </p:nvSpPr>
          <p:spPr bwMode="auto">
            <a:xfrm>
              <a:off x="4786314" y="3322638"/>
              <a:ext cx="66675" cy="84138"/>
            </a:xfrm>
            <a:custGeom>
              <a:avLst/>
              <a:gdLst>
                <a:gd name="T0" fmla="*/ 2147483647 w 127"/>
                <a:gd name="T1" fmla="*/ 2147483647 h 159"/>
                <a:gd name="T2" fmla="*/ 2147483647 w 127"/>
                <a:gd name="T3" fmla="*/ 2147483647 h 159"/>
                <a:gd name="T4" fmla="*/ 2147483647 w 127"/>
                <a:gd name="T5" fmla="*/ 2147483647 h 159"/>
                <a:gd name="T6" fmla="*/ 2147483647 w 127"/>
                <a:gd name="T7" fmla="*/ 2147483647 h 159"/>
                <a:gd name="T8" fmla="*/ 2147483647 w 127"/>
                <a:gd name="T9" fmla="*/ 2147483647 h 159"/>
                <a:gd name="T10" fmla="*/ 2147483647 w 127"/>
                <a:gd name="T11" fmla="*/ 2147483647 h 159"/>
                <a:gd name="T12" fmla="*/ 2147483647 w 127"/>
                <a:gd name="T13" fmla="*/ 2147483647 h 159"/>
                <a:gd name="T14" fmla="*/ 2147483647 w 127"/>
                <a:gd name="T15" fmla="*/ 2147483647 h 159"/>
                <a:gd name="T16" fmla="*/ 2147483647 w 127"/>
                <a:gd name="T17" fmla="*/ 2147483647 h 159"/>
                <a:gd name="T18" fmla="*/ 2147483647 w 127"/>
                <a:gd name="T19" fmla="*/ 2147483647 h 159"/>
                <a:gd name="T20" fmla="*/ 2147483647 w 127"/>
                <a:gd name="T21" fmla="*/ 2147483647 h 159"/>
                <a:gd name="T22" fmla="*/ 2147483647 w 127"/>
                <a:gd name="T23" fmla="*/ 2147483647 h 159"/>
                <a:gd name="T24" fmla="*/ 2147483647 w 127"/>
                <a:gd name="T25" fmla="*/ 2147483647 h 159"/>
                <a:gd name="T26" fmla="*/ 2147483647 w 127"/>
                <a:gd name="T27" fmla="*/ 2147483647 h 159"/>
                <a:gd name="T28" fmla="*/ 0 w 127"/>
                <a:gd name="T29" fmla="*/ 2147483647 h 159"/>
                <a:gd name="T30" fmla="*/ 0 w 127"/>
                <a:gd name="T31" fmla="*/ 2147483647 h 159"/>
                <a:gd name="T32" fmla="*/ 0 w 127"/>
                <a:gd name="T33" fmla="*/ 2147483647 h 159"/>
                <a:gd name="T34" fmla="*/ 2147483647 w 127"/>
                <a:gd name="T35" fmla="*/ 2147483647 h 159"/>
                <a:gd name="T36" fmla="*/ 2147483647 w 127"/>
                <a:gd name="T37" fmla="*/ 2147483647 h 159"/>
                <a:gd name="T38" fmla="*/ 2147483647 w 127"/>
                <a:gd name="T39" fmla="*/ 2147483647 h 159"/>
                <a:gd name="T40" fmla="*/ 2147483647 w 127"/>
                <a:gd name="T41" fmla="*/ 2147483647 h 159"/>
                <a:gd name="T42" fmla="*/ 2147483647 w 127"/>
                <a:gd name="T43" fmla="*/ 2147483647 h 159"/>
                <a:gd name="T44" fmla="*/ 2147483647 w 127"/>
                <a:gd name="T45" fmla="*/ 2147483647 h 159"/>
                <a:gd name="T46" fmla="*/ 2147483647 w 127"/>
                <a:gd name="T47" fmla="*/ 2147483647 h 159"/>
                <a:gd name="T48" fmla="*/ 2147483647 w 127"/>
                <a:gd name="T49" fmla="*/ 2147483647 h 159"/>
                <a:gd name="T50" fmla="*/ 2147483647 w 127"/>
                <a:gd name="T51" fmla="*/ 2147483647 h 159"/>
                <a:gd name="T52" fmla="*/ 2147483647 w 127"/>
                <a:gd name="T53" fmla="*/ 2147483647 h 159"/>
                <a:gd name="T54" fmla="*/ 2147483647 w 127"/>
                <a:gd name="T55" fmla="*/ 2147483647 h 159"/>
                <a:gd name="T56" fmla="*/ 2147483647 w 127"/>
                <a:gd name="T57" fmla="*/ 2147483647 h 159"/>
                <a:gd name="T58" fmla="*/ 2147483647 w 127"/>
                <a:gd name="T59" fmla="*/ 2147483647 h 159"/>
                <a:gd name="T60" fmla="*/ 2147483647 w 127"/>
                <a:gd name="T61" fmla="*/ 2147483647 h 159"/>
                <a:gd name="T62" fmla="*/ 2147483647 w 127"/>
                <a:gd name="T63" fmla="*/ 2147483647 h 159"/>
                <a:gd name="T64" fmla="*/ 2147483647 w 127"/>
                <a:gd name="T65" fmla="*/ 2147483647 h 159"/>
                <a:gd name="T66" fmla="*/ 2147483647 w 127"/>
                <a:gd name="T67" fmla="*/ 2147483647 h 159"/>
                <a:gd name="T68" fmla="*/ 2147483647 w 127"/>
                <a:gd name="T69" fmla="*/ 2147483647 h 159"/>
                <a:gd name="T70" fmla="*/ 2147483647 w 127"/>
                <a:gd name="T71" fmla="*/ 2147483647 h 159"/>
                <a:gd name="T72" fmla="*/ 2147483647 w 127"/>
                <a:gd name="T73" fmla="*/ 2147483647 h 159"/>
                <a:gd name="T74" fmla="*/ 2147483647 w 127"/>
                <a:gd name="T75" fmla="*/ 2147483647 h 159"/>
                <a:gd name="T76" fmla="*/ 2147483647 w 127"/>
                <a:gd name="T77" fmla="*/ 2147483647 h 159"/>
                <a:gd name="T78" fmla="*/ 2147483647 w 127"/>
                <a:gd name="T79" fmla="*/ 0 h 159"/>
                <a:gd name="T80" fmla="*/ 2147483647 w 127"/>
                <a:gd name="T81" fmla="*/ 2147483647 h 159"/>
                <a:gd name="T82" fmla="*/ 2147483647 w 127"/>
                <a:gd name="T83" fmla="*/ 2147483647 h 159"/>
                <a:gd name="T84" fmla="*/ 2147483647 w 127"/>
                <a:gd name="T85" fmla="*/ 2147483647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7" h="159">
                  <a:moveTo>
                    <a:pt x="117" y="3"/>
                  </a:moveTo>
                  <a:lnTo>
                    <a:pt x="117" y="3"/>
                  </a:lnTo>
                  <a:lnTo>
                    <a:pt x="88" y="32"/>
                  </a:lnTo>
                  <a:lnTo>
                    <a:pt x="74" y="49"/>
                  </a:lnTo>
                  <a:lnTo>
                    <a:pt x="62" y="65"/>
                  </a:lnTo>
                  <a:lnTo>
                    <a:pt x="34" y="104"/>
                  </a:lnTo>
                  <a:lnTo>
                    <a:pt x="27" y="117"/>
                  </a:lnTo>
                  <a:lnTo>
                    <a:pt x="20" y="127"/>
                  </a:lnTo>
                  <a:lnTo>
                    <a:pt x="12" y="138"/>
                  </a:lnTo>
                  <a:lnTo>
                    <a:pt x="8" y="144"/>
                  </a:lnTo>
                  <a:lnTo>
                    <a:pt x="3" y="148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4" y="159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6" y="152"/>
                  </a:lnTo>
                  <a:lnTo>
                    <a:pt x="23" y="145"/>
                  </a:lnTo>
                  <a:lnTo>
                    <a:pt x="28" y="137"/>
                  </a:lnTo>
                  <a:lnTo>
                    <a:pt x="35" y="129"/>
                  </a:lnTo>
                  <a:lnTo>
                    <a:pt x="46" y="111"/>
                  </a:lnTo>
                  <a:lnTo>
                    <a:pt x="55" y="95"/>
                  </a:lnTo>
                  <a:lnTo>
                    <a:pt x="72" y="73"/>
                  </a:lnTo>
                  <a:lnTo>
                    <a:pt x="89" y="51"/>
                  </a:lnTo>
                  <a:lnTo>
                    <a:pt x="106" y="31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7" name="Freeform 978"/>
            <p:cNvSpPr>
              <a:spLocks/>
            </p:cNvSpPr>
            <p:nvPr/>
          </p:nvSpPr>
          <p:spPr bwMode="auto">
            <a:xfrm>
              <a:off x="4795839" y="3335338"/>
              <a:ext cx="66675" cy="80963"/>
            </a:xfrm>
            <a:custGeom>
              <a:avLst/>
              <a:gdLst>
                <a:gd name="T0" fmla="*/ 2147483647 w 128"/>
                <a:gd name="T1" fmla="*/ 2147483647 h 154"/>
                <a:gd name="T2" fmla="*/ 2147483647 w 128"/>
                <a:gd name="T3" fmla="*/ 2147483647 h 154"/>
                <a:gd name="T4" fmla="*/ 2147483647 w 128"/>
                <a:gd name="T5" fmla="*/ 2147483647 h 154"/>
                <a:gd name="T6" fmla="*/ 2147483647 w 128"/>
                <a:gd name="T7" fmla="*/ 2147483647 h 154"/>
                <a:gd name="T8" fmla="*/ 2147483647 w 128"/>
                <a:gd name="T9" fmla="*/ 2147483647 h 154"/>
                <a:gd name="T10" fmla="*/ 2147483647 w 128"/>
                <a:gd name="T11" fmla="*/ 2147483647 h 154"/>
                <a:gd name="T12" fmla="*/ 0 w 128"/>
                <a:gd name="T13" fmla="*/ 2147483647 h 154"/>
                <a:gd name="T14" fmla="*/ 0 w 128"/>
                <a:gd name="T15" fmla="*/ 2147483647 h 154"/>
                <a:gd name="T16" fmla="*/ 0 w 128"/>
                <a:gd name="T17" fmla="*/ 2147483647 h 154"/>
                <a:gd name="T18" fmla="*/ 0 w 128"/>
                <a:gd name="T19" fmla="*/ 2147483647 h 154"/>
                <a:gd name="T20" fmla="*/ 2147483647 w 128"/>
                <a:gd name="T21" fmla="*/ 2147483647 h 154"/>
                <a:gd name="T22" fmla="*/ 2147483647 w 128"/>
                <a:gd name="T23" fmla="*/ 2147483647 h 154"/>
                <a:gd name="T24" fmla="*/ 2147483647 w 128"/>
                <a:gd name="T25" fmla="*/ 2147483647 h 154"/>
                <a:gd name="T26" fmla="*/ 2147483647 w 128"/>
                <a:gd name="T27" fmla="*/ 2147483647 h 154"/>
                <a:gd name="T28" fmla="*/ 2147483647 w 128"/>
                <a:gd name="T29" fmla="*/ 2147483647 h 154"/>
                <a:gd name="T30" fmla="*/ 2147483647 w 128"/>
                <a:gd name="T31" fmla="*/ 2147483647 h 154"/>
                <a:gd name="T32" fmla="*/ 2147483647 w 128"/>
                <a:gd name="T33" fmla="*/ 2147483647 h 154"/>
                <a:gd name="T34" fmla="*/ 2147483647 w 128"/>
                <a:gd name="T35" fmla="*/ 2147483647 h 154"/>
                <a:gd name="T36" fmla="*/ 2147483647 w 128"/>
                <a:gd name="T37" fmla="*/ 2147483647 h 154"/>
                <a:gd name="T38" fmla="*/ 2147483647 w 128"/>
                <a:gd name="T39" fmla="*/ 2147483647 h 154"/>
                <a:gd name="T40" fmla="*/ 2147483647 w 128"/>
                <a:gd name="T41" fmla="*/ 2147483647 h 154"/>
                <a:gd name="T42" fmla="*/ 2147483647 w 128"/>
                <a:gd name="T43" fmla="*/ 2147483647 h 154"/>
                <a:gd name="T44" fmla="*/ 2147483647 w 128"/>
                <a:gd name="T45" fmla="*/ 2147483647 h 154"/>
                <a:gd name="T46" fmla="*/ 2147483647 w 128"/>
                <a:gd name="T47" fmla="*/ 2147483647 h 154"/>
                <a:gd name="T48" fmla="*/ 2147483647 w 128"/>
                <a:gd name="T49" fmla="*/ 2147483647 h 154"/>
                <a:gd name="T50" fmla="*/ 2147483647 w 128"/>
                <a:gd name="T51" fmla="*/ 2147483647 h 154"/>
                <a:gd name="T52" fmla="*/ 2147483647 w 128"/>
                <a:gd name="T53" fmla="*/ 2147483647 h 154"/>
                <a:gd name="T54" fmla="*/ 2147483647 w 128"/>
                <a:gd name="T55" fmla="*/ 2147483647 h 154"/>
                <a:gd name="T56" fmla="*/ 2147483647 w 128"/>
                <a:gd name="T57" fmla="*/ 2147483647 h 154"/>
                <a:gd name="T58" fmla="*/ 2147483647 w 128"/>
                <a:gd name="T59" fmla="*/ 0 h 154"/>
                <a:gd name="T60" fmla="*/ 2147483647 w 128"/>
                <a:gd name="T61" fmla="*/ 2147483647 h 154"/>
                <a:gd name="T62" fmla="*/ 2147483647 w 128"/>
                <a:gd name="T63" fmla="*/ 2147483647 h 154"/>
                <a:gd name="T64" fmla="*/ 2147483647 w 128"/>
                <a:gd name="T65" fmla="*/ 2147483647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8" h="154">
                  <a:moveTo>
                    <a:pt x="117" y="3"/>
                  </a:moveTo>
                  <a:lnTo>
                    <a:pt x="117" y="3"/>
                  </a:lnTo>
                  <a:lnTo>
                    <a:pt x="86" y="36"/>
                  </a:lnTo>
                  <a:lnTo>
                    <a:pt x="56" y="69"/>
                  </a:lnTo>
                  <a:lnTo>
                    <a:pt x="28" y="106"/>
                  </a:lnTo>
                  <a:lnTo>
                    <a:pt x="14" y="125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3" y="152"/>
                  </a:lnTo>
                  <a:lnTo>
                    <a:pt x="7" y="154"/>
                  </a:lnTo>
                  <a:lnTo>
                    <a:pt x="9" y="152"/>
                  </a:lnTo>
                  <a:lnTo>
                    <a:pt x="11" y="151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8" y="140"/>
                  </a:lnTo>
                  <a:lnTo>
                    <a:pt x="43" y="106"/>
                  </a:lnTo>
                  <a:lnTo>
                    <a:pt x="70" y="72"/>
                  </a:lnTo>
                  <a:lnTo>
                    <a:pt x="97" y="41"/>
                  </a:lnTo>
                  <a:lnTo>
                    <a:pt x="127" y="11"/>
                  </a:lnTo>
                  <a:lnTo>
                    <a:pt x="128" y="8"/>
                  </a:lnTo>
                  <a:lnTo>
                    <a:pt x="128" y="7"/>
                  </a:lnTo>
                  <a:lnTo>
                    <a:pt x="128" y="4"/>
                  </a:lnTo>
                  <a:lnTo>
                    <a:pt x="127" y="3"/>
                  </a:lnTo>
                  <a:lnTo>
                    <a:pt x="124" y="2"/>
                  </a:lnTo>
                  <a:lnTo>
                    <a:pt x="123" y="0"/>
                  </a:lnTo>
                  <a:lnTo>
                    <a:pt x="120" y="2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8" name="Freeform 979"/>
            <p:cNvSpPr>
              <a:spLocks/>
            </p:cNvSpPr>
            <p:nvPr/>
          </p:nvSpPr>
          <p:spPr bwMode="auto">
            <a:xfrm>
              <a:off x="4818064" y="3357563"/>
              <a:ext cx="49213" cy="55563"/>
            </a:xfrm>
            <a:custGeom>
              <a:avLst/>
              <a:gdLst>
                <a:gd name="T0" fmla="*/ 2147483647 w 92"/>
                <a:gd name="T1" fmla="*/ 2147483647 h 103"/>
                <a:gd name="T2" fmla="*/ 2147483647 w 92"/>
                <a:gd name="T3" fmla="*/ 2147483647 h 103"/>
                <a:gd name="T4" fmla="*/ 2147483647 w 92"/>
                <a:gd name="T5" fmla="*/ 2147483647 h 103"/>
                <a:gd name="T6" fmla="*/ 2147483647 w 92"/>
                <a:gd name="T7" fmla="*/ 2147483647 h 103"/>
                <a:gd name="T8" fmla="*/ 2147483647 w 92"/>
                <a:gd name="T9" fmla="*/ 2147483647 h 103"/>
                <a:gd name="T10" fmla="*/ 2147483647 w 92"/>
                <a:gd name="T11" fmla="*/ 2147483647 h 103"/>
                <a:gd name="T12" fmla="*/ 2147483647 w 92"/>
                <a:gd name="T13" fmla="*/ 2147483647 h 103"/>
                <a:gd name="T14" fmla="*/ 2147483647 w 92"/>
                <a:gd name="T15" fmla="*/ 2147483647 h 103"/>
                <a:gd name="T16" fmla="*/ 2147483647 w 92"/>
                <a:gd name="T17" fmla="*/ 2147483647 h 103"/>
                <a:gd name="T18" fmla="*/ 2147483647 w 92"/>
                <a:gd name="T19" fmla="*/ 2147483647 h 103"/>
                <a:gd name="T20" fmla="*/ 2147483647 w 92"/>
                <a:gd name="T21" fmla="*/ 2147483647 h 103"/>
                <a:gd name="T22" fmla="*/ 0 w 92"/>
                <a:gd name="T23" fmla="*/ 2147483647 h 103"/>
                <a:gd name="T24" fmla="*/ 2147483647 w 92"/>
                <a:gd name="T25" fmla="*/ 2147483647 h 103"/>
                <a:gd name="T26" fmla="*/ 2147483647 w 92"/>
                <a:gd name="T27" fmla="*/ 2147483647 h 103"/>
                <a:gd name="T28" fmla="*/ 2147483647 w 92"/>
                <a:gd name="T29" fmla="*/ 2147483647 h 103"/>
                <a:gd name="T30" fmla="*/ 2147483647 w 92"/>
                <a:gd name="T31" fmla="*/ 2147483647 h 103"/>
                <a:gd name="T32" fmla="*/ 2147483647 w 92"/>
                <a:gd name="T33" fmla="*/ 2147483647 h 103"/>
                <a:gd name="T34" fmla="*/ 2147483647 w 92"/>
                <a:gd name="T35" fmla="*/ 2147483647 h 103"/>
                <a:gd name="T36" fmla="*/ 2147483647 w 92"/>
                <a:gd name="T37" fmla="*/ 2147483647 h 103"/>
                <a:gd name="T38" fmla="*/ 2147483647 w 92"/>
                <a:gd name="T39" fmla="*/ 2147483647 h 103"/>
                <a:gd name="T40" fmla="*/ 2147483647 w 92"/>
                <a:gd name="T41" fmla="*/ 2147483647 h 103"/>
                <a:gd name="T42" fmla="*/ 2147483647 w 92"/>
                <a:gd name="T43" fmla="*/ 2147483647 h 103"/>
                <a:gd name="T44" fmla="*/ 2147483647 w 92"/>
                <a:gd name="T45" fmla="*/ 2147483647 h 103"/>
                <a:gd name="T46" fmla="*/ 2147483647 w 92"/>
                <a:gd name="T47" fmla="*/ 2147483647 h 103"/>
                <a:gd name="T48" fmla="*/ 2147483647 w 92"/>
                <a:gd name="T49" fmla="*/ 2147483647 h 103"/>
                <a:gd name="T50" fmla="*/ 2147483647 w 92"/>
                <a:gd name="T51" fmla="*/ 2147483647 h 103"/>
                <a:gd name="T52" fmla="*/ 2147483647 w 92"/>
                <a:gd name="T53" fmla="*/ 2147483647 h 103"/>
                <a:gd name="T54" fmla="*/ 2147483647 w 92"/>
                <a:gd name="T55" fmla="*/ 2147483647 h 103"/>
                <a:gd name="T56" fmla="*/ 2147483647 w 92"/>
                <a:gd name="T57" fmla="*/ 2147483647 h 103"/>
                <a:gd name="T58" fmla="*/ 2147483647 w 92"/>
                <a:gd name="T59" fmla="*/ 2147483647 h 103"/>
                <a:gd name="T60" fmla="*/ 2147483647 w 92"/>
                <a:gd name="T61" fmla="*/ 0 h 103"/>
                <a:gd name="T62" fmla="*/ 2147483647 w 92"/>
                <a:gd name="T63" fmla="*/ 0 h 103"/>
                <a:gd name="T64" fmla="*/ 2147483647 w 92"/>
                <a:gd name="T65" fmla="*/ 0 h 103"/>
                <a:gd name="T66" fmla="*/ 2147483647 w 92"/>
                <a:gd name="T67" fmla="*/ 2147483647 h 103"/>
                <a:gd name="T68" fmla="*/ 2147483647 w 92"/>
                <a:gd name="T69" fmla="*/ 2147483647 h 1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" h="103">
                  <a:moveTo>
                    <a:pt x="81" y="1"/>
                  </a:moveTo>
                  <a:lnTo>
                    <a:pt x="81" y="1"/>
                  </a:lnTo>
                  <a:lnTo>
                    <a:pt x="62" y="17"/>
                  </a:lnTo>
                  <a:lnTo>
                    <a:pt x="54" y="25"/>
                  </a:lnTo>
                  <a:lnTo>
                    <a:pt x="46" y="35"/>
                  </a:lnTo>
                  <a:lnTo>
                    <a:pt x="24" y="65"/>
                  </a:lnTo>
                  <a:lnTo>
                    <a:pt x="13" y="80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6" y="103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20" y="89"/>
                  </a:lnTo>
                  <a:lnTo>
                    <a:pt x="29" y="77"/>
                  </a:lnTo>
                  <a:lnTo>
                    <a:pt x="39" y="63"/>
                  </a:lnTo>
                  <a:lnTo>
                    <a:pt x="48" y="51"/>
                  </a:lnTo>
                  <a:lnTo>
                    <a:pt x="69" y="30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2" y="5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9" name="Freeform 980"/>
            <p:cNvSpPr>
              <a:spLocks/>
            </p:cNvSpPr>
            <p:nvPr/>
          </p:nvSpPr>
          <p:spPr bwMode="auto">
            <a:xfrm>
              <a:off x="4840289" y="3370263"/>
              <a:ext cx="26988" cy="39688"/>
            </a:xfrm>
            <a:custGeom>
              <a:avLst/>
              <a:gdLst>
                <a:gd name="T0" fmla="*/ 2147483647 w 49"/>
                <a:gd name="T1" fmla="*/ 2147483647 h 73"/>
                <a:gd name="T2" fmla="*/ 2147483647 w 49"/>
                <a:gd name="T3" fmla="*/ 2147483647 h 73"/>
                <a:gd name="T4" fmla="*/ 2147483647 w 49"/>
                <a:gd name="T5" fmla="*/ 2147483647 h 73"/>
                <a:gd name="T6" fmla="*/ 2147483647 w 49"/>
                <a:gd name="T7" fmla="*/ 2147483647 h 73"/>
                <a:gd name="T8" fmla="*/ 2147483647 w 49"/>
                <a:gd name="T9" fmla="*/ 2147483647 h 73"/>
                <a:gd name="T10" fmla="*/ 2147483647 w 49"/>
                <a:gd name="T11" fmla="*/ 2147483647 h 73"/>
                <a:gd name="T12" fmla="*/ 0 w 49"/>
                <a:gd name="T13" fmla="*/ 2147483647 h 73"/>
                <a:gd name="T14" fmla="*/ 0 w 49"/>
                <a:gd name="T15" fmla="*/ 2147483647 h 73"/>
                <a:gd name="T16" fmla="*/ 0 w 49"/>
                <a:gd name="T17" fmla="*/ 2147483647 h 73"/>
                <a:gd name="T18" fmla="*/ 0 w 49"/>
                <a:gd name="T19" fmla="*/ 2147483647 h 73"/>
                <a:gd name="T20" fmla="*/ 2147483647 w 49"/>
                <a:gd name="T21" fmla="*/ 2147483647 h 73"/>
                <a:gd name="T22" fmla="*/ 2147483647 w 49"/>
                <a:gd name="T23" fmla="*/ 2147483647 h 73"/>
                <a:gd name="T24" fmla="*/ 2147483647 w 49"/>
                <a:gd name="T25" fmla="*/ 2147483647 h 73"/>
                <a:gd name="T26" fmla="*/ 2147483647 w 49"/>
                <a:gd name="T27" fmla="*/ 2147483647 h 73"/>
                <a:gd name="T28" fmla="*/ 2147483647 w 49"/>
                <a:gd name="T29" fmla="*/ 2147483647 h 73"/>
                <a:gd name="T30" fmla="*/ 2147483647 w 49"/>
                <a:gd name="T31" fmla="*/ 2147483647 h 73"/>
                <a:gd name="T32" fmla="*/ 2147483647 w 49"/>
                <a:gd name="T33" fmla="*/ 2147483647 h 73"/>
                <a:gd name="T34" fmla="*/ 2147483647 w 49"/>
                <a:gd name="T35" fmla="*/ 2147483647 h 73"/>
                <a:gd name="T36" fmla="*/ 2147483647 w 49"/>
                <a:gd name="T37" fmla="*/ 2147483647 h 73"/>
                <a:gd name="T38" fmla="*/ 2147483647 w 49"/>
                <a:gd name="T39" fmla="*/ 2147483647 h 73"/>
                <a:gd name="T40" fmla="*/ 2147483647 w 49"/>
                <a:gd name="T41" fmla="*/ 2147483647 h 73"/>
                <a:gd name="T42" fmla="*/ 2147483647 w 49"/>
                <a:gd name="T43" fmla="*/ 2147483647 h 73"/>
                <a:gd name="T44" fmla="*/ 2147483647 w 49"/>
                <a:gd name="T45" fmla="*/ 2147483647 h 73"/>
                <a:gd name="T46" fmla="*/ 2147483647 w 49"/>
                <a:gd name="T47" fmla="*/ 2147483647 h 73"/>
                <a:gd name="T48" fmla="*/ 2147483647 w 49"/>
                <a:gd name="T49" fmla="*/ 2147483647 h 73"/>
                <a:gd name="T50" fmla="*/ 2147483647 w 49"/>
                <a:gd name="T51" fmla="*/ 0 h 73"/>
                <a:gd name="T52" fmla="*/ 2147483647 w 49"/>
                <a:gd name="T53" fmla="*/ 0 h 73"/>
                <a:gd name="T54" fmla="*/ 2147483647 w 49"/>
                <a:gd name="T55" fmla="*/ 2147483647 h 73"/>
                <a:gd name="T56" fmla="*/ 2147483647 w 49"/>
                <a:gd name="T57" fmla="*/ 2147483647 h 73"/>
                <a:gd name="T58" fmla="*/ 2147483647 w 49"/>
                <a:gd name="T59" fmla="*/ 2147483647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9" h="73">
                  <a:moveTo>
                    <a:pt x="37" y="4"/>
                  </a:moveTo>
                  <a:lnTo>
                    <a:pt x="37" y="4"/>
                  </a:lnTo>
                  <a:lnTo>
                    <a:pt x="33" y="12"/>
                  </a:lnTo>
                  <a:lnTo>
                    <a:pt x="28" y="20"/>
                  </a:lnTo>
                  <a:lnTo>
                    <a:pt x="19" y="34"/>
                  </a:lnTo>
                  <a:lnTo>
                    <a:pt x="9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3" y="72"/>
                  </a:lnTo>
                  <a:lnTo>
                    <a:pt x="5" y="73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11" y="69"/>
                  </a:lnTo>
                  <a:lnTo>
                    <a:pt x="20" y="54"/>
                  </a:lnTo>
                  <a:lnTo>
                    <a:pt x="31" y="39"/>
                  </a:lnTo>
                  <a:lnTo>
                    <a:pt x="41" y="25"/>
                  </a:lnTo>
                  <a:lnTo>
                    <a:pt x="45" y="16"/>
                  </a:lnTo>
                  <a:lnTo>
                    <a:pt x="47" y="8"/>
                  </a:lnTo>
                  <a:lnTo>
                    <a:pt x="49" y="6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0" name="Freeform 981"/>
            <p:cNvSpPr>
              <a:spLocks/>
            </p:cNvSpPr>
            <p:nvPr/>
          </p:nvSpPr>
          <p:spPr bwMode="auto">
            <a:xfrm>
              <a:off x="5611814" y="3319463"/>
              <a:ext cx="38100" cy="57150"/>
            </a:xfrm>
            <a:custGeom>
              <a:avLst/>
              <a:gdLst>
                <a:gd name="T0" fmla="*/ 2147483647 w 72"/>
                <a:gd name="T1" fmla="*/ 2147483647 h 110"/>
                <a:gd name="T2" fmla="*/ 2147483647 w 72"/>
                <a:gd name="T3" fmla="*/ 2147483647 h 110"/>
                <a:gd name="T4" fmla="*/ 2147483647 w 72"/>
                <a:gd name="T5" fmla="*/ 2147483647 h 110"/>
                <a:gd name="T6" fmla="*/ 2147483647 w 72"/>
                <a:gd name="T7" fmla="*/ 2147483647 h 110"/>
                <a:gd name="T8" fmla="*/ 2147483647 w 72"/>
                <a:gd name="T9" fmla="*/ 2147483647 h 110"/>
                <a:gd name="T10" fmla="*/ 2147483647 w 72"/>
                <a:gd name="T11" fmla="*/ 2147483647 h 110"/>
                <a:gd name="T12" fmla="*/ 2147483647 w 72"/>
                <a:gd name="T13" fmla="*/ 2147483647 h 110"/>
                <a:gd name="T14" fmla="*/ 2147483647 w 72"/>
                <a:gd name="T15" fmla="*/ 2147483647 h 110"/>
                <a:gd name="T16" fmla="*/ 2147483647 w 72"/>
                <a:gd name="T17" fmla="*/ 2147483647 h 110"/>
                <a:gd name="T18" fmla="*/ 2147483647 w 72"/>
                <a:gd name="T19" fmla="*/ 2147483647 h 110"/>
                <a:gd name="T20" fmla="*/ 2147483647 w 72"/>
                <a:gd name="T21" fmla="*/ 2147483647 h 110"/>
                <a:gd name="T22" fmla="*/ 2147483647 w 72"/>
                <a:gd name="T23" fmla="*/ 2147483647 h 110"/>
                <a:gd name="T24" fmla="*/ 0 w 72"/>
                <a:gd name="T25" fmla="*/ 2147483647 h 110"/>
                <a:gd name="T26" fmla="*/ 0 w 72"/>
                <a:gd name="T27" fmla="*/ 2147483647 h 110"/>
                <a:gd name="T28" fmla="*/ 2147483647 w 72"/>
                <a:gd name="T29" fmla="*/ 2147483647 h 110"/>
                <a:gd name="T30" fmla="*/ 2147483647 w 72"/>
                <a:gd name="T31" fmla="*/ 2147483647 h 110"/>
                <a:gd name="T32" fmla="*/ 2147483647 w 72"/>
                <a:gd name="T33" fmla="*/ 2147483647 h 110"/>
                <a:gd name="T34" fmla="*/ 2147483647 w 72"/>
                <a:gd name="T35" fmla="*/ 2147483647 h 110"/>
                <a:gd name="T36" fmla="*/ 2147483647 w 72"/>
                <a:gd name="T37" fmla="*/ 2147483647 h 110"/>
                <a:gd name="T38" fmla="*/ 2147483647 w 72"/>
                <a:gd name="T39" fmla="*/ 2147483647 h 110"/>
                <a:gd name="T40" fmla="*/ 2147483647 w 72"/>
                <a:gd name="T41" fmla="*/ 2147483647 h 110"/>
                <a:gd name="T42" fmla="*/ 2147483647 w 72"/>
                <a:gd name="T43" fmla="*/ 2147483647 h 110"/>
                <a:gd name="T44" fmla="*/ 2147483647 w 72"/>
                <a:gd name="T45" fmla="*/ 2147483647 h 110"/>
                <a:gd name="T46" fmla="*/ 2147483647 w 72"/>
                <a:gd name="T47" fmla="*/ 2147483647 h 110"/>
                <a:gd name="T48" fmla="*/ 2147483647 w 72"/>
                <a:gd name="T49" fmla="*/ 2147483647 h 110"/>
                <a:gd name="T50" fmla="*/ 2147483647 w 72"/>
                <a:gd name="T51" fmla="*/ 2147483647 h 110"/>
                <a:gd name="T52" fmla="*/ 2147483647 w 72"/>
                <a:gd name="T53" fmla="*/ 2147483647 h 110"/>
                <a:gd name="T54" fmla="*/ 2147483647 w 72"/>
                <a:gd name="T55" fmla="*/ 2147483647 h 110"/>
                <a:gd name="T56" fmla="*/ 2147483647 w 72"/>
                <a:gd name="T57" fmla="*/ 2147483647 h 110"/>
                <a:gd name="T58" fmla="*/ 2147483647 w 72"/>
                <a:gd name="T59" fmla="*/ 2147483647 h 110"/>
                <a:gd name="T60" fmla="*/ 2147483647 w 72"/>
                <a:gd name="T61" fmla="*/ 2147483647 h 110"/>
                <a:gd name="T62" fmla="*/ 2147483647 w 72"/>
                <a:gd name="T63" fmla="*/ 2147483647 h 110"/>
                <a:gd name="T64" fmla="*/ 2147483647 w 72"/>
                <a:gd name="T65" fmla="*/ 0 h 110"/>
                <a:gd name="T66" fmla="*/ 2147483647 w 72"/>
                <a:gd name="T67" fmla="*/ 0 h 110"/>
                <a:gd name="T68" fmla="*/ 2147483647 w 72"/>
                <a:gd name="T69" fmla="*/ 2147483647 h 110"/>
                <a:gd name="T70" fmla="*/ 2147483647 w 72"/>
                <a:gd name="T71" fmla="*/ 2147483647 h 110"/>
                <a:gd name="T72" fmla="*/ 2147483647 w 72"/>
                <a:gd name="T73" fmla="*/ 2147483647 h 110"/>
                <a:gd name="T74" fmla="*/ 2147483647 w 72"/>
                <a:gd name="T75" fmla="*/ 2147483647 h 11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2" h="110">
                  <a:moveTo>
                    <a:pt x="59" y="6"/>
                  </a:moveTo>
                  <a:lnTo>
                    <a:pt x="59" y="6"/>
                  </a:lnTo>
                  <a:lnTo>
                    <a:pt x="59" y="14"/>
                  </a:lnTo>
                  <a:lnTo>
                    <a:pt x="57" y="21"/>
                  </a:lnTo>
                  <a:lnTo>
                    <a:pt x="49" y="34"/>
                  </a:lnTo>
                  <a:lnTo>
                    <a:pt x="40" y="47"/>
                  </a:lnTo>
                  <a:lnTo>
                    <a:pt x="31" y="59"/>
                  </a:lnTo>
                  <a:lnTo>
                    <a:pt x="16" y="79"/>
                  </a:lnTo>
                  <a:lnTo>
                    <a:pt x="9" y="90"/>
                  </a:lnTo>
                  <a:lnTo>
                    <a:pt x="1" y="99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20" y="97"/>
                  </a:lnTo>
                  <a:lnTo>
                    <a:pt x="30" y="85"/>
                  </a:lnTo>
                  <a:lnTo>
                    <a:pt x="47" y="59"/>
                  </a:lnTo>
                  <a:lnTo>
                    <a:pt x="55" y="47"/>
                  </a:lnTo>
                  <a:lnTo>
                    <a:pt x="63" y="34"/>
                  </a:lnTo>
                  <a:lnTo>
                    <a:pt x="69" y="21"/>
                  </a:lnTo>
                  <a:lnTo>
                    <a:pt x="72" y="14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2"/>
                  </a:lnTo>
                  <a:lnTo>
                    <a:pt x="61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1" name="Freeform 982"/>
            <p:cNvSpPr>
              <a:spLocks/>
            </p:cNvSpPr>
            <p:nvPr/>
          </p:nvSpPr>
          <p:spPr bwMode="auto">
            <a:xfrm>
              <a:off x="5627689" y="3325813"/>
              <a:ext cx="44450" cy="53975"/>
            </a:xfrm>
            <a:custGeom>
              <a:avLst/>
              <a:gdLst>
                <a:gd name="T0" fmla="*/ 2147483647 w 84"/>
                <a:gd name="T1" fmla="*/ 0 h 103"/>
                <a:gd name="T2" fmla="*/ 2147483647 w 84"/>
                <a:gd name="T3" fmla="*/ 0 h 103"/>
                <a:gd name="T4" fmla="*/ 2147483647 w 84"/>
                <a:gd name="T5" fmla="*/ 2147483647 h 103"/>
                <a:gd name="T6" fmla="*/ 2147483647 w 84"/>
                <a:gd name="T7" fmla="*/ 2147483647 h 103"/>
                <a:gd name="T8" fmla="*/ 2147483647 w 84"/>
                <a:gd name="T9" fmla="*/ 2147483647 h 103"/>
                <a:gd name="T10" fmla="*/ 2147483647 w 84"/>
                <a:gd name="T11" fmla="*/ 2147483647 h 103"/>
                <a:gd name="T12" fmla="*/ 2147483647 w 84"/>
                <a:gd name="T13" fmla="*/ 2147483647 h 103"/>
                <a:gd name="T14" fmla="*/ 2147483647 w 84"/>
                <a:gd name="T15" fmla="*/ 2147483647 h 103"/>
                <a:gd name="T16" fmla="*/ 2147483647 w 84"/>
                <a:gd name="T17" fmla="*/ 2147483647 h 103"/>
                <a:gd name="T18" fmla="*/ 2147483647 w 84"/>
                <a:gd name="T19" fmla="*/ 2147483647 h 103"/>
                <a:gd name="T20" fmla="*/ 2147483647 w 84"/>
                <a:gd name="T21" fmla="*/ 2147483647 h 103"/>
                <a:gd name="T22" fmla="*/ 2147483647 w 84"/>
                <a:gd name="T23" fmla="*/ 2147483647 h 103"/>
                <a:gd name="T24" fmla="*/ 2147483647 w 84"/>
                <a:gd name="T25" fmla="*/ 2147483647 h 103"/>
                <a:gd name="T26" fmla="*/ 2147483647 w 84"/>
                <a:gd name="T27" fmla="*/ 2147483647 h 103"/>
                <a:gd name="T28" fmla="*/ 2147483647 w 84"/>
                <a:gd name="T29" fmla="*/ 2147483647 h 103"/>
                <a:gd name="T30" fmla="*/ 0 w 84"/>
                <a:gd name="T31" fmla="*/ 2147483647 h 103"/>
                <a:gd name="T32" fmla="*/ 0 w 84"/>
                <a:gd name="T33" fmla="*/ 2147483647 h 103"/>
                <a:gd name="T34" fmla="*/ 2147483647 w 84"/>
                <a:gd name="T35" fmla="*/ 2147483647 h 103"/>
                <a:gd name="T36" fmla="*/ 2147483647 w 84"/>
                <a:gd name="T37" fmla="*/ 2147483647 h 103"/>
                <a:gd name="T38" fmla="*/ 2147483647 w 84"/>
                <a:gd name="T39" fmla="*/ 2147483647 h 103"/>
                <a:gd name="T40" fmla="*/ 2147483647 w 84"/>
                <a:gd name="T41" fmla="*/ 2147483647 h 103"/>
                <a:gd name="T42" fmla="*/ 2147483647 w 84"/>
                <a:gd name="T43" fmla="*/ 2147483647 h 103"/>
                <a:gd name="T44" fmla="*/ 2147483647 w 84"/>
                <a:gd name="T45" fmla="*/ 2147483647 h 103"/>
                <a:gd name="T46" fmla="*/ 2147483647 w 84"/>
                <a:gd name="T47" fmla="*/ 2147483647 h 103"/>
                <a:gd name="T48" fmla="*/ 2147483647 w 84"/>
                <a:gd name="T49" fmla="*/ 2147483647 h 103"/>
                <a:gd name="T50" fmla="*/ 2147483647 w 84"/>
                <a:gd name="T51" fmla="*/ 2147483647 h 103"/>
                <a:gd name="T52" fmla="*/ 2147483647 w 84"/>
                <a:gd name="T53" fmla="*/ 2147483647 h 103"/>
                <a:gd name="T54" fmla="*/ 2147483647 w 84"/>
                <a:gd name="T55" fmla="*/ 2147483647 h 103"/>
                <a:gd name="T56" fmla="*/ 2147483647 w 84"/>
                <a:gd name="T57" fmla="*/ 2147483647 h 103"/>
                <a:gd name="T58" fmla="*/ 2147483647 w 84"/>
                <a:gd name="T59" fmla="*/ 2147483647 h 103"/>
                <a:gd name="T60" fmla="*/ 2147483647 w 84"/>
                <a:gd name="T61" fmla="*/ 2147483647 h 103"/>
                <a:gd name="T62" fmla="*/ 2147483647 w 84"/>
                <a:gd name="T63" fmla="*/ 2147483647 h 103"/>
                <a:gd name="T64" fmla="*/ 2147483647 w 84"/>
                <a:gd name="T65" fmla="*/ 2147483647 h 103"/>
                <a:gd name="T66" fmla="*/ 2147483647 w 84"/>
                <a:gd name="T67" fmla="*/ 2147483647 h 103"/>
                <a:gd name="T68" fmla="*/ 2147483647 w 84"/>
                <a:gd name="T69" fmla="*/ 2147483647 h 103"/>
                <a:gd name="T70" fmla="*/ 2147483647 w 84"/>
                <a:gd name="T71" fmla="*/ 2147483647 h 103"/>
                <a:gd name="T72" fmla="*/ 2147483647 w 84"/>
                <a:gd name="T73" fmla="*/ 2147483647 h 103"/>
                <a:gd name="T74" fmla="*/ 2147483647 w 84"/>
                <a:gd name="T75" fmla="*/ 2147483647 h 103"/>
                <a:gd name="T76" fmla="*/ 2147483647 w 84"/>
                <a:gd name="T77" fmla="*/ 2147483647 h 103"/>
                <a:gd name="T78" fmla="*/ 2147483647 w 84"/>
                <a:gd name="T79" fmla="*/ 2147483647 h 103"/>
                <a:gd name="T80" fmla="*/ 2147483647 w 84"/>
                <a:gd name="T81" fmla="*/ 2147483647 h 103"/>
                <a:gd name="T82" fmla="*/ 2147483647 w 84"/>
                <a:gd name="T83" fmla="*/ 2147483647 h 103"/>
                <a:gd name="T84" fmla="*/ 2147483647 w 84"/>
                <a:gd name="T85" fmla="*/ 0 h 103"/>
                <a:gd name="T86" fmla="*/ 2147483647 w 84"/>
                <a:gd name="T87" fmla="*/ 0 h 103"/>
                <a:gd name="T88" fmla="*/ 2147483647 w 84"/>
                <a:gd name="T89" fmla="*/ 0 h 103"/>
                <a:gd name="T90" fmla="*/ 2147483647 w 84"/>
                <a:gd name="T91" fmla="*/ 0 h 1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03">
                  <a:moveTo>
                    <a:pt x="77" y="0"/>
                  </a:moveTo>
                  <a:lnTo>
                    <a:pt x="77" y="0"/>
                  </a:lnTo>
                  <a:lnTo>
                    <a:pt x="65" y="6"/>
                  </a:lnTo>
                  <a:lnTo>
                    <a:pt x="54" y="16"/>
                  </a:lnTo>
                  <a:lnTo>
                    <a:pt x="44" y="27"/>
                  </a:lnTo>
                  <a:lnTo>
                    <a:pt x="38" y="39"/>
                  </a:lnTo>
                  <a:lnTo>
                    <a:pt x="31" y="54"/>
                  </a:lnTo>
                  <a:lnTo>
                    <a:pt x="24" y="69"/>
                  </a:lnTo>
                  <a:lnTo>
                    <a:pt x="20" y="76"/>
                  </a:lnTo>
                  <a:lnTo>
                    <a:pt x="14" y="82"/>
                  </a:lnTo>
                  <a:lnTo>
                    <a:pt x="9" y="88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3"/>
                  </a:lnTo>
                  <a:lnTo>
                    <a:pt x="12" y="103"/>
                  </a:lnTo>
                  <a:lnTo>
                    <a:pt x="14" y="103"/>
                  </a:lnTo>
                  <a:lnTo>
                    <a:pt x="16" y="101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23" y="93"/>
                  </a:lnTo>
                  <a:lnTo>
                    <a:pt x="27" y="88"/>
                  </a:lnTo>
                  <a:lnTo>
                    <a:pt x="33" y="77"/>
                  </a:lnTo>
                  <a:lnTo>
                    <a:pt x="40" y="65"/>
                  </a:lnTo>
                  <a:lnTo>
                    <a:pt x="46" y="53"/>
                  </a:lnTo>
                  <a:lnTo>
                    <a:pt x="51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9" y="19"/>
                  </a:lnTo>
                  <a:lnTo>
                    <a:pt x="74" y="15"/>
                  </a:lnTo>
                  <a:lnTo>
                    <a:pt x="81" y="12"/>
                  </a:lnTo>
                  <a:lnTo>
                    <a:pt x="82" y="11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2" name="Freeform 983"/>
            <p:cNvSpPr>
              <a:spLocks/>
            </p:cNvSpPr>
            <p:nvPr/>
          </p:nvSpPr>
          <p:spPr bwMode="auto">
            <a:xfrm>
              <a:off x="5635627" y="3325813"/>
              <a:ext cx="49213" cy="76200"/>
            </a:xfrm>
            <a:custGeom>
              <a:avLst/>
              <a:gdLst>
                <a:gd name="T0" fmla="*/ 2147483647 w 92"/>
                <a:gd name="T1" fmla="*/ 2147483647 h 145"/>
                <a:gd name="T2" fmla="*/ 2147483647 w 92"/>
                <a:gd name="T3" fmla="*/ 2147483647 h 145"/>
                <a:gd name="T4" fmla="*/ 2147483647 w 92"/>
                <a:gd name="T5" fmla="*/ 2147483647 h 145"/>
                <a:gd name="T6" fmla="*/ 2147483647 w 92"/>
                <a:gd name="T7" fmla="*/ 2147483647 h 145"/>
                <a:gd name="T8" fmla="*/ 2147483647 w 92"/>
                <a:gd name="T9" fmla="*/ 2147483647 h 145"/>
                <a:gd name="T10" fmla="*/ 2147483647 w 92"/>
                <a:gd name="T11" fmla="*/ 2147483647 h 145"/>
                <a:gd name="T12" fmla="*/ 2147483647 w 92"/>
                <a:gd name="T13" fmla="*/ 2147483647 h 145"/>
                <a:gd name="T14" fmla="*/ 2147483647 w 92"/>
                <a:gd name="T15" fmla="*/ 2147483647 h 145"/>
                <a:gd name="T16" fmla="*/ 2147483647 w 92"/>
                <a:gd name="T17" fmla="*/ 2147483647 h 145"/>
                <a:gd name="T18" fmla="*/ 2147483647 w 92"/>
                <a:gd name="T19" fmla="*/ 2147483647 h 145"/>
                <a:gd name="T20" fmla="*/ 0 w 92"/>
                <a:gd name="T21" fmla="*/ 2147483647 h 145"/>
                <a:gd name="T22" fmla="*/ 0 w 92"/>
                <a:gd name="T23" fmla="*/ 2147483647 h 145"/>
                <a:gd name="T24" fmla="*/ 2147483647 w 92"/>
                <a:gd name="T25" fmla="*/ 2147483647 h 145"/>
                <a:gd name="T26" fmla="*/ 2147483647 w 92"/>
                <a:gd name="T27" fmla="*/ 2147483647 h 145"/>
                <a:gd name="T28" fmla="*/ 2147483647 w 92"/>
                <a:gd name="T29" fmla="*/ 2147483647 h 145"/>
                <a:gd name="T30" fmla="*/ 2147483647 w 92"/>
                <a:gd name="T31" fmla="*/ 2147483647 h 145"/>
                <a:gd name="T32" fmla="*/ 2147483647 w 92"/>
                <a:gd name="T33" fmla="*/ 2147483647 h 145"/>
                <a:gd name="T34" fmla="*/ 2147483647 w 92"/>
                <a:gd name="T35" fmla="*/ 2147483647 h 145"/>
                <a:gd name="T36" fmla="*/ 2147483647 w 92"/>
                <a:gd name="T37" fmla="*/ 2147483647 h 145"/>
                <a:gd name="T38" fmla="*/ 2147483647 w 92"/>
                <a:gd name="T39" fmla="*/ 2147483647 h 145"/>
                <a:gd name="T40" fmla="*/ 2147483647 w 92"/>
                <a:gd name="T41" fmla="*/ 2147483647 h 145"/>
                <a:gd name="T42" fmla="*/ 2147483647 w 92"/>
                <a:gd name="T43" fmla="*/ 2147483647 h 145"/>
                <a:gd name="T44" fmla="*/ 2147483647 w 92"/>
                <a:gd name="T45" fmla="*/ 2147483647 h 145"/>
                <a:gd name="T46" fmla="*/ 2147483647 w 92"/>
                <a:gd name="T47" fmla="*/ 2147483647 h 145"/>
                <a:gd name="T48" fmla="*/ 2147483647 w 92"/>
                <a:gd name="T49" fmla="*/ 2147483647 h 145"/>
                <a:gd name="T50" fmla="*/ 2147483647 w 92"/>
                <a:gd name="T51" fmla="*/ 2147483647 h 145"/>
                <a:gd name="T52" fmla="*/ 2147483647 w 92"/>
                <a:gd name="T53" fmla="*/ 2147483647 h 145"/>
                <a:gd name="T54" fmla="*/ 2147483647 w 92"/>
                <a:gd name="T55" fmla="*/ 2147483647 h 145"/>
                <a:gd name="T56" fmla="*/ 2147483647 w 92"/>
                <a:gd name="T57" fmla="*/ 2147483647 h 145"/>
                <a:gd name="T58" fmla="*/ 2147483647 w 92"/>
                <a:gd name="T59" fmla="*/ 2147483647 h 145"/>
                <a:gd name="T60" fmla="*/ 2147483647 w 92"/>
                <a:gd name="T61" fmla="*/ 0 h 145"/>
                <a:gd name="T62" fmla="*/ 2147483647 w 92"/>
                <a:gd name="T63" fmla="*/ 0 h 145"/>
                <a:gd name="T64" fmla="*/ 2147483647 w 92"/>
                <a:gd name="T65" fmla="*/ 0 h 145"/>
                <a:gd name="T66" fmla="*/ 2147483647 w 92"/>
                <a:gd name="T67" fmla="*/ 2147483647 h 145"/>
                <a:gd name="T68" fmla="*/ 2147483647 w 92"/>
                <a:gd name="T69" fmla="*/ 2147483647 h 1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2" h="145">
                  <a:moveTo>
                    <a:pt x="82" y="1"/>
                  </a:moveTo>
                  <a:lnTo>
                    <a:pt x="82" y="1"/>
                  </a:lnTo>
                  <a:lnTo>
                    <a:pt x="69" y="16"/>
                  </a:lnTo>
                  <a:lnTo>
                    <a:pt x="59" y="32"/>
                  </a:lnTo>
                  <a:lnTo>
                    <a:pt x="48" y="50"/>
                  </a:lnTo>
                  <a:lnTo>
                    <a:pt x="40" y="67"/>
                  </a:lnTo>
                  <a:lnTo>
                    <a:pt x="22" y="103"/>
                  </a:lnTo>
                  <a:lnTo>
                    <a:pt x="12" y="120"/>
                  </a:lnTo>
                  <a:lnTo>
                    <a:pt x="2" y="137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2" y="143"/>
                  </a:lnTo>
                  <a:lnTo>
                    <a:pt x="3" y="145"/>
                  </a:lnTo>
                  <a:lnTo>
                    <a:pt x="8" y="145"/>
                  </a:lnTo>
                  <a:lnTo>
                    <a:pt x="10" y="145"/>
                  </a:lnTo>
                  <a:lnTo>
                    <a:pt x="12" y="142"/>
                  </a:lnTo>
                  <a:lnTo>
                    <a:pt x="22" y="127"/>
                  </a:lnTo>
                  <a:lnTo>
                    <a:pt x="31" y="110"/>
                  </a:lnTo>
                  <a:lnTo>
                    <a:pt x="49" y="74"/>
                  </a:lnTo>
                  <a:lnTo>
                    <a:pt x="57" y="57"/>
                  </a:lnTo>
                  <a:lnTo>
                    <a:pt x="67" y="40"/>
                  </a:lnTo>
                  <a:lnTo>
                    <a:pt x="78" y="24"/>
                  </a:lnTo>
                  <a:lnTo>
                    <a:pt x="90" y="11"/>
                  </a:lnTo>
                  <a:lnTo>
                    <a:pt x="91" y="8"/>
                  </a:lnTo>
                  <a:lnTo>
                    <a:pt x="92" y="5"/>
                  </a:lnTo>
                  <a:lnTo>
                    <a:pt x="91" y="4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3" name="Freeform 984"/>
            <p:cNvSpPr>
              <a:spLocks/>
            </p:cNvSpPr>
            <p:nvPr/>
          </p:nvSpPr>
          <p:spPr bwMode="auto">
            <a:xfrm>
              <a:off x="5646739" y="3335338"/>
              <a:ext cx="53975" cy="74613"/>
            </a:xfrm>
            <a:custGeom>
              <a:avLst/>
              <a:gdLst>
                <a:gd name="T0" fmla="*/ 2147483647 w 103"/>
                <a:gd name="T1" fmla="*/ 2147483647 h 139"/>
                <a:gd name="T2" fmla="*/ 2147483647 w 103"/>
                <a:gd name="T3" fmla="*/ 2147483647 h 139"/>
                <a:gd name="T4" fmla="*/ 2147483647 w 103"/>
                <a:gd name="T5" fmla="*/ 2147483647 h 139"/>
                <a:gd name="T6" fmla="*/ 2147483647 w 103"/>
                <a:gd name="T7" fmla="*/ 2147483647 h 139"/>
                <a:gd name="T8" fmla="*/ 2147483647 w 103"/>
                <a:gd name="T9" fmla="*/ 2147483647 h 139"/>
                <a:gd name="T10" fmla="*/ 2147483647 w 103"/>
                <a:gd name="T11" fmla="*/ 2147483647 h 139"/>
                <a:gd name="T12" fmla="*/ 2147483647 w 103"/>
                <a:gd name="T13" fmla="*/ 2147483647 h 139"/>
                <a:gd name="T14" fmla="*/ 2147483647 w 103"/>
                <a:gd name="T15" fmla="*/ 2147483647 h 139"/>
                <a:gd name="T16" fmla="*/ 2147483647 w 103"/>
                <a:gd name="T17" fmla="*/ 2147483647 h 139"/>
                <a:gd name="T18" fmla="*/ 2147483647 w 103"/>
                <a:gd name="T19" fmla="*/ 2147483647 h 139"/>
                <a:gd name="T20" fmla="*/ 2147483647 w 103"/>
                <a:gd name="T21" fmla="*/ 2147483647 h 139"/>
                <a:gd name="T22" fmla="*/ 2147483647 w 103"/>
                <a:gd name="T23" fmla="*/ 2147483647 h 139"/>
                <a:gd name="T24" fmla="*/ 2147483647 w 103"/>
                <a:gd name="T25" fmla="*/ 2147483647 h 139"/>
                <a:gd name="T26" fmla="*/ 2147483647 w 103"/>
                <a:gd name="T27" fmla="*/ 2147483647 h 139"/>
                <a:gd name="T28" fmla="*/ 0 w 103"/>
                <a:gd name="T29" fmla="*/ 2147483647 h 139"/>
                <a:gd name="T30" fmla="*/ 0 w 103"/>
                <a:gd name="T31" fmla="*/ 2147483647 h 139"/>
                <a:gd name="T32" fmla="*/ 0 w 103"/>
                <a:gd name="T33" fmla="*/ 2147483647 h 139"/>
                <a:gd name="T34" fmla="*/ 2147483647 w 103"/>
                <a:gd name="T35" fmla="*/ 2147483647 h 139"/>
                <a:gd name="T36" fmla="*/ 2147483647 w 103"/>
                <a:gd name="T37" fmla="*/ 2147483647 h 139"/>
                <a:gd name="T38" fmla="*/ 2147483647 w 103"/>
                <a:gd name="T39" fmla="*/ 2147483647 h 139"/>
                <a:gd name="T40" fmla="*/ 2147483647 w 103"/>
                <a:gd name="T41" fmla="*/ 2147483647 h 139"/>
                <a:gd name="T42" fmla="*/ 2147483647 w 103"/>
                <a:gd name="T43" fmla="*/ 2147483647 h 139"/>
                <a:gd name="T44" fmla="*/ 2147483647 w 103"/>
                <a:gd name="T45" fmla="*/ 2147483647 h 139"/>
                <a:gd name="T46" fmla="*/ 2147483647 w 103"/>
                <a:gd name="T47" fmla="*/ 2147483647 h 139"/>
                <a:gd name="T48" fmla="*/ 2147483647 w 103"/>
                <a:gd name="T49" fmla="*/ 2147483647 h 139"/>
                <a:gd name="T50" fmla="*/ 2147483647 w 103"/>
                <a:gd name="T51" fmla="*/ 2147483647 h 139"/>
                <a:gd name="T52" fmla="*/ 2147483647 w 103"/>
                <a:gd name="T53" fmla="*/ 2147483647 h 139"/>
                <a:gd name="T54" fmla="*/ 2147483647 w 103"/>
                <a:gd name="T55" fmla="*/ 2147483647 h 139"/>
                <a:gd name="T56" fmla="*/ 2147483647 w 103"/>
                <a:gd name="T57" fmla="*/ 2147483647 h 139"/>
                <a:gd name="T58" fmla="*/ 2147483647 w 103"/>
                <a:gd name="T59" fmla="*/ 2147483647 h 139"/>
                <a:gd name="T60" fmla="*/ 2147483647 w 103"/>
                <a:gd name="T61" fmla="*/ 2147483647 h 139"/>
                <a:gd name="T62" fmla="*/ 2147483647 w 103"/>
                <a:gd name="T63" fmla="*/ 2147483647 h 139"/>
                <a:gd name="T64" fmla="*/ 2147483647 w 103"/>
                <a:gd name="T65" fmla="*/ 2147483647 h 139"/>
                <a:gd name="T66" fmla="*/ 2147483647 w 103"/>
                <a:gd name="T67" fmla="*/ 2147483647 h 139"/>
                <a:gd name="T68" fmla="*/ 2147483647 w 103"/>
                <a:gd name="T69" fmla="*/ 2147483647 h 139"/>
                <a:gd name="T70" fmla="*/ 2147483647 w 103"/>
                <a:gd name="T71" fmla="*/ 2147483647 h 139"/>
                <a:gd name="T72" fmla="*/ 2147483647 w 103"/>
                <a:gd name="T73" fmla="*/ 2147483647 h 139"/>
                <a:gd name="T74" fmla="*/ 2147483647 w 103"/>
                <a:gd name="T75" fmla="*/ 2147483647 h 139"/>
                <a:gd name="T76" fmla="*/ 2147483647 w 103"/>
                <a:gd name="T77" fmla="*/ 2147483647 h 139"/>
                <a:gd name="T78" fmla="*/ 2147483647 w 103"/>
                <a:gd name="T79" fmla="*/ 2147483647 h 139"/>
                <a:gd name="T80" fmla="*/ 2147483647 w 103"/>
                <a:gd name="T81" fmla="*/ 0 h 139"/>
                <a:gd name="T82" fmla="*/ 2147483647 w 103"/>
                <a:gd name="T83" fmla="*/ 0 h 139"/>
                <a:gd name="T84" fmla="*/ 2147483647 w 103"/>
                <a:gd name="T85" fmla="*/ 0 h 139"/>
                <a:gd name="T86" fmla="*/ 2147483647 w 103"/>
                <a:gd name="T87" fmla="*/ 0 h 139"/>
                <a:gd name="T88" fmla="*/ 2147483647 w 103"/>
                <a:gd name="T89" fmla="*/ 2147483647 h 139"/>
                <a:gd name="T90" fmla="*/ 2147483647 w 103"/>
                <a:gd name="T91" fmla="*/ 2147483647 h 139"/>
                <a:gd name="T92" fmla="*/ 2147483647 w 103"/>
                <a:gd name="T93" fmla="*/ 2147483647 h 13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03" h="139">
                  <a:moveTo>
                    <a:pt x="91" y="4"/>
                  </a:moveTo>
                  <a:lnTo>
                    <a:pt x="91" y="4"/>
                  </a:lnTo>
                  <a:lnTo>
                    <a:pt x="88" y="9"/>
                  </a:lnTo>
                  <a:lnTo>
                    <a:pt x="83" y="17"/>
                  </a:lnTo>
                  <a:lnTo>
                    <a:pt x="73" y="32"/>
                  </a:lnTo>
                  <a:lnTo>
                    <a:pt x="68" y="40"/>
                  </a:lnTo>
                  <a:lnTo>
                    <a:pt x="63" y="48"/>
                  </a:lnTo>
                  <a:lnTo>
                    <a:pt x="50" y="63"/>
                  </a:lnTo>
                  <a:lnTo>
                    <a:pt x="27" y="97"/>
                  </a:lnTo>
                  <a:lnTo>
                    <a:pt x="15" y="114"/>
                  </a:lnTo>
                  <a:lnTo>
                    <a:pt x="2" y="129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7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1" y="137"/>
                  </a:lnTo>
                  <a:lnTo>
                    <a:pt x="18" y="133"/>
                  </a:lnTo>
                  <a:lnTo>
                    <a:pt x="22" y="131"/>
                  </a:lnTo>
                  <a:lnTo>
                    <a:pt x="23" y="129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42" y="96"/>
                  </a:lnTo>
                  <a:lnTo>
                    <a:pt x="61" y="69"/>
                  </a:lnTo>
                  <a:lnTo>
                    <a:pt x="72" y="55"/>
                  </a:lnTo>
                  <a:lnTo>
                    <a:pt x="84" y="39"/>
                  </a:lnTo>
                  <a:lnTo>
                    <a:pt x="95" y="24"/>
                  </a:lnTo>
                  <a:lnTo>
                    <a:pt x="101" y="15"/>
                  </a:lnTo>
                  <a:lnTo>
                    <a:pt x="103" y="6"/>
                  </a:lnTo>
                  <a:lnTo>
                    <a:pt x="103" y="4"/>
                  </a:lnTo>
                  <a:lnTo>
                    <a:pt x="103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4" name="Freeform 985"/>
            <p:cNvSpPr>
              <a:spLocks/>
            </p:cNvSpPr>
            <p:nvPr/>
          </p:nvSpPr>
          <p:spPr bwMode="auto">
            <a:xfrm>
              <a:off x="5665789" y="3338513"/>
              <a:ext cx="50800" cy="77788"/>
            </a:xfrm>
            <a:custGeom>
              <a:avLst/>
              <a:gdLst>
                <a:gd name="T0" fmla="*/ 2147483647 w 97"/>
                <a:gd name="T1" fmla="*/ 2147483647 h 147"/>
                <a:gd name="T2" fmla="*/ 2147483647 w 97"/>
                <a:gd name="T3" fmla="*/ 2147483647 h 147"/>
                <a:gd name="T4" fmla="*/ 2147483647 w 97"/>
                <a:gd name="T5" fmla="*/ 2147483647 h 147"/>
                <a:gd name="T6" fmla="*/ 2147483647 w 97"/>
                <a:gd name="T7" fmla="*/ 2147483647 h 147"/>
                <a:gd name="T8" fmla="*/ 2147483647 w 97"/>
                <a:gd name="T9" fmla="*/ 2147483647 h 147"/>
                <a:gd name="T10" fmla="*/ 0 w 97"/>
                <a:gd name="T11" fmla="*/ 2147483647 h 147"/>
                <a:gd name="T12" fmla="*/ 0 w 97"/>
                <a:gd name="T13" fmla="*/ 2147483647 h 147"/>
                <a:gd name="T14" fmla="*/ 0 w 97"/>
                <a:gd name="T15" fmla="*/ 2147483647 h 147"/>
                <a:gd name="T16" fmla="*/ 0 w 97"/>
                <a:gd name="T17" fmla="*/ 2147483647 h 147"/>
                <a:gd name="T18" fmla="*/ 2147483647 w 97"/>
                <a:gd name="T19" fmla="*/ 2147483647 h 147"/>
                <a:gd name="T20" fmla="*/ 2147483647 w 97"/>
                <a:gd name="T21" fmla="*/ 2147483647 h 147"/>
                <a:gd name="T22" fmla="*/ 2147483647 w 97"/>
                <a:gd name="T23" fmla="*/ 2147483647 h 147"/>
                <a:gd name="T24" fmla="*/ 2147483647 w 97"/>
                <a:gd name="T25" fmla="*/ 2147483647 h 147"/>
                <a:gd name="T26" fmla="*/ 2147483647 w 97"/>
                <a:gd name="T27" fmla="*/ 2147483647 h 147"/>
                <a:gd name="T28" fmla="*/ 2147483647 w 97"/>
                <a:gd name="T29" fmla="*/ 2147483647 h 147"/>
                <a:gd name="T30" fmla="*/ 2147483647 w 97"/>
                <a:gd name="T31" fmla="*/ 2147483647 h 147"/>
                <a:gd name="T32" fmla="*/ 2147483647 w 97"/>
                <a:gd name="T33" fmla="*/ 2147483647 h 147"/>
                <a:gd name="T34" fmla="*/ 2147483647 w 97"/>
                <a:gd name="T35" fmla="*/ 2147483647 h 147"/>
                <a:gd name="T36" fmla="*/ 2147483647 w 97"/>
                <a:gd name="T37" fmla="*/ 2147483647 h 147"/>
                <a:gd name="T38" fmla="*/ 2147483647 w 97"/>
                <a:gd name="T39" fmla="*/ 2147483647 h 147"/>
                <a:gd name="T40" fmla="*/ 2147483647 w 97"/>
                <a:gd name="T41" fmla="*/ 2147483647 h 147"/>
                <a:gd name="T42" fmla="*/ 2147483647 w 97"/>
                <a:gd name="T43" fmla="*/ 2147483647 h 147"/>
                <a:gd name="T44" fmla="*/ 2147483647 w 97"/>
                <a:gd name="T45" fmla="*/ 2147483647 h 147"/>
                <a:gd name="T46" fmla="*/ 2147483647 w 97"/>
                <a:gd name="T47" fmla="*/ 2147483647 h 147"/>
                <a:gd name="T48" fmla="*/ 2147483647 w 97"/>
                <a:gd name="T49" fmla="*/ 2147483647 h 147"/>
                <a:gd name="T50" fmla="*/ 2147483647 w 97"/>
                <a:gd name="T51" fmla="*/ 2147483647 h 147"/>
                <a:gd name="T52" fmla="*/ 2147483647 w 97"/>
                <a:gd name="T53" fmla="*/ 2147483647 h 147"/>
                <a:gd name="T54" fmla="*/ 2147483647 w 97"/>
                <a:gd name="T55" fmla="*/ 0 h 147"/>
                <a:gd name="T56" fmla="*/ 2147483647 w 97"/>
                <a:gd name="T57" fmla="*/ 2147483647 h 147"/>
                <a:gd name="T58" fmla="*/ 2147483647 w 97"/>
                <a:gd name="T59" fmla="*/ 2147483647 h 147"/>
                <a:gd name="T60" fmla="*/ 2147483647 w 97"/>
                <a:gd name="T61" fmla="*/ 2147483647 h 14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7" h="147">
                  <a:moveTo>
                    <a:pt x="85" y="3"/>
                  </a:moveTo>
                  <a:lnTo>
                    <a:pt x="85" y="3"/>
                  </a:lnTo>
                  <a:lnTo>
                    <a:pt x="62" y="35"/>
                  </a:lnTo>
                  <a:lnTo>
                    <a:pt x="41" y="68"/>
                  </a:lnTo>
                  <a:lnTo>
                    <a:pt x="20" y="102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3" y="145"/>
                  </a:lnTo>
                  <a:lnTo>
                    <a:pt x="5" y="147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16" y="138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35" y="100"/>
                  </a:lnTo>
                  <a:lnTo>
                    <a:pt x="54" y="69"/>
                  </a:lnTo>
                  <a:lnTo>
                    <a:pt x="76" y="39"/>
                  </a:lnTo>
                  <a:lnTo>
                    <a:pt x="96" y="10"/>
                  </a:lnTo>
                  <a:lnTo>
                    <a:pt x="97" y="7"/>
                  </a:lnTo>
                  <a:lnTo>
                    <a:pt x="97" y="4"/>
                  </a:lnTo>
                  <a:lnTo>
                    <a:pt x="96" y="3"/>
                  </a:lnTo>
                  <a:lnTo>
                    <a:pt x="95" y="1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5" name="Freeform 986"/>
            <p:cNvSpPr>
              <a:spLocks/>
            </p:cNvSpPr>
            <p:nvPr/>
          </p:nvSpPr>
          <p:spPr bwMode="auto">
            <a:xfrm>
              <a:off x="5700714" y="3354388"/>
              <a:ext cx="23813" cy="36513"/>
            </a:xfrm>
            <a:custGeom>
              <a:avLst/>
              <a:gdLst>
                <a:gd name="T0" fmla="*/ 2147483647 w 44"/>
                <a:gd name="T1" fmla="*/ 2147483647 h 67"/>
                <a:gd name="T2" fmla="*/ 2147483647 w 44"/>
                <a:gd name="T3" fmla="*/ 2147483647 h 67"/>
                <a:gd name="T4" fmla="*/ 2147483647 w 44"/>
                <a:gd name="T5" fmla="*/ 2147483647 h 67"/>
                <a:gd name="T6" fmla="*/ 2147483647 w 44"/>
                <a:gd name="T7" fmla="*/ 2147483647 h 67"/>
                <a:gd name="T8" fmla="*/ 2147483647 w 44"/>
                <a:gd name="T9" fmla="*/ 2147483647 h 67"/>
                <a:gd name="T10" fmla="*/ 2147483647 w 44"/>
                <a:gd name="T11" fmla="*/ 2147483647 h 67"/>
                <a:gd name="T12" fmla="*/ 0 w 44"/>
                <a:gd name="T13" fmla="*/ 2147483647 h 67"/>
                <a:gd name="T14" fmla="*/ 0 w 44"/>
                <a:gd name="T15" fmla="*/ 2147483647 h 67"/>
                <a:gd name="T16" fmla="*/ 2147483647 w 44"/>
                <a:gd name="T17" fmla="*/ 2147483647 h 67"/>
                <a:gd name="T18" fmla="*/ 2147483647 w 44"/>
                <a:gd name="T19" fmla="*/ 2147483647 h 67"/>
                <a:gd name="T20" fmla="*/ 2147483647 w 44"/>
                <a:gd name="T21" fmla="*/ 2147483647 h 67"/>
                <a:gd name="T22" fmla="*/ 2147483647 w 44"/>
                <a:gd name="T23" fmla="*/ 2147483647 h 67"/>
                <a:gd name="T24" fmla="*/ 2147483647 w 44"/>
                <a:gd name="T25" fmla="*/ 2147483647 h 67"/>
                <a:gd name="T26" fmla="*/ 2147483647 w 44"/>
                <a:gd name="T27" fmla="*/ 2147483647 h 67"/>
                <a:gd name="T28" fmla="*/ 2147483647 w 44"/>
                <a:gd name="T29" fmla="*/ 2147483647 h 67"/>
                <a:gd name="T30" fmla="*/ 2147483647 w 44"/>
                <a:gd name="T31" fmla="*/ 2147483647 h 67"/>
                <a:gd name="T32" fmla="*/ 2147483647 w 44"/>
                <a:gd name="T33" fmla="*/ 2147483647 h 67"/>
                <a:gd name="T34" fmla="*/ 2147483647 w 44"/>
                <a:gd name="T35" fmla="*/ 2147483647 h 67"/>
                <a:gd name="T36" fmla="*/ 2147483647 w 44"/>
                <a:gd name="T37" fmla="*/ 2147483647 h 67"/>
                <a:gd name="T38" fmla="*/ 2147483647 w 44"/>
                <a:gd name="T39" fmla="*/ 2147483647 h 67"/>
                <a:gd name="T40" fmla="*/ 2147483647 w 44"/>
                <a:gd name="T41" fmla="*/ 0 h 67"/>
                <a:gd name="T42" fmla="*/ 2147483647 w 44"/>
                <a:gd name="T43" fmla="*/ 0 h 67"/>
                <a:gd name="T44" fmla="*/ 2147483647 w 44"/>
                <a:gd name="T45" fmla="*/ 0 h 67"/>
                <a:gd name="T46" fmla="*/ 2147483647 w 44"/>
                <a:gd name="T47" fmla="*/ 2147483647 h 67"/>
                <a:gd name="T48" fmla="*/ 2147483647 w 44"/>
                <a:gd name="T49" fmla="*/ 2147483647 h 67"/>
                <a:gd name="T50" fmla="*/ 2147483647 w 44"/>
                <a:gd name="T51" fmla="*/ 2147483647 h 6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4" h="67">
                  <a:moveTo>
                    <a:pt x="31" y="4"/>
                  </a:moveTo>
                  <a:lnTo>
                    <a:pt x="31" y="4"/>
                  </a:lnTo>
                  <a:lnTo>
                    <a:pt x="25" y="18"/>
                  </a:lnTo>
                  <a:lnTo>
                    <a:pt x="18" y="31"/>
                  </a:lnTo>
                  <a:lnTo>
                    <a:pt x="2" y="57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8" y="67"/>
                  </a:lnTo>
                  <a:lnTo>
                    <a:pt x="10" y="65"/>
                  </a:lnTo>
                  <a:lnTo>
                    <a:pt x="13" y="64"/>
                  </a:lnTo>
                  <a:lnTo>
                    <a:pt x="29" y="36"/>
                  </a:lnTo>
                  <a:lnTo>
                    <a:pt x="37" y="22"/>
                  </a:lnTo>
                  <a:lnTo>
                    <a:pt x="42" y="7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6" name="Freeform 987"/>
            <p:cNvSpPr>
              <a:spLocks/>
            </p:cNvSpPr>
            <p:nvPr/>
          </p:nvSpPr>
          <p:spPr bwMode="auto">
            <a:xfrm>
              <a:off x="4959352" y="3125788"/>
              <a:ext cx="38100" cy="93663"/>
            </a:xfrm>
            <a:custGeom>
              <a:avLst/>
              <a:gdLst>
                <a:gd name="T0" fmla="*/ 2147483647 w 72"/>
                <a:gd name="T1" fmla="*/ 0 h 176"/>
                <a:gd name="T2" fmla="*/ 2147483647 w 72"/>
                <a:gd name="T3" fmla="*/ 0 h 176"/>
                <a:gd name="T4" fmla="*/ 2147483647 w 72"/>
                <a:gd name="T5" fmla="*/ 2147483647 h 176"/>
                <a:gd name="T6" fmla="*/ 2147483647 w 72"/>
                <a:gd name="T7" fmla="*/ 2147483647 h 176"/>
                <a:gd name="T8" fmla="*/ 2147483647 w 72"/>
                <a:gd name="T9" fmla="*/ 2147483647 h 176"/>
                <a:gd name="T10" fmla="*/ 2147483647 w 72"/>
                <a:gd name="T11" fmla="*/ 2147483647 h 176"/>
                <a:gd name="T12" fmla="*/ 2147483647 w 72"/>
                <a:gd name="T13" fmla="*/ 2147483647 h 176"/>
                <a:gd name="T14" fmla="*/ 2147483647 w 72"/>
                <a:gd name="T15" fmla="*/ 2147483647 h 176"/>
                <a:gd name="T16" fmla="*/ 2147483647 w 72"/>
                <a:gd name="T17" fmla="*/ 2147483647 h 176"/>
                <a:gd name="T18" fmla="*/ 2147483647 w 72"/>
                <a:gd name="T19" fmla="*/ 2147483647 h 176"/>
                <a:gd name="T20" fmla="*/ 2147483647 w 72"/>
                <a:gd name="T21" fmla="*/ 2147483647 h 176"/>
                <a:gd name="T22" fmla="*/ 2147483647 w 72"/>
                <a:gd name="T23" fmla="*/ 2147483647 h 176"/>
                <a:gd name="T24" fmla="*/ 2147483647 w 72"/>
                <a:gd name="T25" fmla="*/ 2147483647 h 176"/>
                <a:gd name="T26" fmla="*/ 0 w 72"/>
                <a:gd name="T27" fmla="*/ 2147483647 h 176"/>
                <a:gd name="T28" fmla="*/ 0 w 72"/>
                <a:gd name="T29" fmla="*/ 2147483647 h 176"/>
                <a:gd name="T30" fmla="*/ 0 w 72"/>
                <a:gd name="T31" fmla="*/ 2147483647 h 176"/>
                <a:gd name="T32" fmla="*/ 2147483647 w 72"/>
                <a:gd name="T33" fmla="*/ 2147483647 h 176"/>
                <a:gd name="T34" fmla="*/ 2147483647 w 72"/>
                <a:gd name="T35" fmla="*/ 2147483647 h 176"/>
                <a:gd name="T36" fmla="*/ 2147483647 w 72"/>
                <a:gd name="T37" fmla="*/ 2147483647 h 176"/>
                <a:gd name="T38" fmla="*/ 2147483647 w 72"/>
                <a:gd name="T39" fmla="*/ 2147483647 h 176"/>
                <a:gd name="T40" fmla="*/ 2147483647 w 72"/>
                <a:gd name="T41" fmla="*/ 2147483647 h 176"/>
                <a:gd name="T42" fmla="*/ 2147483647 w 72"/>
                <a:gd name="T43" fmla="*/ 2147483647 h 176"/>
                <a:gd name="T44" fmla="*/ 2147483647 w 72"/>
                <a:gd name="T45" fmla="*/ 2147483647 h 176"/>
                <a:gd name="T46" fmla="*/ 2147483647 w 72"/>
                <a:gd name="T47" fmla="*/ 2147483647 h 176"/>
                <a:gd name="T48" fmla="*/ 2147483647 w 72"/>
                <a:gd name="T49" fmla="*/ 2147483647 h 176"/>
                <a:gd name="T50" fmla="*/ 2147483647 w 72"/>
                <a:gd name="T51" fmla="*/ 2147483647 h 176"/>
                <a:gd name="T52" fmla="*/ 2147483647 w 72"/>
                <a:gd name="T53" fmla="*/ 2147483647 h 176"/>
                <a:gd name="T54" fmla="*/ 2147483647 w 72"/>
                <a:gd name="T55" fmla="*/ 2147483647 h 176"/>
                <a:gd name="T56" fmla="*/ 2147483647 w 72"/>
                <a:gd name="T57" fmla="*/ 2147483647 h 176"/>
                <a:gd name="T58" fmla="*/ 2147483647 w 72"/>
                <a:gd name="T59" fmla="*/ 2147483647 h 176"/>
                <a:gd name="T60" fmla="*/ 2147483647 w 72"/>
                <a:gd name="T61" fmla="*/ 2147483647 h 176"/>
                <a:gd name="T62" fmla="*/ 2147483647 w 72"/>
                <a:gd name="T63" fmla="*/ 2147483647 h 176"/>
                <a:gd name="T64" fmla="*/ 2147483647 w 72"/>
                <a:gd name="T65" fmla="*/ 2147483647 h 176"/>
                <a:gd name="T66" fmla="*/ 2147483647 w 72"/>
                <a:gd name="T67" fmla="*/ 2147483647 h 176"/>
                <a:gd name="T68" fmla="*/ 2147483647 w 72"/>
                <a:gd name="T69" fmla="*/ 2147483647 h 176"/>
                <a:gd name="T70" fmla="*/ 2147483647 w 72"/>
                <a:gd name="T71" fmla="*/ 2147483647 h 176"/>
                <a:gd name="T72" fmla="*/ 2147483647 w 72"/>
                <a:gd name="T73" fmla="*/ 2147483647 h 176"/>
                <a:gd name="T74" fmla="*/ 2147483647 w 72"/>
                <a:gd name="T75" fmla="*/ 2147483647 h 176"/>
                <a:gd name="T76" fmla="*/ 2147483647 w 72"/>
                <a:gd name="T77" fmla="*/ 2147483647 h 176"/>
                <a:gd name="T78" fmla="*/ 2147483647 w 72"/>
                <a:gd name="T79" fmla="*/ 2147483647 h 176"/>
                <a:gd name="T80" fmla="*/ 2147483647 w 72"/>
                <a:gd name="T81" fmla="*/ 0 h 176"/>
                <a:gd name="T82" fmla="*/ 2147483647 w 72"/>
                <a:gd name="T83" fmla="*/ 0 h 176"/>
                <a:gd name="T84" fmla="*/ 2147483647 w 72"/>
                <a:gd name="T85" fmla="*/ 0 h 176"/>
                <a:gd name="T86" fmla="*/ 2147483647 w 72"/>
                <a:gd name="T87" fmla="*/ 0 h 17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2" h="176">
                  <a:moveTo>
                    <a:pt x="65" y="0"/>
                  </a:moveTo>
                  <a:lnTo>
                    <a:pt x="65" y="0"/>
                  </a:lnTo>
                  <a:lnTo>
                    <a:pt x="59" y="4"/>
                  </a:lnTo>
                  <a:lnTo>
                    <a:pt x="52" y="8"/>
                  </a:lnTo>
                  <a:lnTo>
                    <a:pt x="48" y="13"/>
                  </a:lnTo>
                  <a:lnTo>
                    <a:pt x="44" y="20"/>
                  </a:lnTo>
                  <a:lnTo>
                    <a:pt x="38" y="33"/>
                  </a:lnTo>
                  <a:lnTo>
                    <a:pt x="35" y="48"/>
                  </a:lnTo>
                  <a:lnTo>
                    <a:pt x="31" y="63"/>
                  </a:lnTo>
                  <a:lnTo>
                    <a:pt x="27" y="78"/>
                  </a:lnTo>
                  <a:lnTo>
                    <a:pt x="18" y="108"/>
                  </a:lnTo>
                  <a:lnTo>
                    <a:pt x="8" y="13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6"/>
                  </a:lnTo>
                  <a:lnTo>
                    <a:pt x="7" y="176"/>
                  </a:lnTo>
                  <a:lnTo>
                    <a:pt x="10" y="175"/>
                  </a:lnTo>
                  <a:lnTo>
                    <a:pt x="11" y="173"/>
                  </a:lnTo>
                  <a:lnTo>
                    <a:pt x="12" y="172"/>
                  </a:lnTo>
                  <a:lnTo>
                    <a:pt x="18" y="149"/>
                  </a:lnTo>
                  <a:lnTo>
                    <a:pt x="25" y="127"/>
                  </a:lnTo>
                  <a:lnTo>
                    <a:pt x="38" y="85"/>
                  </a:lnTo>
                  <a:lnTo>
                    <a:pt x="41" y="76"/>
                  </a:lnTo>
                  <a:lnTo>
                    <a:pt x="44" y="66"/>
                  </a:lnTo>
                  <a:lnTo>
                    <a:pt x="48" y="43"/>
                  </a:lnTo>
                  <a:lnTo>
                    <a:pt x="50" y="33"/>
                  </a:lnTo>
                  <a:lnTo>
                    <a:pt x="54" y="24"/>
                  </a:lnTo>
                  <a:lnTo>
                    <a:pt x="61" y="16"/>
                  </a:lnTo>
                  <a:lnTo>
                    <a:pt x="64" y="13"/>
                  </a:lnTo>
                  <a:lnTo>
                    <a:pt x="68" y="10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7" name="Freeform 988"/>
            <p:cNvSpPr>
              <a:spLocks/>
            </p:cNvSpPr>
            <p:nvPr/>
          </p:nvSpPr>
          <p:spPr bwMode="auto">
            <a:xfrm>
              <a:off x="4986339" y="3173413"/>
              <a:ext cx="44450" cy="115888"/>
            </a:xfrm>
            <a:custGeom>
              <a:avLst/>
              <a:gdLst>
                <a:gd name="T0" fmla="*/ 2147483647 w 84"/>
                <a:gd name="T1" fmla="*/ 2147483647 h 219"/>
                <a:gd name="T2" fmla="*/ 2147483647 w 84"/>
                <a:gd name="T3" fmla="*/ 2147483647 h 219"/>
                <a:gd name="T4" fmla="*/ 2147483647 w 84"/>
                <a:gd name="T5" fmla="*/ 2147483647 h 219"/>
                <a:gd name="T6" fmla="*/ 2147483647 w 84"/>
                <a:gd name="T7" fmla="*/ 2147483647 h 219"/>
                <a:gd name="T8" fmla="*/ 2147483647 w 84"/>
                <a:gd name="T9" fmla="*/ 2147483647 h 219"/>
                <a:gd name="T10" fmla="*/ 2147483647 w 84"/>
                <a:gd name="T11" fmla="*/ 2147483647 h 219"/>
                <a:gd name="T12" fmla="*/ 2147483647 w 84"/>
                <a:gd name="T13" fmla="*/ 2147483647 h 219"/>
                <a:gd name="T14" fmla="*/ 2147483647 w 84"/>
                <a:gd name="T15" fmla="*/ 2147483647 h 219"/>
                <a:gd name="T16" fmla="*/ 2147483647 w 84"/>
                <a:gd name="T17" fmla="*/ 2147483647 h 219"/>
                <a:gd name="T18" fmla="*/ 2147483647 w 84"/>
                <a:gd name="T19" fmla="*/ 2147483647 h 219"/>
                <a:gd name="T20" fmla="*/ 2147483647 w 84"/>
                <a:gd name="T21" fmla="*/ 2147483647 h 219"/>
                <a:gd name="T22" fmla="*/ 2147483647 w 84"/>
                <a:gd name="T23" fmla="*/ 2147483647 h 219"/>
                <a:gd name="T24" fmla="*/ 2147483647 w 84"/>
                <a:gd name="T25" fmla="*/ 2147483647 h 219"/>
                <a:gd name="T26" fmla="*/ 2147483647 w 84"/>
                <a:gd name="T27" fmla="*/ 2147483647 h 219"/>
                <a:gd name="T28" fmla="*/ 2147483647 w 84"/>
                <a:gd name="T29" fmla="*/ 2147483647 h 219"/>
                <a:gd name="T30" fmla="*/ 2147483647 w 84"/>
                <a:gd name="T31" fmla="*/ 2147483647 h 219"/>
                <a:gd name="T32" fmla="*/ 0 w 84"/>
                <a:gd name="T33" fmla="*/ 2147483647 h 219"/>
                <a:gd name="T34" fmla="*/ 0 w 84"/>
                <a:gd name="T35" fmla="*/ 2147483647 h 219"/>
                <a:gd name="T36" fmla="*/ 0 w 84"/>
                <a:gd name="T37" fmla="*/ 2147483647 h 219"/>
                <a:gd name="T38" fmla="*/ 2147483647 w 84"/>
                <a:gd name="T39" fmla="*/ 2147483647 h 219"/>
                <a:gd name="T40" fmla="*/ 2147483647 w 84"/>
                <a:gd name="T41" fmla="*/ 2147483647 h 219"/>
                <a:gd name="T42" fmla="*/ 2147483647 w 84"/>
                <a:gd name="T43" fmla="*/ 2147483647 h 219"/>
                <a:gd name="T44" fmla="*/ 2147483647 w 84"/>
                <a:gd name="T45" fmla="*/ 2147483647 h 219"/>
                <a:gd name="T46" fmla="*/ 2147483647 w 84"/>
                <a:gd name="T47" fmla="*/ 2147483647 h 219"/>
                <a:gd name="T48" fmla="*/ 2147483647 w 84"/>
                <a:gd name="T49" fmla="*/ 2147483647 h 219"/>
                <a:gd name="T50" fmla="*/ 2147483647 w 84"/>
                <a:gd name="T51" fmla="*/ 2147483647 h 219"/>
                <a:gd name="T52" fmla="*/ 2147483647 w 84"/>
                <a:gd name="T53" fmla="*/ 2147483647 h 219"/>
                <a:gd name="T54" fmla="*/ 2147483647 w 84"/>
                <a:gd name="T55" fmla="*/ 2147483647 h 219"/>
                <a:gd name="T56" fmla="*/ 2147483647 w 84"/>
                <a:gd name="T57" fmla="*/ 2147483647 h 219"/>
                <a:gd name="T58" fmla="*/ 2147483647 w 84"/>
                <a:gd name="T59" fmla="*/ 2147483647 h 219"/>
                <a:gd name="T60" fmla="*/ 2147483647 w 84"/>
                <a:gd name="T61" fmla="*/ 2147483647 h 219"/>
                <a:gd name="T62" fmla="*/ 2147483647 w 84"/>
                <a:gd name="T63" fmla="*/ 2147483647 h 219"/>
                <a:gd name="T64" fmla="*/ 2147483647 w 84"/>
                <a:gd name="T65" fmla="*/ 2147483647 h 219"/>
                <a:gd name="T66" fmla="*/ 2147483647 w 84"/>
                <a:gd name="T67" fmla="*/ 2147483647 h 219"/>
                <a:gd name="T68" fmla="*/ 2147483647 w 84"/>
                <a:gd name="T69" fmla="*/ 2147483647 h 219"/>
                <a:gd name="T70" fmla="*/ 2147483647 w 84"/>
                <a:gd name="T71" fmla="*/ 2147483647 h 219"/>
                <a:gd name="T72" fmla="*/ 2147483647 w 84"/>
                <a:gd name="T73" fmla="*/ 2147483647 h 219"/>
                <a:gd name="T74" fmla="*/ 2147483647 w 84"/>
                <a:gd name="T75" fmla="*/ 2147483647 h 219"/>
                <a:gd name="T76" fmla="*/ 2147483647 w 84"/>
                <a:gd name="T77" fmla="*/ 2147483647 h 219"/>
                <a:gd name="T78" fmla="*/ 2147483647 w 84"/>
                <a:gd name="T79" fmla="*/ 2147483647 h 219"/>
                <a:gd name="T80" fmla="*/ 2147483647 w 84"/>
                <a:gd name="T81" fmla="*/ 2147483647 h 219"/>
                <a:gd name="T82" fmla="*/ 2147483647 w 84"/>
                <a:gd name="T83" fmla="*/ 2147483647 h 219"/>
                <a:gd name="T84" fmla="*/ 2147483647 w 84"/>
                <a:gd name="T85" fmla="*/ 2147483647 h 219"/>
                <a:gd name="T86" fmla="*/ 2147483647 w 84"/>
                <a:gd name="T87" fmla="*/ 2147483647 h 219"/>
                <a:gd name="T88" fmla="*/ 2147483647 w 84"/>
                <a:gd name="T89" fmla="*/ 0 h 219"/>
                <a:gd name="T90" fmla="*/ 2147483647 w 84"/>
                <a:gd name="T91" fmla="*/ 0 h 219"/>
                <a:gd name="T92" fmla="*/ 2147483647 w 84"/>
                <a:gd name="T93" fmla="*/ 0 h 219"/>
                <a:gd name="T94" fmla="*/ 2147483647 w 84"/>
                <a:gd name="T95" fmla="*/ 2147483647 h 219"/>
                <a:gd name="T96" fmla="*/ 2147483647 w 84"/>
                <a:gd name="T97" fmla="*/ 2147483647 h 219"/>
                <a:gd name="T98" fmla="*/ 2147483647 w 84"/>
                <a:gd name="T99" fmla="*/ 2147483647 h 21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4" h="219">
                  <a:moveTo>
                    <a:pt x="73" y="5"/>
                  </a:moveTo>
                  <a:lnTo>
                    <a:pt x="73" y="5"/>
                  </a:lnTo>
                  <a:lnTo>
                    <a:pt x="71" y="10"/>
                  </a:lnTo>
                  <a:lnTo>
                    <a:pt x="68" y="17"/>
                  </a:lnTo>
                  <a:lnTo>
                    <a:pt x="60" y="29"/>
                  </a:lnTo>
                  <a:lnTo>
                    <a:pt x="52" y="41"/>
                  </a:lnTo>
                  <a:lnTo>
                    <a:pt x="45" y="52"/>
                  </a:lnTo>
                  <a:lnTo>
                    <a:pt x="31" y="75"/>
                  </a:lnTo>
                  <a:lnTo>
                    <a:pt x="26" y="87"/>
                  </a:lnTo>
                  <a:lnTo>
                    <a:pt x="20" y="99"/>
                  </a:lnTo>
                  <a:lnTo>
                    <a:pt x="15" y="113"/>
                  </a:lnTo>
                  <a:lnTo>
                    <a:pt x="11" y="127"/>
                  </a:lnTo>
                  <a:lnTo>
                    <a:pt x="4" y="155"/>
                  </a:lnTo>
                  <a:lnTo>
                    <a:pt x="1" y="185"/>
                  </a:lnTo>
                  <a:lnTo>
                    <a:pt x="0" y="213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9"/>
                  </a:lnTo>
                  <a:lnTo>
                    <a:pt x="5" y="219"/>
                  </a:lnTo>
                  <a:lnTo>
                    <a:pt x="8" y="219"/>
                  </a:lnTo>
                  <a:lnTo>
                    <a:pt x="10" y="217"/>
                  </a:lnTo>
                  <a:lnTo>
                    <a:pt x="11" y="216"/>
                  </a:lnTo>
                  <a:lnTo>
                    <a:pt x="12" y="213"/>
                  </a:lnTo>
                  <a:lnTo>
                    <a:pt x="14" y="181"/>
                  </a:lnTo>
                  <a:lnTo>
                    <a:pt x="15" y="163"/>
                  </a:lnTo>
                  <a:lnTo>
                    <a:pt x="18" y="147"/>
                  </a:lnTo>
                  <a:lnTo>
                    <a:pt x="22" y="132"/>
                  </a:lnTo>
                  <a:lnTo>
                    <a:pt x="27" y="116"/>
                  </a:lnTo>
                  <a:lnTo>
                    <a:pt x="33" y="101"/>
                  </a:lnTo>
                  <a:lnTo>
                    <a:pt x="41" y="86"/>
                  </a:lnTo>
                  <a:lnTo>
                    <a:pt x="53" y="63"/>
                  </a:lnTo>
                  <a:lnTo>
                    <a:pt x="65" y="40"/>
                  </a:lnTo>
                  <a:lnTo>
                    <a:pt x="77" y="25"/>
                  </a:lnTo>
                  <a:lnTo>
                    <a:pt x="81" y="17"/>
                  </a:lnTo>
                  <a:lnTo>
                    <a:pt x="84" y="9"/>
                  </a:lnTo>
                  <a:lnTo>
                    <a:pt x="84" y="6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3"/>
                  </a:lnTo>
                  <a:lnTo>
                    <a:pt x="7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8" name="Freeform 989"/>
            <p:cNvSpPr>
              <a:spLocks/>
            </p:cNvSpPr>
            <p:nvPr/>
          </p:nvSpPr>
          <p:spPr bwMode="auto">
            <a:xfrm>
              <a:off x="4992689" y="3219451"/>
              <a:ext cx="53975" cy="136525"/>
            </a:xfrm>
            <a:custGeom>
              <a:avLst/>
              <a:gdLst>
                <a:gd name="T0" fmla="*/ 2147483647 w 101"/>
                <a:gd name="T1" fmla="*/ 2147483647 h 258"/>
                <a:gd name="T2" fmla="*/ 2147483647 w 101"/>
                <a:gd name="T3" fmla="*/ 2147483647 h 258"/>
                <a:gd name="T4" fmla="*/ 2147483647 w 101"/>
                <a:gd name="T5" fmla="*/ 2147483647 h 258"/>
                <a:gd name="T6" fmla="*/ 2147483647 w 101"/>
                <a:gd name="T7" fmla="*/ 2147483647 h 258"/>
                <a:gd name="T8" fmla="*/ 2147483647 w 101"/>
                <a:gd name="T9" fmla="*/ 2147483647 h 258"/>
                <a:gd name="T10" fmla="*/ 2147483647 w 101"/>
                <a:gd name="T11" fmla="*/ 2147483647 h 258"/>
                <a:gd name="T12" fmla="*/ 2147483647 w 101"/>
                <a:gd name="T13" fmla="*/ 2147483647 h 258"/>
                <a:gd name="T14" fmla="*/ 2147483647 w 101"/>
                <a:gd name="T15" fmla="*/ 2147483647 h 258"/>
                <a:gd name="T16" fmla="*/ 2147483647 w 101"/>
                <a:gd name="T17" fmla="*/ 2147483647 h 258"/>
                <a:gd name="T18" fmla="*/ 2147483647 w 101"/>
                <a:gd name="T19" fmla="*/ 2147483647 h 258"/>
                <a:gd name="T20" fmla="*/ 2147483647 w 101"/>
                <a:gd name="T21" fmla="*/ 2147483647 h 258"/>
                <a:gd name="T22" fmla="*/ 2147483647 w 101"/>
                <a:gd name="T23" fmla="*/ 2147483647 h 258"/>
                <a:gd name="T24" fmla="*/ 2147483647 w 101"/>
                <a:gd name="T25" fmla="*/ 2147483647 h 258"/>
                <a:gd name="T26" fmla="*/ 0 w 101"/>
                <a:gd name="T27" fmla="*/ 2147483647 h 258"/>
                <a:gd name="T28" fmla="*/ 0 w 101"/>
                <a:gd name="T29" fmla="*/ 2147483647 h 258"/>
                <a:gd name="T30" fmla="*/ 2147483647 w 101"/>
                <a:gd name="T31" fmla="*/ 2147483647 h 258"/>
                <a:gd name="T32" fmla="*/ 2147483647 w 101"/>
                <a:gd name="T33" fmla="*/ 2147483647 h 258"/>
                <a:gd name="T34" fmla="*/ 2147483647 w 101"/>
                <a:gd name="T35" fmla="*/ 2147483647 h 258"/>
                <a:gd name="T36" fmla="*/ 2147483647 w 101"/>
                <a:gd name="T37" fmla="*/ 2147483647 h 258"/>
                <a:gd name="T38" fmla="*/ 2147483647 w 101"/>
                <a:gd name="T39" fmla="*/ 2147483647 h 258"/>
                <a:gd name="T40" fmla="*/ 2147483647 w 101"/>
                <a:gd name="T41" fmla="*/ 2147483647 h 258"/>
                <a:gd name="T42" fmla="*/ 2147483647 w 101"/>
                <a:gd name="T43" fmla="*/ 2147483647 h 258"/>
                <a:gd name="T44" fmla="*/ 2147483647 w 101"/>
                <a:gd name="T45" fmla="*/ 2147483647 h 258"/>
                <a:gd name="T46" fmla="*/ 2147483647 w 101"/>
                <a:gd name="T47" fmla="*/ 2147483647 h 258"/>
                <a:gd name="T48" fmla="*/ 2147483647 w 101"/>
                <a:gd name="T49" fmla="*/ 2147483647 h 258"/>
                <a:gd name="T50" fmla="*/ 2147483647 w 101"/>
                <a:gd name="T51" fmla="*/ 2147483647 h 258"/>
                <a:gd name="T52" fmla="*/ 2147483647 w 101"/>
                <a:gd name="T53" fmla="*/ 2147483647 h 258"/>
                <a:gd name="T54" fmla="*/ 2147483647 w 101"/>
                <a:gd name="T55" fmla="*/ 2147483647 h 258"/>
                <a:gd name="T56" fmla="*/ 2147483647 w 101"/>
                <a:gd name="T57" fmla="*/ 2147483647 h 258"/>
                <a:gd name="T58" fmla="*/ 2147483647 w 101"/>
                <a:gd name="T59" fmla="*/ 2147483647 h 258"/>
                <a:gd name="T60" fmla="*/ 2147483647 w 101"/>
                <a:gd name="T61" fmla="*/ 2147483647 h 258"/>
                <a:gd name="T62" fmla="*/ 2147483647 w 101"/>
                <a:gd name="T63" fmla="*/ 2147483647 h 258"/>
                <a:gd name="T64" fmla="*/ 2147483647 w 101"/>
                <a:gd name="T65" fmla="*/ 2147483647 h 258"/>
                <a:gd name="T66" fmla="*/ 2147483647 w 101"/>
                <a:gd name="T67" fmla="*/ 2147483647 h 258"/>
                <a:gd name="T68" fmla="*/ 2147483647 w 101"/>
                <a:gd name="T69" fmla="*/ 2147483647 h 258"/>
                <a:gd name="T70" fmla="*/ 2147483647 w 101"/>
                <a:gd name="T71" fmla="*/ 2147483647 h 258"/>
                <a:gd name="T72" fmla="*/ 2147483647 w 101"/>
                <a:gd name="T73" fmla="*/ 2147483647 h 258"/>
                <a:gd name="T74" fmla="*/ 2147483647 w 101"/>
                <a:gd name="T75" fmla="*/ 2147483647 h 258"/>
                <a:gd name="T76" fmla="*/ 2147483647 w 101"/>
                <a:gd name="T77" fmla="*/ 2147483647 h 258"/>
                <a:gd name="T78" fmla="*/ 2147483647 w 101"/>
                <a:gd name="T79" fmla="*/ 2147483647 h 258"/>
                <a:gd name="T80" fmla="*/ 2147483647 w 101"/>
                <a:gd name="T81" fmla="*/ 2147483647 h 258"/>
                <a:gd name="T82" fmla="*/ 2147483647 w 101"/>
                <a:gd name="T83" fmla="*/ 2147483647 h 258"/>
                <a:gd name="T84" fmla="*/ 2147483647 w 101"/>
                <a:gd name="T85" fmla="*/ 2147483647 h 258"/>
                <a:gd name="T86" fmla="*/ 2147483647 w 101"/>
                <a:gd name="T87" fmla="*/ 2147483647 h 258"/>
                <a:gd name="T88" fmla="*/ 2147483647 w 101"/>
                <a:gd name="T89" fmla="*/ 2147483647 h 258"/>
                <a:gd name="T90" fmla="*/ 2147483647 w 101"/>
                <a:gd name="T91" fmla="*/ 2147483647 h 258"/>
                <a:gd name="T92" fmla="*/ 2147483647 w 101"/>
                <a:gd name="T93" fmla="*/ 2147483647 h 258"/>
                <a:gd name="T94" fmla="*/ 2147483647 w 101"/>
                <a:gd name="T95" fmla="*/ 2147483647 h 258"/>
                <a:gd name="T96" fmla="*/ 2147483647 w 101"/>
                <a:gd name="T97" fmla="*/ 2147483647 h 258"/>
                <a:gd name="T98" fmla="*/ 2147483647 w 101"/>
                <a:gd name="T99" fmla="*/ 2147483647 h 258"/>
                <a:gd name="T100" fmla="*/ 2147483647 w 101"/>
                <a:gd name="T101" fmla="*/ 0 h 258"/>
                <a:gd name="T102" fmla="*/ 2147483647 w 101"/>
                <a:gd name="T103" fmla="*/ 0 h 258"/>
                <a:gd name="T104" fmla="*/ 2147483647 w 101"/>
                <a:gd name="T105" fmla="*/ 0 h 258"/>
                <a:gd name="T106" fmla="*/ 2147483647 w 101"/>
                <a:gd name="T107" fmla="*/ 2147483647 h 258"/>
                <a:gd name="T108" fmla="*/ 2147483647 w 101"/>
                <a:gd name="T109" fmla="*/ 2147483647 h 2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01" h="258">
                  <a:moveTo>
                    <a:pt x="90" y="1"/>
                  </a:moveTo>
                  <a:lnTo>
                    <a:pt x="90" y="1"/>
                  </a:lnTo>
                  <a:lnTo>
                    <a:pt x="80" y="16"/>
                  </a:lnTo>
                  <a:lnTo>
                    <a:pt x="70" y="31"/>
                  </a:lnTo>
                  <a:lnTo>
                    <a:pt x="62" y="46"/>
                  </a:lnTo>
                  <a:lnTo>
                    <a:pt x="54" y="62"/>
                  </a:lnTo>
                  <a:lnTo>
                    <a:pt x="39" y="95"/>
                  </a:lnTo>
                  <a:lnTo>
                    <a:pt x="25" y="129"/>
                  </a:lnTo>
                  <a:lnTo>
                    <a:pt x="16" y="157"/>
                  </a:lnTo>
                  <a:lnTo>
                    <a:pt x="9" y="174"/>
                  </a:lnTo>
                  <a:lnTo>
                    <a:pt x="5" y="191"/>
                  </a:lnTo>
                  <a:lnTo>
                    <a:pt x="1" y="209"/>
                  </a:lnTo>
                  <a:lnTo>
                    <a:pt x="0" y="226"/>
                  </a:lnTo>
                  <a:lnTo>
                    <a:pt x="0" y="235"/>
                  </a:lnTo>
                  <a:lnTo>
                    <a:pt x="1" y="241"/>
                  </a:lnTo>
                  <a:lnTo>
                    <a:pt x="4" y="248"/>
                  </a:lnTo>
                  <a:lnTo>
                    <a:pt x="6" y="255"/>
                  </a:lnTo>
                  <a:lnTo>
                    <a:pt x="8" y="256"/>
                  </a:lnTo>
                  <a:lnTo>
                    <a:pt x="10" y="258"/>
                  </a:lnTo>
                  <a:lnTo>
                    <a:pt x="15" y="258"/>
                  </a:lnTo>
                  <a:lnTo>
                    <a:pt x="20" y="254"/>
                  </a:lnTo>
                  <a:lnTo>
                    <a:pt x="21" y="252"/>
                  </a:lnTo>
                  <a:lnTo>
                    <a:pt x="23" y="249"/>
                  </a:lnTo>
                  <a:lnTo>
                    <a:pt x="21" y="247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3" y="237"/>
                  </a:lnTo>
                  <a:lnTo>
                    <a:pt x="13" y="231"/>
                  </a:lnTo>
                  <a:lnTo>
                    <a:pt x="15" y="214"/>
                  </a:lnTo>
                  <a:lnTo>
                    <a:pt x="17" y="201"/>
                  </a:lnTo>
                  <a:lnTo>
                    <a:pt x="21" y="187"/>
                  </a:lnTo>
                  <a:lnTo>
                    <a:pt x="28" y="160"/>
                  </a:lnTo>
                  <a:lnTo>
                    <a:pt x="38" y="131"/>
                  </a:lnTo>
                  <a:lnTo>
                    <a:pt x="50" y="100"/>
                  </a:lnTo>
                  <a:lnTo>
                    <a:pt x="63" y="68"/>
                  </a:lnTo>
                  <a:lnTo>
                    <a:pt x="71" y="53"/>
                  </a:lnTo>
                  <a:lnTo>
                    <a:pt x="80" y="38"/>
                  </a:lnTo>
                  <a:lnTo>
                    <a:pt x="89" y="24"/>
                  </a:lnTo>
                  <a:lnTo>
                    <a:pt x="100" y="11"/>
                  </a:lnTo>
                  <a:lnTo>
                    <a:pt x="101" y="8"/>
                  </a:lnTo>
                  <a:lnTo>
                    <a:pt x="101" y="5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9" name="Freeform 990"/>
            <p:cNvSpPr>
              <a:spLocks/>
            </p:cNvSpPr>
            <p:nvPr/>
          </p:nvSpPr>
          <p:spPr bwMode="auto">
            <a:xfrm>
              <a:off x="5033964" y="3271838"/>
              <a:ext cx="31750" cy="104775"/>
            </a:xfrm>
            <a:custGeom>
              <a:avLst/>
              <a:gdLst>
                <a:gd name="T0" fmla="*/ 2147483647 w 61"/>
                <a:gd name="T1" fmla="*/ 2147483647 h 200"/>
                <a:gd name="T2" fmla="*/ 2147483647 w 61"/>
                <a:gd name="T3" fmla="*/ 2147483647 h 200"/>
                <a:gd name="T4" fmla="*/ 2147483647 w 61"/>
                <a:gd name="T5" fmla="*/ 2147483647 h 200"/>
                <a:gd name="T6" fmla="*/ 2147483647 w 61"/>
                <a:gd name="T7" fmla="*/ 2147483647 h 200"/>
                <a:gd name="T8" fmla="*/ 2147483647 w 61"/>
                <a:gd name="T9" fmla="*/ 2147483647 h 200"/>
                <a:gd name="T10" fmla="*/ 2147483647 w 61"/>
                <a:gd name="T11" fmla="*/ 2147483647 h 200"/>
                <a:gd name="T12" fmla="*/ 2147483647 w 61"/>
                <a:gd name="T13" fmla="*/ 2147483647 h 200"/>
                <a:gd name="T14" fmla="*/ 2147483647 w 61"/>
                <a:gd name="T15" fmla="*/ 2147483647 h 200"/>
                <a:gd name="T16" fmla="*/ 2147483647 w 61"/>
                <a:gd name="T17" fmla="*/ 2147483647 h 200"/>
                <a:gd name="T18" fmla="*/ 2147483647 w 61"/>
                <a:gd name="T19" fmla="*/ 2147483647 h 200"/>
                <a:gd name="T20" fmla="*/ 2147483647 w 61"/>
                <a:gd name="T21" fmla="*/ 2147483647 h 200"/>
                <a:gd name="T22" fmla="*/ 2147483647 w 61"/>
                <a:gd name="T23" fmla="*/ 2147483647 h 200"/>
                <a:gd name="T24" fmla="*/ 2147483647 w 61"/>
                <a:gd name="T25" fmla="*/ 2147483647 h 200"/>
                <a:gd name="T26" fmla="*/ 0 w 61"/>
                <a:gd name="T27" fmla="*/ 2147483647 h 200"/>
                <a:gd name="T28" fmla="*/ 0 w 61"/>
                <a:gd name="T29" fmla="*/ 2147483647 h 200"/>
                <a:gd name="T30" fmla="*/ 2147483647 w 61"/>
                <a:gd name="T31" fmla="*/ 2147483647 h 200"/>
                <a:gd name="T32" fmla="*/ 2147483647 w 61"/>
                <a:gd name="T33" fmla="*/ 2147483647 h 200"/>
                <a:gd name="T34" fmla="*/ 2147483647 w 61"/>
                <a:gd name="T35" fmla="*/ 2147483647 h 200"/>
                <a:gd name="T36" fmla="*/ 2147483647 w 61"/>
                <a:gd name="T37" fmla="*/ 2147483647 h 200"/>
                <a:gd name="T38" fmla="*/ 2147483647 w 61"/>
                <a:gd name="T39" fmla="*/ 2147483647 h 200"/>
                <a:gd name="T40" fmla="*/ 2147483647 w 61"/>
                <a:gd name="T41" fmla="*/ 2147483647 h 200"/>
                <a:gd name="T42" fmla="*/ 2147483647 w 61"/>
                <a:gd name="T43" fmla="*/ 2147483647 h 200"/>
                <a:gd name="T44" fmla="*/ 2147483647 w 61"/>
                <a:gd name="T45" fmla="*/ 2147483647 h 200"/>
                <a:gd name="T46" fmla="*/ 2147483647 w 61"/>
                <a:gd name="T47" fmla="*/ 2147483647 h 200"/>
                <a:gd name="T48" fmla="*/ 2147483647 w 61"/>
                <a:gd name="T49" fmla="*/ 2147483647 h 200"/>
                <a:gd name="T50" fmla="*/ 2147483647 w 61"/>
                <a:gd name="T51" fmla="*/ 2147483647 h 200"/>
                <a:gd name="T52" fmla="*/ 2147483647 w 61"/>
                <a:gd name="T53" fmla="*/ 2147483647 h 200"/>
                <a:gd name="T54" fmla="*/ 2147483647 w 61"/>
                <a:gd name="T55" fmla="*/ 2147483647 h 200"/>
                <a:gd name="T56" fmla="*/ 2147483647 w 61"/>
                <a:gd name="T57" fmla="*/ 2147483647 h 200"/>
                <a:gd name="T58" fmla="*/ 2147483647 w 61"/>
                <a:gd name="T59" fmla="*/ 2147483647 h 200"/>
                <a:gd name="T60" fmla="*/ 2147483647 w 61"/>
                <a:gd name="T61" fmla="*/ 2147483647 h 200"/>
                <a:gd name="T62" fmla="*/ 2147483647 w 61"/>
                <a:gd name="T63" fmla="*/ 2147483647 h 200"/>
                <a:gd name="T64" fmla="*/ 2147483647 w 61"/>
                <a:gd name="T65" fmla="*/ 2147483647 h 200"/>
                <a:gd name="T66" fmla="*/ 2147483647 w 61"/>
                <a:gd name="T67" fmla="*/ 2147483647 h 200"/>
                <a:gd name="T68" fmla="*/ 2147483647 w 61"/>
                <a:gd name="T69" fmla="*/ 2147483647 h 200"/>
                <a:gd name="T70" fmla="*/ 2147483647 w 61"/>
                <a:gd name="T71" fmla="*/ 2147483647 h 200"/>
                <a:gd name="T72" fmla="*/ 2147483647 w 61"/>
                <a:gd name="T73" fmla="*/ 2147483647 h 200"/>
                <a:gd name="T74" fmla="*/ 2147483647 w 61"/>
                <a:gd name="T75" fmla="*/ 2147483647 h 200"/>
                <a:gd name="T76" fmla="*/ 2147483647 w 61"/>
                <a:gd name="T77" fmla="*/ 2147483647 h 200"/>
                <a:gd name="T78" fmla="*/ 2147483647 w 61"/>
                <a:gd name="T79" fmla="*/ 2147483647 h 200"/>
                <a:gd name="T80" fmla="*/ 2147483647 w 61"/>
                <a:gd name="T81" fmla="*/ 2147483647 h 200"/>
                <a:gd name="T82" fmla="*/ 2147483647 w 61"/>
                <a:gd name="T83" fmla="*/ 2147483647 h 200"/>
                <a:gd name="T84" fmla="*/ 2147483647 w 61"/>
                <a:gd name="T85" fmla="*/ 2147483647 h 200"/>
                <a:gd name="T86" fmla="*/ 2147483647 w 61"/>
                <a:gd name="T87" fmla="*/ 2147483647 h 200"/>
                <a:gd name="T88" fmla="*/ 2147483647 w 61"/>
                <a:gd name="T89" fmla="*/ 2147483647 h 200"/>
                <a:gd name="T90" fmla="*/ 2147483647 w 61"/>
                <a:gd name="T91" fmla="*/ 2147483647 h 200"/>
                <a:gd name="T92" fmla="*/ 2147483647 w 61"/>
                <a:gd name="T93" fmla="*/ 2147483647 h 200"/>
                <a:gd name="T94" fmla="*/ 2147483647 w 61"/>
                <a:gd name="T95" fmla="*/ 2147483647 h 200"/>
                <a:gd name="T96" fmla="*/ 2147483647 w 61"/>
                <a:gd name="T97" fmla="*/ 0 h 200"/>
                <a:gd name="T98" fmla="*/ 2147483647 w 61"/>
                <a:gd name="T99" fmla="*/ 0 h 200"/>
                <a:gd name="T100" fmla="*/ 2147483647 w 61"/>
                <a:gd name="T101" fmla="*/ 2147483647 h 200"/>
                <a:gd name="T102" fmla="*/ 2147483647 w 61"/>
                <a:gd name="T103" fmla="*/ 2147483647 h 200"/>
                <a:gd name="T104" fmla="*/ 2147483647 w 61"/>
                <a:gd name="T105" fmla="*/ 2147483647 h 200"/>
                <a:gd name="T106" fmla="*/ 2147483647 w 61"/>
                <a:gd name="T107" fmla="*/ 2147483647 h 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61" h="200">
                  <a:moveTo>
                    <a:pt x="49" y="5"/>
                  </a:moveTo>
                  <a:lnTo>
                    <a:pt x="49" y="5"/>
                  </a:lnTo>
                  <a:lnTo>
                    <a:pt x="47" y="12"/>
                  </a:lnTo>
                  <a:lnTo>
                    <a:pt x="45" y="17"/>
                  </a:lnTo>
                  <a:lnTo>
                    <a:pt x="38" y="29"/>
                  </a:lnTo>
                  <a:lnTo>
                    <a:pt x="31" y="42"/>
                  </a:lnTo>
                  <a:lnTo>
                    <a:pt x="26" y="54"/>
                  </a:lnTo>
                  <a:lnTo>
                    <a:pt x="16" y="92"/>
                  </a:lnTo>
                  <a:lnTo>
                    <a:pt x="8" y="130"/>
                  </a:lnTo>
                  <a:lnTo>
                    <a:pt x="3" y="160"/>
                  </a:lnTo>
                  <a:lnTo>
                    <a:pt x="1" y="173"/>
                  </a:lnTo>
                  <a:lnTo>
                    <a:pt x="0" y="188"/>
                  </a:lnTo>
                  <a:lnTo>
                    <a:pt x="1" y="192"/>
                  </a:lnTo>
                  <a:lnTo>
                    <a:pt x="3" y="196"/>
                  </a:lnTo>
                  <a:lnTo>
                    <a:pt x="7" y="199"/>
                  </a:lnTo>
                  <a:lnTo>
                    <a:pt x="11" y="200"/>
                  </a:lnTo>
                  <a:lnTo>
                    <a:pt x="13" y="200"/>
                  </a:lnTo>
                  <a:lnTo>
                    <a:pt x="15" y="199"/>
                  </a:lnTo>
                  <a:lnTo>
                    <a:pt x="18" y="195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6" y="189"/>
                  </a:lnTo>
                  <a:lnTo>
                    <a:pt x="13" y="188"/>
                  </a:lnTo>
                  <a:lnTo>
                    <a:pt x="13" y="187"/>
                  </a:lnTo>
                  <a:lnTo>
                    <a:pt x="12" y="184"/>
                  </a:lnTo>
                  <a:lnTo>
                    <a:pt x="13" y="173"/>
                  </a:lnTo>
                  <a:lnTo>
                    <a:pt x="20" y="139"/>
                  </a:lnTo>
                  <a:lnTo>
                    <a:pt x="32" y="84"/>
                  </a:lnTo>
                  <a:lnTo>
                    <a:pt x="35" y="70"/>
                  </a:lnTo>
                  <a:lnTo>
                    <a:pt x="38" y="55"/>
                  </a:lnTo>
                  <a:lnTo>
                    <a:pt x="41" y="48"/>
                  </a:lnTo>
                  <a:lnTo>
                    <a:pt x="43" y="42"/>
                  </a:lnTo>
                  <a:lnTo>
                    <a:pt x="46" y="35"/>
                  </a:lnTo>
                  <a:lnTo>
                    <a:pt x="51" y="29"/>
                  </a:lnTo>
                  <a:lnTo>
                    <a:pt x="56" y="24"/>
                  </a:lnTo>
                  <a:lnTo>
                    <a:pt x="58" y="19"/>
                  </a:lnTo>
                  <a:lnTo>
                    <a:pt x="60" y="12"/>
                  </a:lnTo>
                  <a:lnTo>
                    <a:pt x="61" y="5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49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0" name="Freeform 991"/>
            <p:cNvSpPr>
              <a:spLocks/>
            </p:cNvSpPr>
            <p:nvPr/>
          </p:nvSpPr>
          <p:spPr bwMode="auto">
            <a:xfrm>
              <a:off x="5072064" y="3303588"/>
              <a:ext cx="20638" cy="95250"/>
            </a:xfrm>
            <a:custGeom>
              <a:avLst/>
              <a:gdLst>
                <a:gd name="T0" fmla="*/ 2147483647 w 37"/>
                <a:gd name="T1" fmla="*/ 2147483647 h 181"/>
                <a:gd name="T2" fmla="*/ 2147483647 w 37"/>
                <a:gd name="T3" fmla="*/ 2147483647 h 181"/>
                <a:gd name="T4" fmla="*/ 2147483647 w 37"/>
                <a:gd name="T5" fmla="*/ 2147483647 h 181"/>
                <a:gd name="T6" fmla="*/ 2147483647 w 37"/>
                <a:gd name="T7" fmla="*/ 2147483647 h 181"/>
                <a:gd name="T8" fmla="*/ 2147483647 w 37"/>
                <a:gd name="T9" fmla="*/ 2147483647 h 181"/>
                <a:gd name="T10" fmla="*/ 2147483647 w 37"/>
                <a:gd name="T11" fmla="*/ 2147483647 h 181"/>
                <a:gd name="T12" fmla="*/ 2147483647 w 37"/>
                <a:gd name="T13" fmla="*/ 2147483647 h 181"/>
                <a:gd name="T14" fmla="*/ 2147483647 w 37"/>
                <a:gd name="T15" fmla="*/ 2147483647 h 181"/>
                <a:gd name="T16" fmla="*/ 2147483647 w 37"/>
                <a:gd name="T17" fmla="*/ 2147483647 h 181"/>
                <a:gd name="T18" fmla="*/ 2147483647 w 37"/>
                <a:gd name="T19" fmla="*/ 2147483647 h 181"/>
                <a:gd name="T20" fmla="*/ 0 w 37"/>
                <a:gd name="T21" fmla="*/ 2147483647 h 181"/>
                <a:gd name="T22" fmla="*/ 0 w 37"/>
                <a:gd name="T23" fmla="*/ 2147483647 h 181"/>
                <a:gd name="T24" fmla="*/ 0 w 37"/>
                <a:gd name="T25" fmla="*/ 2147483647 h 181"/>
                <a:gd name="T26" fmla="*/ 0 w 37"/>
                <a:gd name="T27" fmla="*/ 2147483647 h 181"/>
                <a:gd name="T28" fmla="*/ 2147483647 w 37"/>
                <a:gd name="T29" fmla="*/ 2147483647 h 181"/>
                <a:gd name="T30" fmla="*/ 2147483647 w 37"/>
                <a:gd name="T31" fmla="*/ 2147483647 h 181"/>
                <a:gd name="T32" fmla="*/ 2147483647 w 37"/>
                <a:gd name="T33" fmla="*/ 2147483647 h 181"/>
                <a:gd name="T34" fmla="*/ 2147483647 w 37"/>
                <a:gd name="T35" fmla="*/ 2147483647 h 181"/>
                <a:gd name="T36" fmla="*/ 2147483647 w 37"/>
                <a:gd name="T37" fmla="*/ 2147483647 h 181"/>
                <a:gd name="T38" fmla="*/ 2147483647 w 37"/>
                <a:gd name="T39" fmla="*/ 2147483647 h 181"/>
                <a:gd name="T40" fmla="*/ 2147483647 w 37"/>
                <a:gd name="T41" fmla="*/ 2147483647 h 181"/>
                <a:gd name="T42" fmla="*/ 2147483647 w 37"/>
                <a:gd name="T43" fmla="*/ 2147483647 h 181"/>
                <a:gd name="T44" fmla="*/ 2147483647 w 37"/>
                <a:gd name="T45" fmla="*/ 2147483647 h 181"/>
                <a:gd name="T46" fmla="*/ 2147483647 w 37"/>
                <a:gd name="T47" fmla="*/ 2147483647 h 181"/>
                <a:gd name="T48" fmla="*/ 2147483647 w 37"/>
                <a:gd name="T49" fmla="*/ 2147483647 h 181"/>
                <a:gd name="T50" fmla="*/ 2147483647 w 37"/>
                <a:gd name="T51" fmla="*/ 2147483647 h 181"/>
                <a:gd name="T52" fmla="*/ 2147483647 w 37"/>
                <a:gd name="T53" fmla="*/ 2147483647 h 181"/>
                <a:gd name="T54" fmla="*/ 2147483647 w 37"/>
                <a:gd name="T55" fmla="*/ 2147483647 h 181"/>
                <a:gd name="T56" fmla="*/ 2147483647 w 37"/>
                <a:gd name="T57" fmla="*/ 2147483647 h 181"/>
                <a:gd name="T58" fmla="*/ 2147483647 w 37"/>
                <a:gd name="T59" fmla="*/ 2147483647 h 181"/>
                <a:gd name="T60" fmla="*/ 2147483647 w 37"/>
                <a:gd name="T61" fmla="*/ 2147483647 h 181"/>
                <a:gd name="T62" fmla="*/ 2147483647 w 37"/>
                <a:gd name="T63" fmla="*/ 2147483647 h 181"/>
                <a:gd name="T64" fmla="*/ 2147483647 w 37"/>
                <a:gd name="T65" fmla="*/ 2147483647 h 181"/>
                <a:gd name="T66" fmla="*/ 2147483647 w 37"/>
                <a:gd name="T67" fmla="*/ 0 h 181"/>
                <a:gd name="T68" fmla="*/ 2147483647 w 37"/>
                <a:gd name="T69" fmla="*/ 0 h 181"/>
                <a:gd name="T70" fmla="*/ 2147483647 w 37"/>
                <a:gd name="T71" fmla="*/ 0 h 181"/>
                <a:gd name="T72" fmla="*/ 2147483647 w 37"/>
                <a:gd name="T73" fmla="*/ 2147483647 h 181"/>
                <a:gd name="T74" fmla="*/ 2147483647 w 37"/>
                <a:gd name="T75" fmla="*/ 2147483647 h 181"/>
                <a:gd name="T76" fmla="*/ 2147483647 w 37"/>
                <a:gd name="T77" fmla="*/ 2147483647 h 1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" h="181">
                  <a:moveTo>
                    <a:pt x="25" y="4"/>
                  </a:moveTo>
                  <a:lnTo>
                    <a:pt x="25" y="4"/>
                  </a:lnTo>
                  <a:lnTo>
                    <a:pt x="21" y="21"/>
                  </a:lnTo>
                  <a:lnTo>
                    <a:pt x="14" y="40"/>
                  </a:lnTo>
                  <a:lnTo>
                    <a:pt x="8" y="59"/>
                  </a:lnTo>
                  <a:lnTo>
                    <a:pt x="7" y="69"/>
                  </a:lnTo>
                  <a:lnTo>
                    <a:pt x="6" y="78"/>
                  </a:lnTo>
                  <a:lnTo>
                    <a:pt x="4" y="103"/>
                  </a:lnTo>
                  <a:lnTo>
                    <a:pt x="3" y="127"/>
                  </a:lnTo>
                  <a:lnTo>
                    <a:pt x="0" y="152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2" y="180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80"/>
                  </a:lnTo>
                  <a:lnTo>
                    <a:pt x="11" y="179"/>
                  </a:lnTo>
                  <a:lnTo>
                    <a:pt x="12" y="176"/>
                  </a:lnTo>
                  <a:lnTo>
                    <a:pt x="12" y="154"/>
                  </a:lnTo>
                  <a:lnTo>
                    <a:pt x="14" y="133"/>
                  </a:lnTo>
                  <a:lnTo>
                    <a:pt x="18" y="89"/>
                  </a:lnTo>
                  <a:lnTo>
                    <a:pt x="21" y="67"/>
                  </a:lnTo>
                  <a:lnTo>
                    <a:pt x="26" y="47"/>
                  </a:lnTo>
                  <a:lnTo>
                    <a:pt x="31" y="27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5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1" name="Freeform 992"/>
            <p:cNvSpPr>
              <a:spLocks/>
            </p:cNvSpPr>
            <p:nvPr/>
          </p:nvSpPr>
          <p:spPr bwMode="auto">
            <a:xfrm>
              <a:off x="5110164" y="3328988"/>
              <a:ext cx="14288" cy="84138"/>
            </a:xfrm>
            <a:custGeom>
              <a:avLst/>
              <a:gdLst>
                <a:gd name="T0" fmla="*/ 2147483647 w 26"/>
                <a:gd name="T1" fmla="*/ 2147483647 h 158"/>
                <a:gd name="T2" fmla="*/ 2147483647 w 26"/>
                <a:gd name="T3" fmla="*/ 2147483647 h 158"/>
                <a:gd name="T4" fmla="*/ 2147483647 w 26"/>
                <a:gd name="T5" fmla="*/ 2147483647 h 158"/>
                <a:gd name="T6" fmla="*/ 2147483647 w 26"/>
                <a:gd name="T7" fmla="*/ 2147483647 h 158"/>
                <a:gd name="T8" fmla="*/ 2147483647 w 26"/>
                <a:gd name="T9" fmla="*/ 2147483647 h 158"/>
                <a:gd name="T10" fmla="*/ 2147483647 w 26"/>
                <a:gd name="T11" fmla="*/ 2147483647 h 158"/>
                <a:gd name="T12" fmla="*/ 2147483647 w 26"/>
                <a:gd name="T13" fmla="*/ 2147483647 h 158"/>
                <a:gd name="T14" fmla="*/ 2147483647 w 26"/>
                <a:gd name="T15" fmla="*/ 2147483647 h 158"/>
                <a:gd name="T16" fmla="*/ 2147483647 w 26"/>
                <a:gd name="T17" fmla="*/ 2147483647 h 158"/>
                <a:gd name="T18" fmla="*/ 2147483647 w 26"/>
                <a:gd name="T19" fmla="*/ 2147483647 h 158"/>
                <a:gd name="T20" fmla="*/ 2147483647 w 26"/>
                <a:gd name="T21" fmla="*/ 2147483647 h 158"/>
                <a:gd name="T22" fmla="*/ 2147483647 w 26"/>
                <a:gd name="T23" fmla="*/ 2147483647 h 158"/>
                <a:gd name="T24" fmla="*/ 2147483647 w 26"/>
                <a:gd name="T25" fmla="*/ 2147483647 h 158"/>
                <a:gd name="T26" fmla="*/ 2147483647 w 26"/>
                <a:gd name="T27" fmla="*/ 2147483647 h 158"/>
                <a:gd name="T28" fmla="*/ 2147483647 w 26"/>
                <a:gd name="T29" fmla="*/ 2147483647 h 158"/>
                <a:gd name="T30" fmla="*/ 2147483647 w 26"/>
                <a:gd name="T31" fmla="*/ 2147483647 h 158"/>
                <a:gd name="T32" fmla="*/ 2147483647 w 26"/>
                <a:gd name="T33" fmla="*/ 0 h 158"/>
                <a:gd name="T34" fmla="*/ 2147483647 w 26"/>
                <a:gd name="T35" fmla="*/ 0 h 158"/>
                <a:gd name="T36" fmla="*/ 2147483647 w 26"/>
                <a:gd name="T37" fmla="*/ 0 h 158"/>
                <a:gd name="T38" fmla="*/ 2147483647 w 26"/>
                <a:gd name="T39" fmla="*/ 2147483647 h 158"/>
                <a:gd name="T40" fmla="*/ 2147483647 w 26"/>
                <a:gd name="T41" fmla="*/ 2147483647 h 158"/>
                <a:gd name="T42" fmla="*/ 2147483647 w 26"/>
                <a:gd name="T43" fmla="*/ 2147483647 h 158"/>
                <a:gd name="T44" fmla="*/ 2147483647 w 26"/>
                <a:gd name="T45" fmla="*/ 2147483647 h 158"/>
                <a:gd name="T46" fmla="*/ 2147483647 w 26"/>
                <a:gd name="T47" fmla="*/ 2147483647 h 158"/>
                <a:gd name="T48" fmla="*/ 0 w 26"/>
                <a:gd name="T49" fmla="*/ 2147483647 h 158"/>
                <a:gd name="T50" fmla="*/ 0 w 26"/>
                <a:gd name="T51" fmla="*/ 2147483647 h 158"/>
                <a:gd name="T52" fmla="*/ 2147483647 w 26"/>
                <a:gd name="T53" fmla="*/ 2147483647 h 158"/>
                <a:gd name="T54" fmla="*/ 2147483647 w 26"/>
                <a:gd name="T55" fmla="*/ 2147483647 h 158"/>
                <a:gd name="T56" fmla="*/ 2147483647 w 26"/>
                <a:gd name="T57" fmla="*/ 2147483647 h 158"/>
                <a:gd name="T58" fmla="*/ 2147483647 w 26"/>
                <a:gd name="T59" fmla="*/ 2147483647 h 158"/>
                <a:gd name="T60" fmla="*/ 2147483647 w 26"/>
                <a:gd name="T61" fmla="*/ 2147483647 h 158"/>
                <a:gd name="T62" fmla="*/ 2147483647 w 26"/>
                <a:gd name="T63" fmla="*/ 2147483647 h 158"/>
                <a:gd name="T64" fmla="*/ 2147483647 w 26"/>
                <a:gd name="T65" fmla="*/ 2147483647 h 158"/>
                <a:gd name="T66" fmla="*/ 2147483647 w 26"/>
                <a:gd name="T67" fmla="*/ 2147483647 h 158"/>
                <a:gd name="T68" fmla="*/ 2147483647 w 26"/>
                <a:gd name="T69" fmla="*/ 2147483647 h 158"/>
                <a:gd name="T70" fmla="*/ 2147483647 w 26"/>
                <a:gd name="T71" fmla="*/ 2147483647 h 158"/>
                <a:gd name="T72" fmla="*/ 2147483647 w 26"/>
                <a:gd name="T73" fmla="*/ 2147483647 h 158"/>
                <a:gd name="T74" fmla="*/ 2147483647 w 26"/>
                <a:gd name="T75" fmla="*/ 2147483647 h 158"/>
                <a:gd name="T76" fmla="*/ 2147483647 w 26"/>
                <a:gd name="T77" fmla="*/ 2147483647 h 158"/>
                <a:gd name="T78" fmla="*/ 2147483647 w 26"/>
                <a:gd name="T79" fmla="*/ 2147483647 h 158"/>
                <a:gd name="T80" fmla="*/ 2147483647 w 26"/>
                <a:gd name="T81" fmla="*/ 2147483647 h 158"/>
                <a:gd name="T82" fmla="*/ 2147483647 w 26"/>
                <a:gd name="T83" fmla="*/ 2147483647 h 1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6" h="158">
                  <a:moveTo>
                    <a:pt x="20" y="146"/>
                  </a:moveTo>
                  <a:lnTo>
                    <a:pt x="20" y="146"/>
                  </a:lnTo>
                  <a:lnTo>
                    <a:pt x="19" y="146"/>
                  </a:lnTo>
                  <a:lnTo>
                    <a:pt x="17" y="144"/>
                  </a:lnTo>
                  <a:lnTo>
                    <a:pt x="15" y="137"/>
                  </a:lnTo>
                  <a:lnTo>
                    <a:pt x="15" y="129"/>
                  </a:lnTo>
                  <a:lnTo>
                    <a:pt x="13" y="118"/>
                  </a:lnTo>
                  <a:lnTo>
                    <a:pt x="13" y="97"/>
                  </a:lnTo>
                  <a:lnTo>
                    <a:pt x="13" y="85"/>
                  </a:lnTo>
                  <a:lnTo>
                    <a:pt x="16" y="45"/>
                  </a:lnTo>
                  <a:lnTo>
                    <a:pt x="17" y="26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9" y="3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8" y="5"/>
                  </a:lnTo>
                  <a:lnTo>
                    <a:pt x="4" y="36"/>
                  </a:lnTo>
                  <a:lnTo>
                    <a:pt x="1" y="61"/>
                  </a:lnTo>
                  <a:lnTo>
                    <a:pt x="0" y="89"/>
                  </a:lnTo>
                  <a:lnTo>
                    <a:pt x="0" y="116"/>
                  </a:lnTo>
                  <a:lnTo>
                    <a:pt x="1" y="128"/>
                  </a:lnTo>
                  <a:lnTo>
                    <a:pt x="2" y="139"/>
                  </a:lnTo>
                  <a:lnTo>
                    <a:pt x="5" y="147"/>
                  </a:lnTo>
                  <a:lnTo>
                    <a:pt x="9" y="154"/>
                  </a:lnTo>
                  <a:lnTo>
                    <a:pt x="15" y="158"/>
                  </a:lnTo>
                  <a:lnTo>
                    <a:pt x="17" y="158"/>
                  </a:lnTo>
                  <a:lnTo>
                    <a:pt x="20" y="158"/>
                  </a:lnTo>
                  <a:lnTo>
                    <a:pt x="23" y="158"/>
                  </a:lnTo>
                  <a:lnTo>
                    <a:pt x="24" y="155"/>
                  </a:lnTo>
                  <a:lnTo>
                    <a:pt x="26" y="151"/>
                  </a:lnTo>
                  <a:lnTo>
                    <a:pt x="26" y="150"/>
                  </a:lnTo>
                  <a:lnTo>
                    <a:pt x="24" y="147"/>
                  </a:lnTo>
                  <a:lnTo>
                    <a:pt x="23" y="146"/>
                  </a:lnTo>
                  <a:lnTo>
                    <a:pt x="20" y="1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2" name="Freeform 993"/>
            <p:cNvSpPr>
              <a:spLocks/>
            </p:cNvSpPr>
            <p:nvPr/>
          </p:nvSpPr>
          <p:spPr bwMode="auto">
            <a:xfrm>
              <a:off x="5143502" y="3351213"/>
              <a:ext cx="15875" cy="77788"/>
            </a:xfrm>
            <a:custGeom>
              <a:avLst/>
              <a:gdLst>
                <a:gd name="T0" fmla="*/ 2147483647 w 30"/>
                <a:gd name="T1" fmla="*/ 2147483647 h 147"/>
                <a:gd name="T2" fmla="*/ 2147483647 w 30"/>
                <a:gd name="T3" fmla="*/ 2147483647 h 147"/>
                <a:gd name="T4" fmla="*/ 2147483647 w 30"/>
                <a:gd name="T5" fmla="*/ 2147483647 h 147"/>
                <a:gd name="T6" fmla="*/ 2147483647 w 30"/>
                <a:gd name="T7" fmla="*/ 2147483647 h 147"/>
                <a:gd name="T8" fmla="*/ 2147483647 w 30"/>
                <a:gd name="T9" fmla="*/ 2147483647 h 147"/>
                <a:gd name="T10" fmla="*/ 2147483647 w 30"/>
                <a:gd name="T11" fmla="*/ 2147483647 h 147"/>
                <a:gd name="T12" fmla="*/ 2147483647 w 30"/>
                <a:gd name="T13" fmla="*/ 2147483647 h 147"/>
                <a:gd name="T14" fmla="*/ 2147483647 w 30"/>
                <a:gd name="T15" fmla="*/ 2147483647 h 147"/>
                <a:gd name="T16" fmla="*/ 2147483647 w 30"/>
                <a:gd name="T17" fmla="*/ 2147483647 h 147"/>
                <a:gd name="T18" fmla="*/ 2147483647 w 30"/>
                <a:gd name="T19" fmla="*/ 2147483647 h 147"/>
                <a:gd name="T20" fmla="*/ 2147483647 w 30"/>
                <a:gd name="T21" fmla="*/ 2147483647 h 147"/>
                <a:gd name="T22" fmla="*/ 2147483647 w 30"/>
                <a:gd name="T23" fmla="*/ 2147483647 h 147"/>
                <a:gd name="T24" fmla="*/ 2147483647 w 30"/>
                <a:gd name="T25" fmla="*/ 0 h 147"/>
                <a:gd name="T26" fmla="*/ 2147483647 w 30"/>
                <a:gd name="T27" fmla="*/ 0 h 147"/>
                <a:gd name="T28" fmla="*/ 2147483647 w 30"/>
                <a:gd name="T29" fmla="*/ 2147483647 h 147"/>
                <a:gd name="T30" fmla="*/ 2147483647 w 30"/>
                <a:gd name="T31" fmla="*/ 2147483647 h 147"/>
                <a:gd name="T32" fmla="*/ 2147483647 w 30"/>
                <a:gd name="T33" fmla="*/ 2147483647 h 147"/>
                <a:gd name="T34" fmla="*/ 2147483647 w 30"/>
                <a:gd name="T35" fmla="*/ 2147483647 h 147"/>
                <a:gd name="T36" fmla="*/ 2147483647 w 30"/>
                <a:gd name="T37" fmla="*/ 2147483647 h 147"/>
                <a:gd name="T38" fmla="*/ 2147483647 w 30"/>
                <a:gd name="T39" fmla="*/ 2147483647 h 147"/>
                <a:gd name="T40" fmla="*/ 0 w 30"/>
                <a:gd name="T41" fmla="*/ 2147483647 h 147"/>
                <a:gd name="T42" fmla="*/ 0 w 30"/>
                <a:gd name="T43" fmla="*/ 2147483647 h 147"/>
                <a:gd name="T44" fmla="*/ 0 w 30"/>
                <a:gd name="T45" fmla="*/ 2147483647 h 147"/>
                <a:gd name="T46" fmla="*/ 0 w 30"/>
                <a:gd name="T47" fmla="*/ 2147483647 h 147"/>
                <a:gd name="T48" fmla="*/ 2147483647 w 30"/>
                <a:gd name="T49" fmla="*/ 2147483647 h 147"/>
                <a:gd name="T50" fmla="*/ 2147483647 w 30"/>
                <a:gd name="T51" fmla="*/ 2147483647 h 147"/>
                <a:gd name="T52" fmla="*/ 2147483647 w 30"/>
                <a:gd name="T53" fmla="*/ 2147483647 h 147"/>
                <a:gd name="T54" fmla="*/ 2147483647 w 30"/>
                <a:gd name="T55" fmla="*/ 2147483647 h 147"/>
                <a:gd name="T56" fmla="*/ 2147483647 w 30"/>
                <a:gd name="T57" fmla="*/ 2147483647 h 147"/>
                <a:gd name="T58" fmla="*/ 2147483647 w 30"/>
                <a:gd name="T59" fmla="*/ 2147483647 h 147"/>
                <a:gd name="T60" fmla="*/ 2147483647 w 30"/>
                <a:gd name="T61" fmla="*/ 2147483647 h 147"/>
                <a:gd name="T62" fmla="*/ 2147483647 w 30"/>
                <a:gd name="T63" fmla="*/ 2147483647 h 147"/>
                <a:gd name="T64" fmla="*/ 2147483647 w 30"/>
                <a:gd name="T65" fmla="*/ 2147483647 h 147"/>
                <a:gd name="T66" fmla="*/ 2147483647 w 30"/>
                <a:gd name="T67" fmla="*/ 2147483647 h 147"/>
                <a:gd name="T68" fmla="*/ 2147483647 w 30"/>
                <a:gd name="T69" fmla="*/ 2147483647 h 147"/>
                <a:gd name="T70" fmla="*/ 2147483647 w 30"/>
                <a:gd name="T71" fmla="*/ 2147483647 h 147"/>
                <a:gd name="T72" fmla="*/ 2147483647 w 30"/>
                <a:gd name="T73" fmla="*/ 2147483647 h 147"/>
                <a:gd name="T74" fmla="*/ 2147483647 w 30"/>
                <a:gd name="T75" fmla="*/ 2147483647 h 1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0" h="147">
                  <a:moveTo>
                    <a:pt x="30" y="139"/>
                  </a:moveTo>
                  <a:lnTo>
                    <a:pt x="30" y="139"/>
                  </a:lnTo>
                  <a:lnTo>
                    <a:pt x="14" y="81"/>
                  </a:lnTo>
                  <a:lnTo>
                    <a:pt x="13" y="72"/>
                  </a:lnTo>
                  <a:lnTo>
                    <a:pt x="13" y="63"/>
                  </a:lnTo>
                  <a:lnTo>
                    <a:pt x="14" y="44"/>
                  </a:lnTo>
                  <a:lnTo>
                    <a:pt x="17" y="25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5" y="24"/>
                  </a:lnTo>
                  <a:lnTo>
                    <a:pt x="3" y="40"/>
                  </a:lnTo>
                  <a:lnTo>
                    <a:pt x="0" y="56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2" y="90"/>
                  </a:lnTo>
                  <a:lnTo>
                    <a:pt x="7" y="108"/>
                  </a:lnTo>
                  <a:lnTo>
                    <a:pt x="13" y="125"/>
                  </a:lnTo>
                  <a:lnTo>
                    <a:pt x="18" y="142"/>
                  </a:lnTo>
                  <a:lnTo>
                    <a:pt x="19" y="144"/>
                  </a:lnTo>
                  <a:lnTo>
                    <a:pt x="21" y="146"/>
                  </a:lnTo>
                  <a:lnTo>
                    <a:pt x="24" y="147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9" y="143"/>
                  </a:lnTo>
                  <a:lnTo>
                    <a:pt x="30" y="142"/>
                  </a:lnTo>
                  <a:lnTo>
                    <a:pt x="30" y="1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3" name="Freeform 994"/>
            <p:cNvSpPr>
              <a:spLocks/>
            </p:cNvSpPr>
            <p:nvPr/>
          </p:nvSpPr>
          <p:spPr bwMode="auto">
            <a:xfrm>
              <a:off x="5191127" y="3373438"/>
              <a:ext cx="15875" cy="65088"/>
            </a:xfrm>
            <a:custGeom>
              <a:avLst/>
              <a:gdLst>
                <a:gd name="T0" fmla="*/ 2147483647 w 31"/>
                <a:gd name="T1" fmla="*/ 2147483647 h 122"/>
                <a:gd name="T2" fmla="*/ 2147483647 w 31"/>
                <a:gd name="T3" fmla="*/ 2147483647 h 122"/>
                <a:gd name="T4" fmla="*/ 2147483647 w 31"/>
                <a:gd name="T5" fmla="*/ 2147483647 h 122"/>
                <a:gd name="T6" fmla="*/ 2147483647 w 31"/>
                <a:gd name="T7" fmla="*/ 2147483647 h 122"/>
                <a:gd name="T8" fmla="*/ 2147483647 w 31"/>
                <a:gd name="T9" fmla="*/ 2147483647 h 122"/>
                <a:gd name="T10" fmla="*/ 2147483647 w 31"/>
                <a:gd name="T11" fmla="*/ 2147483647 h 122"/>
                <a:gd name="T12" fmla="*/ 2147483647 w 31"/>
                <a:gd name="T13" fmla="*/ 2147483647 h 122"/>
                <a:gd name="T14" fmla="*/ 2147483647 w 31"/>
                <a:gd name="T15" fmla="*/ 2147483647 h 122"/>
                <a:gd name="T16" fmla="*/ 2147483647 w 31"/>
                <a:gd name="T17" fmla="*/ 2147483647 h 122"/>
                <a:gd name="T18" fmla="*/ 2147483647 w 31"/>
                <a:gd name="T19" fmla="*/ 2147483647 h 122"/>
                <a:gd name="T20" fmla="*/ 2147483647 w 31"/>
                <a:gd name="T21" fmla="*/ 2147483647 h 122"/>
                <a:gd name="T22" fmla="*/ 2147483647 w 31"/>
                <a:gd name="T23" fmla="*/ 2147483647 h 122"/>
                <a:gd name="T24" fmla="*/ 2147483647 w 31"/>
                <a:gd name="T25" fmla="*/ 2147483647 h 122"/>
                <a:gd name="T26" fmla="*/ 2147483647 w 31"/>
                <a:gd name="T27" fmla="*/ 0 h 122"/>
                <a:gd name="T28" fmla="*/ 2147483647 w 31"/>
                <a:gd name="T29" fmla="*/ 2147483647 h 122"/>
                <a:gd name="T30" fmla="*/ 2147483647 w 31"/>
                <a:gd name="T31" fmla="*/ 2147483647 h 122"/>
                <a:gd name="T32" fmla="*/ 2147483647 w 31"/>
                <a:gd name="T33" fmla="*/ 2147483647 h 122"/>
                <a:gd name="T34" fmla="*/ 2147483647 w 31"/>
                <a:gd name="T35" fmla="*/ 2147483647 h 122"/>
                <a:gd name="T36" fmla="*/ 2147483647 w 31"/>
                <a:gd name="T37" fmla="*/ 2147483647 h 122"/>
                <a:gd name="T38" fmla="*/ 0 w 31"/>
                <a:gd name="T39" fmla="*/ 2147483647 h 122"/>
                <a:gd name="T40" fmla="*/ 0 w 31"/>
                <a:gd name="T41" fmla="*/ 2147483647 h 122"/>
                <a:gd name="T42" fmla="*/ 2147483647 w 31"/>
                <a:gd name="T43" fmla="*/ 2147483647 h 122"/>
                <a:gd name="T44" fmla="*/ 2147483647 w 31"/>
                <a:gd name="T45" fmla="*/ 2147483647 h 122"/>
                <a:gd name="T46" fmla="*/ 2147483647 w 31"/>
                <a:gd name="T47" fmla="*/ 2147483647 h 122"/>
                <a:gd name="T48" fmla="*/ 2147483647 w 31"/>
                <a:gd name="T49" fmla="*/ 2147483647 h 122"/>
                <a:gd name="T50" fmla="*/ 2147483647 w 31"/>
                <a:gd name="T51" fmla="*/ 2147483647 h 122"/>
                <a:gd name="T52" fmla="*/ 2147483647 w 31"/>
                <a:gd name="T53" fmla="*/ 2147483647 h 122"/>
                <a:gd name="T54" fmla="*/ 2147483647 w 31"/>
                <a:gd name="T55" fmla="*/ 2147483647 h 122"/>
                <a:gd name="T56" fmla="*/ 2147483647 w 31"/>
                <a:gd name="T57" fmla="*/ 2147483647 h 122"/>
                <a:gd name="T58" fmla="*/ 2147483647 w 31"/>
                <a:gd name="T59" fmla="*/ 2147483647 h 122"/>
                <a:gd name="T60" fmla="*/ 2147483647 w 31"/>
                <a:gd name="T61" fmla="*/ 2147483647 h 122"/>
                <a:gd name="T62" fmla="*/ 2147483647 w 31"/>
                <a:gd name="T63" fmla="*/ 2147483647 h 122"/>
                <a:gd name="T64" fmla="*/ 2147483647 w 31"/>
                <a:gd name="T65" fmla="*/ 2147483647 h 122"/>
                <a:gd name="T66" fmla="*/ 2147483647 w 31"/>
                <a:gd name="T67" fmla="*/ 2147483647 h 122"/>
                <a:gd name="T68" fmla="*/ 2147483647 w 31"/>
                <a:gd name="T69" fmla="*/ 2147483647 h 122"/>
                <a:gd name="T70" fmla="*/ 2147483647 w 31"/>
                <a:gd name="T71" fmla="*/ 2147483647 h 122"/>
                <a:gd name="T72" fmla="*/ 2147483647 w 31"/>
                <a:gd name="T73" fmla="*/ 2147483647 h 1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" h="122">
                  <a:moveTo>
                    <a:pt x="31" y="113"/>
                  </a:moveTo>
                  <a:lnTo>
                    <a:pt x="31" y="113"/>
                  </a:lnTo>
                  <a:lnTo>
                    <a:pt x="23" y="89"/>
                  </a:lnTo>
                  <a:lnTo>
                    <a:pt x="19" y="77"/>
                  </a:lnTo>
                  <a:lnTo>
                    <a:pt x="15" y="65"/>
                  </a:lnTo>
                  <a:lnTo>
                    <a:pt x="12" y="50"/>
                  </a:lnTo>
                  <a:lnTo>
                    <a:pt x="12" y="35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33"/>
                  </a:lnTo>
                  <a:lnTo>
                    <a:pt x="0" y="48"/>
                  </a:lnTo>
                  <a:lnTo>
                    <a:pt x="1" y="62"/>
                  </a:lnTo>
                  <a:lnTo>
                    <a:pt x="5" y="76"/>
                  </a:lnTo>
                  <a:lnTo>
                    <a:pt x="10" y="89"/>
                  </a:lnTo>
                  <a:lnTo>
                    <a:pt x="15" y="104"/>
                  </a:lnTo>
                  <a:lnTo>
                    <a:pt x="20" y="118"/>
                  </a:lnTo>
                  <a:lnTo>
                    <a:pt x="20" y="120"/>
                  </a:lnTo>
                  <a:lnTo>
                    <a:pt x="23" y="122"/>
                  </a:lnTo>
                  <a:lnTo>
                    <a:pt x="24" y="122"/>
                  </a:lnTo>
                  <a:lnTo>
                    <a:pt x="27" y="122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6"/>
                  </a:lnTo>
                  <a:lnTo>
                    <a:pt x="31" y="1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4" name="Freeform 995"/>
            <p:cNvSpPr>
              <a:spLocks/>
            </p:cNvSpPr>
            <p:nvPr/>
          </p:nvSpPr>
          <p:spPr bwMode="auto">
            <a:xfrm>
              <a:off x="5233989" y="3379788"/>
              <a:ext cx="12700" cy="52388"/>
            </a:xfrm>
            <a:custGeom>
              <a:avLst/>
              <a:gdLst>
                <a:gd name="T0" fmla="*/ 2147483647 w 25"/>
                <a:gd name="T1" fmla="*/ 2147483647 h 97"/>
                <a:gd name="T2" fmla="*/ 2147483647 w 25"/>
                <a:gd name="T3" fmla="*/ 2147483647 h 97"/>
                <a:gd name="T4" fmla="*/ 2147483647 w 25"/>
                <a:gd name="T5" fmla="*/ 2147483647 h 97"/>
                <a:gd name="T6" fmla="*/ 2147483647 w 25"/>
                <a:gd name="T7" fmla="*/ 2147483647 h 97"/>
                <a:gd name="T8" fmla="*/ 2147483647 w 25"/>
                <a:gd name="T9" fmla="*/ 2147483647 h 97"/>
                <a:gd name="T10" fmla="*/ 2147483647 w 25"/>
                <a:gd name="T11" fmla="*/ 2147483647 h 97"/>
                <a:gd name="T12" fmla="*/ 2147483647 w 25"/>
                <a:gd name="T13" fmla="*/ 2147483647 h 97"/>
                <a:gd name="T14" fmla="*/ 2147483647 w 25"/>
                <a:gd name="T15" fmla="*/ 2147483647 h 97"/>
                <a:gd name="T16" fmla="*/ 2147483647 w 25"/>
                <a:gd name="T17" fmla="*/ 2147483647 h 97"/>
                <a:gd name="T18" fmla="*/ 2147483647 w 25"/>
                <a:gd name="T19" fmla="*/ 2147483647 h 97"/>
                <a:gd name="T20" fmla="*/ 2147483647 w 25"/>
                <a:gd name="T21" fmla="*/ 2147483647 h 97"/>
                <a:gd name="T22" fmla="*/ 2147483647 w 25"/>
                <a:gd name="T23" fmla="*/ 2147483647 h 97"/>
                <a:gd name="T24" fmla="*/ 2147483647 w 25"/>
                <a:gd name="T25" fmla="*/ 0 h 97"/>
                <a:gd name="T26" fmla="*/ 2147483647 w 25"/>
                <a:gd name="T27" fmla="*/ 2147483647 h 97"/>
                <a:gd name="T28" fmla="*/ 2147483647 w 25"/>
                <a:gd name="T29" fmla="*/ 2147483647 h 97"/>
                <a:gd name="T30" fmla="*/ 2147483647 w 25"/>
                <a:gd name="T31" fmla="*/ 2147483647 h 97"/>
                <a:gd name="T32" fmla="*/ 0 w 25"/>
                <a:gd name="T33" fmla="*/ 2147483647 h 97"/>
                <a:gd name="T34" fmla="*/ 0 w 25"/>
                <a:gd name="T35" fmla="*/ 2147483647 h 97"/>
                <a:gd name="T36" fmla="*/ 0 w 25"/>
                <a:gd name="T37" fmla="*/ 2147483647 h 97"/>
                <a:gd name="T38" fmla="*/ 0 w 25"/>
                <a:gd name="T39" fmla="*/ 2147483647 h 97"/>
                <a:gd name="T40" fmla="*/ 2147483647 w 25"/>
                <a:gd name="T41" fmla="*/ 2147483647 h 97"/>
                <a:gd name="T42" fmla="*/ 2147483647 w 25"/>
                <a:gd name="T43" fmla="*/ 2147483647 h 97"/>
                <a:gd name="T44" fmla="*/ 2147483647 w 25"/>
                <a:gd name="T45" fmla="*/ 2147483647 h 97"/>
                <a:gd name="T46" fmla="*/ 2147483647 w 25"/>
                <a:gd name="T47" fmla="*/ 2147483647 h 97"/>
                <a:gd name="T48" fmla="*/ 2147483647 w 25"/>
                <a:gd name="T49" fmla="*/ 2147483647 h 97"/>
                <a:gd name="T50" fmla="*/ 2147483647 w 25"/>
                <a:gd name="T51" fmla="*/ 2147483647 h 97"/>
                <a:gd name="T52" fmla="*/ 2147483647 w 25"/>
                <a:gd name="T53" fmla="*/ 2147483647 h 97"/>
                <a:gd name="T54" fmla="*/ 2147483647 w 25"/>
                <a:gd name="T55" fmla="*/ 2147483647 h 97"/>
                <a:gd name="T56" fmla="*/ 2147483647 w 25"/>
                <a:gd name="T57" fmla="*/ 2147483647 h 97"/>
                <a:gd name="T58" fmla="*/ 2147483647 w 25"/>
                <a:gd name="T59" fmla="*/ 2147483647 h 97"/>
                <a:gd name="T60" fmla="*/ 2147483647 w 25"/>
                <a:gd name="T61" fmla="*/ 2147483647 h 97"/>
                <a:gd name="T62" fmla="*/ 2147483647 w 25"/>
                <a:gd name="T63" fmla="*/ 2147483647 h 97"/>
                <a:gd name="T64" fmla="*/ 2147483647 w 25"/>
                <a:gd name="T65" fmla="*/ 2147483647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5" h="97">
                  <a:moveTo>
                    <a:pt x="25" y="88"/>
                  </a:moveTo>
                  <a:lnTo>
                    <a:pt x="25" y="88"/>
                  </a:lnTo>
                  <a:lnTo>
                    <a:pt x="19" y="78"/>
                  </a:lnTo>
                  <a:lnTo>
                    <a:pt x="15" y="69"/>
                  </a:lnTo>
                  <a:lnTo>
                    <a:pt x="14" y="59"/>
                  </a:lnTo>
                  <a:lnTo>
                    <a:pt x="12" y="49"/>
                  </a:lnTo>
                  <a:lnTo>
                    <a:pt x="12" y="2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30"/>
                  </a:lnTo>
                  <a:lnTo>
                    <a:pt x="0" y="51"/>
                  </a:lnTo>
                  <a:lnTo>
                    <a:pt x="1" y="64"/>
                  </a:lnTo>
                  <a:lnTo>
                    <a:pt x="4" y="74"/>
                  </a:lnTo>
                  <a:lnTo>
                    <a:pt x="8" y="84"/>
                  </a:lnTo>
                  <a:lnTo>
                    <a:pt x="14" y="95"/>
                  </a:lnTo>
                  <a:lnTo>
                    <a:pt x="15" y="96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3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5" y="8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5" name="Freeform 996"/>
            <p:cNvSpPr>
              <a:spLocks/>
            </p:cNvSpPr>
            <p:nvPr/>
          </p:nvSpPr>
          <p:spPr bwMode="auto">
            <a:xfrm>
              <a:off x="5275264" y="3379788"/>
              <a:ext cx="9525" cy="58738"/>
            </a:xfrm>
            <a:custGeom>
              <a:avLst/>
              <a:gdLst>
                <a:gd name="T0" fmla="*/ 2147483647 w 18"/>
                <a:gd name="T1" fmla="*/ 2147483647 h 110"/>
                <a:gd name="T2" fmla="*/ 2147483647 w 18"/>
                <a:gd name="T3" fmla="*/ 2147483647 h 110"/>
                <a:gd name="T4" fmla="*/ 2147483647 w 18"/>
                <a:gd name="T5" fmla="*/ 2147483647 h 110"/>
                <a:gd name="T6" fmla="*/ 2147483647 w 18"/>
                <a:gd name="T7" fmla="*/ 2147483647 h 110"/>
                <a:gd name="T8" fmla="*/ 2147483647 w 18"/>
                <a:gd name="T9" fmla="*/ 2147483647 h 110"/>
                <a:gd name="T10" fmla="*/ 2147483647 w 18"/>
                <a:gd name="T11" fmla="*/ 2147483647 h 110"/>
                <a:gd name="T12" fmla="*/ 2147483647 w 18"/>
                <a:gd name="T13" fmla="*/ 2147483647 h 110"/>
                <a:gd name="T14" fmla="*/ 2147483647 w 18"/>
                <a:gd name="T15" fmla="*/ 2147483647 h 110"/>
                <a:gd name="T16" fmla="*/ 2147483647 w 18"/>
                <a:gd name="T17" fmla="*/ 0 h 110"/>
                <a:gd name="T18" fmla="*/ 2147483647 w 18"/>
                <a:gd name="T19" fmla="*/ 2147483647 h 110"/>
                <a:gd name="T20" fmla="*/ 2147483647 w 18"/>
                <a:gd name="T21" fmla="*/ 2147483647 h 110"/>
                <a:gd name="T22" fmla="*/ 0 w 18"/>
                <a:gd name="T23" fmla="*/ 2147483647 h 110"/>
                <a:gd name="T24" fmla="*/ 0 w 18"/>
                <a:gd name="T25" fmla="*/ 2147483647 h 110"/>
                <a:gd name="T26" fmla="*/ 0 w 18"/>
                <a:gd name="T27" fmla="*/ 2147483647 h 110"/>
                <a:gd name="T28" fmla="*/ 0 w 18"/>
                <a:gd name="T29" fmla="*/ 2147483647 h 110"/>
                <a:gd name="T30" fmla="*/ 0 w 18"/>
                <a:gd name="T31" fmla="*/ 2147483647 h 110"/>
                <a:gd name="T32" fmla="*/ 2147483647 w 18"/>
                <a:gd name="T33" fmla="*/ 2147483647 h 110"/>
                <a:gd name="T34" fmla="*/ 2147483647 w 18"/>
                <a:gd name="T35" fmla="*/ 2147483647 h 110"/>
                <a:gd name="T36" fmla="*/ 2147483647 w 18"/>
                <a:gd name="T37" fmla="*/ 2147483647 h 110"/>
                <a:gd name="T38" fmla="*/ 2147483647 w 18"/>
                <a:gd name="T39" fmla="*/ 2147483647 h 110"/>
                <a:gd name="T40" fmla="*/ 2147483647 w 18"/>
                <a:gd name="T41" fmla="*/ 2147483647 h 110"/>
                <a:gd name="T42" fmla="*/ 2147483647 w 18"/>
                <a:gd name="T43" fmla="*/ 2147483647 h 110"/>
                <a:gd name="T44" fmla="*/ 2147483647 w 18"/>
                <a:gd name="T45" fmla="*/ 2147483647 h 110"/>
                <a:gd name="T46" fmla="*/ 2147483647 w 18"/>
                <a:gd name="T47" fmla="*/ 2147483647 h 110"/>
                <a:gd name="T48" fmla="*/ 2147483647 w 18"/>
                <a:gd name="T49" fmla="*/ 2147483647 h 110"/>
                <a:gd name="T50" fmla="*/ 2147483647 w 18"/>
                <a:gd name="T51" fmla="*/ 2147483647 h 110"/>
                <a:gd name="T52" fmla="*/ 2147483647 w 18"/>
                <a:gd name="T53" fmla="*/ 2147483647 h 110"/>
                <a:gd name="T54" fmla="*/ 2147483647 w 18"/>
                <a:gd name="T55" fmla="*/ 2147483647 h 110"/>
                <a:gd name="T56" fmla="*/ 2147483647 w 18"/>
                <a:gd name="T57" fmla="*/ 2147483647 h 110"/>
                <a:gd name="T58" fmla="*/ 2147483647 w 18"/>
                <a:gd name="T59" fmla="*/ 2147483647 h 110"/>
                <a:gd name="T60" fmla="*/ 2147483647 w 18"/>
                <a:gd name="T61" fmla="*/ 2147483647 h 110"/>
                <a:gd name="T62" fmla="*/ 2147483647 w 18"/>
                <a:gd name="T63" fmla="*/ 2147483647 h 110"/>
                <a:gd name="T64" fmla="*/ 2147483647 w 18"/>
                <a:gd name="T65" fmla="*/ 2147483647 h 1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" h="110">
                  <a:moveTo>
                    <a:pt x="12" y="61"/>
                  </a:moveTo>
                  <a:lnTo>
                    <a:pt x="12" y="61"/>
                  </a:lnTo>
                  <a:lnTo>
                    <a:pt x="11" y="34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61"/>
                  </a:lnTo>
                  <a:lnTo>
                    <a:pt x="0" y="72"/>
                  </a:lnTo>
                  <a:lnTo>
                    <a:pt x="3" y="83"/>
                  </a:lnTo>
                  <a:lnTo>
                    <a:pt x="4" y="93"/>
                  </a:lnTo>
                  <a:lnTo>
                    <a:pt x="6" y="104"/>
                  </a:lnTo>
                  <a:lnTo>
                    <a:pt x="7" y="106"/>
                  </a:lnTo>
                  <a:lnTo>
                    <a:pt x="8" y="108"/>
                  </a:lnTo>
                  <a:lnTo>
                    <a:pt x="12" y="110"/>
                  </a:lnTo>
                  <a:lnTo>
                    <a:pt x="14" y="110"/>
                  </a:lnTo>
                  <a:lnTo>
                    <a:pt x="16" y="108"/>
                  </a:lnTo>
                  <a:lnTo>
                    <a:pt x="18" y="106"/>
                  </a:lnTo>
                  <a:lnTo>
                    <a:pt x="18" y="104"/>
                  </a:lnTo>
                  <a:lnTo>
                    <a:pt x="16" y="93"/>
                  </a:lnTo>
                  <a:lnTo>
                    <a:pt x="15" y="83"/>
                  </a:lnTo>
                  <a:lnTo>
                    <a:pt x="14" y="72"/>
                  </a:lnTo>
                  <a:lnTo>
                    <a:pt x="1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6" name="Freeform 997"/>
            <p:cNvSpPr>
              <a:spLocks/>
            </p:cNvSpPr>
            <p:nvPr/>
          </p:nvSpPr>
          <p:spPr bwMode="auto">
            <a:xfrm>
              <a:off x="5313364" y="3384551"/>
              <a:ext cx="20638" cy="50800"/>
            </a:xfrm>
            <a:custGeom>
              <a:avLst/>
              <a:gdLst>
                <a:gd name="T0" fmla="*/ 2147483647 w 37"/>
                <a:gd name="T1" fmla="*/ 2147483647 h 96"/>
                <a:gd name="T2" fmla="*/ 2147483647 w 37"/>
                <a:gd name="T3" fmla="*/ 2147483647 h 96"/>
                <a:gd name="T4" fmla="*/ 2147483647 w 37"/>
                <a:gd name="T5" fmla="*/ 2147483647 h 96"/>
                <a:gd name="T6" fmla="*/ 2147483647 w 37"/>
                <a:gd name="T7" fmla="*/ 2147483647 h 96"/>
                <a:gd name="T8" fmla="*/ 2147483647 w 37"/>
                <a:gd name="T9" fmla="*/ 2147483647 h 96"/>
                <a:gd name="T10" fmla="*/ 2147483647 w 37"/>
                <a:gd name="T11" fmla="*/ 2147483647 h 96"/>
                <a:gd name="T12" fmla="*/ 2147483647 w 37"/>
                <a:gd name="T13" fmla="*/ 2147483647 h 96"/>
                <a:gd name="T14" fmla="*/ 2147483647 w 37"/>
                <a:gd name="T15" fmla="*/ 2147483647 h 96"/>
                <a:gd name="T16" fmla="*/ 2147483647 w 37"/>
                <a:gd name="T17" fmla="*/ 2147483647 h 96"/>
                <a:gd name="T18" fmla="*/ 2147483647 w 37"/>
                <a:gd name="T19" fmla="*/ 2147483647 h 96"/>
                <a:gd name="T20" fmla="*/ 2147483647 w 37"/>
                <a:gd name="T21" fmla="*/ 2147483647 h 96"/>
                <a:gd name="T22" fmla="*/ 2147483647 w 37"/>
                <a:gd name="T23" fmla="*/ 2147483647 h 96"/>
                <a:gd name="T24" fmla="*/ 2147483647 w 37"/>
                <a:gd name="T25" fmla="*/ 2147483647 h 96"/>
                <a:gd name="T26" fmla="*/ 2147483647 w 37"/>
                <a:gd name="T27" fmla="*/ 2147483647 h 96"/>
                <a:gd name="T28" fmla="*/ 2147483647 w 37"/>
                <a:gd name="T29" fmla="*/ 0 h 96"/>
                <a:gd name="T30" fmla="*/ 2147483647 w 37"/>
                <a:gd name="T31" fmla="*/ 0 h 96"/>
                <a:gd name="T32" fmla="*/ 2147483647 w 37"/>
                <a:gd name="T33" fmla="*/ 0 h 96"/>
                <a:gd name="T34" fmla="*/ 2147483647 w 37"/>
                <a:gd name="T35" fmla="*/ 2147483647 h 96"/>
                <a:gd name="T36" fmla="*/ 2147483647 w 37"/>
                <a:gd name="T37" fmla="*/ 2147483647 h 96"/>
                <a:gd name="T38" fmla="*/ 2147483647 w 37"/>
                <a:gd name="T39" fmla="*/ 2147483647 h 96"/>
                <a:gd name="T40" fmla="*/ 2147483647 w 37"/>
                <a:gd name="T41" fmla="*/ 2147483647 h 96"/>
                <a:gd name="T42" fmla="*/ 0 w 37"/>
                <a:gd name="T43" fmla="*/ 2147483647 h 96"/>
                <a:gd name="T44" fmla="*/ 0 w 37"/>
                <a:gd name="T45" fmla="*/ 2147483647 h 96"/>
                <a:gd name="T46" fmla="*/ 2147483647 w 37"/>
                <a:gd name="T47" fmla="*/ 2147483647 h 96"/>
                <a:gd name="T48" fmla="*/ 2147483647 w 37"/>
                <a:gd name="T49" fmla="*/ 2147483647 h 96"/>
                <a:gd name="T50" fmla="*/ 2147483647 w 37"/>
                <a:gd name="T51" fmla="*/ 2147483647 h 96"/>
                <a:gd name="T52" fmla="*/ 2147483647 w 37"/>
                <a:gd name="T53" fmla="*/ 2147483647 h 96"/>
                <a:gd name="T54" fmla="*/ 2147483647 w 37"/>
                <a:gd name="T55" fmla="*/ 2147483647 h 96"/>
                <a:gd name="T56" fmla="*/ 2147483647 w 37"/>
                <a:gd name="T57" fmla="*/ 2147483647 h 96"/>
                <a:gd name="T58" fmla="*/ 2147483647 w 37"/>
                <a:gd name="T59" fmla="*/ 2147483647 h 96"/>
                <a:gd name="T60" fmla="*/ 2147483647 w 37"/>
                <a:gd name="T61" fmla="*/ 2147483647 h 96"/>
                <a:gd name="T62" fmla="*/ 2147483647 w 37"/>
                <a:gd name="T63" fmla="*/ 2147483647 h 96"/>
                <a:gd name="T64" fmla="*/ 2147483647 w 37"/>
                <a:gd name="T65" fmla="*/ 2147483647 h 96"/>
                <a:gd name="T66" fmla="*/ 2147483647 w 37"/>
                <a:gd name="T67" fmla="*/ 2147483647 h 96"/>
                <a:gd name="T68" fmla="*/ 2147483647 w 37"/>
                <a:gd name="T69" fmla="*/ 2147483647 h 96"/>
                <a:gd name="T70" fmla="*/ 2147483647 w 37"/>
                <a:gd name="T71" fmla="*/ 2147483647 h 96"/>
                <a:gd name="T72" fmla="*/ 2147483647 w 37"/>
                <a:gd name="T73" fmla="*/ 2147483647 h 96"/>
                <a:gd name="T74" fmla="*/ 2147483647 w 37"/>
                <a:gd name="T75" fmla="*/ 2147483647 h 96"/>
                <a:gd name="T76" fmla="*/ 2147483647 w 37"/>
                <a:gd name="T77" fmla="*/ 2147483647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7" h="96">
                  <a:moveTo>
                    <a:pt x="34" y="85"/>
                  </a:moveTo>
                  <a:lnTo>
                    <a:pt x="34" y="85"/>
                  </a:lnTo>
                  <a:lnTo>
                    <a:pt x="30" y="82"/>
                  </a:lnTo>
                  <a:lnTo>
                    <a:pt x="26" y="80"/>
                  </a:lnTo>
                  <a:lnTo>
                    <a:pt x="22" y="76"/>
                  </a:lnTo>
                  <a:lnTo>
                    <a:pt x="19" y="71"/>
                  </a:lnTo>
                  <a:lnTo>
                    <a:pt x="15" y="61"/>
                  </a:lnTo>
                  <a:lnTo>
                    <a:pt x="12" y="50"/>
                  </a:lnTo>
                  <a:lnTo>
                    <a:pt x="12" y="39"/>
                  </a:lnTo>
                  <a:lnTo>
                    <a:pt x="12" y="2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29"/>
                  </a:lnTo>
                  <a:lnTo>
                    <a:pt x="0" y="43"/>
                  </a:lnTo>
                  <a:lnTo>
                    <a:pt x="1" y="57"/>
                  </a:lnTo>
                  <a:lnTo>
                    <a:pt x="4" y="69"/>
                  </a:lnTo>
                  <a:lnTo>
                    <a:pt x="10" y="80"/>
                  </a:lnTo>
                  <a:lnTo>
                    <a:pt x="14" y="84"/>
                  </a:lnTo>
                  <a:lnTo>
                    <a:pt x="18" y="89"/>
                  </a:lnTo>
                  <a:lnTo>
                    <a:pt x="22" y="93"/>
                  </a:lnTo>
                  <a:lnTo>
                    <a:pt x="29" y="96"/>
                  </a:lnTo>
                  <a:lnTo>
                    <a:pt x="31" y="96"/>
                  </a:lnTo>
                  <a:lnTo>
                    <a:pt x="33" y="96"/>
                  </a:lnTo>
                  <a:lnTo>
                    <a:pt x="37" y="93"/>
                  </a:lnTo>
                  <a:lnTo>
                    <a:pt x="37" y="90"/>
                  </a:lnTo>
                  <a:lnTo>
                    <a:pt x="37" y="89"/>
                  </a:lnTo>
                  <a:lnTo>
                    <a:pt x="37" y="86"/>
                  </a:lnTo>
                  <a:lnTo>
                    <a:pt x="34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7" name="Freeform 998"/>
            <p:cNvSpPr>
              <a:spLocks/>
            </p:cNvSpPr>
            <p:nvPr/>
          </p:nvSpPr>
          <p:spPr bwMode="auto">
            <a:xfrm>
              <a:off x="5362577" y="3379788"/>
              <a:ext cx="19050" cy="39688"/>
            </a:xfrm>
            <a:custGeom>
              <a:avLst/>
              <a:gdLst>
                <a:gd name="T0" fmla="*/ 2147483647 w 37"/>
                <a:gd name="T1" fmla="*/ 2147483647 h 73"/>
                <a:gd name="T2" fmla="*/ 2147483647 w 37"/>
                <a:gd name="T3" fmla="*/ 2147483647 h 73"/>
                <a:gd name="T4" fmla="*/ 2147483647 w 37"/>
                <a:gd name="T5" fmla="*/ 2147483647 h 73"/>
                <a:gd name="T6" fmla="*/ 2147483647 w 37"/>
                <a:gd name="T7" fmla="*/ 2147483647 h 73"/>
                <a:gd name="T8" fmla="*/ 2147483647 w 37"/>
                <a:gd name="T9" fmla="*/ 2147483647 h 73"/>
                <a:gd name="T10" fmla="*/ 2147483647 w 37"/>
                <a:gd name="T11" fmla="*/ 2147483647 h 73"/>
                <a:gd name="T12" fmla="*/ 2147483647 w 37"/>
                <a:gd name="T13" fmla="*/ 2147483647 h 73"/>
                <a:gd name="T14" fmla="*/ 2147483647 w 37"/>
                <a:gd name="T15" fmla="*/ 2147483647 h 73"/>
                <a:gd name="T16" fmla="*/ 2147483647 w 37"/>
                <a:gd name="T17" fmla="*/ 2147483647 h 73"/>
                <a:gd name="T18" fmla="*/ 2147483647 w 37"/>
                <a:gd name="T19" fmla="*/ 2147483647 h 73"/>
                <a:gd name="T20" fmla="*/ 2147483647 w 37"/>
                <a:gd name="T21" fmla="*/ 2147483647 h 73"/>
                <a:gd name="T22" fmla="*/ 2147483647 w 37"/>
                <a:gd name="T23" fmla="*/ 0 h 73"/>
                <a:gd name="T24" fmla="*/ 2147483647 w 37"/>
                <a:gd name="T25" fmla="*/ 2147483647 h 73"/>
                <a:gd name="T26" fmla="*/ 2147483647 w 37"/>
                <a:gd name="T27" fmla="*/ 2147483647 h 73"/>
                <a:gd name="T28" fmla="*/ 0 w 37"/>
                <a:gd name="T29" fmla="*/ 2147483647 h 73"/>
                <a:gd name="T30" fmla="*/ 0 w 37"/>
                <a:gd name="T31" fmla="*/ 2147483647 h 73"/>
                <a:gd name="T32" fmla="*/ 0 w 37"/>
                <a:gd name="T33" fmla="*/ 2147483647 h 73"/>
                <a:gd name="T34" fmla="*/ 2147483647 w 37"/>
                <a:gd name="T35" fmla="*/ 2147483647 h 73"/>
                <a:gd name="T36" fmla="*/ 2147483647 w 37"/>
                <a:gd name="T37" fmla="*/ 2147483647 h 73"/>
                <a:gd name="T38" fmla="*/ 2147483647 w 37"/>
                <a:gd name="T39" fmla="*/ 2147483647 h 73"/>
                <a:gd name="T40" fmla="*/ 2147483647 w 37"/>
                <a:gd name="T41" fmla="*/ 2147483647 h 73"/>
                <a:gd name="T42" fmla="*/ 2147483647 w 37"/>
                <a:gd name="T43" fmla="*/ 2147483647 h 73"/>
                <a:gd name="T44" fmla="*/ 2147483647 w 37"/>
                <a:gd name="T45" fmla="*/ 2147483647 h 73"/>
                <a:gd name="T46" fmla="*/ 2147483647 w 37"/>
                <a:gd name="T47" fmla="*/ 2147483647 h 73"/>
                <a:gd name="T48" fmla="*/ 2147483647 w 37"/>
                <a:gd name="T49" fmla="*/ 2147483647 h 73"/>
                <a:gd name="T50" fmla="*/ 2147483647 w 37"/>
                <a:gd name="T51" fmla="*/ 2147483647 h 73"/>
                <a:gd name="T52" fmla="*/ 2147483647 w 37"/>
                <a:gd name="T53" fmla="*/ 2147483647 h 73"/>
                <a:gd name="T54" fmla="*/ 2147483647 w 37"/>
                <a:gd name="T55" fmla="*/ 2147483647 h 73"/>
                <a:gd name="T56" fmla="*/ 2147483647 w 37"/>
                <a:gd name="T57" fmla="*/ 2147483647 h 73"/>
                <a:gd name="T58" fmla="*/ 2147483647 w 37"/>
                <a:gd name="T59" fmla="*/ 2147483647 h 73"/>
                <a:gd name="T60" fmla="*/ 2147483647 w 37"/>
                <a:gd name="T61" fmla="*/ 2147483647 h 73"/>
                <a:gd name="T62" fmla="*/ 2147483647 w 37"/>
                <a:gd name="T63" fmla="*/ 2147483647 h 73"/>
                <a:gd name="T64" fmla="*/ 2147483647 w 37"/>
                <a:gd name="T65" fmla="*/ 2147483647 h 73"/>
                <a:gd name="T66" fmla="*/ 2147483647 w 37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7" h="73">
                  <a:moveTo>
                    <a:pt x="34" y="62"/>
                  </a:moveTo>
                  <a:lnTo>
                    <a:pt x="34" y="62"/>
                  </a:lnTo>
                  <a:lnTo>
                    <a:pt x="25" y="50"/>
                  </a:lnTo>
                  <a:lnTo>
                    <a:pt x="21" y="43"/>
                  </a:lnTo>
                  <a:lnTo>
                    <a:pt x="18" y="36"/>
                  </a:lnTo>
                  <a:lnTo>
                    <a:pt x="14" y="23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26"/>
                  </a:lnTo>
                  <a:lnTo>
                    <a:pt x="3" y="34"/>
                  </a:lnTo>
                  <a:lnTo>
                    <a:pt x="6" y="42"/>
                  </a:lnTo>
                  <a:lnTo>
                    <a:pt x="10" y="50"/>
                  </a:lnTo>
                  <a:lnTo>
                    <a:pt x="14" y="57"/>
                  </a:lnTo>
                  <a:lnTo>
                    <a:pt x="19" y="65"/>
                  </a:lnTo>
                  <a:lnTo>
                    <a:pt x="26" y="72"/>
                  </a:lnTo>
                  <a:lnTo>
                    <a:pt x="29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2"/>
                  </a:lnTo>
                  <a:lnTo>
                    <a:pt x="36" y="69"/>
                  </a:lnTo>
                  <a:lnTo>
                    <a:pt x="37" y="68"/>
                  </a:lnTo>
                  <a:lnTo>
                    <a:pt x="37" y="65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8" name="Freeform 999"/>
            <p:cNvSpPr>
              <a:spLocks/>
            </p:cNvSpPr>
            <p:nvPr/>
          </p:nvSpPr>
          <p:spPr bwMode="auto">
            <a:xfrm>
              <a:off x="5397502" y="3373438"/>
              <a:ext cx="19050" cy="42863"/>
            </a:xfrm>
            <a:custGeom>
              <a:avLst/>
              <a:gdLst>
                <a:gd name="T0" fmla="*/ 2147483647 w 36"/>
                <a:gd name="T1" fmla="*/ 2147483647 h 80"/>
                <a:gd name="T2" fmla="*/ 2147483647 w 36"/>
                <a:gd name="T3" fmla="*/ 2147483647 h 80"/>
                <a:gd name="T4" fmla="*/ 2147483647 w 36"/>
                <a:gd name="T5" fmla="*/ 2147483647 h 80"/>
                <a:gd name="T6" fmla="*/ 2147483647 w 36"/>
                <a:gd name="T7" fmla="*/ 2147483647 h 80"/>
                <a:gd name="T8" fmla="*/ 2147483647 w 36"/>
                <a:gd name="T9" fmla="*/ 2147483647 h 80"/>
                <a:gd name="T10" fmla="*/ 2147483647 w 36"/>
                <a:gd name="T11" fmla="*/ 2147483647 h 80"/>
                <a:gd name="T12" fmla="*/ 2147483647 w 36"/>
                <a:gd name="T13" fmla="*/ 2147483647 h 80"/>
                <a:gd name="T14" fmla="*/ 2147483647 w 36"/>
                <a:gd name="T15" fmla="*/ 2147483647 h 80"/>
                <a:gd name="T16" fmla="*/ 2147483647 w 36"/>
                <a:gd name="T17" fmla="*/ 2147483647 h 80"/>
                <a:gd name="T18" fmla="*/ 2147483647 w 36"/>
                <a:gd name="T19" fmla="*/ 2147483647 h 80"/>
                <a:gd name="T20" fmla="*/ 2147483647 w 36"/>
                <a:gd name="T21" fmla="*/ 2147483647 h 80"/>
                <a:gd name="T22" fmla="*/ 2147483647 w 36"/>
                <a:gd name="T23" fmla="*/ 2147483647 h 80"/>
                <a:gd name="T24" fmla="*/ 2147483647 w 36"/>
                <a:gd name="T25" fmla="*/ 0 h 80"/>
                <a:gd name="T26" fmla="*/ 2147483647 w 36"/>
                <a:gd name="T27" fmla="*/ 2147483647 h 80"/>
                <a:gd name="T28" fmla="*/ 2147483647 w 36"/>
                <a:gd name="T29" fmla="*/ 2147483647 h 80"/>
                <a:gd name="T30" fmla="*/ 2147483647 w 36"/>
                <a:gd name="T31" fmla="*/ 2147483647 h 80"/>
                <a:gd name="T32" fmla="*/ 0 w 36"/>
                <a:gd name="T33" fmla="*/ 2147483647 h 80"/>
                <a:gd name="T34" fmla="*/ 0 w 36"/>
                <a:gd name="T35" fmla="*/ 2147483647 h 80"/>
                <a:gd name="T36" fmla="*/ 2147483647 w 36"/>
                <a:gd name="T37" fmla="*/ 2147483647 h 80"/>
                <a:gd name="T38" fmla="*/ 2147483647 w 36"/>
                <a:gd name="T39" fmla="*/ 2147483647 h 80"/>
                <a:gd name="T40" fmla="*/ 2147483647 w 36"/>
                <a:gd name="T41" fmla="*/ 2147483647 h 80"/>
                <a:gd name="T42" fmla="*/ 2147483647 w 36"/>
                <a:gd name="T43" fmla="*/ 2147483647 h 80"/>
                <a:gd name="T44" fmla="*/ 2147483647 w 36"/>
                <a:gd name="T45" fmla="*/ 2147483647 h 80"/>
                <a:gd name="T46" fmla="*/ 2147483647 w 36"/>
                <a:gd name="T47" fmla="*/ 2147483647 h 80"/>
                <a:gd name="T48" fmla="*/ 2147483647 w 36"/>
                <a:gd name="T49" fmla="*/ 2147483647 h 80"/>
                <a:gd name="T50" fmla="*/ 2147483647 w 36"/>
                <a:gd name="T51" fmla="*/ 2147483647 h 80"/>
                <a:gd name="T52" fmla="*/ 2147483647 w 36"/>
                <a:gd name="T53" fmla="*/ 2147483647 h 80"/>
                <a:gd name="T54" fmla="*/ 2147483647 w 36"/>
                <a:gd name="T55" fmla="*/ 2147483647 h 80"/>
                <a:gd name="T56" fmla="*/ 2147483647 w 36"/>
                <a:gd name="T57" fmla="*/ 2147483647 h 80"/>
                <a:gd name="T58" fmla="*/ 2147483647 w 36"/>
                <a:gd name="T59" fmla="*/ 2147483647 h 80"/>
                <a:gd name="T60" fmla="*/ 2147483647 w 36"/>
                <a:gd name="T61" fmla="*/ 2147483647 h 80"/>
                <a:gd name="T62" fmla="*/ 2147483647 w 36"/>
                <a:gd name="T63" fmla="*/ 2147483647 h 80"/>
                <a:gd name="T64" fmla="*/ 2147483647 w 36"/>
                <a:gd name="T65" fmla="*/ 2147483647 h 80"/>
                <a:gd name="T66" fmla="*/ 2147483647 w 36"/>
                <a:gd name="T67" fmla="*/ 2147483647 h 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" h="80">
                  <a:moveTo>
                    <a:pt x="35" y="69"/>
                  </a:moveTo>
                  <a:lnTo>
                    <a:pt x="35" y="69"/>
                  </a:lnTo>
                  <a:lnTo>
                    <a:pt x="30" y="62"/>
                  </a:lnTo>
                  <a:lnTo>
                    <a:pt x="24" y="55"/>
                  </a:lnTo>
                  <a:lnTo>
                    <a:pt x="20" y="47"/>
                  </a:lnTo>
                  <a:lnTo>
                    <a:pt x="17" y="40"/>
                  </a:lnTo>
                  <a:lnTo>
                    <a:pt x="13" y="24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25"/>
                  </a:lnTo>
                  <a:lnTo>
                    <a:pt x="4" y="35"/>
                  </a:lnTo>
                  <a:lnTo>
                    <a:pt x="7" y="44"/>
                  </a:lnTo>
                  <a:lnTo>
                    <a:pt x="9" y="54"/>
                  </a:lnTo>
                  <a:lnTo>
                    <a:pt x="15" y="62"/>
                  </a:lnTo>
                  <a:lnTo>
                    <a:pt x="20" y="70"/>
                  </a:lnTo>
                  <a:lnTo>
                    <a:pt x="27" y="77"/>
                  </a:lnTo>
                  <a:lnTo>
                    <a:pt x="28" y="78"/>
                  </a:lnTo>
                  <a:lnTo>
                    <a:pt x="31" y="80"/>
                  </a:lnTo>
                  <a:lnTo>
                    <a:pt x="32" y="78"/>
                  </a:lnTo>
                  <a:lnTo>
                    <a:pt x="35" y="77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9" name="Freeform 1000"/>
            <p:cNvSpPr>
              <a:spLocks/>
            </p:cNvSpPr>
            <p:nvPr/>
          </p:nvSpPr>
          <p:spPr bwMode="auto">
            <a:xfrm>
              <a:off x="5430839" y="3370263"/>
              <a:ext cx="7938" cy="22225"/>
            </a:xfrm>
            <a:custGeom>
              <a:avLst/>
              <a:gdLst>
                <a:gd name="T0" fmla="*/ 2147483647 w 17"/>
                <a:gd name="T1" fmla="*/ 2147483647 h 42"/>
                <a:gd name="T2" fmla="*/ 2147483647 w 17"/>
                <a:gd name="T3" fmla="*/ 2147483647 h 42"/>
                <a:gd name="T4" fmla="*/ 2147483647 w 17"/>
                <a:gd name="T5" fmla="*/ 2147483647 h 42"/>
                <a:gd name="T6" fmla="*/ 2147483647 w 17"/>
                <a:gd name="T7" fmla="*/ 2147483647 h 42"/>
                <a:gd name="T8" fmla="*/ 2147483647 w 17"/>
                <a:gd name="T9" fmla="*/ 2147483647 h 42"/>
                <a:gd name="T10" fmla="*/ 2147483647 w 17"/>
                <a:gd name="T11" fmla="*/ 2147483647 h 42"/>
                <a:gd name="T12" fmla="*/ 2147483647 w 17"/>
                <a:gd name="T13" fmla="*/ 2147483647 h 42"/>
                <a:gd name="T14" fmla="*/ 2147483647 w 17"/>
                <a:gd name="T15" fmla="*/ 2147483647 h 42"/>
                <a:gd name="T16" fmla="*/ 2147483647 w 17"/>
                <a:gd name="T17" fmla="*/ 0 h 42"/>
                <a:gd name="T18" fmla="*/ 2147483647 w 17"/>
                <a:gd name="T19" fmla="*/ 0 h 42"/>
                <a:gd name="T20" fmla="*/ 2147483647 w 17"/>
                <a:gd name="T21" fmla="*/ 0 h 42"/>
                <a:gd name="T22" fmla="*/ 2147483647 w 17"/>
                <a:gd name="T23" fmla="*/ 2147483647 h 42"/>
                <a:gd name="T24" fmla="*/ 2147483647 w 17"/>
                <a:gd name="T25" fmla="*/ 2147483647 h 42"/>
                <a:gd name="T26" fmla="*/ 0 w 17"/>
                <a:gd name="T27" fmla="*/ 2147483647 h 42"/>
                <a:gd name="T28" fmla="*/ 0 w 17"/>
                <a:gd name="T29" fmla="*/ 2147483647 h 42"/>
                <a:gd name="T30" fmla="*/ 0 w 17"/>
                <a:gd name="T31" fmla="*/ 2147483647 h 42"/>
                <a:gd name="T32" fmla="*/ 2147483647 w 17"/>
                <a:gd name="T33" fmla="*/ 2147483647 h 42"/>
                <a:gd name="T34" fmla="*/ 2147483647 w 17"/>
                <a:gd name="T35" fmla="*/ 2147483647 h 42"/>
                <a:gd name="T36" fmla="*/ 2147483647 w 17"/>
                <a:gd name="T37" fmla="*/ 2147483647 h 42"/>
                <a:gd name="T38" fmla="*/ 2147483647 w 17"/>
                <a:gd name="T39" fmla="*/ 2147483647 h 42"/>
                <a:gd name="T40" fmla="*/ 2147483647 w 17"/>
                <a:gd name="T41" fmla="*/ 2147483647 h 42"/>
                <a:gd name="T42" fmla="*/ 2147483647 w 17"/>
                <a:gd name="T43" fmla="*/ 2147483647 h 42"/>
                <a:gd name="T44" fmla="*/ 2147483647 w 17"/>
                <a:gd name="T45" fmla="*/ 2147483647 h 42"/>
                <a:gd name="T46" fmla="*/ 2147483647 w 17"/>
                <a:gd name="T47" fmla="*/ 2147483647 h 42"/>
                <a:gd name="T48" fmla="*/ 2147483647 w 17"/>
                <a:gd name="T49" fmla="*/ 2147483647 h 42"/>
                <a:gd name="T50" fmla="*/ 2147483647 w 17"/>
                <a:gd name="T51" fmla="*/ 2147483647 h 42"/>
                <a:gd name="T52" fmla="*/ 2147483647 w 17"/>
                <a:gd name="T53" fmla="*/ 2147483647 h 42"/>
                <a:gd name="T54" fmla="*/ 2147483647 w 17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42">
                  <a:moveTo>
                    <a:pt x="17" y="33"/>
                  </a:moveTo>
                  <a:lnTo>
                    <a:pt x="17" y="33"/>
                  </a:lnTo>
                  <a:lnTo>
                    <a:pt x="15" y="27"/>
                  </a:lnTo>
                  <a:lnTo>
                    <a:pt x="13" y="20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15"/>
                  </a:lnTo>
                  <a:lnTo>
                    <a:pt x="1" y="23"/>
                  </a:lnTo>
                  <a:lnTo>
                    <a:pt x="4" y="31"/>
                  </a:lnTo>
                  <a:lnTo>
                    <a:pt x="7" y="39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38"/>
                  </a:lnTo>
                  <a:lnTo>
                    <a:pt x="17" y="35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0" name="Freeform 1001"/>
            <p:cNvSpPr>
              <a:spLocks/>
            </p:cNvSpPr>
            <p:nvPr/>
          </p:nvSpPr>
          <p:spPr bwMode="auto">
            <a:xfrm>
              <a:off x="4937127" y="2909888"/>
              <a:ext cx="6350" cy="34925"/>
            </a:xfrm>
            <a:custGeom>
              <a:avLst/>
              <a:gdLst>
                <a:gd name="T0" fmla="*/ 0 w 12"/>
                <a:gd name="T1" fmla="*/ 2147483647 h 67"/>
                <a:gd name="T2" fmla="*/ 0 w 12"/>
                <a:gd name="T3" fmla="*/ 2147483647 h 67"/>
                <a:gd name="T4" fmla="*/ 0 w 12"/>
                <a:gd name="T5" fmla="*/ 2147483647 h 67"/>
                <a:gd name="T6" fmla="*/ 2147483647 w 12"/>
                <a:gd name="T7" fmla="*/ 2147483647 h 67"/>
                <a:gd name="T8" fmla="*/ 2147483647 w 12"/>
                <a:gd name="T9" fmla="*/ 2147483647 h 67"/>
                <a:gd name="T10" fmla="*/ 2147483647 w 12"/>
                <a:gd name="T11" fmla="*/ 2147483647 h 67"/>
                <a:gd name="T12" fmla="*/ 2147483647 w 12"/>
                <a:gd name="T13" fmla="*/ 2147483647 h 67"/>
                <a:gd name="T14" fmla="*/ 2147483647 w 12"/>
                <a:gd name="T15" fmla="*/ 2147483647 h 67"/>
                <a:gd name="T16" fmla="*/ 2147483647 w 12"/>
                <a:gd name="T17" fmla="*/ 2147483647 h 67"/>
                <a:gd name="T18" fmla="*/ 2147483647 w 12"/>
                <a:gd name="T19" fmla="*/ 2147483647 h 67"/>
                <a:gd name="T20" fmla="*/ 2147483647 w 12"/>
                <a:gd name="T21" fmla="*/ 2147483647 h 67"/>
                <a:gd name="T22" fmla="*/ 2147483647 w 12"/>
                <a:gd name="T23" fmla="*/ 2147483647 h 67"/>
                <a:gd name="T24" fmla="*/ 2147483647 w 12"/>
                <a:gd name="T25" fmla="*/ 2147483647 h 67"/>
                <a:gd name="T26" fmla="*/ 2147483647 w 12"/>
                <a:gd name="T27" fmla="*/ 2147483647 h 67"/>
                <a:gd name="T28" fmla="*/ 2147483647 w 12"/>
                <a:gd name="T29" fmla="*/ 2147483647 h 67"/>
                <a:gd name="T30" fmla="*/ 2147483647 w 12"/>
                <a:gd name="T31" fmla="*/ 0 h 67"/>
                <a:gd name="T32" fmla="*/ 2147483647 w 12"/>
                <a:gd name="T33" fmla="*/ 0 h 67"/>
                <a:gd name="T34" fmla="*/ 2147483647 w 12"/>
                <a:gd name="T35" fmla="*/ 0 h 67"/>
                <a:gd name="T36" fmla="*/ 2147483647 w 12"/>
                <a:gd name="T37" fmla="*/ 2147483647 h 67"/>
                <a:gd name="T38" fmla="*/ 2147483647 w 12"/>
                <a:gd name="T39" fmla="*/ 2147483647 h 67"/>
                <a:gd name="T40" fmla="*/ 0 w 12"/>
                <a:gd name="T41" fmla="*/ 2147483647 h 67"/>
                <a:gd name="T42" fmla="*/ 0 w 12"/>
                <a:gd name="T43" fmla="*/ 2147483647 h 6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" h="67">
                  <a:moveTo>
                    <a:pt x="0" y="6"/>
                  </a:moveTo>
                  <a:lnTo>
                    <a:pt x="0" y="61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7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1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1" name="Freeform 1002"/>
            <p:cNvSpPr>
              <a:spLocks/>
            </p:cNvSpPr>
            <p:nvPr/>
          </p:nvSpPr>
          <p:spPr bwMode="auto">
            <a:xfrm>
              <a:off x="4965702" y="2922588"/>
              <a:ext cx="9525" cy="28575"/>
            </a:xfrm>
            <a:custGeom>
              <a:avLst/>
              <a:gdLst>
                <a:gd name="T0" fmla="*/ 2147483647 w 18"/>
                <a:gd name="T1" fmla="*/ 2147483647 h 54"/>
                <a:gd name="T2" fmla="*/ 2147483647 w 18"/>
                <a:gd name="T3" fmla="*/ 2147483647 h 54"/>
                <a:gd name="T4" fmla="*/ 2147483647 w 18"/>
                <a:gd name="T5" fmla="*/ 2147483647 h 54"/>
                <a:gd name="T6" fmla="*/ 2147483647 w 18"/>
                <a:gd name="T7" fmla="*/ 2147483647 h 54"/>
                <a:gd name="T8" fmla="*/ 0 w 18"/>
                <a:gd name="T9" fmla="*/ 2147483647 h 54"/>
                <a:gd name="T10" fmla="*/ 0 w 18"/>
                <a:gd name="T11" fmla="*/ 2147483647 h 54"/>
                <a:gd name="T12" fmla="*/ 0 w 18"/>
                <a:gd name="T13" fmla="*/ 2147483647 h 54"/>
                <a:gd name="T14" fmla="*/ 2147483647 w 18"/>
                <a:gd name="T15" fmla="*/ 2147483647 h 54"/>
                <a:gd name="T16" fmla="*/ 2147483647 w 18"/>
                <a:gd name="T17" fmla="*/ 2147483647 h 54"/>
                <a:gd name="T18" fmla="*/ 2147483647 w 18"/>
                <a:gd name="T19" fmla="*/ 2147483647 h 54"/>
                <a:gd name="T20" fmla="*/ 2147483647 w 18"/>
                <a:gd name="T21" fmla="*/ 2147483647 h 54"/>
                <a:gd name="T22" fmla="*/ 2147483647 w 18"/>
                <a:gd name="T23" fmla="*/ 2147483647 h 54"/>
                <a:gd name="T24" fmla="*/ 2147483647 w 18"/>
                <a:gd name="T25" fmla="*/ 2147483647 h 54"/>
                <a:gd name="T26" fmla="*/ 2147483647 w 18"/>
                <a:gd name="T27" fmla="*/ 2147483647 h 54"/>
                <a:gd name="T28" fmla="*/ 2147483647 w 18"/>
                <a:gd name="T29" fmla="*/ 2147483647 h 54"/>
                <a:gd name="T30" fmla="*/ 2147483647 w 18"/>
                <a:gd name="T31" fmla="*/ 2147483647 h 54"/>
                <a:gd name="T32" fmla="*/ 2147483647 w 18"/>
                <a:gd name="T33" fmla="*/ 2147483647 h 54"/>
                <a:gd name="T34" fmla="*/ 2147483647 w 18"/>
                <a:gd name="T35" fmla="*/ 2147483647 h 54"/>
                <a:gd name="T36" fmla="*/ 2147483647 w 18"/>
                <a:gd name="T37" fmla="*/ 2147483647 h 54"/>
                <a:gd name="T38" fmla="*/ 2147483647 w 18"/>
                <a:gd name="T39" fmla="*/ 2147483647 h 54"/>
                <a:gd name="T40" fmla="*/ 2147483647 w 18"/>
                <a:gd name="T41" fmla="*/ 2147483647 h 54"/>
                <a:gd name="T42" fmla="*/ 2147483647 w 18"/>
                <a:gd name="T43" fmla="*/ 2147483647 h 54"/>
                <a:gd name="T44" fmla="*/ 2147483647 w 18"/>
                <a:gd name="T45" fmla="*/ 0 h 54"/>
                <a:gd name="T46" fmla="*/ 2147483647 w 18"/>
                <a:gd name="T47" fmla="*/ 0 h 54"/>
                <a:gd name="T48" fmla="*/ 2147483647 w 18"/>
                <a:gd name="T49" fmla="*/ 2147483647 h 54"/>
                <a:gd name="T50" fmla="*/ 2147483647 w 18"/>
                <a:gd name="T51" fmla="*/ 2147483647 h 54"/>
                <a:gd name="T52" fmla="*/ 2147483647 w 18"/>
                <a:gd name="T53" fmla="*/ 2147483647 h 5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54">
                  <a:moveTo>
                    <a:pt x="6" y="4"/>
                  </a:moveTo>
                  <a:lnTo>
                    <a:pt x="6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9" y="54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3" y="49"/>
                  </a:lnTo>
                  <a:lnTo>
                    <a:pt x="14" y="28"/>
                  </a:lnTo>
                  <a:lnTo>
                    <a:pt x="15" y="17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2" name="Freeform 1003"/>
            <p:cNvSpPr>
              <a:spLocks/>
            </p:cNvSpPr>
            <p:nvPr/>
          </p:nvSpPr>
          <p:spPr bwMode="auto">
            <a:xfrm>
              <a:off x="4992689" y="2919413"/>
              <a:ext cx="9525" cy="38100"/>
            </a:xfrm>
            <a:custGeom>
              <a:avLst/>
              <a:gdLst>
                <a:gd name="T0" fmla="*/ 2147483647 w 18"/>
                <a:gd name="T1" fmla="*/ 2147483647 h 72"/>
                <a:gd name="T2" fmla="*/ 2147483647 w 18"/>
                <a:gd name="T3" fmla="*/ 2147483647 h 72"/>
                <a:gd name="T4" fmla="*/ 2147483647 w 18"/>
                <a:gd name="T5" fmla="*/ 2147483647 h 72"/>
                <a:gd name="T6" fmla="*/ 0 w 18"/>
                <a:gd name="T7" fmla="*/ 2147483647 h 72"/>
                <a:gd name="T8" fmla="*/ 0 w 18"/>
                <a:gd name="T9" fmla="*/ 2147483647 h 72"/>
                <a:gd name="T10" fmla="*/ 0 w 18"/>
                <a:gd name="T11" fmla="*/ 2147483647 h 72"/>
                <a:gd name="T12" fmla="*/ 0 w 18"/>
                <a:gd name="T13" fmla="*/ 2147483647 h 72"/>
                <a:gd name="T14" fmla="*/ 2147483647 w 18"/>
                <a:gd name="T15" fmla="*/ 2147483647 h 72"/>
                <a:gd name="T16" fmla="*/ 2147483647 w 18"/>
                <a:gd name="T17" fmla="*/ 2147483647 h 72"/>
                <a:gd name="T18" fmla="*/ 2147483647 w 18"/>
                <a:gd name="T19" fmla="*/ 2147483647 h 72"/>
                <a:gd name="T20" fmla="*/ 2147483647 w 18"/>
                <a:gd name="T21" fmla="*/ 2147483647 h 72"/>
                <a:gd name="T22" fmla="*/ 2147483647 w 18"/>
                <a:gd name="T23" fmla="*/ 2147483647 h 72"/>
                <a:gd name="T24" fmla="*/ 2147483647 w 18"/>
                <a:gd name="T25" fmla="*/ 2147483647 h 72"/>
                <a:gd name="T26" fmla="*/ 2147483647 w 18"/>
                <a:gd name="T27" fmla="*/ 2147483647 h 72"/>
                <a:gd name="T28" fmla="*/ 2147483647 w 18"/>
                <a:gd name="T29" fmla="*/ 2147483647 h 72"/>
                <a:gd name="T30" fmla="*/ 2147483647 w 18"/>
                <a:gd name="T31" fmla="*/ 2147483647 h 72"/>
                <a:gd name="T32" fmla="*/ 2147483647 w 18"/>
                <a:gd name="T33" fmla="*/ 2147483647 h 72"/>
                <a:gd name="T34" fmla="*/ 2147483647 w 18"/>
                <a:gd name="T35" fmla="*/ 2147483647 h 72"/>
                <a:gd name="T36" fmla="*/ 2147483647 w 18"/>
                <a:gd name="T37" fmla="*/ 2147483647 h 72"/>
                <a:gd name="T38" fmla="*/ 2147483647 w 18"/>
                <a:gd name="T39" fmla="*/ 2147483647 h 72"/>
                <a:gd name="T40" fmla="*/ 2147483647 w 18"/>
                <a:gd name="T41" fmla="*/ 2147483647 h 72"/>
                <a:gd name="T42" fmla="*/ 2147483647 w 18"/>
                <a:gd name="T43" fmla="*/ 0 h 72"/>
                <a:gd name="T44" fmla="*/ 2147483647 w 18"/>
                <a:gd name="T45" fmla="*/ 0 h 72"/>
                <a:gd name="T46" fmla="*/ 2147483647 w 18"/>
                <a:gd name="T47" fmla="*/ 0 h 72"/>
                <a:gd name="T48" fmla="*/ 2147483647 w 18"/>
                <a:gd name="T49" fmla="*/ 2147483647 h 72"/>
                <a:gd name="T50" fmla="*/ 2147483647 w 18"/>
                <a:gd name="T51" fmla="*/ 2147483647 h 72"/>
                <a:gd name="T52" fmla="*/ 2147483647 w 18"/>
                <a:gd name="T53" fmla="*/ 2147483647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72">
                  <a:moveTo>
                    <a:pt x="6" y="4"/>
                  </a:moveTo>
                  <a:lnTo>
                    <a:pt x="6" y="4"/>
                  </a:lnTo>
                  <a:lnTo>
                    <a:pt x="3" y="19"/>
                  </a:lnTo>
                  <a:lnTo>
                    <a:pt x="0" y="3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1" y="69"/>
                  </a:lnTo>
                  <a:lnTo>
                    <a:pt x="12" y="67"/>
                  </a:lnTo>
                  <a:lnTo>
                    <a:pt x="12" y="37"/>
                  </a:lnTo>
                  <a:lnTo>
                    <a:pt x="14" y="22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3" name="Freeform 1004"/>
            <p:cNvSpPr>
              <a:spLocks/>
            </p:cNvSpPr>
            <p:nvPr/>
          </p:nvSpPr>
          <p:spPr bwMode="auto">
            <a:xfrm>
              <a:off x="5516564" y="2928938"/>
              <a:ext cx="11113" cy="33338"/>
            </a:xfrm>
            <a:custGeom>
              <a:avLst/>
              <a:gdLst>
                <a:gd name="T0" fmla="*/ 2147483647 w 19"/>
                <a:gd name="T1" fmla="*/ 2147483647 h 61"/>
                <a:gd name="T2" fmla="*/ 2147483647 w 19"/>
                <a:gd name="T3" fmla="*/ 2147483647 h 61"/>
                <a:gd name="T4" fmla="*/ 2147483647 w 19"/>
                <a:gd name="T5" fmla="*/ 2147483647 h 61"/>
                <a:gd name="T6" fmla="*/ 2147483647 w 19"/>
                <a:gd name="T7" fmla="*/ 2147483647 h 61"/>
                <a:gd name="T8" fmla="*/ 2147483647 w 19"/>
                <a:gd name="T9" fmla="*/ 2147483647 h 61"/>
                <a:gd name="T10" fmla="*/ 0 w 19"/>
                <a:gd name="T11" fmla="*/ 2147483647 h 61"/>
                <a:gd name="T12" fmla="*/ 0 w 19"/>
                <a:gd name="T13" fmla="*/ 2147483647 h 61"/>
                <a:gd name="T14" fmla="*/ 0 w 19"/>
                <a:gd name="T15" fmla="*/ 2147483647 h 61"/>
                <a:gd name="T16" fmla="*/ 0 w 19"/>
                <a:gd name="T17" fmla="*/ 2147483647 h 61"/>
                <a:gd name="T18" fmla="*/ 2147483647 w 19"/>
                <a:gd name="T19" fmla="*/ 2147483647 h 61"/>
                <a:gd name="T20" fmla="*/ 2147483647 w 19"/>
                <a:gd name="T21" fmla="*/ 2147483647 h 61"/>
                <a:gd name="T22" fmla="*/ 2147483647 w 19"/>
                <a:gd name="T23" fmla="*/ 2147483647 h 61"/>
                <a:gd name="T24" fmla="*/ 2147483647 w 19"/>
                <a:gd name="T25" fmla="*/ 2147483647 h 61"/>
                <a:gd name="T26" fmla="*/ 2147483647 w 19"/>
                <a:gd name="T27" fmla="*/ 2147483647 h 61"/>
                <a:gd name="T28" fmla="*/ 2147483647 w 19"/>
                <a:gd name="T29" fmla="*/ 2147483647 h 61"/>
                <a:gd name="T30" fmla="*/ 2147483647 w 19"/>
                <a:gd name="T31" fmla="*/ 2147483647 h 61"/>
                <a:gd name="T32" fmla="*/ 2147483647 w 19"/>
                <a:gd name="T33" fmla="*/ 2147483647 h 61"/>
                <a:gd name="T34" fmla="*/ 2147483647 w 19"/>
                <a:gd name="T35" fmla="*/ 2147483647 h 61"/>
                <a:gd name="T36" fmla="*/ 2147483647 w 19"/>
                <a:gd name="T37" fmla="*/ 2147483647 h 61"/>
                <a:gd name="T38" fmla="*/ 2147483647 w 19"/>
                <a:gd name="T39" fmla="*/ 2147483647 h 61"/>
                <a:gd name="T40" fmla="*/ 2147483647 w 19"/>
                <a:gd name="T41" fmla="*/ 2147483647 h 61"/>
                <a:gd name="T42" fmla="*/ 2147483647 w 19"/>
                <a:gd name="T43" fmla="*/ 2147483647 h 61"/>
                <a:gd name="T44" fmla="*/ 2147483647 w 19"/>
                <a:gd name="T45" fmla="*/ 2147483647 h 61"/>
                <a:gd name="T46" fmla="*/ 2147483647 w 19"/>
                <a:gd name="T47" fmla="*/ 2147483647 h 61"/>
                <a:gd name="T48" fmla="*/ 2147483647 w 19"/>
                <a:gd name="T49" fmla="*/ 2147483647 h 61"/>
                <a:gd name="T50" fmla="*/ 2147483647 w 19"/>
                <a:gd name="T51" fmla="*/ 2147483647 h 61"/>
                <a:gd name="T52" fmla="*/ 2147483647 w 19"/>
                <a:gd name="T53" fmla="*/ 2147483647 h 61"/>
                <a:gd name="T54" fmla="*/ 2147483647 w 19"/>
                <a:gd name="T55" fmla="*/ 2147483647 h 61"/>
                <a:gd name="T56" fmla="*/ 2147483647 w 19"/>
                <a:gd name="T57" fmla="*/ 0 h 61"/>
                <a:gd name="T58" fmla="*/ 2147483647 w 19"/>
                <a:gd name="T59" fmla="*/ 0 h 61"/>
                <a:gd name="T60" fmla="*/ 2147483647 w 19"/>
                <a:gd name="T61" fmla="*/ 0 h 61"/>
                <a:gd name="T62" fmla="*/ 2147483647 w 19"/>
                <a:gd name="T63" fmla="*/ 2147483647 h 61"/>
                <a:gd name="T64" fmla="*/ 2147483647 w 19"/>
                <a:gd name="T65" fmla="*/ 2147483647 h 61"/>
                <a:gd name="T66" fmla="*/ 2147483647 w 19"/>
                <a:gd name="T67" fmla="*/ 2147483647 h 61"/>
                <a:gd name="T68" fmla="*/ 2147483647 w 19"/>
                <a:gd name="T69" fmla="*/ 2147483647 h 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" h="61">
                  <a:moveTo>
                    <a:pt x="7" y="5"/>
                  </a:moveTo>
                  <a:lnTo>
                    <a:pt x="7" y="5"/>
                  </a:lnTo>
                  <a:lnTo>
                    <a:pt x="5" y="11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2" y="57"/>
                  </a:lnTo>
                  <a:lnTo>
                    <a:pt x="12" y="54"/>
                  </a:lnTo>
                  <a:lnTo>
                    <a:pt x="12" y="22"/>
                  </a:lnTo>
                  <a:lnTo>
                    <a:pt x="14" y="20"/>
                  </a:lnTo>
                  <a:lnTo>
                    <a:pt x="15" y="18"/>
                  </a:lnTo>
                  <a:lnTo>
                    <a:pt x="18" y="15"/>
                  </a:lnTo>
                  <a:lnTo>
                    <a:pt x="19" y="11"/>
                  </a:lnTo>
                  <a:lnTo>
                    <a:pt x="19" y="5"/>
                  </a:lnTo>
                  <a:lnTo>
                    <a:pt x="18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4" name="Freeform 1005"/>
            <p:cNvSpPr>
              <a:spLocks/>
            </p:cNvSpPr>
            <p:nvPr/>
          </p:nvSpPr>
          <p:spPr bwMode="auto">
            <a:xfrm>
              <a:off x="5540377" y="2925763"/>
              <a:ext cx="9525" cy="23813"/>
            </a:xfrm>
            <a:custGeom>
              <a:avLst/>
              <a:gdLst>
                <a:gd name="T0" fmla="*/ 2147483647 w 18"/>
                <a:gd name="T1" fmla="*/ 2147483647 h 44"/>
                <a:gd name="T2" fmla="*/ 2147483647 w 18"/>
                <a:gd name="T3" fmla="*/ 2147483647 h 44"/>
                <a:gd name="T4" fmla="*/ 2147483647 w 18"/>
                <a:gd name="T5" fmla="*/ 2147483647 h 44"/>
                <a:gd name="T6" fmla="*/ 2147483647 w 18"/>
                <a:gd name="T7" fmla="*/ 2147483647 h 44"/>
                <a:gd name="T8" fmla="*/ 0 w 18"/>
                <a:gd name="T9" fmla="*/ 2147483647 h 44"/>
                <a:gd name="T10" fmla="*/ 0 w 18"/>
                <a:gd name="T11" fmla="*/ 2147483647 h 44"/>
                <a:gd name="T12" fmla="*/ 0 w 18"/>
                <a:gd name="T13" fmla="*/ 2147483647 h 44"/>
                <a:gd name="T14" fmla="*/ 0 w 18"/>
                <a:gd name="T15" fmla="*/ 2147483647 h 44"/>
                <a:gd name="T16" fmla="*/ 2147483647 w 18"/>
                <a:gd name="T17" fmla="*/ 2147483647 h 44"/>
                <a:gd name="T18" fmla="*/ 2147483647 w 18"/>
                <a:gd name="T19" fmla="*/ 2147483647 h 44"/>
                <a:gd name="T20" fmla="*/ 2147483647 w 18"/>
                <a:gd name="T21" fmla="*/ 2147483647 h 44"/>
                <a:gd name="T22" fmla="*/ 2147483647 w 18"/>
                <a:gd name="T23" fmla="*/ 2147483647 h 44"/>
                <a:gd name="T24" fmla="*/ 2147483647 w 18"/>
                <a:gd name="T25" fmla="*/ 2147483647 h 44"/>
                <a:gd name="T26" fmla="*/ 2147483647 w 18"/>
                <a:gd name="T27" fmla="*/ 2147483647 h 44"/>
                <a:gd name="T28" fmla="*/ 2147483647 w 18"/>
                <a:gd name="T29" fmla="*/ 2147483647 h 44"/>
                <a:gd name="T30" fmla="*/ 2147483647 w 18"/>
                <a:gd name="T31" fmla="*/ 2147483647 h 44"/>
                <a:gd name="T32" fmla="*/ 2147483647 w 18"/>
                <a:gd name="T33" fmla="*/ 2147483647 h 44"/>
                <a:gd name="T34" fmla="*/ 2147483647 w 18"/>
                <a:gd name="T35" fmla="*/ 2147483647 h 44"/>
                <a:gd name="T36" fmla="*/ 2147483647 w 18"/>
                <a:gd name="T37" fmla="*/ 2147483647 h 44"/>
                <a:gd name="T38" fmla="*/ 2147483647 w 18"/>
                <a:gd name="T39" fmla="*/ 2147483647 h 44"/>
                <a:gd name="T40" fmla="*/ 2147483647 w 18"/>
                <a:gd name="T41" fmla="*/ 2147483647 h 44"/>
                <a:gd name="T42" fmla="*/ 2147483647 w 18"/>
                <a:gd name="T43" fmla="*/ 2147483647 h 44"/>
                <a:gd name="T44" fmla="*/ 2147483647 w 18"/>
                <a:gd name="T45" fmla="*/ 2147483647 h 44"/>
                <a:gd name="T46" fmla="*/ 2147483647 w 18"/>
                <a:gd name="T47" fmla="*/ 0 h 44"/>
                <a:gd name="T48" fmla="*/ 2147483647 w 18"/>
                <a:gd name="T49" fmla="*/ 0 h 44"/>
                <a:gd name="T50" fmla="*/ 2147483647 w 18"/>
                <a:gd name="T51" fmla="*/ 2147483647 h 44"/>
                <a:gd name="T52" fmla="*/ 2147483647 w 18"/>
                <a:gd name="T53" fmla="*/ 2147483647 h 44"/>
                <a:gd name="T54" fmla="*/ 2147483647 w 18"/>
                <a:gd name="T55" fmla="*/ 2147483647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8" h="44">
                  <a:moveTo>
                    <a:pt x="7" y="4"/>
                  </a:moveTo>
                  <a:lnTo>
                    <a:pt x="7" y="4"/>
                  </a:lnTo>
                  <a:lnTo>
                    <a:pt x="3" y="12"/>
                  </a:lnTo>
                  <a:lnTo>
                    <a:pt x="2" y="20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4"/>
                  </a:lnTo>
                  <a:lnTo>
                    <a:pt x="9" y="42"/>
                  </a:lnTo>
                  <a:lnTo>
                    <a:pt x="10" y="42"/>
                  </a:lnTo>
                  <a:lnTo>
                    <a:pt x="11" y="39"/>
                  </a:lnTo>
                  <a:lnTo>
                    <a:pt x="13" y="37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5" name="Freeform 1006"/>
            <p:cNvSpPr>
              <a:spLocks/>
            </p:cNvSpPr>
            <p:nvPr/>
          </p:nvSpPr>
          <p:spPr bwMode="auto">
            <a:xfrm>
              <a:off x="5568952" y="2919413"/>
              <a:ext cx="6350" cy="30163"/>
            </a:xfrm>
            <a:custGeom>
              <a:avLst/>
              <a:gdLst>
                <a:gd name="T0" fmla="*/ 0 w 12"/>
                <a:gd name="T1" fmla="*/ 2147483647 h 55"/>
                <a:gd name="T2" fmla="*/ 0 w 12"/>
                <a:gd name="T3" fmla="*/ 2147483647 h 55"/>
                <a:gd name="T4" fmla="*/ 0 w 12"/>
                <a:gd name="T5" fmla="*/ 2147483647 h 55"/>
                <a:gd name="T6" fmla="*/ 2147483647 w 12"/>
                <a:gd name="T7" fmla="*/ 2147483647 h 55"/>
                <a:gd name="T8" fmla="*/ 2147483647 w 12"/>
                <a:gd name="T9" fmla="*/ 2147483647 h 55"/>
                <a:gd name="T10" fmla="*/ 2147483647 w 12"/>
                <a:gd name="T11" fmla="*/ 2147483647 h 55"/>
                <a:gd name="T12" fmla="*/ 2147483647 w 12"/>
                <a:gd name="T13" fmla="*/ 2147483647 h 55"/>
                <a:gd name="T14" fmla="*/ 2147483647 w 12"/>
                <a:gd name="T15" fmla="*/ 2147483647 h 55"/>
                <a:gd name="T16" fmla="*/ 2147483647 w 12"/>
                <a:gd name="T17" fmla="*/ 2147483647 h 55"/>
                <a:gd name="T18" fmla="*/ 2147483647 w 12"/>
                <a:gd name="T19" fmla="*/ 2147483647 h 55"/>
                <a:gd name="T20" fmla="*/ 2147483647 w 12"/>
                <a:gd name="T21" fmla="*/ 2147483647 h 55"/>
                <a:gd name="T22" fmla="*/ 2147483647 w 12"/>
                <a:gd name="T23" fmla="*/ 2147483647 h 55"/>
                <a:gd name="T24" fmla="*/ 2147483647 w 12"/>
                <a:gd name="T25" fmla="*/ 2147483647 h 55"/>
                <a:gd name="T26" fmla="*/ 2147483647 w 12"/>
                <a:gd name="T27" fmla="*/ 2147483647 h 55"/>
                <a:gd name="T28" fmla="*/ 2147483647 w 12"/>
                <a:gd name="T29" fmla="*/ 2147483647 h 55"/>
                <a:gd name="T30" fmla="*/ 2147483647 w 12"/>
                <a:gd name="T31" fmla="*/ 0 h 55"/>
                <a:gd name="T32" fmla="*/ 2147483647 w 12"/>
                <a:gd name="T33" fmla="*/ 0 h 55"/>
                <a:gd name="T34" fmla="*/ 2147483647 w 12"/>
                <a:gd name="T35" fmla="*/ 0 h 55"/>
                <a:gd name="T36" fmla="*/ 2147483647 w 12"/>
                <a:gd name="T37" fmla="*/ 2147483647 h 55"/>
                <a:gd name="T38" fmla="*/ 2147483647 w 12"/>
                <a:gd name="T39" fmla="*/ 2147483647 h 55"/>
                <a:gd name="T40" fmla="*/ 0 w 12"/>
                <a:gd name="T41" fmla="*/ 2147483647 h 55"/>
                <a:gd name="T42" fmla="*/ 0 w 12"/>
                <a:gd name="T43" fmla="*/ 2147483647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" h="55">
                  <a:moveTo>
                    <a:pt x="0" y="6"/>
                  </a:moveTo>
                  <a:lnTo>
                    <a:pt x="0" y="48"/>
                  </a:lnTo>
                  <a:lnTo>
                    <a:pt x="1" y="50"/>
                  </a:lnTo>
                  <a:lnTo>
                    <a:pt x="2" y="53"/>
                  </a:lnTo>
                  <a:lnTo>
                    <a:pt x="4" y="53"/>
                  </a:lnTo>
                  <a:lnTo>
                    <a:pt x="6" y="55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0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6" name="Freeform 1007"/>
            <p:cNvSpPr>
              <a:spLocks/>
            </p:cNvSpPr>
            <p:nvPr/>
          </p:nvSpPr>
          <p:spPr bwMode="auto">
            <a:xfrm>
              <a:off x="5213352" y="2674938"/>
              <a:ext cx="42863" cy="47625"/>
            </a:xfrm>
            <a:custGeom>
              <a:avLst/>
              <a:gdLst>
                <a:gd name="T0" fmla="*/ 2147483647 w 79"/>
                <a:gd name="T1" fmla="*/ 0 h 91"/>
                <a:gd name="T2" fmla="*/ 2147483647 w 79"/>
                <a:gd name="T3" fmla="*/ 0 h 91"/>
                <a:gd name="T4" fmla="*/ 2147483647 w 79"/>
                <a:gd name="T5" fmla="*/ 0 h 91"/>
                <a:gd name="T6" fmla="*/ 2147483647 w 79"/>
                <a:gd name="T7" fmla="*/ 0 h 91"/>
                <a:gd name="T8" fmla="*/ 2147483647 w 79"/>
                <a:gd name="T9" fmla="*/ 2147483647 h 91"/>
                <a:gd name="T10" fmla="*/ 2147483647 w 79"/>
                <a:gd name="T11" fmla="*/ 2147483647 h 91"/>
                <a:gd name="T12" fmla="*/ 2147483647 w 79"/>
                <a:gd name="T13" fmla="*/ 2147483647 h 91"/>
                <a:gd name="T14" fmla="*/ 2147483647 w 79"/>
                <a:gd name="T15" fmla="*/ 2147483647 h 91"/>
                <a:gd name="T16" fmla="*/ 2147483647 w 79"/>
                <a:gd name="T17" fmla="*/ 2147483647 h 91"/>
                <a:gd name="T18" fmla="*/ 2147483647 w 79"/>
                <a:gd name="T19" fmla="*/ 2147483647 h 91"/>
                <a:gd name="T20" fmla="*/ 2147483647 w 79"/>
                <a:gd name="T21" fmla="*/ 2147483647 h 91"/>
                <a:gd name="T22" fmla="*/ 2147483647 w 79"/>
                <a:gd name="T23" fmla="*/ 2147483647 h 91"/>
                <a:gd name="T24" fmla="*/ 2147483647 w 79"/>
                <a:gd name="T25" fmla="*/ 2147483647 h 91"/>
                <a:gd name="T26" fmla="*/ 2147483647 w 79"/>
                <a:gd name="T27" fmla="*/ 2147483647 h 91"/>
                <a:gd name="T28" fmla="*/ 0 w 79"/>
                <a:gd name="T29" fmla="*/ 2147483647 h 91"/>
                <a:gd name="T30" fmla="*/ 0 w 79"/>
                <a:gd name="T31" fmla="*/ 2147483647 h 91"/>
                <a:gd name="T32" fmla="*/ 2147483647 w 79"/>
                <a:gd name="T33" fmla="*/ 2147483647 h 91"/>
                <a:gd name="T34" fmla="*/ 2147483647 w 79"/>
                <a:gd name="T35" fmla="*/ 2147483647 h 91"/>
                <a:gd name="T36" fmla="*/ 2147483647 w 79"/>
                <a:gd name="T37" fmla="*/ 2147483647 h 91"/>
                <a:gd name="T38" fmla="*/ 2147483647 w 79"/>
                <a:gd name="T39" fmla="*/ 2147483647 h 91"/>
                <a:gd name="T40" fmla="*/ 2147483647 w 79"/>
                <a:gd name="T41" fmla="*/ 2147483647 h 91"/>
                <a:gd name="T42" fmla="*/ 2147483647 w 79"/>
                <a:gd name="T43" fmla="*/ 2147483647 h 91"/>
                <a:gd name="T44" fmla="*/ 2147483647 w 79"/>
                <a:gd name="T45" fmla="*/ 2147483647 h 91"/>
                <a:gd name="T46" fmla="*/ 2147483647 w 79"/>
                <a:gd name="T47" fmla="*/ 2147483647 h 91"/>
                <a:gd name="T48" fmla="*/ 2147483647 w 79"/>
                <a:gd name="T49" fmla="*/ 2147483647 h 91"/>
                <a:gd name="T50" fmla="*/ 2147483647 w 79"/>
                <a:gd name="T51" fmla="*/ 2147483647 h 91"/>
                <a:gd name="T52" fmla="*/ 2147483647 w 79"/>
                <a:gd name="T53" fmla="*/ 2147483647 h 91"/>
                <a:gd name="T54" fmla="*/ 2147483647 w 79"/>
                <a:gd name="T55" fmla="*/ 2147483647 h 91"/>
                <a:gd name="T56" fmla="*/ 2147483647 w 79"/>
                <a:gd name="T57" fmla="*/ 2147483647 h 91"/>
                <a:gd name="T58" fmla="*/ 2147483647 w 79"/>
                <a:gd name="T59" fmla="*/ 2147483647 h 91"/>
                <a:gd name="T60" fmla="*/ 2147483647 w 79"/>
                <a:gd name="T61" fmla="*/ 2147483647 h 91"/>
                <a:gd name="T62" fmla="*/ 2147483647 w 79"/>
                <a:gd name="T63" fmla="*/ 2147483647 h 91"/>
                <a:gd name="T64" fmla="*/ 2147483647 w 79"/>
                <a:gd name="T65" fmla="*/ 2147483647 h 91"/>
                <a:gd name="T66" fmla="*/ 2147483647 w 79"/>
                <a:gd name="T67" fmla="*/ 2147483647 h 91"/>
                <a:gd name="T68" fmla="*/ 2147483647 w 79"/>
                <a:gd name="T69" fmla="*/ 2147483647 h 91"/>
                <a:gd name="T70" fmla="*/ 2147483647 w 79"/>
                <a:gd name="T71" fmla="*/ 2147483647 h 91"/>
                <a:gd name="T72" fmla="*/ 2147483647 w 79"/>
                <a:gd name="T73" fmla="*/ 2147483647 h 91"/>
                <a:gd name="T74" fmla="*/ 2147483647 w 79"/>
                <a:gd name="T75" fmla="*/ 0 h 91"/>
                <a:gd name="T76" fmla="*/ 2147483647 w 79"/>
                <a:gd name="T77" fmla="*/ 0 h 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9" h="91">
                  <a:moveTo>
                    <a:pt x="75" y="0"/>
                  </a:moveTo>
                  <a:lnTo>
                    <a:pt x="75" y="0"/>
                  </a:lnTo>
                  <a:lnTo>
                    <a:pt x="71" y="0"/>
                  </a:lnTo>
                  <a:lnTo>
                    <a:pt x="66" y="0"/>
                  </a:lnTo>
                  <a:lnTo>
                    <a:pt x="62" y="3"/>
                  </a:lnTo>
                  <a:lnTo>
                    <a:pt x="57" y="6"/>
                  </a:lnTo>
                  <a:lnTo>
                    <a:pt x="51" y="15"/>
                  </a:lnTo>
                  <a:lnTo>
                    <a:pt x="45" y="23"/>
                  </a:lnTo>
                  <a:lnTo>
                    <a:pt x="36" y="38"/>
                  </a:lnTo>
                  <a:lnTo>
                    <a:pt x="24" y="53"/>
                  </a:lnTo>
                  <a:lnTo>
                    <a:pt x="13" y="68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9" y="91"/>
                  </a:lnTo>
                  <a:lnTo>
                    <a:pt x="10" y="91"/>
                  </a:lnTo>
                  <a:lnTo>
                    <a:pt x="13" y="88"/>
                  </a:lnTo>
                  <a:lnTo>
                    <a:pt x="30" y="64"/>
                  </a:lnTo>
                  <a:lnTo>
                    <a:pt x="49" y="40"/>
                  </a:lnTo>
                  <a:lnTo>
                    <a:pt x="53" y="33"/>
                  </a:lnTo>
                  <a:lnTo>
                    <a:pt x="59" y="23"/>
                  </a:lnTo>
                  <a:lnTo>
                    <a:pt x="66" y="15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79" y="11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7" name="Freeform 1008"/>
            <p:cNvSpPr>
              <a:spLocks/>
            </p:cNvSpPr>
            <p:nvPr/>
          </p:nvSpPr>
          <p:spPr bwMode="auto">
            <a:xfrm>
              <a:off x="5213352" y="2709863"/>
              <a:ext cx="42863" cy="55563"/>
            </a:xfrm>
            <a:custGeom>
              <a:avLst/>
              <a:gdLst>
                <a:gd name="T0" fmla="*/ 2147483647 w 80"/>
                <a:gd name="T1" fmla="*/ 2147483647 h 103"/>
                <a:gd name="T2" fmla="*/ 2147483647 w 80"/>
                <a:gd name="T3" fmla="*/ 2147483647 h 103"/>
                <a:gd name="T4" fmla="*/ 2147483647 w 80"/>
                <a:gd name="T5" fmla="*/ 2147483647 h 103"/>
                <a:gd name="T6" fmla="*/ 2147483647 w 80"/>
                <a:gd name="T7" fmla="*/ 2147483647 h 103"/>
                <a:gd name="T8" fmla="*/ 2147483647 w 80"/>
                <a:gd name="T9" fmla="*/ 2147483647 h 103"/>
                <a:gd name="T10" fmla="*/ 2147483647 w 80"/>
                <a:gd name="T11" fmla="*/ 2147483647 h 103"/>
                <a:gd name="T12" fmla="*/ 2147483647 w 80"/>
                <a:gd name="T13" fmla="*/ 2147483647 h 103"/>
                <a:gd name="T14" fmla="*/ 2147483647 w 80"/>
                <a:gd name="T15" fmla="*/ 2147483647 h 103"/>
                <a:gd name="T16" fmla="*/ 2147483647 w 80"/>
                <a:gd name="T17" fmla="*/ 2147483647 h 103"/>
                <a:gd name="T18" fmla="*/ 0 w 80"/>
                <a:gd name="T19" fmla="*/ 2147483647 h 103"/>
                <a:gd name="T20" fmla="*/ 0 w 80"/>
                <a:gd name="T21" fmla="*/ 2147483647 h 103"/>
                <a:gd name="T22" fmla="*/ 2147483647 w 80"/>
                <a:gd name="T23" fmla="*/ 2147483647 h 103"/>
                <a:gd name="T24" fmla="*/ 2147483647 w 80"/>
                <a:gd name="T25" fmla="*/ 2147483647 h 103"/>
                <a:gd name="T26" fmla="*/ 2147483647 w 80"/>
                <a:gd name="T27" fmla="*/ 2147483647 h 103"/>
                <a:gd name="T28" fmla="*/ 2147483647 w 80"/>
                <a:gd name="T29" fmla="*/ 2147483647 h 103"/>
                <a:gd name="T30" fmla="*/ 2147483647 w 80"/>
                <a:gd name="T31" fmla="*/ 2147483647 h 103"/>
                <a:gd name="T32" fmla="*/ 2147483647 w 80"/>
                <a:gd name="T33" fmla="*/ 2147483647 h 103"/>
                <a:gd name="T34" fmla="*/ 2147483647 w 80"/>
                <a:gd name="T35" fmla="*/ 2147483647 h 103"/>
                <a:gd name="T36" fmla="*/ 2147483647 w 80"/>
                <a:gd name="T37" fmla="*/ 2147483647 h 103"/>
                <a:gd name="T38" fmla="*/ 2147483647 w 80"/>
                <a:gd name="T39" fmla="*/ 2147483647 h 103"/>
                <a:gd name="T40" fmla="*/ 2147483647 w 80"/>
                <a:gd name="T41" fmla="*/ 2147483647 h 103"/>
                <a:gd name="T42" fmla="*/ 2147483647 w 80"/>
                <a:gd name="T43" fmla="*/ 2147483647 h 103"/>
                <a:gd name="T44" fmla="*/ 2147483647 w 80"/>
                <a:gd name="T45" fmla="*/ 2147483647 h 103"/>
                <a:gd name="T46" fmla="*/ 2147483647 w 80"/>
                <a:gd name="T47" fmla="*/ 2147483647 h 103"/>
                <a:gd name="T48" fmla="*/ 2147483647 w 80"/>
                <a:gd name="T49" fmla="*/ 2147483647 h 103"/>
                <a:gd name="T50" fmla="*/ 2147483647 w 80"/>
                <a:gd name="T51" fmla="*/ 2147483647 h 103"/>
                <a:gd name="T52" fmla="*/ 2147483647 w 80"/>
                <a:gd name="T53" fmla="*/ 2147483647 h 103"/>
                <a:gd name="T54" fmla="*/ 2147483647 w 80"/>
                <a:gd name="T55" fmla="*/ 2147483647 h 103"/>
                <a:gd name="T56" fmla="*/ 2147483647 w 80"/>
                <a:gd name="T57" fmla="*/ 0 h 103"/>
                <a:gd name="T58" fmla="*/ 2147483647 w 80"/>
                <a:gd name="T59" fmla="*/ 0 h 103"/>
                <a:gd name="T60" fmla="*/ 2147483647 w 80"/>
                <a:gd name="T61" fmla="*/ 2147483647 h 103"/>
                <a:gd name="T62" fmla="*/ 2147483647 w 80"/>
                <a:gd name="T63" fmla="*/ 2147483647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103">
                  <a:moveTo>
                    <a:pt x="68" y="3"/>
                  </a:moveTo>
                  <a:lnTo>
                    <a:pt x="68" y="3"/>
                  </a:lnTo>
                  <a:lnTo>
                    <a:pt x="60" y="14"/>
                  </a:lnTo>
                  <a:lnTo>
                    <a:pt x="51" y="25"/>
                  </a:lnTo>
                  <a:lnTo>
                    <a:pt x="41" y="34"/>
                  </a:lnTo>
                  <a:lnTo>
                    <a:pt x="32" y="45"/>
                  </a:lnTo>
                  <a:lnTo>
                    <a:pt x="2" y="94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3" y="101"/>
                  </a:lnTo>
                  <a:lnTo>
                    <a:pt x="28" y="73"/>
                  </a:lnTo>
                  <a:lnTo>
                    <a:pt x="36" y="61"/>
                  </a:lnTo>
                  <a:lnTo>
                    <a:pt x="45" y="49"/>
                  </a:lnTo>
                  <a:lnTo>
                    <a:pt x="63" y="30"/>
                  </a:lnTo>
                  <a:lnTo>
                    <a:pt x="79" y="8"/>
                  </a:lnTo>
                  <a:lnTo>
                    <a:pt x="80" y="7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2055" name="Picture 120" descr="C:\Users\my\Desktop\未标题-1_0001_图层-0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6050" y="188913"/>
            <a:ext cx="8996363" cy="427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1809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椭圆 2"/>
          <p:cNvSpPr/>
          <p:nvPr/>
        </p:nvSpPr>
        <p:spPr>
          <a:xfrm>
            <a:off x="447675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7" name="直接连接符 6"/>
          <p:cNvCxnSpPr/>
          <p:nvPr/>
        </p:nvCxnSpPr>
        <p:spPr>
          <a:xfrm>
            <a:off x="2160588" y="3686175"/>
            <a:ext cx="2255837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7620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椭圆 10"/>
          <p:cNvSpPr/>
          <p:nvPr/>
        </p:nvSpPr>
        <p:spPr>
          <a:xfrm>
            <a:off x="10287000" y="3543300"/>
            <a:ext cx="285750" cy="2857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12" name="直接连接符 11"/>
          <p:cNvCxnSpPr/>
          <p:nvPr/>
        </p:nvCxnSpPr>
        <p:spPr>
          <a:xfrm>
            <a:off x="8015288" y="3686175"/>
            <a:ext cx="2208212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4848225" y="3711575"/>
            <a:ext cx="2687638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>
            <a:off x="10655300" y="3711575"/>
            <a:ext cx="625475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>
            <a:off x="1247775" y="3711575"/>
            <a:ext cx="481013" cy="317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200000" flipV="1">
            <a:off x="777875" y="4194175"/>
            <a:ext cx="942975" cy="22225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/>
        </p:nvSpPr>
        <p:spPr>
          <a:xfrm>
            <a:off x="857250" y="4876800"/>
            <a:ext cx="952500" cy="952500"/>
          </a:xfrm>
          <a:prstGeom prst="ellipse">
            <a:avLst/>
          </a:prstGeom>
          <a:noFill/>
          <a:ln w="63500">
            <a:solidFill>
              <a:schemeClr val="bg1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cxnSp>
        <p:nvCxnSpPr>
          <p:cNvPr id="23" name="直接连接符 22"/>
          <p:cNvCxnSpPr/>
          <p:nvPr/>
        </p:nvCxnSpPr>
        <p:spPr>
          <a:xfrm>
            <a:off x="952500" y="4686300"/>
            <a:ext cx="666750" cy="3175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 rot="16200000" flipV="1">
            <a:off x="1143000" y="4781550"/>
            <a:ext cx="203200" cy="12700"/>
          </a:xfrm>
          <a:prstGeom prst="line">
            <a:avLst/>
          </a:prstGeom>
          <a:ln w="63500">
            <a:solidFill>
              <a:schemeClr val="bg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279" name="图片 30" descr="12454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563776">
            <a:off x="856456" y="4877594"/>
            <a:ext cx="1006475" cy="100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矩形 32"/>
          <p:cNvSpPr/>
          <p:nvPr/>
        </p:nvSpPr>
        <p:spPr>
          <a:xfrm>
            <a:off x="171450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2012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16192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3714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2013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95275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6762750" y="1733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2014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6000750" y="2209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9429750" y="4400550"/>
            <a:ext cx="1905000" cy="476250"/>
          </a:xfrm>
          <a:prstGeom prst="rect">
            <a:avLst/>
          </a:prstGeom>
          <a:solidFill>
            <a:schemeClr val="bg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b="1" dirty="0">
                <a:latin typeface="Arial Black" panose="020B0A04020102020204" pitchFamily="34" charset="0"/>
                <a:ea typeface="DFPPOP3W12-B5" pitchFamily="82" charset="-120"/>
              </a:rPr>
              <a:t>2015</a:t>
            </a:r>
            <a:endParaRPr lang="zh-CN" altLang="en-US" sz="2400" b="1" dirty="0"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7620000" y="4876800"/>
            <a:ext cx="3810000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1"/>
                </a:solidFill>
                <a:latin typeface="+mn-lt"/>
                <a:ea typeface="+mn-ea"/>
              </a:rPr>
              <a:t>A designer can use default text to simulate what text would look like. If it is not real text. </a:t>
            </a:r>
            <a:r>
              <a:rPr lang="en-US" sz="1600" dirty="0">
                <a:solidFill>
                  <a:prstClr val="white"/>
                </a:solidFill>
                <a:latin typeface="+mn-lt"/>
                <a:ea typeface="+mn-ea"/>
              </a:rPr>
              <a:t>A designer can use default text to simulate what text would look like</a:t>
            </a:r>
            <a:endParaRPr lang="en-US" altLang="zh-CN" sz="2133" dirty="0">
              <a:solidFill>
                <a:prstClr val="white"/>
              </a:solidFill>
              <a:latin typeface="+mn-lt"/>
              <a:ea typeface="微软雅黑" pitchFamily="34" charset="-122"/>
            </a:endParaRPr>
          </a:p>
        </p:txBody>
      </p:sp>
      <p:sp>
        <p:nvSpPr>
          <p:cNvPr id="41" name="等腰三角形 40"/>
          <p:cNvSpPr/>
          <p:nvPr/>
        </p:nvSpPr>
        <p:spPr>
          <a:xfrm>
            <a:off x="190500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2" name="等腰三角形 41"/>
          <p:cNvSpPr/>
          <p:nvPr/>
        </p:nvSpPr>
        <p:spPr>
          <a:xfrm>
            <a:off x="7715250" y="335280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3" name="等腰三角形 42"/>
          <p:cNvSpPr/>
          <p:nvPr/>
        </p:nvSpPr>
        <p:spPr>
          <a:xfrm rot="10800000">
            <a:off x="457200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4" name="等腰三角形 43"/>
          <p:cNvSpPr/>
          <p:nvPr/>
        </p:nvSpPr>
        <p:spPr>
          <a:xfrm rot="10800000">
            <a:off x="10382250" y="4019550"/>
            <a:ext cx="95250" cy="95250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1292" name="组合 2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1293" name="组合 2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129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6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7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8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9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3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4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5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6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7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8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09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0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1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2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3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4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5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8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19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0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1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2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3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4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5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6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7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8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29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0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1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2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3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4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5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6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7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8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39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0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1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2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3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4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5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6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7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8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49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0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1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2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3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4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5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6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7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8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59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0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1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2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3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4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5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6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7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8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69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0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1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2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3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4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5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76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1294" name="文本框 2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7905750" y="1628775"/>
            <a:ext cx="3524250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62000" y="1628775"/>
            <a:ext cx="3386138" cy="3897313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04813" y="1628775"/>
            <a:ext cx="3743325" cy="661988"/>
          </a:xfrm>
          <a:prstGeom prst="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8043863" y="4857750"/>
            <a:ext cx="3741737" cy="661988"/>
          </a:xfrm>
          <a:prstGeom prst="rect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直角三角形 6"/>
          <p:cNvSpPr/>
          <p:nvPr/>
        </p:nvSpPr>
        <p:spPr>
          <a:xfrm>
            <a:off x="11430000" y="4583113"/>
            <a:ext cx="355600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直角三角形 7"/>
          <p:cNvSpPr/>
          <p:nvPr/>
        </p:nvSpPr>
        <p:spPr>
          <a:xfrm rot="10800000">
            <a:off x="404813" y="2290763"/>
            <a:ext cx="357187" cy="280987"/>
          </a:xfrm>
          <a:prstGeom prst="rt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直角三角形 10"/>
          <p:cNvSpPr/>
          <p:nvPr/>
        </p:nvSpPr>
        <p:spPr>
          <a:xfrm rot="16200000">
            <a:off x="7377113" y="4859337"/>
            <a:ext cx="661988" cy="671513"/>
          </a:xfrm>
          <a:prstGeom prst="rtTriangle">
            <a:avLst/>
          </a:prstGeom>
          <a:solidFill>
            <a:schemeClr val="bg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" name="直角三角形 11"/>
          <p:cNvSpPr/>
          <p:nvPr/>
        </p:nvSpPr>
        <p:spPr>
          <a:xfrm rot="5400000">
            <a:off x="4152900" y="1624013"/>
            <a:ext cx="661988" cy="671512"/>
          </a:xfrm>
          <a:prstGeom prst="rtTriangle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5" tIns="45719" rIns="91435" bIns="45719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298" name="文本框 12"/>
          <p:cNvSpPr txBox="1">
            <a:spLocks noChangeArrowheads="1"/>
          </p:cNvSpPr>
          <p:nvPr/>
        </p:nvSpPr>
        <p:spPr bwMode="auto">
          <a:xfrm>
            <a:off x="8477250" y="4953000"/>
            <a:ext cx="2762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02.</a:t>
            </a:r>
            <a:r>
              <a:rPr lang="zh-CN" altLang="en-US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添加您的文字</a:t>
            </a:r>
          </a:p>
        </p:txBody>
      </p:sp>
      <p:sp>
        <p:nvSpPr>
          <p:cNvPr id="12299" name="文本框 12"/>
          <p:cNvSpPr txBox="1">
            <a:spLocks noChangeArrowheads="1"/>
          </p:cNvSpPr>
          <p:nvPr/>
        </p:nvSpPr>
        <p:spPr bwMode="auto">
          <a:xfrm>
            <a:off x="1143000" y="1728788"/>
            <a:ext cx="2952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5" tIns="45719" rIns="91435" bIns="45719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01.</a:t>
            </a:r>
            <a:r>
              <a:rPr lang="zh-CN" altLang="en-US" sz="2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添加您的文字</a:t>
            </a:r>
          </a:p>
        </p:txBody>
      </p:sp>
      <p:sp>
        <p:nvSpPr>
          <p:cNvPr id="16" name="矩形 15"/>
          <p:cNvSpPr/>
          <p:nvPr/>
        </p:nvSpPr>
        <p:spPr>
          <a:xfrm>
            <a:off x="4095736" y="1619238"/>
            <a:ext cx="3905277" cy="3905277"/>
          </a:xfrm>
          <a:prstGeom prst="rect">
            <a:avLst/>
          </a:prstGeom>
          <a:blipFill dpi="0" rotWithShape="1">
            <a:blip r:embed="rId2"/>
            <a:srcRect/>
            <a:stretch>
              <a:fillRect l="-30000" t="-1000" r="-48000" b="-13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2303" name="TextBox 35"/>
          <p:cNvSpPr txBox="1">
            <a:spLocks noChangeArrowheads="1"/>
          </p:cNvSpPr>
          <p:nvPr/>
        </p:nvSpPr>
        <p:spPr bwMode="auto">
          <a:xfrm>
            <a:off x="1047750" y="295275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/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2304" name="TextBox 35"/>
          <p:cNvSpPr txBox="1">
            <a:spLocks noChangeArrowheads="1"/>
          </p:cNvSpPr>
          <p:nvPr/>
        </p:nvSpPr>
        <p:spPr bwMode="auto">
          <a:xfrm>
            <a:off x="8382000" y="2857500"/>
            <a:ext cx="26670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/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2305" name="组合 1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2306" name="组合 1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230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09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0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1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6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7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8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19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0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1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2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3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4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5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6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7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8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2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1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2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3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4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5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6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7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8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39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0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1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2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3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4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5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6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7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8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49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0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1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2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3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4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5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6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7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8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59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0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1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2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3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4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5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6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7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8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69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0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1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2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3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4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5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6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7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8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79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0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1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2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3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4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5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6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7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8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89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2307" name="文本框 1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矩形 48"/>
          <p:cNvSpPr/>
          <p:nvPr/>
        </p:nvSpPr>
        <p:spPr>
          <a:xfrm>
            <a:off x="1763713" y="2430463"/>
            <a:ext cx="346075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0" name="矩形 49"/>
          <p:cNvSpPr/>
          <p:nvPr/>
        </p:nvSpPr>
        <p:spPr>
          <a:xfrm>
            <a:off x="1319213" y="1933575"/>
            <a:ext cx="344487" cy="15668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1" name="矩形 50"/>
          <p:cNvSpPr/>
          <p:nvPr/>
        </p:nvSpPr>
        <p:spPr>
          <a:xfrm>
            <a:off x="2208213" y="2162175"/>
            <a:ext cx="344487" cy="1338263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2651125" y="1797050"/>
            <a:ext cx="346075" cy="17018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55" name="直接连接符 54"/>
          <p:cNvCxnSpPr/>
          <p:nvPr/>
        </p:nvCxnSpPr>
        <p:spPr>
          <a:xfrm>
            <a:off x="1220788" y="349885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/>
          <p:nvPr/>
        </p:nvCxnSpPr>
        <p:spPr>
          <a:xfrm>
            <a:off x="1219200" y="39878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244600" y="4660900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21" name="文本框 61"/>
          <p:cNvSpPr txBox="1">
            <a:spLocks noChangeArrowheads="1"/>
          </p:cNvSpPr>
          <p:nvPr/>
        </p:nvSpPr>
        <p:spPr bwMode="auto">
          <a:xfrm>
            <a:off x="1279525" y="3490913"/>
            <a:ext cx="5762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2" name="文本框 62"/>
          <p:cNvSpPr txBox="1">
            <a:spLocks noChangeArrowheads="1"/>
          </p:cNvSpPr>
          <p:nvPr/>
        </p:nvSpPr>
        <p:spPr bwMode="auto">
          <a:xfrm>
            <a:off x="16986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3" name="文本框 63"/>
          <p:cNvSpPr txBox="1">
            <a:spLocks noChangeArrowheads="1"/>
          </p:cNvSpPr>
          <p:nvPr/>
        </p:nvSpPr>
        <p:spPr bwMode="auto">
          <a:xfrm>
            <a:off x="2162175" y="3502025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4" name="文本框 64"/>
          <p:cNvSpPr txBox="1">
            <a:spLocks noChangeArrowheads="1"/>
          </p:cNvSpPr>
          <p:nvPr/>
        </p:nvSpPr>
        <p:spPr bwMode="auto">
          <a:xfrm>
            <a:off x="2613025" y="3502025"/>
            <a:ext cx="576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25" name="矩形 65"/>
          <p:cNvSpPr>
            <a:spLocks noChangeArrowheads="1"/>
          </p:cNvSpPr>
          <p:nvPr/>
        </p:nvSpPr>
        <p:spPr bwMode="auto">
          <a:xfrm>
            <a:off x="1157288" y="4732338"/>
            <a:ext cx="2103437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26" name="矩形 66"/>
          <p:cNvSpPr>
            <a:spLocks noChangeArrowheads="1"/>
          </p:cNvSpPr>
          <p:nvPr/>
        </p:nvSpPr>
        <p:spPr bwMode="auto">
          <a:xfrm>
            <a:off x="1131888" y="4127500"/>
            <a:ext cx="1525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27" name="图片 6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0463" y="3951288"/>
            <a:ext cx="787400" cy="78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矩形 68"/>
          <p:cNvSpPr/>
          <p:nvPr/>
        </p:nvSpPr>
        <p:spPr>
          <a:xfrm>
            <a:off x="4279900" y="2162175"/>
            <a:ext cx="344488" cy="1323975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0" name="矩形 69"/>
          <p:cNvSpPr/>
          <p:nvPr/>
        </p:nvSpPr>
        <p:spPr>
          <a:xfrm>
            <a:off x="3835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1" name="矩形 70"/>
          <p:cNvSpPr/>
          <p:nvPr/>
        </p:nvSpPr>
        <p:spPr>
          <a:xfrm>
            <a:off x="4724400" y="2801938"/>
            <a:ext cx="344488" cy="68262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72" name="矩形 71"/>
          <p:cNvSpPr/>
          <p:nvPr/>
        </p:nvSpPr>
        <p:spPr>
          <a:xfrm>
            <a:off x="5167313" y="2514600"/>
            <a:ext cx="344487" cy="966788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73" name="直接连接符 72"/>
          <p:cNvCxnSpPr/>
          <p:nvPr/>
        </p:nvCxnSpPr>
        <p:spPr>
          <a:xfrm>
            <a:off x="3736975" y="348138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/>
          <p:nvPr/>
        </p:nvCxnSpPr>
        <p:spPr>
          <a:xfrm>
            <a:off x="3733800" y="3971925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/>
          <p:cNvCxnSpPr/>
          <p:nvPr/>
        </p:nvCxnSpPr>
        <p:spPr>
          <a:xfrm>
            <a:off x="3760788" y="4645025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35" name="文本框 75"/>
          <p:cNvSpPr txBox="1">
            <a:spLocks noChangeArrowheads="1"/>
          </p:cNvSpPr>
          <p:nvPr/>
        </p:nvSpPr>
        <p:spPr bwMode="auto">
          <a:xfrm>
            <a:off x="3794125" y="3473450"/>
            <a:ext cx="577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6" name="文本框 76"/>
          <p:cNvSpPr txBox="1">
            <a:spLocks noChangeArrowheads="1"/>
          </p:cNvSpPr>
          <p:nvPr/>
        </p:nvSpPr>
        <p:spPr bwMode="auto">
          <a:xfrm>
            <a:off x="42148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7" name="文本框 77"/>
          <p:cNvSpPr txBox="1">
            <a:spLocks noChangeArrowheads="1"/>
          </p:cNvSpPr>
          <p:nvPr/>
        </p:nvSpPr>
        <p:spPr bwMode="auto">
          <a:xfrm>
            <a:off x="467836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8" name="文本框 78"/>
          <p:cNvSpPr txBox="1">
            <a:spLocks noChangeArrowheads="1"/>
          </p:cNvSpPr>
          <p:nvPr/>
        </p:nvSpPr>
        <p:spPr bwMode="auto">
          <a:xfrm>
            <a:off x="5129213" y="34861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39" name="矩形 79"/>
          <p:cNvSpPr>
            <a:spLocks noChangeArrowheads="1"/>
          </p:cNvSpPr>
          <p:nvPr/>
        </p:nvSpPr>
        <p:spPr bwMode="auto">
          <a:xfrm>
            <a:off x="3673475" y="4716463"/>
            <a:ext cx="210185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40" name="矩形 80"/>
          <p:cNvSpPr>
            <a:spLocks noChangeArrowheads="1"/>
          </p:cNvSpPr>
          <p:nvPr/>
        </p:nvSpPr>
        <p:spPr bwMode="auto">
          <a:xfrm>
            <a:off x="3646488" y="4111625"/>
            <a:ext cx="1527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6869113" y="2668588"/>
            <a:ext cx="344487" cy="803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4" name="矩形 83"/>
          <p:cNvSpPr/>
          <p:nvPr/>
        </p:nvSpPr>
        <p:spPr>
          <a:xfrm>
            <a:off x="6423025" y="2668588"/>
            <a:ext cx="346075" cy="801687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5" name="矩形 84"/>
          <p:cNvSpPr/>
          <p:nvPr/>
        </p:nvSpPr>
        <p:spPr>
          <a:xfrm>
            <a:off x="7312025" y="2398713"/>
            <a:ext cx="344488" cy="10715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7756525" y="2132013"/>
            <a:ext cx="344488" cy="13350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7" name="直接连接符 86"/>
          <p:cNvCxnSpPr/>
          <p:nvPr/>
        </p:nvCxnSpPr>
        <p:spPr>
          <a:xfrm>
            <a:off x="6324600" y="3467100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6323013" y="3957638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直接连接符 88"/>
          <p:cNvCxnSpPr/>
          <p:nvPr/>
        </p:nvCxnSpPr>
        <p:spPr>
          <a:xfrm>
            <a:off x="6348413" y="4630738"/>
            <a:ext cx="18605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48" name="文本框 89"/>
          <p:cNvSpPr txBox="1">
            <a:spLocks noChangeArrowheads="1"/>
          </p:cNvSpPr>
          <p:nvPr/>
        </p:nvSpPr>
        <p:spPr bwMode="auto">
          <a:xfrm>
            <a:off x="6383338" y="3460750"/>
            <a:ext cx="5762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49" name="文本框 90"/>
          <p:cNvSpPr txBox="1">
            <a:spLocks noChangeArrowheads="1"/>
          </p:cNvSpPr>
          <p:nvPr/>
        </p:nvSpPr>
        <p:spPr bwMode="auto">
          <a:xfrm>
            <a:off x="68024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50" name="文本框 91"/>
          <p:cNvSpPr txBox="1">
            <a:spLocks noChangeArrowheads="1"/>
          </p:cNvSpPr>
          <p:nvPr/>
        </p:nvSpPr>
        <p:spPr bwMode="auto">
          <a:xfrm>
            <a:off x="7267575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51" name="文本框 92"/>
          <p:cNvSpPr txBox="1">
            <a:spLocks noChangeArrowheads="1"/>
          </p:cNvSpPr>
          <p:nvPr/>
        </p:nvSpPr>
        <p:spPr bwMode="auto">
          <a:xfrm>
            <a:off x="7716838" y="3471863"/>
            <a:ext cx="57626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52" name="矩形 93"/>
          <p:cNvSpPr>
            <a:spLocks noChangeArrowheads="1"/>
          </p:cNvSpPr>
          <p:nvPr/>
        </p:nvSpPr>
        <p:spPr bwMode="auto">
          <a:xfrm>
            <a:off x="6261100" y="4702175"/>
            <a:ext cx="2103438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53" name="矩形 94"/>
          <p:cNvSpPr>
            <a:spLocks noChangeArrowheads="1"/>
          </p:cNvSpPr>
          <p:nvPr/>
        </p:nvSpPr>
        <p:spPr bwMode="auto">
          <a:xfrm>
            <a:off x="6235700" y="4097338"/>
            <a:ext cx="15255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97" name="矩形 96"/>
          <p:cNvSpPr/>
          <p:nvPr/>
        </p:nvSpPr>
        <p:spPr>
          <a:xfrm>
            <a:off x="9456738" y="2398713"/>
            <a:ext cx="344487" cy="10731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8" name="矩形 97"/>
          <p:cNvSpPr/>
          <p:nvPr/>
        </p:nvSpPr>
        <p:spPr>
          <a:xfrm>
            <a:off x="9012238" y="1901825"/>
            <a:ext cx="344487" cy="156845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99" name="矩形 98"/>
          <p:cNvSpPr/>
          <p:nvPr/>
        </p:nvSpPr>
        <p:spPr>
          <a:xfrm>
            <a:off x="9901238" y="2132013"/>
            <a:ext cx="344487" cy="1338262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00" name="矩形 99"/>
          <p:cNvSpPr/>
          <p:nvPr/>
        </p:nvSpPr>
        <p:spPr>
          <a:xfrm>
            <a:off x="10344150" y="2398713"/>
            <a:ext cx="344488" cy="1068387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01" name="直接连接符 100"/>
          <p:cNvCxnSpPr/>
          <p:nvPr/>
        </p:nvCxnSpPr>
        <p:spPr>
          <a:xfrm>
            <a:off x="8913813" y="3467100"/>
            <a:ext cx="185896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接连接符 101"/>
          <p:cNvCxnSpPr/>
          <p:nvPr/>
        </p:nvCxnSpPr>
        <p:spPr>
          <a:xfrm>
            <a:off x="8912225" y="39576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直接连接符 102"/>
          <p:cNvCxnSpPr/>
          <p:nvPr/>
        </p:nvCxnSpPr>
        <p:spPr>
          <a:xfrm>
            <a:off x="8937625" y="4630738"/>
            <a:ext cx="18589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61" name="文本框 103"/>
          <p:cNvSpPr txBox="1">
            <a:spLocks noChangeArrowheads="1"/>
          </p:cNvSpPr>
          <p:nvPr/>
        </p:nvSpPr>
        <p:spPr bwMode="auto">
          <a:xfrm>
            <a:off x="8970963" y="3460750"/>
            <a:ext cx="577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Q1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2" name="文本框 104"/>
          <p:cNvSpPr txBox="1">
            <a:spLocks noChangeArrowheads="1"/>
          </p:cNvSpPr>
          <p:nvPr/>
        </p:nvSpPr>
        <p:spPr bwMode="auto">
          <a:xfrm>
            <a:off x="93916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Q2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3" name="文本框 105"/>
          <p:cNvSpPr txBox="1">
            <a:spLocks noChangeArrowheads="1"/>
          </p:cNvSpPr>
          <p:nvPr/>
        </p:nvSpPr>
        <p:spPr bwMode="auto">
          <a:xfrm>
            <a:off x="985520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Q3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4" name="文本框 106"/>
          <p:cNvSpPr txBox="1">
            <a:spLocks noChangeArrowheads="1"/>
          </p:cNvSpPr>
          <p:nvPr/>
        </p:nvSpPr>
        <p:spPr bwMode="auto">
          <a:xfrm>
            <a:off x="10306050" y="3471863"/>
            <a:ext cx="576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>
                <a:solidFill>
                  <a:schemeClr val="bg1"/>
                </a:solidFill>
              </a:rPr>
              <a:t>Q4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3365" name="矩形 107"/>
          <p:cNvSpPr>
            <a:spLocks noChangeArrowheads="1"/>
          </p:cNvSpPr>
          <p:nvPr/>
        </p:nvSpPr>
        <p:spPr bwMode="auto">
          <a:xfrm>
            <a:off x="8850313" y="4702175"/>
            <a:ext cx="21018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366" name="矩形 108"/>
          <p:cNvSpPr>
            <a:spLocks noChangeArrowheads="1"/>
          </p:cNvSpPr>
          <p:nvPr/>
        </p:nvSpPr>
        <p:spPr bwMode="auto">
          <a:xfrm>
            <a:off x="8823325" y="4097338"/>
            <a:ext cx="15271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TEXT HERE</a:t>
            </a:r>
            <a:endParaRPr lang="zh-CN" altLang="en-US" sz="2400">
              <a:solidFill>
                <a:schemeClr val="bg1"/>
              </a:solidFill>
            </a:endParaRPr>
          </a:p>
        </p:txBody>
      </p:sp>
      <p:pic>
        <p:nvPicPr>
          <p:cNvPr id="13367" name="图片 1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6813" y="3808413"/>
            <a:ext cx="977900" cy="97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8" name="图片 1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7125" y="3836988"/>
            <a:ext cx="966788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69" name="图片 11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7600" y="3875088"/>
            <a:ext cx="919163" cy="919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70" name="组合 1"/>
          <p:cNvGrpSpPr>
            <a:grpSpLocks/>
          </p:cNvGrpSpPr>
          <p:nvPr/>
        </p:nvGrpSpPr>
        <p:grpSpPr bwMode="auto">
          <a:xfrm>
            <a:off x="3392488" y="1782763"/>
            <a:ext cx="87312" cy="4010025"/>
            <a:chOff x="3391825" y="1783243"/>
            <a:chExt cx="87920" cy="4009459"/>
          </a:xfrm>
        </p:grpSpPr>
        <p:cxnSp>
          <p:nvCxnSpPr>
            <p:cNvPr id="128" name="直接连接符 127"/>
            <p:cNvCxnSpPr/>
            <p:nvPr/>
          </p:nvCxnSpPr>
          <p:spPr>
            <a:xfrm>
              <a:off x="3422197" y="1783243"/>
              <a:ext cx="14387" cy="3982475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椭圆 129"/>
            <p:cNvSpPr/>
            <p:nvPr/>
          </p:nvSpPr>
          <p:spPr>
            <a:xfrm flipV="1">
              <a:off x="3391825" y="178800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131" name="椭圆 130"/>
            <p:cNvSpPr/>
            <p:nvPr/>
          </p:nvSpPr>
          <p:spPr>
            <a:xfrm flipV="1">
              <a:off x="3407811" y="5721274"/>
              <a:ext cx="71934" cy="714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cxnSp>
        <p:nvCxnSpPr>
          <p:cNvPr id="132" name="直接连接符 131"/>
          <p:cNvCxnSpPr/>
          <p:nvPr/>
        </p:nvCxnSpPr>
        <p:spPr>
          <a:xfrm>
            <a:off x="6045200" y="1758950"/>
            <a:ext cx="12700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" name="椭圆 132"/>
          <p:cNvSpPr/>
          <p:nvPr/>
        </p:nvSpPr>
        <p:spPr>
          <a:xfrm flipV="1">
            <a:off x="6015038" y="1762125"/>
            <a:ext cx="71437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4" name="椭圆 133"/>
          <p:cNvSpPr/>
          <p:nvPr/>
        </p:nvSpPr>
        <p:spPr>
          <a:xfrm flipV="1">
            <a:off x="6030913" y="5695950"/>
            <a:ext cx="71437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35" name="直接连接符 134"/>
          <p:cNvCxnSpPr/>
          <p:nvPr/>
        </p:nvCxnSpPr>
        <p:spPr>
          <a:xfrm>
            <a:off x="8583613" y="1758950"/>
            <a:ext cx="14287" cy="39814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椭圆 135"/>
          <p:cNvSpPr/>
          <p:nvPr/>
        </p:nvSpPr>
        <p:spPr>
          <a:xfrm flipV="1">
            <a:off x="8553450" y="1762125"/>
            <a:ext cx="71438" cy="730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137" name="椭圆 136"/>
          <p:cNvSpPr/>
          <p:nvPr/>
        </p:nvSpPr>
        <p:spPr>
          <a:xfrm flipV="1">
            <a:off x="8569325" y="5695950"/>
            <a:ext cx="71438" cy="7143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13377" name="组合 81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3378" name="组合 9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338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1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2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3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8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89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0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1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2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3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4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5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6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7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8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399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0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3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4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5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6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7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8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09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0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1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2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3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4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5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6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7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8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19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0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1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2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3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4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5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6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7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8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29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0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1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2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3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4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5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6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7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8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39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0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1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2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3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4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5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6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7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8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49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0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1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2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3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4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5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6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7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8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59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0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61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3379" name="文本框 10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组合 43"/>
          <p:cNvGrpSpPr>
            <a:grpSpLocks/>
          </p:cNvGrpSpPr>
          <p:nvPr/>
        </p:nvGrpSpPr>
        <p:grpSpPr bwMode="auto">
          <a:xfrm>
            <a:off x="623888" y="1643063"/>
            <a:ext cx="3856037" cy="1001712"/>
            <a:chOff x="344487" y="1202286"/>
            <a:chExt cx="2892425" cy="750759"/>
          </a:xfrm>
        </p:grpSpPr>
        <p:sp>
          <p:nvSpPr>
            <p:cNvPr id="1448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357585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39" name="组合 46"/>
          <p:cNvGrpSpPr>
            <a:grpSpLocks/>
          </p:cNvGrpSpPr>
          <p:nvPr/>
        </p:nvGrpSpPr>
        <p:grpSpPr bwMode="auto">
          <a:xfrm>
            <a:off x="639763" y="3087688"/>
            <a:ext cx="3892550" cy="1001712"/>
            <a:chOff x="344487" y="1202286"/>
            <a:chExt cx="2892425" cy="750759"/>
          </a:xfrm>
        </p:grpSpPr>
        <p:sp>
          <p:nvSpPr>
            <p:cNvPr id="14478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357462" y="1202286"/>
              <a:ext cx="1789482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0" name="组合 55"/>
          <p:cNvGrpSpPr>
            <a:grpSpLocks/>
          </p:cNvGrpSpPr>
          <p:nvPr/>
        </p:nvGrpSpPr>
        <p:grpSpPr bwMode="auto">
          <a:xfrm>
            <a:off x="639763" y="4532313"/>
            <a:ext cx="3857625" cy="1001712"/>
            <a:chOff x="344487" y="1202286"/>
            <a:chExt cx="2892425" cy="750759"/>
          </a:xfrm>
        </p:grpSpPr>
        <p:sp>
          <p:nvSpPr>
            <p:cNvPr id="14476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62" name="矩形 61"/>
            <p:cNvSpPr/>
            <p:nvPr/>
          </p:nvSpPr>
          <p:spPr>
            <a:xfrm>
              <a:off x="357580" y="1202286"/>
              <a:ext cx="1502157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1" name="组合 62"/>
          <p:cNvGrpSpPr>
            <a:grpSpLocks/>
          </p:cNvGrpSpPr>
          <p:nvPr/>
        </p:nvGrpSpPr>
        <p:grpSpPr bwMode="auto">
          <a:xfrm>
            <a:off x="7832725" y="1658938"/>
            <a:ext cx="3856038" cy="1001712"/>
            <a:chOff x="344487" y="1202286"/>
            <a:chExt cx="2892425" cy="750759"/>
          </a:xfrm>
        </p:grpSpPr>
        <p:sp>
          <p:nvSpPr>
            <p:cNvPr id="14474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65" name="矩形 64"/>
            <p:cNvSpPr/>
            <p:nvPr/>
          </p:nvSpPr>
          <p:spPr>
            <a:xfrm>
              <a:off x="1718657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2" name="组合 65"/>
          <p:cNvGrpSpPr>
            <a:grpSpLocks/>
          </p:cNvGrpSpPr>
          <p:nvPr/>
        </p:nvGrpSpPr>
        <p:grpSpPr bwMode="auto">
          <a:xfrm>
            <a:off x="7858125" y="4532313"/>
            <a:ext cx="3856038" cy="1001712"/>
            <a:chOff x="344487" y="1202286"/>
            <a:chExt cx="2892425" cy="750759"/>
          </a:xfrm>
        </p:grpSpPr>
        <p:sp>
          <p:nvSpPr>
            <p:cNvPr id="14472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1686506" y="1202286"/>
              <a:ext cx="1502775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3" name="组合 68"/>
          <p:cNvGrpSpPr>
            <a:grpSpLocks/>
          </p:cNvGrpSpPr>
          <p:nvPr/>
        </p:nvGrpSpPr>
        <p:grpSpPr bwMode="auto">
          <a:xfrm>
            <a:off x="7842250" y="3101975"/>
            <a:ext cx="4287838" cy="1001713"/>
            <a:chOff x="344487" y="1202286"/>
            <a:chExt cx="3125842" cy="750759"/>
          </a:xfrm>
        </p:grpSpPr>
        <p:sp>
          <p:nvSpPr>
            <p:cNvPr id="14470" name="TextBox 19"/>
            <p:cNvSpPr>
              <a:spLocks noChangeArrowheads="1"/>
            </p:cNvSpPr>
            <p:nvPr/>
          </p:nvSpPr>
          <p:spPr bwMode="auto">
            <a:xfrm>
              <a:off x="344487" y="1514464"/>
              <a:ext cx="2892425" cy="4385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r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  <p:sp>
          <p:nvSpPr>
            <p:cNvPr id="71" name="矩形 70"/>
            <p:cNvSpPr/>
            <p:nvPr/>
          </p:nvSpPr>
          <p:spPr>
            <a:xfrm>
              <a:off x="1680000" y="1202286"/>
              <a:ext cx="1790329" cy="31529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</p:grpSp>
      <p:grpSp>
        <p:nvGrpSpPr>
          <p:cNvPr id="14344" name="组合 56"/>
          <p:cNvGrpSpPr>
            <a:grpSpLocks/>
          </p:cNvGrpSpPr>
          <p:nvPr/>
        </p:nvGrpSpPr>
        <p:grpSpPr bwMode="auto">
          <a:xfrm>
            <a:off x="4621213" y="1223963"/>
            <a:ext cx="2970212" cy="4651375"/>
            <a:chOff x="3357554" y="571486"/>
            <a:chExt cx="2165349" cy="3557586"/>
          </a:xfrm>
        </p:grpSpPr>
        <p:grpSp>
          <p:nvGrpSpPr>
            <p:cNvPr id="58" name="组合 208"/>
            <p:cNvGrpSpPr>
              <a:grpSpLocks/>
            </p:cNvGrpSpPr>
            <p:nvPr/>
          </p:nvGrpSpPr>
          <p:grpSpPr bwMode="auto">
            <a:xfrm>
              <a:off x="4396006" y="2704762"/>
              <a:ext cx="120702" cy="431547"/>
              <a:chOff x="0" y="0"/>
              <a:chExt cx="184150" cy="644525"/>
            </a:xfrm>
            <a:solidFill>
              <a:schemeClr val="bg1">
                <a:alpha val="70000"/>
              </a:schemeClr>
            </a:solidFill>
          </p:grpSpPr>
          <p:sp>
            <p:nvSpPr>
              <p:cNvPr id="273" name="Freeform 101"/>
              <p:cNvSpPr>
                <a:spLocks noChangeArrowheads="1"/>
              </p:cNvSpPr>
              <p:nvPr/>
            </p:nvSpPr>
            <p:spPr bwMode="auto">
              <a:xfrm>
                <a:off x="9525" y="82550"/>
                <a:ext cx="174625" cy="519113"/>
              </a:xfrm>
              <a:custGeom>
                <a:avLst/>
                <a:gdLst>
                  <a:gd name="T0" fmla="*/ 34 w 110"/>
                  <a:gd name="T1" fmla="*/ 267 h 327"/>
                  <a:gd name="T2" fmla="*/ 67 w 110"/>
                  <a:gd name="T3" fmla="*/ 327 h 327"/>
                  <a:gd name="T4" fmla="*/ 95 w 110"/>
                  <a:gd name="T5" fmla="*/ 323 h 327"/>
                  <a:gd name="T6" fmla="*/ 110 w 110"/>
                  <a:gd name="T7" fmla="*/ 256 h 327"/>
                  <a:gd name="T8" fmla="*/ 76 w 110"/>
                  <a:gd name="T9" fmla="*/ 0 h 327"/>
                  <a:gd name="T10" fmla="*/ 0 w 110"/>
                  <a:gd name="T11" fmla="*/ 10 h 327"/>
                  <a:gd name="T12" fmla="*/ 34 w 110"/>
                  <a:gd name="T13" fmla="*/ 267 h 3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327"/>
                  <a:gd name="T23" fmla="*/ 110 w 110"/>
                  <a:gd name="T24" fmla="*/ 327 h 3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327">
                    <a:moveTo>
                      <a:pt x="34" y="267"/>
                    </a:moveTo>
                    <a:lnTo>
                      <a:pt x="67" y="327"/>
                    </a:lnTo>
                    <a:lnTo>
                      <a:pt x="95" y="323"/>
                    </a:lnTo>
                    <a:lnTo>
                      <a:pt x="110" y="256"/>
                    </a:lnTo>
                    <a:lnTo>
                      <a:pt x="76" y="0"/>
                    </a:lnTo>
                    <a:lnTo>
                      <a:pt x="0" y="10"/>
                    </a:lnTo>
                    <a:lnTo>
                      <a:pt x="34" y="26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4" name="Freeform 102"/>
              <p:cNvSpPr>
                <a:spLocks noChangeArrowheads="1"/>
              </p:cNvSpPr>
              <p:nvPr/>
            </p:nvSpPr>
            <p:spPr bwMode="auto">
              <a:xfrm>
                <a:off x="1587" y="0"/>
                <a:ext cx="128588" cy="146050"/>
              </a:xfrm>
              <a:custGeom>
                <a:avLst/>
                <a:gdLst>
                  <a:gd name="T0" fmla="*/ 5 w 81"/>
                  <a:gd name="T1" fmla="*/ 58 h 92"/>
                  <a:gd name="T2" fmla="*/ 5 w 81"/>
                  <a:gd name="T3" fmla="*/ 58 h 92"/>
                  <a:gd name="T4" fmla="*/ 7 w 81"/>
                  <a:gd name="T5" fmla="*/ 66 h 92"/>
                  <a:gd name="T6" fmla="*/ 10 w 81"/>
                  <a:gd name="T7" fmla="*/ 73 h 92"/>
                  <a:gd name="T8" fmla="*/ 15 w 81"/>
                  <a:gd name="T9" fmla="*/ 78 h 92"/>
                  <a:gd name="T10" fmla="*/ 20 w 81"/>
                  <a:gd name="T11" fmla="*/ 84 h 92"/>
                  <a:gd name="T12" fmla="*/ 26 w 81"/>
                  <a:gd name="T13" fmla="*/ 88 h 92"/>
                  <a:gd name="T14" fmla="*/ 33 w 81"/>
                  <a:gd name="T15" fmla="*/ 90 h 92"/>
                  <a:gd name="T16" fmla="*/ 39 w 81"/>
                  <a:gd name="T17" fmla="*/ 92 h 92"/>
                  <a:gd name="T18" fmla="*/ 47 w 81"/>
                  <a:gd name="T19" fmla="*/ 90 h 92"/>
                  <a:gd name="T20" fmla="*/ 49 w 81"/>
                  <a:gd name="T21" fmla="*/ 90 h 92"/>
                  <a:gd name="T22" fmla="*/ 49 w 81"/>
                  <a:gd name="T23" fmla="*/ 90 h 92"/>
                  <a:gd name="T24" fmla="*/ 56 w 81"/>
                  <a:gd name="T25" fmla="*/ 89 h 92"/>
                  <a:gd name="T26" fmla="*/ 62 w 81"/>
                  <a:gd name="T27" fmla="*/ 86 h 92"/>
                  <a:gd name="T28" fmla="*/ 69 w 81"/>
                  <a:gd name="T29" fmla="*/ 81 h 92"/>
                  <a:gd name="T30" fmla="*/ 73 w 81"/>
                  <a:gd name="T31" fmla="*/ 77 h 92"/>
                  <a:gd name="T32" fmla="*/ 77 w 81"/>
                  <a:gd name="T33" fmla="*/ 70 h 92"/>
                  <a:gd name="T34" fmla="*/ 80 w 81"/>
                  <a:gd name="T35" fmla="*/ 63 h 92"/>
                  <a:gd name="T36" fmla="*/ 81 w 81"/>
                  <a:gd name="T37" fmla="*/ 56 h 92"/>
                  <a:gd name="T38" fmla="*/ 81 w 81"/>
                  <a:gd name="T39" fmla="*/ 48 h 92"/>
                  <a:gd name="T40" fmla="*/ 76 w 81"/>
                  <a:gd name="T41" fmla="*/ 13 h 92"/>
                  <a:gd name="T42" fmla="*/ 76 w 81"/>
                  <a:gd name="T43" fmla="*/ 13 h 92"/>
                  <a:gd name="T44" fmla="*/ 75 w 81"/>
                  <a:gd name="T45" fmla="*/ 8 h 92"/>
                  <a:gd name="T46" fmla="*/ 72 w 81"/>
                  <a:gd name="T47" fmla="*/ 2 h 92"/>
                  <a:gd name="T48" fmla="*/ 68 w 81"/>
                  <a:gd name="T49" fmla="*/ 1 h 92"/>
                  <a:gd name="T50" fmla="*/ 64 w 81"/>
                  <a:gd name="T51" fmla="*/ 0 h 92"/>
                  <a:gd name="T52" fmla="*/ 51 w 81"/>
                  <a:gd name="T53" fmla="*/ 0 h 92"/>
                  <a:gd name="T54" fmla="*/ 37 w 81"/>
                  <a:gd name="T55" fmla="*/ 2 h 92"/>
                  <a:gd name="T56" fmla="*/ 35 w 81"/>
                  <a:gd name="T57" fmla="*/ 2 h 92"/>
                  <a:gd name="T58" fmla="*/ 35 w 81"/>
                  <a:gd name="T59" fmla="*/ 2 h 92"/>
                  <a:gd name="T60" fmla="*/ 22 w 81"/>
                  <a:gd name="T61" fmla="*/ 4 h 92"/>
                  <a:gd name="T62" fmla="*/ 10 w 81"/>
                  <a:gd name="T63" fmla="*/ 6 h 92"/>
                  <a:gd name="T64" fmla="*/ 5 w 81"/>
                  <a:gd name="T65" fmla="*/ 9 h 92"/>
                  <a:gd name="T66" fmla="*/ 3 w 81"/>
                  <a:gd name="T67" fmla="*/ 12 h 92"/>
                  <a:gd name="T68" fmla="*/ 0 w 81"/>
                  <a:gd name="T69" fmla="*/ 17 h 92"/>
                  <a:gd name="T70" fmla="*/ 0 w 81"/>
                  <a:gd name="T71" fmla="*/ 24 h 92"/>
                  <a:gd name="T72" fmla="*/ 5 w 81"/>
                  <a:gd name="T73" fmla="*/ 58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1"/>
                  <a:gd name="T112" fmla="*/ 0 h 92"/>
                  <a:gd name="T113" fmla="*/ 81 w 81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1" h="92">
                    <a:moveTo>
                      <a:pt x="5" y="58"/>
                    </a:moveTo>
                    <a:lnTo>
                      <a:pt x="5" y="58"/>
                    </a:lnTo>
                    <a:lnTo>
                      <a:pt x="7" y="66"/>
                    </a:lnTo>
                    <a:lnTo>
                      <a:pt x="10" y="73"/>
                    </a:lnTo>
                    <a:lnTo>
                      <a:pt x="15" y="78"/>
                    </a:lnTo>
                    <a:lnTo>
                      <a:pt x="20" y="84"/>
                    </a:lnTo>
                    <a:lnTo>
                      <a:pt x="26" y="88"/>
                    </a:lnTo>
                    <a:lnTo>
                      <a:pt x="33" y="90"/>
                    </a:lnTo>
                    <a:lnTo>
                      <a:pt x="39" y="92"/>
                    </a:lnTo>
                    <a:lnTo>
                      <a:pt x="47" y="90"/>
                    </a:lnTo>
                    <a:lnTo>
                      <a:pt x="49" y="90"/>
                    </a:lnTo>
                    <a:lnTo>
                      <a:pt x="49" y="90"/>
                    </a:lnTo>
                    <a:lnTo>
                      <a:pt x="56" y="89"/>
                    </a:lnTo>
                    <a:lnTo>
                      <a:pt x="62" y="86"/>
                    </a:lnTo>
                    <a:lnTo>
                      <a:pt x="69" y="81"/>
                    </a:lnTo>
                    <a:lnTo>
                      <a:pt x="73" y="77"/>
                    </a:lnTo>
                    <a:lnTo>
                      <a:pt x="77" y="70"/>
                    </a:lnTo>
                    <a:lnTo>
                      <a:pt x="80" y="63"/>
                    </a:lnTo>
                    <a:lnTo>
                      <a:pt x="81" y="56"/>
                    </a:lnTo>
                    <a:lnTo>
                      <a:pt x="81" y="48"/>
                    </a:lnTo>
                    <a:lnTo>
                      <a:pt x="76" y="13"/>
                    </a:lnTo>
                    <a:lnTo>
                      <a:pt x="76" y="13"/>
                    </a:lnTo>
                    <a:lnTo>
                      <a:pt x="75" y="8"/>
                    </a:lnTo>
                    <a:lnTo>
                      <a:pt x="72" y="2"/>
                    </a:lnTo>
                    <a:lnTo>
                      <a:pt x="68" y="1"/>
                    </a:lnTo>
                    <a:lnTo>
                      <a:pt x="64" y="0"/>
                    </a:lnTo>
                    <a:lnTo>
                      <a:pt x="51" y="0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5" y="2"/>
                    </a:lnTo>
                    <a:lnTo>
                      <a:pt x="22" y="4"/>
                    </a:lnTo>
                    <a:lnTo>
                      <a:pt x="10" y="6"/>
                    </a:lnTo>
                    <a:lnTo>
                      <a:pt x="5" y="9"/>
                    </a:lnTo>
                    <a:lnTo>
                      <a:pt x="3" y="12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5" y="5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5" name="Freeform 103"/>
              <p:cNvSpPr>
                <a:spLocks noChangeArrowheads="1"/>
              </p:cNvSpPr>
              <p:nvPr/>
            </p:nvSpPr>
            <p:spPr bwMode="auto">
              <a:xfrm>
                <a:off x="0" y="49212"/>
                <a:ext cx="149225" cy="142875"/>
              </a:xfrm>
              <a:custGeom>
                <a:avLst/>
                <a:gdLst>
                  <a:gd name="T0" fmla="*/ 11 w 94"/>
                  <a:gd name="T1" fmla="*/ 90 h 90"/>
                  <a:gd name="T2" fmla="*/ 94 w 94"/>
                  <a:gd name="T3" fmla="*/ 80 h 90"/>
                  <a:gd name="T4" fmla="*/ 84 w 94"/>
                  <a:gd name="T5" fmla="*/ 0 h 90"/>
                  <a:gd name="T6" fmla="*/ 0 w 94"/>
                  <a:gd name="T7" fmla="*/ 11 h 90"/>
                  <a:gd name="T8" fmla="*/ 11 w 94"/>
                  <a:gd name="T9" fmla="*/ 9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90"/>
                  <a:gd name="T17" fmla="*/ 94 w 94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90">
                    <a:moveTo>
                      <a:pt x="11" y="90"/>
                    </a:moveTo>
                    <a:lnTo>
                      <a:pt x="94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6" name="Freeform 104"/>
              <p:cNvSpPr>
                <a:spLocks noChangeArrowheads="1"/>
              </p:cNvSpPr>
              <p:nvPr/>
            </p:nvSpPr>
            <p:spPr bwMode="auto">
              <a:xfrm>
                <a:off x="115887" y="588962"/>
                <a:ext cx="44450" cy="55563"/>
              </a:xfrm>
              <a:custGeom>
                <a:avLst/>
                <a:gdLst>
                  <a:gd name="T0" fmla="*/ 28 w 28"/>
                  <a:gd name="T1" fmla="*/ 2 h 35"/>
                  <a:gd name="T2" fmla="*/ 28 w 28"/>
                  <a:gd name="T3" fmla="*/ 2 h 35"/>
                  <a:gd name="T4" fmla="*/ 27 w 28"/>
                  <a:gd name="T5" fmla="*/ 14 h 35"/>
                  <a:gd name="T6" fmla="*/ 21 w 28"/>
                  <a:gd name="T7" fmla="*/ 31 h 35"/>
                  <a:gd name="T8" fmla="*/ 21 w 28"/>
                  <a:gd name="T9" fmla="*/ 31 h 35"/>
                  <a:gd name="T10" fmla="*/ 20 w 28"/>
                  <a:gd name="T11" fmla="*/ 35 h 35"/>
                  <a:gd name="T12" fmla="*/ 19 w 28"/>
                  <a:gd name="T13" fmla="*/ 35 h 35"/>
                  <a:gd name="T14" fmla="*/ 16 w 28"/>
                  <a:gd name="T15" fmla="*/ 35 h 35"/>
                  <a:gd name="T16" fmla="*/ 13 w 28"/>
                  <a:gd name="T17" fmla="*/ 32 h 35"/>
                  <a:gd name="T18" fmla="*/ 11 w 28"/>
                  <a:gd name="T19" fmla="*/ 27 h 35"/>
                  <a:gd name="T20" fmla="*/ 0 w 28"/>
                  <a:gd name="T21" fmla="*/ 8 h 35"/>
                  <a:gd name="T22" fmla="*/ 0 w 28"/>
                  <a:gd name="T23" fmla="*/ 8 h 35"/>
                  <a:gd name="T24" fmla="*/ 3 w 28"/>
                  <a:gd name="T25" fmla="*/ 5 h 35"/>
                  <a:gd name="T26" fmla="*/ 8 w 28"/>
                  <a:gd name="T27" fmla="*/ 2 h 35"/>
                  <a:gd name="T28" fmla="*/ 12 w 28"/>
                  <a:gd name="T29" fmla="*/ 1 h 35"/>
                  <a:gd name="T30" fmla="*/ 16 w 28"/>
                  <a:gd name="T31" fmla="*/ 0 h 35"/>
                  <a:gd name="T32" fmla="*/ 23 w 28"/>
                  <a:gd name="T33" fmla="*/ 0 h 35"/>
                  <a:gd name="T34" fmla="*/ 28 w 28"/>
                  <a:gd name="T35" fmla="*/ 2 h 35"/>
                  <a:gd name="T36" fmla="*/ 28 w 28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35"/>
                  <a:gd name="T59" fmla="*/ 28 w 28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35">
                    <a:moveTo>
                      <a:pt x="28" y="2"/>
                    </a:moveTo>
                    <a:lnTo>
                      <a:pt x="28" y="2"/>
                    </a:lnTo>
                    <a:lnTo>
                      <a:pt x="27" y="14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0" y="35"/>
                    </a:lnTo>
                    <a:lnTo>
                      <a:pt x="19" y="35"/>
                    </a:lnTo>
                    <a:lnTo>
                      <a:pt x="16" y="35"/>
                    </a:lnTo>
                    <a:lnTo>
                      <a:pt x="13" y="32"/>
                    </a:lnTo>
                    <a:lnTo>
                      <a:pt x="11" y="2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59" name="组合 215"/>
            <p:cNvGrpSpPr>
              <a:grpSpLocks/>
            </p:cNvGrpSpPr>
            <p:nvPr/>
          </p:nvGrpSpPr>
          <p:grpSpPr bwMode="auto">
            <a:xfrm>
              <a:off x="3996441" y="3096979"/>
              <a:ext cx="927115" cy="1032092"/>
              <a:chOff x="0" y="0"/>
              <a:chExt cx="1414463" cy="1541463"/>
            </a:xfrm>
            <a:solidFill>
              <a:schemeClr val="bg1">
                <a:alpha val="70000"/>
              </a:schemeClr>
            </a:solidFill>
          </p:grpSpPr>
          <p:sp>
            <p:nvSpPr>
              <p:cNvPr id="176" name="Freeform 5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1414463" cy="1257300"/>
              </a:xfrm>
              <a:custGeom>
                <a:avLst/>
                <a:gdLst>
                  <a:gd name="T0" fmla="*/ 334 w 891"/>
                  <a:gd name="T1" fmla="*/ 790 h 792"/>
                  <a:gd name="T2" fmla="*/ 228 w 891"/>
                  <a:gd name="T3" fmla="*/ 775 h 792"/>
                  <a:gd name="T4" fmla="*/ 212 w 891"/>
                  <a:gd name="T5" fmla="*/ 764 h 792"/>
                  <a:gd name="T6" fmla="*/ 190 w 891"/>
                  <a:gd name="T7" fmla="*/ 734 h 792"/>
                  <a:gd name="T8" fmla="*/ 110 w 891"/>
                  <a:gd name="T9" fmla="*/ 683 h 792"/>
                  <a:gd name="T10" fmla="*/ 65 w 891"/>
                  <a:gd name="T11" fmla="*/ 631 h 792"/>
                  <a:gd name="T12" fmla="*/ 56 w 891"/>
                  <a:gd name="T13" fmla="*/ 597 h 792"/>
                  <a:gd name="T14" fmla="*/ 61 w 891"/>
                  <a:gd name="T15" fmla="*/ 560 h 792"/>
                  <a:gd name="T16" fmla="*/ 45 w 891"/>
                  <a:gd name="T17" fmla="*/ 545 h 792"/>
                  <a:gd name="T18" fmla="*/ 26 w 891"/>
                  <a:gd name="T19" fmla="*/ 528 h 792"/>
                  <a:gd name="T20" fmla="*/ 48 w 891"/>
                  <a:gd name="T21" fmla="*/ 513 h 792"/>
                  <a:gd name="T22" fmla="*/ 61 w 891"/>
                  <a:gd name="T23" fmla="*/ 501 h 792"/>
                  <a:gd name="T24" fmla="*/ 56 w 891"/>
                  <a:gd name="T25" fmla="*/ 465 h 792"/>
                  <a:gd name="T26" fmla="*/ 65 w 891"/>
                  <a:gd name="T27" fmla="*/ 442 h 792"/>
                  <a:gd name="T28" fmla="*/ 48 w 891"/>
                  <a:gd name="T29" fmla="*/ 435 h 792"/>
                  <a:gd name="T30" fmla="*/ 23 w 891"/>
                  <a:gd name="T31" fmla="*/ 425 h 792"/>
                  <a:gd name="T32" fmla="*/ 34 w 891"/>
                  <a:gd name="T33" fmla="*/ 405 h 792"/>
                  <a:gd name="T34" fmla="*/ 56 w 891"/>
                  <a:gd name="T35" fmla="*/ 393 h 792"/>
                  <a:gd name="T36" fmla="*/ 55 w 891"/>
                  <a:gd name="T37" fmla="*/ 365 h 792"/>
                  <a:gd name="T38" fmla="*/ 56 w 891"/>
                  <a:gd name="T39" fmla="*/ 343 h 792"/>
                  <a:gd name="T40" fmla="*/ 53 w 891"/>
                  <a:gd name="T41" fmla="*/ 320 h 792"/>
                  <a:gd name="T42" fmla="*/ 32 w 891"/>
                  <a:gd name="T43" fmla="*/ 310 h 792"/>
                  <a:gd name="T44" fmla="*/ 36 w 891"/>
                  <a:gd name="T45" fmla="*/ 291 h 792"/>
                  <a:gd name="T46" fmla="*/ 60 w 891"/>
                  <a:gd name="T47" fmla="*/ 281 h 792"/>
                  <a:gd name="T48" fmla="*/ 64 w 891"/>
                  <a:gd name="T49" fmla="*/ 262 h 792"/>
                  <a:gd name="T50" fmla="*/ 61 w 891"/>
                  <a:gd name="T51" fmla="*/ 245 h 792"/>
                  <a:gd name="T52" fmla="*/ 71 w 891"/>
                  <a:gd name="T53" fmla="*/ 218 h 792"/>
                  <a:gd name="T54" fmla="*/ 59 w 891"/>
                  <a:gd name="T55" fmla="*/ 214 h 792"/>
                  <a:gd name="T56" fmla="*/ 34 w 891"/>
                  <a:gd name="T57" fmla="*/ 203 h 792"/>
                  <a:gd name="T58" fmla="*/ 0 w 891"/>
                  <a:gd name="T59" fmla="*/ 0 h 792"/>
                  <a:gd name="T60" fmla="*/ 873 w 891"/>
                  <a:gd name="T61" fmla="*/ 147 h 792"/>
                  <a:gd name="T62" fmla="*/ 854 w 891"/>
                  <a:gd name="T63" fmla="*/ 164 h 792"/>
                  <a:gd name="T64" fmla="*/ 835 w 891"/>
                  <a:gd name="T65" fmla="*/ 168 h 792"/>
                  <a:gd name="T66" fmla="*/ 832 w 891"/>
                  <a:gd name="T67" fmla="*/ 180 h 792"/>
                  <a:gd name="T68" fmla="*/ 839 w 891"/>
                  <a:gd name="T69" fmla="*/ 205 h 792"/>
                  <a:gd name="T70" fmla="*/ 832 w 891"/>
                  <a:gd name="T71" fmla="*/ 228 h 792"/>
                  <a:gd name="T72" fmla="*/ 848 w 891"/>
                  <a:gd name="T73" fmla="*/ 237 h 792"/>
                  <a:gd name="T74" fmla="*/ 871 w 891"/>
                  <a:gd name="T75" fmla="*/ 254 h 792"/>
                  <a:gd name="T76" fmla="*/ 854 w 891"/>
                  <a:gd name="T77" fmla="*/ 271 h 792"/>
                  <a:gd name="T78" fmla="*/ 841 w 891"/>
                  <a:gd name="T79" fmla="*/ 281 h 792"/>
                  <a:gd name="T80" fmla="*/ 845 w 891"/>
                  <a:gd name="T81" fmla="*/ 310 h 792"/>
                  <a:gd name="T82" fmla="*/ 841 w 891"/>
                  <a:gd name="T83" fmla="*/ 336 h 792"/>
                  <a:gd name="T84" fmla="*/ 856 w 891"/>
                  <a:gd name="T85" fmla="*/ 355 h 792"/>
                  <a:gd name="T86" fmla="*/ 877 w 891"/>
                  <a:gd name="T87" fmla="*/ 369 h 792"/>
                  <a:gd name="T88" fmla="*/ 863 w 891"/>
                  <a:gd name="T89" fmla="*/ 386 h 792"/>
                  <a:gd name="T90" fmla="*/ 836 w 891"/>
                  <a:gd name="T91" fmla="*/ 390 h 792"/>
                  <a:gd name="T92" fmla="*/ 843 w 891"/>
                  <a:gd name="T93" fmla="*/ 411 h 792"/>
                  <a:gd name="T94" fmla="*/ 841 w 891"/>
                  <a:gd name="T95" fmla="*/ 435 h 792"/>
                  <a:gd name="T96" fmla="*/ 844 w 891"/>
                  <a:gd name="T97" fmla="*/ 463 h 792"/>
                  <a:gd name="T98" fmla="*/ 867 w 891"/>
                  <a:gd name="T99" fmla="*/ 474 h 792"/>
                  <a:gd name="T100" fmla="*/ 870 w 891"/>
                  <a:gd name="T101" fmla="*/ 490 h 792"/>
                  <a:gd name="T102" fmla="*/ 845 w 891"/>
                  <a:gd name="T103" fmla="*/ 503 h 792"/>
                  <a:gd name="T104" fmla="*/ 841 w 891"/>
                  <a:gd name="T105" fmla="*/ 535 h 792"/>
                  <a:gd name="T106" fmla="*/ 844 w 891"/>
                  <a:gd name="T107" fmla="*/ 554 h 792"/>
                  <a:gd name="T108" fmla="*/ 858 w 891"/>
                  <a:gd name="T109" fmla="*/ 572 h 792"/>
                  <a:gd name="T110" fmla="*/ 856 w 891"/>
                  <a:gd name="T111" fmla="*/ 595 h 792"/>
                  <a:gd name="T112" fmla="*/ 820 w 891"/>
                  <a:gd name="T113" fmla="*/ 653 h 792"/>
                  <a:gd name="T114" fmla="*/ 776 w 891"/>
                  <a:gd name="T115" fmla="*/ 695 h 792"/>
                  <a:gd name="T116" fmla="*/ 711 w 891"/>
                  <a:gd name="T117" fmla="*/ 742 h 792"/>
                  <a:gd name="T118" fmla="*/ 695 w 891"/>
                  <a:gd name="T119" fmla="*/ 764 h 792"/>
                  <a:gd name="T120" fmla="*/ 675 w 891"/>
                  <a:gd name="T121" fmla="*/ 775 h 792"/>
                  <a:gd name="T122" fmla="*/ 548 w 891"/>
                  <a:gd name="T123" fmla="*/ 790 h 79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91"/>
                  <a:gd name="T187" fmla="*/ 0 h 792"/>
                  <a:gd name="T188" fmla="*/ 891 w 891"/>
                  <a:gd name="T189" fmla="*/ 792 h 79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91" h="792">
                    <a:moveTo>
                      <a:pt x="435" y="792"/>
                    </a:moveTo>
                    <a:lnTo>
                      <a:pt x="435" y="792"/>
                    </a:lnTo>
                    <a:lnTo>
                      <a:pt x="370" y="791"/>
                    </a:lnTo>
                    <a:lnTo>
                      <a:pt x="334" y="790"/>
                    </a:lnTo>
                    <a:lnTo>
                      <a:pt x="298" y="787"/>
                    </a:lnTo>
                    <a:lnTo>
                      <a:pt x="266" y="783"/>
                    </a:lnTo>
                    <a:lnTo>
                      <a:pt x="237" y="778"/>
                    </a:lnTo>
                    <a:lnTo>
                      <a:pt x="228" y="775"/>
                    </a:lnTo>
                    <a:lnTo>
                      <a:pt x="220" y="772"/>
                    </a:lnTo>
                    <a:lnTo>
                      <a:pt x="213" y="768"/>
                    </a:lnTo>
                    <a:lnTo>
                      <a:pt x="212" y="764"/>
                    </a:lnTo>
                    <a:lnTo>
                      <a:pt x="212" y="764"/>
                    </a:lnTo>
                    <a:lnTo>
                      <a:pt x="209" y="756"/>
                    </a:lnTo>
                    <a:lnTo>
                      <a:pt x="205" y="749"/>
                    </a:lnTo>
                    <a:lnTo>
                      <a:pt x="198" y="741"/>
                    </a:lnTo>
                    <a:lnTo>
                      <a:pt x="190" y="734"/>
                    </a:lnTo>
                    <a:lnTo>
                      <a:pt x="164" y="717"/>
                    </a:lnTo>
                    <a:lnTo>
                      <a:pt x="129" y="695"/>
                    </a:lnTo>
                    <a:lnTo>
                      <a:pt x="129" y="695"/>
                    </a:lnTo>
                    <a:lnTo>
                      <a:pt x="110" y="683"/>
                    </a:lnTo>
                    <a:lnTo>
                      <a:pt x="95" y="669"/>
                    </a:lnTo>
                    <a:lnTo>
                      <a:pt x="82" y="657"/>
                    </a:lnTo>
                    <a:lnTo>
                      <a:pt x="72" y="643"/>
                    </a:lnTo>
                    <a:lnTo>
                      <a:pt x="65" y="631"/>
                    </a:lnTo>
                    <a:lnTo>
                      <a:pt x="60" y="619"/>
                    </a:lnTo>
                    <a:lnTo>
                      <a:pt x="57" y="608"/>
                    </a:lnTo>
                    <a:lnTo>
                      <a:pt x="56" y="597"/>
                    </a:lnTo>
                    <a:lnTo>
                      <a:pt x="56" y="597"/>
                    </a:lnTo>
                    <a:lnTo>
                      <a:pt x="57" y="589"/>
                    </a:lnTo>
                    <a:lnTo>
                      <a:pt x="59" y="581"/>
                    </a:lnTo>
                    <a:lnTo>
                      <a:pt x="61" y="566"/>
                    </a:lnTo>
                    <a:lnTo>
                      <a:pt x="61" y="560"/>
                    </a:lnTo>
                    <a:lnTo>
                      <a:pt x="59" y="554"/>
                    </a:lnTo>
                    <a:lnTo>
                      <a:pt x="55" y="549"/>
                    </a:lnTo>
                    <a:lnTo>
                      <a:pt x="45" y="545"/>
                    </a:lnTo>
                    <a:lnTo>
                      <a:pt x="45" y="545"/>
                    </a:lnTo>
                    <a:lnTo>
                      <a:pt x="36" y="541"/>
                    </a:lnTo>
                    <a:lnTo>
                      <a:pt x="30" y="537"/>
                    </a:lnTo>
                    <a:lnTo>
                      <a:pt x="28" y="532"/>
                    </a:lnTo>
                    <a:lnTo>
                      <a:pt x="26" y="528"/>
                    </a:lnTo>
                    <a:lnTo>
                      <a:pt x="29" y="524"/>
                    </a:lnTo>
                    <a:lnTo>
                      <a:pt x="33" y="522"/>
                    </a:lnTo>
                    <a:lnTo>
                      <a:pt x="40" y="518"/>
                    </a:lnTo>
                    <a:lnTo>
                      <a:pt x="48" y="513"/>
                    </a:lnTo>
                    <a:lnTo>
                      <a:pt x="48" y="513"/>
                    </a:lnTo>
                    <a:lnTo>
                      <a:pt x="55" y="511"/>
                    </a:lnTo>
                    <a:lnTo>
                      <a:pt x="59" y="505"/>
                    </a:lnTo>
                    <a:lnTo>
                      <a:pt x="61" y="501"/>
                    </a:lnTo>
                    <a:lnTo>
                      <a:pt x="61" y="496"/>
                    </a:lnTo>
                    <a:lnTo>
                      <a:pt x="59" y="482"/>
                    </a:lnTo>
                    <a:lnTo>
                      <a:pt x="57" y="474"/>
                    </a:lnTo>
                    <a:lnTo>
                      <a:pt x="56" y="465"/>
                    </a:lnTo>
                    <a:lnTo>
                      <a:pt x="56" y="465"/>
                    </a:lnTo>
                    <a:lnTo>
                      <a:pt x="57" y="457"/>
                    </a:lnTo>
                    <a:lnTo>
                      <a:pt x="60" y="450"/>
                    </a:lnTo>
                    <a:lnTo>
                      <a:pt x="65" y="442"/>
                    </a:lnTo>
                    <a:lnTo>
                      <a:pt x="65" y="439"/>
                    </a:lnTo>
                    <a:lnTo>
                      <a:pt x="64" y="436"/>
                    </a:lnTo>
                    <a:lnTo>
                      <a:pt x="59" y="435"/>
                    </a:lnTo>
                    <a:lnTo>
                      <a:pt x="48" y="435"/>
                    </a:lnTo>
                    <a:lnTo>
                      <a:pt x="48" y="435"/>
                    </a:lnTo>
                    <a:lnTo>
                      <a:pt x="36" y="432"/>
                    </a:lnTo>
                    <a:lnTo>
                      <a:pt x="28" y="430"/>
                    </a:lnTo>
                    <a:lnTo>
                      <a:pt x="23" y="425"/>
                    </a:lnTo>
                    <a:lnTo>
                      <a:pt x="22" y="420"/>
                    </a:lnTo>
                    <a:lnTo>
                      <a:pt x="23" y="415"/>
                    </a:lnTo>
                    <a:lnTo>
                      <a:pt x="28" y="409"/>
                    </a:lnTo>
                    <a:lnTo>
                      <a:pt x="34" y="405"/>
                    </a:lnTo>
                    <a:lnTo>
                      <a:pt x="42" y="401"/>
                    </a:lnTo>
                    <a:lnTo>
                      <a:pt x="42" y="401"/>
                    </a:lnTo>
                    <a:lnTo>
                      <a:pt x="51" y="397"/>
                    </a:lnTo>
                    <a:lnTo>
                      <a:pt x="56" y="393"/>
                    </a:lnTo>
                    <a:lnTo>
                      <a:pt x="59" y="389"/>
                    </a:lnTo>
                    <a:lnTo>
                      <a:pt x="59" y="384"/>
                    </a:lnTo>
                    <a:lnTo>
                      <a:pt x="56" y="371"/>
                    </a:lnTo>
                    <a:lnTo>
                      <a:pt x="55" y="365"/>
                    </a:lnTo>
                    <a:lnTo>
                      <a:pt x="55" y="356"/>
                    </a:lnTo>
                    <a:lnTo>
                      <a:pt x="55" y="356"/>
                    </a:lnTo>
                    <a:lnTo>
                      <a:pt x="55" y="350"/>
                    </a:lnTo>
                    <a:lnTo>
                      <a:pt x="56" y="343"/>
                    </a:lnTo>
                    <a:lnTo>
                      <a:pt x="59" y="332"/>
                    </a:lnTo>
                    <a:lnTo>
                      <a:pt x="59" y="328"/>
                    </a:lnTo>
                    <a:lnTo>
                      <a:pt x="57" y="324"/>
                    </a:lnTo>
                    <a:lnTo>
                      <a:pt x="53" y="320"/>
                    </a:lnTo>
                    <a:lnTo>
                      <a:pt x="45" y="317"/>
                    </a:lnTo>
                    <a:lnTo>
                      <a:pt x="45" y="317"/>
                    </a:lnTo>
                    <a:lnTo>
                      <a:pt x="37" y="314"/>
                    </a:lnTo>
                    <a:lnTo>
                      <a:pt x="32" y="310"/>
                    </a:lnTo>
                    <a:lnTo>
                      <a:pt x="29" y="305"/>
                    </a:lnTo>
                    <a:lnTo>
                      <a:pt x="29" y="301"/>
                    </a:lnTo>
                    <a:lnTo>
                      <a:pt x="30" y="296"/>
                    </a:lnTo>
                    <a:lnTo>
                      <a:pt x="36" y="291"/>
                    </a:lnTo>
                    <a:lnTo>
                      <a:pt x="42" y="287"/>
                    </a:lnTo>
                    <a:lnTo>
                      <a:pt x="52" y="283"/>
                    </a:lnTo>
                    <a:lnTo>
                      <a:pt x="52" y="283"/>
                    </a:lnTo>
                    <a:lnTo>
                      <a:pt x="60" y="281"/>
                    </a:lnTo>
                    <a:lnTo>
                      <a:pt x="65" y="278"/>
                    </a:lnTo>
                    <a:lnTo>
                      <a:pt x="68" y="275"/>
                    </a:lnTo>
                    <a:lnTo>
                      <a:pt x="68" y="271"/>
                    </a:lnTo>
                    <a:lnTo>
                      <a:pt x="64" y="262"/>
                    </a:lnTo>
                    <a:lnTo>
                      <a:pt x="63" y="256"/>
                    </a:lnTo>
                    <a:lnTo>
                      <a:pt x="61" y="251"/>
                    </a:lnTo>
                    <a:lnTo>
                      <a:pt x="61" y="251"/>
                    </a:lnTo>
                    <a:lnTo>
                      <a:pt x="61" y="245"/>
                    </a:lnTo>
                    <a:lnTo>
                      <a:pt x="63" y="239"/>
                    </a:lnTo>
                    <a:lnTo>
                      <a:pt x="68" y="228"/>
                    </a:lnTo>
                    <a:lnTo>
                      <a:pt x="70" y="222"/>
                    </a:lnTo>
                    <a:lnTo>
                      <a:pt x="71" y="218"/>
                    </a:lnTo>
                    <a:lnTo>
                      <a:pt x="70" y="216"/>
                    </a:lnTo>
                    <a:lnTo>
                      <a:pt x="65" y="216"/>
                    </a:lnTo>
                    <a:lnTo>
                      <a:pt x="65" y="216"/>
                    </a:lnTo>
                    <a:lnTo>
                      <a:pt x="59" y="214"/>
                    </a:lnTo>
                    <a:lnTo>
                      <a:pt x="53" y="213"/>
                    </a:lnTo>
                    <a:lnTo>
                      <a:pt x="46" y="210"/>
                    </a:lnTo>
                    <a:lnTo>
                      <a:pt x="40" y="207"/>
                    </a:lnTo>
                    <a:lnTo>
                      <a:pt x="34" y="203"/>
                    </a:lnTo>
                    <a:lnTo>
                      <a:pt x="30" y="198"/>
                    </a:lnTo>
                    <a:lnTo>
                      <a:pt x="28" y="193"/>
                    </a:lnTo>
                    <a:lnTo>
                      <a:pt x="25" y="187"/>
                    </a:lnTo>
                    <a:lnTo>
                      <a:pt x="0" y="0"/>
                    </a:lnTo>
                    <a:lnTo>
                      <a:pt x="891" y="0"/>
                    </a:lnTo>
                    <a:lnTo>
                      <a:pt x="874" y="140"/>
                    </a:lnTo>
                    <a:lnTo>
                      <a:pt x="874" y="140"/>
                    </a:lnTo>
                    <a:lnTo>
                      <a:pt x="873" y="147"/>
                    </a:lnTo>
                    <a:lnTo>
                      <a:pt x="870" y="152"/>
                    </a:lnTo>
                    <a:lnTo>
                      <a:pt x="864" y="157"/>
                    </a:lnTo>
                    <a:lnTo>
                      <a:pt x="859" y="161"/>
                    </a:lnTo>
                    <a:lnTo>
                      <a:pt x="854" y="164"/>
                    </a:lnTo>
                    <a:lnTo>
                      <a:pt x="847" y="167"/>
                    </a:lnTo>
                    <a:lnTo>
                      <a:pt x="840" y="168"/>
                    </a:lnTo>
                    <a:lnTo>
                      <a:pt x="835" y="168"/>
                    </a:lnTo>
                    <a:lnTo>
                      <a:pt x="835" y="168"/>
                    </a:lnTo>
                    <a:lnTo>
                      <a:pt x="831" y="170"/>
                    </a:lnTo>
                    <a:lnTo>
                      <a:pt x="829" y="172"/>
                    </a:lnTo>
                    <a:lnTo>
                      <a:pt x="829" y="176"/>
                    </a:lnTo>
                    <a:lnTo>
                      <a:pt x="832" y="180"/>
                    </a:lnTo>
                    <a:lnTo>
                      <a:pt x="837" y="193"/>
                    </a:lnTo>
                    <a:lnTo>
                      <a:pt x="839" y="198"/>
                    </a:lnTo>
                    <a:lnTo>
                      <a:pt x="839" y="205"/>
                    </a:lnTo>
                    <a:lnTo>
                      <a:pt x="839" y="205"/>
                    </a:lnTo>
                    <a:lnTo>
                      <a:pt x="837" y="210"/>
                    </a:lnTo>
                    <a:lnTo>
                      <a:pt x="835" y="216"/>
                    </a:lnTo>
                    <a:lnTo>
                      <a:pt x="832" y="224"/>
                    </a:lnTo>
                    <a:lnTo>
                      <a:pt x="832" y="228"/>
                    </a:lnTo>
                    <a:lnTo>
                      <a:pt x="833" y="232"/>
                    </a:lnTo>
                    <a:lnTo>
                      <a:pt x="839" y="235"/>
                    </a:lnTo>
                    <a:lnTo>
                      <a:pt x="848" y="237"/>
                    </a:lnTo>
                    <a:lnTo>
                      <a:pt x="848" y="237"/>
                    </a:lnTo>
                    <a:lnTo>
                      <a:pt x="858" y="240"/>
                    </a:lnTo>
                    <a:lnTo>
                      <a:pt x="864" y="244"/>
                    </a:lnTo>
                    <a:lnTo>
                      <a:pt x="868" y="249"/>
                    </a:lnTo>
                    <a:lnTo>
                      <a:pt x="871" y="254"/>
                    </a:lnTo>
                    <a:lnTo>
                      <a:pt x="870" y="259"/>
                    </a:lnTo>
                    <a:lnTo>
                      <a:pt x="867" y="263"/>
                    </a:lnTo>
                    <a:lnTo>
                      <a:pt x="862" y="267"/>
                    </a:lnTo>
                    <a:lnTo>
                      <a:pt x="854" y="271"/>
                    </a:lnTo>
                    <a:lnTo>
                      <a:pt x="854" y="271"/>
                    </a:lnTo>
                    <a:lnTo>
                      <a:pt x="847" y="274"/>
                    </a:lnTo>
                    <a:lnTo>
                      <a:pt x="843" y="277"/>
                    </a:lnTo>
                    <a:lnTo>
                      <a:pt x="841" y="281"/>
                    </a:lnTo>
                    <a:lnTo>
                      <a:pt x="840" y="286"/>
                    </a:lnTo>
                    <a:lnTo>
                      <a:pt x="843" y="297"/>
                    </a:lnTo>
                    <a:lnTo>
                      <a:pt x="844" y="304"/>
                    </a:lnTo>
                    <a:lnTo>
                      <a:pt x="845" y="310"/>
                    </a:lnTo>
                    <a:lnTo>
                      <a:pt x="845" y="310"/>
                    </a:lnTo>
                    <a:lnTo>
                      <a:pt x="844" y="317"/>
                    </a:lnTo>
                    <a:lnTo>
                      <a:pt x="843" y="324"/>
                    </a:lnTo>
                    <a:lnTo>
                      <a:pt x="841" y="336"/>
                    </a:lnTo>
                    <a:lnTo>
                      <a:pt x="841" y="342"/>
                    </a:lnTo>
                    <a:lnTo>
                      <a:pt x="844" y="347"/>
                    </a:lnTo>
                    <a:lnTo>
                      <a:pt x="848" y="351"/>
                    </a:lnTo>
                    <a:lnTo>
                      <a:pt x="856" y="355"/>
                    </a:lnTo>
                    <a:lnTo>
                      <a:pt x="856" y="355"/>
                    </a:lnTo>
                    <a:lnTo>
                      <a:pt x="866" y="359"/>
                    </a:lnTo>
                    <a:lnTo>
                      <a:pt x="873" y="363"/>
                    </a:lnTo>
                    <a:lnTo>
                      <a:pt x="877" y="369"/>
                    </a:lnTo>
                    <a:lnTo>
                      <a:pt x="878" y="374"/>
                    </a:lnTo>
                    <a:lnTo>
                      <a:pt x="877" y="378"/>
                    </a:lnTo>
                    <a:lnTo>
                      <a:pt x="871" y="384"/>
                    </a:lnTo>
                    <a:lnTo>
                      <a:pt x="863" y="386"/>
                    </a:lnTo>
                    <a:lnTo>
                      <a:pt x="852" y="388"/>
                    </a:lnTo>
                    <a:lnTo>
                      <a:pt x="852" y="388"/>
                    </a:lnTo>
                    <a:lnTo>
                      <a:pt x="841" y="389"/>
                    </a:lnTo>
                    <a:lnTo>
                      <a:pt x="836" y="390"/>
                    </a:lnTo>
                    <a:lnTo>
                      <a:pt x="833" y="392"/>
                    </a:lnTo>
                    <a:lnTo>
                      <a:pt x="835" y="396"/>
                    </a:lnTo>
                    <a:lnTo>
                      <a:pt x="840" y="404"/>
                    </a:lnTo>
                    <a:lnTo>
                      <a:pt x="843" y="411"/>
                    </a:lnTo>
                    <a:lnTo>
                      <a:pt x="843" y="419"/>
                    </a:lnTo>
                    <a:lnTo>
                      <a:pt x="843" y="419"/>
                    </a:lnTo>
                    <a:lnTo>
                      <a:pt x="843" y="428"/>
                    </a:lnTo>
                    <a:lnTo>
                      <a:pt x="841" y="435"/>
                    </a:lnTo>
                    <a:lnTo>
                      <a:pt x="839" y="449"/>
                    </a:lnTo>
                    <a:lnTo>
                      <a:pt x="839" y="455"/>
                    </a:lnTo>
                    <a:lnTo>
                      <a:pt x="840" y="459"/>
                    </a:lnTo>
                    <a:lnTo>
                      <a:pt x="844" y="463"/>
                    </a:lnTo>
                    <a:lnTo>
                      <a:pt x="852" y="467"/>
                    </a:lnTo>
                    <a:lnTo>
                      <a:pt x="852" y="467"/>
                    </a:lnTo>
                    <a:lnTo>
                      <a:pt x="860" y="472"/>
                    </a:lnTo>
                    <a:lnTo>
                      <a:pt x="867" y="474"/>
                    </a:lnTo>
                    <a:lnTo>
                      <a:pt x="871" y="478"/>
                    </a:lnTo>
                    <a:lnTo>
                      <a:pt x="873" y="482"/>
                    </a:lnTo>
                    <a:lnTo>
                      <a:pt x="873" y="486"/>
                    </a:lnTo>
                    <a:lnTo>
                      <a:pt x="870" y="490"/>
                    </a:lnTo>
                    <a:lnTo>
                      <a:pt x="863" y="495"/>
                    </a:lnTo>
                    <a:lnTo>
                      <a:pt x="854" y="499"/>
                    </a:lnTo>
                    <a:lnTo>
                      <a:pt x="854" y="499"/>
                    </a:lnTo>
                    <a:lnTo>
                      <a:pt x="845" y="503"/>
                    </a:lnTo>
                    <a:lnTo>
                      <a:pt x="840" y="508"/>
                    </a:lnTo>
                    <a:lnTo>
                      <a:pt x="839" y="513"/>
                    </a:lnTo>
                    <a:lnTo>
                      <a:pt x="837" y="520"/>
                    </a:lnTo>
                    <a:lnTo>
                      <a:pt x="841" y="535"/>
                    </a:lnTo>
                    <a:lnTo>
                      <a:pt x="843" y="543"/>
                    </a:lnTo>
                    <a:lnTo>
                      <a:pt x="843" y="551"/>
                    </a:lnTo>
                    <a:lnTo>
                      <a:pt x="843" y="551"/>
                    </a:lnTo>
                    <a:lnTo>
                      <a:pt x="844" y="554"/>
                    </a:lnTo>
                    <a:lnTo>
                      <a:pt x="845" y="557"/>
                    </a:lnTo>
                    <a:lnTo>
                      <a:pt x="852" y="564"/>
                    </a:lnTo>
                    <a:lnTo>
                      <a:pt x="855" y="568"/>
                    </a:lnTo>
                    <a:lnTo>
                      <a:pt x="858" y="572"/>
                    </a:lnTo>
                    <a:lnTo>
                      <a:pt x="859" y="576"/>
                    </a:lnTo>
                    <a:lnTo>
                      <a:pt x="859" y="581"/>
                    </a:lnTo>
                    <a:lnTo>
                      <a:pt x="859" y="581"/>
                    </a:lnTo>
                    <a:lnTo>
                      <a:pt x="856" y="595"/>
                    </a:lnTo>
                    <a:lnTo>
                      <a:pt x="850" y="610"/>
                    </a:lnTo>
                    <a:lnTo>
                      <a:pt x="841" y="625"/>
                    </a:lnTo>
                    <a:lnTo>
                      <a:pt x="832" y="638"/>
                    </a:lnTo>
                    <a:lnTo>
                      <a:pt x="820" y="653"/>
                    </a:lnTo>
                    <a:lnTo>
                      <a:pt x="806" y="668"/>
                    </a:lnTo>
                    <a:lnTo>
                      <a:pt x="793" y="681"/>
                    </a:lnTo>
                    <a:lnTo>
                      <a:pt x="776" y="695"/>
                    </a:lnTo>
                    <a:lnTo>
                      <a:pt x="776" y="695"/>
                    </a:lnTo>
                    <a:lnTo>
                      <a:pt x="761" y="707"/>
                    </a:lnTo>
                    <a:lnTo>
                      <a:pt x="747" y="718"/>
                    </a:lnTo>
                    <a:lnTo>
                      <a:pt x="722" y="734"/>
                    </a:lnTo>
                    <a:lnTo>
                      <a:pt x="711" y="742"/>
                    </a:lnTo>
                    <a:lnTo>
                      <a:pt x="703" y="749"/>
                    </a:lnTo>
                    <a:lnTo>
                      <a:pt x="698" y="756"/>
                    </a:lnTo>
                    <a:lnTo>
                      <a:pt x="695" y="764"/>
                    </a:lnTo>
                    <a:lnTo>
                      <a:pt x="695" y="764"/>
                    </a:lnTo>
                    <a:lnTo>
                      <a:pt x="694" y="765"/>
                    </a:lnTo>
                    <a:lnTo>
                      <a:pt x="692" y="768"/>
                    </a:lnTo>
                    <a:lnTo>
                      <a:pt x="686" y="772"/>
                    </a:lnTo>
                    <a:lnTo>
                      <a:pt x="675" y="775"/>
                    </a:lnTo>
                    <a:lnTo>
                      <a:pt x="663" y="778"/>
                    </a:lnTo>
                    <a:lnTo>
                      <a:pt x="629" y="783"/>
                    </a:lnTo>
                    <a:lnTo>
                      <a:pt x="590" y="787"/>
                    </a:lnTo>
                    <a:lnTo>
                      <a:pt x="548" y="790"/>
                    </a:lnTo>
                    <a:lnTo>
                      <a:pt x="504" y="791"/>
                    </a:lnTo>
                    <a:lnTo>
                      <a:pt x="435" y="792"/>
                    </a:lnTo>
                    <a:lnTo>
                      <a:pt x="435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7" name="Freeform 6"/>
              <p:cNvSpPr>
                <a:spLocks noChangeArrowheads="1"/>
              </p:cNvSpPr>
              <p:nvPr/>
            </p:nvSpPr>
            <p:spPr bwMode="auto">
              <a:xfrm>
                <a:off x="303212" y="152400"/>
                <a:ext cx="400050" cy="1257300"/>
              </a:xfrm>
              <a:custGeom>
                <a:avLst/>
                <a:gdLst>
                  <a:gd name="T0" fmla="*/ 92 w 252"/>
                  <a:gd name="T1" fmla="*/ 790 h 792"/>
                  <a:gd name="T2" fmla="*/ 59 w 252"/>
                  <a:gd name="T3" fmla="*/ 772 h 792"/>
                  <a:gd name="T4" fmla="*/ 55 w 252"/>
                  <a:gd name="T5" fmla="*/ 749 h 792"/>
                  <a:gd name="T6" fmla="*/ 33 w 252"/>
                  <a:gd name="T7" fmla="*/ 695 h 792"/>
                  <a:gd name="T8" fmla="*/ 14 w 252"/>
                  <a:gd name="T9" fmla="*/ 619 h 792"/>
                  <a:gd name="T10" fmla="*/ 14 w 252"/>
                  <a:gd name="T11" fmla="*/ 566 h 792"/>
                  <a:gd name="T12" fmla="*/ 10 w 252"/>
                  <a:gd name="T13" fmla="*/ 545 h 792"/>
                  <a:gd name="T14" fmla="*/ 10 w 252"/>
                  <a:gd name="T15" fmla="*/ 513 h 792"/>
                  <a:gd name="T16" fmla="*/ 14 w 252"/>
                  <a:gd name="T17" fmla="*/ 496 h 792"/>
                  <a:gd name="T18" fmla="*/ 14 w 252"/>
                  <a:gd name="T19" fmla="*/ 450 h 792"/>
                  <a:gd name="T20" fmla="*/ 13 w 252"/>
                  <a:gd name="T21" fmla="*/ 435 h 792"/>
                  <a:gd name="T22" fmla="*/ 4 w 252"/>
                  <a:gd name="T23" fmla="*/ 430 h 792"/>
                  <a:gd name="T24" fmla="*/ 6 w 252"/>
                  <a:gd name="T25" fmla="*/ 405 h 792"/>
                  <a:gd name="T26" fmla="*/ 13 w 252"/>
                  <a:gd name="T27" fmla="*/ 393 h 792"/>
                  <a:gd name="T28" fmla="*/ 13 w 252"/>
                  <a:gd name="T29" fmla="*/ 332 h 792"/>
                  <a:gd name="T30" fmla="*/ 10 w 252"/>
                  <a:gd name="T31" fmla="*/ 317 h 792"/>
                  <a:gd name="T32" fmla="*/ 6 w 252"/>
                  <a:gd name="T33" fmla="*/ 291 h 792"/>
                  <a:gd name="T34" fmla="*/ 14 w 252"/>
                  <a:gd name="T35" fmla="*/ 281 h 792"/>
                  <a:gd name="T36" fmla="*/ 14 w 252"/>
                  <a:gd name="T37" fmla="*/ 251 h 792"/>
                  <a:gd name="T38" fmla="*/ 17 w 252"/>
                  <a:gd name="T39" fmla="*/ 216 h 792"/>
                  <a:gd name="T40" fmla="*/ 7 w 252"/>
                  <a:gd name="T41" fmla="*/ 207 h 792"/>
                  <a:gd name="T42" fmla="*/ 4 w 252"/>
                  <a:gd name="T43" fmla="*/ 174 h 792"/>
                  <a:gd name="T44" fmla="*/ 7 w 252"/>
                  <a:gd name="T45" fmla="*/ 133 h 792"/>
                  <a:gd name="T46" fmla="*/ 7 w 252"/>
                  <a:gd name="T47" fmla="*/ 65 h 792"/>
                  <a:gd name="T48" fmla="*/ 252 w 252"/>
                  <a:gd name="T49" fmla="*/ 0 h 792"/>
                  <a:gd name="T50" fmla="*/ 250 w 252"/>
                  <a:gd name="T51" fmla="*/ 34 h 792"/>
                  <a:gd name="T52" fmla="*/ 244 w 252"/>
                  <a:gd name="T53" fmla="*/ 87 h 792"/>
                  <a:gd name="T54" fmla="*/ 247 w 252"/>
                  <a:gd name="T55" fmla="*/ 140 h 792"/>
                  <a:gd name="T56" fmla="*/ 240 w 252"/>
                  <a:gd name="T57" fmla="*/ 167 h 792"/>
                  <a:gd name="T58" fmla="*/ 235 w 252"/>
                  <a:gd name="T59" fmla="*/ 172 h 792"/>
                  <a:gd name="T60" fmla="*/ 237 w 252"/>
                  <a:gd name="T61" fmla="*/ 205 h 792"/>
                  <a:gd name="T62" fmla="*/ 240 w 252"/>
                  <a:gd name="T63" fmla="*/ 237 h 792"/>
                  <a:gd name="T64" fmla="*/ 247 w 252"/>
                  <a:gd name="T65" fmla="*/ 254 h 792"/>
                  <a:gd name="T66" fmla="*/ 241 w 252"/>
                  <a:gd name="T67" fmla="*/ 271 h 792"/>
                  <a:gd name="T68" fmla="*/ 239 w 252"/>
                  <a:gd name="T69" fmla="*/ 310 h 792"/>
                  <a:gd name="T70" fmla="*/ 240 w 252"/>
                  <a:gd name="T71" fmla="*/ 351 h 792"/>
                  <a:gd name="T72" fmla="*/ 247 w 252"/>
                  <a:gd name="T73" fmla="*/ 363 h 792"/>
                  <a:gd name="T74" fmla="*/ 244 w 252"/>
                  <a:gd name="T75" fmla="*/ 386 h 792"/>
                  <a:gd name="T76" fmla="*/ 236 w 252"/>
                  <a:gd name="T77" fmla="*/ 390 h 792"/>
                  <a:gd name="T78" fmla="*/ 239 w 252"/>
                  <a:gd name="T79" fmla="*/ 419 h 792"/>
                  <a:gd name="T80" fmla="*/ 237 w 252"/>
                  <a:gd name="T81" fmla="*/ 459 h 792"/>
                  <a:gd name="T82" fmla="*/ 245 w 252"/>
                  <a:gd name="T83" fmla="*/ 474 h 792"/>
                  <a:gd name="T84" fmla="*/ 241 w 252"/>
                  <a:gd name="T85" fmla="*/ 499 h 792"/>
                  <a:gd name="T86" fmla="*/ 237 w 252"/>
                  <a:gd name="T87" fmla="*/ 535 h 792"/>
                  <a:gd name="T88" fmla="*/ 241 w 252"/>
                  <a:gd name="T89" fmla="*/ 564 h 792"/>
                  <a:gd name="T90" fmla="*/ 240 w 252"/>
                  <a:gd name="T91" fmla="*/ 610 h 792"/>
                  <a:gd name="T92" fmla="*/ 220 w 252"/>
                  <a:gd name="T93" fmla="*/ 695 h 792"/>
                  <a:gd name="T94" fmla="*/ 197 w 252"/>
                  <a:gd name="T95" fmla="*/ 756 h 792"/>
                  <a:gd name="T96" fmla="*/ 193 w 252"/>
                  <a:gd name="T97" fmla="*/ 772 h 792"/>
                  <a:gd name="T98" fmla="*/ 166 w 252"/>
                  <a:gd name="T99" fmla="*/ 787 h 792"/>
                  <a:gd name="T100" fmla="*/ 121 w 252"/>
                  <a:gd name="T101" fmla="*/ 792 h 7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52"/>
                  <a:gd name="T154" fmla="*/ 0 h 792"/>
                  <a:gd name="T155" fmla="*/ 252 w 252"/>
                  <a:gd name="T156" fmla="*/ 792 h 79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52" h="792">
                    <a:moveTo>
                      <a:pt x="121" y="792"/>
                    </a:moveTo>
                    <a:lnTo>
                      <a:pt x="121" y="792"/>
                    </a:lnTo>
                    <a:lnTo>
                      <a:pt x="103" y="791"/>
                    </a:lnTo>
                    <a:lnTo>
                      <a:pt x="92" y="790"/>
                    </a:lnTo>
                    <a:lnTo>
                      <a:pt x="82" y="787"/>
                    </a:lnTo>
                    <a:lnTo>
                      <a:pt x="72" y="783"/>
                    </a:lnTo>
                    <a:lnTo>
                      <a:pt x="64" y="778"/>
                    </a:lnTo>
                    <a:lnTo>
                      <a:pt x="59" y="772"/>
                    </a:lnTo>
                    <a:lnTo>
                      <a:pt x="57" y="768"/>
                    </a:lnTo>
                    <a:lnTo>
                      <a:pt x="57" y="764"/>
                    </a:lnTo>
                    <a:lnTo>
                      <a:pt x="57" y="764"/>
                    </a:lnTo>
                    <a:lnTo>
                      <a:pt x="55" y="749"/>
                    </a:lnTo>
                    <a:lnTo>
                      <a:pt x="50" y="734"/>
                    </a:lnTo>
                    <a:lnTo>
                      <a:pt x="44" y="717"/>
                    </a:lnTo>
                    <a:lnTo>
                      <a:pt x="33" y="695"/>
                    </a:lnTo>
                    <a:lnTo>
                      <a:pt x="33" y="695"/>
                    </a:lnTo>
                    <a:lnTo>
                      <a:pt x="27" y="683"/>
                    </a:lnTo>
                    <a:lnTo>
                      <a:pt x="23" y="669"/>
                    </a:lnTo>
                    <a:lnTo>
                      <a:pt x="17" y="643"/>
                    </a:lnTo>
                    <a:lnTo>
                      <a:pt x="14" y="619"/>
                    </a:lnTo>
                    <a:lnTo>
                      <a:pt x="13" y="597"/>
                    </a:lnTo>
                    <a:lnTo>
                      <a:pt x="13" y="597"/>
                    </a:lnTo>
                    <a:lnTo>
                      <a:pt x="13" y="581"/>
                    </a:lnTo>
                    <a:lnTo>
                      <a:pt x="14" y="566"/>
                    </a:lnTo>
                    <a:lnTo>
                      <a:pt x="13" y="554"/>
                    </a:lnTo>
                    <a:lnTo>
                      <a:pt x="11" y="549"/>
                    </a:lnTo>
                    <a:lnTo>
                      <a:pt x="10" y="545"/>
                    </a:lnTo>
                    <a:lnTo>
                      <a:pt x="10" y="545"/>
                    </a:lnTo>
                    <a:lnTo>
                      <a:pt x="4" y="537"/>
                    </a:lnTo>
                    <a:lnTo>
                      <a:pt x="4" y="528"/>
                    </a:lnTo>
                    <a:lnTo>
                      <a:pt x="6" y="522"/>
                    </a:lnTo>
                    <a:lnTo>
                      <a:pt x="10" y="513"/>
                    </a:lnTo>
                    <a:lnTo>
                      <a:pt x="10" y="513"/>
                    </a:lnTo>
                    <a:lnTo>
                      <a:pt x="13" y="511"/>
                    </a:lnTo>
                    <a:lnTo>
                      <a:pt x="13" y="505"/>
                    </a:lnTo>
                    <a:lnTo>
                      <a:pt x="14" y="496"/>
                    </a:lnTo>
                    <a:lnTo>
                      <a:pt x="13" y="482"/>
                    </a:lnTo>
                    <a:lnTo>
                      <a:pt x="13" y="465"/>
                    </a:lnTo>
                    <a:lnTo>
                      <a:pt x="13" y="465"/>
                    </a:lnTo>
                    <a:lnTo>
                      <a:pt x="14" y="450"/>
                    </a:lnTo>
                    <a:lnTo>
                      <a:pt x="15" y="442"/>
                    </a:lnTo>
                    <a:lnTo>
                      <a:pt x="15" y="439"/>
                    </a:lnTo>
                    <a:lnTo>
                      <a:pt x="14" y="436"/>
                    </a:lnTo>
                    <a:lnTo>
                      <a:pt x="13" y="435"/>
                    </a:lnTo>
                    <a:lnTo>
                      <a:pt x="10" y="435"/>
                    </a:lnTo>
                    <a:lnTo>
                      <a:pt x="10" y="435"/>
                    </a:lnTo>
                    <a:lnTo>
                      <a:pt x="7" y="432"/>
                    </a:lnTo>
                    <a:lnTo>
                      <a:pt x="4" y="430"/>
                    </a:lnTo>
                    <a:lnTo>
                      <a:pt x="3" y="425"/>
                    </a:lnTo>
                    <a:lnTo>
                      <a:pt x="3" y="420"/>
                    </a:lnTo>
                    <a:lnTo>
                      <a:pt x="4" y="409"/>
                    </a:lnTo>
                    <a:lnTo>
                      <a:pt x="6" y="405"/>
                    </a:lnTo>
                    <a:lnTo>
                      <a:pt x="9" y="401"/>
                    </a:lnTo>
                    <a:lnTo>
                      <a:pt x="9" y="401"/>
                    </a:lnTo>
                    <a:lnTo>
                      <a:pt x="11" y="397"/>
                    </a:lnTo>
                    <a:lnTo>
                      <a:pt x="13" y="393"/>
                    </a:lnTo>
                    <a:lnTo>
                      <a:pt x="13" y="384"/>
                    </a:lnTo>
                    <a:lnTo>
                      <a:pt x="11" y="356"/>
                    </a:lnTo>
                    <a:lnTo>
                      <a:pt x="11" y="356"/>
                    </a:lnTo>
                    <a:lnTo>
                      <a:pt x="13" y="332"/>
                    </a:lnTo>
                    <a:lnTo>
                      <a:pt x="13" y="324"/>
                    </a:lnTo>
                    <a:lnTo>
                      <a:pt x="11" y="320"/>
                    </a:lnTo>
                    <a:lnTo>
                      <a:pt x="10" y="317"/>
                    </a:lnTo>
                    <a:lnTo>
                      <a:pt x="10" y="317"/>
                    </a:lnTo>
                    <a:lnTo>
                      <a:pt x="7" y="314"/>
                    </a:lnTo>
                    <a:lnTo>
                      <a:pt x="6" y="310"/>
                    </a:lnTo>
                    <a:lnTo>
                      <a:pt x="4" y="301"/>
                    </a:lnTo>
                    <a:lnTo>
                      <a:pt x="6" y="291"/>
                    </a:lnTo>
                    <a:lnTo>
                      <a:pt x="9" y="287"/>
                    </a:lnTo>
                    <a:lnTo>
                      <a:pt x="11" y="283"/>
                    </a:lnTo>
                    <a:lnTo>
                      <a:pt x="11" y="283"/>
                    </a:lnTo>
                    <a:lnTo>
                      <a:pt x="14" y="281"/>
                    </a:lnTo>
                    <a:lnTo>
                      <a:pt x="15" y="278"/>
                    </a:lnTo>
                    <a:lnTo>
                      <a:pt x="15" y="271"/>
                    </a:lnTo>
                    <a:lnTo>
                      <a:pt x="14" y="251"/>
                    </a:lnTo>
                    <a:lnTo>
                      <a:pt x="14" y="251"/>
                    </a:lnTo>
                    <a:lnTo>
                      <a:pt x="14" y="239"/>
                    </a:lnTo>
                    <a:lnTo>
                      <a:pt x="15" y="228"/>
                    </a:lnTo>
                    <a:lnTo>
                      <a:pt x="17" y="218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5" y="216"/>
                    </a:lnTo>
                    <a:lnTo>
                      <a:pt x="11" y="213"/>
                    </a:lnTo>
                    <a:lnTo>
                      <a:pt x="7" y="207"/>
                    </a:lnTo>
                    <a:lnTo>
                      <a:pt x="4" y="198"/>
                    </a:lnTo>
                    <a:lnTo>
                      <a:pt x="3" y="187"/>
                    </a:lnTo>
                    <a:lnTo>
                      <a:pt x="3" y="187"/>
                    </a:lnTo>
                    <a:lnTo>
                      <a:pt x="4" y="174"/>
                    </a:lnTo>
                    <a:lnTo>
                      <a:pt x="6" y="163"/>
                    </a:lnTo>
                    <a:lnTo>
                      <a:pt x="7" y="149"/>
                    </a:lnTo>
                    <a:lnTo>
                      <a:pt x="7" y="133"/>
                    </a:lnTo>
                    <a:lnTo>
                      <a:pt x="7" y="133"/>
                    </a:lnTo>
                    <a:lnTo>
                      <a:pt x="9" y="96"/>
                    </a:lnTo>
                    <a:lnTo>
                      <a:pt x="7" y="80"/>
                    </a:lnTo>
                    <a:lnTo>
                      <a:pt x="7" y="65"/>
                    </a:lnTo>
                    <a:lnTo>
                      <a:pt x="7" y="65"/>
                    </a:lnTo>
                    <a:lnTo>
                      <a:pt x="3" y="34"/>
                    </a:lnTo>
                    <a:lnTo>
                      <a:pt x="0" y="0"/>
                    </a:lnTo>
                    <a:lnTo>
                      <a:pt x="252" y="0"/>
                    </a:lnTo>
                    <a:lnTo>
                      <a:pt x="252" y="0"/>
                    </a:lnTo>
                    <a:lnTo>
                      <a:pt x="252" y="21"/>
                    </a:lnTo>
                    <a:lnTo>
                      <a:pt x="251" y="27"/>
                    </a:lnTo>
                    <a:lnTo>
                      <a:pt x="250" y="34"/>
                    </a:lnTo>
                    <a:lnTo>
                      <a:pt x="250" y="34"/>
                    </a:lnTo>
                    <a:lnTo>
                      <a:pt x="245" y="46"/>
                    </a:lnTo>
                    <a:lnTo>
                      <a:pt x="244" y="59"/>
                    </a:lnTo>
                    <a:lnTo>
                      <a:pt x="244" y="87"/>
                    </a:lnTo>
                    <a:lnTo>
                      <a:pt x="244" y="87"/>
                    </a:lnTo>
                    <a:lnTo>
                      <a:pt x="244" y="103"/>
                    </a:lnTo>
                    <a:lnTo>
                      <a:pt x="245" y="115"/>
                    </a:lnTo>
                    <a:lnTo>
                      <a:pt x="247" y="128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7" y="152"/>
                    </a:lnTo>
                    <a:lnTo>
                      <a:pt x="243" y="161"/>
                    </a:lnTo>
                    <a:lnTo>
                      <a:pt x="240" y="167"/>
                    </a:lnTo>
                    <a:lnTo>
                      <a:pt x="236" y="168"/>
                    </a:lnTo>
                    <a:lnTo>
                      <a:pt x="236" y="168"/>
                    </a:lnTo>
                    <a:lnTo>
                      <a:pt x="235" y="170"/>
                    </a:lnTo>
                    <a:lnTo>
                      <a:pt x="235" y="172"/>
                    </a:lnTo>
                    <a:lnTo>
                      <a:pt x="235" y="180"/>
                    </a:lnTo>
                    <a:lnTo>
                      <a:pt x="236" y="193"/>
                    </a:lnTo>
                    <a:lnTo>
                      <a:pt x="237" y="205"/>
                    </a:lnTo>
                    <a:lnTo>
                      <a:pt x="237" y="205"/>
                    </a:lnTo>
                    <a:lnTo>
                      <a:pt x="235" y="224"/>
                    </a:lnTo>
                    <a:lnTo>
                      <a:pt x="236" y="232"/>
                    </a:lnTo>
                    <a:lnTo>
                      <a:pt x="237" y="235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3" y="240"/>
                    </a:lnTo>
                    <a:lnTo>
                      <a:pt x="244" y="244"/>
                    </a:lnTo>
                    <a:lnTo>
                      <a:pt x="247" y="254"/>
                    </a:lnTo>
                    <a:lnTo>
                      <a:pt x="245" y="263"/>
                    </a:lnTo>
                    <a:lnTo>
                      <a:pt x="244" y="267"/>
                    </a:lnTo>
                    <a:lnTo>
                      <a:pt x="241" y="271"/>
                    </a:lnTo>
                    <a:lnTo>
                      <a:pt x="241" y="271"/>
                    </a:lnTo>
                    <a:lnTo>
                      <a:pt x="240" y="274"/>
                    </a:lnTo>
                    <a:lnTo>
                      <a:pt x="239" y="277"/>
                    </a:lnTo>
                    <a:lnTo>
                      <a:pt x="237" y="286"/>
                    </a:lnTo>
                    <a:lnTo>
                      <a:pt x="239" y="310"/>
                    </a:lnTo>
                    <a:lnTo>
                      <a:pt x="239" y="310"/>
                    </a:lnTo>
                    <a:lnTo>
                      <a:pt x="237" y="336"/>
                    </a:lnTo>
                    <a:lnTo>
                      <a:pt x="239" y="347"/>
                    </a:lnTo>
                    <a:lnTo>
                      <a:pt x="240" y="351"/>
                    </a:lnTo>
                    <a:lnTo>
                      <a:pt x="243" y="355"/>
                    </a:lnTo>
                    <a:lnTo>
                      <a:pt x="243" y="355"/>
                    </a:lnTo>
                    <a:lnTo>
                      <a:pt x="245" y="359"/>
                    </a:lnTo>
                    <a:lnTo>
                      <a:pt x="247" y="363"/>
                    </a:lnTo>
                    <a:lnTo>
                      <a:pt x="248" y="374"/>
                    </a:lnTo>
                    <a:lnTo>
                      <a:pt x="248" y="378"/>
                    </a:lnTo>
                    <a:lnTo>
                      <a:pt x="247" y="384"/>
                    </a:lnTo>
                    <a:lnTo>
                      <a:pt x="244" y="386"/>
                    </a:lnTo>
                    <a:lnTo>
                      <a:pt x="241" y="388"/>
                    </a:lnTo>
                    <a:lnTo>
                      <a:pt x="241" y="388"/>
                    </a:lnTo>
                    <a:lnTo>
                      <a:pt x="237" y="389"/>
                    </a:lnTo>
                    <a:lnTo>
                      <a:pt x="236" y="390"/>
                    </a:lnTo>
                    <a:lnTo>
                      <a:pt x="236" y="392"/>
                    </a:lnTo>
                    <a:lnTo>
                      <a:pt x="236" y="396"/>
                    </a:lnTo>
                    <a:lnTo>
                      <a:pt x="237" y="404"/>
                    </a:lnTo>
                    <a:lnTo>
                      <a:pt x="239" y="419"/>
                    </a:lnTo>
                    <a:lnTo>
                      <a:pt x="239" y="419"/>
                    </a:lnTo>
                    <a:lnTo>
                      <a:pt x="237" y="435"/>
                    </a:lnTo>
                    <a:lnTo>
                      <a:pt x="237" y="449"/>
                    </a:lnTo>
                    <a:lnTo>
                      <a:pt x="237" y="459"/>
                    </a:lnTo>
                    <a:lnTo>
                      <a:pt x="239" y="463"/>
                    </a:lnTo>
                    <a:lnTo>
                      <a:pt x="241" y="467"/>
                    </a:lnTo>
                    <a:lnTo>
                      <a:pt x="241" y="467"/>
                    </a:lnTo>
                    <a:lnTo>
                      <a:pt x="245" y="474"/>
                    </a:lnTo>
                    <a:lnTo>
                      <a:pt x="247" y="482"/>
                    </a:lnTo>
                    <a:lnTo>
                      <a:pt x="245" y="490"/>
                    </a:lnTo>
                    <a:lnTo>
                      <a:pt x="241" y="499"/>
                    </a:lnTo>
                    <a:lnTo>
                      <a:pt x="241" y="499"/>
                    </a:lnTo>
                    <a:lnTo>
                      <a:pt x="239" y="503"/>
                    </a:lnTo>
                    <a:lnTo>
                      <a:pt x="237" y="508"/>
                    </a:lnTo>
                    <a:lnTo>
                      <a:pt x="237" y="520"/>
                    </a:lnTo>
                    <a:lnTo>
                      <a:pt x="237" y="535"/>
                    </a:lnTo>
                    <a:lnTo>
                      <a:pt x="239" y="551"/>
                    </a:lnTo>
                    <a:lnTo>
                      <a:pt x="239" y="551"/>
                    </a:lnTo>
                    <a:lnTo>
                      <a:pt x="239" y="557"/>
                    </a:lnTo>
                    <a:lnTo>
                      <a:pt x="241" y="564"/>
                    </a:lnTo>
                    <a:lnTo>
                      <a:pt x="243" y="572"/>
                    </a:lnTo>
                    <a:lnTo>
                      <a:pt x="243" y="581"/>
                    </a:lnTo>
                    <a:lnTo>
                      <a:pt x="243" y="581"/>
                    </a:lnTo>
                    <a:lnTo>
                      <a:pt x="240" y="610"/>
                    </a:lnTo>
                    <a:lnTo>
                      <a:pt x="235" y="638"/>
                    </a:lnTo>
                    <a:lnTo>
                      <a:pt x="228" y="668"/>
                    </a:lnTo>
                    <a:lnTo>
                      <a:pt x="220" y="695"/>
                    </a:lnTo>
                    <a:lnTo>
                      <a:pt x="220" y="695"/>
                    </a:lnTo>
                    <a:lnTo>
                      <a:pt x="210" y="718"/>
                    </a:lnTo>
                    <a:lnTo>
                      <a:pt x="204" y="734"/>
                    </a:lnTo>
                    <a:lnTo>
                      <a:pt x="198" y="749"/>
                    </a:lnTo>
                    <a:lnTo>
                      <a:pt x="197" y="756"/>
                    </a:lnTo>
                    <a:lnTo>
                      <a:pt x="195" y="764"/>
                    </a:lnTo>
                    <a:lnTo>
                      <a:pt x="195" y="764"/>
                    </a:lnTo>
                    <a:lnTo>
                      <a:pt x="195" y="768"/>
                    </a:lnTo>
                    <a:lnTo>
                      <a:pt x="193" y="772"/>
                    </a:lnTo>
                    <a:lnTo>
                      <a:pt x="190" y="775"/>
                    </a:lnTo>
                    <a:lnTo>
                      <a:pt x="186" y="778"/>
                    </a:lnTo>
                    <a:lnTo>
                      <a:pt x="176" y="783"/>
                    </a:lnTo>
                    <a:lnTo>
                      <a:pt x="166" y="787"/>
                    </a:lnTo>
                    <a:lnTo>
                      <a:pt x="153" y="790"/>
                    </a:lnTo>
                    <a:lnTo>
                      <a:pt x="141" y="791"/>
                    </a:lnTo>
                    <a:lnTo>
                      <a:pt x="121" y="792"/>
                    </a:lnTo>
                    <a:lnTo>
                      <a:pt x="121" y="79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8" name="Freeform 7"/>
              <p:cNvSpPr>
                <a:spLocks noChangeArrowheads="1"/>
              </p:cNvSpPr>
              <p:nvPr/>
            </p:nvSpPr>
            <p:spPr bwMode="auto">
              <a:xfrm>
                <a:off x="557212" y="1400175"/>
                <a:ext cx="322263" cy="141288"/>
              </a:xfrm>
              <a:custGeom>
                <a:avLst/>
                <a:gdLst>
                  <a:gd name="T0" fmla="*/ 102 w 203"/>
                  <a:gd name="T1" fmla="*/ 0 h 89"/>
                  <a:gd name="T2" fmla="*/ 102 w 203"/>
                  <a:gd name="T3" fmla="*/ 0 h 89"/>
                  <a:gd name="T4" fmla="*/ 122 w 203"/>
                  <a:gd name="T5" fmla="*/ 1 h 89"/>
                  <a:gd name="T6" fmla="*/ 141 w 203"/>
                  <a:gd name="T7" fmla="*/ 4 h 89"/>
                  <a:gd name="T8" fmla="*/ 159 w 203"/>
                  <a:gd name="T9" fmla="*/ 8 h 89"/>
                  <a:gd name="T10" fmla="*/ 174 w 203"/>
                  <a:gd name="T11" fmla="*/ 13 h 89"/>
                  <a:gd name="T12" fmla="*/ 186 w 203"/>
                  <a:gd name="T13" fmla="*/ 20 h 89"/>
                  <a:gd name="T14" fmla="*/ 195 w 203"/>
                  <a:gd name="T15" fmla="*/ 27 h 89"/>
                  <a:gd name="T16" fmla="*/ 199 w 203"/>
                  <a:gd name="T17" fmla="*/ 31 h 89"/>
                  <a:gd name="T18" fmla="*/ 202 w 203"/>
                  <a:gd name="T19" fmla="*/ 36 h 89"/>
                  <a:gd name="T20" fmla="*/ 203 w 203"/>
                  <a:gd name="T21" fmla="*/ 40 h 89"/>
                  <a:gd name="T22" fmla="*/ 203 w 203"/>
                  <a:gd name="T23" fmla="*/ 44 h 89"/>
                  <a:gd name="T24" fmla="*/ 203 w 203"/>
                  <a:gd name="T25" fmla="*/ 44 h 89"/>
                  <a:gd name="T26" fmla="*/ 203 w 203"/>
                  <a:gd name="T27" fmla="*/ 50 h 89"/>
                  <a:gd name="T28" fmla="*/ 202 w 203"/>
                  <a:gd name="T29" fmla="*/ 54 h 89"/>
                  <a:gd name="T30" fmla="*/ 199 w 203"/>
                  <a:gd name="T31" fmla="*/ 58 h 89"/>
                  <a:gd name="T32" fmla="*/ 195 w 203"/>
                  <a:gd name="T33" fmla="*/ 62 h 89"/>
                  <a:gd name="T34" fmla="*/ 186 w 203"/>
                  <a:gd name="T35" fmla="*/ 70 h 89"/>
                  <a:gd name="T36" fmla="*/ 174 w 203"/>
                  <a:gd name="T37" fmla="*/ 77 h 89"/>
                  <a:gd name="T38" fmla="*/ 159 w 203"/>
                  <a:gd name="T39" fmla="*/ 82 h 89"/>
                  <a:gd name="T40" fmla="*/ 141 w 203"/>
                  <a:gd name="T41" fmla="*/ 86 h 89"/>
                  <a:gd name="T42" fmla="*/ 122 w 203"/>
                  <a:gd name="T43" fmla="*/ 89 h 89"/>
                  <a:gd name="T44" fmla="*/ 102 w 203"/>
                  <a:gd name="T45" fmla="*/ 89 h 89"/>
                  <a:gd name="T46" fmla="*/ 102 w 203"/>
                  <a:gd name="T47" fmla="*/ 89 h 89"/>
                  <a:gd name="T48" fmla="*/ 81 w 203"/>
                  <a:gd name="T49" fmla="*/ 89 h 89"/>
                  <a:gd name="T50" fmla="*/ 62 w 203"/>
                  <a:gd name="T51" fmla="*/ 86 h 89"/>
                  <a:gd name="T52" fmla="*/ 45 w 203"/>
                  <a:gd name="T53" fmla="*/ 82 h 89"/>
                  <a:gd name="T54" fmla="*/ 30 w 203"/>
                  <a:gd name="T55" fmla="*/ 77 h 89"/>
                  <a:gd name="T56" fmla="*/ 18 w 203"/>
                  <a:gd name="T57" fmla="*/ 70 h 89"/>
                  <a:gd name="T58" fmla="*/ 8 w 203"/>
                  <a:gd name="T59" fmla="*/ 62 h 89"/>
                  <a:gd name="T60" fmla="*/ 4 w 203"/>
                  <a:gd name="T61" fmla="*/ 58 h 89"/>
                  <a:gd name="T62" fmla="*/ 2 w 203"/>
                  <a:gd name="T63" fmla="*/ 54 h 89"/>
                  <a:gd name="T64" fmla="*/ 0 w 203"/>
                  <a:gd name="T65" fmla="*/ 50 h 89"/>
                  <a:gd name="T66" fmla="*/ 0 w 203"/>
                  <a:gd name="T67" fmla="*/ 44 h 89"/>
                  <a:gd name="T68" fmla="*/ 0 w 203"/>
                  <a:gd name="T69" fmla="*/ 44 h 89"/>
                  <a:gd name="T70" fmla="*/ 0 w 203"/>
                  <a:gd name="T71" fmla="*/ 40 h 89"/>
                  <a:gd name="T72" fmla="*/ 2 w 203"/>
                  <a:gd name="T73" fmla="*/ 36 h 89"/>
                  <a:gd name="T74" fmla="*/ 4 w 203"/>
                  <a:gd name="T75" fmla="*/ 31 h 89"/>
                  <a:gd name="T76" fmla="*/ 8 w 203"/>
                  <a:gd name="T77" fmla="*/ 27 h 89"/>
                  <a:gd name="T78" fmla="*/ 18 w 203"/>
                  <a:gd name="T79" fmla="*/ 20 h 89"/>
                  <a:gd name="T80" fmla="*/ 30 w 203"/>
                  <a:gd name="T81" fmla="*/ 13 h 89"/>
                  <a:gd name="T82" fmla="*/ 45 w 203"/>
                  <a:gd name="T83" fmla="*/ 8 h 89"/>
                  <a:gd name="T84" fmla="*/ 62 w 203"/>
                  <a:gd name="T85" fmla="*/ 4 h 89"/>
                  <a:gd name="T86" fmla="*/ 81 w 203"/>
                  <a:gd name="T87" fmla="*/ 1 h 89"/>
                  <a:gd name="T88" fmla="*/ 102 w 203"/>
                  <a:gd name="T89" fmla="*/ 0 h 89"/>
                  <a:gd name="T90" fmla="*/ 102 w 203"/>
                  <a:gd name="T91" fmla="*/ 0 h 8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203"/>
                  <a:gd name="T139" fmla="*/ 0 h 89"/>
                  <a:gd name="T140" fmla="*/ 203 w 203"/>
                  <a:gd name="T141" fmla="*/ 89 h 8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203" h="89">
                    <a:moveTo>
                      <a:pt x="102" y="0"/>
                    </a:moveTo>
                    <a:lnTo>
                      <a:pt x="102" y="0"/>
                    </a:lnTo>
                    <a:lnTo>
                      <a:pt x="122" y="1"/>
                    </a:lnTo>
                    <a:lnTo>
                      <a:pt x="141" y="4"/>
                    </a:lnTo>
                    <a:lnTo>
                      <a:pt x="159" y="8"/>
                    </a:lnTo>
                    <a:lnTo>
                      <a:pt x="174" y="13"/>
                    </a:lnTo>
                    <a:lnTo>
                      <a:pt x="186" y="20"/>
                    </a:lnTo>
                    <a:lnTo>
                      <a:pt x="195" y="27"/>
                    </a:lnTo>
                    <a:lnTo>
                      <a:pt x="199" y="31"/>
                    </a:lnTo>
                    <a:lnTo>
                      <a:pt x="202" y="36"/>
                    </a:lnTo>
                    <a:lnTo>
                      <a:pt x="203" y="40"/>
                    </a:lnTo>
                    <a:lnTo>
                      <a:pt x="203" y="44"/>
                    </a:lnTo>
                    <a:lnTo>
                      <a:pt x="203" y="44"/>
                    </a:lnTo>
                    <a:lnTo>
                      <a:pt x="203" y="50"/>
                    </a:lnTo>
                    <a:lnTo>
                      <a:pt x="202" y="54"/>
                    </a:lnTo>
                    <a:lnTo>
                      <a:pt x="199" y="58"/>
                    </a:lnTo>
                    <a:lnTo>
                      <a:pt x="195" y="62"/>
                    </a:lnTo>
                    <a:lnTo>
                      <a:pt x="186" y="70"/>
                    </a:lnTo>
                    <a:lnTo>
                      <a:pt x="174" y="77"/>
                    </a:lnTo>
                    <a:lnTo>
                      <a:pt x="159" y="82"/>
                    </a:lnTo>
                    <a:lnTo>
                      <a:pt x="141" y="86"/>
                    </a:lnTo>
                    <a:lnTo>
                      <a:pt x="122" y="89"/>
                    </a:lnTo>
                    <a:lnTo>
                      <a:pt x="102" y="89"/>
                    </a:lnTo>
                    <a:lnTo>
                      <a:pt x="102" y="89"/>
                    </a:lnTo>
                    <a:lnTo>
                      <a:pt x="81" y="89"/>
                    </a:lnTo>
                    <a:lnTo>
                      <a:pt x="62" y="86"/>
                    </a:lnTo>
                    <a:lnTo>
                      <a:pt x="45" y="82"/>
                    </a:lnTo>
                    <a:lnTo>
                      <a:pt x="30" y="77"/>
                    </a:lnTo>
                    <a:lnTo>
                      <a:pt x="18" y="70"/>
                    </a:lnTo>
                    <a:lnTo>
                      <a:pt x="8" y="62"/>
                    </a:lnTo>
                    <a:lnTo>
                      <a:pt x="4" y="58"/>
                    </a:lnTo>
                    <a:lnTo>
                      <a:pt x="2" y="54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2" y="36"/>
                    </a:lnTo>
                    <a:lnTo>
                      <a:pt x="4" y="31"/>
                    </a:lnTo>
                    <a:lnTo>
                      <a:pt x="8" y="27"/>
                    </a:lnTo>
                    <a:lnTo>
                      <a:pt x="18" y="20"/>
                    </a:lnTo>
                    <a:lnTo>
                      <a:pt x="30" y="13"/>
                    </a:lnTo>
                    <a:lnTo>
                      <a:pt x="45" y="8"/>
                    </a:lnTo>
                    <a:lnTo>
                      <a:pt x="62" y="4"/>
                    </a:lnTo>
                    <a:lnTo>
                      <a:pt x="81" y="1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9" name="Freeform 8"/>
              <p:cNvSpPr>
                <a:spLocks noChangeArrowheads="1"/>
              </p:cNvSpPr>
              <p:nvPr/>
            </p:nvSpPr>
            <p:spPr bwMode="auto">
              <a:xfrm>
                <a:off x="436562" y="1335088"/>
                <a:ext cx="563563" cy="157163"/>
              </a:xfrm>
              <a:custGeom>
                <a:avLst/>
                <a:gdLst>
                  <a:gd name="T0" fmla="*/ 178 w 355"/>
                  <a:gd name="T1" fmla="*/ 0 h 99"/>
                  <a:gd name="T2" fmla="*/ 178 w 355"/>
                  <a:gd name="T3" fmla="*/ 0 h 99"/>
                  <a:gd name="T4" fmla="*/ 213 w 355"/>
                  <a:gd name="T5" fmla="*/ 1 h 99"/>
                  <a:gd name="T6" fmla="*/ 247 w 355"/>
                  <a:gd name="T7" fmla="*/ 4 h 99"/>
                  <a:gd name="T8" fmla="*/ 277 w 355"/>
                  <a:gd name="T9" fmla="*/ 8 h 99"/>
                  <a:gd name="T10" fmla="*/ 302 w 355"/>
                  <a:gd name="T11" fmla="*/ 15 h 99"/>
                  <a:gd name="T12" fmla="*/ 324 w 355"/>
                  <a:gd name="T13" fmla="*/ 22 h 99"/>
                  <a:gd name="T14" fmla="*/ 333 w 355"/>
                  <a:gd name="T15" fmla="*/ 26 h 99"/>
                  <a:gd name="T16" fmla="*/ 340 w 355"/>
                  <a:gd name="T17" fmla="*/ 30 h 99"/>
                  <a:gd name="T18" fmla="*/ 347 w 355"/>
                  <a:gd name="T19" fmla="*/ 34 h 99"/>
                  <a:gd name="T20" fmla="*/ 351 w 355"/>
                  <a:gd name="T21" fmla="*/ 39 h 99"/>
                  <a:gd name="T22" fmla="*/ 354 w 355"/>
                  <a:gd name="T23" fmla="*/ 45 h 99"/>
                  <a:gd name="T24" fmla="*/ 355 w 355"/>
                  <a:gd name="T25" fmla="*/ 49 h 99"/>
                  <a:gd name="T26" fmla="*/ 355 w 355"/>
                  <a:gd name="T27" fmla="*/ 49 h 99"/>
                  <a:gd name="T28" fmla="*/ 354 w 355"/>
                  <a:gd name="T29" fmla="*/ 54 h 99"/>
                  <a:gd name="T30" fmla="*/ 351 w 355"/>
                  <a:gd name="T31" fmla="*/ 60 h 99"/>
                  <a:gd name="T32" fmla="*/ 347 w 355"/>
                  <a:gd name="T33" fmla="*/ 64 h 99"/>
                  <a:gd name="T34" fmla="*/ 340 w 355"/>
                  <a:gd name="T35" fmla="*/ 68 h 99"/>
                  <a:gd name="T36" fmla="*/ 333 w 355"/>
                  <a:gd name="T37" fmla="*/ 73 h 99"/>
                  <a:gd name="T38" fmla="*/ 324 w 355"/>
                  <a:gd name="T39" fmla="*/ 77 h 99"/>
                  <a:gd name="T40" fmla="*/ 302 w 355"/>
                  <a:gd name="T41" fmla="*/ 84 h 99"/>
                  <a:gd name="T42" fmla="*/ 277 w 355"/>
                  <a:gd name="T43" fmla="*/ 89 h 99"/>
                  <a:gd name="T44" fmla="*/ 247 w 355"/>
                  <a:gd name="T45" fmla="*/ 95 h 99"/>
                  <a:gd name="T46" fmla="*/ 213 w 355"/>
                  <a:gd name="T47" fmla="*/ 98 h 99"/>
                  <a:gd name="T48" fmla="*/ 178 w 355"/>
                  <a:gd name="T49" fmla="*/ 99 h 99"/>
                  <a:gd name="T50" fmla="*/ 178 w 355"/>
                  <a:gd name="T51" fmla="*/ 99 h 99"/>
                  <a:gd name="T52" fmla="*/ 143 w 355"/>
                  <a:gd name="T53" fmla="*/ 98 h 99"/>
                  <a:gd name="T54" fmla="*/ 109 w 355"/>
                  <a:gd name="T55" fmla="*/ 95 h 99"/>
                  <a:gd name="T56" fmla="*/ 79 w 355"/>
                  <a:gd name="T57" fmla="*/ 89 h 99"/>
                  <a:gd name="T58" fmla="*/ 53 w 355"/>
                  <a:gd name="T59" fmla="*/ 84 h 99"/>
                  <a:gd name="T60" fmla="*/ 31 w 355"/>
                  <a:gd name="T61" fmla="*/ 77 h 99"/>
                  <a:gd name="T62" fmla="*/ 22 w 355"/>
                  <a:gd name="T63" fmla="*/ 73 h 99"/>
                  <a:gd name="T64" fmla="*/ 15 w 355"/>
                  <a:gd name="T65" fmla="*/ 68 h 99"/>
                  <a:gd name="T66" fmla="*/ 8 w 355"/>
                  <a:gd name="T67" fmla="*/ 64 h 99"/>
                  <a:gd name="T68" fmla="*/ 4 w 355"/>
                  <a:gd name="T69" fmla="*/ 60 h 99"/>
                  <a:gd name="T70" fmla="*/ 2 w 355"/>
                  <a:gd name="T71" fmla="*/ 54 h 99"/>
                  <a:gd name="T72" fmla="*/ 0 w 355"/>
                  <a:gd name="T73" fmla="*/ 49 h 99"/>
                  <a:gd name="T74" fmla="*/ 0 w 355"/>
                  <a:gd name="T75" fmla="*/ 49 h 99"/>
                  <a:gd name="T76" fmla="*/ 2 w 355"/>
                  <a:gd name="T77" fmla="*/ 45 h 99"/>
                  <a:gd name="T78" fmla="*/ 4 w 355"/>
                  <a:gd name="T79" fmla="*/ 39 h 99"/>
                  <a:gd name="T80" fmla="*/ 8 w 355"/>
                  <a:gd name="T81" fmla="*/ 34 h 99"/>
                  <a:gd name="T82" fmla="*/ 15 w 355"/>
                  <a:gd name="T83" fmla="*/ 30 h 99"/>
                  <a:gd name="T84" fmla="*/ 22 w 355"/>
                  <a:gd name="T85" fmla="*/ 26 h 99"/>
                  <a:gd name="T86" fmla="*/ 31 w 355"/>
                  <a:gd name="T87" fmla="*/ 22 h 99"/>
                  <a:gd name="T88" fmla="*/ 53 w 355"/>
                  <a:gd name="T89" fmla="*/ 15 h 99"/>
                  <a:gd name="T90" fmla="*/ 79 w 355"/>
                  <a:gd name="T91" fmla="*/ 8 h 99"/>
                  <a:gd name="T92" fmla="*/ 109 w 355"/>
                  <a:gd name="T93" fmla="*/ 4 h 99"/>
                  <a:gd name="T94" fmla="*/ 143 w 355"/>
                  <a:gd name="T95" fmla="*/ 1 h 99"/>
                  <a:gd name="T96" fmla="*/ 178 w 355"/>
                  <a:gd name="T97" fmla="*/ 0 h 99"/>
                  <a:gd name="T98" fmla="*/ 178 w 355"/>
                  <a:gd name="T99" fmla="*/ 0 h 9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55"/>
                  <a:gd name="T151" fmla="*/ 0 h 99"/>
                  <a:gd name="T152" fmla="*/ 355 w 355"/>
                  <a:gd name="T153" fmla="*/ 99 h 99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55" h="99">
                    <a:moveTo>
                      <a:pt x="178" y="0"/>
                    </a:moveTo>
                    <a:lnTo>
                      <a:pt x="178" y="0"/>
                    </a:lnTo>
                    <a:lnTo>
                      <a:pt x="213" y="1"/>
                    </a:lnTo>
                    <a:lnTo>
                      <a:pt x="247" y="4"/>
                    </a:lnTo>
                    <a:lnTo>
                      <a:pt x="277" y="8"/>
                    </a:lnTo>
                    <a:lnTo>
                      <a:pt x="302" y="15"/>
                    </a:lnTo>
                    <a:lnTo>
                      <a:pt x="324" y="22"/>
                    </a:lnTo>
                    <a:lnTo>
                      <a:pt x="333" y="26"/>
                    </a:lnTo>
                    <a:lnTo>
                      <a:pt x="340" y="30"/>
                    </a:lnTo>
                    <a:lnTo>
                      <a:pt x="347" y="34"/>
                    </a:lnTo>
                    <a:lnTo>
                      <a:pt x="351" y="39"/>
                    </a:lnTo>
                    <a:lnTo>
                      <a:pt x="354" y="45"/>
                    </a:lnTo>
                    <a:lnTo>
                      <a:pt x="355" y="49"/>
                    </a:lnTo>
                    <a:lnTo>
                      <a:pt x="355" y="49"/>
                    </a:lnTo>
                    <a:lnTo>
                      <a:pt x="354" y="54"/>
                    </a:lnTo>
                    <a:lnTo>
                      <a:pt x="351" y="60"/>
                    </a:lnTo>
                    <a:lnTo>
                      <a:pt x="347" y="64"/>
                    </a:lnTo>
                    <a:lnTo>
                      <a:pt x="340" y="68"/>
                    </a:lnTo>
                    <a:lnTo>
                      <a:pt x="333" y="73"/>
                    </a:lnTo>
                    <a:lnTo>
                      <a:pt x="324" y="77"/>
                    </a:lnTo>
                    <a:lnTo>
                      <a:pt x="302" y="84"/>
                    </a:lnTo>
                    <a:lnTo>
                      <a:pt x="277" y="89"/>
                    </a:lnTo>
                    <a:lnTo>
                      <a:pt x="247" y="95"/>
                    </a:lnTo>
                    <a:lnTo>
                      <a:pt x="213" y="98"/>
                    </a:lnTo>
                    <a:lnTo>
                      <a:pt x="178" y="99"/>
                    </a:lnTo>
                    <a:lnTo>
                      <a:pt x="178" y="99"/>
                    </a:lnTo>
                    <a:lnTo>
                      <a:pt x="143" y="98"/>
                    </a:lnTo>
                    <a:lnTo>
                      <a:pt x="109" y="95"/>
                    </a:lnTo>
                    <a:lnTo>
                      <a:pt x="79" y="89"/>
                    </a:lnTo>
                    <a:lnTo>
                      <a:pt x="53" y="84"/>
                    </a:lnTo>
                    <a:lnTo>
                      <a:pt x="31" y="77"/>
                    </a:lnTo>
                    <a:lnTo>
                      <a:pt x="22" y="73"/>
                    </a:lnTo>
                    <a:lnTo>
                      <a:pt x="15" y="68"/>
                    </a:lnTo>
                    <a:lnTo>
                      <a:pt x="8" y="64"/>
                    </a:lnTo>
                    <a:lnTo>
                      <a:pt x="4" y="60"/>
                    </a:lnTo>
                    <a:lnTo>
                      <a:pt x="2" y="54"/>
                    </a:lnTo>
                    <a:lnTo>
                      <a:pt x="0" y="49"/>
                    </a:lnTo>
                    <a:lnTo>
                      <a:pt x="0" y="49"/>
                    </a:lnTo>
                    <a:lnTo>
                      <a:pt x="2" y="45"/>
                    </a:lnTo>
                    <a:lnTo>
                      <a:pt x="4" y="39"/>
                    </a:lnTo>
                    <a:lnTo>
                      <a:pt x="8" y="34"/>
                    </a:lnTo>
                    <a:lnTo>
                      <a:pt x="15" y="30"/>
                    </a:lnTo>
                    <a:lnTo>
                      <a:pt x="22" y="26"/>
                    </a:lnTo>
                    <a:lnTo>
                      <a:pt x="31" y="22"/>
                    </a:lnTo>
                    <a:lnTo>
                      <a:pt x="53" y="15"/>
                    </a:lnTo>
                    <a:lnTo>
                      <a:pt x="79" y="8"/>
                    </a:lnTo>
                    <a:lnTo>
                      <a:pt x="109" y="4"/>
                    </a:lnTo>
                    <a:lnTo>
                      <a:pt x="143" y="1"/>
                    </a:lnTo>
                    <a:lnTo>
                      <a:pt x="178" y="0"/>
                    </a:lnTo>
                    <a:lnTo>
                      <a:pt x="17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0" name="Freeform 9"/>
              <p:cNvSpPr>
                <a:spLocks noChangeArrowheads="1"/>
              </p:cNvSpPr>
              <p:nvPr/>
            </p:nvSpPr>
            <p:spPr bwMode="auto">
              <a:xfrm>
                <a:off x="361950" y="1379538"/>
                <a:ext cx="714375" cy="58738"/>
              </a:xfrm>
              <a:custGeom>
                <a:avLst/>
                <a:gdLst>
                  <a:gd name="T0" fmla="*/ 207 w 450"/>
                  <a:gd name="T1" fmla="*/ 37 h 37"/>
                  <a:gd name="T2" fmla="*/ 207 w 450"/>
                  <a:gd name="T3" fmla="*/ 37 h 37"/>
                  <a:gd name="T4" fmla="*/ 149 w 450"/>
                  <a:gd name="T5" fmla="*/ 37 h 37"/>
                  <a:gd name="T6" fmla="*/ 115 w 450"/>
                  <a:gd name="T7" fmla="*/ 34 h 37"/>
                  <a:gd name="T8" fmla="*/ 83 w 450"/>
                  <a:gd name="T9" fmla="*/ 32 h 37"/>
                  <a:gd name="T10" fmla="*/ 53 w 450"/>
                  <a:gd name="T11" fmla="*/ 29 h 37"/>
                  <a:gd name="T12" fmla="*/ 27 w 450"/>
                  <a:gd name="T13" fmla="*/ 23 h 37"/>
                  <a:gd name="T14" fmla="*/ 18 w 450"/>
                  <a:gd name="T15" fmla="*/ 21 h 37"/>
                  <a:gd name="T16" fmla="*/ 9 w 450"/>
                  <a:gd name="T17" fmla="*/ 18 h 37"/>
                  <a:gd name="T18" fmla="*/ 5 w 450"/>
                  <a:gd name="T19" fmla="*/ 15 h 37"/>
                  <a:gd name="T20" fmla="*/ 3 w 450"/>
                  <a:gd name="T21" fmla="*/ 11 h 37"/>
                  <a:gd name="T22" fmla="*/ 3 w 450"/>
                  <a:gd name="T23" fmla="*/ 11 h 37"/>
                  <a:gd name="T24" fmla="*/ 0 w 450"/>
                  <a:gd name="T25" fmla="*/ 2 h 37"/>
                  <a:gd name="T26" fmla="*/ 0 w 450"/>
                  <a:gd name="T27" fmla="*/ 2 h 37"/>
                  <a:gd name="T28" fmla="*/ 19 w 450"/>
                  <a:gd name="T29" fmla="*/ 7 h 37"/>
                  <a:gd name="T30" fmla="*/ 42 w 450"/>
                  <a:gd name="T31" fmla="*/ 10 h 37"/>
                  <a:gd name="T32" fmla="*/ 69 w 450"/>
                  <a:gd name="T33" fmla="*/ 14 h 37"/>
                  <a:gd name="T34" fmla="*/ 97 w 450"/>
                  <a:gd name="T35" fmla="*/ 15 h 37"/>
                  <a:gd name="T36" fmla="*/ 156 w 450"/>
                  <a:gd name="T37" fmla="*/ 19 h 37"/>
                  <a:gd name="T38" fmla="*/ 206 w 450"/>
                  <a:gd name="T39" fmla="*/ 19 h 37"/>
                  <a:gd name="T40" fmla="*/ 206 w 450"/>
                  <a:gd name="T41" fmla="*/ 19 h 37"/>
                  <a:gd name="T42" fmla="*/ 263 w 450"/>
                  <a:gd name="T43" fmla="*/ 18 h 37"/>
                  <a:gd name="T44" fmla="*/ 332 w 450"/>
                  <a:gd name="T45" fmla="*/ 15 h 37"/>
                  <a:gd name="T46" fmla="*/ 367 w 450"/>
                  <a:gd name="T47" fmla="*/ 13 h 37"/>
                  <a:gd name="T48" fmla="*/ 399 w 450"/>
                  <a:gd name="T49" fmla="*/ 10 h 37"/>
                  <a:gd name="T50" fmla="*/ 428 w 450"/>
                  <a:gd name="T51" fmla="*/ 6 h 37"/>
                  <a:gd name="T52" fmla="*/ 450 w 450"/>
                  <a:gd name="T53" fmla="*/ 0 h 37"/>
                  <a:gd name="T54" fmla="*/ 450 w 450"/>
                  <a:gd name="T55" fmla="*/ 0 h 37"/>
                  <a:gd name="T56" fmla="*/ 447 w 450"/>
                  <a:gd name="T57" fmla="*/ 11 h 37"/>
                  <a:gd name="T58" fmla="*/ 447 w 450"/>
                  <a:gd name="T59" fmla="*/ 11 h 37"/>
                  <a:gd name="T60" fmla="*/ 444 w 450"/>
                  <a:gd name="T61" fmla="*/ 15 h 37"/>
                  <a:gd name="T62" fmla="*/ 437 w 450"/>
                  <a:gd name="T63" fmla="*/ 18 h 37"/>
                  <a:gd name="T64" fmla="*/ 429 w 450"/>
                  <a:gd name="T65" fmla="*/ 21 h 37"/>
                  <a:gd name="T66" fmla="*/ 417 w 450"/>
                  <a:gd name="T67" fmla="*/ 23 h 37"/>
                  <a:gd name="T68" fmla="*/ 386 w 450"/>
                  <a:gd name="T69" fmla="*/ 29 h 37"/>
                  <a:gd name="T70" fmla="*/ 351 w 450"/>
                  <a:gd name="T71" fmla="*/ 32 h 37"/>
                  <a:gd name="T72" fmla="*/ 311 w 450"/>
                  <a:gd name="T73" fmla="*/ 34 h 37"/>
                  <a:gd name="T74" fmla="*/ 272 w 450"/>
                  <a:gd name="T75" fmla="*/ 37 h 37"/>
                  <a:gd name="T76" fmla="*/ 207 w 450"/>
                  <a:gd name="T77" fmla="*/ 37 h 37"/>
                  <a:gd name="T78" fmla="*/ 207 w 450"/>
                  <a:gd name="T79" fmla="*/ 37 h 3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0"/>
                  <a:gd name="T121" fmla="*/ 0 h 37"/>
                  <a:gd name="T122" fmla="*/ 450 w 450"/>
                  <a:gd name="T123" fmla="*/ 37 h 3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0" h="37">
                    <a:moveTo>
                      <a:pt x="207" y="37"/>
                    </a:moveTo>
                    <a:lnTo>
                      <a:pt x="207" y="37"/>
                    </a:lnTo>
                    <a:lnTo>
                      <a:pt x="149" y="37"/>
                    </a:lnTo>
                    <a:lnTo>
                      <a:pt x="115" y="34"/>
                    </a:lnTo>
                    <a:lnTo>
                      <a:pt x="83" y="32"/>
                    </a:lnTo>
                    <a:lnTo>
                      <a:pt x="53" y="29"/>
                    </a:lnTo>
                    <a:lnTo>
                      <a:pt x="27" y="23"/>
                    </a:lnTo>
                    <a:lnTo>
                      <a:pt x="18" y="21"/>
                    </a:lnTo>
                    <a:lnTo>
                      <a:pt x="9" y="18"/>
                    </a:lnTo>
                    <a:lnTo>
                      <a:pt x="5" y="15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9" y="7"/>
                    </a:lnTo>
                    <a:lnTo>
                      <a:pt x="42" y="10"/>
                    </a:lnTo>
                    <a:lnTo>
                      <a:pt x="69" y="14"/>
                    </a:lnTo>
                    <a:lnTo>
                      <a:pt x="97" y="15"/>
                    </a:lnTo>
                    <a:lnTo>
                      <a:pt x="15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63" y="18"/>
                    </a:lnTo>
                    <a:lnTo>
                      <a:pt x="332" y="15"/>
                    </a:lnTo>
                    <a:lnTo>
                      <a:pt x="367" y="13"/>
                    </a:lnTo>
                    <a:lnTo>
                      <a:pt x="399" y="10"/>
                    </a:lnTo>
                    <a:lnTo>
                      <a:pt x="428" y="6"/>
                    </a:lnTo>
                    <a:lnTo>
                      <a:pt x="450" y="0"/>
                    </a:lnTo>
                    <a:lnTo>
                      <a:pt x="450" y="0"/>
                    </a:lnTo>
                    <a:lnTo>
                      <a:pt x="447" y="11"/>
                    </a:lnTo>
                    <a:lnTo>
                      <a:pt x="447" y="11"/>
                    </a:lnTo>
                    <a:lnTo>
                      <a:pt x="444" y="15"/>
                    </a:lnTo>
                    <a:lnTo>
                      <a:pt x="437" y="18"/>
                    </a:lnTo>
                    <a:lnTo>
                      <a:pt x="429" y="21"/>
                    </a:lnTo>
                    <a:lnTo>
                      <a:pt x="417" y="23"/>
                    </a:lnTo>
                    <a:lnTo>
                      <a:pt x="386" y="29"/>
                    </a:lnTo>
                    <a:lnTo>
                      <a:pt x="351" y="32"/>
                    </a:lnTo>
                    <a:lnTo>
                      <a:pt x="311" y="34"/>
                    </a:lnTo>
                    <a:lnTo>
                      <a:pt x="272" y="37"/>
                    </a:lnTo>
                    <a:lnTo>
                      <a:pt x="207" y="37"/>
                    </a:lnTo>
                    <a:lnTo>
                      <a:pt x="207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1" name="Freeform 10"/>
              <p:cNvSpPr>
                <a:spLocks noChangeArrowheads="1"/>
              </p:cNvSpPr>
              <p:nvPr/>
            </p:nvSpPr>
            <p:spPr bwMode="auto">
              <a:xfrm>
                <a:off x="69850" y="509588"/>
                <a:ext cx="1306513" cy="96838"/>
              </a:xfrm>
              <a:custGeom>
                <a:avLst/>
                <a:gdLst>
                  <a:gd name="T0" fmla="*/ 20 w 823"/>
                  <a:gd name="T1" fmla="*/ 37 h 61"/>
                  <a:gd name="T2" fmla="*/ 788 w 823"/>
                  <a:gd name="T3" fmla="*/ 0 h 61"/>
                  <a:gd name="T4" fmla="*/ 788 w 823"/>
                  <a:gd name="T5" fmla="*/ 0 h 61"/>
                  <a:gd name="T6" fmla="*/ 788 w 823"/>
                  <a:gd name="T7" fmla="*/ 4 h 61"/>
                  <a:gd name="T8" fmla="*/ 791 w 823"/>
                  <a:gd name="T9" fmla="*/ 7 h 61"/>
                  <a:gd name="T10" fmla="*/ 795 w 823"/>
                  <a:gd name="T11" fmla="*/ 10 h 61"/>
                  <a:gd name="T12" fmla="*/ 804 w 823"/>
                  <a:gd name="T13" fmla="*/ 12 h 61"/>
                  <a:gd name="T14" fmla="*/ 804 w 823"/>
                  <a:gd name="T15" fmla="*/ 12 h 61"/>
                  <a:gd name="T16" fmla="*/ 810 w 823"/>
                  <a:gd name="T17" fmla="*/ 15 h 61"/>
                  <a:gd name="T18" fmla="*/ 816 w 823"/>
                  <a:gd name="T19" fmla="*/ 16 h 61"/>
                  <a:gd name="T20" fmla="*/ 820 w 823"/>
                  <a:gd name="T21" fmla="*/ 19 h 61"/>
                  <a:gd name="T22" fmla="*/ 823 w 823"/>
                  <a:gd name="T23" fmla="*/ 23 h 61"/>
                  <a:gd name="T24" fmla="*/ 0 w 823"/>
                  <a:gd name="T25" fmla="*/ 61 h 61"/>
                  <a:gd name="T26" fmla="*/ 0 w 823"/>
                  <a:gd name="T27" fmla="*/ 61 h 61"/>
                  <a:gd name="T28" fmla="*/ 8 w 823"/>
                  <a:gd name="T29" fmla="*/ 58 h 61"/>
                  <a:gd name="T30" fmla="*/ 8 w 823"/>
                  <a:gd name="T31" fmla="*/ 58 h 61"/>
                  <a:gd name="T32" fmla="*/ 15 w 823"/>
                  <a:gd name="T33" fmla="*/ 57 h 61"/>
                  <a:gd name="T34" fmla="*/ 20 w 823"/>
                  <a:gd name="T35" fmla="*/ 54 h 61"/>
                  <a:gd name="T36" fmla="*/ 23 w 823"/>
                  <a:gd name="T37" fmla="*/ 52 h 61"/>
                  <a:gd name="T38" fmla="*/ 24 w 823"/>
                  <a:gd name="T39" fmla="*/ 49 h 61"/>
                  <a:gd name="T40" fmla="*/ 24 w 823"/>
                  <a:gd name="T41" fmla="*/ 46 h 61"/>
                  <a:gd name="T42" fmla="*/ 23 w 823"/>
                  <a:gd name="T43" fmla="*/ 43 h 61"/>
                  <a:gd name="T44" fmla="*/ 20 w 823"/>
                  <a:gd name="T45" fmla="*/ 37 h 61"/>
                  <a:gd name="T46" fmla="*/ 20 w 823"/>
                  <a:gd name="T47" fmla="*/ 37 h 6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3"/>
                  <a:gd name="T73" fmla="*/ 0 h 61"/>
                  <a:gd name="T74" fmla="*/ 823 w 823"/>
                  <a:gd name="T75" fmla="*/ 61 h 6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3" h="61">
                    <a:moveTo>
                      <a:pt x="20" y="37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4"/>
                    </a:lnTo>
                    <a:lnTo>
                      <a:pt x="791" y="7"/>
                    </a:lnTo>
                    <a:lnTo>
                      <a:pt x="795" y="10"/>
                    </a:lnTo>
                    <a:lnTo>
                      <a:pt x="804" y="12"/>
                    </a:lnTo>
                    <a:lnTo>
                      <a:pt x="804" y="12"/>
                    </a:lnTo>
                    <a:lnTo>
                      <a:pt x="810" y="15"/>
                    </a:lnTo>
                    <a:lnTo>
                      <a:pt x="816" y="16"/>
                    </a:lnTo>
                    <a:lnTo>
                      <a:pt x="820" y="19"/>
                    </a:lnTo>
                    <a:lnTo>
                      <a:pt x="823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15" y="57"/>
                    </a:lnTo>
                    <a:lnTo>
                      <a:pt x="20" y="54"/>
                    </a:lnTo>
                    <a:lnTo>
                      <a:pt x="23" y="52"/>
                    </a:lnTo>
                    <a:lnTo>
                      <a:pt x="24" y="49"/>
                    </a:lnTo>
                    <a:lnTo>
                      <a:pt x="24" y="46"/>
                    </a:lnTo>
                    <a:lnTo>
                      <a:pt x="23" y="43"/>
                    </a:lnTo>
                    <a:lnTo>
                      <a:pt x="20" y="37"/>
                    </a:lnTo>
                    <a:lnTo>
                      <a:pt x="2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2" name="Freeform 11"/>
              <p:cNvSpPr>
                <a:spLocks noChangeArrowheads="1"/>
              </p:cNvSpPr>
              <p:nvPr/>
            </p:nvSpPr>
            <p:spPr bwMode="auto">
              <a:xfrm>
                <a:off x="46037" y="401638"/>
                <a:ext cx="1325563" cy="100013"/>
              </a:xfrm>
              <a:custGeom>
                <a:avLst/>
                <a:gdLst>
                  <a:gd name="T0" fmla="*/ 0 w 835"/>
                  <a:gd name="T1" fmla="*/ 40 h 63"/>
                  <a:gd name="T2" fmla="*/ 835 w 835"/>
                  <a:gd name="T3" fmla="*/ 0 h 63"/>
                  <a:gd name="T4" fmla="*/ 835 w 835"/>
                  <a:gd name="T5" fmla="*/ 0 h 63"/>
                  <a:gd name="T6" fmla="*/ 829 w 835"/>
                  <a:gd name="T7" fmla="*/ 6 h 63"/>
                  <a:gd name="T8" fmla="*/ 821 w 835"/>
                  <a:gd name="T9" fmla="*/ 9 h 63"/>
                  <a:gd name="T10" fmla="*/ 812 w 835"/>
                  <a:gd name="T11" fmla="*/ 11 h 63"/>
                  <a:gd name="T12" fmla="*/ 806 w 835"/>
                  <a:gd name="T13" fmla="*/ 11 h 63"/>
                  <a:gd name="T14" fmla="*/ 806 w 835"/>
                  <a:gd name="T15" fmla="*/ 11 h 63"/>
                  <a:gd name="T16" fmla="*/ 800 w 835"/>
                  <a:gd name="T17" fmla="*/ 13 h 63"/>
                  <a:gd name="T18" fmla="*/ 800 w 835"/>
                  <a:gd name="T19" fmla="*/ 14 h 63"/>
                  <a:gd name="T20" fmla="*/ 800 w 835"/>
                  <a:gd name="T21" fmla="*/ 17 h 63"/>
                  <a:gd name="T22" fmla="*/ 802 w 835"/>
                  <a:gd name="T23" fmla="*/ 21 h 63"/>
                  <a:gd name="T24" fmla="*/ 804 w 835"/>
                  <a:gd name="T25" fmla="*/ 26 h 63"/>
                  <a:gd name="T26" fmla="*/ 42 w 835"/>
                  <a:gd name="T27" fmla="*/ 63 h 63"/>
                  <a:gd name="T28" fmla="*/ 42 w 835"/>
                  <a:gd name="T29" fmla="*/ 63 h 63"/>
                  <a:gd name="T30" fmla="*/ 42 w 835"/>
                  <a:gd name="T31" fmla="*/ 60 h 63"/>
                  <a:gd name="T32" fmla="*/ 41 w 835"/>
                  <a:gd name="T33" fmla="*/ 60 h 63"/>
                  <a:gd name="T34" fmla="*/ 36 w 835"/>
                  <a:gd name="T35" fmla="*/ 59 h 63"/>
                  <a:gd name="T36" fmla="*/ 36 w 835"/>
                  <a:gd name="T37" fmla="*/ 59 h 63"/>
                  <a:gd name="T38" fmla="*/ 27 w 835"/>
                  <a:gd name="T39" fmla="*/ 57 h 63"/>
                  <a:gd name="T40" fmla="*/ 16 w 835"/>
                  <a:gd name="T41" fmla="*/ 53 h 63"/>
                  <a:gd name="T42" fmla="*/ 7 w 835"/>
                  <a:gd name="T43" fmla="*/ 48 h 63"/>
                  <a:gd name="T44" fmla="*/ 3 w 835"/>
                  <a:gd name="T45" fmla="*/ 44 h 63"/>
                  <a:gd name="T46" fmla="*/ 0 w 835"/>
                  <a:gd name="T47" fmla="*/ 40 h 63"/>
                  <a:gd name="T48" fmla="*/ 0 w 835"/>
                  <a:gd name="T49" fmla="*/ 40 h 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35"/>
                  <a:gd name="T76" fmla="*/ 0 h 63"/>
                  <a:gd name="T77" fmla="*/ 835 w 835"/>
                  <a:gd name="T78" fmla="*/ 63 h 6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35" h="63">
                    <a:moveTo>
                      <a:pt x="0" y="40"/>
                    </a:moveTo>
                    <a:lnTo>
                      <a:pt x="835" y="0"/>
                    </a:lnTo>
                    <a:lnTo>
                      <a:pt x="835" y="0"/>
                    </a:lnTo>
                    <a:lnTo>
                      <a:pt x="829" y="6"/>
                    </a:lnTo>
                    <a:lnTo>
                      <a:pt x="821" y="9"/>
                    </a:lnTo>
                    <a:lnTo>
                      <a:pt x="812" y="11"/>
                    </a:lnTo>
                    <a:lnTo>
                      <a:pt x="806" y="11"/>
                    </a:lnTo>
                    <a:lnTo>
                      <a:pt x="806" y="11"/>
                    </a:lnTo>
                    <a:lnTo>
                      <a:pt x="800" y="13"/>
                    </a:lnTo>
                    <a:lnTo>
                      <a:pt x="800" y="14"/>
                    </a:lnTo>
                    <a:lnTo>
                      <a:pt x="800" y="17"/>
                    </a:lnTo>
                    <a:lnTo>
                      <a:pt x="802" y="21"/>
                    </a:lnTo>
                    <a:lnTo>
                      <a:pt x="804" y="26"/>
                    </a:lnTo>
                    <a:lnTo>
                      <a:pt x="42" y="63"/>
                    </a:lnTo>
                    <a:lnTo>
                      <a:pt x="42" y="63"/>
                    </a:lnTo>
                    <a:lnTo>
                      <a:pt x="42" y="60"/>
                    </a:lnTo>
                    <a:lnTo>
                      <a:pt x="41" y="60"/>
                    </a:lnTo>
                    <a:lnTo>
                      <a:pt x="36" y="59"/>
                    </a:lnTo>
                    <a:lnTo>
                      <a:pt x="36" y="59"/>
                    </a:lnTo>
                    <a:lnTo>
                      <a:pt x="27" y="57"/>
                    </a:lnTo>
                    <a:lnTo>
                      <a:pt x="16" y="53"/>
                    </a:lnTo>
                    <a:lnTo>
                      <a:pt x="7" y="48"/>
                    </a:lnTo>
                    <a:lnTo>
                      <a:pt x="3" y="44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3" name="Freeform 12"/>
              <p:cNvSpPr>
                <a:spLocks noChangeArrowheads="1"/>
              </p:cNvSpPr>
              <p:nvPr/>
            </p:nvSpPr>
            <p:spPr bwMode="auto">
              <a:xfrm>
                <a:off x="73025" y="598488"/>
                <a:ext cx="1268413" cy="96838"/>
              </a:xfrm>
              <a:custGeom>
                <a:avLst/>
                <a:gdLst>
                  <a:gd name="T0" fmla="*/ 0 w 799"/>
                  <a:gd name="T1" fmla="*/ 36 h 61"/>
                  <a:gd name="T2" fmla="*/ 795 w 799"/>
                  <a:gd name="T3" fmla="*/ 0 h 61"/>
                  <a:gd name="T4" fmla="*/ 795 w 799"/>
                  <a:gd name="T5" fmla="*/ 0 h 61"/>
                  <a:gd name="T6" fmla="*/ 794 w 799"/>
                  <a:gd name="T7" fmla="*/ 4 h 61"/>
                  <a:gd name="T8" fmla="*/ 795 w 799"/>
                  <a:gd name="T9" fmla="*/ 10 h 61"/>
                  <a:gd name="T10" fmla="*/ 799 w 799"/>
                  <a:gd name="T11" fmla="*/ 23 h 61"/>
                  <a:gd name="T12" fmla="*/ 11 w 799"/>
                  <a:gd name="T13" fmla="*/ 61 h 61"/>
                  <a:gd name="T14" fmla="*/ 11 w 799"/>
                  <a:gd name="T15" fmla="*/ 61 h 61"/>
                  <a:gd name="T16" fmla="*/ 13 w 799"/>
                  <a:gd name="T17" fmla="*/ 52 h 61"/>
                  <a:gd name="T18" fmla="*/ 13 w 799"/>
                  <a:gd name="T19" fmla="*/ 46 h 61"/>
                  <a:gd name="T20" fmla="*/ 11 w 799"/>
                  <a:gd name="T21" fmla="*/ 43 h 61"/>
                  <a:gd name="T22" fmla="*/ 10 w 799"/>
                  <a:gd name="T23" fmla="*/ 40 h 61"/>
                  <a:gd name="T24" fmla="*/ 6 w 799"/>
                  <a:gd name="T25" fmla="*/ 39 h 61"/>
                  <a:gd name="T26" fmla="*/ 0 w 799"/>
                  <a:gd name="T27" fmla="*/ 36 h 61"/>
                  <a:gd name="T28" fmla="*/ 0 w 799"/>
                  <a:gd name="T29" fmla="*/ 36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9"/>
                  <a:gd name="T46" fmla="*/ 0 h 61"/>
                  <a:gd name="T47" fmla="*/ 799 w 799"/>
                  <a:gd name="T48" fmla="*/ 61 h 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9" h="61">
                    <a:moveTo>
                      <a:pt x="0" y="36"/>
                    </a:moveTo>
                    <a:lnTo>
                      <a:pt x="795" y="0"/>
                    </a:lnTo>
                    <a:lnTo>
                      <a:pt x="795" y="0"/>
                    </a:lnTo>
                    <a:lnTo>
                      <a:pt x="794" y="4"/>
                    </a:lnTo>
                    <a:lnTo>
                      <a:pt x="795" y="10"/>
                    </a:lnTo>
                    <a:lnTo>
                      <a:pt x="799" y="23"/>
                    </a:lnTo>
                    <a:lnTo>
                      <a:pt x="11" y="61"/>
                    </a:lnTo>
                    <a:lnTo>
                      <a:pt x="11" y="61"/>
                    </a:lnTo>
                    <a:lnTo>
                      <a:pt x="13" y="52"/>
                    </a:lnTo>
                    <a:lnTo>
                      <a:pt x="13" y="46"/>
                    </a:lnTo>
                    <a:lnTo>
                      <a:pt x="11" y="43"/>
                    </a:lnTo>
                    <a:lnTo>
                      <a:pt x="10" y="40"/>
                    </a:lnTo>
                    <a:lnTo>
                      <a:pt x="6" y="39"/>
                    </a:lnTo>
                    <a:lnTo>
                      <a:pt x="0" y="36"/>
                    </a:lnTo>
                    <a:lnTo>
                      <a:pt x="0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4" name="Freeform 13"/>
              <p:cNvSpPr>
                <a:spLocks noChangeArrowheads="1"/>
              </p:cNvSpPr>
              <p:nvPr/>
            </p:nvSpPr>
            <p:spPr bwMode="auto">
              <a:xfrm>
                <a:off x="84137" y="684213"/>
                <a:ext cx="1285875" cy="96838"/>
              </a:xfrm>
              <a:custGeom>
                <a:avLst/>
                <a:gdLst>
                  <a:gd name="T0" fmla="*/ 3 w 810"/>
                  <a:gd name="T1" fmla="*/ 36 h 61"/>
                  <a:gd name="T2" fmla="*/ 788 w 810"/>
                  <a:gd name="T3" fmla="*/ 0 h 61"/>
                  <a:gd name="T4" fmla="*/ 788 w 810"/>
                  <a:gd name="T5" fmla="*/ 0 h 61"/>
                  <a:gd name="T6" fmla="*/ 788 w 810"/>
                  <a:gd name="T7" fmla="*/ 5 h 61"/>
                  <a:gd name="T8" fmla="*/ 790 w 810"/>
                  <a:gd name="T9" fmla="*/ 11 h 61"/>
                  <a:gd name="T10" fmla="*/ 795 w 810"/>
                  <a:gd name="T11" fmla="*/ 16 h 61"/>
                  <a:gd name="T12" fmla="*/ 803 w 810"/>
                  <a:gd name="T13" fmla="*/ 20 h 61"/>
                  <a:gd name="T14" fmla="*/ 803 w 810"/>
                  <a:gd name="T15" fmla="*/ 20 h 61"/>
                  <a:gd name="T16" fmla="*/ 810 w 810"/>
                  <a:gd name="T17" fmla="*/ 23 h 61"/>
                  <a:gd name="T18" fmla="*/ 0 w 810"/>
                  <a:gd name="T19" fmla="*/ 61 h 61"/>
                  <a:gd name="T20" fmla="*/ 0 w 810"/>
                  <a:gd name="T21" fmla="*/ 61 h 61"/>
                  <a:gd name="T22" fmla="*/ 4 w 810"/>
                  <a:gd name="T23" fmla="*/ 55 h 61"/>
                  <a:gd name="T24" fmla="*/ 6 w 810"/>
                  <a:gd name="T25" fmla="*/ 50 h 61"/>
                  <a:gd name="T26" fmla="*/ 4 w 810"/>
                  <a:gd name="T27" fmla="*/ 43 h 61"/>
                  <a:gd name="T28" fmla="*/ 3 w 810"/>
                  <a:gd name="T29" fmla="*/ 36 h 61"/>
                  <a:gd name="T30" fmla="*/ 3 w 810"/>
                  <a:gd name="T31" fmla="*/ 36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10"/>
                  <a:gd name="T49" fmla="*/ 0 h 61"/>
                  <a:gd name="T50" fmla="*/ 810 w 810"/>
                  <a:gd name="T51" fmla="*/ 61 h 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10" h="61">
                    <a:moveTo>
                      <a:pt x="3" y="36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88" y="5"/>
                    </a:lnTo>
                    <a:lnTo>
                      <a:pt x="790" y="11"/>
                    </a:lnTo>
                    <a:lnTo>
                      <a:pt x="795" y="16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10" y="23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4" y="55"/>
                    </a:lnTo>
                    <a:lnTo>
                      <a:pt x="6" y="50"/>
                    </a:lnTo>
                    <a:lnTo>
                      <a:pt x="4" y="43"/>
                    </a:lnTo>
                    <a:lnTo>
                      <a:pt x="3" y="36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5" name="Freeform 14"/>
              <p:cNvSpPr>
                <a:spLocks noChangeArrowheads="1"/>
              </p:cNvSpPr>
              <p:nvPr/>
            </p:nvSpPr>
            <p:spPr bwMode="auto">
              <a:xfrm>
                <a:off x="76200" y="782638"/>
                <a:ext cx="1262063" cy="96838"/>
              </a:xfrm>
              <a:custGeom>
                <a:avLst/>
                <a:gdLst>
                  <a:gd name="T0" fmla="*/ 0 w 795"/>
                  <a:gd name="T1" fmla="*/ 38 h 61"/>
                  <a:gd name="T2" fmla="*/ 788 w 795"/>
                  <a:gd name="T3" fmla="*/ 0 h 61"/>
                  <a:gd name="T4" fmla="*/ 788 w 795"/>
                  <a:gd name="T5" fmla="*/ 0 h 61"/>
                  <a:gd name="T6" fmla="*/ 792 w 795"/>
                  <a:gd name="T7" fmla="*/ 8 h 61"/>
                  <a:gd name="T8" fmla="*/ 795 w 795"/>
                  <a:gd name="T9" fmla="*/ 15 h 61"/>
                  <a:gd name="T10" fmla="*/ 795 w 795"/>
                  <a:gd name="T11" fmla="*/ 22 h 61"/>
                  <a:gd name="T12" fmla="*/ 795 w 795"/>
                  <a:gd name="T13" fmla="*/ 22 h 61"/>
                  <a:gd name="T14" fmla="*/ 795 w 795"/>
                  <a:gd name="T15" fmla="*/ 24 h 61"/>
                  <a:gd name="T16" fmla="*/ 9 w 795"/>
                  <a:gd name="T17" fmla="*/ 61 h 61"/>
                  <a:gd name="T18" fmla="*/ 9 w 795"/>
                  <a:gd name="T19" fmla="*/ 61 h 61"/>
                  <a:gd name="T20" fmla="*/ 11 w 795"/>
                  <a:gd name="T21" fmla="*/ 56 h 61"/>
                  <a:gd name="T22" fmla="*/ 13 w 795"/>
                  <a:gd name="T23" fmla="*/ 50 h 61"/>
                  <a:gd name="T24" fmla="*/ 17 w 795"/>
                  <a:gd name="T25" fmla="*/ 43 h 61"/>
                  <a:gd name="T26" fmla="*/ 17 w 795"/>
                  <a:gd name="T27" fmla="*/ 41 h 61"/>
                  <a:gd name="T28" fmla="*/ 15 w 795"/>
                  <a:gd name="T29" fmla="*/ 39 h 61"/>
                  <a:gd name="T30" fmla="*/ 9 w 795"/>
                  <a:gd name="T31" fmla="*/ 38 h 61"/>
                  <a:gd name="T32" fmla="*/ 0 w 795"/>
                  <a:gd name="T33" fmla="*/ 38 h 61"/>
                  <a:gd name="T34" fmla="*/ 0 w 795"/>
                  <a:gd name="T35" fmla="*/ 38 h 6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95"/>
                  <a:gd name="T55" fmla="*/ 0 h 61"/>
                  <a:gd name="T56" fmla="*/ 795 w 795"/>
                  <a:gd name="T57" fmla="*/ 61 h 6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95" h="61">
                    <a:moveTo>
                      <a:pt x="0" y="38"/>
                    </a:moveTo>
                    <a:lnTo>
                      <a:pt x="788" y="0"/>
                    </a:lnTo>
                    <a:lnTo>
                      <a:pt x="788" y="0"/>
                    </a:lnTo>
                    <a:lnTo>
                      <a:pt x="792" y="8"/>
                    </a:lnTo>
                    <a:lnTo>
                      <a:pt x="795" y="15"/>
                    </a:lnTo>
                    <a:lnTo>
                      <a:pt x="795" y="22"/>
                    </a:lnTo>
                    <a:lnTo>
                      <a:pt x="795" y="22"/>
                    </a:lnTo>
                    <a:lnTo>
                      <a:pt x="795" y="24"/>
                    </a:lnTo>
                    <a:lnTo>
                      <a:pt x="9" y="61"/>
                    </a:lnTo>
                    <a:lnTo>
                      <a:pt x="9" y="61"/>
                    </a:lnTo>
                    <a:lnTo>
                      <a:pt x="11" y="56"/>
                    </a:lnTo>
                    <a:lnTo>
                      <a:pt x="13" y="50"/>
                    </a:lnTo>
                    <a:lnTo>
                      <a:pt x="17" y="43"/>
                    </a:lnTo>
                    <a:lnTo>
                      <a:pt x="17" y="41"/>
                    </a:lnTo>
                    <a:lnTo>
                      <a:pt x="15" y="39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6" name="Freeform 15"/>
              <p:cNvSpPr>
                <a:spLocks noChangeArrowheads="1"/>
              </p:cNvSpPr>
              <p:nvPr/>
            </p:nvSpPr>
            <p:spPr bwMode="auto">
              <a:xfrm>
                <a:off x="71437" y="873125"/>
                <a:ext cx="1306513" cy="96838"/>
              </a:xfrm>
              <a:custGeom>
                <a:avLst/>
                <a:gdLst>
                  <a:gd name="T0" fmla="*/ 15 w 823"/>
                  <a:gd name="T1" fmla="*/ 36 h 61"/>
                  <a:gd name="T2" fmla="*/ 794 w 823"/>
                  <a:gd name="T3" fmla="*/ 0 h 61"/>
                  <a:gd name="T4" fmla="*/ 794 w 823"/>
                  <a:gd name="T5" fmla="*/ 0 h 61"/>
                  <a:gd name="T6" fmla="*/ 794 w 823"/>
                  <a:gd name="T7" fmla="*/ 4 h 61"/>
                  <a:gd name="T8" fmla="*/ 796 w 823"/>
                  <a:gd name="T9" fmla="*/ 7 h 61"/>
                  <a:gd name="T10" fmla="*/ 800 w 823"/>
                  <a:gd name="T11" fmla="*/ 11 h 61"/>
                  <a:gd name="T12" fmla="*/ 807 w 823"/>
                  <a:gd name="T13" fmla="*/ 13 h 61"/>
                  <a:gd name="T14" fmla="*/ 807 w 823"/>
                  <a:gd name="T15" fmla="*/ 13 h 61"/>
                  <a:gd name="T16" fmla="*/ 817 w 823"/>
                  <a:gd name="T17" fmla="*/ 18 h 61"/>
                  <a:gd name="T18" fmla="*/ 823 w 823"/>
                  <a:gd name="T19" fmla="*/ 22 h 61"/>
                  <a:gd name="T20" fmla="*/ 0 w 823"/>
                  <a:gd name="T21" fmla="*/ 61 h 61"/>
                  <a:gd name="T22" fmla="*/ 0 w 823"/>
                  <a:gd name="T23" fmla="*/ 61 h 61"/>
                  <a:gd name="T24" fmla="*/ 3 w 823"/>
                  <a:gd name="T25" fmla="*/ 59 h 61"/>
                  <a:gd name="T26" fmla="*/ 3 w 823"/>
                  <a:gd name="T27" fmla="*/ 59 h 61"/>
                  <a:gd name="T28" fmla="*/ 11 w 823"/>
                  <a:gd name="T29" fmla="*/ 55 h 61"/>
                  <a:gd name="T30" fmla="*/ 14 w 823"/>
                  <a:gd name="T31" fmla="*/ 53 h 61"/>
                  <a:gd name="T32" fmla="*/ 15 w 823"/>
                  <a:gd name="T33" fmla="*/ 50 h 61"/>
                  <a:gd name="T34" fmla="*/ 16 w 823"/>
                  <a:gd name="T35" fmla="*/ 43 h 61"/>
                  <a:gd name="T36" fmla="*/ 15 w 823"/>
                  <a:gd name="T37" fmla="*/ 36 h 61"/>
                  <a:gd name="T38" fmla="*/ 15 w 823"/>
                  <a:gd name="T39" fmla="*/ 36 h 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23"/>
                  <a:gd name="T61" fmla="*/ 0 h 61"/>
                  <a:gd name="T62" fmla="*/ 823 w 823"/>
                  <a:gd name="T63" fmla="*/ 61 h 6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23" h="61">
                    <a:moveTo>
                      <a:pt x="15" y="36"/>
                    </a:moveTo>
                    <a:lnTo>
                      <a:pt x="794" y="0"/>
                    </a:lnTo>
                    <a:lnTo>
                      <a:pt x="794" y="0"/>
                    </a:lnTo>
                    <a:lnTo>
                      <a:pt x="794" y="4"/>
                    </a:lnTo>
                    <a:lnTo>
                      <a:pt x="796" y="7"/>
                    </a:lnTo>
                    <a:lnTo>
                      <a:pt x="800" y="11"/>
                    </a:lnTo>
                    <a:lnTo>
                      <a:pt x="807" y="13"/>
                    </a:lnTo>
                    <a:lnTo>
                      <a:pt x="807" y="13"/>
                    </a:lnTo>
                    <a:lnTo>
                      <a:pt x="817" y="18"/>
                    </a:lnTo>
                    <a:lnTo>
                      <a:pt x="823" y="2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3" y="59"/>
                    </a:lnTo>
                    <a:lnTo>
                      <a:pt x="3" y="59"/>
                    </a:lnTo>
                    <a:lnTo>
                      <a:pt x="11" y="55"/>
                    </a:lnTo>
                    <a:lnTo>
                      <a:pt x="14" y="53"/>
                    </a:lnTo>
                    <a:lnTo>
                      <a:pt x="15" y="50"/>
                    </a:lnTo>
                    <a:lnTo>
                      <a:pt x="16" y="43"/>
                    </a:lnTo>
                    <a:lnTo>
                      <a:pt x="15" y="36"/>
                    </a:lnTo>
                    <a:lnTo>
                      <a:pt x="15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7" name="Freeform 16"/>
              <p:cNvSpPr>
                <a:spLocks noChangeArrowheads="1"/>
              </p:cNvSpPr>
              <p:nvPr/>
            </p:nvSpPr>
            <p:spPr bwMode="auto">
              <a:xfrm>
                <a:off x="84137" y="965200"/>
                <a:ext cx="1250950" cy="96838"/>
              </a:xfrm>
              <a:custGeom>
                <a:avLst/>
                <a:gdLst>
                  <a:gd name="T0" fmla="*/ 0 w 788"/>
                  <a:gd name="T1" fmla="*/ 37 h 61"/>
                  <a:gd name="T2" fmla="*/ 786 w 788"/>
                  <a:gd name="T3" fmla="*/ 0 h 61"/>
                  <a:gd name="T4" fmla="*/ 786 w 788"/>
                  <a:gd name="T5" fmla="*/ 0 h 61"/>
                  <a:gd name="T6" fmla="*/ 784 w 788"/>
                  <a:gd name="T7" fmla="*/ 6 h 61"/>
                  <a:gd name="T8" fmla="*/ 786 w 788"/>
                  <a:gd name="T9" fmla="*/ 11 h 61"/>
                  <a:gd name="T10" fmla="*/ 788 w 788"/>
                  <a:gd name="T11" fmla="*/ 25 h 61"/>
                  <a:gd name="T12" fmla="*/ 7 w 788"/>
                  <a:gd name="T13" fmla="*/ 61 h 61"/>
                  <a:gd name="T14" fmla="*/ 7 w 788"/>
                  <a:gd name="T15" fmla="*/ 61 h 61"/>
                  <a:gd name="T16" fmla="*/ 8 w 788"/>
                  <a:gd name="T17" fmla="*/ 54 h 61"/>
                  <a:gd name="T18" fmla="*/ 8 w 788"/>
                  <a:gd name="T19" fmla="*/ 48 h 61"/>
                  <a:gd name="T20" fmla="*/ 6 w 788"/>
                  <a:gd name="T21" fmla="*/ 42 h 61"/>
                  <a:gd name="T22" fmla="*/ 0 w 788"/>
                  <a:gd name="T23" fmla="*/ 37 h 61"/>
                  <a:gd name="T24" fmla="*/ 0 w 788"/>
                  <a:gd name="T25" fmla="*/ 37 h 6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88"/>
                  <a:gd name="T40" fmla="*/ 0 h 61"/>
                  <a:gd name="T41" fmla="*/ 788 w 788"/>
                  <a:gd name="T42" fmla="*/ 61 h 6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88" h="61">
                    <a:moveTo>
                      <a:pt x="0" y="37"/>
                    </a:moveTo>
                    <a:lnTo>
                      <a:pt x="786" y="0"/>
                    </a:lnTo>
                    <a:lnTo>
                      <a:pt x="786" y="0"/>
                    </a:lnTo>
                    <a:lnTo>
                      <a:pt x="784" y="6"/>
                    </a:lnTo>
                    <a:lnTo>
                      <a:pt x="786" y="11"/>
                    </a:lnTo>
                    <a:lnTo>
                      <a:pt x="788" y="25"/>
                    </a:lnTo>
                    <a:lnTo>
                      <a:pt x="7" y="61"/>
                    </a:lnTo>
                    <a:lnTo>
                      <a:pt x="7" y="61"/>
                    </a:lnTo>
                    <a:lnTo>
                      <a:pt x="8" y="54"/>
                    </a:lnTo>
                    <a:lnTo>
                      <a:pt x="8" y="48"/>
                    </a:lnTo>
                    <a:lnTo>
                      <a:pt x="6" y="42"/>
                    </a:lnTo>
                    <a:lnTo>
                      <a:pt x="0" y="37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8" name="Freeform 17"/>
              <p:cNvSpPr>
                <a:spLocks noChangeArrowheads="1"/>
              </p:cNvSpPr>
              <p:nvPr/>
            </p:nvSpPr>
            <p:spPr bwMode="auto">
              <a:xfrm>
                <a:off x="103187" y="1098550"/>
                <a:ext cx="1254125" cy="311150"/>
              </a:xfrm>
              <a:custGeom>
                <a:avLst/>
                <a:gdLst>
                  <a:gd name="T0" fmla="*/ 370 w 790"/>
                  <a:gd name="T1" fmla="*/ 196 h 196"/>
                  <a:gd name="T2" fmla="*/ 370 w 790"/>
                  <a:gd name="T3" fmla="*/ 196 h 196"/>
                  <a:gd name="T4" fmla="*/ 305 w 790"/>
                  <a:gd name="T5" fmla="*/ 195 h 196"/>
                  <a:gd name="T6" fmla="*/ 269 w 790"/>
                  <a:gd name="T7" fmla="*/ 194 h 196"/>
                  <a:gd name="T8" fmla="*/ 233 w 790"/>
                  <a:gd name="T9" fmla="*/ 191 h 196"/>
                  <a:gd name="T10" fmla="*/ 201 w 790"/>
                  <a:gd name="T11" fmla="*/ 187 h 196"/>
                  <a:gd name="T12" fmla="*/ 172 w 790"/>
                  <a:gd name="T13" fmla="*/ 182 h 196"/>
                  <a:gd name="T14" fmla="*/ 163 w 790"/>
                  <a:gd name="T15" fmla="*/ 179 h 196"/>
                  <a:gd name="T16" fmla="*/ 155 w 790"/>
                  <a:gd name="T17" fmla="*/ 176 h 196"/>
                  <a:gd name="T18" fmla="*/ 148 w 790"/>
                  <a:gd name="T19" fmla="*/ 172 h 196"/>
                  <a:gd name="T20" fmla="*/ 147 w 790"/>
                  <a:gd name="T21" fmla="*/ 168 h 196"/>
                  <a:gd name="T22" fmla="*/ 147 w 790"/>
                  <a:gd name="T23" fmla="*/ 168 h 196"/>
                  <a:gd name="T24" fmla="*/ 144 w 790"/>
                  <a:gd name="T25" fmla="*/ 160 h 196"/>
                  <a:gd name="T26" fmla="*/ 140 w 790"/>
                  <a:gd name="T27" fmla="*/ 153 h 196"/>
                  <a:gd name="T28" fmla="*/ 133 w 790"/>
                  <a:gd name="T29" fmla="*/ 145 h 196"/>
                  <a:gd name="T30" fmla="*/ 125 w 790"/>
                  <a:gd name="T31" fmla="*/ 138 h 196"/>
                  <a:gd name="T32" fmla="*/ 99 w 790"/>
                  <a:gd name="T33" fmla="*/ 121 h 196"/>
                  <a:gd name="T34" fmla="*/ 64 w 790"/>
                  <a:gd name="T35" fmla="*/ 99 h 196"/>
                  <a:gd name="T36" fmla="*/ 64 w 790"/>
                  <a:gd name="T37" fmla="*/ 99 h 196"/>
                  <a:gd name="T38" fmla="*/ 52 w 790"/>
                  <a:gd name="T39" fmla="*/ 92 h 196"/>
                  <a:gd name="T40" fmla="*/ 42 w 790"/>
                  <a:gd name="T41" fmla="*/ 84 h 196"/>
                  <a:gd name="T42" fmla="*/ 33 w 790"/>
                  <a:gd name="T43" fmla="*/ 76 h 196"/>
                  <a:gd name="T44" fmla="*/ 23 w 790"/>
                  <a:gd name="T45" fmla="*/ 68 h 196"/>
                  <a:gd name="T46" fmla="*/ 11 w 790"/>
                  <a:gd name="T47" fmla="*/ 53 h 196"/>
                  <a:gd name="T48" fmla="*/ 0 w 790"/>
                  <a:gd name="T49" fmla="*/ 37 h 196"/>
                  <a:gd name="T50" fmla="*/ 790 w 790"/>
                  <a:gd name="T51" fmla="*/ 0 h 196"/>
                  <a:gd name="T52" fmla="*/ 790 w 790"/>
                  <a:gd name="T53" fmla="*/ 0 h 196"/>
                  <a:gd name="T54" fmla="*/ 786 w 790"/>
                  <a:gd name="T55" fmla="*/ 12 h 196"/>
                  <a:gd name="T56" fmla="*/ 778 w 790"/>
                  <a:gd name="T57" fmla="*/ 24 h 196"/>
                  <a:gd name="T58" fmla="*/ 770 w 790"/>
                  <a:gd name="T59" fmla="*/ 38 h 196"/>
                  <a:gd name="T60" fmla="*/ 760 w 790"/>
                  <a:gd name="T61" fmla="*/ 50 h 196"/>
                  <a:gd name="T62" fmla="*/ 749 w 790"/>
                  <a:gd name="T63" fmla="*/ 62 h 196"/>
                  <a:gd name="T64" fmla="*/ 738 w 790"/>
                  <a:gd name="T65" fmla="*/ 76 h 196"/>
                  <a:gd name="T66" fmla="*/ 711 w 790"/>
                  <a:gd name="T67" fmla="*/ 99 h 196"/>
                  <a:gd name="T68" fmla="*/ 711 w 790"/>
                  <a:gd name="T69" fmla="*/ 99 h 196"/>
                  <a:gd name="T70" fmla="*/ 696 w 790"/>
                  <a:gd name="T71" fmla="*/ 111 h 196"/>
                  <a:gd name="T72" fmla="*/ 682 w 790"/>
                  <a:gd name="T73" fmla="*/ 122 h 196"/>
                  <a:gd name="T74" fmla="*/ 657 w 790"/>
                  <a:gd name="T75" fmla="*/ 138 h 196"/>
                  <a:gd name="T76" fmla="*/ 646 w 790"/>
                  <a:gd name="T77" fmla="*/ 146 h 196"/>
                  <a:gd name="T78" fmla="*/ 638 w 790"/>
                  <a:gd name="T79" fmla="*/ 153 h 196"/>
                  <a:gd name="T80" fmla="*/ 633 w 790"/>
                  <a:gd name="T81" fmla="*/ 160 h 196"/>
                  <a:gd name="T82" fmla="*/ 630 w 790"/>
                  <a:gd name="T83" fmla="*/ 168 h 196"/>
                  <a:gd name="T84" fmla="*/ 630 w 790"/>
                  <a:gd name="T85" fmla="*/ 168 h 196"/>
                  <a:gd name="T86" fmla="*/ 629 w 790"/>
                  <a:gd name="T87" fmla="*/ 169 h 196"/>
                  <a:gd name="T88" fmla="*/ 627 w 790"/>
                  <a:gd name="T89" fmla="*/ 172 h 196"/>
                  <a:gd name="T90" fmla="*/ 621 w 790"/>
                  <a:gd name="T91" fmla="*/ 176 h 196"/>
                  <a:gd name="T92" fmla="*/ 610 w 790"/>
                  <a:gd name="T93" fmla="*/ 179 h 196"/>
                  <a:gd name="T94" fmla="*/ 598 w 790"/>
                  <a:gd name="T95" fmla="*/ 182 h 196"/>
                  <a:gd name="T96" fmla="*/ 564 w 790"/>
                  <a:gd name="T97" fmla="*/ 187 h 196"/>
                  <a:gd name="T98" fmla="*/ 525 w 790"/>
                  <a:gd name="T99" fmla="*/ 191 h 196"/>
                  <a:gd name="T100" fmla="*/ 483 w 790"/>
                  <a:gd name="T101" fmla="*/ 194 h 196"/>
                  <a:gd name="T102" fmla="*/ 439 w 790"/>
                  <a:gd name="T103" fmla="*/ 195 h 196"/>
                  <a:gd name="T104" fmla="*/ 370 w 790"/>
                  <a:gd name="T105" fmla="*/ 196 h 196"/>
                  <a:gd name="T106" fmla="*/ 370 w 790"/>
                  <a:gd name="T107" fmla="*/ 196 h 1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790"/>
                  <a:gd name="T163" fmla="*/ 0 h 196"/>
                  <a:gd name="T164" fmla="*/ 790 w 790"/>
                  <a:gd name="T165" fmla="*/ 196 h 19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790" h="196">
                    <a:moveTo>
                      <a:pt x="370" y="196"/>
                    </a:moveTo>
                    <a:lnTo>
                      <a:pt x="370" y="196"/>
                    </a:lnTo>
                    <a:lnTo>
                      <a:pt x="305" y="195"/>
                    </a:lnTo>
                    <a:lnTo>
                      <a:pt x="269" y="194"/>
                    </a:lnTo>
                    <a:lnTo>
                      <a:pt x="233" y="191"/>
                    </a:lnTo>
                    <a:lnTo>
                      <a:pt x="201" y="187"/>
                    </a:lnTo>
                    <a:lnTo>
                      <a:pt x="172" y="182"/>
                    </a:lnTo>
                    <a:lnTo>
                      <a:pt x="163" y="179"/>
                    </a:lnTo>
                    <a:lnTo>
                      <a:pt x="155" y="176"/>
                    </a:lnTo>
                    <a:lnTo>
                      <a:pt x="148" y="172"/>
                    </a:lnTo>
                    <a:lnTo>
                      <a:pt x="147" y="168"/>
                    </a:lnTo>
                    <a:lnTo>
                      <a:pt x="147" y="168"/>
                    </a:lnTo>
                    <a:lnTo>
                      <a:pt x="144" y="160"/>
                    </a:lnTo>
                    <a:lnTo>
                      <a:pt x="140" y="153"/>
                    </a:lnTo>
                    <a:lnTo>
                      <a:pt x="133" y="145"/>
                    </a:lnTo>
                    <a:lnTo>
                      <a:pt x="125" y="138"/>
                    </a:lnTo>
                    <a:lnTo>
                      <a:pt x="99" y="121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52" y="92"/>
                    </a:lnTo>
                    <a:lnTo>
                      <a:pt x="42" y="84"/>
                    </a:lnTo>
                    <a:lnTo>
                      <a:pt x="33" y="76"/>
                    </a:lnTo>
                    <a:lnTo>
                      <a:pt x="23" y="68"/>
                    </a:lnTo>
                    <a:lnTo>
                      <a:pt x="11" y="53"/>
                    </a:lnTo>
                    <a:lnTo>
                      <a:pt x="0" y="37"/>
                    </a:lnTo>
                    <a:lnTo>
                      <a:pt x="790" y="0"/>
                    </a:lnTo>
                    <a:lnTo>
                      <a:pt x="790" y="0"/>
                    </a:lnTo>
                    <a:lnTo>
                      <a:pt x="786" y="12"/>
                    </a:lnTo>
                    <a:lnTo>
                      <a:pt x="778" y="24"/>
                    </a:lnTo>
                    <a:lnTo>
                      <a:pt x="770" y="38"/>
                    </a:lnTo>
                    <a:lnTo>
                      <a:pt x="760" y="50"/>
                    </a:lnTo>
                    <a:lnTo>
                      <a:pt x="749" y="62"/>
                    </a:lnTo>
                    <a:lnTo>
                      <a:pt x="738" y="76"/>
                    </a:lnTo>
                    <a:lnTo>
                      <a:pt x="711" y="99"/>
                    </a:lnTo>
                    <a:lnTo>
                      <a:pt x="711" y="99"/>
                    </a:lnTo>
                    <a:lnTo>
                      <a:pt x="696" y="111"/>
                    </a:lnTo>
                    <a:lnTo>
                      <a:pt x="682" y="122"/>
                    </a:lnTo>
                    <a:lnTo>
                      <a:pt x="657" y="138"/>
                    </a:lnTo>
                    <a:lnTo>
                      <a:pt x="646" y="146"/>
                    </a:lnTo>
                    <a:lnTo>
                      <a:pt x="638" y="153"/>
                    </a:lnTo>
                    <a:lnTo>
                      <a:pt x="633" y="160"/>
                    </a:lnTo>
                    <a:lnTo>
                      <a:pt x="630" y="168"/>
                    </a:lnTo>
                    <a:lnTo>
                      <a:pt x="630" y="168"/>
                    </a:lnTo>
                    <a:lnTo>
                      <a:pt x="629" y="169"/>
                    </a:lnTo>
                    <a:lnTo>
                      <a:pt x="627" y="172"/>
                    </a:lnTo>
                    <a:lnTo>
                      <a:pt x="621" y="176"/>
                    </a:lnTo>
                    <a:lnTo>
                      <a:pt x="610" y="179"/>
                    </a:lnTo>
                    <a:lnTo>
                      <a:pt x="598" y="182"/>
                    </a:lnTo>
                    <a:lnTo>
                      <a:pt x="564" y="187"/>
                    </a:lnTo>
                    <a:lnTo>
                      <a:pt x="525" y="191"/>
                    </a:lnTo>
                    <a:lnTo>
                      <a:pt x="483" y="194"/>
                    </a:lnTo>
                    <a:lnTo>
                      <a:pt x="439" y="195"/>
                    </a:lnTo>
                    <a:lnTo>
                      <a:pt x="370" y="196"/>
                    </a:lnTo>
                    <a:lnTo>
                      <a:pt x="370" y="19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89" name="Freeform 18"/>
              <p:cNvSpPr>
                <a:spLocks noChangeArrowheads="1"/>
              </p:cNvSpPr>
              <p:nvPr/>
            </p:nvSpPr>
            <p:spPr bwMode="auto">
              <a:xfrm>
                <a:off x="327025" y="1130300"/>
                <a:ext cx="361950" cy="279400"/>
              </a:xfrm>
              <a:custGeom>
                <a:avLst/>
                <a:gdLst>
                  <a:gd name="T0" fmla="*/ 82 w 228"/>
                  <a:gd name="T1" fmla="*/ 170 h 176"/>
                  <a:gd name="T2" fmla="*/ 82 w 228"/>
                  <a:gd name="T3" fmla="*/ 170 h 176"/>
                  <a:gd name="T4" fmla="*/ 73 w 228"/>
                  <a:gd name="T5" fmla="*/ 149 h 176"/>
                  <a:gd name="T6" fmla="*/ 65 w 228"/>
                  <a:gd name="T7" fmla="*/ 130 h 176"/>
                  <a:gd name="T8" fmla="*/ 52 w 228"/>
                  <a:gd name="T9" fmla="*/ 109 h 176"/>
                  <a:gd name="T10" fmla="*/ 34 w 228"/>
                  <a:gd name="T11" fmla="*/ 80 h 176"/>
                  <a:gd name="T12" fmla="*/ 34 w 228"/>
                  <a:gd name="T13" fmla="*/ 80 h 176"/>
                  <a:gd name="T14" fmla="*/ 25 w 228"/>
                  <a:gd name="T15" fmla="*/ 64 h 176"/>
                  <a:gd name="T16" fmla="*/ 15 w 228"/>
                  <a:gd name="T17" fmla="*/ 46 h 176"/>
                  <a:gd name="T18" fmla="*/ 0 w 228"/>
                  <a:gd name="T19" fmla="*/ 10 h 176"/>
                  <a:gd name="T20" fmla="*/ 225 w 228"/>
                  <a:gd name="T21" fmla="*/ 0 h 176"/>
                  <a:gd name="T22" fmla="*/ 225 w 228"/>
                  <a:gd name="T23" fmla="*/ 0 h 176"/>
                  <a:gd name="T24" fmla="*/ 228 w 228"/>
                  <a:gd name="T25" fmla="*/ 41 h 176"/>
                  <a:gd name="T26" fmla="*/ 228 w 228"/>
                  <a:gd name="T27" fmla="*/ 80 h 176"/>
                  <a:gd name="T28" fmla="*/ 228 w 228"/>
                  <a:gd name="T29" fmla="*/ 80 h 176"/>
                  <a:gd name="T30" fmla="*/ 226 w 228"/>
                  <a:gd name="T31" fmla="*/ 110 h 176"/>
                  <a:gd name="T32" fmla="*/ 224 w 228"/>
                  <a:gd name="T33" fmla="*/ 133 h 176"/>
                  <a:gd name="T34" fmla="*/ 224 w 228"/>
                  <a:gd name="T35" fmla="*/ 152 h 176"/>
                  <a:gd name="T36" fmla="*/ 224 w 228"/>
                  <a:gd name="T37" fmla="*/ 162 h 176"/>
                  <a:gd name="T38" fmla="*/ 226 w 228"/>
                  <a:gd name="T39" fmla="*/ 172 h 176"/>
                  <a:gd name="T40" fmla="*/ 226 w 228"/>
                  <a:gd name="T41" fmla="*/ 172 h 176"/>
                  <a:gd name="T42" fmla="*/ 226 w 228"/>
                  <a:gd name="T43" fmla="*/ 176 h 176"/>
                  <a:gd name="T44" fmla="*/ 226 w 228"/>
                  <a:gd name="T45" fmla="*/ 176 h 176"/>
                  <a:gd name="T46" fmla="*/ 157 w 228"/>
                  <a:gd name="T47" fmla="*/ 175 h 176"/>
                  <a:gd name="T48" fmla="*/ 118 w 228"/>
                  <a:gd name="T49" fmla="*/ 172 h 176"/>
                  <a:gd name="T50" fmla="*/ 82 w 228"/>
                  <a:gd name="T51" fmla="*/ 170 h 176"/>
                  <a:gd name="T52" fmla="*/ 82 w 228"/>
                  <a:gd name="T53" fmla="*/ 170 h 1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28"/>
                  <a:gd name="T82" fmla="*/ 0 h 176"/>
                  <a:gd name="T83" fmla="*/ 228 w 228"/>
                  <a:gd name="T84" fmla="*/ 176 h 17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28" h="176">
                    <a:moveTo>
                      <a:pt x="82" y="170"/>
                    </a:moveTo>
                    <a:lnTo>
                      <a:pt x="82" y="170"/>
                    </a:lnTo>
                    <a:lnTo>
                      <a:pt x="73" y="149"/>
                    </a:lnTo>
                    <a:lnTo>
                      <a:pt x="65" y="130"/>
                    </a:lnTo>
                    <a:lnTo>
                      <a:pt x="52" y="109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25" y="64"/>
                    </a:lnTo>
                    <a:lnTo>
                      <a:pt x="15" y="46"/>
                    </a:lnTo>
                    <a:lnTo>
                      <a:pt x="0" y="10"/>
                    </a:lnTo>
                    <a:lnTo>
                      <a:pt x="225" y="0"/>
                    </a:lnTo>
                    <a:lnTo>
                      <a:pt x="225" y="0"/>
                    </a:lnTo>
                    <a:lnTo>
                      <a:pt x="228" y="41"/>
                    </a:lnTo>
                    <a:lnTo>
                      <a:pt x="228" y="80"/>
                    </a:lnTo>
                    <a:lnTo>
                      <a:pt x="228" y="80"/>
                    </a:lnTo>
                    <a:lnTo>
                      <a:pt x="226" y="110"/>
                    </a:lnTo>
                    <a:lnTo>
                      <a:pt x="224" y="133"/>
                    </a:lnTo>
                    <a:lnTo>
                      <a:pt x="224" y="152"/>
                    </a:lnTo>
                    <a:lnTo>
                      <a:pt x="224" y="162"/>
                    </a:lnTo>
                    <a:lnTo>
                      <a:pt x="226" y="172"/>
                    </a:lnTo>
                    <a:lnTo>
                      <a:pt x="226" y="172"/>
                    </a:lnTo>
                    <a:lnTo>
                      <a:pt x="226" y="176"/>
                    </a:lnTo>
                    <a:lnTo>
                      <a:pt x="226" y="176"/>
                    </a:lnTo>
                    <a:lnTo>
                      <a:pt x="157" y="175"/>
                    </a:lnTo>
                    <a:lnTo>
                      <a:pt x="118" y="172"/>
                    </a:lnTo>
                    <a:lnTo>
                      <a:pt x="82" y="170"/>
                    </a:lnTo>
                    <a:lnTo>
                      <a:pt x="82" y="17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0" name="Freeform 19"/>
              <p:cNvSpPr>
                <a:spLocks noChangeArrowheads="1"/>
              </p:cNvSpPr>
              <p:nvPr/>
            </p:nvSpPr>
            <p:spPr bwMode="auto">
              <a:xfrm>
                <a:off x="901700" y="152400"/>
                <a:ext cx="512763" cy="271463"/>
              </a:xfrm>
              <a:custGeom>
                <a:avLst/>
                <a:gdLst>
                  <a:gd name="T0" fmla="*/ 0 w 323"/>
                  <a:gd name="T1" fmla="*/ 0 h 171"/>
                  <a:gd name="T2" fmla="*/ 323 w 323"/>
                  <a:gd name="T3" fmla="*/ 0 h 171"/>
                  <a:gd name="T4" fmla="*/ 306 w 323"/>
                  <a:gd name="T5" fmla="*/ 140 h 171"/>
                  <a:gd name="T6" fmla="*/ 306 w 323"/>
                  <a:gd name="T7" fmla="*/ 140 h 171"/>
                  <a:gd name="T8" fmla="*/ 305 w 323"/>
                  <a:gd name="T9" fmla="*/ 147 h 171"/>
                  <a:gd name="T10" fmla="*/ 302 w 323"/>
                  <a:gd name="T11" fmla="*/ 152 h 171"/>
                  <a:gd name="T12" fmla="*/ 296 w 323"/>
                  <a:gd name="T13" fmla="*/ 157 h 171"/>
                  <a:gd name="T14" fmla="*/ 291 w 323"/>
                  <a:gd name="T15" fmla="*/ 161 h 171"/>
                  <a:gd name="T16" fmla="*/ 286 w 323"/>
                  <a:gd name="T17" fmla="*/ 164 h 171"/>
                  <a:gd name="T18" fmla="*/ 279 w 323"/>
                  <a:gd name="T19" fmla="*/ 167 h 171"/>
                  <a:gd name="T20" fmla="*/ 272 w 323"/>
                  <a:gd name="T21" fmla="*/ 168 h 171"/>
                  <a:gd name="T22" fmla="*/ 267 w 323"/>
                  <a:gd name="T23" fmla="*/ 168 h 171"/>
                  <a:gd name="T24" fmla="*/ 0 w 323"/>
                  <a:gd name="T25" fmla="*/ 171 h 171"/>
                  <a:gd name="T26" fmla="*/ 0 w 323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23"/>
                  <a:gd name="T43" fmla="*/ 0 h 171"/>
                  <a:gd name="T44" fmla="*/ 323 w 323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23" h="171">
                    <a:moveTo>
                      <a:pt x="0" y="0"/>
                    </a:moveTo>
                    <a:lnTo>
                      <a:pt x="323" y="0"/>
                    </a:lnTo>
                    <a:lnTo>
                      <a:pt x="306" y="140"/>
                    </a:lnTo>
                    <a:lnTo>
                      <a:pt x="306" y="140"/>
                    </a:lnTo>
                    <a:lnTo>
                      <a:pt x="305" y="147"/>
                    </a:lnTo>
                    <a:lnTo>
                      <a:pt x="302" y="152"/>
                    </a:lnTo>
                    <a:lnTo>
                      <a:pt x="296" y="157"/>
                    </a:lnTo>
                    <a:lnTo>
                      <a:pt x="291" y="161"/>
                    </a:lnTo>
                    <a:lnTo>
                      <a:pt x="286" y="164"/>
                    </a:lnTo>
                    <a:lnTo>
                      <a:pt x="279" y="167"/>
                    </a:lnTo>
                    <a:lnTo>
                      <a:pt x="272" y="168"/>
                    </a:lnTo>
                    <a:lnTo>
                      <a:pt x="267" y="168"/>
                    </a:lnTo>
                    <a:lnTo>
                      <a:pt x="0" y="17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1" name="Freeform 20"/>
              <p:cNvSpPr>
                <a:spLocks noChangeArrowheads="1"/>
              </p:cNvSpPr>
              <p:nvPr/>
            </p:nvSpPr>
            <p:spPr bwMode="auto">
              <a:xfrm>
                <a:off x="906462" y="152400"/>
                <a:ext cx="508000" cy="269875"/>
              </a:xfrm>
              <a:custGeom>
                <a:avLst/>
                <a:gdLst>
                  <a:gd name="T0" fmla="*/ 0 w 320"/>
                  <a:gd name="T1" fmla="*/ 0 h 170"/>
                  <a:gd name="T2" fmla="*/ 0 w 320"/>
                  <a:gd name="T3" fmla="*/ 0 h 170"/>
                  <a:gd name="T4" fmla="*/ 320 w 320"/>
                  <a:gd name="T5" fmla="*/ 0 h 170"/>
                  <a:gd name="T6" fmla="*/ 320 w 320"/>
                  <a:gd name="T7" fmla="*/ 0 h 170"/>
                  <a:gd name="T8" fmla="*/ 303 w 320"/>
                  <a:gd name="T9" fmla="*/ 140 h 170"/>
                  <a:gd name="T10" fmla="*/ 303 w 320"/>
                  <a:gd name="T11" fmla="*/ 140 h 170"/>
                  <a:gd name="T12" fmla="*/ 302 w 320"/>
                  <a:gd name="T13" fmla="*/ 147 h 170"/>
                  <a:gd name="T14" fmla="*/ 299 w 320"/>
                  <a:gd name="T15" fmla="*/ 152 h 170"/>
                  <a:gd name="T16" fmla="*/ 293 w 320"/>
                  <a:gd name="T17" fmla="*/ 157 h 170"/>
                  <a:gd name="T18" fmla="*/ 288 w 320"/>
                  <a:gd name="T19" fmla="*/ 161 h 170"/>
                  <a:gd name="T20" fmla="*/ 283 w 320"/>
                  <a:gd name="T21" fmla="*/ 164 h 170"/>
                  <a:gd name="T22" fmla="*/ 276 w 320"/>
                  <a:gd name="T23" fmla="*/ 167 h 170"/>
                  <a:gd name="T24" fmla="*/ 269 w 320"/>
                  <a:gd name="T25" fmla="*/ 168 h 170"/>
                  <a:gd name="T26" fmla="*/ 264 w 320"/>
                  <a:gd name="T27" fmla="*/ 168 h 170"/>
                  <a:gd name="T28" fmla="*/ 264 w 320"/>
                  <a:gd name="T29" fmla="*/ 168 h 170"/>
                  <a:gd name="T30" fmla="*/ 1 w 320"/>
                  <a:gd name="T31" fmla="*/ 170 h 170"/>
                  <a:gd name="T32" fmla="*/ 1 w 320"/>
                  <a:gd name="T33" fmla="*/ 170 h 170"/>
                  <a:gd name="T34" fmla="*/ 0 w 320"/>
                  <a:gd name="T35" fmla="*/ 0 h 170"/>
                  <a:gd name="T36" fmla="*/ 0 w 320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0"/>
                  <a:gd name="T58" fmla="*/ 0 h 170"/>
                  <a:gd name="T59" fmla="*/ 320 w 320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0" h="170">
                    <a:moveTo>
                      <a:pt x="0" y="0"/>
                    </a:moveTo>
                    <a:lnTo>
                      <a:pt x="0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03" y="140"/>
                    </a:lnTo>
                    <a:lnTo>
                      <a:pt x="303" y="140"/>
                    </a:lnTo>
                    <a:lnTo>
                      <a:pt x="302" y="147"/>
                    </a:lnTo>
                    <a:lnTo>
                      <a:pt x="299" y="152"/>
                    </a:lnTo>
                    <a:lnTo>
                      <a:pt x="293" y="157"/>
                    </a:lnTo>
                    <a:lnTo>
                      <a:pt x="288" y="161"/>
                    </a:lnTo>
                    <a:lnTo>
                      <a:pt x="283" y="164"/>
                    </a:lnTo>
                    <a:lnTo>
                      <a:pt x="276" y="167"/>
                    </a:lnTo>
                    <a:lnTo>
                      <a:pt x="269" y="168"/>
                    </a:lnTo>
                    <a:lnTo>
                      <a:pt x="264" y="168"/>
                    </a:lnTo>
                    <a:lnTo>
                      <a:pt x="264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2" name="Freeform 21"/>
              <p:cNvSpPr>
                <a:spLocks noChangeArrowheads="1"/>
              </p:cNvSpPr>
              <p:nvPr/>
            </p:nvSpPr>
            <p:spPr bwMode="auto">
              <a:xfrm>
                <a:off x="912812" y="152400"/>
                <a:ext cx="501650" cy="269875"/>
              </a:xfrm>
              <a:custGeom>
                <a:avLst/>
                <a:gdLst>
                  <a:gd name="T0" fmla="*/ 0 w 316"/>
                  <a:gd name="T1" fmla="*/ 0 h 170"/>
                  <a:gd name="T2" fmla="*/ 0 w 316"/>
                  <a:gd name="T3" fmla="*/ 0 h 170"/>
                  <a:gd name="T4" fmla="*/ 316 w 316"/>
                  <a:gd name="T5" fmla="*/ 0 h 170"/>
                  <a:gd name="T6" fmla="*/ 316 w 316"/>
                  <a:gd name="T7" fmla="*/ 0 h 170"/>
                  <a:gd name="T8" fmla="*/ 299 w 316"/>
                  <a:gd name="T9" fmla="*/ 140 h 170"/>
                  <a:gd name="T10" fmla="*/ 299 w 316"/>
                  <a:gd name="T11" fmla="*/ 140 h 170"/>
                  <a:gd name="T12" fmla="*/ 298 w 316"/>
                  <a:gd name="T13" fmla="*/ 147 h 170"/>
                  <a:gd name="T14" fmla="*/ 295 w 316"/>
                  <a:gd name="T15" fmla="*/ 152 h 170"/>
                  <a:gd name="T16" fmla="*/ 289 w 316"/>
                  <a:gd name="T17" fmla="*/ 156 h 170"/>
                  <a:gd name="T18" fmla="*/ 284 w 316"/>
                  <a:gd name="T19" fmla="*/ 160 h 170"/>
                  <a:gd name="T20" fmla="*/ 279 w 316"/>
                  <a:gd name="T21" fmla="*/ 164 h 170"/>
                  <a:gd name="T22" fmla="*/ 272 w 316"/>
                  <a:gd name="T23" fmla="*/ 167 h 170"/>
                  <a:gd name="T24" fmla="*/ 266 w 316"/>
                  <a:gd name="T25" fmla="*/ 168 h 170"/>
                  <a:gd name="T26" fmla="*/ 260 w 316"/>
                  <a:gd name="T27" fmla="*/ 168 h 170"/>
                  <a:gd name="T28" fmla="*/ 260 w 316"/>
                  <a:gd name="T29" fmla="*/ 168 h 170"/>
                  <a:gd name="T30" fmla="*/ 1 w 316"/>
                  <a:gd name="T31" fmla="*/ 170 h 170"/>
                  <a:gd name="T32" fmla="*/ 1 w 316"/>
                  <a:gd name="T33" fmla="*/ 170 h 170"/>
                  <a:gd name="T34" fmla="*/ 0 w 316"/>
                  <a:gd name="T35" fmla="*/ 0 h 170"/>
                  <a:gd name="T36" fmla="*/ 0 w 316"/>
                  <a:gd name="T37" fmla="*/ 0 h 1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6"/>
                  <a:gd name="T58" fmla="*/ 0 h 170"/>
                  <a:gd name="T59" fmla="*/ 316 w 316"/>
                  <a:gd name="T60" fmla="*/ 170 h 17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6" h="170">
                    <a:moveTo>
                      <a:pt x="0" y="0"/>
                    </a:moveTo>
                    <a:lnTo>
                      <a:pt x="0" y="0"/>
                    </a:lnTo>
                    <a:lnTo>
                      <a:pt x="316" y="0"/>
                    </a:lnTo>
                    <a:lnTo>
                      <a:pt x="316" y="0"/>
                    </a:lnTo>
                    <a:lnTo>
                      <a:pt x="299" y="140"/>
                    </a:lnTo>
                    <a:lnTo>
                      <a:pt x="299" y="140"/>
                    </a:lnTo>
                    <a:lnTo>
                      <a:pt x="298" y="147"/>
                    </a:lnTo>
                    <a:lnTo>
                      <a:pt x="295" y="152"/>
                    </a:lnTo>
                    <a:lnTo>
                      <a:pt x="289" y="156"/>
                    </a:lnTo>
                    <a:lnTo>
                      <a:pt x="284" y="160"/>
                    </a:lnTo>
                    <a:lnTo>
                      <a:pt x="279" y="164"/>
                    </a:lnTo>
                    <a:lnTo>
                      <a:pt x="272" y="167"/>
                    </a:lnTo>
                    <a:lnTo>
                      <a:pt x="266" y="168"/>
                    </a:lnTo>
                    <a:lnTo>
                      <a:pt x="260" y="168"/>
                    </a:lnTo>
                    <a:lnTo>
                      <a:pt x="260" y="16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3" name="Freeform 22"/>
              <p:cNvSpPr>
                <a:spLocks noChangeArrowheads="1"/>
              </p:cNvSpPr>
              <p:nvPr/>
            </p:nvSpPr>
            <p:spPr bwMode="auto">
              <a:xfrm>
                <a:off x="919162" y="152400"/>
                <a:ext cx="495300" cy="266700"/>
              </a:xfrm>
              <a:custGeom>
                <a:avLst/>
                <a:gdLst>
                  <a:gd name="T0" fmla="*/ 0 w 312"/>
                  <a:gd name="T1" fmla="*/ 0 h 168"/>
                  <a:gd name="T2" fmla="*/ 0 w 312"/>
                  <a:gd name="T3" fmla="*/ 0 h 168"/>
                  <a:gd name="T4" fmla="*/ 312 w 312"/>
                  <a:gd name="T5" fmla="*/ 0 h 168"/>
                  <a:gd name="T6" fmla="*/ 312 w 312"/>
                  <a:gd name="T7" fmla="*/ 0 h 168"/>
                  <a:gd name="T8" fmla="*/ 295 w 312"/>
                  <a:gd name="T9" fmla="*/ 140 h 168"/>
                  <a:gd name="T10" fmla="*/ 295 w 312"/>
                  <a:gd name="T11" fmla="*/ 140 h 168"/>
                  <a:gd name="T12" fmla="*/ 294 w 312"/>
                  <a:gd name="T13" fmla="*/ 147 h 168"/>
                  <a:gd name="T14" fmla="*/ 291 w 312"/>
                  <a:gd name="T15" fmla="*/ 152 h 168"/>
                  <a:gd name="T16" fmla="*/ 285 w 312"/>
                  <a:gd name="T17" fmla="*/ 156 h 168"/>
                  <a:gd name="T18" fmla="*/ 280 w 312"/>
                  <a:gd name="T19" fmla="*/ 160 h 168"/>
                  <a:gd name="T20" fmla="*/ 275 w 312"/>
                  <a:gd name="T21" fmla="*/ 164 h 168"/>
                  <a:gd name="T22" fmla="*/ 269 w 312"/>
                  <a:gd name="T23" fmla="*/ 167 h 168"/>
                  <a:gd name="T24" fmla="*/ 262 w 312"/>
                  <a:gd name="T25" fmla="*/ 168 h 168"/>
                  <a:gd name="T26" fmla="*/ 257 w 312"/>
                  <a:gd name="T27" fmla="*/ 168 h 168"/>
                  <a:gd name="T28" fmla="*/ 257 w 312"/>
                  <a:gd name="T29" fmla="*/ 168 h 168"/>
                  <a:gd name="T30" fmla="*/ 0 w 312"/>
                  <a:gd name="T31" fmla="*/ 168 h 168"/>
                  <a:gd name="T32" fmla="*/ 0 w 312"/>
                  <a:gd name="T33" fmla="*/ 168 h 168"/>
                  <a:gd name="T34" fmla="*/ 0 w 312"/>
                  <a:gd name="T35" fmla="*/ 0 h 168"/>
                  <a:gd name="T36" fmla="*/ 0 w 312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2"/>
                  <a:gd name="T58" fmla="*/ 0 h 168"/>
                  <a:gd name="T59" fmla="*/ 312 w 312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2" h="168">
                    <a:moveTo>
                      <a:pt x="0" y="0"/>
                    </a:moveTo>
                    <a:lnTo>
                      <a:pt x="0" y="0"/>
                    </a:lnTo>
                    <a:lnTo>
                      <a:pt x="312" y="0"/>
                    </a:lnTo>
                    <a:lnTo>
                      <a:pt x="312" y="0"/>
                    </a:lnTo>
                    <a:lnTo>
                      <a:pt x="295" y="140"/>
                    </a:lnTo>
                    <a:lnTo>
                      <a:pt x="295" y="140"/>
                    </a:lnTo>
                    <a:lnTo>
                      <a:pt x="294" y="147"/>
                    </a:lnTo>
                    <a:lnTo>
                      <a:pt x="291" y="152"/>
                    </a:lnTo>
                    <a:lnTo>
                      <a:pt x="285" y="156"/>
                    </a:lnTo>
                    <a:lnTo>
                      <a:pt x="280" y="160"/>
                    </a:lnTo>
                    <a:lnTo>
                      <a:pt x="275" y="164"/>
                    </a:lnTo>
                    <a:lnTo>
                      <a:pt x="269" y="167"/>
                    </a:lnTo>
                    <a:lnTo>
                      <a:pt x="262" y="168"/>
                    </a:lnTo>
                    <a:lnTo>
                      <a:pt x="257" y="168"/>
                    </a:lnTo>
                    <a:lnTo>
                      <a:pt x="257" y="168"/>
                    </a:lnTo>
                    <a:lnTo>
                      <a:pt x="0" y="168"/>
                    </a:lnTo>
                    <a:lnTo>
                      <a:pt x="0" y="16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4" name="Freeform 23"/>
              <p:cNvSpPr>
                <a:spLocks noChangeArrowheads="1"/>
              </p:cNvSpPr>
              <p:nvPr/>
            </p:nvSpPr>
            <p:spPr bwMode="auto">
              <a:xfrm>
                <a:off x="925512" y="152400"/>
                <a:ext cx="488950" cy="266700"/>
              </a:xfrm>
              <a:custGeom>
                <a:avLst/>
                <a:gdLst>
                  <a:gd name="T0" fmla="*/ 0 w 308"/>
                  <a:gd name="T1" fmla="*/ 0 h 168"/>
                  <a:gd name="T2" fmla="*/ 0 w 308"/>
                  <a:gd name="T3" fmla="*/ 0 h 168"/>
                  <a:gd name="T4" fmla="*/ 308 w 308"/>
                  <a:gd name="T5" fmla="*/ 0 h 168"/>
                  <a:gd name="T6" fmla="*/ 308 w 308"/>
                  <a:gd name="T7" fmla="*/ 0 h 168"/>
                  <a:gd name="T8" fmla="*/ 291 w 308"/>
                  <a:gd name="T9" fmla="*/ 140 h 168"/>
                  <a:gd name="T10" fmla="*/ 291 w 308"/>
                  <a:gd name="T11" fmla="*/ 140 h 168"/>
                  <a:gd name="T12" fmla="*/ 290 w 308"/>
                  <a:gd name="T13" fmla="*/ 147 h 168"/>
                  <a:gd name="T14" fmla="*/ 287 w 308"/>
                  <a:gd name="T15" fmla="*/ 152 h 168"/>
                  <a:gd name="T16" fmla="*/ 281 w 308"/>
                  <a:gd name="T17" fmla="*/ 156 h 168"/>
                  <a:gd name="T18" fmla="*/ 277 w 308"/>
                  <a:gd name="T19" fmla="*/ 160 h 168"/>
                  <a:gd name="T20" fmla="*/ 271 w 308"/>
                  <a:gd name="T21" fmla="*/ 164 h 168"/>
                  <a:gd name="T22" fmla="*/ 265 w 308"/>
                  <a:gd name="T23" fmla="*/ 166 h 168"/>
                  <a:gd name="T24" fmla="*/ 258 w 308"/>
                  <a:gd name="T25" fmla="*/ 168 h 168"/>
                  <a:gd name="T26" fmla="*/ 253 w 308"/>
                  <a:gd name="T27" fmla="*/ 168 h 168"/>
                  <a:gd name="T28" fmla="*/ 253 w 308"/>
                  <a:gd name="T29" fmla="*/ 168 h 168"/>
                  <a:gd name="T30" fmla="*/ 0 w 308"/>
                  <a:gd name="T31" fmla="*/ 167 h 168"/>
                  <a:gd name="T32" fmla="*/ 0 w 308"/>
                  <a:gd name="T33" fmla="*/ 167 h 168"/>
                  <a:gd name="T34" fmla="*/ 0 w 308"/>
                  <a:gd name="T35" fmla="*/ 0 h 168"/>
                  <a:gd name="T36" fmla="*/ 0 w 308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8"/>
                  <a:gd name="T58" fmla="*/ 0 h 168"/>
                  <a:gd name="T59" fmla="*/ 308 w 308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8" h="168">
                    <a:moveTo>
                      <a:pt x="0" y="0"/>
                    </a:moveTo>
                    <a:lnTo>
                      <a:pt x="0" y="0"/>
                    </a:lnTo>
                    <a:lnTo>
                      <a:pt x="308" y="0"/>
                    </a:lnTo>
                    <a:lnTo>
                      <a:pt x="308" y="0"/>
                    </a:lnTo>
                    <a:lnTo>
                      <a:pt x="291" y="140"/>
                    </a:lnTo>
                    <a:lnTo>
                      <a:pt x="291" y="140"/>
                    </a:lnTo>
                    <a:lnTo>
                      <a:pt x="290" y="147"/>
                    </a:lnTo>
                    <a:lnTo>
                      <a:pt x="287" y="152"/>
                    </a:lnTo>
                    <a:lnTo>
                      <a:pt x="281" y="156"/>
                    </a:lnTo>
                    <a:lnTo>
                      <a:pt x="277" y="160"/>
                    </a:lnTo>
                    <a:lnTo>
                      <a:pt x="271" y="164"/>
                    </a:lnTo>
                    <a:lnTo>
                      <a:pt x="265" y="166"/>
                    </a:lnTo>
                    <a:lnTo>
                      <a:pt x="258" y="168"/>
                    </a:lnTo>
                    <a:lnTo>
                      <a:pt x="253" y="168"/>
                    </a:lnTo>
                    <a:lnTo>
                      <a:pt x="253" y="168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5" name="Freeform 24"/>
              <p:cNvSpPr>
                <a:spLocks noChangeArrowheads="1"/>
              </p:cNvSpPr>
              <p:nvPr/>
            </p:nvSpPr>
            <p:spPr bwMode="auto">
              <a:xfrm>
                <a:off x="931862" y="152400"/>
                <a:ext cx="482600" cy="266700"/>
              </a:xfrm>
              <a:custGeom>
                <a:avLst/>
                <a:gdLst>
                  <a:gd name="T0" fmla="*/ 0 w 304"/>
                  <a:gd name="T1" fmla="*/ 0 h 168"/>
                  <a:gd name="T2" fmla="*/ 0 w 304"/>
                  <a:gd name="T3" fmla="*/ 0 h 168"/>
                  <a:gd name="T4" fmla="*/ 304 w 304"/>
                  <a:gd name="T5" fmla="*/ 0 h 168"/>
                  <a:gd name="T6" fmla="*/ 304 w 304"/>
                  <a:gd name="T7" fmla="*/ 0 h 168"/>
                  <a:gd name="T8" fmla="*/ 287 w 304"/>
                  <a:gd name="T9" fmla="*/ 140 h 168"/>
                  <a:gd name="T10" fmla="*/ 287 w 304"/>
                  <a:gd name="T11" fmla="*/ 140 h 168"/>
                  <a:gd name="T12" fmla="*/ 286 w 304"/>
                  <a:gd name="T13" fmla="*/ 147 h 168"/>
                  <a:gd name="T14" fmla="*/ 283 w 304"/>
                  <a:gd name="T15" fmla="*/ 152 h 168"/>
                  <a:gd name="T16" fmla="*/ 279 w 304"/>
                  <a:gd name="T17" fmla="*/ 156 h 168"/>
                  <a:gd name="T18" fmla="*/ 273 w 304"/>
                  <a:gd name="T19" fmla="*/ 160 h 168"/>
                  <a:gd name="T20" fmla="*/ 267 w 304"/>
                  <a:gd name="T21" fmla="*/ 164 h 168"/>
                  <a:gd name="T22" fmla="*/ 261 w 304"/>
                  <a:gd name="T23" fmla="*/ 166 h 168"/>
                  <a:gd name="T24" fmla="*/ 254 w 304"/>
                  <a:gd name="T25" fmla="*/ 167 h 168"/>
                  <a:gd name="T26" fmla="*/ 249 w 304"/>
                  <a:gd name="T27" fmla="*/ 168 h 168"/>
                  <a:gd name="T28" fmla="*/ 249 w 304"/>
                  <a:gd name="T29" fmla="*/ 168 h 168"/>
                  <a:gd name="T30" fmla="*/ 0 w 304"/>
                  <a:gd name="T31" fmla="*/ 166 h 168"/>
                  <a:gd name="T32" fmla="*/ 0 w 304"/>
                  <a:gd name="T33" fmla="*/ 166 h 168"/>
                  <a:gd name="T34" fmla="*/ 0 w 304"/>
                  <a:gd name="T35" fmla="*/ 0 h 168"/>
                  <a:gd name="T36" fmla="*/ 0 w 304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4"/>
                  <a:gd name="T58" fmla="*/ 0 h 168"/>
                  <a:gd name="T59" fmla="*/ 304 w 304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4" h="168">
                    <a:moveTo>
                      <a:pt x="0" y="0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0"/>
                    </a:lnTo>
                    <a:lnTo>
                      <a:pt x="287" y="140"/>
                    </a:lnTo>
                    <a:lnTo>
                      <a:pt x="287" y="140"/>
                    </a:lnTo>
                    <a:lnTo>
                      <a:pt x="286" y="147"/>
                    </a:lnTo>
                    <a:lnTo>
                      <a:pt x="283" y="152"/>
                    </a:lnTo>
                    <a:lnTo>
                      <a:pt x="279" y="156"/>
                    </a:lnTo>
                    <a:lnTo>
                      <a:pt x="273" y="160"/>
                    </a:lnTo>
                    <a:lnTo>
                      <a:pt x="267" y="164"/>
                    </a:lnTo>
                    <a:lnTo>
                      <a:pt x="261" y="166"/>
                    </a:lnTo>
                    <a:lnTo>
                      <a:pt x="254" y="167"/>
                    </a:lnTo>
                    <a:lnTo>
                      <a:pt x="249" y="168"/>
                    </a:lnTo>
                    <a:lnTo>
                      <a:pt x="249" y="168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6" name="Freeform 25"/>
              <p:cNvSpPr>
                <a:spLocks noChangeArrowheads="1"/>
              </p:cNvSpPr>
              <p:nvPr/>
            </p:nvSpPr>
            <p:spPr bwMode="auto">
              <a:xfrm>
                <a:off x="938212" y="152400"/>
                <a:ext cx="476250" cy="266700"/>
              </a:xfrm>
              <a:custGeom>
                <a:avLst/>
                <a:gdLst>
                  <a:gd name="T0" fmla="*/ 0 w 300"/>
                  <a:gd name="T1" fmla="*/ 0 h 168"/>
                  <a:gd name="T2" fmla="*/ 0 w 300"/>
                  <a:gd name="T3" fmla="*/ 0 h 168"/>
                  <a:gd name="T4" fmla="*/ 300 w 300"/>
                  <a:gd name="T5" fmla="*/ 0 h 168"/>
                  <a:gd name="T6" fmla="*/ 300 w 300"/>
                  <a:gd name="T7" fmla="*/ 0 h 168"/>
                  <a:gd name="T8" fmla="*/ 283 w 300"/>
                  <a:gd name="T9" fmla="*/ 140 h 168"/>
                  <a:gd name="T10" fmla="*/ 283 w 300"/>
                  <a:gd name="T11" fmla="*/ 140 h 168"/>
                  <a:gd name="T12" fmla="*/ 282 w 300"/>
                  <a:gd name="T13" fmla="*/ 147 h 168"/>
                  <a:gd name="T14" fmla="*/ 279 w 300"/>
                  <a:gd name="T15" fmla="*/ 152 h 168"/>
                  <a:gd name="T16" fmla="*/ 275 w 300"/>
                  <a:gd name="T17" fmla="*/ 156 h 168"/>
                  <a:gd name="T18" fmla="*/ 269 w 300"/>
                  <a:gd name="T19" fmla="*/ 160 h 168"/>
                  <a:gd name="T20" fmla="*/ 264 w 300"/>
                  <a:gd name="T21" fmla="*/ 163 h 168"/>
                  <a:gd name="T22" fmla="*/ 257 w 300"/>
                  <a:gd name="T23" fmla="*/ 166 h 168"/>
                  <a:gd name="T24" fmla="*/ 252 w 300"/>
                  <a:gd name="T25" fmla="*/ 167 h 168"/>
                  <a:gd name="T26" fmla="*/ 245 w 300"/>
                  <a:gd name="T27" fmla="*/ 168 h 168"/>
                  <a:gd name="T28" fmla="*/ 245 w 300"/>
                  <a:gd name="T29" fmla="*/ 168 h 168"/>
                  <a:gd name="T30" fmla="*/ 0 w 300"/>
                  <a:gd name="T31" fmla="*/ 164 h 168"/>
                  <a:gd name="T32" fmla="*/ 0 w 300"/>
                  <a:gd name="T33" fmla="*/ 164 h 168"/>
                  <a:gd name="T34" fmla="*/ 0 w 300"/>
                  <a:gd name="T35" fmla="*/ 0 h 168"/>
                  <a:gd name="T36" fmla="*/ 0 w 300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0"/>
                  <a:gd name="T58" fmla="*/ 0 h 168"/>
                  <a:gd name="T59" fmla="*/ 300 w 300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0" h="168">
                    <a:moveTo>
                      <a:pt x="0" y="0"/>
                    </a:moveTo>
                    <a:lnTo>
                      <a:pt x="0" y="0"/>
                    </a:lnTo>
                    <a:lnTo>
                      <a:pt x="300" y="0"/>
                    </a:lnTo>
                    <a:lnTo>
                      <a:pt x="300" y="0"/>
                    </a:lnTo>
                    <a:lnTo>
                      <a:pt x="283" y="140"/>
                    </a:lnTo>
                    <a:lnTo>
                      <a:pt x="283" y="140"/>
                    </a:lnTo>
                    <a:lnTo>
                      <a:pt x="282" y="147"/>
                    </a:lnTo>
                    <a:lnTo>
                      <a:pt x="279" y="152"/>
                    </a:lnTo>
                    <a:lnTo>
                      <a:pt x="275" y="156"/>
                    </a:lnTo>
                    <a:lnTo>
                      <a:pt x="269" y="160"/>
                    </a:lnTo>
                    <a:lnTo>
                      <a:pt x="264" y="163"/>
                    </a:lnTo>
                    <a:lnTo>
                      <a:pt x="257" y="166"/>
                    </a:lnTo>
                    <a:lnTo>
                      <a:pt x="252" y="167"/>
                    </a:lnTo>
                    <a:lnTo>
                      <a:pt x="245" y="168"/>
                    </a:lnTo>
                    <a:lnTo>
                      <a:pt x="245" y="168"/>
                    </a:lnTo>
                    <a:lnTo>
                      <a:pt x="0" y="164"/>
                    </a:lnTo>
                    <a:lnTo>
                      <a:pt x="0" y="16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7" name="Freeform 26"/>
              <p:cNvSpPr>
                <a:spLocks noChangeArrowheads="1"/>
              </p:cNvSpPr>
              <p:nvPr/>
            </p:nvSpPr>
            <p:spPr bwMode="auto">
              <a:xfrm>
                <a:off x="942975" y="152400"/>
                <a:ext cx="471488" cy="266700"/>
              </a:xfrm>
              <a:custGeom>
                <a:avLst/>
                <a:gdLst>
                  <a:gd name="T0" fmla="*/ 0 w 297"/>
                  <a:gd name="T1" fmla="*/ 0 h 168"/>
                  <a:gd name="T2" fmla="*/ 0 w 297"/>
                  <a:gd name="T3" fmla="*/ 0 h 168"/>
                  <a:gd name="T4" fmla="*/ 297 w 297"/>
                  <a:gd name="T5" fmla="*/ 0 h 168"/>
                  <a:gd name="T6" fmla="*/ 297 w 297"/>
                  <a:gd name="T7" fmla="*/ 0 h 168"/>
                  <a:gd name="T8" fmla="*/ 280 w 297"/>
                  <a:gd name="T9" fmla="*/ 140 h 168"/>
                  <a:gd name="T10" fmla="*/ 280 w 297"/>
                  <a:gd name="T11" fmla="*/ 140 h 168"/>
                  <a:gd name="T12" fmla="*/ 279 w 297"/>
                  <a:gd name="T13" fmla="*/ 147 h 168"/>
                  <a:gd name="T14" fmla="*/ 276 w 297"/>
                  <a:gd name="T15" fmla="*/ 152 h 168"/>
                  <a:gd name="T16" fmla="*/ 272 w 297"/>
                  <a:gd name="T17" fmla="*/ 156 h 168"/>
                  <a:gd name="T18" fmla="*/ 266 w 297"/>
                  <a:gd name="T19" fmla="*/ 160 h 168"/>
                  <a:gd name="T20" fmla="*/ 261 w 297"/>
                  <a:gd name="T21" fmla="*/ 163 h 168"/>
                  <a:gd name="T22" fmla="*/ 254 w 297"/>
                  <a:gd name="T23" fmla="*/ 166 h 168"/>
                  <a:gd name="T24" fmla="*/ 249 w 297"/>
                  <a:gd name="T25" fmla="*/ 167 h 168"/>
                  <a:gd name="T26" fmla="*/ 243 w 297"/>
                  <a:gd name="T27" fmla="*/ 168 h 168"/>
                  <a:gd name="T28" fmla="*/ 243 w 297"/>
                  <a:gd name="T29" fmla="*/ 168 h 168"/>
                  <a:gd name="T30" fmla="*/ 1 w 297"/>
                  <a:gd name="T31" fmla="*/ 163 h 168"/>
                  <a:gd name="T32" fmla="*/ 1 w 297"/>
                  <a:gd name="T33" fmla="*/ 163 h 168"/>
                  <a:gd name="T34" fmla="*/ 0 w 297"/>
                  <a:gd name="T35" fmla="*/ 0 h 168"/>
                  <a:gd name="T36" fmla="*/ 0 w 297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7"/>
                  <a:gd name="T58" fmla="*/ 0 h 168"/>
                  <a:gd name="T59" fmla="*/ 297 w 297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7" h="168">
                    <a:moveTo>
                      <a:pt x="0" y="0"/>
                    </a:moveTo>
                    <a:lnTo>
                      <a:pt x="0" y="0"/>
                    </a:lnTo>
                    <a:lnTo>
                      <a:pt x="297" y="0"/>
                    </a:lnTo>
                    <a:lnTo>
                      <a:pt x="297" y="0"/>
                    </a:lnTo>
                    <a:lnTo>
                      <a:pt x="280" y="140"/>
                    </a:lnTo>
                    <a:lnTo>
                      <a:pt x="280" y="140"/>
                    </a:lnTo>
                    <a:lnTo>
                      <a:pt x="279" y="147"/>
                    </a:lnTo>
                    <a:lnTo>
                      <a:pt x="276" y="152"/>
                    </a:lnTo>
                    <a:lnTo>
                      <a:pt x="272" y="156"/>
                    </a:lnTo>
                    <a:lnTo>
                      <a:pt x="266" y="160"/>
                    </a:lnTo>
                    <a:lnTo>
                      <a:pt x="261" y="163"/>
                    </a:lnTo>
                    <a:lnTo>
                      <a:pt x="254" y="166"/>
                    </a:lnTo>
                    <a:lnTo>
                      <a:pt x="249" y="167"/>
                    </a:lnTo>
                    <a:lnTo>
                      <a:pt x="243" y="168"/>
                    </a:lnTo>
                    <a:lnTo>
                      <a:pt x="243" y="168"/>
                    </a:lnTo>
                    <a:lnTo>
                      <a:pt x="1" y="163"/>
                    </a:lnTo>
                    <a:lnTo>
                      <a:pt x="1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8" name="Freeform 27"/>
              <p:cNvSpPr>
                <a:spLocks noChangeArrowheads="1"/>
              </p:cNvSpPr>
              <p:nvPr/>
            </p:nvSpPr>
            <p:spPr bwMode="auto">
              <a:xfrm>
                <a:off x="949325" y="152400"/>
                <a:ext cx="465138" cy="266700"/>
              </a:xfrm>
              <a:custGeom>
                <a:avLst/>
                <a:gdLst>
                  <a:gd name="T0" fmla="*/ 0 w 293"/>
                  <a:gd name="T1" fmla="*/ 0 h 168"/>
                  <a:gd name="T2" fmla="*/ 0 w 293"/>
                  <a:gd name="T3" fmla="*/ 0 h 168"/>
                  <a:gd name="T4" fmla="*/ 293 w 293"/>
                  <a:gd name="T5" fmla="*/ 0 h 168"/>
                  <a:gd name="T6" fmla="*/ 293 w 293"/>
                  <a:gd name="T7" fmla="*/ 0 h 168"/>
                  <a:gd name="T8" fmla="*/ 276 w 293"/>
                  <a:gd name="T9" fmla="*/ 140 h 168"/>
                  <a:gd name="T10" fmla="*/ 276 w 293"/>
                  <a:gd name="T11" fmla="*/ 140 h 168"/>
                  <a:gd name="T12" fmla="*/ 275 w 293"/>
                  <a:gd name="T13" fmla="*/ 147 h 168"/>
                  <a:gd name="T14" fmla="*/ 272 w 293"/>
                  <a:gd name="T15" fmla="*/ 152 h 168"/>
                  <a:gd name="T16" fmla="*/ 268 w 293"/>
                  <a:gd name="T17" fmla="*/ 156 h 168"/>
                  <a:gd name="T18" fmla="*/ 262 w 293"/>
                  <a:gd name="T19" fmla="*/ 160 h 168"/>
                  <a:gd name="T20" fmla="*/ 257 w 293"/>
                  <a:gd name="T21" fmla="*/ 163 h 168"/>
                  <a:gd name="T22" fmla="*/ 250 w 293"/>
                  <a:gd name="T23" fmla="*/ 166 h 168"/>
                  <a:gd name="T24" fmla="*/ 245 w 293"/>
                  <a:gd name="T25" fmla="*/ 167 h 168"/>
                  <a:gd name="T26" fmla="*/ 239 w 293"/>
                  <a:gd name="T27" fmla="*/ 168 h 168"/>
                  <a:gd name="T28" fmla="*/ 239 w 293"/>
                  <a:gd name="T29" fmla="*/ 168 h 168"/>
                  <a:gd name="T30" fmla="*/ 0 w 293"/>
                  <a:gd name="T31" fmla="*/ 163 h 168"/>
                  <a:gd name="T32" fmla="*/ 0 w 293"/>
                  <a:gd name="T33" fmla="*/ 163 h 168"/>
                  <a:gd name="T34" fmla="*/ 0 w 293"/>
                  <a:gd name="T35" fmla="*/ 0 h 168"/>
                  <a:gd name="T36" fmla="*/ 0 w 293"/>
                  <a:gd name="T37" fmla="*/ 0 h 1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3"/>
                  <a:gd name="T58" fmla="*/ 0 h 168"/>
                  <a:gd name="T59" fmla="*/ 293 w 293"/>
                  <a:gd name="T60" fmla="*/ 168 h 1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3" h="168">
                    <a:moveTo>
                      <a:pt x="0" y="0"/>
                    </a:moveTo>
                    <a:lnTo>
                      <a:pt x="0" y="0"/>
                    </a:lnTo>
                    <a:lnTo>
                      <a:pt x="293" y="0"/>
                    </a:lnTo>
                    <a:lnTo>
                      <a:pt x="293" y="0"/>
                    </a:lnTo>
                    <a:lnTo>
                      <a:pt x="276" y="140"/>
                    </a:lnTo>
                    <a:lnTo>
                      <a:pt x="276" y="140"/>
                    </a:lnTo>
                    <a:lnTo>
                      <a:pt x="275" y="147"/>
                    </a:lnTo>
                    <a:lnTo>
                      <a:pt x="272" y="152"/>
                    </a:lnTo>
                    <a:lnTo>
                      <a:pt x="268" y="156"/>
                    </a:lnTo>
                    <a:lnTo>
                      <a:pt x="262" y="160"/>
                    </a:lnTo>
                    <a:lnTo>
                      <a:pt x="257" y="163"/>
                    </a:lnTo>
                    <a:lnTo>
                      <a:pt x="250" y="166"/>
                    </a:lnTo>
                    <a:lnTo>
                      <a:pt x="245" y="167"/>
                    </a:lnTo>
                    <a:lnTo>
                      <a:pt x="239" y="168"/>
                    </a:lnTo>
                    <a:lnTo>
                      <a:pt x="239" y="168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99" name="Freeform 28"/>
              <p:cNvSpPr>
                <a:spLocks noChangeArrowheads="1"/>
              </p:cNvSpPr>
              <p:nvPr/>
            </p:nvSpPr>
            <p:spPr bwMode="auto">
              <a:xfrm>
                <a:off x="955675" y="152400"/>
                <a:ext cx="458788" cy="266700"/>
              </a:xfrm>
              <a:custGeom>
                <a:avLst/>
                <a:gdLst>
                  <a:gd name="T0" fmla="*/ 0 w 289"/>
                  <a:gd name="T1" fmla="*/ 0 h 168"/>
                  <a:gd name="T2" fmla="*/ 0 w 289"/>
                  <a:gd name="T3" fmla="*/ 0 h 168"/>
                  <a:gd name="T4" fmla="*/ 289 w 289"/>
                  <a:gd name="T5" fmla="*/ 0 h 168"/>
                  <a:gd name="T6" fmla="*/ 289 w 289"/>
                  <a:gd name="T7" fmla="*/ 0 h 168"/>
                  <a:gd name="T8" fmla="*/ 272 w 289"/>
                  <a:gd name="T9" fmla="*/ 140 h 168"/>
                  <a:gd name="T10" fmla="*/ 272 w 289"/>
                  <a:gd name="T11" fmla="*/ 140 h 168"/>
                  <a:gd name="T12" fmla="*/ 271 w 289"/>
                  <a:gd name="T13" fmla="*/ 147 h 168"/>
                  <a:gd name="T14" fmla="*/ 268 w 289"/>
                  <a:gd name="T15" fmla="*/ 151 h 168"/>
                  <a:gd name="T16" fmla="*/ 264 w 289"/>
                  <a:gd name="T17" fmla="*/ 156 h 168"/>
                  <a:gd name="T18" fmla="*/ 258 w 289"/>
                  <a:gd name="T19" fmla="*/ 160 h 168"/>
                  <a:gd name="T20" fmla="*/ 253 w 289"/>
                  <a:gd name="T21" fmla="*/ 163 h 168"/>
                  <a:gd name="T22" fmla="*/ 248 w 289"/>
                  <a:gd name="T23" fmla="*/ 166 h 168"/>
                  <a:gd name="T24" fmla="*/ 235 w 289"/>
                  <a:gd name="T25" fmla="*/ 168 h 168"/>
                  <a:gd name="T26" fmla="*/ 235 w 289"/>
                  <a:gd name="T27" fmla="*/ 168 h 168"/>
                  <a:gd name="T28" fmla="*/ 0 w 289"/>
                  <a:gd name="T29" fmla="*/ 161 h 168"/>
                  <a:gd name="T30" fmla="*/ 0 w 289"/>
                  <a:gd name="T31" fmla="*/ 161 h 168"/>
                  <a:gd name="T32" fmla="*/ 0 w 289"/>
                  <a:gd name="T33" fmla="*/ 0 h 168"/>
                  <a:gd name="T34" fmla="*/ 0 w 289"/>
                  <a:gd name="T35" fmla="*/ 0 h 1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9"/>
                  <a:gd name="T55" fmla="*/ 0 h 168"/>
                  <a:gd name="T56" fmla="*/ 289 w 289"/>
                  <a:gd name="T57" fmla="*/ 168 h 16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9" h="168">
                    <a:moveTo>
                      <a:pt x="0" y="0"/>
                    </a:moveTo>
                    <a:lnTo>
                      <a:pt x="0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72" y="140"/>
                    </a:lnTo>
                    <a:lnTo>
                      <a:pt x="272" y="140"/>
                    </a:lnTo>
                    <a:lnTo>
                      <a:pt x="271" y="147"/>
                    </a:lnTo>
                    <a:lnTo>
                      <a:pt x="268" y="151"/>
                    </a:lnTo>
                    <a:lnTo>
                      <a:pt x="264" y="156"/>
                    </a:lnTo>
                    <a:lnTo>
                      <a:pt x="258" y="160"/>
                    </a:lnTo>
                    <a:lnTo>
                      <a:pt x="253" y="163"/>
                    </a:lnTo>
                    <a:lnTo>
                      <a:pt x="248" y="166"/>
                    </a:lnTo>
                    <a:lnTo>
                      <a:pt x="235" y="168"/>
                    </a:lnTo>
                    <a:lnTo>
                      <a:pt x="235" y="168"/>
                    </a:lnTo>
                    <a:lnTo>
                      <a:pt x="0" y="161"/>
                    </a:lnTo>
                    <a:lnTo>
                      <a:pt x="0" y="16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0" name="Freeform 29"/>
              <p:cNvSpPr>
                <a:spLocks noChangeArrowheads="1"/>
              </p:cNvSpPr>
              <p:nvPr/>
            </p:nvSpPr>
            <p:spPr bwMode="auto">
              <a:xfrm>
                <a:off x="962025" y="152400"/>
                <a:ext cx="452438" cy="265113"/>
              </a:xfrm>
              <a:custGeom>
                <a:avLst/>
                <a:gdLst>
                  <a:gd name="T0" fmla="*/ 0 w 285"/>
                  <a:gd name="T1" fmla="*/ 0 h 167"/>
                  <a:gd name="T2" fmla="*/ 0 w 285"/>
                  <a:gd name="T3" fmla="*/ 0 h 167"/>
                  <a:gd name="T4" fmla="*/ 285 w 285"/>
                  <a:gd name="T5" fmla="*/ 0 h 167"/>
                  <a:gd name="T6" fmla="*/ 285 w 285"/>
                  <a:gd name="T7" fmla="*/ 0 h 167"/>
                  <a:gd name="T8" fmla="*/ 268 w 285"/>
                  <a:gd name="T9" fmla="*/ 140 h 167"/>
                  <a:gd name="T10" fmla="*/ 268 w 285"/>
                  <a:gd name="T11" fmla="*/ 140 h 167"/>
                  <a:gd name="T12" fmla="*/ 267 w 285"/>
                  <a:gd name="T13" fmla="*/ 147 h 167"/>
                  <a:gd name="T14" fmla="*/ 264 w 285"/>
                  <a:gd name="T15" fmla="*/ 151 h 167"/>
                  <a:gd name="T16" fmla="*/ 260 w 285"/>
                  <a:gd name="T17" fmla="*/ 156 h 167"/>
                  <a:gd name="T18" fmla="*/ 254 w 285"/>
                  <a:gd name="T19" fmla="*/ 160 h 167"/>
                  <a:gd name="T20" fmla="*/ 249 w 285"/>
                  <a:gd name="T21" fmla="*/ 163 h 167"/>
                  <a:gd name="T22" fmla="*/ 244 w 285"/>
                  <a:gd name="T23" fmla="*/ 166 h 167"/>
                  <a:gd name="T24" fmla="*/ 231 w 285"/>
                  <a:gd name="T25" fmla="*/ 167 h 167"/>
                  <a:gd name="T26" fmla="*/ 231 w 285"/>
                  <a:gd name="T27" fmla="*/ 167 h 167"/>
                  <a:gd name="T28" fmla="*/ 0 w 285"/>
                  <a:gd name="T29" fmla="*/ 160 h 167"/>
                  <a:gd name="T30" fmla="*/ 0 w 285"/>
                  <a:gd name="T31" fmla="*/ 160 h 167"/>
                  <a:gd name="T32" fmla="*/ 0 w 285"/>
                  <a:gd name="T33" fmla="*/ 0 h 167"/>
                  <a:gd name="T34" fmla="*/ 0 w 285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5"/>
                  <a:gd name="T55" fmla="*/ 0 h 167"/>
                  <a:gd name="T56" fmla="*/ 285 w 285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5" h="167">
                    <a:moveTo>
                      <a:pt x="0" y="0"/>
                    </a:moveTo>
                    <a:lnTo>
                      <a:pt x="0" y="0"/>
                    </a:lnTo>
                    <a:lnTo>
                      <a:pt x="285" y="0"/>
                    </a:lnTo>
                    <a:lnTo>
                      <a:pt x="285" y="0"/>
                    </a:lnTo>
                    <a:lnTo>
                      <a:pt x="268" y="140"/>
                    </a:lnTo>
                    <a:lnTo>
                      <a:pt x="268" y="140"/>
                    </a:lnTo>
                    <a:lnTo>
                      <a:pt x="267" y="147"/>
                    </a:lnTo>
                    <a:lnTo>
                      <a:pt x="264" y="151"/>
                    </a:lnTo>
                    <a:lnTo>
                      <a:pt x="260" y="156"/>
                    </a:lnTo>
                    <a:lnTo>
                      <a:pt x="254" y="160"/>
                    </a:lnTo>
                    <a:lnTo>
                      <a:pt x="249" y="163"/>
                    </a:lnTo>
                    <a:lnTo>
                      <a:pt x="244" y="166"/>
                    </a:lnTo>
                    <a:lnTo>
                      <a:pt x="231" y="167"/>
                    </a:lnTo>
                    <a:lnTo>
                      <a:pt x="231" y="167"/>
                    </a:lnTo>
                    <a:lnTo>
                      <a:pt x="0" y="160"/>
                    </a:lnTo>
                    <a:lnTo>
                      <a:pt x="0" y="16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1" name="Freeform 30"/>
              <p:cNvSpPr>
                <a:spLocks noChangeArrowheads="1"/>
              </p:cNvSpPr>
              <p:nvPr/>
            </p:nvSpPr>
            <p:spPr bwMode="auto">
              <a:xfrm>
                <a:off x="968375" y="152400"/>
                <a:ext cx="446088" cy="265113"/>
              </a:xfrm>
              <a:custGeom>
                <a:avLst/>
                <a:gdLst>
                  <a:gd name="T0" fmla="*/ 0 w 281"/>
                  <a:gd name="T1" fmla="*/ 0 h 167"/>
                  <a:gd name="T2" fmla="*/ 0 w 281"/>
                  <a:gd name="T3" fmla="*/ 0 h 167"/>
                  <a:gd name="T4" fmla="*/ 281 w 281"/>
                  <a:gd name="T5" fmla="*/ 0 h 167"/>
                  <a:gd name="T6" fmla="*/ 281 w 281"/>
                  <a:gd name="T7" fmla="*/ 0 h 167"/>
                  <a:gd name="T8" fmla="*/ 264 w 281"/>
                  <a:gd name="T9" fmla="*/ 140 h 167"/>
                  <a:gd name="T10" fmla="*/ 264 w 281"/>
                  <a:gd name="T11" fmla="*/ 140 h 167"/>
                  <a:gd name="T12" fmla="*/ 263 w 281"/>
                  <a:gd name="T13" fmla="*/ 145 h 167"/>
                  <a:gd name="T14" fmla="*/ 260 w 281"/>
                  <a:gd name="T15" fmla="*/ 151 h 167"/>
                  <a:gd name="T16" fmla="*/ 256 w 281"/>
                  <a:gd name="T17" fmla="*/ 156 h 167"/>
                  <a:gd name="T18" fmla="*/ 250 w 281"/>
                  <a:gd name="T19" fmla="*/ 160 h 167"/>
                  <a:gd name="T20" fmla="*/ 245 w 281"/>
                  <a:gd name="T21" fmla="*/ 163 h 167"/>
                  <a:gd name="T22" fmla="*/ 240 w 281"/>
                  <a:gd name="T23" fmla="*/ 166 h 167"/>
                  <a:gd name="T24" fmla="*/ 229 w 281"/>
                  <a:gd name="T25" fmla="*/ 167 h 167"/>
                  <a:gd name="T26" fmla="*/ 229 w 281"/>
                  <a:gd name="T27" fmla="*/ 167 h 167"/>
                  <a:gd name="T28" fmla="*/ 0 w 281"/>
                  <a:gd name="T29" fmla="*/ 159 h 167"/>
                  <a:gd name="T30" fmla="*/ 0 w 281"/>
                  <a:gd name="T31" fmla="*/ 159 h 167"/>
                  <a:gd name="T32" fmla="*/ 0 w 281"/>
                  <a:gd name="T33" fmla="*/ 0 h 167"/>
                  <a:gd name="T34" fmla="*/ 0 w 281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1"/>
                  <a:gd name="T55" fmla="*/ 0 h 167"/>
                  <a:gd name="T56" fmla="*/ 281 w 281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1" h="167">
                    <a:moveTo>
                      <a:pt x="0" y="0"/>
                    </a:moveTo>
                    <a:lnTo>
                      <a:pt x="0" y="0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64" y="140"/>
                    </a:lnTo>
                    <a:lnTo>
                      <a:pt x="264" y="140"/>
                    </a:lnTo>
                    <a:lnTo>
                      <a:pt x="263" y="145"/>
                    </a:lnTo>
                    <a:lnTo>
                      <a:pt x="260" y="151"/>
                    </a:lnTo>
                    <a:lnTo>
                      <a:pt x="256" y="156"/>
                    </a:lnTo>
                    <a:lnTo>
                      <a:pt x="250" y="160"/>
                    </a:lnTo>
                    <a:lnTo>
                      <a:pt x="245" y="163"/>
                    </a:lnTo>
                    <a:lnTo>
                      <a:pt x="240" y="166"/>
                    </a:lnTo>
                    <a:lnTo>
                      <a:pt x="229" y="167"/>
                    </a:lnTo>
                    <a:lnTo>
                      <a:pt x="229" y="167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2" name="Freeform 31"/>
              <p:cNvSpPr>
                <a:spLocks noChangeArrowheads="1"/>
              </p:cNvSpPr>
              <p:nvPr/>
            </p:nvSpPr>
            <p:spPr bwMode="auto">
              <a:xfrm>
                <a:off x="973137" y="152400"/>
                <a:ext cx="441325" cy="265113"/>
              </a:xfrm>
              <a:custGeom>
                <a:avLst/>
                <a:gdLst>
                  <a:gd name="T0" fmla="*/ 1 w 278"/>
                  <a:gd name="T1" fmla="*/ 0 h 167"/>
                  <a:gd name="T2" fmla="*/ 1 w 278"/>
                  <a:gd name="T3" fmla="*/ 0 h 167"/>
                  <a:gd name="T4" fmla="*/ 278 w 278"/>
                  <a:gd name="T5" fmla="*/ 0 h 167"/>
                  <a:gd name="T6" fmla="*/ 278 w 278"/>
                  <a:gd name="T7" fmla="*/ 0 h 167"/>
                  <a:gd name="T8" fmla="*/ 261 w 278"/>
                  <a:gd name="T9" fmla="*/ 140 h 167"/>
                  <a:gd name="T10" fmla="*/ 261 w 278"/>
                  <a:gd name="T11" fmla="*/ 140 h 167"/>
                  <a:gd name="T12" fmla="*/ 260 w 278"/>
                  <a:gd name="T13" fmla="*/ 145 h 167"/>
                  <a:gd name="T14" fmla="*/ 257 w 278"/>
                  <a:gd name="T15" fmla="*/ 151 h 167"/>
                  <a:gd name="T16" fmla="*/ 253 w 278"/>
                  <a:gd name="T17" fmla="*/ 156 h 167"/>
                  <a:gd name="T18" fmla="*/ 247 w 278"/>
                  <a:gd name="T19" fmla="*/ 159 h 167"/>
                  <a:gd name="T20" fmla="*/ 242 w 278"/>
                  <a:gd name="T21" fmla="*/ 163 h 167"/>
                  <a:gd name="T22" fmla="*/ 237 w 278"/>
                  <a:gd name="T23" fmla="*/ 166 h 167"/>
                  <a:gd name="T24" fmla="*/ 226 w 278"/>
                  <a:gd name="T25" fmla="*/ 167 h 167"/>
                  <a:gd name="T26" fmla="*/ 226 w 278"/>
                  <a:gd name="T27" fmla="*/ 167 h 167"/>
                  <a:gd name="T28" fmla="*/ 0 w 278"/>
                  <a:gd name="T29" fmla="*/ 157 h 167"/>
                  <a:gd name="T30" fmla="*/ 0 w 278"/>
                  <a:gd name="T31" fmla="*/ 157 h 167"/>
                  <a:gd name="T32" fmla="*/ 1 w 278"/>
                  <a:gd name="T33" fmla="*/ 0 h 167"/>
                  <a:gd name="T34" fmla="*/ 1 w 278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8"/>
                  <a:gd name="T55" fmla="*/ 0 h 167"/>
                  <a:gd name="T56" fmla="*/ 278 w 278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8" h="167">
                    <a:moveTo>
                      <a:pt x="1" y="0"/>
                    </a:moveTo>
                    <a:lnTo>
                      <a:pt x="1" y="0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261" y="140"/>
                    </a:lnTo>
                    <a:lnTo>
                      <a:pt x="261" y="140"/>
                    </a:lnTo>
                    <a:lnTo>
                      <a:pt x="260" y="145"/>
                    </a:lnTo>
                    <a:lnTo>
                      <a:pt x="257" y="151"/>
                    </a:lnTo>
                    <a:lnTo>
                      <a:pt x="253" y="156"/>
                    </a:lnTo>
                    <a:lnTo>
                      <a:pt x="247" y="159"/>
                    </a:lnTo>
                    <a:lnTo>
                      <a:pt x="242" y="163"/>
                    </a:lnTo>
                    <a:lnTo>
                      <a:pt x="237" y="166"/>
                    </a:lnTo>
                    <a:lnTo>
                      <a:pt x="226" y="167"/>
                    </a:lnTo>
                    <a:lnTo>
                      <a:pt x="226" y="16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3" name="Freeform 32"/>
              <p:cNvSpPr>
                <a:spLocks noChangeArrowheads="1"/>
              </p:cNvSpPr>
              <p:nvPr/>
            </p:nvSpPr>
            <p:spPr bwMode="auto">
              <a:xfrm>
                <a:off x="979487" y="152400"/>
                <a:ext cx="434975" cy="265113"/>
              </a:xfrm>
              <a:custGeom>
                <a:avLst/>
                <a:gdLst>
                  <a:gd name="T0" fmla="*/ 1 w 274"/>
                  <a:gd name="T1" fmla="*/ 0 h 167"/>
                  <a:gd name="T2" fmla="*/ 1 w 274"/>
                  <a:gd name="T3" fmla="*/ 0 h 167"/>
                  <a:gd name="T4" fmla="*/ 274 w 274"/>
                  <a:gd name="T5" fmla="*/ 0 h 167"/>
                  <a:gd name="T6" fmla="*/ 274 w 274"/>
                  <a:gd name="T7" fmla="*/ 0 h 167"/>
                  <a:gd name="T8" fmla="*/ 257 w 274"/>
                  <a:gd name="T9" fmla="*/ 140 h 167"/>
                  <a:gd name="T10" fmla="*/ 257 w 274"/>
                  <a:gd name="T11" fmla="*/ 140 h 167"/>
                  <a:gd name="T12" fmla="*/ 256 w 274"/>
                  <a:gd name="T13" fmla="*/ 145 h 167"/>
                  <a:gd name="T14" fmla="*/ 253 w 274"/>
                  <a:gd name="T15" fmla="*/ 151 h 167"/>
                  <a:gd name="T16" fmla="*/ 249 w 274"/>
                  <a:gd name="T17" fmla="*/ 156 h 167"/>
                  <a:gd name="T18" fmla="*/ 245 w 274"/>
                  <a:gd name="T19" fmla="*/ 159 h 167"/>
                  <a:gd name="T20" fmla="*/ 239 w 274"/>
                  <a:gd name="T21" fmla="*/ 163 h 167"/>
                  <a:gd name="T22" fmla="*/ 233 w 274"/>
                  <a:gd name="T23" fmla="*/ 164 h 167"/>
                  <a:gd name="T24" fmla="*/ 222 w 274"/>
                  <a:gd name="T25" fmla="*/ 167 h 167"/>
                  <a:gd name="T26" fmla="*/ 222 w 274"/>
                  <a:gd name="T27" fmla="*/ 167 h 167"/>
                  <a:gd name="T28" fmla="*/ 0 w 274"/>
                  <a:gd name="T29" fmla="*/ 156 h 167"/>
                  <a:gd name="T30" fmla="*/ 0 w 274"/>
                  <a:gd name="T31" fmla="*/ 156 h 167"/>
                  <a:gd name="T32" fmla="*/ 1 w 274"/>
                  <a:gd name="T33" fmla="*/ 0 h 167"/>
                  <a:gd name="T34" fmla="*/ 1 w 274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4"/>
                  <a:gd name="T55" fmla="*/ 0 h 167"/>
                  <a:gd name="T56" fmla="*/ 274 w 274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4" h="167">
                    <a:moveTo>
                      <a:pt x="1" y="0"/>
                    </a:moveTo>
                    <a:lnTo>
                      <a:pt x="1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57" y="140"/>
                    </a:lnTo>
                    <a:lnTo>
                      <a:pt x="257" y="140"/>
                    </a:lnTo>
                    <a:lnTo>
                      <a:pt x="256" y="145"/>
                    </a:lnTo>
                    <a:lnTo>
                      <a:pt x="253" y="151"/>
                    </a:lnTo>
                    <a:lnTo>
                      <a:pt x="249" y="156"/>
                    </a:lnTo>
                    <a:lnTo>
                      <a:pt x="245" y="159"/>
                    </a:lnTo>
                    <a:lnTo>
                      <a:pt x="239" y="163"/>
                    </a:lnTo>
                    <a:lnTo>
                      <a:pt x="233" y="164"/>
                    </a:lnTo>
                    <a:lnTo>
                      <a:pt x="222" y="167"/>
                    </a:lnTo>
                    <a:lnTo>
                      <a:pt x="222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4" name="Freeform 33"/>
              <p:cNvSpPr>
                <a:spLocks noChangeArrowheads="1"/>
              </p:cNvSpPr>
              <p:nvPr/>
            </p:nvSpPr>
            <p:spPr bwMode="auto">
              <a:xfrm>
                <a:off x="985837" y="152400"/>
                <a:ext cx="428625" cy="265113"/>
              </a:xfrm>
              <a:custGeom>
                <a:avLst/>
                <a:gdLst>
                  <a:gd name="T0" fmla="*/ 0 w 270"/>
                  <a:gd name="T1" fmla="*/ 0 h 167"/>
                  <a:gd name="T2" fmla="*/ 0 w 270"/>
                  <a:gd name="T3" fmla="*/ 0 h 167"/>
                  <a:gd name="T4" fmla="*/ 270 w 270"/>
                  <a:gd name="T5" fmla="*/ 0 h 167"/>
                  <a:gd name="T6" fmla="*/ 270 w 270"/>
                  <a:gd name="T7" fmla="*/ 0 h 167"/>
                  <a:gd name="T8" fmla="*/ 253 w 270"/>
                  <a:gd name="T9" fmla="*/ 140 h 167"/>
                  <a:gd name="T10" fmla="*/ 253 w 270"/>
                  <a:gd name="T11" fmla="*/ 140 h 167"/>
                  <a:gd name="T12" fmla="*/ 252 w 270"/>
                  <a:gd name="T13" fmla="*/ 145 h 167"/>
                  <a:gd name="T14" fmla="*/ 249 w 270"/>
                  <a:gd name="T15" fmla="*/ 151 h 167"/>
                  <a:gd name="T16" fmla="*/ 245 w 270"/>
                  <a:gd name="T17" fmla="*/ 155 h 167"/>
                  <a:gd name="T18" fmla="*/ 241 w 270"/>
                  <a:gd name="T19" fmla="*/ 159 h 167"/>
                  <a:gd name="T20" fmla="*/ 235 w 270"/>
                  <a:gd name="T21" fmla="*/ 163 h 167"/>
                  <a:gd name="T22" fmla="*/ 230 w 270"/>
                  <a:gd name="T23" fmla="*/ 164 h 167"/>
                  <a:gd name="T24" fmla="*/ 219 w 270"/>
                  <a:gd name="T25" fmla="*/ 167 h 167"/>
                  <a:gd name="T26" fmla="*/ 219 w 270"/>
                  <a:gd name="T27" fmla="*/ 167 h 167"/>
                  <a:gd name="T28" fmla="*/ 0 w 270"/>
                  <a:gd name="T29" fmla="*/ 156 h 167"/>
                  <a:gd name="T30" fmla="*/ 0 w 270"/>
                  <a:gd name="T31" fmla="*/ 156 h 167"/>
                  <a:gd name="T32" fmla="*/ 0 w 270"/>
                  <a:gd name="T33" fmla="*/ 0 h 167"/>
                  <a:gd name="T34" fmla="*/ 0 w 270"/>
                  <a:gd name="T35" fmla="*/ 0 h 16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0"/>
                  <a:gd name="T55" fmla="*/ 0 h 167"/>
                  <a:gd name="T56" fmla="*/ 270 w 270"/>
                  <a:gd name="T57" fmla="*/ 167 h 16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0" h="167">
                    <a:moveTo>
                      <a:pt x="0" y="0"/>
                    </a:move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53" y="140"/>
                    </a:lnTo>
                    <a:lnTo>
                      <a:pt x="253" y="140"/>
                    </a:lnTo>
                    <a:lnTo>
                      <a:pt x="252" y="145"/>
                    </a:lnTo>
                    <a:lnTo>
                      <a:pt x="249" y="151"/>
                    </a:lnTo>
                    <a:lnTo>
                      <a:pt x="245" y="155"/>
                    </a:lnTo>
                    <a:lnTo>
                      <a:pt x="241" y="159"/>
                    </a:lnTo>
                    <a:lnTo>
                      <a:pt x="235" y="163"/>
                    </a:lnTo>
                    <a:lnTo>
                      <a:pt x="230" y="164"/>
                    </a:lnTo>
                    <a:lnTo>
                      <a:pt x="219" y="167"/>
                    </a:lnTo>
                    <a:lnTo>
                      <a:pt x="219" y="167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5" name="Freeform 34"/>
              <p:cNvSpPr>
                <a:spLocks noChangeArrowheads="1"/>
              </p:cNvSpPr>
              <p:nvPr/>
            </p:nvSpPr>
            <p:spPr bwMode="auto">
              <a:xfrm>
                <a:off x="992187" y="152400"/>
                <a:ext cx="422275" cy="265113"/>
              </a:xfrm>
              <a:custGeom>
                <a:avLst/>
                <a:gdLst>
                  <a:gd name="T0" fmla="*/ 0 w 266"/>
                  <a:gd name="T1" fmla="*/ 0 h 167"/>
                  <a:gd name="T2" fmla="*/ 0 w 266"/>
                  <a:gd name="T3" fmla="*/ 0 h 167"/>
                  <a:gd name="T4" fmla="*/ 266 w 266"/>
                  <a:gd name="T5" fmla="*/ 0 h 167"/>
                  <a:gd name="T6" fmla="*/ 266 w 266"/>
                  <a:gd name="T7" fmla="*/ 0 h 167"/>
                  <a:gd name="T8" fmla="*/ 249 w 266"/>
                  <a:gd name="T9" fmla="*/ 140 h 167"/>
                  <a:gd name="T10" fmla="*/ 249 w 266"/>
                  <a:gd name="T11" fmla="*/ 140 h 167"/>
                  <a:gd name="T12" fmla="*/ 248 w 266"/>
                  <a:gd name="T13" fmla="*/ 145 h 167"/>
                  <a:gd name="T14" fmla="*/ 245 w 266"/>
                  <a:gd name="T15" fmla="*/ 151 h 167"/>
                  <a:gd name="T16" fmla="*/ 241 w 266"/>
                  <a:gd name="T17" fmla="*/ 155 h 167"/>
                  <a:gd name="T18" fmla="*/ 237 w 266"/>
                  <a:gd name="T19" fmla="*/ 159 h 167"/>
                  <a:gd name="T20" fmla="*/ 226 w 266"/>
                  <a:gd name="T21" fmla="*/ 164 h 167"/>
                  <a:gd name="T22" fmla="*/ 215 w 266"/>
                  <a:gd name="T23" fmla="*/ 167 h 167"/>
                  <a:gd name="T24" fmla="*/ 215 w 266"/>
                  <a:gd name="T25" fmla="*/ 167 h 167"/>
                  <a:gd name="T26" fmla="*/ 0 w 266"/>
                  <a:gd name="T27" fmla="*/ 155 h 167"/>
                  <a:gd name="T28" fmla="*/ 0 w 266"/>
                  <a:gd name="T29" fmla="*/ 155 h 167"/>
                  <a:gd name="T30" fmla="*/ 0 w 266"/>
                  <a:gd name="T31" fmla="*/ 0 h 167"/>
                  <a:gd name="T32" fmla="*/ 0 w 266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6"/>
                  <a:gd name="T52" fmla="*/ 0 h 167"/>
                  <a:gd name="T53" fmla="*/ 266 w 266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6" h="167">
                    <a:moveTo>
                      <a:pt x="0" y="0"/>
                    </a:moveTo>
                    <a:lnTo>
                      <a:pt x="0" y="0"/>
                    </a:lnTo>
                    <a:lnTo>
                      <a:pt x="266" y="0"/>
                    </a:lnTo>
                    <a:lnTo>
                      <a:pt x="266" y="0"/>
                    </a:lnTo>
                    <a:lnTo>
                      <a:pt x="249" y="140"/>
                    </a:lnTo>
                    <a:lnTo>
                      <a:pt x="249" y="140"/>
                    </a:lnTo>
                    <a:lnTo>
                      <a:pt x="248" y="145"/>
                    </a:lnTo>
                    <a:lnTo>
                      <a:pt x="245" y="151"/>
                    </a:lnTo>
                    <a:lnTo>
                      <a:pt x="241" y="155"/>
                    </a:lnTo>
                    <a:lnTo>
                      <a:pt x="237" y="159"/>
                    </a:lnTo>
                    <a:lnTo>
                      <a:pt x="226" y="164"/>
                    </a:lnTo>
                    <a:lnTo>
                      <a:pt x="215" y="167"/>
                    </a:lnTo>
                    <a:lnTo>
                      <a:pt x="215" y="167"/>
                    </a:lnTo>
                    <a:lnTo>
                      <a:pt x="0" y="155"/>
                    </a:lnTo>
                    <a:lnTo>
                      <a:pt x="0" y="15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6" name="Freeform 35"/>
              <p:cNvSpPr>
                <a:spLocks noChangeArrowheads="1"/>
              </p:cNvSpPr>
              <p:nvPr/>
            </p:nvSpPr>
            <p:spPr bwMode="auto">
              <a:xfrm>
                <a:off x="995362" y="152400"/>
                <a:ext cx="419100" cy="265113"/>
              </a:xfrm>
              <a:custGeom>
                <a:avLst/>
                <a:gdLst>
                  <a:gd name="T0" fmla="*/ 2 w 264"/>
                  <a:gd name="T1" fmla="*/ 0 h 167"/>
                  <a:gd name="T2" fmla="*/ 2 w 264"/>
                  <a:gd name="T3" fmla="*/ 0 h 167"/>
                  <a:gd name="T4" fmla="*/ 264 w 264"/>
                  <a:gd name="T5" fmla="*/ 0 h 167"/>
                  <a:gd name="T6" fmla="*/ 264 w 264"/>
                  <a:gd name="T7" fmla="*/ 0 h 167"/>
                  <a:gd name="T8" fmla="*/ 247 w 264"/>
                  <a:gd name="T9" fmla="*/ 140 h 167"/>
                  <a:gd name="T10" fmla="*/ 247 w 264"/>
                  <a:gd name="T11" fmla="*/ 140 h 167"/>
                  <a:gd name="T12" fmla="*/ 246 w 264"/>
                  <a:gd name="T13" fmla="*/ 145 h 167"/>
                  <a:gd name="T14" fmla="*/ 243 w 264"/>
                  <a:gd name="T15" fmla="*/ 151 h 167"/>
                  <a:gd name="T16" fmla="*/ 239 w 264"/>
                  <a:gd name="T17" fmla="*/ 155 h 167"/>
                  <a:gd name="T18" fmla="*/ 235 w 264"/>
                  <a:gd name="T19" fmla="*/ 159 h 167"/>
                  <a:gd name="T20" fmla="*/ 224 w 264"/>
                  <a:gd name="T21" fmla="*/ 164 h 167"/>
                  <a:gd name="T22" fmla="*/ 213 w 264"/>
                  <a:gd name="T23" fmla="*/ 167 h 167"/>
                  <a:gd name="T24" fmla="*/ 213 w 264"/>
                  <a:gd name="T25" fmla="*/ 167 h 167"/>
                  <a:gd name="T26" fmla="*/ 0 w 264"/>
                  <a:gd name="T27" fmla="*/ 153 h 167"/>
                  <a:gd name="T28" fmla="*/ 0 w 264"/>
                  <a:gd name="T29" fmla="*/ 153 h 167"/>
                  <a:gd name="T30" fmla="*/ 2 w 264"/>
                  <a:gd name="T31" fmla="*/ 0 h 167"/>
                  <a:gd name="T32" fmla="*/ 2 w 264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4"/>
                  <a:gd name="T52" fmla="*/ 0 h 167"/>
                  <a:gd name="T53" fmla="*/ 264 w 264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4" h="167">
                    <a:moveTo>
                      <a:pt x="2" y="0"/>
                    </a:moveTo>
                    <a:lnTo>
                      <a:pt x="2" y="0"/>
                    </a:lnTo>
                    <a:lnTo>
                      <a:pt x="264" y="0"/>
                    </a:lnTo>
                    <a:lnTo>
                      <a:pt x="264" y="0"/>
                    </a:lnTo>
                    <a:lnTo>
                      <a:pt x="247" y="140"/>
                    </a:lnTo>
                    <a:lnTo>
                      <a:pt x="247" y="140"/>
                    </a:lnTo>
                    <a:lnTo>
                      <a:pt x="246" y="145"/>
                    </a:lnTo>
                    <a:lnTo>
                      <a:pt x="243" y="151"/>
                    </a:lnTo>
                    <a:lnTo>
                      <a:pt x="239" y="155"/>
                    </a:lnTo>
                    <a:lnTo>
                      <a:pt x="235" y="159"/>
                    </a:lnTo>
                    <a:lnTo>
                      <a:pt x="224" y="164"/>
                    </a:lnTo>
                    <a:lnTo>
                      <a:pt x="213" y="167"/>
                    </a:lnTo>
                    <a:lnTo>
                      <a:pt x="213" y="167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7" name="Freeform 36"/>
              <p:cNvSpPr>
                <a:spLocks noChangeArrowheads="1"/>
              </p:cNvSpPr>
              <p:nvPr/>
            </p:nvSpPr>
            <p:spPr bwMode="auto">
              <a:xfrm>
                <a:off x="1001712" y="152400"/>
                <a:ext cx="412750" cy="265113"/>
              </a:xfrm>
              <a:custGeom>
                <a:avLst/>
                <a:gdLst>
                  <a:gd name="T0" fmla="*/ 2 w 260"/>
                  <a:gd name="T1" fmla="*/ 0 h 167"/>
                  <a:gd name="T2" fmla="*/ 2 w 260"/>
                  <a:gd name="T3" fmla="*/ 0 h 167"/>
                  <a:gd name="T4" fmla="*/ 260 w 260"/>
                  <a:gd name="T5" fmla="*/ 0 h 167"/>
                  <a:gd name="T6" fmla="*/ 260 w 260"/>
                  <a:gd name="T7" fmla="*/ 0 h 167"/>
                  <a:gd name="T8" fmla="*/ 243 w 260"/>
                  <a:gd name="T9" fmla="*/ 140 h 167"/>
                  <a:gd name="T10" fmla="*/ 243 w 260"/>
                  <a:gd name="T11" fmla="*/ 140 h 167"/>
                  <a:gd name="T12" fmla="*/ 242 w 260"/>
                  <a:gd name="T13" fmla="*/ 145 h 167"/>
                  <a:gd name="T14" fmla="*/ 239 w 260"/>
                  <a:gd name="T15" fmla="*/ 151 h 167"/>
                  <a:gd name="T16" fmla="*/ 235 w 260"/>
                  <a:gd name="T17" fmla="*/ 155 h 167"/>
                  <a:gd name="T18" fmla="*/ 231 w 260"/>
                  <a:gd name="T19" fmla="*/ 159 h 167"/>
                  <a:gd name="T20" fmla="*/ 220 w 260"/>
                  <a:gd name="T21" fmla="*/ 164 h 167"/>
                  <a:gd name="T22" fmla="*/ 209 w 260"/>
                  <a:gd name="T23" fmla="*/ 167 h 167"/>
                  <a:gd name="T24" fmla="*/ 209 w 260"/>
                  <a:gd name="T25" fmla="*/ 167 h 167"/>
                  <a:gd name="T26" fmla="*/ 0 w 260"/>
                  <a:gd name="T27" fmla="*/ 152 h 167"/>
                  <a:gd name="T28" fmla="*/ 0 w 260"/>
                  <a:gd name="T29" fmla="*/ 152 h 167"/>
                  <a:gd name="T30" fmla="*/ 2 w 260"/>
                  <a:gd name="T31" fmla="*/ 0 h 167"/>
                  <a:gd name="T32" fmla="*/ 2 w 260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0"/>
                  <a:gd name="T52" fmla="*/ 0 h 167"/>
                  <a:gd name="T53" fmla="*/ 260 w 260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0" h="167">
                    <a:moveTo>
                      <a:pt x="2" y="0"/>
                    </a:moveTo>
                    <a:lnTo>
                      <a:pt x="2" y="0"/>
                    </a:lnTo>
                    <a:lnTo>
                      <a:pt x="260" y="0"/>
                    </a:lnTo>
                    <a:lnTo>
                      <a:pt x="260" y="0"/>
                    </a:lnTo>
                    <a:lnTo>
                      <a:pt x="243" y="140"/>
                    </a:lnTo>
                    <a:lnTo>
                      <a:pt x="243" y="140"/>
                    </a:lnTo>
                    <a:lnTo>
                      <a:pt x="242" y="145"/>
                    </a:lnTo>
                    <a:lnTo>
                      <a:pt x="239" y="151"/>
                    </a:lnTo>
                    <a:lnTo>
                      <a:pt x="235" y="155"/>
                    </a:lnTo>
                    <a:lnTo>
                      <a:pt x="231" y="159"/>
                    </a:lnTo>
                    <a:lnTo>
                      <a:pt x="220" y="164"/>
                    </a:lnTo>
                    <a:lnTo>
                      <a:pt x="209" y="167"/>
                    </a:lnTo>
                    <a:lnTo>
                      <a:pt x="209" y="167"/>
                    </a:lnTo>
                    <a:lnTo>
                      <a:pt x="0" y="152"/>
                    </a:lnTo>
                    <a:lnTo>
                      <a:pt x="0" y="15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8" name="Freeform 37"/>
              <p:cNvSpPr>
                <a:spLocks noChangeArrowheads="1"/>
              </p:cNvSpPr>
              <p:nvPr/>
            </p:nvSpPr>
            <p:spPr bwMode="auto">
              <a:xfrm>
                <a:off x="1009650" y="152400"/>
                <a:ext cx="404813" cy="265113"/>
              </a:xfrm>
              <a:custGeom>
                <a:avLst/>
                <a:gdLst>
                  <a:gd name="T0" fmla="*/ 1 w 255"/>
                  <a:gd name="T1" fmla="*/ 0 h 167"/>
                  <a:gd name="T2" fmla="*/ 1 w 255"/>
                  <a:gd name="T3" fmla="*/ 0 h 167"/>
                  <a:gd name="T4" fmla="*/ 255 w 255"/>
                  <a:gd name="T5" fmla="*/ 0 h 167"/>
                  <a:gd name="T6" fmla="*/ 255 w 255"/>
                  <a:gd name="T7" fmla="*/ 0 h 167"/>
                  <a:gd name="T8" fmla="*/ 238 w 255"/>
                  <a:gd name="T9" fmla="*/ 140 h 167"/>
                  <a:gd name="T10" fmla="*/ 238 w 255"/>
                  <a:gd name="T11" fmla="*/ 140 h 167"/>
                  <a:gd name="T12" fmla="*/ 237 w 255"/>
                  <a:gd name="T13" fmla="*/ 145 h 167"/>
                  <a:gd name="T14" fmla="*/ 234 w 255"/>
                  <a:gd name="T15" fmla="*/ 151 h 167"/>
                  <a:gd name="T16" fmla="*/ 230 w 255"/>
                  <a:gd name="T17" fmla="*/ 155 h 167"/>
                  <a:gd name="T18" fmla="*/ 226 w 255"/>
                  <a:gd name="T19" fmla="*/ 159 h 167"/>
                  <a:gd name="T20" fmla="*/ 215 w 255"/>
                  <a:gd name="T21" fmla="*/ 164 h 167"/>
                  <a:gd name="T22" fmla="*/ 205 w 255"/>
                  <a:gd name="T23" fmla="*/ 167 h 167"/>
                  <a:gd name="T24" fmla="*/ 205 w 255"/>
                  <a:gd name="T25" fmla="*/ 167 h 167"/>
                  <a:gd name="T26" fmla="*/ 0 w 255"/>
                  <a:gd name="T27" fmla="*/ 151 h 167"/>
                  <a:gd name="T28" fmla="*/ 0 w 255"/>
                  <a:gd name="T29" fmla="*/ 151 h 167"/>
                  <a:gd name="T30" fmla="*/ 1 w 255"/>
                  <a:gd name="T31" fmla="*/ 0 h 167"/>
                  <a:gd name="T32" fmla="*/ 1 w 255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5"/>
                  <a:gd name="T52" fmla="*/ 0 h 167"/>
                  <a:gd name="T53" fmla="*/ 255 w 255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5" h="167">
                    <a:moveTo>
                      <a:pt x="1" y="0"/>
                    </a:moveTo>
                    <a:lnTo>
                      <a:pt x="1" y="0"/>
                    </a:lnTo>
                    <a:lnTo>
                      <a:pt x="255" y="0"/>
                    </a:lnTo>
                    <a:lnTo>
                      <a:pt x="255" y="0"/>
                    </a:lnTo>
                    <a:lnTo>
                      <a:pt x="238" y="140"/>
                    </a:lnTo>
                    <a:lnTo>
                      <a:pt x="238" y="140"/>
                    </a:lnTo>
                    <a:lnTo>
                      <a:pt x="237" y="145"/>
                    </a:lnTo>
                    <a:lnTo>
                      <a:pt x="234" y="151"/>
                    </a:lnTo>
                    <a:lnTo>
                      <a:pt x="230" y="155"/>
                    </a:lnTo>
                    <a:lnTo>
                      <a:pt x="226" y="159"/>
                    </a:lnTo>
                    <a:lnTo>
                      <a:pt x="215" y="164"/>
                    </a:lnTo>
                    <a:lnTo>
                      <a:pt x="205" y="167"/>
                    </a:lnTo>
                    <a:lnTo>
                      <a:pt x="205" y="167"/>
                    </a:lnTo>
                    <a:lnTo>
                      <a:pt x="0" y="151"/>
                    </a:lnTo>
                    <a:lnTo>
                      <a:pt x="0" y="15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09" name="Freeform 38"/>
              <p:cNvSpPr>
                <a:spLocks noChangeArrowheads="1"/>
              </p:cNvSpPr>
              <p:nvPr/>
            </p:nvSpPr>
            <p:spPr bwMode="auto">
              <a:xfrm>
                <a:off x="1016000" y="152400"/>
                <a:ext cx="398463" cy="265113"/>
              </a:xfrm>
              <a:custGeom>
                <a:avLst/>
                <a:gdLst>
                  <a:gd name="T0" fmla="*/ 1 w 251"/>
                  <a:gd name="T1" fmla="*/ 0 h 167"/>
                  <a:gd name="T2" fmla="*/ 1 w 251"/>
                  <a:gd name="T3" fmla="*/ 0 h 167"/>
                  <a:gd name="T4" fmla="*/ 251 w 251"/>
                  <a:gd name="T5" fmla="*/ 0 h 167"/>
                  <a:gd name="T6" fmla="*/ 251 w 251"/>
                  <a:gd name="T7" fmla="*/ 0 h 167"/>
                  <a:gd name="T8" fmla="*/ 234 w 251"/>
                  <a:gd name="T9" fmla="*/ 140 h 167"/>
                  <a:gd name="T10" fmla="*/ 234 w 251"/>
                  <a:gd name="T11" fmla="*/ 140 h 167"/>
                  <a:gd name="T12" fmla="*/ 233 w 251"/>
                  <a:gd name="T13" fmla="*/ 145 h 167"/>
                  <a:gd name="T14" fmla="*/ 230 w 251"/>
                  <a:gd name="T15" fmla="*/ 151 h 167"/>
                  <a:gd name="T16" fmla="*/ 226 w 251"/>
                  <a:gd name="T17" fmla="*/ 155 h 167"/>
                  <a:gd name="T18" fmla="*/ 222 w 251"/>
                  <a:gd name="T19" fmla="*/ 159 h 167"/>
                  <a:gd name="T20" fmla="*/ 212 w 251"/>
                  <a:gd name="T21" fmla="*/ 164 h 167"/>
                  <a:gd name="T22" fmla="*/ 201 w 251"/>
                  <a:gd name="T23" fmla="*/ 167 h 167"/>
                  <a:gd name="T24" fmla="*/ 201 w 251"/>
                  <a:gd name="T25" fmla="*/ 167 h 167"/>
                  <a:gd name="T26" fmla="*/ 0 w 251"/>
                  <a:gd name="T27" fmla="*/ 149 h 167"/>
                  <a:gd name="T28" fmla="*/ 0 w 251"/>
                  <a:gd name="T29" fmla="*/ 149 h 167"/>
                  <a:gd name="T30" fmla="*/ 1 w 251"/>
                  <a:gd name="T31" fmla="*/ 0 h 167"/>
                  <a:gd name="T32" fmla="*/ 1 w 251"/>
                  <a:gd name="T33" fmla="*/ 0 h 16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1"/>
                  <a:gd name="T52" fmla="*/ 0 h 167"/>
                  <a:gd name="T53" fmla="*/ 251 w 251"/>
                  <a:gd name="T54" fmla="*/ 167 h 16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1" h="167">
                    <a:moveTo>
                      <a:pt x="1" y="0"/>
                    </a:moveTo>
                    <a:lnTo>
                      <a:pt x="1" y="0"/>
                    </a:lnTo>
                    <a:lnTo>
                      <a:pt x="251" y="0"/>
                    </a:lnTo>
                    <a:lnTo>
                      <a:pt x="251" y="0"/>
                    </a:lnTo>
                    <a:lnTo>
                      <a:pt x="234" y="140"/>
                    </a:lnTo>
                    <a:lnTo>
                      <a:pt x="234" y="140"/>
                    </a:lnTo>
                    <a:lnTo>
                      <a:pt x="233" y="145"/>
                    </a:lnTo>
                    <a:lnTo>
                      <a:pt x="230" y="151"/>
                    </a:lnTo>
                    <a:lnTo>
                      <a:pt x="226" y="155"/>
                    </a:lnTo>
                    <a:lnTo>
                      <a:pt x="222" y="159"/>
                    </a:lnTo>
                    <a:lnTo>
                      <a:pt x="212" y="164"/>
                    </a:lnTo>
                    <a:lnTo>
                      <a:pt x="201" y="167"/>
                    </a:lnTo>
                    <a:lnTo>
                      <a:pt x="201" y="167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0" name="Freeform 39"/>
              <p:cNvSpPr>
                <a:spLocks noChangeArrowheads="1"/>
              </p:cNvSpPr>
              <p:nvPr/>
            </p:nvSpPr>
            <p:spPr bwMode="auto">
              <a:xfrm>
                <a:off x="1019175" y="152400"/>
                <a:ext cx="395288" cy="263525"/>
              </a:xfrm>
              <a:custGeom>
                <a:avLst/>
                <a:gdLst>
                  <a:gd name="T0" fmla="*/ 2 w 249"/>
                  <a:gd name="T1" fmla="*/ 0 h 166"/>
                  <a:gd name="T2" fmla="*/ 2 w 249"/>
                  <a:gd name="T3" fmla="*/ 0 h 166"/>
                  <a:gd name="T4" fmla="*/ 249 w 249"/>
                  <a:gd name="T5" fmla="*/ 0 h 166"/>
                  <a:gd name="T6" fmla="*/ 249 w 249"/>
                  <a:gd name="T7" fmla="*/ 0 h 166"/>
                  <a:gd name="T8" fmla="*/ 232 w 249"/>
                  <a:gd name="T9" fmla="*/ 140 h 166"/>
                  <a:gd name="T10" fmla="*/ 232 w 249"/>
                  <a:gd name="T11" fmla="*/ 140 h 166"/>
                  <a:gd name="T12" fmla="*/ 231 w 249"/>
                  <a:gd name="T13" fmla="*/ 145 h 166"/>
                  <a:gd name="T14" fmla="*/ 228 w 249"/>
                  <a:gd name="T15" fmla="*/ 151 h 166"/>
                  <a:gd name="T16" fmla="*/ 225 w 249"/>
                  <a:gd name="T17" fmla="*/ 155 h 166"/>
                  <a:gd name="T18" fmla="*/ 220 w 249"/>
                  <a:gd name="T19" fmla="*/ 159 h 166"/>
                  <a:gd name="T20" fmla="*/ 210 w 249"/>
                  <a:gd name="T21" fmla="*/ 164 h 166"/>
                  <a:gd name="T22" fmla="*/ 199 w 249"/>
                  <a:gd name="T23" fmla="*/ 166 h 166"/>
                  <a:gd name="T24" fmla="*/ 199 w 249"/>
                  <a:gd name="T25" fmla="*/ 166 h 166"/>
                  <a:gd name="T26" fmla="*/ 0 w 249"/>
                  <a:gd name="T27" fmla="*/ 148 h 166"/>
                  <a:gd name="T28" fmla="*/ 0 w 249"/>
                  <a:gd name="T29" fmla="*/ 148 h 166"/>
                  <a:gd name="T30" fmla="*/ 2 w 249"/>
                  <a:gd name="T31" fmla="*/ 0 h 166"/>
                  <a:gd name="T32" fmla="*/ 2 w 249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9"/>
                  <a:gd name="T52" fmla="*/ 0 h 166"/>
                  <a:gd name="T53" fmla="*/ 249 w 249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9" h="166">
                    <a:moveTo>
                      <a:pt x="2" y="0"/>
                    </a:moveTo>
                    <a:lnTo>
                      <a:pt x="2" y="0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32" y="140"/>
                    </a:lnTo>
                    <a:lnTo>
                      <a:pt x="232" y="140"/>
                    </a:lnTo>
                    <a:lnTo>
                      <a:pt x="231" y="145"/>
                    </a:lnTo>
                    <a:lnTo>
                      <a:pt x="228" y="151"/>
                    </a:lnTo>
                    <a:lnTo>
                      <a:pt x="225" y="155"/>
                    </a:lnTo>
                    <a:lnTo>
                      <a:pt x="220" y="159"/>
                    </a:lnTo>
                    <a:lnTo>
                      <a:pt x="210" y="164"/>
                    </a:lnTo>
                    <a:lnTo>
                      <a:pt x="199" y="166"/>
                    </a:lnTo>
                    <a:lnTo>
                      <a:pt x="199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1" name="Freeform 40"/>
              <p:cNvSpPr>
                <a:spLocks noChangeArrowheads="1"/>
              </p:cNvSpPr>
              <p:nvPr/>
            </p:nvSpPr>
            <p:spPr bwMode="auto">
              <a:xfrm>
                <a:off x="1025525" y="152400"/>
                <a:ext cx="388938" cy="263525"/>
              </a:xfrm>
              <a:custGeom>
                <a:avLst/>
                <a:gdLst>
                  <a:gd name="T0" fmla="*/ 2 w 245"/>
                  <a:gd name="T1" fmla="*/ 0 h 166"/>
                  <a:gd name="T2" fmla="*/ 2 w 245"/>
                  <a:gd name="T3" fmla="*/ 0 h 166"/>
                  <a:gd name="T4" fmla="*/ 245 w 245"/>
                  <a:gd name="T5" fmla="*/ 0 h 166"/>
                  <a:gd name="T6" fmla="*/ 245 w 245"/>
                  <a:gd name="T7" fmla="*/ 0 h 166"/>
                  <a:gd name="T8" fmla="*/ 228 w 245"/>
                  <a:gd name="T9" fmla="*/ 140 h 166"/>
                  <a:gd name="T10" fmla="*/ 228 w 245"/>
                  <a:gd name="T11" fmla="*/ 140 h 166"/>
                  <a:gd name="T12" fmla="*/ 227 w 245"/>
                  <a:gd name="T13" fmla="*/ 145 h 166"/>
                  <a:gd name="T14" fmla="*/ 224 w 245"/>
                  <a:gd name="T15" fmla="*/ 151 h 166"/>
                  <a:gd name="T16" fmla="*/ 221 w 245"/>
                  <a:gd name="T17" fmla="*/ 155 h 166"/>
                  <a:gd name="T18" fmla="*/ 216 w 245"/>
                  <a:gd name="T19" fmla="*/ 159 h 166"/>
                  <a:gd name="T20" fmla="*/ 206 w 245"/>
                  <a:gd name="T21" fmla="*/ 163 h 166"/>
                  <a:gd name="T22" fmla="*/ 195 w 245"/>
                  <a:gd name="T23" fmla="*/ 166 h 166"/>
                  <a:gd name="T24" fmla="*/ 195 w 245"/>
                  <a:gd name="T25" fmla="*/ 166 h 166"/>
                  <a:gd name="T26" fmla="*/ 0 w 245"/>
                  <a:gd name="T27" fmla="*/ 148 h 166"/>
                  <a:gd name="T28" fmla="*/ 0 w 245"/>
                  <a:gd name="T29" fmla="*/ 148 h 166"/>
                  <a:gd name="T30" fmla="*/ 2 w 245"/>
                  <a:gd name="T31" fmla="*/ 0 h 166"/>
                  <a:gd name="T32" fmla="*/ 2 w 245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5"/>
                  <a:gd name="T52" fmla="*/ 0 h 166"/>
                  <a:gd name="T53" fmla="*/ 245 w 245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5" h="166">
                    <a:moveTo>
                      <a:pt x="2" y="0"/>
                    </a:moveTo>
                    <a:lnTo>
                      <a:pt x="2" y="0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28" y="140"/>
                    </a:lnTo>
                    <a:lnTo>
                      <a:pt x="228" y="140"/>
                    </a:lnTo>
                    <a:lnTo>
                      <a:pt x="227" y="145"/>
                    </a:lnTo>
                    <a:lnTo>
                      <a:pt x="224" y="151"/>
                    </a:lnTo>
                    <a:lnTo>
                      <a:pt x="221" y="155"/>
                    </a:lnTo>
                    <a:lnTo>
                      <a:pt x="216" y="159"/>
                    </a:lnTo>
                    <a:lnTo>
                      <a:pt x="206" y="163"/>
                    </a:lnTo>
                    <a:lnTo>
                      <a:pt x="195" y="166"/>
                    </a:lnTo>
                    <a:lnTo>
                      <a:pt x="195" y="166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2" name="Freeform 41"/>
              <p:cNvSpPr>
                <a:spLocks noChangeArrowheads="1"/>
              </p:cNvSpPr>
              <p:nvPr/>
            </p:nvSpPr>
            <p:spPr bwMode="auto">
              <a:xfrm>
                <a:off x="1031875" y="152400"/>
                <a:ext cx="382588" cy="263525"/>
              </a:xfrm>
              <a:custGeom>
                <a:avLst/>
                <a:gdLst>
                  <a:gd name="T0" fmla="*/ 2 w 241"/>
                  <a:gd name="T1" fmla="*/ 0 h 166"/>
                  <a:gd name="T2" fmla="*/ 2 w 241"/>
                  <a:gd name="T3" fmla="*/ 0 h 166"/>
                  <a:gd name="T4" fmla="*/ 241 w 241"/>
                  <a:gd name="T5" fmla="*/ 0 h 166"/>
                  <a:gd name="T6" fmla="*/ 241 w 241"/>
                  <a:gd name="T7" fmla="*/ 0 h 166"/>
                  <a:gd name="T8" fmla="*/ 224 w 241"/>
                  <a:gd name="T9" fmla="*/ 140 h 166"/>
                  <a:gd name="T10" fmla="*/ 224 w 241"/>
                  <a:gd name="T11" fmla="*/ 140 h 166"/>
                  <a:gd name="T12" fmla="*/ 223 w 241"/>
                  <a:gd name="T13" fmla="*/ 145 h 166"/>
                  <a:gd name="T14" fmla="*/ 220 w 241"/>
                  <a:gd name="T15" fmla="*/ 151 h 166"/>
                  <a:gd name="T16" fmla="*/ 217 w 241"/>
                  <a:gd name="T17" fmla="*/ 155 h 166"/>
                  <a:gd name="T18" fmla="*/ 212 w 241"/>
                  <a:gd name="T19" fmla="*/ 157 h 166"/>
                  <a:gd name="T20" fmla="*/ 202 w 241"/>
                  <a:gd name="T21" fmla="*/ 163 h 166"/>
                  <a:gd name="T22" fmla="*/ 193 w 241"/>
                  <a:gd name="T23" fmla="*/ 166 h 166"/>
                  <a:gd name="T24" fmla="*/ 193 w 241"/>
                  <a:gd name="T25" fmla="*/ 166 h 166"/>
                  <a:gd name="T26" fmla="*/ 0 w 241"/>
                  <a:gd name="T27" fmla="*/ 147 h 166"/>
                  <a:gd name="T28" fmla="*/ 0 w 241"/>
                  <a:gd name="T29" fmla="*/ 147 h 166"/>
                  <a:gd name="T30" fmla="*/ 2 w 241"/>
                  <a:gd name="T31" fmla="*/ 0 h 166"/>
                  <a:gd name="T32" fmla="*/ 2 w 241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1"/>
                  <a:gd name="T52" fmla="*/ 0 h 166"/>
                  <a:gd name="T53" fmla="*/ 241 w 241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1" h="166">
                    <a:moveTo>
                      <a:pt x="2" y="0"/>
                    </a:moveTo>
                    <a:lnTo>
                      <a:pt x="2" y="0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24" y="140"/>
                    </a:lnTo>
                    <a:lnTo>
                      <a:pt x="224" y="140"/>
                    </a:lnTo>
                    <a:lnTo>
                      <a:pt x="223" y="145"/>
                    </a:lnTo>
                    <a:lnTo>
                      <a:pt x="220" y="151"/>
                    </a:lnTo>
                    <a:lnTo>
                      <a:pt x="217" y="155"/>
                    </a:lnTo>
                    <a:lnTo>
                      <a:pt x="212" y="157"/>
                    </a:lnTo>
                    <a:lnTo>
                      <a:pt x="202" y="163"/>
                    </a:lnTo>
                    <a:lnTo>
                      <a:pt x="193" y="166"/>
                    </a:lnTo>
                    <a:lnTo>
                      <a:pt x="193" y="166"/>
                    </a:lnTo>
                    <a:lnTo>
                      <a:pt x="0" y="147"/>
                    </a:lnTo>
                    <a:lnTo>
                      <a:pt x="0" y="14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3" name="Freeform 42"/>
              <p:cNvSpPr>
                <a:spLocks noChangeArrowheads="1"/>
              </p:cNvSpPr>
              <p:nvPr/>
            </p:nvSpPr>
            <p:spPr bwMode="auto">
              <a:xfrm>
                <a:off x="1039812" y="152400"/>
                <a:ext cx="374650" cy="263525"/>
              </a:xfrm>
              <a:custGeom>
                <a:avLst/>
                <a:gdLst>
                  <a:gd name="T0" fmla="*/ 1 w 236"/>
                  <a:gd name="T1" fmla="*/ 0 h 166"/>
                  <a:gd name="T2" fmla="*/ 1 w 236"/>
                  <a:gd name="T3" fmla="*/ 0 h 166"/>
                  <a:gd name="T4" fmla="*/ 236 w 236"/>
                  <a:gd name="T5" fmla="*/ 0 h 166"/>
                  <a:gd name="T6" fmla="*/ 236 w 236"/>
                  <a:gd name="T7" fmla="*/ 0 h 166"/>
                  <a:gd name="T8" fmla="*/ 219 w 236"/>
                  <a:gd name="T9" fmla="*/ 140 h 166"/>
                  <a:gd name="T10" fmla="*/ 219 w 236"/>
                  <a:gd name="T11" fmla="*/ 140 h 166"/>
                  <a:gd name="T12" fmla="*/ 218 w 236"/>
                  <a:gd name="T13" fmla="*/ 145 h 166"/>
                  <a:gd name="T14" fmla="*/ 215 w 236"/>
                  <a:gd name="T15" fmla="*/ 151 h 166"/>
                  <a:gd name="T16" fmla="*/ 212 w 236"/>
                  <a:gd name="T17" fmla="*/ 155 h 166"/>
                  <a:gd name="T18" fmla="*/ 208 w 236"/>
                  <a:gd name="T19" fmla="*/ 157 h 166"/>
                  <a:gd name="T20" fmla="*/ 197 w 236"/>
                  <a:gd name="T21" fmla="*/ 163 h 166"/>
                  <a:gd name="T22" fmla="*/ 188 w 236"/>
                  <a:gd name="T23" fmla="*/ 166 h 166"/>
                  <a:gd name="T24" fmla="*/ 188 w 236"/>
                  <a:gd name="T25" fmla="*/ 166 h 166"/>
                  <a:gd name="T26" fmla="*/ 0 w 236"/>
                  <a:gd name="T27" fmla="*/ 145 h 166"/>
                  <a:gd name="T28" fmla="*/ 0 w 236"/>
                  <a:gd name="T29" fmla="*/ 145 h 166"/>
                  <a:gd name="T30" fmla="*/ 1 w 236"/>
                  <a:gd name="T31" fmla="*/ 0 h 166"/>
                  <a:gd name="T32" fmla="*/ 1 w 23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6"/>
                  <a:gd name="T52" fmla="*/ 0 h 166"/>
                  <a:gd name="T53" fmla="*/ 236 w 23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6" h="166">
                    <a:moveTo>
                      <a:pt x="1" y="0"/>
                    </a:moveTo>
                    <a:lnTo>
                      <a:pt x="1" y="0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19" y="140"/>
                    </a:lnTo>
                    <a:lnTo>
                      <a:pt x="219" y="140"/>
                    </a:lnTo>
                    <a:lnTo>
                      <a:pt x="218" y="145"/>
                    </a:lnTo>
                    <a:lnTo>
                      <a:pt x="215" y="151"/>
                    </a:lnTo>
                    <a:lnTo>
                      <a:pt x="212" y="155"/>
                    </a:lnTo>
                    <a:lnTo>
                      <a:pt x="208" y="157"/>
                    </a:lnTo>
                    <a:lnTo>
                      <a:pt x="197" y="163"/>
                    </a:lnTo>
                    <a:lnTo>
                      <a:pt x="188" y="166"/>
                    </a:lnTo>
                    <a:lnTo>
                      <a:pt x="188" y="166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4" name="Freeform 43"/>
              <p:cNvSpPr>
                <a:spLocks noChangeArrowheads="1"/>
              </p:cNvSpPr>
              <p:nvPr/>
            </p:nvSpPr>
            <p:spPr bwMode="auto">
              <a:xfrm>
                <a:off x="1046162" y="152400"/>
                <a:ext cx="368300" cy="263525"/>
              </a:xfrm>
              <a:custGeom>
                <a:avLst/>
                <a:gdLst>
                  <a:gd name="T0" fmla="*/ 1 w 232"/>
                  <a:gd name="T1" fmla="*/ 0 h 166"/>
                  <a:gd name="T2" fmla="*/ 1 w 232"/>
                  <a:gd name="T3" fmla="*/ 0 h 166"/>
                  <a:gd name="T4" fmla="*/ 232 w 232"/>
                  <a:gd name="T5" fmla="*/ 0 h 166"/>
                  <a:gd name="T6" fmla="*/ 232 w 232"/>
                  <a:gd name="T7" fmla="*/ 0 h 166"/>
                  <a:gd name="T8" fmla="*/ 215 w 232"/>
                  <a:gd name="T9" fmla="*/ 140 h 166"/>
                  <a:gd name="T10" fmla="*/ 215 w 232"/>
                  <a:gd name="T11" fmla="*/ 140 h 166"/>
                  <a:gd name="T12" fmla="*/ 214 w 232"/>
                  <a:gd name="T13" fmla="*/ 145 h 166"/>
                  <a:gd name="T14" fmla="*/ 211 w 232"/>
                  <a:gd name="T15" fmla="*/ 151 h 166"/>
                  <a:gd name="T16" fmla="*/ 208 w 232"/>
                  <a:gd name="T17" fmla="*/ 155 h 166"/>
                  <a:gd name="T18" fmla="*/ 204 w 232"/>
                  <a:gd name="T19" fmla="*/ 157 h 166"/>
                  <a:gd name="T20" fmla="*/ 195 w 232"/>
                  <a:gd name="T21" fmla="*/ 163 h 166"/>
                  <a:gd name="T22" fmla="*/ 184 w 232"/>
                  <a:gd name="T23" fmla="*/ 166 h 166"/>
                  <a:gd name="T24" fmla="*/ 184 w 232"/>
                  <a:gd name="T25" fmla="*/ 166 h 166"/>
                  <a:gd name="T26" fmla="*/ 0 w 232"/>
                  <a:gd name="T27" fmla="*/ 144 h 166"/>
                  <a:gd name="T28" fmla="*/ 0 w 232"/>
                  <a:gd name="T29" fmla="*/ 144 h 166"/>
                  <a:gd name="T30" fmla="*/ 1 w 232"/>
                  <a:gd name="T31" fmla="*/ 0 h 166"/>
                  <a:gd name="T32" fmla="*/ 1 w 23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2"/>
                  <a:gd name="T52" fmla="*/ 0 h 166"/>
                  <a:gd name="T53" fmla="*/ 232 w 23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2" h="166">
                    <a:moveTo>
                      <a:pt x="1" y="0"/>
                    </a:moveTo>
                    <a:lnTo>
                      <a:pt x="1" y="0"/>
                    </a:lnTo>
                    <a:lnTo>
                      <a:pt x="232" y="0"/>
                    </a:lnTo>
                    <a:lnTo>
                      <a:pt x="232" y="0"/>
                    </a:lnTo>
                    <a:lnTo>
                      <a:pt x="215" y="140"/>
                    </a:lnTo>
                    <a:lnTo>
                      <a:pt x="215" y="140"/>
                    </a:lnTo>
                    <a:lnTo>
                      <a:pt x="214" y="145"/>
                    </a:lnTo>
                    <a:lnTo>
                      <a:pt x="211" y="151"/>
                    </a:lnTo>
                    <a:lnTo>
                      <a:pt x="208" y="155"/>
                    </a:lnTo>
                    <a:lnTo>
                      <a:pt x="204" y="157"/>
                    </a:lnTo>
                    <a:lnTo>
                      <a:pt x="195" y="163"/>
                    </a:lnTo>
                    <a:lnTo>
                      <a:pt x="184" y="166"/>
                    </a:lnTo>
                    <a:lnTo>
                      <a:pt x="184" y="166"/>
                    </a:lnTo>
                    <a:lnTo>
                      <a:pt x="0" y="144"/>
                    </a:lnTo>
                    <a:lnTo>
                      <a:pt x="0" y="144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5" name="Freeform 44"/>
              <p:cNvSpPr>
                <a:spLocks noChangeArrowheads="1"/>
              </p:cNvSpPr>
              <p:nvPr/>
            </p:nvSpPr>
            <p:spPr bwMode="auto">
              <a:xfrm>
                <a:off x="1049337" y="152400"/>
                <a:ext cx="365125" cy="263525"/>
              </a:xfrm>
              <a:custGeom>
                <a:avLst/>
                <a:gdLst>
                  <a:gd name="T0" fmla="*/ 3 w 230"/>
                  <a:gd name="T1" fmla="*/ 0 h 166"/>
                  <a:gd name="T2" fmla="*/ 3 w 230"/>
                  <a:gd name="T3" fmla="*/ 0 h 166"/>
                  <a:gd name="T4" fmla="*/ 230 w 230"/>
                  <a:gd name="T5" fmla="*/ 0 h 166"/>
                  <a:gd name="T6" fmla="*/ 230 w 230"/>
                  <a:gd name="T7" fmla="*/ 0 h 166"/>
                  <a:gd name="T8" fmla="*/ 213 w 230"/>
                  <a:gd name="T9" fmla="*/ 140 h 166"/>
                  <a:gd name="T10" fmla="*/ 213 w 230"/>
                  <a:gd name="T11" fmla="*/ 140 h 166"/>
                  <a:gd name="T12" fmla="*/ 212 w 230"/>
                  <a:gd name="T13" fmla="*/ 145 h 166"/>
                  <a:gd name="T14" fmla="*/ 209 w 230"/>
                  <a:gd name="T15" fmla="*/ 149 h 166"/>
                  <a:gd name="T16" fmla="*/ 206 w 230"/>
                  <a:gd name="T17" fmla="*/ 153 h 166"/>
                  <a:gd name="T18" fmla="*/ 202 w 230"/>
                  <a:gd name="T19" fmla="*/ 157 h 166"/>
                  <a:gd name="T20" fmla="*/ 193 w 230"/>
                  <a:gd name="T21" fmla="*/ 163 h 166"/>
                  <a:gd name="T22" fmla="*/ 183 w 230"/>
                  <a:gd name="T23" fmla="*/ 166 h 166"/>
                  <a:gd name="T24" fmla="*/ 183 w 230"/>
                  <a:gd name="T25" fmla="*/ 166 h 166"/>
                  <a:gd name="T26" fmla="*/ 0 w 230"/>
                  <a:gd name="T27" fmla="*/ 143 h 166"/>
                  <a:gd name="T28" fmla="*/ 0 w 230"/>
                  <a:gd name="T29" fmla="*/ 143 h 166"/>
                  <a:gd name="T30" fmla="*/ 3 w 230"/>
                  <a:gd name="T31" fmla="*/ 0 h 166"/>
                  <a:gd name="T32" fmla="*/ 3 w 230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0"/>
                  <a:gd name="T52" fmla="*/ 0 h 166"/>
                  <a:gd name="T53" fmla="*/ 230 w 230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0" h="166">
                    <a:moveTo>
                      <a:pt x="3" y="0"/>
                    </a:moveTo>
                    <a:lnTo>
                      <a:pt x="3" y="0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13" y="140"/>
                    </a:lnTo>
                    <a:lnTo>
                      <a:pt x="213" y="140"/>
                    </a:lnTo>
                    <a:lnTo>
                      <a:pt x="212" y="145"/>
                    </a:lnTo>
                    <a:lnTo>
                      <a:pt x="209" y="149"/>
                    </a:lnTo>
                    <a:lnTo>
                      <a:pt x="206" y="153"/>
                    </a:lnTo>
                    <a:lnTo>
                      <a:pt x="202" y="157"/>
                    </a:lnTo>
                    <a:lnTo>
                      <a:pt x="193" y="163"/>
                    </a:lnTo>
                    <a:lnTo>
                      <a:pt x="183" y="166"/>
                    </a:lnTo>
                    <a:lnTo>
                      <a:pt x="183" y="166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6" name="Freeform 45"/>
              <p:cNvSpPr>
                <a:spLocks noChangeArrowheads="1"/>
              </p:cNvSpPr>
              <p:nvPr/>
            </p:nvSpPr>
            <p:spPr bwMode="auto">
              <a:xfrm>
                <a:off x="1055687" y="152400"/>
                <a:ext cx="358775" cy="263525"/>
              </a:xfrm>
              <a:custGeom>
                <a:avLst/>
                <a:gdLst>
                  <a:gd name="T0" fmla="*/ 3 w 226"/>
                  <a:gd name="T1" fmla="*/ 0 h 166"/>
                  <a:gd name="T2" fmla="*/ 3 w 226"/>
                  <a:gd name="T3" fmla="*/ 0 h 166"/>
                  <a:gd name="T4" fmla="*/ 226 w 226"/>
                  <a:gd name="T5" fmla="*/ 0 h 166"/>
                  <a:gd name="T6" fmla="*/ 226 w 226"/>
                  <a:gd name="T7" fmla="*/ 0 h 166"/>
                  <a:gd name="T8" fmla="*/ 209 w 226"/>
                  <a:gd name="T9" fmla="*/ 140 h 166"/>
                  <a:gd name="T10" fmla="*/ 209 w 226"/>
                  <a:gd name="T11" fmla="*/ 140 h 166"/>
                  <a:gd name="T12" fmla="*/ 208 w 226"/>
                  <a:gd name="T13" fmla="*/ 145 h 166"/>
                  <a:gd name="T14" fmla="*/ 205 w 226"/>
                  <a:gd name="T15" fmla="*/ 149 h 166"/>
                  <a:gd name="T16" fmla="*/ 202 w 226"/>
                  <a:gd name="T17" fmla="*/ 153 h 166"/>
                  <a:gd name="T18" fmla="*/ 198 w 226"/>
                  <a:gd name="T19" fmla="*/ 157 h 166"/>
                  <a:gd name="T20" fmla="*/ 189 w 226"/>
                  <a:gd name="T21" fmla="*/ 163 h 166"/>
                  <a:gd name="T22" fmla="*/ 179 w 226"/>
                  <a:gd name="T23" fmla="*/ 166 h 166"/>
                  <a:gd name="T24" fmla="*/ 179 w 226"/>
                  <a:gd name="T25" fmla="*/ 166 h 166"/>
                  <a:gd name="T26" fmla="*/ 0 w 226"/>
                  <a:gd name="T27" fmla="*/ 141 h 166"/>
                  <a:gd name="T28" fmla="*/ 0 w 226"/>
                  <a:gd name="T29" fmla="*/ 141 h 166"/>
                  <a:gd name="T30" fmla="*/ 3 w 226"/>
                  <a:gd name="T31" fmla="*/ 0 h 166"/>
                  <a:gd name="T32" fmla="*/ 3 w 226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6"/>
                  <a:gd name="T52" fmla="*/ 0 h 166"/>
                  <a:gd name="T53" fmla="*/ 226 w 226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6" h="166">
                    <a:moveTo>
                      <a:pt x="3" y="0"/>
                    </a:moveTo>
                    <a:lnTo>
                      <a:pt x="3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09" y="140"/>
                    </a:lnTo>
                    <a:lnTo>
                      <a:pt x="209" y="140"/>
                    </a:lnTo>
                    <a:lnTo>
                      <a:pt x="208" y="145"/>
                    </a:lnTo>
                    <a:lnTo>
                      <a:pt x="205" y="149"/>
                    </a:lnTo>
                    <a:lnTo>
                      <a:pt x="202" y="153"/>
                    </a:lnTo>
                    <a:lnTo>
                      <a:pt x="198" y="157"/>
                    </a:lnTo>
                    <a:lnTo>
                      <a:pt x="189" y="163"/>
                    </a:lnTo>
                    <a:lnTo>
                      <a:pt x="179" y="166"/>
                    </a:lnTo>
                    <a:lnTo>
                      <a:pt x="179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7" name="Freeform 46"/>
              <p:cNvSpPr>
                <a:spLocks noChangeArrowheads="1"/>
              </p:cNvSpPr>
              <p:nvPr/>
            </p:nvSpPr>
            <p:spPr bwMode="auto">
              <a:xfrm>
                <a:off x="1062037" y="152400"/>
                <a:ext cx="352425" cy="263525"/>
              </a:xfrm>
              <a:custGeom>
                <a:avLst/>
                <a:gdLst>
                  <a:gd name="T0" fmla="*/ 2 w 222"/>
                  <a:gd name="T1" fmla="*/ 0 h 166"/>
                  <a:gd name="T2" fmla="*/ 2 w 222"/>
                  <a:gd name="T3" fmla="*/ 0 h 166"/>
                  <a:gd name="T4" fmla="*/ 222 w 222"/>
                  <a:gd name="T5" fmla="*/ 0 h 166"/>
                  <a:gd name="T6" fmla="*/ 222 w 222"/>
                  <a:gd name="T7" fmla="*/ 0 h 166"/>
                  <a:gd name="T8" fmla="*/ 205 w 222"/>
                  <a:gd name="T9" fmla="*/ 140 h 166"/>
                  <a:gd name="T10" fmla="*/ 205 w 222"/>
                  <a:gd name="T11" fmla="*/ 140 h 166"/>
                  <a:gd name="T12" fmla="*/ 204 w 222"/>
                  <a:gd name="T13" fmla="*/ 145 h 166"/>
                  <a:gd name="T14" fmla="*/ 201 w 222"/>
                  <a:gd name="T15" fmla="*/ 149 h 166"/>
                  <a:gd name="T16" fmla="*/ 198 w 222"/>
                  <a:gd name="T17" fmla="*/ 153 h 166"/>
                  <a:gd name="T18" fmla="*/ 194 w 222"/>
                  <a:gd name="T19" fmla="*/ 157 h 166"/>
                  <a:gd name="T20" fmla="*/ 185 w 222"/>
                  <a:gd name="T21" fmla="*/ 163 h 166"/>
                  <a:gd name="T22" fmla="*/ 175 w 222"/>
                  <a:gd name="T23" fmla="*/ 166 h 166"/>
                  <a:gd name="T24" fmla="*/ 175 w 222"/>
                  <a:gd name="T25" fmla="*/ 166 h 166"/>
                  <a:gd name="T26" fmla="*/ 0 w 222"/>
                  <a:gd name="T27" fmla="*/ 141 h 166"/>
                  <a:gd name="T28" fmla="*/ 0 w 222"/>
                  <a:gd name="T29" fmla="*/ 141 h 166"/>
                  <a:gd name="T30" fmla="*/ 2 w 222"/>
                  <a:gd name="T31" fmla="*/ 0 h 166"/>
                  <a:gd name="T32" fmla="*/ 2 w 222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22"/>
                  <a:gd name="T52" fmla="*/ 0 h 166"/>
                  <a:gd name="T53" fmla="*/ 222 w 222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22" h="166">
                    <a:moveTo>
                      <a:pt x="2" y="0"/>
                    </a:moveTo>
                    <a:lnTo>
                      <a:pt x="2" y="0"/>
                    </a:lnTo>
                    <a:lnTo>
                      <a:pt x="222" y="0"/>
                    </a:lnTo>
                    <a:lnTo>
                      <a:pt x="222" y="0"/>
                    </a:lnTo>
                    <a:lnTo>
                      <a:pt x="205" y="140"/>
                    </a:lnTo>
                    <a:lnTo>
                      <a:pt x="205" y="140"/>
                    </a:lnTo>
                    <a:lnTo>
                      <a:pt x="204" y="145"/>
                    </a:lnTo>
                    <a:lnTo>
                      <a:pt x="201" y="149"/>
                    </a:lnTo>
                    <a:lnTo>
                      <a:pt x="198" y="153"/>
                    </a:lnTo>
                    <a:lnTo>
                      <a:pt x="194" y="157"/>
                    </a:lnTo>
                    <a:lnTo>
                      <a:pt x="185" y="163"/>
                    </a:lnTo>
                    <a:lnTo>
                      <a:pt x="175" y="166"/>
                    </a:lnTo>
                    <a:lnTo>
                      <a:pt x="175" y="166"/>
                    </a:lnTo>
                    <a:lnTo>
                      <a:pt x="0" y="141"/>
                    </a:lnTo>
                    <a:lnTo>
                      <a:pt x="0" y="14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8" name="Freeform 47"/>
              <p:cNvSpPr>
                <a:spLocks noChangeArrowheads="1"/>
              </p:cNvSpPr>
              <p:nvPr/>
            </p:nvSpPr>
            <p:spPr bwMode="auto">
              <a:xfrm>
                <a:off x="1068387" y="152400"/>
                <a:ext cx="346075" cy="263525"/>
              </a:xfrm>
              <a:custGeom>
                <a:avLst/>
                <a:gdLst>
                  <a:gd name="T0" fmla="*/ 2 w 218"/>
                  <a:gd name="T1" fmla="*/ 0 h 166"/>
                  <a:gd name="T2" fmla="*/ 2 w 218"/>
                  <a:gd name="T3" fmla="*/ 0 h 166"/>
                  <a:gd name="T4" fmla="*/ 218 w 218"/>
                  <a:gd name="T5" fmla="*/ 0 h 166"/>
                  <a:gd name="T6" fmla="*/ 218 w 218"/>
                  <a:gd name="T7" fmla="*/ 0 h 166"/>
                  <a:gd name="T8" fmla="*/ 201 w 218"/>
                  <a:gd name="T9" fmla="*/ 140 h 166"/>
                  <a:gd name="T10" fmla="*/ 201 w 218"/>
                  <a:gd name="T11" fmla="*/ 140 h 166"/>
                  <a:gd name="T12" fmla="*/ 200 w 218"/>
                  <a:gd name="T13" fmla="*/ 145 h 166"/>
                  <a:gd name="T14" fmla="*/ 197 w 218"/>
                  <a:gd name="T15" fmla="*/ 149 h 166"/>
                  <a:gd name="T16" fmla="*/ 194 w 218"/>
                  <a:gd name="T17" fmla="*/ 153 h 166"/>
                  <a:gd name="T18" fmla="*/ 190 w 218"/>
                  <a:gd name="T19" fmla="*/ 157 h 166"/>
                  <a:gd name="T20" fmla="*/ 181 w 218"/>
                  <a:gd name="T21" fmla="*/ 163 h 166"/>
                  <a:gd name="T22" fmla="*/ 171 w 218"/>
                  <a:gd name="T23" fmla="*/ 166 h 166"/>
                  <a:gd name="T24" fmla="*/ 171 w 218"/>
                  <a:gd name="T25" fmla="*/ 166 h 166"/>
                  <a:gd name="T26" fmla="*/ 0 w 218"/>
                  <a:gd name="T27" fmla="*/ 140 h 166"/>
                  <a:gd name="T28" fmla="*/ 0 w 218"/>
                  <a:gd name="T29" fmla="*/ 140 h 166"/>
                  <a:gd name="T30" fmla="*/ 2 w 218"/>
                  <a:gd name="T31" fmla="*/ 0 h 166"/>
                  <a:gd name="T32" fmla="*/ 2 w 218"/>
                  <a:gd name="T33" fmla="*/ 0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8"/>
                  <a:gd name="T52" fmla="*/ 0 h 166"/>
                  <a:gd name="T53" fmla="*/ 218 w 218"/>
                  <a:gd name="T54" fmla="*/ 166 h 16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8" h="166">
                    <a:moveTo>
                      <a:pt x="2" y="0"/>
                    </a:moveTo>
                    <a:lnTo>
                      <a:pt x="2" y="0"/>
                    </a:lnTo>
                    <a:lnTo>
                      <a:pt x="218" y="0"/>
                    </a:lnTo>
                    <a:lnTo>
                      <a:pt x="218" y="0"/>
                    </a:lnTo>
                    <a:lnTo>
                      <a:pt x="201" y="140"/>
                    </a:lnTo>
                    <a:lnTo>
                      <a:pt x="201" y="140"/>
                    </a:lnTo>
                    <a:lnTo>
                      <a:pt x="200" y="145"/>
                    </a:lnTo>
                    <a:lnTo>
                      <a:pt x="197" y="149"/>
                    </a:lnTo>
                    <a:lnTo>
                      <a:pt x="194" y="153"/>
                    </a:lnTo>
                    <a:lnTo>
                      <a:pt x="190" y="157"/>
                    </a:lnTo>
                    <a:lnTo>
                      <a:pt x="181" y="163"/>
                    </a:lnTo>
                    <a:lnTo>
                      <a:pt x="171" y="166"/>
                    </a:lnTo>
                    <a:lnTo>
                      <a:pt x="171" y="166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19" name="Freeform 48"/>
              <p:cNvSpPr>
                <a:spLocks noChangeArrowheads="1"/>
              </p:cNvSpPr>
              <p:nvPr/>
            </p:nvSpPr>
            <p:spPr bwMode="auto">
              <a:xfrm>
                <a:off x="1073150" y="152400"/>
                <a:ext cx="341313" cy="260350"/>
              </a:xfrm>
              <a:custGeom>
                <a:avLst/>
                <a:gdLst>
                  <a:gd name="T0" fmla="*/ 3 w 215"/>
                  <a:gd name="T1" fmla="*/ 0 h 164"/>
                  <a:gd name="T2" fmla="*/ 3 w 215"/>
                  <a:gd name="T3" fmla="*/ 0 h 164"/>
                  <a:gd name="T4" fmla="*/ 215 w 215"/>
                  <a:gd name="T5" fmla="*/ 0 h 164"/>
                  <a:gd name="T6" fmla="*/ 215 w 215"/>
                  <a:gd name="T7" fmla="*/ 0 h 164"/>
                  <a:gd name="T8" fmla="*/ 198 w 215"/>
                  <a:gd name="T9" fmla="*/ 140 h 164"/>
                  <a:gd name="T10" fmla="*/ 198 w 215"/>
                  <a:gd name="T11" fmla="*/ 140 h 164"/>
                  <a:gd name="T12" fmla="*/ 197 w 215"/>
                  <a:gd name="T13" fmla="*/ 145 h 164"/>
                  <a:gd name="T14" fmla="*/ 195 w 215"/>
                  <a:gd name="T15" fmla="*/ 149 h 164"/>
                  <a:gd name="T16" fmla="*/ 191 w 215"/>
                  <a:gd name="T17" fmla="*/ 153 h 164"/>
                  <a:gd name="T18" fmla="*/ 187 w 215"/>
                  <a:gd name="T19" fmla="*/ 157 h 164"/>
                  <a:gd name="T20" fmla="*/ 178 w 215"/>
                  <a:gd name="T21" fmla="*/ 163 h 164"/>
                  <a:gd name="T22" fmla="*/ 169 w 215"/>
                  <a:gd name="T23" fmla="*/ 164 h 164"/>
                  <a:gd name="T24" fmla="*/ 169 w 215"/>
                  <a:gd name="T25" fmla="*/ 164 h 164"/>
                  <a:gd name="T26" fmla="*/ 0 w 215"/>
                  <a:gd name="T27" fmla="*/ 138 h 164"/>
                  <a:gd name="T28" fmla="*/ 0 w 215"/>
                  <a:gd name="T29" fmla="*/ 138 h 164"/>
                  <a:gd name="T30" fmla="*/ 3 w 215"/>
                  <a:gd name="T31" fmla="*/ 0 h 164"/>
                  <a:gd name="T32" fmla="*/ 3 w 215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5"/>
                  <a:gd name="T52" fmla="*/ 0 h 164"/>
                  <a:gd name="T53" fmla="*/ 215 w 215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5" h="164">
                    <a:moveTo>
                      <a:pt x="3" y="0"/>
                    </a:moveTo>
                    <a:lnTo>
                      <a:pt x="3" y="0"/>
                    </a:lnTo>
                    <a:lnTo>
                      <a:pt x="215" y="0"/>
                    </a:lnTo>
                    <a:lnTo>
                      <a:pt x="215" y="0"/>
                    </a:lnTo>
                    <a:lnTo>
                      <a:pt x="198" y="140"/>
                    </a:lnTo>
                    <a:lnTo>
                      <a:pt x="198" y="140"/>
                    </a:lnTo>
                    <a:lnTo>
                      <a:pt x="197" y="145"/>
                    </a:lnTo>
                    <a:lnTo>
                      <a:pt x="195" y="149"/>
                    </a:lnTo>
                    <a:lnTo>
                      <a:pt x="191" y="153"/>
                    </a:lnTo>
                    <a:lnTo>
                      <a:pt x="187" y="157"/>
                    </a:lnTo>
                    <a:lnTo>
                      <a:pt x="178" y="163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0" name="Freeform 49"/>
              <p:cNvSpPr>
                <a:spLocks noChangeArrowheads="1"/>
              </p:cNvSpPr>
              <p:nvPr/>
            </p:nvSpPr>
            <p:spPr bwMode="auto">
              <a:xfrm>
                <a:off x="1079500" y="152400"/>
                <a:ext cx="334963" cy="260350"/>
              </a:xfrm>
              <a:custGeom>
                <a:avLst/>
                <a:gdLst>
                  <a:gd name="T0" fmla="*/ 3 w 211"/>
                  <a:gd name="T1" fmla="*/ 0 h 164"/>
                  <a:gd name="T2" fmla="*/ 3 w 211"/>
                  <a:gd name="T3" fmla="*/ 0 h 164"/>
                  <a:gd name="T4" fmla="*/ 211 w 211"/>
                  <a:gd name="T5" fmla="*/ 0 h 164"/>
                  <a:gd name="T6" fmla="*/ 211 w 211"/>
                  <a:gd name="T7" fmla="*/ 0 h 164"/>
                  <a:gd name="T8" fmla="*/ 194 w 211"/>
                  <a:gd name="T9" fmla="*/ 140 h 164"/>
                  <a:gd name="T10" fmla="*/ 194 w 211"/>
                  <a:gd name="T11" fmla="*/ 140 h 164"/>
                  <a:gd name="T12" fmla="*/ 193 w 211"/>
                  <a:gd name="T13" fmla="*/ 145 h 164"/>
                  <a:gd name="T14" fmla="*/ 191 w 211"/>
                  <a:gd name="T15" fmla="*/ 149 h 164"/>
                  <a:gd name="T16" fmla="*/ 187 w 211"/>
                  <a:gd name="T17" fmla="*/ 153 h 164"/>
                  <a:gd name="T18" fmla="*/ 183 w 211"/>
                  <a:gd name="T19" fmla="*/ 157 h 164"/>
                  <a:gd name="T20" fmla="*/ 175 w 211"/>
                  <a:gd name="T21" fmla="*/ 161 h 164"/>
                  <a:gd name="T22" fmla="*/ 165 w 211"/>
                  <a:gd name="T23" fmla="*/ 164 h 164"/>
                  <a:gd name="T24" fmla="*/ 165 w 211"/>
                  <a:gd name="T25" fmla="*/ 164 h 164"/>
                  <a:gd name="T26" fmla="*/ 0 w 211"/>
                  <a:gd name="T27" fmla="*/ 137 h 164"/>
                  <a:gd name="T28" fmla="*/ 0 w 211"/>
                  <a:gd name="T29" fmla="*/ 137 h 164"/>
                  <a:gd name="T30" fmla="*/ 3 w 211"/>
                  <a:gd name="T31" fmla="*/ 0 h 164"/>
                  <a:gd name="T32" fmla="*/ 3 w 211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1"/>
                  <a:gd name="T52" fmla="*/ 0 h 164"/>
                  <a:gd name="T53" fmla="*/ 211 w 211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1" h="164">
                    <a:moveTo>
                      <a:pt x="3" y="0"/>
                    </a:moveTo>
                    <a:lnTo>
                      <a:pt x="3" y="0"/>
                    </a:lnTo>
                    <a:lnTo>
                      <a:pt x="211" y="0"/>
                    </a:lnTo>
                    <a:lnTo>
                      <a:pt x="211" y="0"/>
                    </a:lnTo>
                    <a:lnTo>
                      <a:pt x="194" y="140"/>
                    </a:lnTo>
                    <a:lnTo>
                      <a:pt x="194" y="140"/>
                    </a:lnTo>
                    <a:lnTo>
                      <a:pt x="193" y="145"/>
                    </a:lnTo>
                    <a:lnTo>
                      <a:pt x="191" y="149"/>
                    </a:lnTo>
                    <a:lnTo>
                      <a:pt x="187" y="153"/>
                    </a:lnTo>
                    <a:lnTo>
                      <a:pt x="183" y="157"/>
                    </a:lnTo>
                    <a:lnTo>
                      <a:pt x="175" y="161"/>
                    </a:lnTo>
                    <a:lnTo>
                      <a:pt x="165" y="164"/>
                    </a:lnTo>
                    <a:lnTo>
                      <a:pt x="165" y="164"/>
                    </a:lnTo>
                    <a:lnTo>
                      <a:pt x="0" y="137"/>
                    </a:lnTo>
                    <a:lnTo>
                      <a:pt x="0" y="137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1" name="Freeform 50"/>
              <p:cNvSpPr>
                <a:spLocks noChangeArrowheads="1"/>
              </p:cNvSpPr>
              <p:nvPr/>
            </p:nvSpPr>
            <p:spPr bwMode="auto">
              <a:xfrm>
                <a:off x="1085850" y="152400"/>
                <a:ext cx="328613" cy="260350"/>
              </a:xfrm>
              <a:custGeom>
                <a:avLst/>
                <a:gdLst>
                  <a:gd name="T0" fmla="*/ 3 w 207"/>
                  <a:gd name="T1" fmla="*/ 0 h 164"/>
                  <a:gd name="T2" fmla="*/ 3 w 207"/>
                  <a:gd name="T3" fmla="*/ 0 h 164"/>
                  <a:gd name="T4" fmla="*/ 207 w 207"/>
                  <a:gd name="T5" fmla="*/ 0 h 164"/>
                  <a:gd name="T6" fmla="*/ 207 w 207"/>
                  <a:gd name="T7" fmla="*/ 0 h 164"/>
                  <a:gd name="T8" fmla="*/ 190 w 207"/>
                  <a:gd name="T9" fmla="*/ 140 h 164"/>
                  <a:gd name="T10" fmla="*/ 190 w 207"/>
                  <a:gd name="T11" fmla="*/ 140 h 164"/>
                  <a:gd name="T12" fmla="*/ 189 w 207"/>
                  <a:gd name="T13" fmla="*/ 145 h 164"/>
                  <a:gd name="T14" fmla="*/ 187 w 207"/>
                  <a:gd name="T15" fmla="*/ 149 h 164"/>
                  <a:gd name="T16" fmla="*/ 183 w 207"/>
                  <a:gd name="T17" fmla="*/ 153 h 164"/>
                  <a:gd name="T18" fmla="*/ 179 w 207"/>
                  <a:gd name="T19" fmla="*/ 156 h 164"/>
                  <a:gd name="T20" fmla="*/ 171 w 207"/>
                  <a:gd name="T21" fmla="*/ 161 h 164"/>
                  <a:gd name="T22" fmla="*/ 161 w 207"/>
                  <a:gd name="T23" fmla="*/ 164 h 164"/>
                  <a:gd name="T24" fmla="*/ 161 w 207"/>
                  <a:gd name="T25" fmla="*/ 164 h 164"/>
                  <a:gd name="T26" fmla="*/ 0 w 207"/>
                  <a:gd name="T27" fmla="*/ 136 h 164"/>
                  <a:gd name="T28" fmla="*/ 0 w 207"/>
                  <a:gd name="T29" fmla="*/ 136 h 164"/>
                  <a:gd name="T30" fmla="*/ 3 w 207"/>
                  <a:gd name="T31" fmla="*/ 0 h 164"/>
                  <a:gd name="T32" fmla="*/ 3 w 207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7"/>
                  <a:gd name="T52" fmla="*/ 0 h 164"/>
                  <a:gd name="T53" fmla="*/ 207 w 207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7" h="164">
                    <a:moveTo>
                      <a:pt x="3" y="0"/>
                    </a:moveTo>
                    <a:lnTo>
                      <a:pt x="3" y="0"/>
                    </a:lnTo>
                    <a:lnTo>
                      <a:pt x="207" y="0"/>
                    </a:lnTo>
                    <a:lnTo>
                      <a:pt x="207" y="0"/>
                    </a:lnTo>
                    <a:lnTo>
                      <a:pt x="190" y="140"/>
                    </a:lnTo>
                    <a:lnTo>
                      <a:pt x="190" y="140"/>
                    </a:lnTo>
                    <a:lnTo>
                      <a:pt x="189" y="145"/>
                    </a:lnTo>
                    <a:lnTo>
                      <a:pt x="187" y="149"/>
                    </a:lnTo>
                    <a:lnTo>
                      <a:pt x="183" y="153"/>
                    </a:lnTo>
                    <a:lnTo>
                      <a:pt x="179" y="156"/>
                    </a:lnTo>
                    <a:lnTo>
                      <a:pt x="171" y="161"/>
                    </a:lnTo>
                    <a:lnTo>
                      <a:pt x="161" y="164"/>
                    </a:lnTo>
                    <a:lnTo>
                      <a:pt x="161" y="164"/>
                    </a:lnTo>
                    <a:lnTo>
                      <a:pt x="0" y="136"/>
                    </a:lnTo>
                    <a:lnTo>
                      <a:pt x="0" y="13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2" name="Freeform 51"/>
              <p:cNvSpPr>
                <a:spLocks noChangeArrowheads="1"/>
              </p:cNvSpPr>
              <p:nvPr/>
            </p:nvSpPr>
            <p:spPr bwMode="auto">
              <a:xfrm>
                <a:off x="1092200" y="152400"/>
                <a:ext cx="322263" cy="260350"/>
              </a:xfrm>
              <a:custGeom>
                <a:avLst/>
                <a:gdLst>
                  <a:gd name="T0" fmla="*/ 3 w 203"/>
                  <a:gd name="T1" fmla="*/ 0 h 164"/>
                  <a:gd name="T2" fmla="*/ 3 w 203"/>
                  <a:gd name="T3" fmla="*/ 0 h 164"/>
                  <a:gd name="T4" fmla="*/ 203 w 203"/>
                  <a:gd name="T5" fmla="*/ 0 h 164"/>
                  <a:gd name="T6" fmla="*/ 203 w 203"/>
                  <a:gd name="T7" fmla="*/ 0 h 164"/>
                  <a:gd name="T8" fmla="*/ 186 w 203"/>
                  <a:gd name="T9" fmla="*/ 140 h 164"/>
                  <a:gd name="T10" fmla="*/ 186 w 203"/>
                  <a:gd name="T11" fmla="*/ 140 h 164"/>
                  <a:gd name="T12" fmla="*/ 185 w 203"/>
                  <a:gd name="T13" fmla="*/ 145 h 164"/>
                  <a:gd name="T14" fmla="*/ 183 w 203"/>
                  <a:gd name="T15" fmla="*/ 149 h 164"/>
                  <a:gd name="T16" fmla="*/ 179 w 203"/>
                  <a:gd name="T17" fmla="*/ 153 h 164"/>
                  <a:gd name="T18" fmla="*/ 176 w 203"/>
                  <a:gd name="T19" fmla="*/ 156 h 164"/>
                  <a:gd name="T20" fmla="*/ 167 w 203"/>
                  <a:gd name="T21" fmla="*/ 161 h 164"/>
                  <a:gd name="T22" fmla="*/ 157 w 203"/>
                  <a:gd name="T23" fmla="*/ 164 h 164"/>
                  <a:gd name="T24" fmla="*/ 157 w 203"/>
                  <a:gd name="T25" fmla="*/ 164 h 164"/>
                  <a:gd name="T26" fmla="*/ 0 w 203"/>
                  <a:gd name="T27" fmla="*/ 134 h 164"/>
                  <a:gd name="T28" fmla="*/ 0 w 203"/>
                  <a:gd name="T29" fmla="*/ 134 h 164"/>
                  <a:gd name="T30" fmla="*/ 3 w 203"/>
                  <a:gd name="T31" fmla="*/ 0 h 164"/>
                  <a:gd name="T32" fmla="*/ 3 w 203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3"/>
                  <a:gd name="T52" fmla="*/ 0 h 164"/>
                  <a:gd name="T53" fmla="*/ 203 w 203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3" h="164">
                    <a:moveTo>
                      <a:pt x="3" y="0"/>
                    </a:moveTo>
                    <a:lnTo>
                      <a:pt x="3" y="0"/>
                    </a:lnTo>
                    <a:lnTo>
                      <a:pt x="203" y="0"/>
                    </a:lnTo>
                    <a:lnTo>
                      <a:pt x="203" y="0"/>
                    </a:lnTo>
                    <a:lnTo>
                      <a:pt x="186" y="140"/>
                    </a:lnTo>
                    <a:lnTo>
                      <a:pt x="186" y="140"/>
                    </a:lnTo>
                    <a:lnTo>
                      <a:pt x="185" y="145"/>
                    </a:lnTo>
                    <a:lnTo>
                      <a:pt x="183" y="149"/>
                    </a:lnTo>
                    <a:lnTo>
                      <a:pt x="179" y="153"/>
                    </a:lnTo>
                    <a:lnTo>
                      <a:pt x="176" y="156"/>
                    </a:lnTo>
                    <a:lnTo>
                      <a:pt x="167" y="161"/>
                    </a:lnTo>
                    <a:lnTo>
                      <a:pt x="157" y="164"/>
                    </a:lnTo>
                    <a:lnTo>
                      <a:pt x="157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3" name="Freeform 52"/>
              <p:cNvSpPr>
                <a:spLocks noChangeArrowheads="1"/>
              </p:cNvSpPr>
              <p:nvPr/>
            </p:nvSpPr>
            <p:spPr bwMode="auto">
              <a:xfrm>
                <a:off x="1096962" y="152400"/>
                <a:ext cx="317500" cy="260350"/>
              </a:xfrm>
              <a:custGeom>
                <a:avLst/>
                <a:gdLst>
                  <a:gd name="T0" fmla="*/ 3 w 200"/>
                  <a:gd name="T1" fmla="*/ 0 h 164"/>
                  <a:gd name="T2" fmla="*/ 3 w 200"/>
                  <a:gd name="T3" fmla="*/ 0 h 164"/>
                  <a:gd name="T4" fmla="*/ 200 w 200"/>
                  <a:gd name="T5" fmla="*/ 0 h 164"/>
                  <a:gd name="T6" fmla="*/ 200 w 200"/>
                  <a:gd name="T7" fmla="*/ 0 h 164"/>
                  <a:gd name="T8" fmla="*/ 183 w 200"/>
                  <a:gd name="T9" fmla="*/ 140 h 164"/>
                  <a:gd name="T10" fmla="*/ 183 w 200"/>
                  <a:gd name="T11" fmla="*/ 140 h 164"/>
                  <a:gd name="T12" fmla="*/ 182 w 200"/>
                  <a:gd name="T13" fmla="*/ 145 h 164"/>
                  <a:gd name="T14" fmla="*/ 180 w 200"/>
                  <a:gd name="T15" fmla="*/ 149 h 164"/>
                  <a:gd name="T16" fmla="*/ 176 w 200"/>
                  <a:gd name="T17" fmla="*/ 153 h 164"/>
                  <a:gd name="T18" fmla="*/ 173 w 200"/>
                  <a:gd name="T19" fmla="*/ 156 h 164"/>
                  <a:gd name="T20" fmla="*/ 164 w 200"/>
                  <a:gd name="T21" fmla="*/ 161 h 164"/>
                  <a:gd name="T22" fmla="*/ 156 w 200"/>
                  <a:gd name="T23" fmla="*/ 164 h 164"/>
                  <a:gd name="T24" fmla="*/ 156 w 200"/>
                  <a:gd name="T25" fmla="*/ 164 h 164"/>
                  <a:gd name="T26" fmla="*/ 0 w 200"/>
                  <a:gd name="T27" fmla="*/ 134 h 164"/>
                  <a:gd name="T28" fmla="*/ 0 w 200"/>
                  <a:gd name="T29" fmla="*/ 134 h 164"/>
                  <a:gd name="T30" fmla="*/ 3 w 200"/>
                  <a:gd name="T31" fmla="*/ 0 h 164"/>
                  <a:gd name="T32" fmla="*/ 3 w 200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0"/>
                  <a:gd name="T52" fmla="*/ 0 h 164"/>
                  <a:gd name="T53" fmla="*/ 200 w 200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0" h="164">
                    <a:moveTo>
                      <a:pt x="3" y="0"/>
                    </a:moveTo>
                    <a:lnTo>
                      <a:pt x="3" y="0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183" y="140"/>
                    </a:lnTo>
                    <a:lnTo>
                      <a:pt x="183" y="140"/>
                    </a:lnTo>
                    <a:lnTo>
                      <a:pt x="182" y="145"/>
                    </a:lnTo>
                    <a:lnTo>
                      <a:pt x="180" y="149"/>
                    </a:lnTo>
                    <a:lnTo>
                      <a:pt x="176" y="153"/>
                    </a:lnTo>
                    <a:lnTo>
                      <a:pt x="173" y="156"/>
                    </a:lnTo>
                    <a:lnTo>
                      <a:pt x="164" y="161"/>
                    </a:lnTo>
                    <a:lnTo>
                      <a:pt x="156" y="164"/>
                    </a:lnTo>
                    <a:lnTo>
                      <a:pt x="156" y="164"/>
                    </a:lnTo>
                    <a:lnTo>
                      <a:pt x="0" y="134"/>
                    </a:lnTo>
                    <a:lnTo>
                      <a:pt x="0" y="13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4" name="Freeform 53"/>
              <p:cNvSpPr>
                <a:spLocks noChangeArrowheads="1"/>
              </p:cNvSpPr>
              <p:nvPr/>
            </p:nvSpPr>
            <p:spPr bwMode="auto">
              <a:xfrm>
                <a:off x="1103312" y="152400"/>
                <a:ext cx="311150" cy="260350"/>
              </a:xfrm>
              <a:custGeom>
                <a:avLst/>
                <a:gdLst>
                  <a:gd name="T0" fmla="*/ 3 w 196"/>
                  <a:gd name="T1" fmla="*/ 0 h 164"/>
                  <a:gd name="T2" fmla="*/ 3 w 196"/>
                  <a:gd name="T3" fmla="*/ 0 h 164"/>
                  <a:gd name="T4" fmla="*/ 196 w 196"/>
                  <a:gd name="T5" fmla="*/ 0 h 164"/>
                  <a:gd name="T6" fmla="*/ 196 w 196"/>
                  <a:gd name="T7" fmla="*/ 0 h 164"/>
                  <a:gd name="T8" fmla="*/ 179 w 196"/>
                  <a:gd name="T9" fmla="*/ 140 h 164"/>
                  <a:gd name="T10" fmla="*/ 179 w 196"/>
                  <a:gd name="T11" fmla="*/ 140 h 164"/>
                  <a:gd name="T12" fmla="*/ 178 w 196"/>
                  <a:gd name="T13" fmla="*/ 145 h 164"/>
                  <a:gd name="T14" fmla="*/ 176 w 196"/>
                  <a:gd name="T15" fmla="*/ 149 h 164"/>
                  <a:gd name="T16" fmla="*/ 172 w 196"/>
                  <a:gd name="T17" fmla="*/ 153 h 164"/>
                  <a:gd name="T18" fmla="*/ 169 w 196"/>
                  <a:gd name="T19" fmla="*/ 156 h 164"/>
                  <a:gd name="T20" fmla="*/ 160 w 196"/>
                  <a:gd name="T21" fmla="*/ 161 h 164"/>
                  <a:gd name="T22" fmla="*/ 152 w 196"/>
                  <a:gd name="T23" fmla="*/ 164 h 164"/>
                  <a:gd name="T24" fmla="*/ 152 w 196"/>
                  <a:gd name="T25" fmla="*/ 164 h 164"/>
                  <a:gd name="T26" fmla="*/ 0 w 196"/>
                  <a:gd name="T27" fmla="*/ 133 h 164"/>
                  <a:gd name="T28" fmla="*/ 0 w 196"/>
                  <a:gd name="T29" fmla="*/ 133 h 164"/>
                  <a:gd name="T30" fmla="*/ 3 w 196"/>
                  <a:gd name="T31" fmla="*/ 0 h 164"/>
                  <a:gd name="T32" fmla="*/ 3 w 196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6"/>
                  <a:gd name="T52" fmla="*/ 0 h 164"/>
                  <a:gd name="T53" fmla="*/ 196 w 19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6" h="164">
                    <a:moveTo>
                      <a:pt x="3" y="0"/>
                    </a:moveTo>
                    <a:lnTo>
                      <a:pt x="3" y="0"/>
                    </a:lnTo>
                    <a:lnTo>
                      <a:pt x="196" y="0"/>
                    </a:lnTo>
                    <a:lnTo>
                      <a:pt x="196" y="0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45"/>
                    </a:lnTo>
                    <a:lnTo>
                      <a:pt x="176" y="149"/>
                    </a:lnTo>
                    <a:lnTo>
                      <a:pt x="172" y="153"/>
                    </a:lnTo>
                    <a:lnTo>
                      <a:pt x="169" y="156"/>
                    </a:lnTo>
                    <a:lnTo>
                      <a:pt x="160" y="161"/>
                    </a:lnTo>
                    <a:lnTo>
                      <a:pt x="152" y="164"/>
                    </a:lnTo>
                    <a:lnTo>
                      <a:pt x="152" y="164"/>
                    </a:lnTo>
                    <a:lnTo>
                      <a:pt x="0" y="133"/>
                    </a:lnTo>
                    <a:lnTo>
                      <a:pt x="0" y="13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5" name="Freeform 54"/>
              <p:cNvSpPr>
                <a:spLocks noChangeArrowheads="1"/>
              </p:cNvSpPr>
              <p:nvPr/>
            </p:nvSpPr>
            <p:spPr bwMode="auto">
              <a:xfrm>
                <a:off x="1109662" y="152400"/>
                <a:ext cx="304800" cy="260350"/>
              </a:xfrm>
              <a:custGeom>
                <a:avLst/>
                <a:gdLst>
                  <a:gd name="T0" fmla="*/ 3 w 192"/>
                  <a:gd name="T1" fmla="*/ 0 h 164"/>
                  <a:gd name="T2" fmla="*/ 3 w 192"/>
                  <a:gd name="T3" fmla="*/ 0 h 164"/>
                  <a:gd name="T4" fmla="*/ 192 w 192"/>
                  <a:gd name="T5" fmla="*/ 0 h 164"/>
                  <a:gd name="T6" fmla="*/ 192 w 192"/>
                  <a:gd name="T7" fmla="*/ 0 h 164"/>
                  <a:gd name="T8" fmla="*/ 175 w 192"/>
                  <a:gd name="T9" fmla="*/ 140 h 164"/>
                  <a:gd name="T10" fmla="*/ 175 w 192"/>
                  <a:gd name="T11" fmla="*/ 140 h 164"/>
                  <a:gd name="T12" fmla="*/ 174 w 192"/>
                  <a:gd name="T13" fmla="*/ 145 h 164"/>
                  <a:gd name="T14" fmla="*/ 172 w 192"/>
                  <a:gd name="T15" fmla="*/ 149 h 164"/>
                  <a:gd name="T16" fmla="*/ 169 w 192"/>
                  <a:gd name="T17" fmla="*/ 153 h 164"/>
                  <a:gd name="T18" fmla="*/ 165 w 192"/>
                  <a:gd name="T19" fmla="*/ 156 h 164"/>
                  <a:gd name="T20" fmla="*/ 157 w 192"/>
                  <a:gd name="T21" fmla="*/ 161 h 164"/>
                  <a:gd name="T22" fmla="*/ 148 w 192"/>
                  <a:gd name="T23" fmla="*/ 164 h 164"/>
                  <a:gd name="T24" fmla="*/ 148 w 192"/>
                  <a:gd name="T25" fmla="*/ 164 h 164"/>
                  <a:gd name="T26" fmla="*/ 0 w 192"/>
                  <a:gd name="T27" fmla="*/ 132 h 164"/>
                  <a:gd name="T28" fmla="*/ 0 w 192"/>
                  <a:gd name="T29" fmla="*/ 132 h 164"/>
                  <a:gd name="T30" fmla="*/ 3 w 192"/>
                  <a:gd name="T31" fmla="*/ 0 h 164"/>
                  <a:gd name="T32" fmla="*/ 3 w 192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2"/>
                  <a:gd name="T52" fmla="*/ 0 h 164"/>
                  <a:gd name="T53" fmla="*/ 192 w 192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2" h="164">
                    <a:moveTo>
                      <a:pt x="3" y="0"/>
                    </a:moveTo>
                    <a:lnTo>
                      <a:pt x="3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75" y="140"/>
                    </a:lnTo>
                    <a:lnTo>
                      <a:pt x="175" y="140"/>
                    </a:lnTo>
                    <a:lnTo>
                      <a:pt x="174" y="145"/>
                    </a:lnTo>
                    <a:lnTo>
                      <a:pt x="172" y="149"/>
                    </a:lnTo>
                    <a:lnTo>
                      <a:pt x="169" y="153"/>
                    </a:lnTo>
                    <a:lnTo>
                      <a:pt x="165" y="156"/>
                    </a:lnTo>
                    <a:lnTo>
                      <a:pt x="157" y="161"/>
                    </a:lnTo>
                    <a:lnTo>
                      <a:pt x="148" y="164"/>
                    </a:lnTo>
                    <a:lnTo>
                      <a:pt x="148" y="164"/>
                    </a:lnTo>
                    <a:lnTo>
                      <a:pt x="0" y="132"/>
                    </a:lnTo>
                    <a:lnTo>
                      <a:pt x="0" y="132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6" name="Freeform 55"/>
              <p:cNvSpPr>
                <a:spLocks noChangeArrowheads="1"/>
              </p:cNvSpPr>
              <p:nvPr/>
            </p:nvSpPr>
            <p:spPr bwMode="auto">
              <a:xfrm>
                <a:off x="1116012" y="152400"/>
                <a:ext cx="298450" cy="260350"/>
              </a:xfrm>
              <a:custGeom>
                <a:avLst/>
                <a:gdLst>
                  <a:gd name="T0" fmla="*/ 3 w 188"/>
                  <a:gd name="T1" fmla="*/ 0 h 164"/>
                  <a:gd name="T2" fmla="*/ 3 w 188"/>
                  <a:gd name="T3" fmla="*/ 0 h 164"/>
                  <a:gd name="T4" fmla="*/ 188 w 188"/>
                  <a:gd name="T5" fmla="*/ 0 h 164"/>
                  <a:gd name="T6" fmla="*/ 188 w 188"/>
                  <a:gd name="T7" fmla="*/ 0 h 164"/>
                  <a:gd name="T8" fmla="*/ 171 w 188"/>
                  <a:gd name="T9" fmla="*/ 140 h 164"/>
                  <a:gd name="T10" fmla="*/ 171 w 188"/>
                  <a:gd name="T11" fmla="*/ 140 h 164"/>
                  <a:gd name="T12" fmla="*/ 170 w 188"/>
                  <a:gd name="T13" fmla="*/ 145 h 164"/>
                  <a:gd name="T14" fmla="*/ 168 w 188"/>
                  <a:gd name="T15" fmla="*/ 149 h 164"/>
                  <a:gd name="T16" fmla="*/ 165 w 188"/>
                  <a:gd name="T17" fmla="*/ 153 h 164"/>
                  <a:gd name="T18" fmla="*/ 161 w 188"/>
                  <a:gd name="T19" fmla="*/ 156 h 164"/>
                  <a:gd name="T20" fmla="*/ 153 w 188"/>
                  <a:gd name="T21" fmla="*/ 161 h 164"/>
                  <a:gd name="T22" fmla="*/ 144 w 188"/>
                  <a:gd name="T23" fmla="*/ 164 h 164"/>
                  <a:gd name="T24" fmla="*/ 144 w 188"/>
                  <a:gd name="T25" fmla="*/ 164 h 164"/>
                  <a:gd name="T26" fmla="*/ 0 w 188"/>
                  <a:gd name="T27" fmla="*/ 130 h 164"/>
                  <a:gd name="T28" fmla="*/ 0 w 188"/>
                  <a:gd name="T29" fmla="*/ 130 h 164"/>
                  <a:gd name="T30" fmla="*/ 3 w 188"/>
                  <a:gd name="T31" fmla="*/ 0 h 164"/>
                  <a:gd name="T32" fmla="*/ 3 w 188"/>
                  <a:gd name="T33" fmla="*/ 0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8"/>
                  <a:gd name="T52" fmla="*/ 0 h 164"/>
                  <a:gd name="T53" fmla="*/ 188 w 188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8" h="164">
                    <a:moveTo>
                      <a:pt x="3" y="0"/>
                    </a:moveTo>
                    <a:lnTo>
                      <a:pt x="3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171" y="140"/>
                    </a:lnTo>
                    <a:lnTo>
                      <a:pt x="171" y="140"/>
                    </a:lnTo>
                    <a:lnTo>
                      <a:pt x="170" y="145"/>
                    </a:lnTo>
                    <a:lnTo>
                      <a:pt x="168" y="149"/>
                    </a:lnTo>
                    <a:lnTo>
                      <a:pt x="165" y="153"/>
                    </a:lnTo>
                    <a:lnTo>
                      <a:pt x="161" y="156"/>
                    </a:lnTo>
                    <a:lnTo>
                      <a:pt x="153" y="161"/>
                    </a:lnTo>
                    <a:lnTo>
                      <a:pt x="144" y="164"/>
                    </a:lnTo>
                    <a:lnTo>
                      <a:pt x="144" y="164"/>
                    </a:lnTo>
                    <a:lnTo>
                      <a:pt x="0" y="130"/>
                    </a:lnTo>
                    <a:lnTo>
                      <a:pt x="0" y="13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7" name="Freeform 56"/>
              <p:cNvSpPr>
                <a:spLocks noChangeArrowheads="1"/>
              </p:cNvSpPr>
              <p:nvPr/>
            </p:nvSpPr>
            <p:spPr bwMode="auto">
              <a:xfrm>
                <a:off x="1122362" y="152400"/>
                <a:ext cx="292100" cy="260350"/>
              </a:xfrm>
              <a:custGeom>
                <a:avLst/>
                <a:gdLst>
                  <a:gd name="T0" fmla="*/ 3 w 184"/>
                  <a:gd name="T1" fmla="*/ 0 h 164"/>
                  <a:gd name="T2" fmla="*/ 3 w 184"/>
                  <a:gd name="T3" fmla="*/ 0 h 164"/>
                  <a:gd name="T4" fmla="*/ 184 w 184"/>
                  <a:gd name="T5" fmla="*/ 0 h 164"/>
                  <a:gd name="T6" fmla="*/ 184 w 184"/>
                  <a:gd name="T7" fmla="*/ 0 h 164"/>
                  <a:gd name="T8" fmla="*/ 167 w 184"/>
                  <a:gd name="T9" fmla="*/ 140 h 164"/>
                  <a:gd name="T10" fmla="*/ 167 w 184"/>
                  <a:gd name="T11" fmla="*/ 140 h 164"/>
                  <a:gd name="T12" fmla="*/ 166 w 184"/>
                  <a:gd name="T13" fmla="*/ 145 h 164"/>
                  <a:gd name="T14" fmla="*/ 164 w 184"/>
                  <a:gd name="T15" fmla="*/ 149 h 164"/>
                  <a:gd name="T16" fmla="*/ 157 w 184"/>
                  <a:gd name="T17" fmla="*/ 156 h 164"/>
                  <a:gd name="T18" fmla="*/ 149 w 184"/>
                  <a:gd name="T19" fmla="*/ 161 h 164"/>
                  <a:gd name="T20" fmla="*/ 141 w 184"/>
                  <a:gd name="T21" fmla="*/ 164 h 164"/>
                  <a:gd name="T22" fmla="*/ 141 w 184"/>
                  <a:gd name="T23" fmla="*/ 164 h 164"/>
                  <a:gd name="T24" fmla="*/ 0 w 184"/>
                  <a:gd name="T25" fmla="*/ 129 h 164"/>
                  <a:gd name="T26" fmla="*/ 0 w 184"/>
                  <a:gd name="T27" fmla="*/ 129 h 164"/>
                  <a:gd name="T28" fmla="*/ 3 w 184"/>
                  <a:gd name="T29" fmla="*/ 0 h 164"/>
                  <a:gd name="T30" fmla="*/ 3 w 184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4"/>
                  <a:gd name="T49" fmla="*/ 0 h 164"/>
                  <a:gd name="T50" fmla="*/ 184 w 184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4" h="164">
                    <a:moveTo>
                      <a:pt x="3" y="0"/>
                    </a:moveTo>
                    <a:lnTo>
                      <a:pt x="3" y="0"/>
                    </a:lnTo>
                    <a:lnTo>
                      <a:pt x="184" y="0"/>
                    </a:lnTo>
                    <a:lnTo>
                      <a:pt x="184" y="0"/>
                    </a:lnTo>
                    <a:lnTo>
                      <a:pt x="167" y="140"/>
                    </a:lnTo>
                    <a:lnTo>
                      <a:pt x="167" y="140"/>
                    </a:lnTo>
                    <a:lnTo>
                      <a:pt x="166" y="145"/>
                    </a:lnTo>
                    <a:lnTo>
                      <a:pt x="164" y="149"/>
                    </a:lnTo>
                    <a:lnTo>
                      <a:pt x="157" y="156"/>
                    </a:lnTo>
                    <a:lnTo>
                      <a:pt x="149" y="161"/>
                    </a:lnTo>
                    <a:lnTo>
                      <a:pt x="141" y="164"/>
                    </a:lnTo>
                    <a:lnTo>
                      <a:pt x="141" y="164"/>
                    </a:lnTo>
                    <a:lnTo>
                      <a:pt x="0" y="129"/>
                    </a:lnTo>
                    <a:lnTo>
                      <a:pt x="0" y="129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8" name="Freeform 57"/>
              <p:cNvSpPr>
                <a:spLocks noChangeArrowheads="1"/>
              </p:cNvSpPr>
              <p:nvPr/>
            </p:nvSpPr>
            <p:spPr bwMode="auto">
              <a:xfrm>
                <a:off x="1127125" y="152400"/>
                <a:ext cx="287338" cy="260350"/>
              </a:xfrm>
              <a:custGeom>
                <a:avLst/>
                <a:gdLst>
                  <a:gd name="T0" fmla="*/ 4 w 181"/>
                  <a:gd name="T1" fmla="*/ 0 h 164"/>
                  <a:gd name="T2" fmla="*/ 4 w 181"/>
                  <a:gd name="T3" fmla="*/ 0 h 164"/>
                  <a:gd name="T4" fmla="*/ 181 w 181"/>
                  <a:gd name="T5" fmla="*/ 0 h 164"/>
                  <a:gd name="T6" fmla="*/ 181 w 181"/>
                  <a:gd name="T7" fmla="*/ 0 h 164"/>
                  <a:gd name="T8" fmla="*/ 164 w 181"/>
                  <a:gd name="T9" fmla="*/ 140 h 164"/>
                  <a:gd name="T10" fmla="*/ 164 w 181"/>
                  <a:gd name="T11" fmla="*/ 140 h 164"/>
                  <a:gd name="T12" fmla="*/ 163 w 181"/>
                  <a:gd name="T13" fmla="*/ 145 h 164"/>
                  <a:gd name="T14" fmla="*/ 161 w 181"/>
                  <a:gd name="T15" fmla="*/ 149 h 164"/>
                  <a:gd name="T16" fmla="*/ 154 w 181"/>
                  <a:gd name="T17" fmla="*/ 156 h 164"/>
                  <a:gd name="T18" fmla="*/ 146 w 181"/>
                  <a:gd name="T19" fmla="*/ 160 h 164"/>
                  <a:gd name="T20" fmla="*/ 138 w 181"/>
                  <a:gd name="T21" fmla="*/ 164 h 164"/>
                  <a:gd name="T22" fmla="*/ 138 w 181"/>
                  <a:gd name="T23" fmla="*/ 164 h 164"/>
                  <a:gd name="T24" fmla="*/ 0 w 181"/>
                  <a:gd name="T25" fmla="*/ 128 h 164"/>
                  <a:gd name="T26" fmla="*/ 0 w 181"/>
                  <a:gd name="T27" fmla="*/ 128 h 164"/>
                  <a:gd name="T28" fmla="*/ 4 w 181"/>
                  <a:gd name="T29" fmla="*/ 0 h 164"/>
                  <a:gd name="T30" fmla="*/ 4 w 181"/>
                  <a:gd name="T31" fmla="*/ 0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1"/>
                  <a:gd name="T49" fmla="*/ 0 h 164"/>
                  <a:gd name="T50" fmla="*/ 181 w 181"/>
                  <a:gd name="T51" fmla="*/ 164 h 16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1" h="164">
                    <a:moveTo>
                      <a:pt x="4" y="0"/>
                    </a:moveTo>
                    <a:lnTo>
                      <a:pt x="4" y="0"/>
                    </a:lnTo>
                    <a:lnTo>
                      <a:pt x="181" y="0"/>
                    </a:lnTo>
                    <a:lnTo>
                      <a:pt x="181" y="0"/>
                    </a:lnTo>
                    <a:lnTo>
                      <a:pt x="164" y="140"/>
                    </a:lnTo>
                    <a:lnTo>
                      <a:pt x="164" y="140"/>
                    </a:lnTo>
                    <a:lnTo>
                      <a:pt x="163" y="145"/>
                    </a:lnTo>
                    <a:lnTo>
                      <a:pt x="161" y="149"/>
                    </a:lnTo>
                    <a:lnTo>
                      <a:pt x="154" y="156"/>
                    </a:lnTo>
                    <a:lnTo>
                      <a:pt x="146" y="160"/>
                    </a:lnTo>
                    <a:lnTo>
                      <a:pt x="138" y="164"/>
                    </a:lnTo>
                    <a:lnTo>
                      <a:pt x="138" y="164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29" name="Freeform 58"/>
              <p:cNvSpPr>
                <a:spLocks noChangeArrowheads="1"/>
              </p:cNvSpPr>
              <p:nvPr/>
            </p:nvSpPr>
            <p:spPr bwMode="auto">
              <a:xfrm>
                <a:off x="1133475" y="152400"/>
                <a:ext cx="280988" cy="258763"/>
              </a:xfrm>
              <a:custGeom>
                <a:avLst/>
                <a:gdLst>
                  <a:gd name="T0" fmla="*/ 4 w 177"/>
                  <a:gd name="T1" fmla="*/ 0 h 163"/>
                  <a:gd name="T2" fmla="*/ 4 w 177"/>
                  <a:gd name="T3" fmla="*/ 0 h 163"/>
                  <a:gd name="T4" fmla="*/ 177 w 177"/>
                  <a:gd name="T5" fmla="*/ 0 h 163"/>
                  <a:gd name="T6" fmla="*/ 177 w 177"/>
                  <a:gd name="T7" fmla="*/ 0 h 163"/>
                  <a:gd name="T8" fmla="*/ 160 w 177"/>
                  <a:gd name="T9" fmla="*/ 140 h 163"/>
                  <a:gd name="T10" fmla="*/ 160 w 177"/>
                  <a:gd name="T11" fmla="*/ 140 h 163"/>
                  <a:gd name="T12" fmla="*/ 159 w 177"/>
                  <a:gd name="T13" fmla="*/ 145 h 163"/>
                  <a:gd name="T14" fmla="*/ 157 w 177"/>
                  <a:gd name="T15" fmla="*/ 149 h 163"/>
                  <a:gd name="T16" fmla="*/ 150 w 177"/>
                  <a:gd name="T17" fmla="*/ 156 h 163"/>
                  <a:gd name="T18" fmla="*/ 142 w 177"/>
                  <a:gd name="T19" fmla="*/ 160 h 163"/>
                  <a:gd name="T20" fmla="*/ 134 w 177"/>
                  <a:gd name="T21" fmla="*/ 163 h 163"/>
                  <a:gd name="T22" fmla="*/ 134 w 177"/>
                  <a:gd name="T23" fmla="*/ 163 h 163"/>
                  <a:gd name="T24" fmla="*/ 0 w 177"/>
                  <a:gd name="T25" fmla="*/ 128 h 163"/>
                  <a:gd name="T26" fmla="*/ 0 w 177"/>
                  <a:gd name="T27" fmla="*/ 128 h 163"/>
                  <a:gd name="T28" fmla="*/ 4 w 177"/>
                  <a:gd name="T29" fmla="*/ 0 h 163"/>
                  <a:gd name="T30" fmla="*/ 4 w 17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7"/>
                  <a:gd name="T49" fmla="*/ 0 h 163"/>
                  <a:gd name="T50" fmla="*/ 177 w 17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7" h="163">
                    <a:moveTo>
                      <a:pt x="4" y="0"/>
                    </a:moveTo>
                    <a:lnTo>
                      <a:pt x="4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60" y="140"/>
                    </a:lnTo>
                    <a:lnTo>
                      <a:pt x="160" y="140"/>
                    </a:lnTo>
                    <a:lnTo>
                      <a:pt x="159" y="145"/>
                    </a:lnTo>
                    <a:lnTo>
                      <a:pt x="157" y="149"/>
                    </a:lnTo>
                    <a:lnTo>
                      <a:pt x="150" y="156"/>
                    </a:lnTo>
                    <a:lnTo>
                      <a:pt x="142" y="160"/>
                    </a:lnTo>
                    <a:lnTo>
                      <a:pt x="134" y="163"/>
                    </a:lnTo>
                    <a:lnTo>
                      <a:pt x="134" y="163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0" name="Freeform 59"/>
              <p:cNvSpPr>
                <a:spLocks noChangeArrowheads="1"/>
              </p:cNvSpPr>
              <p:nvPr/>
            </p:nvSpPr>
            <p:spPr bwMode="auto">
              <a:xfrm>
                <a:off x="1139825" y="152400"/>
                <a:ext cx="274638" cy="258763"/>
              </a:xfrm>
              <a:custGeom>
                <a:avLst/>
                <a:gdLst>
                  <a:gd name="T0" fmla="*/ 3 w 173"/>
                  <a:gd name="T1" fmla="*/ 0 h 163"/>
                  <a:gd name="T2" fmla="*/ 3 w 173"/>
                  <a:gd name="T3" fmla="*/ 0 h 163"/>
                  <a:gd name="T4" fmla="*/ 173 w 173"/>
                  <a:gd name="T5" fmla="*/ 0 h 163"/>
                  <a:gd name="T6" fmla="*/ 173 w 173"/>
                  <a:gd name="T7" fmla="*/ 0 h 163"/>
                  <a:gd name="T8" fmla="*/ 156 w 173"/>
                  <a:gd name="T9" fmla="*/ 140 h 163"/>
                  <a:gd name="T10" fmla="*/ 156 w 173"/>
                  <a:gd name="T11" fmla="*/ 140 h 163"/>
                  <a:gd name="T12" fmla="*/ 155 w 173"/>
                  <a:gd name="T13" fmla="*/ 145 h 163"/>
                  <a:gd name="T14" fmla="*/ 153 w 173"/>
                  <a:gd name="T15" fmla="*/ 149 h 163"/>
                  <a:gd name="T16" fmla="*/ 146 w 173"/>
                  <a:gd name="T17" fmla="*/ 156 h 163"/>
                  <a:gd name="T18" fmla="*/ 140 w 173"/>
                  <a:gd name="T19" fmla="*/ 160 h 163"/>
                  <a:gd name="T20" fmla="*/ 132 w 173"/>
                  <a:gd name="T21" fmla="*/ 163 h 163"/>
                  <a:gd name="T22" fmla="*/ 132 w 173"/>
                  <a:gd name="T23" fmla="*/ 163 h 163"/>
                  <a:gd name="T24" fmla="*/ 0 w 173"/>
                  <a:gd name="T25" fmla="*/ 126 h 163"/>
                  <a:gd name="T26" fmla="*/ 0 w 173"/>
                  <a:gd name="T27" fmla="*/ 126 h 163"/>
                  <a:gd name="T28" fmla="*/ 3 w 173"/>
                  <a:gd name="T29" fmla="*/ 0 h 163"/>
                  <a:gd name="T30" fmla="*/ 3 w 17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73"/>
                  <a:gd name="T49" fmla="*/ 0 h 163"/>
                  <a:gd name="T50" fmla="*/ 173 w 17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73" h="163">
                    <a:moveTo>
                      <a:pt x="3" y="0"/>
                    </a:moveTo>
                    <a:lnTo>
                      <a:pt x="3" y="0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56" y="140"/>
                    </a:lnTo>
                    <a:lnTo>
                      <a:pt x="156" y="140"/>
                    </a:lnTo>
                    <a:lnTo>
                      <a:pt x="155" y="145"/>
                    </a:lnTo>
                    <a:lnTo>
                      <a:pt x="153" y="149"/>
                    </a:lnTo>
                    <a:lnTo>
                      <a:pt x="146" y="156"/>
                    </a:lnTo>
                    <a:lnTo>
                      <a:pt x="140" y="160"/>
                    </a:lnTo>
                    <a:lnTo>
                      <a:pt x="132" y="163"/>
                    </a:lnTo>
                    <a:lnTo>
                      <a:pt x="132" y="163"/>
                    </a:lnTo>
                    <a:lnTo>
                      <a:pt x="0" y="126"/>
                    </a:lnTo>
                    <a:lnTo>
                      <a:pt x="0" y="126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1" name="Freeform 60"/>
              <p:cNvSpPr>
                <a:spLocks noChangeArrowheads="1"/>
              </p:cNvSpPr>
              <p:nvPr/>
            </p:nvSpPr>
            <p:spPr bwMode="auto">
              <a:xfrm>
                <a:off x="1146175" y="152400"/>
                <a:ext cx="268288" cy="258763"/>
              </a:xfrm>
              <a:custGeom>
                <a:avLst/>
                <a:gdLst>
                  <a:gd name="T0" fmla="*/ 3 w 169"/>
                  <a:gd name="T1" fmla="*/ 0 h 163"/>
                  <a:gd name="T2" fmla="*/ 3 w 169"/>
                  <a:gd name="T3" fmla="*/ 0 h 163"/>
                  <a:gd name="T4" fmla="*/ 169 w 169"/>
                  <a:gd name="T5" fmla="*/ 0 h 163"/>
                  <a:gd name="T6" fmla="*/ 169 w 169"/>
                  <a:gd name="T7" fmla="*/ 0 h 163"/>
                  <a:gd name="T8" fmla="*/ 152 w 169"/>
                  <a:gd name="T9" fmla="*/ 140 h 163"/>
                  <a:gd name="T10" fmla="*/ 152 w 169"/>
                  <a:gd name="T11" fmla="*/ 140 h 163"/>
                  <a:gd name="T12" fmla="*/ 151 w 169"/>
                  <a:gd name="T13" fmla="*/ 144 h 163"/>
                  <a:gd name="T14" fmla="*/ 149 w 169"/>
                  <a:gd name="T15" fmla="*/ 148 h 163"/>
                  <a:gd name="T16" fmla="*/ 142 w 169"/>
                  <a:gd name="T17" fmla="*/ 155 h 163"/>
                  <a:gd name="T18" fmla="*/ 136 w 169"/>
                  <a:gd name="T19" fmla="*/ 160 h 163"/>
                  <a:gd name="T20" fmla="*/ 128 w 169"/>
                  <a:gd name="T21" fmla="*/ 163 h 163"/>
                  <a:gd name="T22" fmla="*/ 128 w 169"/>
                  <a:gd name="T23" fmla="*/ 163 h 163"/>
                  <a:gd name="T24" fmla="*/ 0 w 169"/>
                  <a:gd name="T25" fmla="*/ 125 h 163"/>
                  <a:gd name="T26" fmla="*/ 0 w 169"/>
                  <a:gd name="T27" fmla="*/ 125 h 163"/>
                  <a:gd name="T28" fmla="*/ 3 w 169"/>
                  <a:gd name="T29" fmla="*/ 0 h 163"/>
                  <a:gd name="T30" fmla="*/ 3 w 169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9"/>
                  <a:gd name="T49" fmla="*/ 0 h 163"/>
                  <a:gd name="T50" fmla="*/ 169 w 169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9" h="163">
                    <a:moveTo>
                      <a:pt x="3" y="0"/>
                    </a:moveTo>
                    <a:lnTo>
                      <a:pt x="3" y="0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52" y="140"/>
                    </a:lnTo>
                    <a:lnTo>
                      <a:pt x="152" y="140"/>
                    </a:lnTo>
                    <a:lnTo>
                      <a:pt x="151" y="144"/>
                    </a:lnTo>
                    <a:lnTo>
                      <a:pt x="149" y="148"/>
                    </a:lnTo>
                    <a:lnTo>
                      <a:pt x="142" y="155"/>
                    </a:lnTo>
                    <a:lnTo>
                      <a:pt x="136" y="160"/>
                    </a:lnTo>
                    <a:lnTo>
                      <a:pt x="128" y="163"/>
                    </a:lnTo>
                    <a:lnTo>
                      <a:pt x="128" y="163"/>
                    </a:lnTo>
                    <a:lnTo>
                      <a:pt x="0" y="125"/>
                    </a:lnTo>
                    <a:lnTo>
                      <a:pt x="0" y="125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2" name="Freeform 61"/>
              <p:cNvSpPr>
                <a:spLocks noChangeArrowheads="1"/>
              </p:cNvSpPr>
              <p:nvPr/>
            </p:nvSpPr>
            <p:spPr bwMode="auto">
              <a:xfrm>
                <a:off x="1150937" y="152400"/>
                <a:ext cx="263525" cy="258763"/>
              </a:xfrm>
              <a:custGeom>
                <a:avLst/>
                <a:gdLst>
                  <a:gd name="T0" fmla="*/ 4 w 166"/>
                  <a:gd name="T1" fmla="*/ 0 h 163"/>
                  <a:gd name="T2" fmla="*/ 4 w 166"/>
                  <a:gd name="T3" fmla="*/ 0 h 163"/>
                  <a:gd name="T4" fmla="*/ 166 w 166"/>
                  <a:gd name="T5" fmla="*/ 0 h 163"/>
                  <a:gd name="T6" fmla="*/ 166 w 166"/>
                  <a:gd name="T7" fmla="*/ 0 h 163"/>
                  <a:gd name="T8" fmla="*/ 149 w 166"/>
                  <a:gd name="T9" fmla="*/ 140 h 163"/>
                  <a:gd name="T10" fmla="*/ 149 w 166"/>
                  <a:gd name="T11" fmla="*/ 140 h 163"/>
                  <a:gd name="T12" fmla="*/ 148 w 166"/>
                  <a:gd name="T13" fmla="*/ 144 h 163"/>
                  <a:gd name="T14" fmla="*/ 146 w 166"/>
                  <a:gd name="T15" fmla="*/ 148 h 163"/>
                  <a:gd name="T16" fmla="*/ 141 w 166"/>
                  <a:gd name="T17" fmla="*/ 155 h 163"/>
                  <a:gd name="T18" fmla="*/ 133 w 166"/>
                  <a:gd name="T19" fmla="*/ 160 h 163"/>
                  <a:gd name="T20" fmla="*/ 125 w 166"/>
                  <a:gd name="T21" fmla="*/ 163 h 163"/>
                  <a:gd name="T22" fmla="*/ 125 w 166"/>
                  <a:gd name="T23" fmla="*/ 163 h 163"/>
                  <a:gd name="T24" fmla="*/ 0 w 166"/>
                  <a:gd name="T25" fmla="*/ 124 h 163"/>
                  <a:gd name="T26" fmla="*/ 0 w 166"/>
                  <a:gd name="T27" fmla="*/ 124 h 163"/>
                  <a:gd name="T28" fmla="*/ 4 w 166"/>
                  <a:gd name="T29" fmla="*/ 0 h 163"/>
                  <a:gd name="T30" fmla="*/ 4 w 166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6"/>
                  <a:gd name="T49" fmla="*/ 0 h 163"/>
                  <a:gd name="T50" fmla="*/ 166 w 166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6" h="163">
                    <a:moveTo>
                      <a:pt x="4" y="0"/>
                    </a:moveTo>
                    <a:lnTo>
                      <a:pt x="4" y="0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49" y="140"/>
                    </a:lnTo>
                    <a:lnTo>
                      <a:pt x="149" y="140"/>
                    </a:lnTo>
                    <a:lnTo>
                      <a:pt x="148" y="144"/>
                    </a:lnTo>
                    <a:lnTo>
                      <a:pt x="146" y="148"/>
                    </a:lnTo>
                    <a:lnTo>
                      <a:pt x="141" y="155"/>
                    </a:lnTo>
                    <a:lnTo>
                      <a:pt x="133" y="160"/>
                    </a:lnTo>
                    <a:lnTo>
                      <a:pt x="125" y="163"/>
                    </a:lnTo>
                    <a:lnTo>
                      <a:pt x="125" y="163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3" name="Freeform 62"/>
              <p:cNvSpPr>
                <a:spLocks noChangeArrowheads="1"/>
              </p:cNvSpPr>
              <p:nvPr/>
            </p:nvSpPr>
            <p:spPr bwMode="auto">
              <a:xfrm>
                <a:off x="1157287" y="152400"/>
                <a:ext cx="257175" cy="258763"/>
              </a:xfrm>
              <a:custGeom>
                <a:avLst/>
                <a:gdLst>
                  <a:gd name="T0" fmla="*/ 4 w 162"/>
                  <a:gd name="T1" fmla="*/ 0 h 163"/>
                  <a:gd name="T2" fmla="*/ 4 w 162"/>
                  <a:gd name="T3" fmla="*/ 0 h 163"/>
                  <a:gd name="T4" fmla="*/ 162 w 162"/>
                  <a:gd name="T5" fmla="*/ 0 h 163"/>
                  <a:gd name="T6" fmla="*/ 162 w 162"/>
                  <a:gd name="T7" fmla="*/ 0 h 163"/>
                  <a:gd name="T8" fmla="*/ 145 w 162"/>
                  <a:gd name="T9" fmla="*/ 140 h 163"/>
                  <a:gd name="T10" fmla="*/ 145 w 162"/>
                  <a:gd name="T11" fmla="*/ 140 h 163"/>
                  <a:gd name="T12" fmla="*/ 144 w 162"/>
                  <a:gd name="T13" fmla="*/ 144 h 163"/>
                  <a:gd name="T14" fmla="*/ 142 w 162"/>
                  <a:gd name="T15" fmla="*/ 148 h 163"/>
                  <a:gd name="T16" fmla="*/ 137 w 162"/>
                  <a:gd name="T17" fmla="*/ 155 h 163"/>
                  <a:gd name="T18" fmla="*/ 129 w 162"/>
                  <a:gd name="T19" fmla="*/ 160 h 163"/>
                  <a:gd name="T20" fmla="*/ 121 w 162"/>
                  <a:gd name="T21" fmla="*/ 163 h 163"/>
                  <a:gd name="T22" fmla="*/ 121 w 162"/>
                  <a:gd name="T23" fmla="*/ 163 h 163"/>
                  <a:gd name="T24" fmla="*/ 0 w 162"/>
                  <a:gd name="T25" fmla="*/ 122 h 163"/>
                  <a:gd name="T26" fmla="*/ 0 w 162"/>
                  <a:gd name="T27" fmla="*/ 122 h 163"/>
                  <a:gd name="T28" fmla="*/ 4 w 162"/>
                  <a:gd name="T29" fmla="*/ 0 h 163"/>
                  <a:gd name="T30" fmla="*/ 4 w 162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2"/>
                  <a:gd name="T49" fmla="*/ 0 h 163"/>
                  <a:gd name="T50" fmla="*/ 162 w 162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2" h="163">
                    <a:moveTo>
                      <a:pt x="4" y="0"/>
                    </a:moveTo>
                    <a:lnTo>
                      <a:pt x="4" y="0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45" y="140"/>
                    </a:lnTo>
                    <a:lnTo>
                      <a:pt x="145" y="140"/>
                    </a:lnTo>
                    <a:lnTo>
                      <a:pt x="144" y="144"/>
                    </a:lnTo>
                    <a:lnTo>
                      <a:pt x="142" y="148"/>
                    </a:lnTo>
                    <a:lnTo>
                      <a:pt x="137" y="155"/>
                    </a:lnTo>
                    <a:lnTo>
                      <a:pt x="129" y="160"/>
                    </a:lnTo>
                    <a:lnTo>
                      <a:pt x="121" y="163"/>
                    </a:lnTo>
                    <a:lnTo>
                      <a:pt x="121" y="163"/>
                    </a:lnTo>
                    <a:lnTo>
                      <a:pt x="0" y="122"/>
                    </a:lnTo>
                    <a:lnTo>
                      <a:pt x="0" y="122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4" name="Freeform 63"/>
              <p:cNvSpPr>
                <a:spLocks noChangeArrowheads="1"/>
              </p:cNvSpPr>
              <p:nvPr/>
            </p:nvSpPr>
            <p:spPr bwMode="auto">
              <a:xfrm>
                <a:off x="1163637" y="152400"/>
                <a:ext cx="250825" cy="258763"/>
              </a:xfrm>
              <a:custGeom>
                <a:avLst/>
                <a:gdLst>
                  <a:gd name="T0" fmla="*/ 4 w 158"/>
                  <a:gd name="T1" fmla="*/ 0 h 163"/>
                  <a:gd name="T2" fmla="*/ 4 w 158"/>
                  <a:gd name="T3" fmla="*/ 0 h 163"/>
                  <a:gd name="T4" fmla="*/ 158 w 158"/>
                  <a:gd name="T5" fmla="*/ 0 h 163"/>
                  <a:gd name="T6" fmla="*/ 158 w 158"/>
                  <a:gd name="T7" fmla="*/ 0 h 163"/>
                  <a:gd name="T8" fmla="*/ 141 w 158"/>
                  <a:gd name="T9" fmla="*/ 140 h 163"/>
                  <a:gd name="T10" fmla="*/ 141 w 158"/>
                  <a:gd name="T11" fmla="*/ 140 h 163"/>
                  <a:gd name="T12" fmla="*/ 140 w 158"/>
                  <a:gd name="T13" fmla="*/ 144 h 163"/>
                  <a:gd name="T14" fmla="*/ 138 w 158"/>
                  <a:gd name="T15" fmla="*/ 148 h 163"/>
                  <a:gd name="T16" fmla="*/ 133 w 158"/>
                  <a:gd name="T17" fmla="*/ 155 h 163"/>
                  <a:gd name="T18" fmla="*/ 125 w 158"/>
                  <a:gd name="T19" fmla="*/ 160 h 163"/>
                  <a:gd name="T20" fmla="*/ 118 w 158"/>
                  <a:gd name="T21" fmla="*/ 163 h 163"/>
                  <a:gd name="T22" fmla="*/ 118 w 158"/>
                  <a:gd name="T23" fmla="*/ 163 h 163"/>
                  <a:gd name="T24" fmla="*/ 0 w 158"/>
                  <a:gd name="T25" fmla="*/ 121 h 163"/>
                  <a:gd name="T26" fmla="*/ 0 w 158"/>
                  <a:gd name="T27" fmla="*/ 121 h 163"/>
                  <a:gd name="T28" fmla="*/ 4 w 158"/>
                  <a:gd name="T29" fmla="*/ 0 h 163"/>
                  <a:gd name="T30" fmla="*/ 4 w 158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8"/>
                  <a:gd name="T49" fmla="*/ 0 h 163"/>
                  <a:gd name="T50" fmla="*/ 158 w 158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8" h="163">
                    <a:moveTo>
                      <a:pt x="4" y="0"/>
                    </a:moveTo>
                    <a:lnTo>
                      <a:pt x="4" y="0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41" y="140"/>
                    </a:lnTo>
                    <a:lnTo>
                      <a:pt x="141" y="140"/>
                    </a:lnTo>
                    <a:lnTo>
                      <a:pt x="140" y="144"/>
                    </a:lnTo>
                    <a:lnTo>
                      <a:pt x="138" y="148"/>
                    </a:lnTo>
                    <a:lnTo>
                      <a:pt x="133" y="155"/>
                    </a:lnTo>
                    <a:lnTo>
                      <a:pt x="125" y="160"/>
                    </a:lnTo>
                    <a:lnTo>
                      <a:pt x="118" y="163"/>
                    </a:lnTo>
                    <a:lnTo>
                      <a:pt x="118" y="163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5" name="Freeform 64"/>
              <p:cNvSpPr>
                <a:spLocks noChangeArrowheads="1"/>
              </p:cNvSpPr>
              <p:nvPr/>
            </p:nvSpPr>
            <p:spPr bwMode="auto">
              <a:xfrm>
                <a:off x="1169987" y="152400"/>
                <a:ext cx="244475" cy="258763"/>
              </a:xfrm>
              <a:custGeom>
                <a:avLst/>
                <a:gdLst>
                  <a:gd name="T0" fmla="*/ 4 w 154"/>
                  <a:gd name="T1" fmla="*/ 0 h 163"/>
                  <a:gd name="T2" fmla="*/ 4 w 154"/>
                  <a:gd name="T3" fmla="*/ 0 h 163"/>
                  <a:gd name="T4" fmla="*/ 154 w 154"/>
                  <a:gd name="T5" fmla="*/ 0 h 163"/>
                  <a:gd name="T6" fmla="*/ 154 w 154"/>
                  <a:gd name="T7" fmla="*/ 0 h 163"/>
                  <a:gd name="T8" fmla="*/ 137 w 154"/>
                  <a:gd name="T9" fmla="*/ 140 h 163"/>
                  <a:gd name="T10" fmla="*/ 137 w 154"/>
                  <a:gd name="T11" fmla="*/ 140 h 163"/>
                  <a:gd name="T12" fmla="*/ 136 w 154"/>
                  <a:gd name="T13" fmla="*/ 144 h 163"/>
                  <a:gd name="T14" fmla="*/ 134 w 154"/>
                  <a:gd name="T15" fmla="*/ 148 h 163"/>
                  <a:gd name="T16" fmla="*/ 129 w 154"/>
                  <a:gd name="T17" fmla="*/ 155 h 163"/>
                  <a:gd name="T18" fmla="*/ 122 w 154"/>
                  <a:gd name="T19" fmla="*/ 160 h 163"/>
                  <a:gd name="T20" fmla="*/ 114 w 154"/>
                  <a:gd name="T21" fmla="*/ 163 h 163"/>
                  <a:gd name="T22" fmla="*/ 114 w 154"/>
                  <a:gd name="T23" fmla="*/ 163 h 163"/>
                  <a:gd name="T24" fmla="*/ 0 w 154"/>
                  <a:gd name="T25" fmla="*/ 119 h 163"/>
                  <a:gd name="T26" fmla="*/ 0 w 154"/>
                  <a:gd name="T27" fmla="*/ 119 h 163"/>
                  <a:gd name="T28" fmla="*/ 4 w 154"/>
                  <a:gd name="T29" fmla="*/ 0 h 163"/>
                  <a:gd name="T30" fmla="*/ 4 w 154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4"/>
                  <a:gd name="T49" fmla="*/ 0 h 163"/>
                  <a:gd name="T50" fmla="*/ 154 w 154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4" h="163">
                    <a:moveTo>
                      <a:pt x="4" y="0"/>
                    </a:moveTo>
                    <a:lnTo>
                      <a:pt x="4" y="0"/>
                    </a:lnTo>
                    <a:lnTo>
                      <a:pt x="154" y="0"/>
                    </a:lnTo>
                    <a:lnTo>
                      <a:pt x="154" y="0"/>
                    </a:lnTo>
                    <a:lnTo>
                      <a:pt x="137" y="140"/>
                    </a:lnTo>
                    <a:lnTo>
                      <a:pt x="137" y="140"/>
                    </a:lnTo>
                    <a:lnTo>
                      <a:pt x="136" y="144"/>
                    </a:lnTo>
                    <a:lnTo>
                      <a:pt x="134" y="148"/>
                    </a:lnTo>
                    <a:lnTo>
                      <a:pt x="129" y="155"/>
                    </a:lnTo>
                    <a:lnTo>
                      <a:pt x="122" y="160"/>
                    </a:lnTo>
                    <a:lnTo>
                      <a:pt x="114" y="163"/>
                    </a:lnTo>
                    <a:lnTo>
                      <a:pt x="114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6" name="Freeform 65"/>
              <p:cNvSpPr>
                <a:spLocks noChangeArrowheads="1"/>
              </p:cNvSpPr>
              <p:nvPr/>
            </p:nvSpPr>
            <p:spPr bwMode="auto">
              <a:xfrm>
                <a:off x="1174750" y="152400"/>
                <a:ext cx="239713" cy="258763"/>
              </a:xfrm>
              <a:custGeom>
                <a:avLst/>
                <a:gdLst>
                  <a:gd name="T0" fmla="*/ 4 w 151"/>
                  <a:gd name="T1" fmla="*/ 0 h 163"/>
                  <a:gd name="T2" fmla="*/ 4 w 151"/>
                  <a:gd name="T3" fmla="*/ 0 h 163"/>
                  <a:gd name="T4" fmla="*/ 151 w 151"/>
                  <a:gd name="T5" fmla="*/ 0 h 163"/>
                  <a:gd name="T6" fmla="*/ 151 w 151"/>
                  <a:gd name="T7" fmla="*/ 0 h 163"/>
                  <a:gd name="T8" fmla="*/ 134 w 151"/>
                  <a:gd name="T9" fmla="*/ 140 h 163"/>
                  <a:gd name="T10" fmla="*/ 134 w 151"/>
                  <a:gd name="T11" fmla="*/ 140 h 163"/>
                  <a:gd name="T12" fmla="*/ 133 w 151"/>
                  <a:gd name="T13" fmla="*/ 144 h 163"/>
                  <a:gd name="T14" fmla="*/ 131 w 151"/>
                  <a:gd name="T15" fmla="*/ 148 h 163"/>
                  <a:gd name="T16" fmla="*/ 126 w 151"/>
                  <a:gd name="T17" fmla="*/ 155 h 163"/>
                  <a:gd name="T18" fmla="*/ 119 w 151"/>
                  <a:gd name="T19" fmla="*/ 160 h 163"/>
                  <a:gd name="T20" fmla="*/ 111 w 151"/>
                  <a:gd name="T21" fmla="*/ 163 h 163"/>
                  <a:gd name="T22" fmla="*/ 111 w 151"/>
                  <a:gd name="T23" fmla="*/ 163 h 163"/>
                  <a:gd name="T24" fmla="*/ 0 w 151"/>
                  <a:gd name="T25" fmla="*/ 119 h 163"/>
                  <a:gd name="T26" fmla="*/ 0 w 151"/>
                  <a:gd name="T27" fmla="*/ 119 h 163"/>
                  <a:gd name="T28" fmla="*/ 4 w 151"/>
                  <a:gd name="T29" fmla="*/ 0 h 163"/>
                  <a:gd name="T30" fmla="*/ 4 w 151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1"/>
                  <a:gd name="T49" fmla="*/ 0 h 163"/>
                  <a:gd name="T50" fmla="*/ 151 w 151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1" h="163">
                    <a:moveTo>
                      <a:pt x="4" y="0"/>
                    </a:moveTo>
                    <a:lnTo>
                      <a:pt x="4" y="0"/>
                    </a:lnTo>
                    <a:lnTo>
                      <a:pt x="151" y="0"/>
                    </a:lnTo>
                    <a:lnTo>
                      <a:pt x="151" y="0"/>
                    </a:lnTo>
                    <a:lnTo>
                      <a:pt x="134" y="140"/>
                    </a:lnTo>
                    <a:lnTo>
                      <a:pt x="134" y="140"/>
                    </a:lnTo>
                    <a:lnTo>
                      <a:pt x="133" y="144"/>
                    </a:lnTo>
                    <a:lnTo>
                      <a:pt x="131" y="148"/>
                    </a:lnTo>
                    <a:lnTo>
                      <a:pt x="126" y="155"/>
                    </a:lnTo>
                    <a:lnTo>
                      <a:pt x="119" y="160"/>
                    </a:lnTo>
                    <a:lnTo>
                      <a:pt x="111" y="163"/>
                    </a:lnTo>
                    <a:lnTo>
                      <a:pt x="111" y="163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7" name="Freeform 66"/>
              <p:cNvSpPr>
                <a:spLocks noChangeArrowheads="1"/>
              </p:cNvSpPr>
              <p:nvPr/>
            </p:nvSpPr>
            <p:spPr bwMode="auto">
              <a:xfrm>
                <a:off x="1181100" y="152400"/>
                <a:ext cx="233363" cy="258763"/>
              </a:xfrm>
              <a:custGeom>
                <a:avLst/>
                <a:gdLst>
                  <a:gd name="T0" fmla="*/ 4 w 147"/>
                  <a:gd name="T1" fmla="*/ 0 h 163"/>
                  <a:gd name="T2" fmla="*/ 4 w 147"/>
                  <a:gd name="T3" fmla="*/ 0 h 163"/>
                  <a:gd name="T4" fmla="*/ 147 w 147"/>
                  <a:gd name="T5" fmla="*/ 0 h 163"/>
                  <a:gd name="T6" fmla="*/ 147 w 147"/>
                  <a:gd name="T7" fmla="*/ 0 h 163"/>
                  <a:gd name="T8" fmla="*/ 130 w 147"/>
                  <a:gd name="T9" fmla="*/ 140 h 163"/>
                  <a:gd name="T10" fmla="*/ 130 w 147"/>
                  <a:gd name="T11" fmla="*/ 140 h 163"/>
                  <a:gd name="T12" fmla="*/ 129 w 147"/>
                  <a:gd name="T13" fmla="*/ 144 h 163"/>
                  <a:gd name="T14" fmla="*/ 127 w 147"/>
                  <a:gd name="T15" fmla="*/ 148 h 163"/>
                  <a:gd name="T16" fmla="*/ 122 w 147"/>
                  <a:gd name="T17" fmla="*/ 155 h 163"/>
                  <a:gd name="T18" fmla="*/ 115 w 147"/>
                  <a:gd name="T19" fmla="*/ 159 h 163"/>
                  <a:gd name="T20" fmla="*/ 107 w 147"/>
                  <a:gd name="T21" fmla="*/ 163 h 163"/>
                  <a:gd name="T22" fmla="*/ 107 w 147"/>
                  <a:gd name="T23" fmla="*/ 163 h 163"/>
                  <a:gd name="T24" fmla="*/ 0 w 147"/>
                  <a:gd name="T25" fmla="*/ 118 h 163"/>
                  <a:gd name="T26" fmla="*/ 0 w 147"/>
                  <a:gd name="T27" fmla="*/ 118 h 163"/>
                  <a:gd name="T28" fmla="*/ 4 w 147"/>
                  <a:gd name="T29" fmla="*/ 0 h 163"/>
                  <a:gd name="T30" fmla="*/ 4 w 147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7"/>
                  <a:gd name="T49" fmla="*/ 0 h 163"/>
                  <a:gd name="T50" fmla="*/ 147 w 147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7" h="163">
                    <a:moveTo>
                      <a:pt x="4" y="0"/>
                    </a:moveTo>
                    <a:lnTo>
                      <a:pt x="4" y="0"/>
                    </a:lnTo>
                    <a:lnTo>
                      <a:pt x="147" y="0"/>
                    </a:lnTo>
                    <a:lnTo>
                      <a:pt x="147" y="0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29" y="144"/>
                    </a:lnTo>
                    <a:lnTo>
                      <a:pt x="127" y="148"/>
                    </a:lnTo>
                    <a:lnTo>
                      <a:pt x="122" y="155"/>
                    </a:lnTo>
                    <a:lnTo>
                      <a:pt x="115" y="159"/>
                    </a:lnTo>
                    <a:lnTo>
                      <a:pt x="107" y="163"/>
                    </a:lnTo>
                    <a:lnTo>
                      <a:pt x="107" y="163"/>
                    </a:lnTo>
                    <a:lnTo>
                      <a:pt x="0" y="118"/>
                    </a:lnTo>
                    <a:lnTo>
                      <a:pt x="0" y="118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8" name="Freeform 67"/>
              <p:cNvSpPr>
                <a:spLocks noChangeArrowheads="1"/>
              </p:cNvSpPr>
              <p:nvPr/>
            </p:nvSpPr>
            <p:spPr bwMode="auto">
              <a:xfrm>
                <a:off x="1187450" y="152400"/>
                <a:ext cx="227013" cy="258763"/>
              </a:xfrm>
              <a:custGeom>
                <a:avLst/>
                <a:gdLst>
                  <a:gd name="T0" fmla="*/ 4 w 143"/>
                  <a:gd name="T1" fmla="*/ 0 h 163"/>
                  <a:gd name="T2" fmla="*/ 4 w 143"/>
                  <a:gd name="T3" fmla="*/ 0 h 163"/>
                  <a:gd name="T4" fmla="*/ 143 w 143"/>
                  <a:gd name="T5" fmla="*/ 0 h 163"/>
                  <a:gd name="T6" fmla="*/ 143 w 143"/>
                  <a:gd name="T7" fmla="*/ 0 h 163"/>
                  <a:gd name="T8" fmla="*/ 126 w 143"/>
                  <a:gd name="T9" fmla="*/ 140 h 163"/>
                  <a:gd name="T10" fmla="*/ 126 w 143"/>
                  <a:gd name="T11" fmla="*/ 140 h 163"/>
                  <a:gd name="T12" fmla="*/ 125 w 143"/>
                  <a:gd name="T13" fmla="*/ 144 h 163"/>
                  <a:gd name="T14" fmla="*/ 123 w 143"/>
                  <a:gd name="T15" fmla="*/ 148 h 163"/>
                  <a:gd name="T16" fmla="*/ 118 w 143"/>
                  <a:gd name="T17" fmla="*/ 155 h 163"/>
                  <a:gd name="T18" fmla="*/ 111 w 143"/>
                  <a:gd name="T19" fmla="*/ 159 h 163"/>
                  <a:gd name="T20" fmla="*/ 104 w 143"/>
                  <a:gd name="T21" fmla="*/ 163 h 163"/>
                  <a:gd name="T22" fmla="*/ 104 w 143"/>
                  <a:gd name="T23" fmla="*/ 163 h 163"/>
                  <a:gd name="T24" fmla="*/ 0 w 143"/>
                  <a:gd name="T25" fmla="*/ 117 h 163"/>
                  <a:gd name="T26" fmla="*/ 0 w 143"/>
                  <a:gd name="T27" fmla="*/ 117 h 163"/>
                  <a:gd name="T28" fmla="*/ 4 w 143"/>
                  <a:gd name="T29" fmla="*/ 0 h 163"/>
                  <a:gd name="T30" fmla="*/ 4 w 143"/>
                  <a:gd name="T31" fmla="*/ 0 h 1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43"/>
                  <a:gd name="T49" fmla="*/ 0 h 163"/>
                  <a:gd name="T50" fmla="*/ 143 w 143"/>
                  <a:gd name="T51" fmla="*/ 163 h 16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43" h="163">
                    <a:moveTo>
                      <a:pt x="4" y="0"/>
                    </a:moveTo>
                    <a:lnTo>
                      <a:pt x="4" y="0"/>
                    </a:lnTo>
                    <a:lnTo>
                      <a:pt x="143" y="0"/>
                    </a:lnTo>
                    <a:lnTo>
                      <a:pt x="143" y="0"/>
                    </a:lnTo>
                    <a:lnTo>
                      <a:pt x="126" y="140"/>
                    </a:lnTo>
                    <a:lnTo>
                      <a:pt x="126" y="140"/>
                    </a:lnTo>
                    <a:lnTo>
                      <a:pt x="125" y="144"/>
                    </a:lnTo>
                    <a:lnTo>
                      <a:pt x="123" y="148"/>
                    </a:lnTo>
                    <a:lnTo>
                      <a:pt x="118" y="155"/>
                    </a:lnTo>
                    <a:lnTo>
                      <a:pt x="111" y="159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0" y="117"/>
                    </a:lnTo>
                    <a:lnTo>
                      <a:pt x="0" y="117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39" name="Freeform 68"/>
              <p:cNvSpPr>
                <a:spLocks noChangeArrowheads="1"/>
              </p:cNvSpPr>
              <p:nvPr/>
            </p:nvSpPr>
            <p:spPr bwMode="auto">
              <a:xfrm>
                <a:off x="1193800" y="152400"/>
                <a:ext cx="220663" cy="255588"/>
              </a:xfrm>
              <a:custGeom>
                <a:avLst/>
                <a:gdLst>
                  <a:gd name="T0" fmla="*/ 4 w 139"/>
                  <a:gd name="T1" fmla="*/ 0 h 161"/>
                  <a:gd name="T2" fmla="*/ 4 w 139"/>
                  <a:gd name="T3" fmla="*/ 0 h 161"/>
                  <a:gd name="T4" fmla="*/ 139 w 139"/>
                  <a:gd name="T5" fmla="*/ 0 h 161"/>
                  <a:gd name="T6" fmla="*/ 139 w 139"/>
                  <a:gd name="T7" fmla="*/ 0 h 161"/>
                  <a:gd name="T8" fmla="*/ 122 w 139"/>
                  <a:gd name="T9" fmla="*/ 140 h 161"/>
                  <a:gd name="T10" fmla="*/ 122 w 139"/>
                  <a:gd name="T11" fmla="*/ 140 h 161"/>
                  <a:gd name="T12" fmla="*/ 121 w 139"/>
                  <a:gd name="T13" fmla="*/ 144 h 161"/>
                  <a:gd name="T14" fmla="*/ 119 w 139"/>
                  <a:gd name="T15" fmla="*/ 148 h 161"/>
                  <a:gd name="T16" fmla="*/ 114 w 139"/>
                  <a:gd name="T17" fmla="*/ 155 h 161"/>
                  <a:gd name="T18" fmla="*/ 107 w 139"/>
                  <a:gd name="T19" fmla="*/ 159 h 161"/>
                  <a:gd name="T20" fmla="*/ 100 w 139"/>
                  <a:gd name="T21" fmla="*/ 161 h 161"/>
                  <a:gd name="T22" fmla="*/ 100 w 139"/>
                  <a:gd name="T23" fmla="*/ 161 h 161"/>
                  <a:gd name="T24" fmla="*/ 0 w 139"/>
                  <a:gd name="T25" fmla="*/ 115 h 161"/>
                  <a:gd name="T26" fmla="*/ 0 w 139"/>
                  <a:gd name="T27" fmla="*/ 115 h 161"/>
                  <a:gd name="T28" fmla="*/ 4 w 139"/>
                  <a:gd name="T29" fmla="*/ 0 h 161"/>
                  <a:gd name="T30" fmla="*/ 4 w 139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9"/>
                  <a:gd name="T49" fmla="*/ 0 h 161"/>
                  <a:gd name="T50" fmla="*/ 139 w 139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9" h="161">
                    <a:moveTo>
                      <a:pt x="4" y="0"/>
                    </a:moveTo>
                    <a:lnTo>
                      <a:pt x="4" y="0"/>
                    </a:lnTo>
                    <a:lnTo>
                      <a:pt x="139" y="0"/>
                    </a:lnTo>
                    <a:lnTo>
                      <a:pt x="139" y="0"/>
                    </a:lnTo>
                    <a:lnTo>
                      <a:pt x="122" y="140"/>
                    </a:lnTo>
                    <a:lnTo>
                      <a:pt x="122" y="140"/>
                    </a:lnTo>
                    <a:lnTo>
                      <a:pt x="121" y="144"/>
                    </a:lnTo>
                    <a:lnTo>
                      <a:pt x="119" y="148"/>
                    </a:lnTo>
                    <a:lnTo>
                      <a:pt x="114" y="155"/>
                    </a:lnTo>
                    <a:lnTo>
                      <a:pt x="107" y="159"/>
                    </a:lnTo>
                    <a:lnTo>
                      <a:pt x="100" y="161"/>
                    </a:lnTo>
                    <a:lnTo>
                      <a:pt x="100" y="161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0" name="Freeform 69"/>
              <p:cNvSpPr>
                <a:spLocks noChangeArrowheads="1"/>
              </p:cNvSpPr>
              <p:nvPr/>
            </p:nvSpPr>
            <p:spPr bwMode="auto">
              <a:xfrm>
                <a:off x="1200150" y="152400"/>
                <a:ext cx="214313" cy="255588"/>
              </a:xfrm>
              <a:custGeom>
                <a:avLst/>
                <a:gdLst>
                  <a:gd name="T0" fmla="*/ 4 w 135"/>
                  <a:gd name="T1" fmla="*/ 0 h 161"/>
                  <a:gd name="T2" fmla="*/ 4 w 135"/>
                  <a:gd name="T3" fmla="*/ 0 h 161"/>
                  <a:gd name="T4" fmla="*/ 135 w 135"/>
                  <a:gd name="T5" fmla="*/ 0 h 161"/>
                  <a:gd name="T6" fmla="*/ 135 w 135"/>
                  <a:gd name="T7" fmla="*/ 0 h 161"/>
                  <a:gd name="T8" fmla="*/ 118 w 135"/>
                  <a:gd name="T9" fmla="*/ 140 h 161"/>
                  <a:gd name="T10" fmla="*/ 118 w 135"/>
                  <a:gd name="T11" fmla="*/ 140 h 161"/>
                  <a:gd name="T12" fmla="*/ 117 w 135"/>
                  <a:gd name="T13" fmla="*/ 144 h 161"/>
                  <a:gd name="T14" fmla="*/ 115 w 135"/>
                  <a:gd name="T15" fmla="*/ 148 h 161"/>
                  <a:gd name="T16" fmla="*/ 110 w 135"/>
                  <a:gd name="T17" fmla="*/ 155 h 161"/>
                  <a:gd name="T18" fmla="*/ 103 w 135"/>
                  <a:gd name="T19" fmla="*/ 159 h 161"/>
                  <a:gd name="T20" fmla="*/ 96 w 135"/>
                  <a:gd name="T21" fmla="*/ 161 h 161"/>
                  <a:gd name="T22" fmla="*/ 96 w 135"/>
                  <a:gd name="T23" fmla="*/ 161 h 161"/>
                  <a:gd name="T24" fmla="*/ 0 w 135"/>
                  <a:gd name="T25" fmla="*/ 114 h 161"/>
                  <a:gd name="T26" fmla="*/ 0 w 135"/>
                  <a:gd name="T27" fmla="*/ 114 h 161"/>
                  <a:gd name="T28" fmla="*/ 4 w 135"/>
                  <a:gd name="T29" fmla="*/ 0 h 161"/>
                  <a:gd name="T30" fmla="*/ 4 w 135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161"/>
                  <a:gd name="T50" fmla="*/ 135 w 135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161">
                    <a:moveTo>
                      <a:pt x="4" y="0"/>
                    </a:moveTo>
                    <a:lnTo>
                      <a:pt x="4" y="0"/>
                    </a:lnTo>
                    <a:lnTo>
                      <a:pt x="135" y="0"/>
                    </a:lnTo>
                    <a:lnTo>
                      <a:pt x="135" y="0"/>
                    </a:lnTo>
                    <a:lnTo>
                      <a:pt x="118" y="140"/>
                    </a:lnTo>
                    <a:lnTo>
                      <a:pt x="118" y="140"/>
                    </a:lnTo>
                    <a:lnTo>
                      <a:pt x="117" y="144"/>
                    </a:lnTo>
                    <a:lnTo>
                      <a:pt x="115" y="148"/>
                    </a:lnTo>
                    <a:lnTo>
                      <a:pt x="110" y="155"/>
                    </a:lnTo>
                    <a:lnTo>
                      <a:pt x="103" y="159"/>
                    </a:lnTo>
                    <a:lnTo>
                      <a:pt x="96" y="161"/>
                    </a:lnTo>
                    <a:lnTo>
                      <a:pt x="96" y="16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1" name="Freeform 70"/>
              <p:cNvSpPr>
                <a:spLocks noChangeArrowheads="1"/>
              </p:cNvSpPr>
              <p:nvPr/>
            </p:nvSpPr>
            <p:spPr bwMode="auto">
              <a:xfrm>
                <a:off x="1204912" y="152400"/>
                <a:ext cx="209550" cy="255588"/>
              </a:xfrm>
              <a:custGeom>
                <a:avLst/>
                <a:gdLst>
                  <a:gd name="T0" fmla="*/ 5 w 132"/>
                  <a:gd name="T1" fmla="*/ 0 h 161"/>
                  <a:gd name="T2" fmla="*/ 5 w 132"/>
                  <a:gd name="T3" fmla="*/ 0 h 161"/>
                  <a:gd name="T4" fmla="*/ 132 w 132"/>
                  <a:gd name="T5" fmla="*/ 0 h 161"/>
                  <a:gd name="T6" fmla="*/ 132 w 132"/>
                  <a:gd name="T7" fmla="*/ 0 h 161"/>
                  <a:gd name="T8" fmla="*/ 115 w 132"/>
                  <a:gd name="T9" fmla="*/ 140 h 161"/>
                  <a:gd name="T10" fmla="*/ 115 w 132"/>
                  <a:gd name="T11" fmla="*/ 140 h 161"/>
                  <a:gd name="T12" fmla="*/ 114 w 132"/>
                  <a:gd name="T13" fmla="*/ 144 h 161"/>
                  <a:gd name="T14" fmla="*/ 112 w 132"/>
                  <a:gd name="T15" fmla="*/ 148 h 161"/>
                  <a:gd name="T16" fmla="*/ 108 w 132"/>
                  <a:gd name="T17" fmla="*/ 153 h 161"/>
                  <a:gd name="T18" fmla="*/ 101 w 132"/>
                  <a:gd name="T19" fmla="*/ 159 h 161"/>
                  <a:gd name="T20" fmla="*/ 95 w 132"/>
                  <a:gd name="T21" fmla="*/ 161 h 161"/>
                  <a:gd name="T22" fmla="*/ 95 w 132"/>
                  <a:gd name="T23" fmla="*/ 161 h 161"/>
                  <a:gd name="T24" fmla="*/ 0 w 132"/>
                  <a:gd name="T25" fmla="*/ 113 h 161"/>
                  <a:gd name="T26" fmla="*/ 0 w 132"/>
                  <a:gd name="T27" fmla="*/ 113 h 161"/>
                  <a:gd name="T28" fmla="*/ 5 w 132"/>
                  <a:gd name="T29" fmla="*/ 0 h 161"/>
                  <a:gd name="T30" fmla="*/ 5 w 132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2"/>
                  <a:gd name="T49" fmla="*/ 0 h 161"/>
                  <a:gd name="T50" fmla="*/ 132 w 132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2" h="161">
                    <a:moveTo>
                      <a:pt x="5" y="0"/>
                    </a:moveTo>
                    <a:lnTo>
                      <a:pt x="5" y="0"/>
                    </a:lnTo>
                    <a:lnTo>
                      <a:pt x="132" y="0"/>
                    </a:lnTo>
                    <a:lnTo>
                      <a:pt x="132" y="0"/>
                    </a:lnTo>
                    <a:lnTo>
                      <a:pt x="115" y="140"/>
                    </a:lnTo>
                    <a:lnTo>
                      <a:pt x="115" y="140"/>
                    </a:lnTo>
                    <a:lnTo>
                      <a:pt x="114" y="144"/>
                    </a:lnTo>
                    <a:lnTo>
                      <a:pt x="112" y="148"/>
                    </a:lnTo>
                    <a:lnTo>
                      <a:pt x="108" y="153"/>
                    </a:lnTo>
                    <a:lnTo>
                      <a:pt x="101" y="159"/>
                    </a:lnTo>
                    <a:lnTo>
                      <a:pt x="95" y="161"/>
                    </a:lnTo>
                    <a:lnTo>
                      <a:pt x="95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2" name="Freeform 71"/>
              <p:cNvSpPr>
                <a:spLocks noChangeArrowheads="1"/>
              </p:cNvSpPr>
              <p:nvPr/>
            </p:nvSpPr>
            <p:spPr bwMode="auto">
              <a:xfrm>
                <a:off x="1211262" y="152400"/>
                <a:ext cx="203200" cy="255588"/>
              </a:xfrm>
              <a:custGeom>
                <a:avLst/>
                <a:gdLst>
                  <a:gd name="T0" fmla="*/ 4 w 128"/>
                  <a:gd name="T1" fmla="*/ 0 h 161"/>
                  <a:gd name="T2" fmla="*/ 4 w 128"/>
                  <a:gd name="T3" fmla="*/ 0 h 161"/>
                  <a:gd name="T4" fmla="*/ 128 w 128"/>
                  <a:gd name="T5" fmla="*/ 0 h 161"/>
                  <a:gd name="T6" fmla="*/ 128 w 128"/>
                  <a:gd name="T7" fmla="*/ 0 h 161"/>
                  <a:gd name="T8" fmla="*/ 111 w 128"/>
                  <a:gd name="T9" fmla="*/ 140 h 161"/>
                  <a:gd name="T10" fmla="*/ 111 w 128"/>
                  <a:gd name="T11" fmla="*/ 140 h 161"/>
                  <a:gd name="T12" fmla="*/ 111 w 128"/>
                  <a:gd name="T13" fmla="*/ 144 h 161"/>
                  <a:gd name="T14" fmla="*/ 108 w 128"/>
                  <a:gd name="T15" fmla="*/ 148 h 161"/>
                  <a:gd name="T16" fmla="*/ 104 w 128"/>
                  <a:gd name="T17" fmla="*/ 153 h 161"/>
                  <a:gd name="T18" fmla="*/ 97 w 128"/>
                  <a:gd name="T19" fmla="*/ 159 h 161"/>
                  <a:gd name="T20" fmla="*/ 91 w 128"/>
                  <a:gd name="T21" fmla="*/ 161 h 161"/>
                  <a:gd name="T22" fmla="*/ 91 w 128"/>
                  <a:gd name="T23" fmla="*/ 161 h 161"/>
                  <a:gd name="T24" fmla="*/ 0 w 128"/>
                  <a:gd name="T25" fmla="*/ 113 h 161"/>
                  <a:gd name="T26" fmla="*/ 0 w 128"/>
                  <a:gd name="T27" fmla="*/ 113 h 161"/>
                  <a:gd name="T28" fmla="*/ 4 w 128"/>
                  <a:gd name="T29" fmla="*/ 0 h 161"/>
                  <a:gd name="T30" fmla="*/ 4 w 128"/>
                  <a:gd name="T31" fmla="*/ 0 h 1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8"/>
                  <a:gd name="T49" fmla="*/ 0 h 161"/>
                  <a:gd name="T50" fmla="*/ 128 w 128"/>
                  <a:gd name="T51" fmla="*/ 161 h 16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8" h="161">
                    <a:moveTo>
                      <a:pt x="4" y="0"/>
                    </a:moveTo>
                    <a:lnTo>
                      <a:pt x="4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111" y="140"/>
                    </a:lnTo>
                    <a:lnTo>
                      <a:pt x="111" y="140"/>
                    </a:lnTo>
                    <a:lnTo>
                      <a:pt x="111" y="144"/>
                    </a:lnTo>
                    <a:lnTo>
                      <a:pt x="108" y="148"/>
                    </a:lnTo>
                    <a:lnTo>
                      <a:pt x="104" y="153"/>
                    </a:lnTo>
                    <a:lnTo>
                      <a:pt x="97" y="159"/>
                    </a:lnTo>
                    <a:lnTo>
                      <a:pt x="91" y="161"/>
                    </a:lnTo>
                    <a:lnTo>
                      <a:pt x="91" y="161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3" name="Freeform 72"/>
              <p:cNvSpPr>
                <a:spLocks noChangeArrowheads="1"/>
              </p:cNvSpPr>
              <p:nvPr/>
            </p:nvSpPr>
            <p:spPr bwMode="auto">
              <a:xfrm>
                <a:off x="1217612" y="152400"/>
                <a:ext cx="196850" cy="255588"/>
              </a:xfrm>
              <a:custGeom>
                <a:avLst/>
                <a:gdLst>
                  <a:gd name="T0" fmla="*/ 4 w 124"/>
                  <a:gd name="T1" fmla="*/ 0 h 161"/>
                  <a:gd name="T2" fmla="*/ 4 w 124"/>
                  <a:gd name="T3" fmla="*/ 0 h 161"/>
                  <a:gd name="T4" fmla="*/ 124 w 124"/>
                  <a:gd name="T5" fmla="*/ 0 h 161"/>
                  <a:gd name="T6" fmla="*/ 124 w 124"/>
                  <a:gd name="T7" fmla="*/ 0 h 161"/>
                  <a:gd name="T8" fmla="*/ 107 w 124"/>
                  <a:gd name="T9" fmla="*/ 140 h 161"/>
                  <a:gd name="T10" fmla="*/ 107 w 124"/>
                  <a:gd name="T11" fmla="*/ 140 h 161"/>
                  <a:gd name="T12" fmla="*/ 104 w 124"/>
                  <a:gd name="T13" fmla="*/ 148 h 161"/>
                  <a:gd name="T14" fmla="*/ 100 w 124"/>
                  <a:gd name="T15" fmla="*/ 153 h 161"/>
                  <a:gd name="T16" fmla="*/ 93 w 124"/>
                  <a:gd name="T17" fmla="*/ 159 h 161"/>
                  <a:gd name="T18" fmla="*/ 87 w 124"/>
                  <a:gd name="T19" fmla="*/ 161 h 161"/>
                  <a:gd name="T20" fmla="*/ 87 w 124"/>
                  <a:gd name="T21" fmla="*/ 161 h 161"/>
                  <a:gd name="T22" fmla="*/ 0 w 124"/>
                  <a:gd name="T23" fmla="*/ 111 h 161"/>
                  <a:gd name="T24" fmla="*/ 0 w 124"/>
                  <a:gd name="T25" fmla="*/ 111 h 161"/>
                  <a:gd name="T26" fmla="*/ 4 w 124"/>
                  <a:gd name="T27" fmla="*/ 0 h 161"/>
                  <a:gd name="T28" fmla="*/ 4 w 124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4"/>
                  <a:gd name="T46" fmla="*/ 0 h 161"/>
                  <a:gd name="T47" fmla="*/ 124 w 124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4" h="161">
                    <a:moveTo>
                      <a:pt x="4" y="0"/>
                    </a:moveTo>
                    <a:lnTo>
                      <a:pt x="4" y="0"/>
                    </a:lnTo>
                    <a:lnTo>
                      <a:pt x="124" y="0"/>
                    </a:lnTo>
                    <a:lnTo>
                      <a:pt x="124" y="0"/>
                    </a:lnTo>
                    <a:lnTo>
                      <a:pt x="107" y="140"/>
                    </a:lnTo>
                    <a:lnTo>
                      <a:pt x="107" y="140"/>
                    </a:lnTo>
                    <a:lnTo>
                      <a:pt x="104" y="148"/>
                    </a:lnTo>
                    <a:lnTo>
                      <a:pt x="100" y="153"/>
                    </a:lnTo>
                    <a:lnTo>
                      <a:pt x="93" y="159"/>
                    </a:lnTo>
                    <a:lnTo>
                      <a:pt x="87" y="161"/>
                    </a:lnTo>
                    <a:lnTo>
                      <a:pt x="87" y="161"/>
                    </a:lnTo>
                    <a:lnTo>
                      <a:pt x="0" y="111"/>
                    </a:lnTo>
                    <a:lnTo>
                      <a:pt x="0" y="111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4" name="Freeform 73"/>
              <p:cNvSpPr>
                <a:spLocks noChangeArrowheads="1"/>
              </p:cNvSpPr>
              <p:nvPr/>
            </p:nvSpPr>
            <p:spPr bwMode="auto">
              <a:xfrm>
                <a:off x="1223962" y="152400"/>
                <a:ext cx="190500" cy="255588"/>
              </a:xfrm>
              <a:custGeom>
                <a:avLst/>
                <a:gdLst>
                  <a:gd name="T0" fmla="*/ 4 w 120"/>
                  <a:gd name="T1" fmla="*/ 0 h 161"/>
                  <a:gd name="T2" fmla="*/ 4 w 120"/>
                  <a:gd name="T3" fmla="*/ 0 h 161"/>
                  <a:gd name="T4" fmla="*/ 120 w 120"/>
                  <a:gd name="T5" fmla="*/ 0 h 161"/>
                  <a:gd name="T6" fmla="*/ 120 w 120"/>
                  <a:gd name="T7" fmla="*/ 0 h 161"/>
                  <a:gd name="T8" fmla="*/ 103 w 120"/>
                  <a:gd name="T9" fmla="*/ 140 h 161"/>
                  <a:gd name="T10" fmla="*/ 103 w 120"/>
                  <a:gd name="T11" fmla="*/ 140 h 161"/>
                  <a:gd name="T12" fmla="*/ 100 w 120"/>
                  <a:gd name="T13" fmla="*/ 148 h 161"/>
                  <a:gd name="T14" fmla="*/ 96 w 120"/>
                  <a:gd name="T15" fmla="*/ 153 h 161"/>
                  <a:gd name="T16" fmla="*/ 89 w 120"/>
                  <a:gd name="T17" fmla="*/ 159 h 161"/>
                  <a:gd name="T18" fmla="*/ 83 w 120"/>
                  <a:gd name="T19" fmla="*/ 161 h 161"/>
                  <a:gd name="T20" fmla="*/ 83 w 120"/>
                  <a:gd name="T21" fmla="*/ 161 h 161"/>
                  <a:gd name="T22" fmla="*/ 0 w 120"/>
                  <a:gd name="T23" fmla="*/ 110 h 161"/>
                  <a:gd name="T24" fmla="*/ 0 w 120"/>
                  <a:gd name="T25" fmla="*/ 110 h 161"/>
                  <a:gd name="T26" fmla="*/ 4 w 120"/>
                  <a:gd name="T27" fmla="*/ 0 h 161"/>
                  <a:gd name="T28" fmla="*/ 4 w 120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20"/>
                  <a:gd name="T46" fmla="*/ 0 h 161"/>
                  <a:gd name="T47" fmla="*/ 120 w 120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20" h="161">
                    <a:moveTo>
                      <a:pt x="4" y="0"/>
                    </a:moveTo>
                    <a:lnTo>
                      <a:pt x="4" y="0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03" y="140"/>
                    </a:lnTo>
                    <a:lnTo>
                      <a:pt x="103" y="140"/>
                    </a:lnTo>
                    <a:lnTo>
                      <a:pt x="100" y="148"/>
                    </a:lnTo>
                    <a:lnTo>
                      <a:pt x="96" y="153"/>
                    </a:lnTo>
                    <a:lnTo>
                      <a:pt x="89" y="159"/>
                    </a:lnTo>
                    <a:lnTo>
                      <a:pt x="83" y="161"/>
                    </a:lnTo>
                    <a:lnTo>
                      <a:pt x="83" y="161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5" name="Freeform 74"/>
              <p:cNvSpPr>
                <a:spLocks noChangeArrowheads="1"/>
              </p:cNvSpPr>
              <p:nvPr/>
            </p:nvSpPr>
            <p:spPr bwMode="auto">
              <a:xfrm>
                <a:off x="1228725" y="152400"/>
                <a:ext cx="185738" cy="255588"/>
              </a:xfrm>
              <a:custGeom>
                <a:avLst/>
                <a:gdLst>
                  <a:gd name="T0" fmla="*/ 5 w 117"/>
                  <a:gd name="T1" fmla="*/ 0 h 161"/>
                  <a:gd name="T2" fmla="*/ 5 w 117"/>
                  <a:gd name="T3" fmla="*/ 0 h 161"/>
                  <a:gd name="T4" fmla="*/ 117 w 117"/>
                  <a:gd name="T5" fmla="*/ 0 h 161"/>
                  <a:gd name="T6" fmla="*/ 117 w 117"/>
                  <a:gd name="T7" fmla="*/ 0 h 161"/>
                  <a:gd name="T8" fmla="*/ 100 w 117"/>
                  <a:gd name="T9" fmla="*/ 140 h 161"/>
                  <a:gd name="T10" fmla="*/ 100 w 117"/>
                  <a:gd name="T11" fmla="*/ 140 h 161"/>
                  <a:gd name="T12" fmla="*/ 97 w 117"/>
                  <a:gd name="T13" fmla="*/ 148 h 161"/>
                  <a:gd name="T14" fmla="*/ 93 w 117"/>
                  <a:gd name="T15" fmla="*/ 153 h 161"/>
                  <a:gd name="T16" fmla="*/ 86 w 117"/>
                  <a:gd name="T17" fmla="*/ 157 h 161"/>
                  <a:gd name="T18" fmla="*/ 81 w 117"/>
                  <a:gd name="T19" fmla="*/ 161 h 161"/>
                  <a:gd name="T20" fmla="*/ 81 w 117"/>
                  <a:gd name="T21" fmla="*/ 161 h 161"/>
                  <a:gd name="T22" fmla="*/ 0 w 117"/>
                  <a:gd name="T23" fmla="*/ 109 h 161"/>
                  <a:gd name="T24" fmla="*/ 0 w 117"/>
                  <a:gd name="T25" fmla="*/ 109 h 161"/>
                  <a:gd name="T26" fmla="*/ 5 w 117"/>
                  <a:gd name="T27" fmla="*/ 0 h 161"/>
                  <a:gd name="T28" fmla="*/ 5 w 117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7"/>
                  <a:gd name="T46" fmla="*/ 0 h 161"/>
                  <a:gd name="T47" fmla="*/ 117 w 117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7" h="161">
                    <a:moveTo>
                      <a:pt x="5" y="0"/>
                    </a:moveTo>
                    <a:lnTo>
                      <a:pt x="5" y="0"/>
                    </a:lnTo>
                    <a:lnTo>
                      <a:pt x="117" y="0"/>
                    </a:lnTo>
                    <a:lnTo>
                      <a:pt x="117" y="0"/>
                    </a:lnTo>
                    <a:lnTo>
                      <a:pt x="100" y="140"/>
                    </a:lnTo>
                    <a:lnTo>
                      <a:pt x="100" y="140"/>
                    </a:lnTo>
                    <a:lnTo>
                      <a:pt x="97" y="148"/>
                    </a:lnTo>
                    <a:lnTo>
                      <a:pt x="93" y="153"/>
                    </a:lnTo>
                    <a:lnTo>
                      <a:pt x="86" y="157"/>
                    </a:lnTo>
                    <a:lnTo>
                      <a:pt x="81" y="161"/>
                    </a:lnTo>
                    <a:lnTo>
                      <a:pt x="81" y="161"/>
                    </a:lnTo>
                    <a:lnTo>
                      <a:pt x="0" y="109"/>
                    </a:lnTo>
                    <a:lnTo>
                      <a:pt x="0" y="109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6" name="Freeform 75"/>
              <p:cNvSpPr>
                <a:spLocks noChangeArrowheads="1"/>
              </p:cNvSpPr>
              <p:nvPr/>
            </p:nvSpPr>
            <p:spPr bwMode="auto">
              <a:xfrm>
                <a:off x="1235075" y="152400"/>
                <a:ext cx="179388" cy="255588"/>
              </a:xfrm>
              <a:custGeom>
                <a:avLst/>
                <a:gdLst>
                  <a:gd name="T0" fmla="*/ 5 w 113"/>
                  <a:gd name="T1" fmla="*/ 0 h 161"/>
                  <a:gd name="T2" fmla="*/ 5 w 113"/>
                  <a:gd name="T3" fmla="*/ 0 h 161"/>
                  <a:gd name="T4" fmla="*/ 113 w 113"/>
                  <a:gd name="T5" fmla="*/ 0 h 161"/>
                  <a:gd name="T6" fmla="*/ 113 w 113"/>
                  <a:gd name="T7" fmla="*/ 0 h 161"/>
                  <a:gd name="T8" fmla="*/ 96 w 113"/>
                  <a:gd name="T9" fmla="*/ 140 h 161"/>
                  <a:gd name="T10" fmla="*/ 96 w 113"/>
                  <a:gd name="T11" fmla="*/ 140 h 161"/>
                  <a:gd name="T12" fmla="*/ 93 w 113"/>
                  <a:gd name="T13" fmla="*/ 147 h 161"/>
                  <a:gd name="T14" fmla="*/ 89 w 113"/>
                  <a:gd name="T15" fmla="*/ 153 h 161"/>
                  <a:gd name="T16" fmla="*/ 84 w 113"/>
                  <a:gd name="T17" fmla="*/ 157 h 161"/>
                  <a:gd name="T18" fmla="*/ 77 w 113"/>
                  <a:gd name="T19" fmla="*/ 161 h 161"/>
                  <a:gd name="T20" fmla="*/ 77 w 113"/>
                  <a:gd name="T21" fmla="*/ 161 h 161"/>
                  <a:gd name="T22" fmla="*/ 0 w 113"/>
                  <a:gd name="T23" fmla="*/ 107 h 161"/>
                  <a:gd name="T24" fmla="*/ 0 w 113"/>
                  <a:gd name="T25" fmla="*/ 107 h 161"/>
                  <a:gd name="T26" fmla="*/ 5 w 113"/>
                  <a:gd name="T27" fmla="*/ 0 h 161"/>
                  <a:gd name="T28" fmla="*/ 5 w 113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3"/>
                  <a:gd name="T46" fmla="*/ 0 h 161"/>
                  <a:gd name="T47" fmla="*/ 113 w 113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3" h="161">
                    <a:moveTo>
                      <a:pt x="5" y="0"/>
                    </a:moveTo>
                    <a:lnTo>
                      <a:pt x="5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96" y="140"/>
                    </a:lnTo>
                    <a:lnTo>
                      <a:pt x="96" y="140"/>
                    </a:lnTo>
                    <a:lnTo>
                      <a:pt x="93" y="147"/>
                    </a:lnTo>
                    <a:lnTo>
                      <a:pt x="89" y="153"/>
                    </a:lnTo>
                    <a:lnTo>
                      <a:pt x="84" y="157"/>
                    </a:lnTo>
                    <a:lnTo>
                      <a:pt x="77" y="161"/>
                    </a:lnTo>
                    <a:lnTo>
                      <a:pt x="77" y="161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7" name="Freeform 76"/>
              <p:cNvSpPr>
                <a:spLocks noChangeArrowheads="1"/>
              </p:cNvSpPr>
              <p:nvPr/>
            </p:nvSpPr>
            <p:spPr bwMode="auto">
              <a:xfrm>
                <a:off x="1241425" y="152400"/>
                <a:ext cx="173038" cy="255588"/>
              </a:xfrm>
              <a:custGeom>
                <a:avLst/>
                <a:gdLst>
                  <a:gd name="T0" fmla="*/ 5 w 109"/>
                  <a:gd name="T1" fmla="*/ 0 h 161"/>
                  <a:gd name="T2" fmla="*/ 5 w 109"/>
                  <a:gd name="T3" fmla="*/ 0 h 161"/>
                  <a:gd name="T4" fmla="*/ 109 w 109"/>
                  <a:gd name="T5" fmla="*/ 0 h 161"/>
                  <a:gd name="T6" fmla="*/ 109 w 109"/>
                  <a:gd name="T7" fmla="*/ 0 h 161"/>
                  <a:gd name="T8" fmla="*/ 92 w 109"/>
                  <a:gd name="T9" fmla="*/ 140 h 161"/>
                  <a:gd name="T10" fmla="*/ 92 w 109"/>
                  <a:gd name="T11" fmla="*/ 140 h 161"/>
                  <a:gd name="T12" fmla="*/ 89 w 109"/>
                  <a:gd name="T13" fmla="*/ 147 h 161"/>
                  <a:gd name="T14" fmla="*/ 85 w 109"/>
                  <a:gd name="T15" fmla="*/ 153 h 161"/>
                  <a:gd name="T16" fmla="*/ 80 w 109"/>
                  <a:gd name="T17" fmla="*/ 157 h 161"/>
                  <a:gd name="T18" fmla="*/ 73 w 109"/>
                  <a:gd name="T19" fmla="*/ 161 h 161"/>
                  <a:gd name="T20" fmla="*/ 73 w 109"/>
                  <a:gd name="T21" fmla="*/ 161 h 161"/>
                  <a:gd name="T22" fmla="*/ 0 w 109"/>
                  <a:gd name="T23" fmla="*/ 106 h 161"/>
                  <a:gd name="T24" fmla="*/ 0 w 109"/>
                  <a:gd name="T25" fmla="*/ 106 h 161"/>
                  <a:gd name="T26" fmla="*/ 5 w 109"/>
                  <a:gd name="T27" fmla="*/ 0 h 161"/>
                  <a:gd name="T28" fmla="*/ 5 w 109"/>
                  <a:gd name="T29" fmla="*/ 0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9"/>
                  <a:gd name="T46" fmla="*/ 0 h 161"/>
                  <a:gd name="T47" fmla="*/ 109 w 109"/>
                  <a:gd name="T48" fmla="*/ 161 h 16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9" h="161">
                    <a:moveTo>
                      <a:pt x="5" y="0"/>
                    </a:moveTo>
                    <a:lnTo>
                      <a:pt x="5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92" y="140"/>
                    </a:lnTo>
                    <a:lnTo>
                      <a:pt x="92" y="140"/>
                    </a:lnTo>
                    <a:lnTo>
                      <a:pt x="89" y="147"/>
                    </a:lnTo>
                    <a:lnTo>
                      <a:pt x="85" y="153"/>
                    </a:lnTo>
                    <a:lnTo>
                      <a:pt x="80" y="157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8" name="Freeform 77"/>
              <p:cNvSpPr>
                <a:spLocks noChangeArrowheads="1"/>
              </p:cNvSpPr>
              <p:nvPr/>
            </p:nvSpPr>
            <p:spPr bwMode="auto">
              <a:xfrm>
                <a:off x="1247775" y="152400"/>
                <a:ext cx="166688" cy="254000"/>
              </a:xfrm>
              <a:custGeom>
                <a:avLst/>
                <a:gdLst>
                  <a:gd name="T0" fmla="*/ 5 w 105"/>
                  <a:gd name="T1" fmla="*/ 0 h 160"/>
                  <a:gd name="T2" fmla="*/ 5 w 105"/>
                  <a:gd name="T3" fmla="*/ 0 h 160"/>
                  <a:gd name="T4" fmla="*/ 105 w 105"/>
                  <a:gd name="T5" fmla="*/ 0 h 160"/>
                  <a:gd name="T6" fmla="*/ 105 w 105"/>
                  <a:gd name="T7" fmla="*/ 0 h 160"/>
                  <a:gd name="T8" fmla="*/ 88 w 105"/>
                  <a:gd name="T9" fmla="*/ 140 h 160"/>
                  <a:gd name="T10" fmla="*/ 88 w 105"/>
                  <a:gd name="T11" fmla="*/ 140 h 160"/>
                  <a:gd name="T12" fmla="*/ 87 w 105"/>
                  <a:gd name="T13" fmla="*/ 147 h 160"/>
                  <a:gd name="T14" fmla="*/ 81 w 105"/>
                  <a:gd name="T15" fmla="*/ 153 h 160"/>
                  <a:gd name="T16" fmla="*/ 76 w 105"/>
                  <a:gd name="T17" fmla="*/ 157 h 160"/>
                  <a:gd name="T18" fmla="*/ 69 w 105"/>
                  <a:gd name="T19" fmla="*/ 160 h 160"/>
                  <a:gd name="T20" fmla="*/ 69 w 105"/>
                  <a:gd name="T21" fmla="*/ 160 h 160"/>
                  <a:gd name="T22" fmla="*/ 0 w 105"/>
                  <a:gd name="T23" fmla="*/ 106 h 160"/>
                  <a:gd name="T24" fmla="*/ 0 w 105"/>
                  <a:gd name="T25" fmla="*/ 106 h 160"/>
                  <a:gd name="T26" fmla="*/ 5 w 105"/>
                  <a:gd name="T27" fmla="*/ 0 h 160"/>
                  <a:gd name="T28" fmla="*/ 5 w 10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5"/>
                  <a:gd name="T46" fmla="*/ 0 h 160"/>
                  <a:gd name="T47" fmla="*/ 105 w 10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5" h="160">
                    <a:moveTo>
                      <a:pt x="5" y="0"/>
                    </a:moveTo>
                    <a:lnTo>
                      <a:pt x="5" y="0"/>
                    </a:lnTo>
                    <a:lnTo>
                      <a:pt x="105" y="0"/>
                    </a:lnTo>
                    <a:lnTo>
                      <a:pt x="105" y="0"/>
                    </a:lnTo>
                    <a:lnTo>
                      <a:pt x="88" y="140"/>
                    </a:lnTo>
                    <a:lnTo>
                      <a:pt x="88" y="140"/>
                    </a:lnTo>
                    <a:lnTo>
                      <a:pt x="87" y="147"/>
                    </a:lnTo>
                    <a:lnTo>
                      <a:pt x="81" y="153"/>
                    </a:lnTo>
                    <a:lnTo>
                      <a:pt x="76" y="157"/>
                    </a:lnTo>
                    <a:lnTo>
                      <a:pt x="69" y="160"/>
                    </a:lnTo>
                    <a:lnTo>
                      <a:pt x="69" y="160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49" name="Freeform 78"/>
              <p:cNvSpPr>
                <a:spLocks noChangeArrowheads="1"/>
              </p:cNvSpPr>
              <p:nvPr/>
            </p:nvSpPr>
            <p:spPr bwMode="auto">
              <a:xfrm>
                <a:off x="1252537" y="152400"/>
                <a:ext cx="161925" cy="254000"/>
              </a:xfrm>
              <a:custGeom>
                <a:avLst/>
                <a:gdLst>
                  <a:gd name="T0" fmla="*/ 5 w 102"/>
                  <a:gd name="T1" fmla="*/ 0 h 160"/>
                  <a:gd name="T2" fmla="*/ 5 w 102"/>
                  <a:gd name="T3" fmla="*/ 0 h 160"/>
                  <a:gd name="T4" fmla="*/ 102 w 102"/>
                  <a:gd name="T5" fmla="*/ 0 h 160"/>
                  <a:gd name="T6" fmla="*/ 102 w 102"/>
                  <a:gd name="T7" fmla="*/ 0 h 160"/>
                  <a:gd name="T8" fmla="*/ 85 w 102"/>
                  <a:gd name="T9" fmla="*/ 140 h 160"/>
                  <a:gd name="T10" fmla="*/ 85 w 102"/>
                  <a:gd name="T11" fmla="*/ 140 h 160"/>
                  <a:gd name="T12" fmla="*/ 84 w 102"/>
                  <a:gd name="T13" fmla="*/ 147 h 160"/>
                  <a:gd name="T14" fmla="*/ 78 w 102"/>
                  <a:gd name="T15" fmla="*/ 153 h 160"/>
                  <a:gd name="T16" fmla="*/ 73 w 102"/>
                  <a:gd name="T17" fmla="*/ 157 h 160"/>
                  <a:gd name="T18" fmla="*/ 67 w 102"/>
                  <a:gd name="T19" fmla="*/ 160 h 160"/>
                  <a:gd name="T20" fmla="*/ 67 w 102"/>
                  <a:gd name="T21" fmla="*/ 160 h 160"/>
                  <a:gd name="T22" fmla="*/ 0 w 102"/>
                  <a:gd name="T23" fmla="*/ 105 h 160"/>
                  <a:gd name="T24" fmla="*/ 0 w 102"/>
                  <a:gd name="T25" fmla="*/ 105 h 160"/>
                  <a:gd name="T26" fmla="*/ 5 w 102"/>
                  <a:gd name="T27" fmla="*/ 0 h 160"/>
                  <a:gd name="T28" fmla="*/ 5 w 102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2"/>
                  <a:gd name="T46" fmla="*/ 0 h 160"/>
                  <a:gd name="T47" fmla="*/ 102 w 102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2" h="160">
                    <a:moveTo>
                      <a:pt x="5" y="0"/>
                    </a:moveTo>
                    <a:lnTo>
                      <a:pt x="5" y="0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85" y="140"/>
                    </a:lnTo>
                    <a:lnTo>
                      <a:pt x="85" y="140"/>
                    </a:lnTo>
                    <a:lnTo>
                      <a:pt x="84" y="147"/>
                    </a:lnTo>
                    <a:lnTo>
                      <a:pt x="78" y="153"/>
                    </a:lnTo>
                    <a:lnTo>
                      <a:pt x="73" y="157"/>
                    </a:lnTo>
                    <a:lnTo>
                      <a:pt x="67" y="160"/>
                    </a:lnTo>
                    <a:lnTo>
                      <a:pt x="67" y="160"/>
                    </a:lnTo>
                    <a:lnTo>
                      <a:pt x="0" y="105"/>
                    </a:lnTo>
                    <a:lnTo>
                      <a:pt x="0" y="10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0" name="Freeform 79"/>
              <p:cNvSpPr>
                <a:spLocks noChangeArrowheads="1"/>
              </p:cNvSpPr>
              <p:nvPr/>
            </p:nvSpPr>
            <p:spPr bwMode="auto">
              <a:xfrm>
                <a:off x="1258887" y="152400"/>
                <a:ext cx="155575" cy="254000"/>
              </a:xfrm>
              <a:custGeom>
                <a:avLst/>
                <a:gdLst>
                  <a:gd name="T0" fmla="*/ 5 w 98"/>
                  <a:gd name="T1" fmla="*/ 0 h 160"/>
                  <a:gd name="T2" fmla="*/ 5 w 98"/>
                  <a:gd name="T3" fmla="*/ 0 h 160"/>
                  <a:gd name="T4" fmla="*/ 98 w 98"/>
                  <a:gd name="T5" fmla="*/ 0 h 160"/>
                  <a:gd name="T6" fmla="*/ 98 w 98"/>
                  <a:gd name="T7" fmla="*/ 0 h 160"/>
                  <a:gd name="T8" fmla="*/ 81 w 98"/>
                  <a:gd name="T9" fmla="*/ 140 h 160"/>
                  <a:gd name="T10" fmla="*/ 81 w 98"/>
                  <a:gd name="T11" fmla="*/ 140 h 160"/>
                  <a:gd name="T12" fmla="*/ 80 w 98"/>
                  <a:gd name="T13" fmla="*/ 147 h 160"/>
                  <a:gd name="T14" fmla="*/ 74 w 98"/>
                  <a:gd name="T15" fmla="*/ 152 h 160"/>
                  <a:gd name="T16" fmla="*/ 69 w 98"/>
                  <a:gd name="T17" fmla="*/ 157 h 160"/>
                  <a:gd name="T18" fmla="*/ 63 w 98"/>
                  <a:gd name="T19" fmla="*/ 160 h 160"/>
                  <a:gd name="T20" fmla="*/ 63 w 98"/>
                  <a:gd name="T21" fmla="*/ 160 h 160"/>
                  <a:gd name="T22" fmla="*/ 0 w 98"/>
                  <a:gd name="T23" fmla="*/ 103 h 160"/>
                  <a:gd name="T24" fmla="*/ 0 w 98"/>
                  <a:gd name="T25" fmla="*/ 103 h 160"/>
                  <a:gd name="T26" fmla="*/ 5 w 98"/>
                  <a:gd name="T27" fmla="*/ 0 h 160"/>
                  <a:gd name="T28" fmla="*/ 5 w 9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8"/>
                  <a:gd name="T46" fmla="*/ 0 h 160"/>
                  <a:gd name="T47" fmla="*/ 98 w 9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8" h="160">
                    <a:moveTo>
                      <a:pt x="5" y="0"/>
                    </a:moveTo>
                    <a:lnTo>
                      <a:pt x="5" y="0"/>
                    </a:lnTo>
                    <a:lnTo>
                      <a:pt x="98" y="0"/>
                    </a:lnTo>
                    <a:lnTo>
                      <a:pt x="98" y="0"/>
                    </a:lnTo>
                    <a:lnTo>
                      <a:pt x="81" y="140"/>
                    </a:lnTo>
                    <a:lnTo>
                      <a:pt x="81" y="140"/>
                    </a:lnTo>
                    <a:lnTo>
                      <a:pt x="80" y="147"/>
                    </a:lnTo>
                    <a:lnTo>
                      <a:pt x="74" y="152"/>
                    </a:lnTo>
                    <a:lnTo>
                      <a:pt x="69" y="157"/>
                    </a:lnTo>
                    <a:lnTo>
                      <a:pt x="63" y="160"/>
                    </a:lnTo>
                    <a:lnTo>
                      <a:pt x="63" y="160"/>
                    </a:lnTo>
                    <a:lnTo>
                      <a:pt x="0" y="103"/>
                    </a:lnTo>
                    <a:lnTo>
                      <a:pt x="0" y="10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1" name="Freeform 80"/>
              <p:cNvSpPr>
                <a:spLocks noChangeArrowheads="1"/>
              </p:cNvSpPr>
              <p:nvPr/>
            </p:nvSpPr>
            <p:spPr bwMode="auto">
              <a:xfrm>
                <a:off x="1265237" y="152400"/>
                <a:ext cx="149225" cy="254000"/>
              </a:xfrm>
              <a:custGeom>
                <a:avLst/>
                <a:gdLst>
                  <a:gd name="T0" fmla="*/ 5 w 94"/>
                  <a:gd name="T1" fmla="*/ 0 h 160"/>
                  <a:gd name="T2" fmla="*/ 5 w 94"/>
                  <a:gd name="T3" fmla="*/ 0 h 160"/>
                  <a:gd name="T4" fmla="*/ 94 w 94"/>
                  <a:gd name="T5" fmla="*/ 0 h 160"/>
                  <a:gd name="T6" fmla="*/ 94 w 94"/>
                  <a:gd name="T7" fmla="*/ 0 h 160"/>
                  <a:gd name="T8" fmla="*/ 77 w 94"/>
                  <a:gd name="T9" fmla="*/ 140 h 160"/>
                  <a:gd name="T10" fmla="*/ 77 w 94"/>
                  <a:gd name="T11" fmla="*/ 140 h 160"/>
                  <a:gd name="T12" fmla="*/ 76 w 94"/>
                  <a:gd name="T13" fmla="*/ 147 h 160"/>
                  <a:gd name="T14" fmla="*/ 71 w 94"/>
                  <a:gd name="T15" fmla="*/ 152 h 160"/>
                  <a:gd name="T16" fmla="*/ 66 w 94"/>
                  <a:gd name="T17" fmla="*/ 157 h 160"/>
                  <a:gd name="T18" fmla="*/ 59 w 94"/>
                  <a:gd name="T19" fmla="*/ 160 h 160"/>
                  <a:gd name="T20" fmla="*/ 59 w 94"/>
                  <a:gd name="T21" fmla="*/ 160 h 160"/>
                  <a:gd name="T22" fmla="*/ 0 w 94"/>
                  <a:gd name="T23" fmla="*/ 102 h 160"/>
                  <a:gd name="T24" fmla="*/ 0 w 94"/>
                  <a:gd name="T25" fmla="*/ 102 h 160"/>
                  <a:gd name="T26" fmla="*/ 5 w 94"/>
                  <a:gd name="T27" fmla="*/ 0 h 160"/>
                  <a:gd name="T28" fmla="*/ 5 w 94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4"/>
                  <a:gd name="T46" fmla="*/ 0 h 160"/>
                  <a:gd name="T47" fmla="*/ 94 w 94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4" h="160">
                    <a:moveTo>
                      <a:pt x="5" y="0"/>
                    </a:moveTo>
                    <a:lnTo>
                      <a:pt x="5" y="0"/>
                    </a:lnTo>
                    <a:lnTo>
                      <a:pt x="94" y="0"/>
                    </a:lnTo>
                    <a:lnTo>
                      <a:pt x="94" y="0"/>
                    </a:lnTo>
                    <a:lnTo>
                      <a:pt x="77" y="140"/>
                    </a:lnTo>
                    <a:lnTo>
                      <a:pt x="77" y="140"/>
                    </a:lnTo>
                    <a:lnTo>
                      <a:pt x="76" y="147"/>
                    </a:lnTo>
                    <a:lnTo>
                      <a:pt x="71" y="152"/>
                    </a:lnTo>
                    <a:lnTo>
                      <a:pt x="66" y="157"/>
                    </a:lnTo>
                    <a:lnTo>
                      <a:pt x="59" y="160"/>
                    </a:lnTo>
                    <a:lnTo>
                      <a:pt x="59" y="16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2" name="Freeform 81"/>
              <p:cNvSpPr>
                <a:spLocks noChangeArrowheads="1"/>
              </p:cNvSpPr>
              <p:nvPr/>
            </p:nvSpPr>
            <p:spPr bwMode="auto">
              <a:xfrm>
                <a:off x="1271587" y="152400"/>
                <a:ext cx="142875" cy="254000"/>
              </a:xfrm>
              <a:custGeom>
                <a:avLst/>
                <a:gdLst>
                  <a:gd name="T0" fmla="*/ 5 w 90"/>
                  <a:gd name="T1" fmla="*/ 0 h 160"/>
                  <a:gd name="T2" fmla="*/ 5 w 90"/>
                  <a:gd name="T3" fmla="*/ 0 h 160"/>
                  <a:gd name="T4" fmla="*/ 90 w 90"/>
                  <a:gd name="T5" fmla="*/ 0 h 160"/>
                  <a:gd name="T6" fmla="*/ 90 w 90"/>
                  <a:gd name="T7" fmla="*/ 0 h 160"/>
                  <a:gd name="T8" fmla="*/ 73 w 90"/>
                  <a:gd name="T9" fmla="*/ 140 h 160"/>
                  <a:gd name="T10" fmla="*/ 73 w 90"/>
                  <a:gd name="T11" fmla="*/ 140 h 160"/>
                  <a:gd name="T12" fmla="*/ 72 w 90"/>
                  <a:gd name="T13" fmla="*/ 147 h 160"/>
                  <a:gd name="T14" fmla="*/ 67 w 90"/>
                  <a:gd name="T15" fmla="*/ 152 h 160"/>
                  <a:gd name="T16" fmla="*/ 62 w 90"/>
                  <a:gd name="T17" fmla="*/ 157 h 160"/>
                  <a:gd name="T18" fmla="*/ 55 w 90"/>
                  <a:gd name="T19" fmla="*/ 160 h 160"/>
                  <a:gd name="T20" fmla="*/ 55 w 90"/>
                  <a:gd name="T21" fmla="*/ 160 h 160"/>
                  <a:gd name="T22" fmla="*/ 0 w 90"/>
                  <a:gd name="T23" fmla="*/ 101 h 160"/>
                  <a:gd name="T24" fmla="*/ 0 w 90"/>
                  <a:gd name="T25" fmla="*/ 101 h 160"/>
                  <a:gd name="T26" fmla="*/ 5 w 90"/>
                  <a:gd name="T27" fmla="*/ 0 h 160"/>
                  <a:gd name="T28" fmla="*/ 5 w 90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0"/>
                  <a:gd name="T46" fmla="*/ 0 h 160"/>
                  <a:gd name="T47" fmla="*/ 90 w 90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0" h="160">
                    <a:moveTo>
                      <a:pt x="5" y="0"/>
                    </a:moveTo>
                    <a:lnTo>
                      <a:pt x="5" y="0"/>
                    </a:lnTo>
                    <a:lnTo>
                      <a:pt x="90" y="0"/>
                    </a:lnTo>
                    <a:lnTo>
                      <a:pt x="90" y="0"/>
                    </a:lnTo>
                    <a:lnTo>
                      <a:pt x="73" y="140"/>
                    </a:lnTo>
                    <a:lnTo>
                      <a:pt x="73" y="140"/>
                    </a:lnTo>
                    <a:lnTo>
                      <a:pt x="72" y="147"/>
                    </a:lnTo>
                    <a:lnTo>
                      <a:pt x="67" y="152"/>
                    </a:lnTo>
                    <a:lnTo>
                      <a:pt x="62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3" name="Freeform 82"/>
              <p:cNvSpPr>
                <a:spLocks noChangeArrowheads="1"/>
              </p:cNvSpPr>
              <p:nvPr/>
            </p:nvSpPr>
            <p:spPr bwMode="auto">
              <a:xfrm>
                <a:off x="1274762" y="152400"/>
                <a:ext cx="139700" cy="254000"/>
              </a:xfrm>
              <a:custGeom>
                <a:avLst/>
                <a:gdLst>
                  <a:gd name="T0" fmla="*/ 7 w 88"/>
                  <a:gd name="T1" fmla="*/ 0 h 160"/>
                  <a:gd name="T2" fmla="*/ 7 w 88"/>
                  <a:gd name="T3" fmla="*/ 0 h 160"/>
                  <a:gd name="T4" fmla="*/ 88 w 88"/>
                  <a:gd name="T5" fmla="*/ 0 h 160"/>
                  <a:gd name="T6" fmla="*/ 88 w 88"/>
                  <a:gd name="T7" fmla="*/ 0 h 160"/>
                  <a:gd name="T8" fmla="*/ 71 w 88"/>
                  <a:gd name="T9" fmla="*/ 140 h 160"/>
                  <a:gd name="T10" fmla="*/ 71 w 88"/>
                  <a:gd name="T11" fmla="*/ 140 h 160"/>
                  <a:gd name="T12" fmla="*/ 70 w 88"/>
                  <a:gd name="T13" fmla="*/ 147 h 160"/>
                  <a:gd name="T14" fmla="*/ 65 w 88"/>
                  <a:gd name="T15" fmla="*/ 152 h 160"/>
                  <a:gd name="T16" fmla="*/ 60 w 88"/>
                  <a:gd name="T17" fmla="*/ 157 h 160"/>
                  <a:gd name="T18" fmla="*/ 55 w 88"/>
                  <a:gd name="T19" fmla="*/ 160 h 160"/>
                  <a:gd name="T20" fmla="*/ 55 w 88"/>
                  <a:gd name="T21" fmla="*/ 160 h 160"/>
                  <a:gd name="T22" fmla="*/ 0 w 88"/>
                  <a:gd name="T23" fmla="*/ 99 h 160"/>
                  <a:gd name="T24" fmla="*/ 0 w 88"/>
                  <a:gd name="T25" fmla="*/ 99 h 160"/>
                  <a:gd name="T26" fmla="*/ 7 w 88"/>
                  <a:gd name="T27" fmla="*/ 0 h 160"/>
                  <a:gd name="T28" fmla="*/ 7 w 8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8"/>
                  <a:gd name="T46" fmla="*/ 0 h 160"/>
                  <a:gd name="T47" fmla="*/ 88 w 88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8" h="160">
                    <a:moveTo>
                      <a:pt x="7" y="0"/>
                    </a:moveTo>
                    <a:lnTo>
                      <a:pt x="7" y="0"/>
                    </a:lnTo>
                    <a:lnTo>
                      <a:pt x="88" y="0"/>
                    </a:lnTo>
                    <a:lnTo>
                      <a:pt x="88" y="0"/>
                    </a:lnTo>
                    <a:lnTo>
                      <a:pt x="71" y="140"/>
                    </a:lnTo>
                    <a:lnTo>
                      <a:pt x="71" y="140"/>
                    </a:lnTo>
                    <a:lnTo>
                      <a:pt x="70" y="147"/>
                    </a:lnTo>
                    <a:lnTo>
                      <a:pt x="65" y="152"/>
                    </a:lnTo>
                    <a:lnTo>
                      <a:pt x="60" y="157"/>
                    </a:lnTo>
                    <a:lnTo>
                      <a:pt x="55" y="160"/>
                    </a:lnTo>
                    <a:lnTo>
                      <a:pt x="55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4" name="Freeform 83"/>
              <p:cNvSpPr>
                <a:spLocks noChangeArrowheads="1"/>
              </p:cNvSpPr>
              <p:nvPr/>
            </p:nvSpPr>
            <p:spPr bwMode="auto">
              <a:xfrm>
                <a:off x="1282700" y="152400"/>
                <a:ext cx="131763" cy="254000"/>
              </a:xfrm>
              <a:custGeom>
                <a:avLst/>
                <a:gdLst>
                  <a:gd name="T0" fmla="*/ 6 w 83"/>
                  <a:gd name="T1" fmla="*/ 0 h 160"/>
                  <a:gd name="T2" fmla="*/ 6 w 83"/>
                  <a:gd name="T3" fmla="*/ 0 h 160"/>
                  <a:gd name="T4" fmla="*/ 83 w 83"/>
                  <a:gd name="T5" fmla="*/ 0 h 160"/>
                  <a:gd name="T6" fmla="*/ 83 w 83"/>
                  <a:gd name="T7" fmla="*/ 0 h 160"/>
                  <a:gd name="T8" fmla="*/ 66 w 83"/>
                  <a:gd name="T9" fmla="*/ 140 h 160"/>
                  <a:gd name="T10" fmla="*/ 66 w 83"/>
                  <a:gd name="T11" fmla="*/ 140 h 160"/>
                  <a:gd name="T12" fmla="*/ 65 w 83"/>
                  <a:gd name="T13" fmla="*/ 147 h 160"/>
                  <a:gd name="T14" fmla="*/ 60 w 83"/>
                  <a:gd name="T15" fmla="*/ 152 h 160"/>
                  <a:gd name="T16" fmla="*/ 55 w 83"/>
                  <a:gd name="T17" fmla="*/ 156 h 160"/>
                  <a:gd name="T18" fmla="*/ 50 w 83"/>
                  <a:gd name="T19" fmla="*/ 160 h 160"/>
                  <a:gd name="T20" fmla="*/ 50 w 83"/>
                  <a:gd name="T21" fmla="*/ 160 h 160"/>
                  <a:gd name="T22" fmla="*/ 0 w 83"/>
                  <a:gd name="T23" fmla="*/ 99 h 160"/>
                  <a:gd name="T24" fmla="*/ 0 w 83"/>
                  <a:gd name="T25" fmla="*/ 99 h 160"/>
                  <a:gd name="T26" fmla="*/ 6 w 83"/>
                  <a:gd name="T27" fmla="*/ 0 h 160"/>
                  <a:gd name="T28" fmla="*/ 6 w 83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3"/>
                  <a:gd name="T46" fmla="*/ 0 h 160"/>
                  <a:gd name="T47" fmla="*/ 83 w 83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3" h="160">
                    <a:moveTo>
                      <a:pt x="6" y="0"/>
                    </a:moveTo>
                    <a:lnTo>
                      <a:pt x="6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66" y="140"/>
                    </a:lnTo>
                    <a:lnTo>
                      <a:pt x="66" y="140"/>
                    </a:lnTo>
                    <a:lnTo>
                      <a:pt x="65" y="147"/>
                    </a:lnTo>
                    <a:lnTo>
                      <a:pt x="60" y="152"/>
                    </a:lnTo>
                    <a:lnTo>
                      <a:pt x="55" y="156"/>
                    </a:lnTo>
                    <a:lnTo>
                      <a:pt x="50" y="160"/>
                    </a:lnTo>
                    <a:lnTo>
                      <a:pt x="50" y="160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5" name="Freeform 84"/>
              <p:cNvSpPr>
                <a:spLocks noChangeArrowheads="1"/>
              </p:cNvSpPr>
              <p:nvPr/>
            </p:nvSpPr>
            <p:spPr bwMode="auto">
              <a:xfrm>
                <a:off x="1289050" y="152400"/>
                <a:ext cx="125413" cy="254000"/>
              </a:xfrm>
              <a:custGeom>
                <a:avLst/>
                <a:gdLst>
                  <a:gd name="T0" fmla="*/ 5 w 79"/>
                  <a:gd name="T1" fmla="*/ 0 h 160"/>
                  <a:gd name="T2" fmla="*/ 5 w 79"/>
                  <a:gd name="T3" fmla="*/ 0 h 160"/>
                  <a:gd name="T4" fmla="*/ 79 w 79"/>
                  <a:gd name="T5" fmla="*/ 0 h 160"/>
                  <a:gd name="T6" fmla="*/ 79 w 79"/>
                  <a:gd name="T7" fmla="*/ 0 h 160"/>
                  <a:gd name="T8" fmla="*/ 62 w 79"/>
                  <a:gd name="T9" fmla="*/ 140 h 160"/>
                  <a:gd name="T10" fmla="*/ 62 w 79"/>
                  <a:gd name="T11" fmla="*/ 140 h 160"/>
                  <a:gd name="T12" fmla="*/ 61 w 79"/>
                  <a:gd name="T13" fmla="*/ 147 h 160"/>
                  <a:gd name="T14" fmla="*/ 56 w 79"/>
                  <a:gd name="T15" fmla="*/ 152 h 160"/>
                  <a:gd name="T16" fmla="*/ 51 w 79"/>
                  <a:gd name="T17" fmla="*/ 156 h 160"/>
                  <a:gd name="T18" fmla="*/ 46 w 79"/>
                  <a:gd name="T19" fmla="*/ 160 h 160"/>
                  <a:gd name="T20" fmla="*/ 46 w 79"/>
                  <a:gd name="T21" fmla="*/ 160 h 160"/>
                  <a:gd name="T22" fmla="*/ 0 w 79"/>
                  <a:gd name="T23" fmla="*/ 98 h 160"/>
                  <a:gd name="T24" fmla="*/ 0 w 79"/>
                  <a:gd name="T25" fmla="*/ 98 h 160"/>
                  <a:gd name="T26" fmla="*/ 5 w 79"/>
                  <a:gd name="T27" fmla="*/ 0 h 160"/>
                  <a:gd name="T28" fmla="*/ 5 w 79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9"/>
                  <a:gd name="T46" fmla="*/ 0 h 160"/>
                  <a:gd name="T47" fmla="*/ 79 w 79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9" h="160">
                    <a:moveTo>
                      <a:pt x="5" y="0"/>
                    </a:moveTo>
                    <a:lnTo>
                      <a:pt x="5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62" y="140"/>
                    </a:lnTo>
                    <a:lnTo>
                      <a:pt x="62" y="140"/>
                    </a:lnTo>
                    <a:lnTo>
                      <a:pt x="61" y="147"/>
                    </a:lnTo>
                    <a:lnTo>
                      <a:pt x="56" y="152"/>
                    </a:lnTo>
                    <a:lnTo>
                      <a:pt x="51" y="156"/>
                    </a:lnTo>
                    <a:lnTo>
                      <a:pt x="46" y="160"/>
                    </a:lnTo>
                    <a:lnTo>
                      <a:pt x="46" y="160"/>
                    </a:lnTo>
                    <a:lnTo>
                      <a:pt x="0" y="98"/>
                    </a:lnTo>
                    <a:lnTo>
                      <a:pt x="0" y="98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6" name="Freeform 85"/>
              <p:cNvSpPr>
                <a:spLocks noChangeArrowheads="1"/>
              </p:cNvSpPr>
              <p:nvPr/>
            </p:nvSpPr>
            <p:spPr bwMode="auto">
              <a:xfrm>
                <a:off x="1295400" y="152400"/>
                <a:ext cx="119063" cy="254000"/>
              </a:xfrm>
              <a:custGeom>
                <a:avLst/>
                <a:gdLst>
                  <a:gd name="T0" fmla="*/ 5 w 75"/>
                  <a:gd name="T1" fmla="*/ 0 h 160"/>
                  <a:gd name="T2" fmla="*/ 5 w 75"/>
                  <a:gd name="T3" fmla="*/ 0 h 160"/>
                  <a:gd name="T4" fmla="*/ 75 w 75"/>
                  <a:gd name="T5" fmla="*/ 0 h 160"/>
                  <a:gd name="T6" fmla="*/ 75 w 75"/>
                  <a:gd name="T7" fmla="*/ 0 h 160"/>
                  <a:gd name="T8" fmla="*/ 58 w 75"/>
                  <a:gd name="T9" fmla="*/ 140 h 160"/>
                  <a:gd name="T10" fmla="*/ 58 w 75"/>
                  <a:gd name="T11" fmla="*/ 140 h 160"/>
                  <a:gd name="T12" fmla="*/ 57 w 75"/>
                  <a:gd name="T13" fmla="*/ 147 h 160"/>
                  <a:gd name="T14" fmla="*/ 52 w 75"/>
                  <a:gd name="T15" fmla="*/ 152 h 160"/>
                  <a:gd name="T16" fmla="*/ 48 w 75"/>
                  <a:gd name="T17" fmla="*/ 156 h 160"/>
                  <a:gd name="T18" fmla="*/ 43 w 75"/>
                  <a:gd name="T19" fmla="*/ 160 h 160"/>
                  <a:gd name="T20" fmla="*/ 43 w 75"/>
                  <a:gd name="T21" fmla="*/ 160 h 160"/>
                  <a:gd name="T22" fmla="*/ 0 w 75"/>
                  <a:gd name="T23" fmla="*/ 96 h 160"/>
                  <a:gd name="T24" fmla="*/ 0 w 75"/>
                  <a:gd name="T25" fmla="*/ 96 h 160"/>
                  <a:gd name="T26" fmla="*/ 5 w 75"/>
                  <a:gd name="T27" fmla="*/ 0 h 160"/>
                  <a:gd name="T28" fmla="*/ 5 w 75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"/>
                  <a:gd name="T46" fmla="*/ 0 h 160"/>
                  <a:gd name="T47" fmla="*/ 75 w 75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" h="160">
                    <a:moveTo>
                      <a:pt x="5" y="0"/>
                    </a:moveTo>
                    <a:lnTo>
                      <a:pt x="5" y="0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58" y="140"/>
                    </a:lnTo>
                    <a:lnTo>
                      <a:pt x="58" y="140"/>
                    </a:lnTo>
                    <a:lnTo>
                      <a:pt x="57" y="147"/>
                    </a:lnTo>
                    <a:lnTo>
                      <a:pt x="52" y="152"/>
                    </a:lnTo>
                    <a:lnTo>
                      <a:pt x="48" y="156"/>
                    </a:lnTo>
                    <a:lnTo>
                      <a:pt x="43" y="160"/>
                    </a:lnTo>
                    <a:lnTo>
                      <a:pt x="43" y="160"/>
                    </a:lnTo>
                    <a:lnTo>
                      <a:pt x="0" y="96"/>
                    </a:lnTo>
                    <a:lnTo>
                      <a:pt x="0" y="96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7" name="Freeform 86"/>
              <p:cNvSpPr>
                <a:spLocks noChangeArrowheads="1"/>
              </p:cNvSpPr>
              <p:nvPr/>
            </p:nvSpPr>
            <p:spPr bwMode="auto">
              <a:xfrm>
                <a:off x="1301750" y="152400"/>
                <a:ext cx="112713" cy="254000"/>
              </a:xfrm>
              <a:custGeom>
                <a:avLst/>
                <a:gdLst>
                  <a:gd name="T0" fmla="*/ 5 w 71"/>
                  <a:gd name="T1" fmla="*/ 0 h 160"/>
                  <a:gd name="T2" fmla="*/ 5 w 71"/>
                  <a:gd name="T3" fmla="*/ 0 h 160"/>
                  <a:gd name="T4" fmla="*/ 71 w 71"/>
                  <a:gd name="T5" fmla="*/ 0 h 160"/>
                  <a:gd name="T6" fmla="*/ 71 w 71"/>
                  <a:gd name="T7" fmla="*/ 0 h 160"/>
                  <a:gd name="T8" fmla="*/ 54 w 71"/>
                  <a:gd name="T9" fmla="*/ 140 h 160"/>
                  <a:gd name="T10" fmla="*/ 54 w 71"/>
                  <a:gd name="T11" fmla="*/ 140 h 160"/>
                  <a:gd name="T12" fmla="*/ 53 w 71"/>
                  <a:gd name="T13" fmla="*/ 147 h 160"/>
                  <a:gd name="T14" fmla="*/ 48 w 71"/>
                  <a:gd name="T15" fmla="*/ 152 h 160"/>
                  <a:gd name="T16" fmla="*/ 44 w 71"/>
                  <a:gd name="T17" fmla="*/ 156 h 160"/>
                  <a:gd name="T18" fmla="*/ 39 w 71"/>
                  <a:gd name="T19" fmla="*/ 160 h 160"/>
                  <a:gd name="T20" fmla="*/ 39 w 71"/>
                  <a:gd name="T21" fmla="*/ 160 h 160"/>
                  <a:gd name="T22" fmla="*/ 0 w 71"/>
                  <a:gd name="T23" fmla="*/ 95 h 160"/>
                  <a:gd name="T24" fmla="*/ 0 w 71"/>
                  <a:gd name="T25" fmla="*/ 95 h 160"/>
                  <a:gd name="T26" fmla="*/ 5 w 71"/>
                  <a:gd name="T27" fmla="*/ 0 h 160"/>
                  <a:gd name="T28" fmla="*/ 5 w 71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1"/>
                  <a:gd name="T46" fmla="*/ 0 h 160"/>
                  <a:gd name="T47" fmla="*/ 71 w 71"/>
                  <a:gd name="T48" fmla="*/ 160 h 1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1" h="160">
                    <a:moveTo>
                      <a:pt x="5" y="0"/>
                    </a:moveTo>
                    <a:lnTo>
                      <a:pt x="5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54" y="140"/>
                    </a:lnTo>
                    <a:lnTo>
                      <a:pt x="54" y="140"/>
                    </a:lnTo>
                    <a:lnTo>
                      <a:pt x="53" y="147"/>
                    </a:lnTo>
                    <a:lnTo>
                      <a:pt x="48" y="152"/>
                    </a:lnTo>
                    <a:lnTo>
                      <a:pt x="44" y="156"/>
                    </a:lnTo>
                    <a:lnTo>
                      <a:pt x="39" y="160"/>
                    </a:lnTo>
                    <a:lnTo>
                      <a:pt x="39" y="160"/>
                    </a:lnTo>
                    <a:lnTo>
                      <a:pt x="0" y="95"/>
                    </a:lnTo>
                    <a:lnTo>
                      <a:pt x="0" y="95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8" name="Freeform 87"/>
              <p:cNvSpPr>
                <a:spLocks noChangeArrowheads="1"/>
              </p:cNvSpPr>
              <p:nvPr/>
            </p:nvSpPr>
            <p:spPr bwMode="auto">
              <a:xfrm>
                <a:off x="1304925" y="152400"/>
                <a:ext cx="109538" cy="252413"/>
              </a:xfrm>
              <a:custGeom>
                <a:avLst/>
                <a:gdLst>
                  <a:gd name="T0" fmla="*/ 7 w 69"/>
                  <a:gd name="T1" fmla="*/ 0 h 159"/>
                  <a:gd name="T2" fmla="*/ 7 w 69"/>
                  <a:gd name="T3" fmla="*/ 0 h 159"/>
                  <a:gd name="T4" fmla="*/ 69 w 69"/>
                  <a:gd name="T5" fmla="*/ 0 h 159"/>
                  <a:gd name="T6" fmla="*/ 69 w 69"/>
                  <a:gd name="T7" fmla="*/ 0 h 159"/>
                  <a:gd name="T8" fmla="*/ 52 w 69"/>
                  <a:gd name="T9" fmla="*/ 140 h 159"/>
                  <a:gd name="T10" fmla="*/ 52 w 69"/>
                  <a:gd name="T11" fmla="*/ 140 h 159"/>
                  <a:gd name="T12" fmla="*/ 51 w 69"/>
                  <a:gd name="T13" fmla="*/ 147 h 159"/>
                  <a:gd name="T14" fmla="*/ 46 w 69"/>
                  <a:gd name="T15" fmla="*/ 152 h 159"/>
                  <a:gd name="T16" fmla="*/ 42 w 69"/>
                  <a:gd name="T17" fmla="*/ 156 h 159"/>
                  <a:gd name="T18" fmla="*/ 37 w 69"/>
                  <a:gd name="T19" fmla="*/ 159 h 159"/>
                  <a:gd name="T20" fmla="*/ 37 w 69"/>
                  <a:gd name="T21" fmla="*/ 159 h 159"/>
                  <a:gd name="T22" fmla="*/ 0 w 69"/>
                  <a:gd name="T23" fmla="*/ 94 h 159"/>
                  <a:gd name="T24" fmla="*/ 0 w 69"/>
                  <a:gd name="T25" fmla="*/ 94 h 159"/>
                  <a:gd name="T26" fmla="*/ 7 w 69"/>
                  <a:gd name="T27" fmla="*/ 0 h 159"/>
                  <a:gd name="T28" fmla="*/ 7 w 6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9"/>
                  <a:gd name="T46" fmla="*/ 0 h 159"/>
                  <a:gd name="T47" fmla="*/ 69 w 6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9" h="159">
                    <a:moveTo>
                      <a:pt x="7" y="0"/>
                    </a:moveTo>
                    <a:lnTo>
                      <a:pt x="7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52" y="140"/>
                    </a:lnTo>
                    <a:lnTo>
                      <a:pt x="52" y="140"/>
                    </a:lnTo>
                    <a:lnTo>
                      <a:pt x="51" y="147"/>
                    </a:lnTo>
                    <a:lnTo>
                      <a:pt x="46" y="152"/>
                    </a:lnTo>
                    <a:lnTo>
                      <a:pt x="42" y="156"/>
                    </a:lnTo>
                    <a:lnTo>
                      <a:pt x="37" y="159"/>
                    </a:lnTo>
                    <a:lnTo>
                      <a:pt x="37" y="159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59" name="Freeform 88"/>
              <p:cNvSpPr>
                <a:spLocks noChangeArrowheads="1"/>
              </p:cNvSpPr>
              <p:nvPr/>
            </p:nvSpPr>
            <p:spPr bwMode="auto">
              <a:xfrm>
                <a:off x="1311275" y="152400"/>
                <a:ext cx="103188" cy="252413"/>
              </a:xfrm>
              <a:custGeom>
                <a:avLst/>
                <a:gdLst>
                  <a:gd name="T0" fmla="*/ 7 w 65"/>
                  <a:gd name="T1" fmla="*/ 0 h 159"/>
                  <a:gd name="T2" fmla="*/ 7 w 65"/>
                  <a:gd name="T3" fmla="*/ 0 h 159"/>
                  <a:gd name="T4" fmla="*/ 65 w 65"/>
                  <a:gd name="T5" fmla="*/ 0 h 159"/>
                  <a:gd name="T6" fmla="*/ 65 w 65"/>
                  <a:gd name="T7" fmla="*/ 0 h 159"/>
                  <a:gd name="T8" fmla="*/ 48 w 65"/>
                  <a:gd name="T9" fmla="*/ 140 h 159"/>
                  <a:gd name="T10" fmla="*/ 48 w 65"/>
                  <a:gd name="T11" fmla="*/ 140 h 159"/>
                  <a:gd name="T12" fmla="*/ 47 w 65"/>
                  <a:gd name="T13" fmla="*/ 147 h 159"/>
                  <a:gd name="T14" fmla="*/ 42 w 65"/>
                  <a:gd name="T15" fmla="*/ 152 h 159"/>
                  <a:gd name="T16" fmla="*/ 38 w 65"/>
                  <a:gd name="T17" fmla="*/ 156 h 159"/>
                  <a:gd name="T18" fmla="*/ 33 w 65"/>
                  <a:gd name="T19" fmla="*/ 159 h 159"/>
                  <a:gd name="T20" fmla="*/ 33 w 65"/>
                  <a:gd name="T21" fmla="*/ 159 h 159"/>
                  <a:gd name="T22" fmla="*/ 0 w 65"/>
                  <a:gd name="T23" fmla="*/ 92 h 159"/>
                  <a:gd name="T24" fmla="*/ 0 w 65"/>
                  <a:gd name="T25" fmla="*/ 92 h 159"/>
                  <a:gd name="T26" fmla="*/ 7 w 65"/>
                  <a:gd name="T27" fmla="*/ 0 h 159"/>
                  <a:gd name="T28" fmla="*/ 7 w 6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5"/>
                  <a:gd name="T46" fmla="*/ 0 h 159"/>
                  <a:gd name="T47" fmla="*/ 65 w 6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5" h="159">
                    <a:moveTo>
                      <a:pt x="7" y="0"/>
                    </a:moveTo>
                    <a:lnTo>
                      <a:pt x="7" y="0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8" y="140"/>
                    </a:lnTo>
                    <a:lnTo>
                      <a:pt x="48" y="140"/>
                    </a:lnTo>
                    <a:lnTo>
                      <a:pt x="47" y="147"/>
                    </a:lnTo>
                    <a:lnTo>
                      <a:pt x="42" y="152"/>
                    </a:lnTo>
                    <a:lnTo>
                      <a:pt x="38" y="156"/>
                    </a:lnTo>
                    <a:lnTo>
                      <a:pt x="33" y="159"/>
                    </a:lnTo>
                    <a:lnTo>
                      <a:pt x="33" y="159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0" name="Freeform 89"/>
              <p:cNvSpPr>
                <a:spLocks noChangeArrowheads="1"/>
              </p:cNvSpPr>
              <p:nvPr/>
            </p:nvSpPr>
            <p:spPr bwMode="auto">
              <a:xfrm>
                <a:off x="1319212" y="152400"/>
                <a:ext cx="95250" cy="252413"/>
              </a:xfrm>
              <a:custGeom>
                <a:avLst/>
                <a:gdLst>
                  <a:gd name="T0" fmla="*/ 6 w 60"/>
                  <a:gd name="T1" fmla="*/ 0 h 159"/>
                  <a:gd name="T2" fmla="*/ 6 w 60"/>
                  <a:gd name="T3" fmla="*/ 0 h 159"/>
                  <a:gd name="T4" fmla="*/ 60 w 60"/>
                  <a:gd name="T5" fmla="*/ 0 h 159"/>
                  <a:gd name="T6" fmla="*/ 60 w 60"/>
                  <a:gd name="T7" fmla="*/ 0 h 159"/>
                  <a:gd name="T8" fmla="*/ 43 w 60"/>
                  <a:gd name="T9" fmla="*/ 140 h 159"/>
                  <a:gd name="T10" fmla="*/ 43 w 60"/>
                  <a:gd name="T11" fmla="*/ 140 h 159"/>
                  <a:gd name="T12" fmla="*/ 42 w 60"/>
                  <a:gd name="T13" fmla="*/ 147 h 159"/>
                  <a:gd name="T14" fmla="*/ 39 w 60"/>
                  <a:gd name="T15" fmla="*/ 151 h 159"/>
                  <a:gd name="T16" fmla="*/ 33 w 60"/>
                  <a:gd name="T17" fmla="*/ 156 h 159"/>
                  <a:gd name="T18" fmla="*/ 29 w 60"/>
                  <a:gd name="T19" fmla="*/ 159 h 159"/>
                  <a:gd name="T20" fmla="*/ 29 w 60"/>
                  <a:gd name="T21" fmla="*/ 159 h 159"/>
                  <a:gd name="T22" fmla="*/ 0 w 60"/>
                  <a:gd name="T23" fmla="*/ 91 h 159"/>
                  <a:gd name="T24" fmla="*/ 0 w 60"/>
                  <a:gd name="T25" fmla="*/ 91 h 159"/>
                  <a:gd name="T26" fmla="*/ 6 w 60"/>
                  <a:gd name="T27" fmla="*/ 0 h 159"/>
                  <a:gd name="T28" fmla="*/ 6 w 6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0"/>
                  <a:gd name="T46" fmla="*/ 0 h 159"/>
                  <a:gd name="T47" fmla="*/ 60 w 6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0" h="159">
                    <a:moveTo>
                      <a:pt x="6" y="0"/>
                    </a:moveTo>
                    <a:lnTo>
                      <a:pt x="6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43" y="140"/>
                    </a:lnTo>
                    <a:lnTo>
                      <a:pt x="43" y="140"/>
                    </a:lnTo>
                    <a:lnTo>
                      <a:pt x="42" y="147"/>
                    </a:lnTo>
                    <a:lnTo>
                      <a:pt x="39" y="151"/>
                    </a:lnTo>
                    <a:lnTo>
                      <a:pt x="33" y="156"/>
                    </a:lnTo>
                    <a:lnTo>
                      <a:pt x="29" y="159"/>
                    </a:lnTo>
                    <a:lnTo>
                      <a:pt x="29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1" name="Freeform 90"/>
              <p:cNvSpPr>
                <a:spLocks noChangeArrowheads="1"/>
              </p:cNvSpPr>
              <p:nvPr/>
            </p:nvSpPr>
            <p:spPr bwMode="auto">
              <a:xfrm>
                <a:off x="1325562" y="152400"/>
                <a:ext cx="88900" cy="252413"/>
              </a:xfrm>
              <a:custGeom>
                <a:avLst/>
                <a:gdLst>
                  <a:gd name="T0" fmla="*/ 6 w 56"/>
                  <a:gd name="T1" fmla="*/ 0 h 159"/>
                  <a:gd name="T2" fmla="*/ 6 w 56"/>
                  <a:gd name="T3" fmla="*/ 0 h 159"/>
                  <a:gd name="T4" fmla="*/ 56 w 56"/>
                  <a:gd name="T5" fmla="*/ 0 h 159"/>
                  <a:gd name="T6" fmla="*/ 56 w 56"/>
                  <a:gd name="T7" fmla="*/ 0 h 159"/>
                  <a:gd name="T8" fmla="*/ 39 w 56"/>
                  <a:gd name="T9" fmla="*/ 140 h 159"/>
                  <a:gd name="T10" fmla="*/ 39 w 56"/>
                  <a:gd name="T11" fmla="*/ 140 h 159"/>
                  <a:gd name="T12" fmla="*/ 38 w 56"/>
                  <a:gd name="T13" fmla="*/ 147 h 159"/>
                  <a:gd name="T14" fmla="*/ 35 w 56"/>
                  <a:gd name="T15" fmla="*/ 151 h 159"/>
                  <a:gd name="T16" fmla="*/ 29 w 56"/>
                  <a:gd name="T17" fmla="*/ 156 h 159"/>
                  <a:gd name="T18" fmla="*/ 25 w 56"/>
                  <a:gd name="T19" fmla="*/ 159 h 159"/>
                  <a:gd name="T20" fmla="*/ 25 w 56"/>
                  <a:gd name="T21" fmla="*/ 159 h 159"/>
                  <a:gd name="T22" fmla="*/ 0 w 56"/>
                  <a:gd name="T23" fmla="*/ 91 h 159"/>
                  <a:gd name="T24" fmla="*/ 0 w 56"/>
                  <a:gd name="T25" fmla="*/ 91 h 159"/>
                  <a:gd name="T26" fmla="*/ 6 w 56"/>
                  <a:gd name="T27" fmla="*/ 0 h 159"/>
                  <a:gd name="T28" fmla="*/ 6 w 5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6"/>
                  <a:gd name="T46" fmla="*/ 0 h 159"/>
                  <a:gd name="T47" fmla="*/ 56 w 5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6" h="159">
                    <a:moveTo>
                      <a:pt x="6" y="0"/>
                    </a:moveTo>
                    <a:lnTo>
                      <a:pt x="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39" y="140"/>
                    </a:lnTo>
                    <a:lnTo>
                      <a:pt x="39" y="140"/>
                    </a:lnTo>
                    <a:lnTo>
                      <a:pt x="38" y="147"/>
                    </a:lnTo>
                    <a:lnTo>
                      <a:pt x="35" y="151"/>
                    </a:lnTo>
                    <a:lnTo>
                      <a:pt x="29" y="156"/>
                    </a:lnTo>
                    <a:lnTo>
                      <a:pt x="25" y="159"/>
                    </a:lnTo>
                    <a:lnTo>
                      <a:pt x="25" y="15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2" name="Freeform 91"/>
              <p:cNvSpPr>
                <a:spLocks noChangeArrowheads="1"/>
              </p:cNvSpPr>
              <p:nvPr/>
            </p:nvSpPr>
            <p:spPr bwMode="auto">
              <a:xfrm>
                <a:off x="1328737" y="152400"/>
                <a:ext cx="85725" cy="252413"/>
              </a:xfrm>
              <a:custGeom>
                <a:avLst/>
                <a:gdLst>
                  <a:gd name="T0" fmla="*/ 7 w 54"/>
                  <a:gd name="T1" fmla="*/ 0 h 159"/>
                  <a:gd name="T2" fmla="*/ 7 w 54"/>
                  <a:gd name="T3" fmla="*/ 0 h 159"/>
                  <a:gd name="T4" fmla="*/ 54 w 54"/>
                  <a:gd name="T5" fmla="*/ 0 h 159"/>
                  <a:gd name="T6" fmla="*/ 54 w 54"/>
                  <a:gd name="T7" fmla="*/ 0 h 159"/>
                  <a:gd name="T8" fmla="*/ 37 w 54"/>
                  <a:gd name="T9" fmla="*/ 140 h 159"/>
                  <a:gd name="T10" fmla="*/ 37 w 54"/>
                  <a:gd name="T11" fmla="*/ 140 h 159"/>
                  <a:gd name="T12" fmla="*/ 36 w 54"/>
                  <a:gd name="T13" fmla="*/ 145 h 159"/>
                  <a:gd name="T14" fmla="*/ 33 w 54"/>
                  <a:gd name="T15" fmla="*/ 151 h 159"/>
                  <a:gd name="T16" fmla="*/ 29 w 54"/>
                  <a:gd name="T17" fmla="*/ 155 h 159"/>
                  <a:gd name="T18" fmla="*/ 23 w 54"/>
                  <a:gd name="T19" fmla="*/ 159 h 159"/>
                  <a:gd name="T20" fmla="*/ 23 w 54"/>
                  <a:gd name="T21" fmla="*/ 159 h 159"/>
                  <a:gd name="T22" fmla="*/ 0 w 54"/>
                  <a:gd name="T23" fmla="*/ 90 h 159"/>
                  <a:gd name="T24" fmla="*/ 0 w 54"/>
                  <a:gd name="T25" fmla="*/ 90 h 159"/>
                  <a:gd name="T26" fmla="*/ 7 w 54"/>
                  <a:gd name="T27" fmla="*/ 0 h 159"/>
                  <a:gd name="T28" fmla="*/ 7 w 54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4"/>
                  <a:gd name="T46" fmla="*/ 0 h 159"/>
                  <a:gd name="T47" fmla="*/ 54 w 54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4" h="159">
                    <a:moveTo>
                      <a:pt x="7" y="0"/>
                    </a:moveTo>
                    <a:lnTo>
                      <a:pt x="7" y="0"/>
                    </a:lnTo>
                    <a:lnTo>
                      <a:pt x="54" y="0"/>
                    </a:lnTo>
                    <a:lnTo>
                      <a:pt x="54" y="0"/>
                    </a:lnTo>
                    <a:lnTo>
                      <a:pt x="37" y="140"/>
                    </a:lnTo>
                    <a:lnTo>
                      <a:pt x="37" y="140"/>
                    </a:lnTo>
                    <a:lnTo>
                      <a:pt x="36" y="145"/>
                    </a:lnTo>
                    <a:lnTo>
                      <a:pt x="33" y="151"/>
                    </a:lnTo>
                    <a:lnTo>
                      <a:pt x="29" y="155"/>
                    </a:lnTo>
                    <a:lnTo>
                      <a:pt x="23" y="159"/>
                    </a:lnTo>
                    <a:lnTo>
                      <a:pt x="23" y="159"/>
                    </a:lnTo>
                    <a:lnTo>
                      <a:pt x="0" y="90"/>
                    </a:lnTo>
                    <a:lnTo>
                      <a:pt x="0" y="90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3" name="Freeform 92"/>
              <p:cNvSpPr>
                <a:spLocks noChangeArrowheads="1"/>
              </p:cNvSpPr>
              <p:nvPr/>
            </p:nvSpPr>
            <p:spPr bwMode="auto">
              <a:xfrm>
                <a:off x="1335087" y="152400"/>
                <a:ext cx="79375" cy="252413"/>
              </a:xfrm>
              <a:custGeom>
                <a:avLst/>
                <a:gdLst>
                  <a:gd name="T0" fmla="*/ 7 w 50"/>
                  <a:gd name="T1" fmla="*/ 0 h 159"/>
                  <a:gd name="T2" fmla="*/ 7 w 50"/>
                  <a:gd name="T3" fmla="*/ 0 h 159"/>
                  <a:gd name="T4" fmla="*/ 50 w 50"/>
                  <a:gd name="T5" fmla="*/ 0 h 159"/>
                  <a:gd name="T6" fmla="*/ 50 w 50"/>
                  <a:gd name="T7" fmla="*/ 0 h 159"/>
                  <a:gd name="T8" fmla="*/ 33 w 50"/>
                  <a:gd name="T9" fmla="*/ 140 h 159"/>
                  <a:gd name="T10" fmla="*/ 33 w 50"/>
                  <a:gd name="T11" fmla="*/ 140 h 159"/>
                  <a:gd name="T12" fmla="*/ 32 w 50"/>
                  <a:gd name="T13" fmla="*/ 145 h 159"/>
                  <a:gd name="T14" fmla="*/ 29 w 50"/>
                  <a:gd name="T15" fmla="*/ 151 h 159"/>
                  <a:gd name="T16" fmla="*/ 25 w 50"/>
                  <a:gd name="T17" fmla="*/ 155 h 159"/>
                  <a:gd name="T18" fmla="*/ 19 w 50"/>
                  <a:gd name="T19" fmla="*/ 159 h 159"/>
                  <a:gd name="T20" fmla="*/ 19 w 50"/>
                  <a:gd name="T21" fmla="*/ 159 h 159"/>
                  <a:gd name="T22" fmla="*/ 0 w 50"/>
                  <a:gd name="T23" fmla="*/ 88 h 159"/>
                  <a:gd name="T24" fmla="*/ 0 w 50"/>
                  <a:gd name="T25" fmla="*/ 88 h 159"/>
                  <a:gd name="T26" fmla="*/ 7 w 50"/>
                  <a:gd name="T27" fmla="*/ 0 h 159"/>
                  <a:gd name="T28" fmla="*/ 7 w 50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159"/>
                  <a:gd name="T47" fmla="*/ 50 w 50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159">
                    <a:moveTo>
                      <a:pt x="7" y="0"/>
                    </a:moveTo>
                    <a:lnTo>
                      <a:pt x="7" y="0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33" y="140"/>
                    </a:lnTo>
                    <a:lnTo>
                      <a:pt x="33" y="140"/>
                    </a:lnTo>
                    <a:lnTo>
                      <a:pt x="32" y="145"/>
                    </a:lnTo>
                    <a:lnTo>
                      <a:pt x="29" y="151"/>
                    </a:lnTo>
                    <a:lnTo>
                      <a:pt x="25" y="155"/>
                    </a:lnTo>
                    <a:lnTo>
                      <a:pt x="19" y="159"/>
                    </a:lnTo>
                    <a:lnTo>
                      <a:pt x="19" y="159"/>
                    </a:lnTo>
                    <a:lnTo>
                      <a:pt x="0" y="88"/>
                    </a:lnTo>
                    <a:lnTo>
                      <a:pt x="0" y="8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4" name="Freeform 93"/>
              <p:cNvSpPr>
                <a:spLocks noChangeArrowheads="1"/>
              </p:cNvSpPr>
              <p:nvPr/>
            </p:nvSpPr>
            <p:spPr bwMode="auto">
              <a:xfrm>
                <a:off x="1341437" y="152400"/>
                <a:ext cx="73025" cy="252413"/>
              </a:xfrm>
              <a:custGeom>
                <a:avLst/>
                <a:gdLst>
                  <a:gd name="T0" fmla="*/ 7 w 46"/>
                  <a:gd name="T1" fmla="*/ 0 h 159"/>
                  <a:gd name="T2" fmla="*/ 7 w 46"/>
                  <a:gd name="T3" fmla="*/ 0 h 159"/>
                  <a:gd name="T4" fmla="*/ 46 w 46"/>
                  <a:gd name="T5" fmla="*/ 0 h 159"/>
                  <a:gd name="T6" fmla="*/ 46 w 46"/>
                  <a:gd name="T7" fmla="*/ 0 h 159"/>
                  <a:gd name="T8" fmla="*/ 29 w 46"/>
                  <a:gd name="T9" fmla="*/ 140 h 159"/>
                  <a:gd name="T10" fmla="*/ 29 w 46"/>
                  <a:gd name="T11" fmla="*/ 140 h 159"/>
                  <a:gd name="T12" fmla="*/ 28 w 46"/>
                  <a:gd name="T13" fmla="*/ 145 h 159"/>
                  <a:gd name="T14" fmla="*/ 25 w 46"/>
                  <a:gd name="T15" fmla="*/ 151 h 159"/>
                  <a:gd name="T16" fmla="*/ 21 w 46"/>
                  <a:gd name="T17" fmla="*/ 155 h 159"/>
                  <a:gd name="T18" fmla="*/ 17 w 46"/>
                  <a:gd name="T19" fmla="*/ 159 h 159"/>
                  <a:gd name="T20" fmla="*/ 17 w 46"/>
                  <a:gd name="T21" fmla="*/ 159 h 159"/>
                  <a:gd name="T22" fmla="*/ 0 w 46"/>
                  <a:gd name="T23" fmla="*/ 87 h 159"/>
                  <a:gd name="T24" fmla="*/ 0 w 46"/>
                  <a:gd name="T25" fmla="*/ 87 h 159"/>
                  <a:gd name="T26" fmla="*/ 7 w 46"/>
                  <a:gd name="T27" fmla="*/ 0 h 159"/>
                  <a:gd name="T28" fmla="*/ 7 w 46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6"/>
                  <a:gd name="T46" fmla="*/ 0 h 159"/>
                  <a:gd name="T47" fmla="*/ 46 w 46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6" h="159">
                    <a:moveTo>
                      <a:pt x="7" y="0"/>
                    </a:moveTo>
                    <a:lnTo>
                      <a:pt x="7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29" y="140"/>
                    </a:lnTo>
                    <a:lnTo>
                      <a:pt x="29" y="140"/>
                    </a:lnTo>
                    <a:lnTo>
                      <a:pt x="28" y="145"/>
                    </a:lnTo>
                    <a:lnTo>
                      <a:pt x="25" y="151"/>
                    </a:lnTo>
                    <a:lnTo>
                      <a:pt x="21" y="155"/>
                    </a:lnTo>
                    <a:lnTo>
                      <a:pt x="17" y="159"/>
                    </a:lnTo>
                    <a:lnTo>
                      <a:pt x="17" y="159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5" name="Freeform 94"/>
              <p:cNvSpPr>
                <a:spLocks noChangeArrowheads="1"/>
              </p:cNvSpPr>
              <p:nvPr/>
            </p:nvSpPr>
            <p:spPr bwMode="auto">
              <a:xfrm>
                <a:off x="1349375" y="152400"/>
                <a:ext cx="65088" cy="252413"/>
              </a:xfrm>
              <a:custGeom>
                <a:avLst/>
                <a:gdLst>
                  <a:gd name="T0" fmla="*/ 6 w 41"/>
                  <a:gd name="T1" fmla="*/ 0 h 159"/>
                  <a:gd name="T2" fmla="*/ 6 w 41"/>
                  <a:gd name="T3" fmla="*/ 0 h 159"/>
                  <a:gd name="T4" fmla="*/ 41 w 41"/>
                  <a:gd name="T5" fmla="*/ 0 h 159"/>
                  <a:gd name="T6" fmla="*/ 41 w 41"/>
                  <a:gd name="T7" fmla="*/ 0 h 159"/>
                  <a:gd name="T8" fmla="*/ 24 w 41"/>
                  <a:gd name="T9" fmla="*/ 140 h 159"/>
                  <a:gd name="T10" fmla="*/ 24 w 41"/>
                  <a:gd name="T11" fmla="*/ 140 h 159"/>
                  <a:gd name="T12" fmla="*/ 23 w 41"/>
                  <a:gd name="T13" fmla="*/ 145 h 159"/>
                  <a:gd name="T14" fmla="*/ 20 w 41"/>
                  <a:gd name="T15" fmla="*/ 151 h 159"/>
                  <a:gd name="T16" fmla="*/ 16 w 41"/>
                  <a:gd name="T17" fmla="*/ 155 h 159"/>
                  <a:gd name="T18" fmla="*/ 12 w 41"/>
                  <a:gd name="T19" fmla="*/ 159 h 159"/>
                  <a:gd name="T20" fmla="*/ 12 w 41"/>
                  <a:gd name="T21" fmla="*/ 159 h 159"/>
                  <a:gd name="T22" fmla="*/ 0 w 41"/>
                  <a:gd name="T23" fmla="*/ 86 h 159"/>
                  <a:gd name="T24" fmla="*/ 0 w 41"/>
                  <a:gd name="T25" fmla="*/ 86 h 159"/>
                  <a:gd name="T26" fmla="*/ 6 w 41"/>
                  <a:gd name="T27" fmla="*/ 0 h 159"/>
                  <a:gd name="T28" fmla="*/ 6 w 41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"/>
                  <a:gd name="T46" fmla="*/ 0 h 159"/>
                  <a:gd name="T47" fmla="*/ 41 w 41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" h="159">
                    <a:moveTo>
                      <a:pt x="6" y="0"/>
                    </a:moveTo>
                    <a:lnTo>
                      <a:pt x="6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23" y="145"/>
                    </a:lnTo>
                    <a:lnTo>
                      <a:pt x="20" y="151"/>
                    </a:lnTo>
                    <a:lnTo>
                      <a:pt x="16" y="155"/>
                    </a:lnTo>
                    <a:lnTo>
                      <a:pt x="12" y="159"/>
                    </a:lnTo>
                    <a:lnTo>
                      <a:pt x="12" y="159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6" name="Freeform 95"/>
              <p:cNvSpPr>
                <a:spLocks noChangeArrowheads="1"/>
              </p:cNvSpPr>
              <p:nvPr/>
            </p:nvSpPr>
            <p:spPr bwMode="auto">
              <a:xfrm>
                <a:off x="1352550" y="152400"/>
                <a:ext cx="61913" cy="252413"/>
              </a:xfrm>
              <a:custGeom>
                <a:avLst/>
                <a:gdLst>
                  <a:gd name="T0" fmla="*/ 8 w 39"/>
                  <a:gd name="T1" fmla="*/ 0 h 159"/>
                  <a:gd name="T2" fmla="*/ 8 w 39"/>
                  <a:gd name="T3" fmla="*/ 0 h 159"/>
                  <a:gd name="T4" fmla="*/ 39 w 39"/>
                  <a:gd name="T5" fmla="*/ 0 h 159"/>
                  <a:gd name="T6" fmla="*/ 39 w 39"/>
                  <a:gd name="T7" fmla="*/ 0 h 159"/>
                  <a:gd name="T8" fmla="*/ 22 w 39"/>
                  <a:gd name="T9" fmla="*/ 140 h 159"/>
                  <a:gd name="T10" fmla="*/ 22 w 39"/>
                  <a:gd name="T11" fmla="*/ 140 h 159"/>
                  <a:gd name="T12" fmla="*/ 21 w 39"/>
                  <a:gd name="T13" fmla="*/ 145 h 159"/>
                  <a:gd name="T14" fmla="*/ 18 w 39"/>
                  <a:gd name="T15" fmla="*/ 151 h 159"/>
                  <a:gd name="T16" fmla="*/ 14 w 39"/>
                  <a:gd name="T17" fmla="*/ 155 h 159"/>
                  <a:gd name="T18" fmla="*/ 10 w 39"/>
                  <a:gd name="T19" fmla="*/ 159 h 159"/>
                  <a:gd name="T20" fmla="*/ 10 w 39"/>
                  <a:gd name="T21" fmla="*/ 159 h 159"/>
                  <a:gd name="T22" fmla="*/ 0 w 39"/>
                  <a:gd name="T23" fmla="*/ 84 h 159"/>
                  <a:gd name="T24" fmla="*/ 0 w 39"/>
                  <a:gd name="T25" fmla="*/ 84 h 159"/>
                  <a:gd name="T26" fmla="*/ 8 w 39"/>
                  <a:gd name="T27" fmla="*/ 0 h 159"/>
                  <a:gd name="T28" fmla="*/ 8 w 39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9"/>
                  <a:gd name="T46" fmla="*/ 0 h 159"/>
                  <a:gd name="T47" fmla="*/ 39 w 39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9" h="159">
                    <a:moveTo>
                      <a:pt x="8" y="0"/>
                    </a:moveTo>
                    <a:lnTo>
                      <a:pt x="8" y="0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2" y="140"/>
                    </a:lnTo>
                    <a:lnTo>
                      <a:pt x="22" y="140"/>
                    </a:lnTo>
                    <a:lnTo>
                      <a:pt x="21" y="145"/>
                    </a:lnTo>
                    <a:lnTo>
                      <a:pt x="18" y="151"/>
                    </a:lnTo>
                    <a:lnTo>
                      <a:pt x="14" y="155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7" name="Freeform 96"/>
              <p:cNvSpPr>
                <a:spLocks noChangeArrowheads="1"/>
              </p:cNvSpPr>
              <p:nvPr/>
            </p:nvSpPr>
            <p:spPr bwMode="auto">
              <a:xfrm>
                <a:off x="1358900" y="152400"/>
                <a:ext cx="55563" cy="252413"/>
              </a:xfrm>
              <a:custGeom>
                <a:avLst/>
                <a:gdLst>
                  <a:gd name="T0" fmla="*/ 8 w 35"/>
                  <a:gd name="T1" fmla="*/ 0 h 159"/>
                  <a:gd name="T2" fmla="*/ 8 w 35"/>
                  <a:gd name="T3" fmla="*/ 0 h 159"/>
                  <a:gd name="T4" fmla="*/ 35 w 35"/>
                  <a:gd name="T5" fmla="*/ 0 h 159"/>
                  <a:gd name="T6" fmla="*/ 35 w 35"/>
                  <a:gd name="T7" fmla="*/ 0 h 159"/>
                  <a:gd name="T8" fmla="*/ 18 w 35"/>
                  <a:gd name="T9" fmla="*/ 140 h 159"/>
                  <a:gd name="T10" fmla="*/ 18 w 35"/>
                  <a:gd name="T11" fmla="*/ 140 h 159"/>
                  <a:gd name="T12" fmla="*/ 17 w 35"/>
                  <a:gd name="T13" fmla="*/ 145 h 159"/>
                  <a:gd name="T14" fmla="*/ 14 w 35"/>
                  <a:gd name="T15" fmla="*/ 151 h 159"/>
                  <a:gd name="T16" fmla="*/ 11 w 35"/>
                  <a:gd name="T17" fmla="*/ 155 h 159"/>
                  <a:gd name="T18" fmla="*/ 7 w 35"/>
                  <a:gd name="T19" fmla="*/ 159 h 159"/>
                  <a:gd name="T20" fmla="*/ 7 w 35"/>
                  <a:gd name="T21" fmla="*/ 159 h 159"/>
                  <a:gd name="T22" fmla="*/ 0 w 35"/>
                  <a:gd name="T23" fmla="*/ 84 h 159"/>
                  <a:gd name="T24" fmla="*/ 0 w 35"/>
                  <a:gd name="T25" fmla="*/ 84 h 159"/>
                  <a:gd name="T26" fmla="*/ 8 w 35"/>
                  <a:gd name="T27" fmla="*/ 0 h 159"/>
                  <a:gd name="T28" fmla="*/ 8 w 35"/>
                  <a:gd name="T29" fmla="*/ 0 h 1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159"/>
                  <a:gd name="T47" fmla="*/ 35 w 35"/>
                  <a:gd name="T48" fmla="*/ 159 h 15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159">
                    <a:moveTo>
                      <a:pt x="8" y="0"/>
                    </a:moveTo>
                    <a:lnTo>
                      <a:pt x="8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18" y="140"/>
                    </a:lnTo>
                    <a:lnTo>
                      <a:pt x="18" y="140"/>
                    </a:lnTo>
                    <a:lnTo>
                      <a:pt x="17" y="145"/>
                    </a:lnTo>
                    <a:lnTo>
                      <a:pt x="14" y="151"/>
                    </a:lnTo>
                    <a:lnTo>
                      <a:pt x="11" y="155"/>
                    </a:lnTo>
                    <a:lnTo>
                      <a:pt x="7" y="159"/>
                    </a:lnTo>
                    <a:lnTo>
                      <a:pt x="7" y="159"/>
                    </a:lnTo>
                    <a:lnTo>
                      <a:pt x="0" y="84"/>
                    </a:lnTo>
                    <a:lnTo>
                      <a:pt x="0" y="8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8" name="Freeform 97"/>
              <p:cNvSpPr>
                <a:spLocks noChangeArrowheads="1"/>
              </p:cNvSpPr>
              <p:nvPr/>
            </p:nvSpPr>
            <p:spPr bwMode="auto">
              <a:xfrm>
                <a:off x="1365250" y="152400"/>
                <a:ext cx="49213" cy="249238"/>
              </a:xfrm>
              <a:custGeom>
                <a:avLst/>
                <a:gdLst>
                  <a:gd name="T0" fmla="*/ 7 w 31"/>
                  <a:gd name="T1" fmla="*/ 0 h 157"/>
                  <a:gd name="T2" fmla="*/ 7 w 31"/>
                  <a:gd name="T3" fmla="*/ 0 h 157"/>
                  <a:gd name="T4" fmla="*/ 31 w 31"/>
                  <a:gd name="T5" fmla="*/ 0 h 157"/>
                  <a:gd name="T6" fmla="*/ 31 w 31"/>
                  <a:gd name="T7" fmla="*/ 0 h 157"/>
                  <a:gd name="T8" fmla="*/ 14 w 31"/>
                  <a:gd name="T9" fmla="*/ 140 h 157"/>
                  <a:gd name="T10" fmla="*/ 14 w 31"/>
                  <a:gd name="T11" fmla="*/ 140 h 157"/>
                  <a:gd name="T12" fmla="*/ 13 w 31"/>
                  <a:gd name="T13" fmla="*/ 145 h 157"/>
                  <a:gd name="T14" fmla="*/ 10 w 31"/>
                  <a:gd name="T15" fmla="*/ 151 h 157"/>
                  <a:gd name="T16" fmla="*/ 7 w 31"/>
                  <a:gd name="T17" fmla="*/ 155 h 157"/>
                  <a:gd name="T18" fmla="*/ 3 w 31"/>
                  <a:gd name="T19" fmla="*/ 157 h 157"/>
                  <a:gd name="T20" fmla="*/ 3 w 31"/>
                  <a:gd name="T21" fmla="*/ 157 h 157"/>
                  <a:gd name="T22" fmla="*/ 0 w 31"/>
                  <a:gd name="T23" fmla="*/ 83 h 157"/>
                  <a:gd name="T24" fmla="*/ 0 w 31"/>
                  <a:gd name="T25" fmla="*/ 83 h 157"/>
                  <a:gd name="T26" fmla="*/ 7 w 31"/>
                  <a:gd name="T27" fmla="*/ 0 h 157"/>
                  <a:gd name="T28" fmla="*/ 7 w 31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"/>
                  <a:gd name="T46" fmla="*/ 0 h 157"/>
                  <a:gd name="T47" fmla="*/ 31 w 31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" h="157">
                    <a:moveTo>
                      <a:pt x="7" y="0"/>
                    </a:moveTo>
                    <a:lnTo>
                      <a:pt x="7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14" y="140"/>
                    </a:lnTo>
                    <a:lnTo>
                      <a:pt x="14" y="140"/>
                    </a:lnTo>
                    <a:lnTo>
                      <a:pt x="13" y="145"/>
                    </a:lnTo>
                    <a:lnTo>
                      <a:pt x="10" y="151"/>
                    </a:lnTo>
                    <a:lnTo>
                      <a:pt x="7" y="155"/>
                    </a:lnTo>
                    <a:lnTo>
                      <a:pt x="3" y="157"/>
                    </a:lnTo>
                    <a:lnTo>
                      <a:pt x="3" y="157"/>
                    </a:lnTo>
                    <a:lnTo>
                      <a:pt x="0" y="83"/>
                    </a:lnTo>
                    <a:lnTo>
                      <a:pt x="0" y="83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69" name="Freeform 98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8 w 28"/>
                  <a:gd name="T1" fmla="*/ 0 h 157"/>
                  <a:gd name="T2" fmla="*/ 8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7 w 28"/>
                  <a:gd name="T15" fmla="*/ 151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1 w 28"/>
                  <a:gd name="T23" fmla="*/ 82 h 157"/>
                  <a:gd name="T24" fmla="*/ 1 w 28"/>
                  <a:gd name="T25" fmla="*/ 82 h 157"/>
                  <a:gd name="T26" fmla="*/ 8 w 28"/>
                  <a:gd name="T27" fmla="*/ 0 h 157"/>
                  <a:gd name="T28" fmla="*/ 8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8" y="0"/>
                    </a:moveTo>
                    <a:lnTo>
                      <a:pt x="8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7" y="151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0" name="Freeform 99"/>
              <p:cNvSpPr>
                <a:spLocks noChangeArrowheads="1"/>
              </p:cNvSpPr>
              <p:nvPr/>
            </p:nvSpPr>
            <p:spPr bwMode="auto">
              <a:xfrm>
                <a:off x="1370012" y="152400"/>
                <a:ext cx="44450" cy="249238"/>
              </a:xfrm>
              <a:custGeom>
                <a:avLst/>
                <a:gdLst>
                  <a:gd name="T0" fmla="*/ 12 w 28"/>
                  <a:gd name="T1" fmla="*/ 0 h 157"/>
                  <a:gd name="T2" fmla="*/ 12 w 28"/>
                  <a:gd name="T3" fmla="*/ 0 h 157"/>
                  <a:gd name="T4" fmla="*/ 28 w 28"/>
                  <a:gd name="T5" fmla="*/ 0 h 157"/>
                  <a:gd name="T6" fmla="*/ 28 w 28"/>
                  <a:gd name="T7" fmla="*/ 0 h 157"/>
                  <a:gd name="T8" fmla="*/ 11 w 28"/>
                  <a:gd name="T9" fmla="*/ 140 h 157"/>
                  <a:gd name="T10" fmla="*/ 11 w 28"/>
                  <a:gd name="T11" fmla="*/ 140 h 157"/>
                  <a:gd name="T12" fmla="*/ 10 w 28"/>
                  <a:gd name="T13" fmla="*/ 145 h 157"/>
                  <a:gd name="T14" fmla="*/ 8 w 28"/>
                  <a:gd name="T15" fmla="*/ 149 h 157"/>
                  <a:gd name="T16" fmla="*/ 4 w 28"/>
                  <a:gd name="T17" fmla="*/ 155 h 157"/>
                  <a:gd name="T18" fmla="*/ 0 w 28"/>
                  <a:gd name="T19" fmla="*/ 157 h 157"/>
                  <a:gd name="T20" fmla="*/ 0 w 28"/>
                  <a:gd name="T21" fmla="*/ 157 h 157"/>
                  <a:gd name="T22" fmla="*/ 5 w 28"/>
                  <a:gd name="T23" fmla="*/ 80 h 157"/>
                  <a:gd name="T24" fmla="*/ 5 w 28"/>
                  <a:gd name="T25" fmla="*/ 80 h 157"/>
                  <a:gd name="T26" fmla="*/ 12 w 28"/>
                  <a:gd name="T27" fmla="*/ 0 h 157"/>
                  <a:gd name="T28" fmla="*/ 12 w 28"/>
                  <a:gd name="T29" fmla="*/ 0 h 1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8"/>
                  <a:gd name="T46" fmla="*/ 0 h 157"/>
                  <a:gd name="T47" fmla="*/ 28 w 28"/>
                  <a:gd name="T48" fmla="*/ 157 h 15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8" h="157">
                    <a:moveTo>
                      <a:pt x="12" y="0"/>
                    </a:moveTo>
                    <a:lnTo>
                      <a:pt x="12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1" y="140"/>
                    </a:lnTo>
                    <a:lnTo>
                      <a:pt x="11" y="140"/>
                    </a:lnTo>
                    <a:lnTo>
                      <a:pt x="10" y="145"/>
                    </a:lnTo>
                    <a:lnTo>
                      <a:pt x="8" y="149"/>
                    </a:lnTo>
                    <a:lnTo>
                      <a:pt x="4" y="155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5" y="80"/>
                    </a:lnTo>
                    <a:lnTo>
                      <a:pt x="5" y="80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1" name="Freeform 100"/>
              <p:cNvSpPr>
                <a:spLocks noChangeArrowheads="1"/>
              </p:cNvSpPr>
              <p:nvPr/>
            </p:nvSpPr>
            <p:spPr bwMode="auto">
              <a:xfrm>
                <a:off x="1371600" y="152400"/>
                <a:ext cx="42863" cy="249238"/>
              </a:xfrm>
              <a:custGeom>
                <a:avLst/>
                <a:gdLst>
                  <a:gd name="T0" fmla="*/ 15 w 27"/>
                  <a:gd name="T1" fmla="*/ 0 h 157"/>
                  <a:gd name="T2" fmla="*/ 27 w 27"/>
                  <a:gd name="T3" fmla="*/ 0 h 157"/>
                  <a:gd name="T4" fmla="*/ 10 w 27"/>
                  <a:gd name="T5" fmla="*/ 140 h 157"/>
                  <a:gd name="T6" fmla="*/ 10 w 27"/>
                  <a:gd name="T7" fmla="*/ 140 h 157"/>
                  <a:gd name="T8" fmla="*/ 9 w 27"/>
                  <a:gd name="T9" fmla="*/ 145 h 157"/>
                  <a:gd name="T10" fmla="*/ 7 w 27"/>
                  <a:gd name="T11" fmla="*/ 149 h 157"/>
                  <a:gd name="T12" fmla="*/ 3 w 27"/>
                  <a:gd name="T13" fmla="*/ 153 h 157"/>
                  <a:gd name="T14" fmla="*/ 0 w 27"/>
                  <a:gd name="T15" fmla="*/ 157 h 157"/>
                  <a:gd name="T16" fmla="*/ 15 w 27"/>
                  <a:gd name="T17" fmla="*/ 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7"/>
                  <a:gd name="T28" fmla="*/ 0 h 157"/>
                  <a:gd name="T29" fmla="*/ 27 w 27"/>
                  <a:gd name="T30" fmla="*/ 157 h 15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7" h="157">
                    <a:moveTo>
                      <a:pt x="15" y="0"/>
                    </a:moveTo>
                    <a:lnTo>
                      <a:pt x="27" y="0"/>
                    </a:lnTo>
                    <a:lnTo>
                      <a:pt x="10" y="140"/>
                    </a:lnTo>
                    <a:lnTo>
                      <a:pt x="10" y="140"/>
                    </a:lnTo>
                    <a:lnTo>
                      <a:pt x="9" y="145"/>
                    </a:lnTo>
                    <a:lnTo>
                      <a:pt x="7" y="149"/>
                    </a:lnTo>
                    <a:lnTo>
                      <a:pt x="3" y="153"/>
                    </a:lnTo>
                    <a:lnTo>
                      <a:pt x="0" y="157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272" name="Freeform 108"/>
              <p:cNvSpPr>
                <a:spLocks noChangeArrowheads="1"/>
              </p:cNvSpPr>
              <p:nvPr/>
            </p:nvSpPr>
            <p:spPr bwMode="auto">
              <a:xfrm>
                <a:off x="544512" y="0"/>
                <a:ext cx="47625" cy="55563"/>
              </a:xfrm>
              <a:custGeom>
                <a:avLst/>
                <a:gdLst>
                  <a:gd name="T0" fmla="*/ 30 w 30"/>
                  <a:gd name="T1" fmla="*/ 2 h 35"/>
                  <a:gd name="T2" fmla="*/ 30 w 30"/>
                  <a:gd name="T3" fmla="*/ 2 h 35"/>
                  <a:gd name="T4" fmla="*/ 27 w 30"/>
                  <a:gd name="T5" fmla="*/ 14 h 35"/>
                  <a:gd name="T6" fmla="*/ 23 w 30"/>
                  <a:gd name="T7" fmla="*/ 30 h 35"/>
                  <a:gd name="T8" fmla="*/ 23 w 30"/>
                  <a:gd name="T9" fmla="*/ 30 h 35"/>
                  <a:gd name="T10" fmla="*/ 20 w 30"/>
                  <a:gd name="T11" fmla="*/ 34 h 35"/>
                  <a:gd name="T12" fmla="*/ 19 w 30"/>
                  <a:gd name="T13" fmla="*/ 35 h 35"/>
                  <a:gd name="T14" fmla="*/ 16 w 30"/>
                  <a:gd name="T15" fmla="*/ 34 h 35"/>
                  <a:gd name="T16" fmla="*/ 14 w 30"/>
                  <a:gd name="T17" fmla="*/ 31 h 35"/>
                  <a:gd name="T18" fmla="*/ 11 w 30"/>
                  <a:gd name="T19" fmla="*/ 26 h 35"/>
                  <a:gd name="T20" fmla="*/ 0 w 30"/>
                  <a:gd name="T21" fmla="*/ 7 h 35"/>
                  <a:gd name="T22" fmla="*/ 0 w 30"/>
                  <a:gd name="T23" fmla="*/ 7 h 35"/>
                  <a:gd name="T24" fmla="*/ 3 w 30"/>
                  <a:gd name="T25" fmla="*/ 6 h 35"/>
                  <a:gd name="T26" fmla="*/ 8 w 30"/>
                  <a:gd name="T27" fmla="*/ 2 h 35"/>
                  <a:gd name="T28" fmla="*/ 12 w 30"/>
                  <a:gd name="T29" fmla="*/ 0 h 35"/>
                  <a:gd name="T30" fmla="*/ 18 w 30"/>
                  <a:gd name="T31" fmla="*/ 0 h 35"/>
                  <a:gd name="T32" fmla="*/ 23 w 30"/>
                  <a:gd name="T33" fmla="*/ 0 h 35"/>
                  <a:gd name="T34" fmla="*/ 30 w 30"/>
                  <a:gd name="T35" fmla="*/ 2 h 35"/>
                  <a:gd name="T36" fmla="*/ 30 w 30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0"/>
                  <a:gd name="T58" fmla="*/ 0 h 35"/>
                  <a:gd name="T59" fmla="*/ 30 w 30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0" h="35">
                    <a:moveTo>
                      <a:pt x="30" y="2"/>
                    </a:moveTo>
                    <a:lnTo>
                      <a:pt x="30" y="2"/>
                    </a:lnTo>
                    <a:lnTo>
                      <a:pt x="27" y="14"/>
                    </a:lnTo>
                    <a:lnTo>
                      <a:pt x="23" y="30"/>
                    </a:lnTo>
                    <a:lnTo>
                      <a:pt x="23" y="30"/>
                    </a:lnTo>
                    <a:lnTo>
                      <a:pt x="20" y="34"/>
                    </a:lnTo>
                    <a:lnTo>
                      <a:pt x="19" y="35"/>
                    </a:lnTo>
                    <a:lnTo>
                      <a:pt x="16" y="34"/>
                    </a:lnTo>
                    <a:lnTo>
                      <a:pt x="14" y="31"/>
                    </a:lnTo>
                    <a:lnTo>
                      <a:pt x="11" y="2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6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3" y="0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60" name="组合 209"/>
            <p:cNvGrpSpPr>
              <a:grpSpLocks/>
            </p:cNvGrpSpPr>
            <p:nvPr/>
          </p:nvGrpSpPr>
          <p:grpSpPr bwMode="auto">
            <a:xfrm>
              <a:off x="4266982" y="2701574"/>
              <a:ext cx="133186" cy="402846"/>
              <a:chOff x="0" y="0"/>
              <a:chExt cx="203200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72" name="Freeform 105"/>
              <p:cNvSpPr>
                <a:spLocks noChangeArrowheads="1"/>
              </p:cNvSpPr>
              <p:nvPr/>
            </p:nvSpPr>
            <p:spPr bwMode="auto">
              <a:xfrm>
                <a:off x="26987" y="84138"/>
                <a:ext cx="176213" cy="517525"/>
              </a:xfrm>
              <a:custGeom>
                <a:avLst/>
                <a:gdLst>
                  <a:gd name="T0" fmla="*/ 35 w 111"/>
                  <a:gd name="T1" fmla="*/ 266 h 326"/>
                  <a:gd name="T2" fmla="*/ 66 w 111"/>
                  <a:gd name="T3" fmla="*/ 326 h 326"/>
                  <a:gd name="T4" fmla="*/ 94 w 111"/>
                  <a:gd name="T5" fmla="*/ 322 h 326"/>
                  <a:gd name="T6" fmla="*/ 111 w 111"/>
                  <a:gd name="T7" fmla="*/ 256 h 326"/>
                  <a:gd name="T8" fmla="*/ 76 w 111"/>
                  <a:gd name="T9" fmla="*/ 0 h 326"/>
                  <a:gd name="T10" fmla="*/ 0 w 111"/>
                  <a:gd name="T11" fmla="*/ 11 h 326"/>
                  <a:gd name="T12" fmla="*/ 35 w 111"/>
                  <a:gd name="T13" fmla="*/ 266 h 3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1"/>
                  <a:gd name="T22" fmla="*/ 0 h 326"/>
                  <a:gd name="T23" fmla="*/ 111 w 111"/>
                  <a:gd name="T24" fmla="*/ 326 h 3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1" h="326">
                    <a:moveTo>
                      <a:pt x="35" y="266"/>
                    </a:moveTo>
                    <a:lnTo>
                      <a:pt x="66" y="326"/>
                    </a:lnTo>
                    <a:lnTo>
                      <a:pt x="94" y="322"/>
                    </a:lnTo>
                    <a:lnTo>
                      <a:pt x="111" y="256"/>
                    </a:lnTo>
                    <a:lnTo>
                      <a:pt x="76" y="0"/>
                    </a:lnTo>
                    <a:lnTo>
                      <a:pt x="0" y="11"/>
                    </a:lnTo>
                    <a:lnTo>
                      <a:pt x="35" y="26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3" name="Freeform 106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127000" cy="146050"/>
              </a:xfrm>
              <a:custGeom>
                <a:avLst/>
                <a:gdLst>
                  <a:gd name="T0" fmla="*/ 4 w 80"/>
                  <a:gd name="T1" fmla="*/ 59 h 92"/>
                  <a:gd name="T2" fmla="*/ 4 w 80"/>
                  <a:gd name="T3" fmla="*/ 59 h 92"/>
                  <a:gd name="T4" fmla="*/ 5 w 80"/>
                  <a:gd name="T5" fmla="*/ 66 h 92"/>
                  <a:gd name="T6" fmla="*/ 9 w 80"/>
                  <a:gd name="T7" fmla="*/ 73 h 92"/>
                  <a:gd name="T8" fmla="*/ 13 w 80"/>
                  <a:gd name="T9" fmla="*/ 80 h 92"/>
                  <a:gd name="T10" fmla="*/ 19 w 80"/>
                  <a:gd name="T11" fmla="*/ 84 h 92"/>
                  <a:gd name="T12" fmla="*/ 24 w 80"/>
                  <a:gd name="T13" fmla="*/ 88 h 92"/>
                  <a:gd name="T14" fmla="*/ 31 w 80"/>
                  <a:gd name="T15" fmla="*/ 91 h 92"/>
                  <a:gd name="T16" fmla="*/ 39 w 80"/>
                  <a:gd name="T17" fmla="*/ 92 h 92"/>
                  <a:gd name="T18" fmla="*/ 46 w 80"/>
                  <a:gd name="T19" fmla="*/ 92 h 92"/>
                  <a:gd name="T20" fmla="*/ 47 w 80"/>
                  <a:gd name="T21" fmla="*/ 92 h 92"/>
                  <a:gd name="T22" fmla="*/ 47 w 80"/>
                  <a:gd name="T23" fmla="*/ 92 h 92"/>
                  <a:gd name="T24" fmla="*/ 55 w 80"/>
                  <a:gd name="T25" fmla="*/ 89 h 92"/>
                  <a:gd name="T26" fmla="*/ 62 w 80"/>
                  <a:gd name="T27" fmla="*/ 87 h 92"/>
                  <a:gd name="T28" fmla="*/ 67 w 80"/>
                  <a:gd name="T29" fmla="*/ 82 h 92"/>
                  <a:gd name="T30" fmla="*/ 71 w 80"/>
                  <a:gd name="T31" fmla="*/ 77 h 92"/>
                  <a:gd name="T32" fmla="*/ 75 w 80"/>
                  <a:gd name="T33" fmla="*/ 70 h 92"/>
                  <a:gd name="T34" fmla="*/ 78 w 80"/>
                  <a:gd name="T35" fmla="*/ 64 h 92"/>
                  <a:gd name="T36" fmla="*/ 80 w 80"/>
                  <a:gd name="T37" fmla="*/ 57 h 92"/>
                  <a:gd name="T38" fmla="*/ 80 w 80"/>
                  <a:gd name="T39" fmla="*/ 49 h 92"/>
                  <a:gd name="T40" fmla="*/ 75 w 80"/>
                  <a:gd name="T41" fmla="*/ 15 h 92"/>
                  <a:gd name="T42" fmla="*/ 75 w 80"/>
                  <a:gd name="T43" fmla="*/ 15 h 92"/>
                  <a:gd name="T44" fmla="*/ 73 w 80"/>
                  <a:gd name="T45" fmla="*/ 8 h 92"/>
                  <a:gd name="T46" fmla="*/ 70 w 80"/>
                  <a:gd name="T47" fmla="*/ 4 h 92"/>
                  <a:gd name="T48" fmla="*/ 66 w 80"/>
                  <a:gd name="T49" fmla="*/ 1 h 92"/>
                  <a:gd name="T50" fmla="*/ 62 w 80"/>
                  <a:gd name="T51" fmla="*/ 0 h 92"/>
                  <a:gd name="T52" fmla="*/ 50 w 80"/>
                  <a:gd name="T53" fmla="*/ 1 h 92"/>
                  <a:gd name="T54" fmla="*/ 35 w 80"/>
                  <a:gd name="T55" fmla="*/ 3 h 92"/>
                  <a:gd name="T56" fmla="*/ 35 w 80"/>
                  <a:gd name="T57" fmla="*/ 3 h 92"/>
                  <a:gd name="T58" fmla="*/ 35 w 80"/>
                  <a:gd name="T59" fmla="*/ 3 h 92"/>
                  <a:gd name="T60" fmla="*/ 20 w 80"/>
                  <a:gd name="T61" fmla="*/ 5 h 92"/>
                  <a:gd name="T62" fmla="*/ 8 w 80"/>
                  <a:gd name="T63" fmla="*/ 7 h 92"/>
                  <a:gd name="T64" fmla="*/ 4 w 80"/>
                  <a:gd name="T65" fmla="*/ 9 h 92"/>
                  <a:gd name="T66" fmla="*/ 1 w 80"/>
                  <a:gd name="T67" fmla="*/ 13 h 92"/>
                  <a:gd name="T68" fmla="*/ 0 w 80"/>
                  <a:gd name="T69" fmla="*/ 17 h 92"/>
                  <a:gd name="T70" fmla="*/ 0 w 80"/>
                  <a:gd name="T71" fmla="*/ 24 h 92"/>
                  <a:gd name="T72" fmla="*/ 4 w 80"/>
                  <a:gd name="T73" fmla="*/ 59 h 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0"/>
                  <a:gd name="T112" fmla="*/ 0 h 92"/>
                  <a:gd name="T113" fmla="*/ 80 w 80"/>
                  <a:gd name="T114" fmla="*/ 92 h 9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0" h="92">
                    <a:moveTo>
                      <a:pt x="4" y="59"/>
                    </a:moveTo>
                    <a:lnTo>
                      <a:pt x="4" y="59"/>
                    </a:lnTo>
                    <a:lnTo>
                      <a:pt x="5" y="66"/>
                    </a:lnTo>
                    <a:lnTo>
                      <a:pt x="9" y="73"/>
                    </a:lnTo>
                    <a:lnTo>
                      <a:pt x="13" y="80"/>
                    </a:lnTo>
                    <a:lnTo>
                      <a:pt x="19" y="84"/>
                    </a:lnTo>
                    <a:lnTo>
                      <a:pt x="24" y="88"/>
                    </a:lnTo>
                    <a:lnTo>
                      <a:pt x="31" y="91"/>
                    </a:lnTo>
                    <a:lnTo>
                      <a:pt x="39" y="92"/>
                    </a:lnTo>
                    <a:lnTo>
                      <a:pt x="46" y="92"/>
                    </a:lnTo>
                    <a:lnTo>
                      <a:pt x="47" y="92"/>
                    </a:lnTo>
                    <a:lnTo>
                      <a:pt x="47" y="92"/>
                    </a:lnTo>
                    <a:lnTo>
                      <a:pt x="55" y="89"/>
                    </a:lnTo>
                    <a:lnTo>
                      <a:pt x="62" y="87"/>
                    </a:lnTo>
                    <a:lnTo>
                      <a:pt x="67" y="82"/>
                    </a:lnTo>
                    <a:lnTo>
                      <a:pt x="71" y="77"/>
                    </a:lnTo>
                    <a:lnTo>
                      <a:pt x="75" y="70"/>
                    </a:lnTo>
                    <a:lnTo>
                      <a:pt x="78" y="64"/>
                    </a:lnTo>
                    <a:lnTo>
                      <a:pt x="80" y="57"/>
                    </a:lnTo>
                    <a:lnTo>
                      <a:pt x="80" y="49"/>
                    </a:lnTo>
                    <a:lnTo>
                      <a:pt x="75" y="15"/>
                    </a:lnTo>
                    <a:lnTo>
                      <a:pt x="75" y="15"/>
                    </a:lnTo>
                    <a:lnTo>
                      <a:pt x="73" y="8"/>
                    </a:lnTo>
                    <a:lnTo>
                      <a:pt x="70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50" y="1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35" y="3"/>
                    </a:lnTo>
                    <a:lnTo>
                      <a:pt x="20" y="5"/>
                    </a:lnTo>
                    <a:lnTo>
                      <a:pt x="8" y="7"/>
                    </a:lnTo>
                    <a:lnTo>
                      <a:pt x="4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4"/>
                    </a:lnTo>
                    <a:lnTo>
                      <a:pt x="4" y="5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4" name="Freeform 107"/>
              <p:cNvSpPr>
                <a:spLocks noChangeArrowheads="1"/>
              </p:cNvSpPr>
              <p:nvPr/>
            </p:nvSpPr>
            <p:spPr bwMode="auto">
              <a:xfrm>
                <a:off x="15875" y="49213"/>
                <a:ext cx="150813" cy="144463"/>
              </a:xfrm>
              <a:custGeom>
                <a:avLst/>
                <a:gdLst>
                  <a:gd name="T0" fmla="*/ 11 w 95"/>
                  <a:gd name="T1" fmla="*/ 91 h 91"/>
                  <a:gd name="T2" fmla="*/ 95 w 95"/>
                  <a:gd name="T3" fmla="*/ 80 h 91"/>
                  <a:gd name="T4" fmla="*/ 84 w 95"/>
                  <a:gd name="T5" fmla="*/ 0 h 91"/>
                  <a:gd name="T6" fmla="*/ 0 w 95"/>
                  <a:gd name="T7" fmla="*/ 11 h 91"/>
                  <a:gd name="T8" fmla="*/ 11 w 95"/>
                  <a:gd name="T9" fmla="*/ 91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"/>
                  <a:gd name="T16" fmla="*/ 0 h 91"/>
                  <a:gd name="T17" fmla="*/ 95 w 95"/>
                  <a:gd name="T18" fmla="*/ 91 h 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" h="91">
                    <a:moveTo>
                      <a:pt x="11" y="91"/>
                    </a:moveTo>
                    <a:lnTo>
                      <a:pt x="95" y="80"/>
                    </a:lnTo>
                    <a:lnTo>
                      <a:pt x="84" y="0"/>
                    </a:lnTo>
                    <a:lnTo>
                      <a:pt x="0" y="11"/>
                    </a:lnTo>
                    <a:lnTo>
                      <a:pt x="11" y="9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5" name="Freeform 109"/>
              <p:cNvSpPr>
                <a:spLocks noChangeArrowheads="1"/>
              </p:cNvSpPr>
              <p:nvPr/>
            </p:nvSpPr>
            <p:spPr bwMode="auto">
              <a:xfrm>
                <a:off x="0" y="90488"/>
                <a:ext cx="44450" cy="260350"/>
              </a:xfrm>
              <a:custGeom>
                <a:avLst/>
                <a:gdLst>
                  <a:gd name="T0" fmla="*/ 21 w 28"/>
                  <a:gd name="T1" fmla="*/ 0 h 164"/>
                  <a:gd name="T2" fmla="*/ 21 w 28"/>
                  <a:gd name="T3" fmla="*/ 0 h 164"/>
                  <a:gd name="T4" fmla="*/ 11 w 28"/>
                  <a:gd name="T5" fmla="*/ 7 h 164"/>
                  <a:gd name="T6" fmla="*/ 5 w 28"/>
                  <a:gd name="T7" fmla="*/ 13 h 164"/>
                  <a:gd name="T8" fmla="*/ 2 w 28"/>
                  <a:gd name="T9" fmla="*/ 17 h 164"/>
                  <a:gd name="T10" fmla="*/ 0 w 28"/>
                  <a:gd name="T11" fmla="*/ 20 h 164"/>
                  <a:gd name="T12" fmla="*/ 0 w 28"/>
                  <a:gd name="T13" fmla="*/ 20 h 164"/>
                  <a:gd name="T14" fmla="*/ 3 w 28"/>
                  <a:gd name="T15" fmla="*/ 44 h 164"/>
                  <a:gd name="T16" fmla="*/ 9 w 28"/>
                  <a:gd name="T17" fmla="*/ 90 h 164"/>
                  <a:gd name="T18" fmla="*/ 18 w 28"/>
                  <a:gd name="T19" fmla="*/ 154 h 164"/>
                  <a:gd name="T20" fmla="*/ 18 w 28"/>
                  <a:gd name="T21" fmla="*/ 154 h 164"/>
                  <a:gd name="T22" fmla="*/ 17 w 28"/>
                  <a:gd name="T23" fmla="*/ 155 h 164"/>
                  <a:gd name="T24" fmla="*/ 18 w 28"/>
                  <a:gd name="T25" fmla="*/ 160 h 164"/>
                  <a:gd name="T26" fmla="*/ 19 w 28"/>
                  <a:gd name="T27" fmla="*/ 161 h 164"/>
                  <a:gd name="T28" fmla="*/ 21 w 28"/>
                  <a:gd name="T29" fmla="*/ 162 h 164"/>
                  <a:gd name="T30" fmla="*/ 23 w 28"/>
                  <a:gd name="T31" fmla="*/ 164 h 164"/>
                  <a:gd name="T32" fmla="*/ 28 w 28"/>
                  <a:gd name="T33" fmla="*/ 164 h 164"/>
                  <a:gd name="T34" fmla="*/ 13 w 28"/>
                  <a:gd name="T35" fmla="*/ 58 h 164"/>
                  <a:gd name="T36" fmla="*/ 19 w 28"/>
                  <a:gd name="T37" fmla="*/ 44 h 164"/>
                  <a:gd name="T38" fmla="*/ 21 w 28"/>
                  <a:gd name="T39" fmla="*/ 0 h 164"/>
                  <a:gd name="T40" fmla="*/ 21 w 28"/>
                  <a:gd name="T41" fmla="*/ 0 h 16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164"/>
                  <a:gd name="T65" fmla="*/ 28 w 28"/>
                  <a:gd name="T66" fmla="*/ 164 h 16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164">
                    <a:moveTo>
                      <a:pt x="21" y="0"/>
                    </a:moveTo>
                    <a:lnTo>
                      <a:pt x="21" y="0"/>
                    </a:lnTo>
                    <a:lnTo>
                      <a:pt x="11" y="7"/>
                    </a:lnTo>
                    <a:lnTo>
                      <a:pt x="5" y="13"/>
                    </a:lnTo>
                    <a:lnTo>
                      <a:pt x="2" y="17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3" y="44"/>
                    </a:lnTo>
                    <a:lnTo>
                      <a:pt x="9" y="90"/>
                    </a:lnTo>
                    <a:lnTo>
                      <a:pt x="18" y="154"/>
                    </a:lnTo>
                    <a:lnTo>
                      <a:pt x="18" y="154"/>
                    </a:lnTo>
                    <a:lnTo>
                      <a:pt x="17" y="155"/>
                    </a:lnTo>
                    <a:lnTo>
                      <a:pt x="18" y="160"/>
                    </a:lnTo>
                    <a:lnTo>
                      <a:pt x="19" y="161"/>
                    </a:lnTo>
                    <a:lnTo>
                      <a:pt x="21" y="162"/>
                    </a:lnTo>
                    <a:lnTo>
                      <a:pt x="23" y="164"/>
                    </a:lnTo>
                    <a:lnTo>
                      <a:pt x="28" y="164"/>
                    </a:lnTo>
                    <a:lnTo>
                      <a:pt x="13" y="58"/>
                    </a:lnTo>
                    <a:lnTo>
                      <a:pt x="19" y="4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2" name="组合 207"/>
            <p:cNvGrpSpPr>
              <a:grpSpLocks/>
            </p:cNvGrpSpPr>
            <p:nvPr/>
          </p:nvGrpSpPr>
          <p:grpSpPr bwMode="auto">
            <a:xfrm>
              <a:off x="4570815" y="2705825"/>
              <a:ext cx="522347" cy="410289"/>
              <a:chOff x="0" y="0"/>
              <a:chExt cx="796925" cy="612776"/>
            </a:xfrm>
            <a:solidFill>
              <a:schemeClr val="bg1">
                <a:alpha val="70000"/>
              </a:schemeClr>
            </a:solidFill>
          </p:grpSpPr>
          <p:sp>
            <p:nvSpPr>
              <p:cNvPr id="166" name="Freeform 110"/>
              <p:cNvSpPr>
                <a:spLocks noChangeArrowheads="1"/>
              </p:cNvSpPr>
              <p:nvPr/>
            </p:nvSpPr>
            <p:spPr bwMode="auto">
              <a:xfrm>
                <a:off x="20637" y="0"/>
                <a:ext cx="776288" cy="347663"/>
              </a:xfrm>
              <a:custGeom>
                <a:avLst/>
                <a:gdLst>
                  <a:gd name="T0" fmla="*/ 247 w 489"/>
                  <a:gd name="T1" fmla="*/ 219 h 219"/>
                  <a:gd name="T2" fmla="*/ 489 w 489"/>
                  <a:gd name="T3" fmla="*/ 110 h 219"/>
                  <a:gd name="T4" fmla="*/ 240 w 489"/>
                  <a:gd name="T5" fmla="*/ 0 h 219"/>
                  <a:gd name="T6" fmla="*/ 0 w 489"/>
                  <a:gd name="T7" fmla="*/ 107 h 219"/>
                  <a:gd name="T8" fmla="*/ 247 w 489"/>
                  <a:gd name="T9" fmla="*/ 219 h 2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9"/>
                  <a:gd name="T16" fmla="*/ 0 h 219"/>
                  <a:gd name="T17" fmla="*/ 489 w 489"/>
                  <a:gd name="T18" fmla="*/ 219 h 2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9" h="219">
                    <a:moveTo>
                      <a:pt x="247" y="219"/>
                    </a:moveTo>
                    <a:lnTo>
                      <a:pt x="489" y="110"/>
                    </a:lnTo>
                    <a:lnTo>
                      <a:pt x="240" y="0"/>
                    </a:lnTo>
                    <a:lnTo>
                      <a:pt x="0" y="107"/>
                    </a:lnTo>
                    <a:lnTo>
                      <a:pt x="247" y="2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7" name="Rectangle 111"/>
              <p:cNvSpPr>
                <a:spLocks noChangeArrowheads="1"/>
              </p:cNvSpPr>
              <p:nvPr/>
            </p:nvSpPr>
            <p:spPr bwMode="auto">
              <a:xfrm>
                <a:off x="30162" y="163513"/>
                <a:ext cx="22225" cy="2555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8" name="Freeform 112"/>
              <p:cNvSpPr>
                <a:spLocks noChangeArrowheads="1"/>
              </p:cNvSpPr>
              <p:nvPr/>
            </p:nvSpPr>
            <p:spPr bwMode="auto">
              <a:xfrm>
                <a:off x="3175" y="388938"/>
                <a:ext cx="76200" cy="77788"/>
              </a:xfrm>
              <a:custGeom>
                <a:avLst/>
                <a:gdLst>
                  <a:gd name="T0" fmla="*/ 0 w 48"/>
                  <a:gd name="T1" fmla="*/ 24 h 49"/>
                  <a:gd name="T2" fmla="*/ 0 w 48"/>
                  <a:gd name="T3" fmla="*/ 24 h 49"/>
                  <a:gd name="T4" fmla="*/ 0 w 48"/>
                  <a:gd name="T5" fmla="*/ 20 h 49"/>
                  <a:gd name="T6" fmla="*/ 2 w 48"/>
                  <a:gd name="T7" fmla="*/ 15 h 49"/>
                  <a:gd name="T8" fmla="*/ 4 w 48"/>
                  <a:gd name="T9" fmla="*/ 11 h 49"/>
                  <a:gd name="T10" fmla="*/ 7 w 48"/>
                  <a:gd name="T11" fmla="*/ 8 h 49"/>
                  <a:gd name="T12" fmla="*/ 11 w 48"/>
                  <a:gd name="T13" fmla="*/ 4 h 49"/>
                  <a:gd name="T14" fmla="*/ 15 w 48"/>
                  <a:gd name="T15" fmla="*/ 3 h 49"/>
                  <a:gd name="T16" fmla="*/ 19 w 48"/>
                  <a:gd name="T17" fmla="*/ 1 h 49"/>
                  <a:gd name="T18" fmla="*/ 25 w 48"/>
                  <a:gd name="T19" fmla="*/ 0 h 49"/>
                  <a:gd name="T20" fmla="*/ 25 w 48"/>
                  <a:gd name="T21" fmla="*/ 0 h 49"/>
                  <a:gd name="T22" fmla="*/ 29 w 48"/>
                  <a:gd name="T23" fmla="*/ 1 h 49"/>
                  <a:gd name="T24" fmla="*/ 34 w 48"/>
                  <a:gd name="T25" fmla="*/ 3 h 49"/>
                  <a:gd name="T26" fmla="*/ 38 w 48"/>
                  <a:gd name="T27" fmla="*/ 4 h 49"/>
                  <a:gd name="T28" fmla="*/ 41 w 48"/>
                  <a:gd name="T29" fmla="*/ 8 h 49"/>
                  <a:gd name="T30" fmla="*/ 44 w 48"/>
                  <a:gd name="T31" fmla="*/ 11 h 49"/>
                  <a:gd name="T32" fmla="*/ 46 w 48"/>
                  <a:gd name="T33" fmla="*/ 15 h 49"/>
                  <a:gd name="T34" fmla="*/ 48 w 48"/>
                  <a:gd name="T35" fmla="*/ 20 h 49"/>
                  <a:gd name="T36" fmla="*/ 48 w 48"/>
                  <a:gd name="T37" fmla="*/ 24 h 49"/>
                  <a:gd name="T38" fmla="*/ 48 w 48"/>
                  <a:gd name="T39" fmla="*/ 24 h 49"/>
                  <a:gd name="T40" fmla="*/ 48 w 48"/>
                  <a:gd name="T41" fmla="*/ 30 h 49"/>
                  <a:gd name="T42" fmla="*/ 46 w 48"/>
                  <a:gd name="T43" fmla="*/ 34 h 49"/>
                  <a:gd name="T44" fmla="*/ 44 w 48"/>
                  <a:gd name="T45" fmla="*/ 38 h 49"/>
                  <a:gd name="T46" fmla="*/ 41 w 48"/>
                  <a:gd name="T47" fmla="*/ 42 h 49"/>
                  <a:gd name="T48" fmla="*/ 38 w 48"/>
                  <a:gd name="T49" fmla="*/ 45 h 49"/>
                  <a:gd name="T50" fmla="*/ 34 w 48"/>
                  <a:gd name="T51" fmla="*/ 47 h 49"/>
                  <a:gd name="T52" fmla="*/ 29 w 48"/>
                  <a:gd name="T53" fmla="*/ 49 h 49"/>
                  <a:gd name="T54" fmla="*/ 25 w 48"/>
                  <a:gd name="T55" fmla="*/ 49 h 49"/>
                  <a:gd name="T56" fmla="*/ 25 w 48"/>
                  <a:gd name="T57" fmla="*/ 49 h 49"/>
                  <a:gd name="T58" fmla="*/ 19 w 48"/>
                  <a:gd name="T59" fmla="*/ 49 h 49"/>
                  <a:gd name="T60" fmla="*/ 15 w 48"/>
                  <a:gd name="T61" fmla="*/ 47 h 49"/>
                  <a:gd name="T62" fmla="*/ 11 w 48"/>
                  <a:gd name="T63" fmla="*/ 45 h 49"/>
                  <a:gd name="T64" fmla="*/ 7 w 48"/>
                  <a:gd name="T65" fmla="*/ 42 h 49"/>
                  <a:gd name="T66" fmla="*/ 4 w 48"/>
                  <a:gd name="T67" fmla="*/ 38 h 49"/>
                  <a:gd name="T68" fmla="*/ 2 w 48"/>
                  <a:gd name="T69" fmla="*/ 34 h 49"/>
                  <a:gd name="T70" fmla="*/ 0 w 48"/>
                  <a:gd name="T71" fmla="*/ 30 h 49"/>
                  <a:gd name="T72" fmla="*/ 0 w 48"/>
                  <a:gd name="T73" fmla="*/ 24 h 49"/>
                  <a:gd name="T74" fmla="*/ 0 w 48"/>
                  <a:gd name="T75" fmla="*/ 24 h 4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8"/>
                  <a:gd name="T115" fmla="*/ 0 h 49"/>
                  <a:gd name="T116" fmla="*/ 48 w 48"/>
                  <a:gd name="T117" fmla="*/ 49 h 4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8" h="49">
                    <a:moveTo>
                      <a:pt x="0" y="24"/>
                    </a:moveTo>
                    <a:lnTo>
                      <a:pt x="0" y="24"/>
                    </a:lnTo>
                    <a:lnTo>
                      <a:pt x="0" y="20"/>
                    </a:lnTo>
                    <a:lnTo>
                      <a:pt x="2" y="15"/>
                    </a:lnTo>
                    <a:lnTo>
                      <a:pt x="4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5" y="3"/>
                    </a:lnTo>
                    <a:lnTo>
                      <a:pt x="19" y="1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9" y="1"/>
                    </a:lnTo>
                    <a:lnTo>
                      <a:pt x="34" y="3"/>
                    </a:lnTo>
                    <a:lnTo>
                      <a:pt x="38" y="4"/>
                    </a:lnTo>
                    <a:lnTo>
                      <a:pt x="41" y="8"/>
                    </a:lnTo>
                    <a:lnTo>
                      <a:pt x="44" y="11"/>
                    </a:lnTo>
                    <a:lnTo>
                      <a:pt x="46" y="15"/>
                    </a:lnTo>
                    <a:lnTo>
                      <a:pt x="48" y="20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30"/>
                    </a:lnTo>
                    <a:lnTo>
                      <a:pt x="46" y="34"/>
                    </a:lnTo>
                    <a:lnTo>
                      <a:pt x="44" y="38"/>
                    </a:lnTo>
                    <a:lnTo>
                      <a:pt x="41" y="42"/>
                    </a:lnTo>
                    <a:lnTo>
                      <a:pt x="38" y="45"/>
                    </a:lnTo>
                    <a:lnTo>
                      <a:pt x="34" y="47"/>
                    </a:lnTo>
                    <a:lnTo>
                      <a:pt x="29" y="49"/>
                    </a:lnTo>
                    <a:lnTo>
                      <a:pt x="25" y="49"/>
                    </a:lnTo>
                    <a:lnTo>
                      <a:pt x="25" y="49"/>
                    </a:lnTo>
                    <a:lnTo>
                      <a:pt x="19" y="49"/>
                    </a:lnTo>
                    <a:lnTo>
                      <a:pt x="15" y="47"/>
                    </a:lnTo>
                    <a:lnTo>
                      <a:pt x="11" y="45"/>
                    </a:lnTo>
                    <a:lnTo>
                      <a:pt x="7" y="42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9" name="Freeform 113"/>
              <p:cNvSpPr>
                <a:spLocks noChangeArrowheads="1"/>
              </p:cNvSpPr>
              <p:nvPr/>
            </p:nvSpPr>
            <p:spPr bwMode="auto">
              <a:xfrm>
                <a:off x="33337" y="431800"/>
                <a:ext cx="46038" cy="169863"/>
              </a:xfrm>
              <a:custGeom>
                <a:avLst/>
                <a:gdLst>
                  <a:gd name="T0" fmla="*/ 17 w 29"/>
                  <a:gd name="T1" fmla="*/ 5 h 107"/>
                  <a:gd name="T2" fmla="*/ 17 w 29"/>
                  <a:gd name="T3" fmla="*/ 5 h 107"/>
                  <a:gd name="T4" fmla="*/ 19 w 29"/>
                  <a:gd name="T5" fmla="*/ 12 h 107"/>
                  <a:gd name="T6" fmla="*/ 22 w 29"/>
                  <a:gd name="T7" fmla="*/ 22 h 107"/>
                  <a:gd name="T8" fmla="*/ 25 w 29"/>
                  <a:gd name="T9" fmla="*/ 33 h 107"/>
                  <a:gd name="T10" fmla="*/ 27 w 29"/>
                  <a:gd name="T11" fmla="*/ 47 h 107"/>
                  <a:gd name="T12" fmla="*/ 29 w 29"/>
                  <a:gd name="T13" fmla="*/ 65 h 107"/>
                  <a:gd name="T14" fmla="*/ 29 w 29"/>
                  <a:gd name="T15" fmla="*/ 84 h 107"/>
                  <a:gd name="T16" fmla="*/ 27 w 29"/>
                  <a:gd name="T17" fmla="*/ 107 h 107"/>
                  <a:gd name="T18" fmla="*/ 0 w 29"/>
                  <a:gd name="T19" fmla="*/ 107 h 107"/>
                  <a:gd name="T20" fmla="*/ 0 w 29"/>
                  <a:gd name="T21" fmla="*/ 0 h 107"/>
                  <a:gd name="T22" fmla="*/ 0 w 29"/>
                  <a:gd name="T23" fmla="*/ 0 h 107"/>
                  <a:gd name="T24" fmla="*/ 8 w 29"/>
                  <a:gd name="T25" fmla="*/ 4 h 107"/>
                  <a:gd name="T26" fmla="*/ 14 w 29"/>
                  <a:gd name="T27" fmla="*/ 5 h 107"/>
                  <a:gd name="T28" fmla="*/ 15 w 29"/>
                  <a:gd name="T29" fmla="*/ 5 h 107"/>
                  <a:gd name="T30" fmla="*/ 17 w 29"/>
                  <a:gd name="T31" fmla="*/ 5 h 107"/>
                  <a:gd name="T32" fmla="*/ 17 w 29"/>
                  <a:gd name="T33" fmla="*/ 5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107"/>
                  <a:gd name="T53" fmla="*/ 29 w 29"/>
                  <a:gd name="T54" fmla="*/ 107 h 10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107">
                    <a:moveTo>
                      <a:pt x="17" y="5"/>
                    </a:moveTo>
                    <a:lnTo>
                      <a:pt x="17" y="5"/>
                    </a:lnTo>
                    <a:lnTo>
                      <a:pt x="19" y="12"/>
                    </a:lnTo>
                    <a:lnTo>
                      <a:pt x="22" y="22"/>
                    </a:lnTo>
                    <a:lnTo>
                      <a:pt x="25" y="33"/>
                    </a:lnTo>
                    <a:lnTo>
                      <a:pt x="27" y="47"/>
                    </a:lnTo>
                    <a:lnTo>
                      <a:pt x="29" y="65"/>
                    </a:lnTo>
                    <a:lnTo>
                      <a:pt x="29" y="84"/>
                    </a:lnTo>
                    <a:lnTo>
                      <a:pt x="27" y="107"/>
                    </a:lnTo>
                    <a:lnTo>
                      <a:pt x="0" y="10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7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0" name="Freeform 114"/>
              <p:cNvSpPr>
                <a:spLocks noChangeArrowheads="1"/>
              </p:cNvSpPr>
              <p:nvPr/>
            </p:nvSpPr>
            <p:spPr bwMode="auto">
              <a:xfrm>
                <a:off x="0" y="431800"/>
                <a:ext cx="46038" cy="169863"/>
              </a:xfrm>
              <a:custGeom>
                <a:avLst/>
                <a:gdLst>
                  <a:gd name="T0" fmla="*/ 13 w 29"/>
                  <a:gd name="T1" fmla="*/ 5 h 107"/>
                  <a:gd name="T2" fmla="*/ 13 w 29"/>
                  <a:gd name="T3" fmla="*/ 5 h 107"/>
                  <a:gd name="T4" fmla="*/ 10 w 29"/>
                  <a:gd name="T5" fmla="*/ 12 h 107"/>
                  <a:gd name="T6" fmla="*/ 4 w 29"/>
                  <a:gd name="T7" fmla="*/ 33 h 107"/>
                  <a:gd name="T8" fmla="*/ 2 w 29"/>
                  <a:gd name="T9" fmla="*/ 47 h 107"/>
                  <a:gd name="T10" fmla="*/ 0 w 29"/>
                  <a:gd name="T11" fmla="*/ 65 h 107"/>
                  <a:gd name="T12" fmla="*/ 0 w 29"/>
                  <a:gd name="T13" fmla="*/ 84 h 107"/>
                  <a:gd name="T14" fmla="*/ 1 w 29"/>
                  <a:gd name="T15" fmla="*/ 107 h 107"/>
                  <a:gd name="T16" fmla="*/ 29 w 29"/>
                  <a:gd name="T17" fmla="*/ 107 h 107"/>
                  <a:gd name="T18" fmla="*/ 29 w 29"/>
                  <a:gd name="T19" fmla="*/ 0 h 107"/>
                  <a:gd name="T20" fmla="*/ 29 w 29"/>
                  <a:gd name="T21" fmla="*/ 0 h 107"/>
                  <a:gd name="T22" fmla="*/ 21 w 29"/>
                  <a:gd name="T23" fmla="*/ 4 h 107"/>
                  <a:gd name="T24" fmla="*/ 16 w 29"/>
                  <a:gd name="T25" fmla="*/ 5 h 107"/>
                  <a:gd name="T26" fmla="*/ 13 w 29"/>
                  <a:gd name="T27" fmla="*/ 5 h 107"/>
                  <a:gd name="T28" fmla="*/ 13 w 29"/>
                  <a:gd name="T29" fmla="*/ 5 h 107"/>
                  <a:gd name="T30" fmla="*/ 13 w 29"/>
                  <a:gd name="T31" fmla="*/ 5 h 10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"/>
                  <a:gd name="T49" fmla="*/ 0 h 107"/>
                  <a:gd name="T50" fmla="*/ 29 w 29"/>
                  <a:gd name="T51" fmla="*/ 107 h 10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" h="107">
                    <a:moveTo>
                      <a:pt x="13" y="5"/>
                    </a:moveTo>
                    <a:lnTo>
                      <a:pt x="13" y="5"/>
                    </a:lnTo>
                    <a:lnTo>
                      <a:pt x="10" y="12"/>
                    </a:lnTo>
                    <a:lnTo>
                      <a:pt x="4" y="33"/>
                    </a:lnTo>
                    <a:lnTo>
                      <a:pt x="2" y="47"/>
                    </a:lnTo>
                    <a:lnTo>
                      <a:pt x="0" y="65"/>
                    </a:lnTo>
                    <a:lnTo>
                      <a:pt x="0" y="84"/>
                    </a:lnTo>
                    <a:lnTo>
                      <a:pt x="1" y="107"/>
                    </a:lnTo>
                    <a:lnTo>
                      <a:pt x="29" y="107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1" y="4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71" name="Freeform 115"/>
              <p:cNvSpPr>
                <a:spLocks noChangeArrowheads="1"/>
              </p:cNvSpPr>
              <p:nvPr/>
            </p:nvSpPr>
            <p:spPr bwMode="auto">
              <a:xfrm>
                <a:off x="192087" y="277813"/>
                <a:ext cx="449263" cy="334963"/>
              </a:xfrm>
              <a:custGeom>
                <a:avLst/>
                <a:gdLst>
                  <a:gd name="T0" fmla="*/ 0 w 283"/>
                  <a:gd name="T1" fmla="*/ 0 h 211"/>
                  <a:gd name="T2" fmla="*/ 0 w 283"/>
                  <a:gd name="T3" fmla="*/ 0 h 211"/>
                  <a:gd name="T4" fmla="*/ 63 w 283"/>
                  <a:gd name="T5" fmla="*/ 29 h 211"/>
                  <a:gd name="T6" fmla="*/ 143 w 283"/>
                  <a:gd name="T7" fmla="*/ 67 h 211"/>
                  <a:gd name="T8" fmla="*/ 143 w 283"/>
                  <a:gd name="T9" fmla="*/ 67 h 211"/>
                  <a:gd name="T10" fmla="*/ 221 w 283"/>
                  <a:gd name="T11" fmla="*/ 29 h 211"/>
                  <a:gd name="T12" fmla="*/ 283 w 283"/>
                  <a:gd name="T13" fmla="*/ 0 h 211"/>
                  <a:gd name="T14" fmla="*/ 283 w 283"/>
                  <a:gd name="T15" fmla="*/ 163 h 211"/>
                  <a:gd name="T16" fmla="*/ 283 w 283"/>
                  <a:gd name="T17" fmla="*/ 163 h 211"/>
                  <a:gd name="T18" fmla="*/ 277 w 283"/>
                  <a:gd name="T19" fmla="*/ 170 h 211"/>
                  <a:gd name="T20" fmla="*/ 267 w 283"/>
                  <a:gd name="T21" fmla="*/ 177 h 211"/>
                  <a:gd name="T22" fmla="*/ 259 w 283"/>
                  <a:gd name="T23" fmla="*/ 182 h 211"/>
                  <a:gd name="T24" fmla="*/ 250 w 283"/>
                  <a:gd name="T25" fmla="*/ 188 h 211"/>
                  <a:gd name="T26" fmla="*/ 229 w 283"/>
                  <a:gd name="T27" fmla="*/ 196 h 211"/>
                  <a:gd name="T28" fmla="*/ 209 w 283"/>
                  <a:gd name="T29" fmla="*/ 201 h 211"/>
                  <a:gd name="T30" fmla="*/ 190 w 283"/>
                  <a:gd name="T31" fmla="*/ 205 h 211"/>
                  <a:gd name="T32" fmla="*/ 172 w 283"/>
                  <a:gd name="T33" fmla="*/ 208 h 211"/>
                  <a:gd name="T34" fmla="*/ 147 w 283"/>
                  <a:gd name="T35" fmla="*/ 211 h 211"/>
                  <a:gd name="T36" fmla="*/ 147 w 283"/>
                  <a:gd name="T37" fmla="*/ 211 h 211"/>
                  <a:gd name="T38" fmla="*/ 147 w 283"/>
                  <a:gd name="T39" fmla="*/ 211 h 211"/>
                  <a:gd name="T40" fmla="*/ 143 w 283"/>
                  <a:gd name="T41" fmla="*/ 211 h 211"/>
                  <a:gd name="T42" fmla="*/ 143 w 283"/>
                  <a:gd name="T43" fmla="*/ 211 h 211"/>
                  <a:gd name="T44" fmla="*/ 139 w 283"/>
                  <a:gd name="T45" fmla="*/ 211 h 211"/>
                  <a:gd name="T46" fmla="*/ 139 w 283"/>
                  <a:gd name="T47" fmla="*/ 211 h 211"/>
                  <a:gd name="T48" fmla="*/ 139 w 283"/>
                  <a:gd name="T49" fmla="*/ 211 h 211"/>
                  <a:gd name="T50" fmla="*/ 113 w 283"/>
                  <a:gd name="T51" fmla="*/ 208 h 211"/>
                  <a:gd name="T52" fmla="*/ 94 w 283"/>
                  <a:gd name="T53" fmla="*/ 205 h 211"/>
                  <a:gd name="T54" fmla="*/ 75 w 283"/>
                  <a:gd name="T55" fmla="*/ 201 h 211"/>
                  <a:gd name="T56" fmla="*/ 55 w 283"/>
                  <a:gd name="T57" fmla="*/ 196 h 211"/>
                  <a:gd name="T58" fmla="*/ 36 w 283"/>
                  <a:gd name="T59" fmla="*/ 188 h 211"/>
                  <a:gd name="T60" fmla="*/ 26 w 283"/>
                  <a:gd name="T61" fmla="*/ 182 h 211"/>
                  <a:gd name="T62" fmla="*/ 17 w 283"/>
                  <a:gd name="T63" fmla="*/ 177 h 211"/>
                  <a:gd name="T64" fmla="*/ 9 w 283"/>
                  <a:gd name="T65" fmla="*/ 170 h 211"/>
                  <a:gd name="T66" fmla="*/ 0 w 283"/>
                  <a:gd name="T67" fmla="*/ 163 h 211"/>
                  <a:gd name="T68" fmla="*/ 0 w 283"/>
                  <a:gd name="T69" fmla="*/ 0 h 21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83"/>
                  <a:gd name="T106" fmla="*/ 0 h 211"/>
                  <a:gd name="T107" fmla="*/ 283 w 283"/>
                  <a:gd name="T108" fmla="*/ 211 h 21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83" h="211">
                    <a:moveTo>
                      <a:pt x="0" y="0"/>
                    </a:moveTo>
                    <a:lnTo>
                      <a:pt x="0" y="0"/>
                    </a:lnTo>
                    <a:lnTo>
                      <a:pt x="63" y="29"/>
                    </a:lnTo>
                    <a:lnTo>
                      <a:pt x="143" y="67"/>
                    </a:lnTo>
                    <a:lnTo>
                      <a:pt x="143" y="67"/>
                    </a:lnTo>
                    <a:lnTo>
                      <a:pt x="221" y="29"/>
                    </a:lnTo>
                    <a:lnTo>
                      <a:pt x="283" y="0"/>
                    </a:lnTo>
                    <a:lnTo>
                      <a:pt x="283" y="163"/>
                    </a:lnTo>
                    <a:lnTo>
                      <a:pt x="283" y="163"/>
                    </a:lnTo>
                    <a:lnTo>
                      <a:pt x="277" y="170"/>
                    </a:lnTo>
                    <a:lnTo>
                      <a:pt x="267" y="177"/>
                    </a:lnTo>
                    <a:lnTo>
                      <a:pt x="259" y="182"/>
                    </a:lnTo>
                    <a:lnTo>
                      <a:pt x="250" y="188"/>
                    </a:lnTo>
                    <a:lnTo>
                      <a:pt x="229" y="196"/>
                    </a:lnTo>
                    <a:lnTo>
                      <a:pt x="209" y="201"/>
                    </a:lnTo>
                    <a:lnTo>
                      <a:pt x="190" y="205"/>
                    </a:lnTo>
                    <a:lnTo>
                      <a:pt x="172" y="208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7" y="211"/>
                    </a:lnTo>
                    <a:lnTo>
                      <a:pt x="143" y="211"/>
                    </a:lnTo>
                    <a:lnTo>
                      <a:pt x="143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39" y="211"/>
                    </a:lnTo>
                    <a:lnTo>
                      <a:pt x="113" y="208"/>
                    </a:lnTo>
                    <a:lnTo>
                      <a:pt x="94" y="205"/>
                    </a:lnTo>
                    <a:lnTo>
                      <a:pt x="75" y="201"/>
                    </a:lnTo>
                    <a:lnTo>
                      <a:pt x="55" y="196"/>
                    </a:lnTo>
                    <a:lnTo>
                      <a:pt x="36" y="188"/>
                    </a:lnTo>
                    <a:lnTo>
                      <a:pt x="26" y="182"/>
                    </a:lnTo>
                    <a:lnTo>
                      <a:pt x="17" y="177"/>
                    </a:lnTo>
                    <a:lnTo>
                      <a:pt x="9" y="170"/>
                    </a:lnTo>
                    <a:lnTo>
                      <a:pt x="0" y="16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34" name="Freeform 116"/>
            <p:cNvSpPr>
              <a:spLocks noEditPoints="1" noChangeArrowheads="1"/>
            </p:cNvSpPr>
            <p:nvPr/>
          </p:nvSpPr>
          <p:spPr bwMode="auto">
            <a:xfrm>
              <a:off x="5232594" y="1281515"/>
              <a:ext cx="258052" cy="329505"/>
            </a:xfrm>
            <a:custGeom>
              <a:avLst/>
              <a:gdLst>
                <a:gd name="T0" fmla="*/ 2147483647 w 247"/>
                <a:gd name="T1" fmla="*/ 2147483647 h 310"/>
                <a:gd name="T2" fmla="*/ 2147483647 w 247"/>
                <a:gd name="T3" fmla="*/ 2147483647 h 310"/>
                <a:gd name="T4" fmla="*/ 2147483647 w 247"/>
                <a:gd name="T5" fmla="*/ 2147483647 h 310"/>
                <a:gd name="T6" fmla="*/ 2147483647 w 247"/>
                <a:gd name="T7" fmla="*/ 2147483647 h 310"/>
                <a:gd name="T8" fmla="*/ 2147483647 w 247"/>
                <a:gd name="T9" fmla="*/ 2147483647 h 310"/>
                <a:gd name="T10" fmla="*/ 2147483647 w 247"/>
                <a:gd name="T11" fmla="*/ 2147483647 h 310"/>
                <a:gd name="T12" fmla="*/ 2147483647 w 247"/>
                <a:gd name="T13" fmla="*/ 2147483647 h 310"/>
                <a:gd name="T14" fmla="*/ 2147483647 w 247"/>
                <a:gd name="T15" fmla="*/ 0 h 310"/>
                <a:gd name="T16" fmla="*/ 2147483647 w 247"/>
                <a:gd name="T17" fmla="*/ 2147483647 h 310"/>
                <a:gd name="T18" fmla="*/ 2147483647 w 247"/>
                <a:gd name="T19" fmla="*/ 2147483647 h 310"/>
                <a:gd name="T20" fmla="*/ 2147483647 w 247"/>
                <a:gd name="T21" fmla="*/ 2147483647 h 310"/>
                <a:gd name="T22" fmla="*/ 2147483647 w 247"/>
                <a:gd name="T23" fmla="*/ 2147483647 h 310"/>
                <a:gd name="T24" fmla="*/ 2147483647 w 247"/>
                <a:gd name="T25" fmla="*/ 2147483647 h 310"/>
                <a:gd name="T26" fmla="*/ 2147483647 w 247"/>
                <a:gd name="T27" fmla="*/ 2147483647 h 310"/>
                <a:gd name="T28" fmla="*/ 2147483647 w 247"/>
                <a:gd name="T29" fmla="*/ 2147483647 h 310"/>
                <a:gd name="T30" fmla="*/ 2147483647 w 247"/>
                <a:gd name="T31" fmla="*/ 2147483647 h 310"/>
                <a:gd name="T32" fmla="*/ 2147483647 w 247"/>
                <a:gd name="T33" fmla="*/ 2147483647 h 310"/>
                <a:gd name="T34" fmla="*/ 2147483647 w 247"/>
                <a:gd name="T35" fmla="*/ 2147483647 h 310"/>
                <a:gd name="T36" fmla="*/ 2147483647 w 247"/>
                <a:gd name="T37" fmla="*/ 2147483647 h 310"/>
                <a:gd name="T38" fmla="*/ 2147483647 w 247"/>
                <a:gd name="T39" fmla="*/ 2147483647 h 310"/>
                <a:gd name="T40" fmla="*/ 2147483647 w 247"/>
                <a:gd name="T41" fmla="*/ 2147483647 h 310"/>
                <a:gd name="T42" fmla="*/ 2147483647 w 247"/>
                <a:gd name="T43" fmla="*/ 2147483647 h 310"/>
                <a:gd name="T44" fmla="*/ 2147483647 w 247"/>
                <a:gd name="T45" fmla="*/ 2147483647 h 310"/>
                <a:gd name="T46" fmla="*/ 2147483647 w 247"/>
                <a:gd name="T47" fmla="*/ 2147483647 h 310"/>
                <a:gd name="T48" fmla="*/ 2147483647 w 247"/>
                <a:gd name="T49" fmla="*/ 2147483647 h 310"/>
                <a:gd name="T50" fmla="*/ 2147483647 w 247"/>
                <a:gd name="T51" fmla="*/ 2147483647 h 310"/>
                <a:gd name="T52" fmla="*/ 2147483647 w 247"/>
                <a:gd name="T53" fmla="*/ 2147483647 h 310"/>
                <a:gd name="T54" fmla="*/ 2147483647 w 247"/>
                <a:gd name="T55" fmla="*/ 2147483647 h 310"/>
                <a:gd name="T56" fmla="*/ 2147483647 w 247"/>
                <a:gd name="T57" fmla="*/ 2147483647 h 310"/>
                <a:gd name="T58" fmla="*/ 2147483647 w 247"/>
                <a:gd name="T59" fmla="*/ 2147483647 h 310"/>
                <a:gd name="T60" fmla="*/ 2147483647 w 247"/>
                <a:gd name="T61" fmla="*/ 2147483647 h 310"/>
                <a:gd name="T62" fmla="*/ 2147483647 w 247"/>
                <a:gd name="T63" fmla="*/ 2147483647 h 310"/>
                <a:gd name="T64" fmla="*/ 2147483647 w 247"/>
                <a:gd name="T65" fmla="*/ 2147483647 h 310"/>
                <a:gd name="T66" fmla="*/ 2147483647 w 247"/>
                <a:gd name="T67" fmla="*/ 2147483647 h 310"/>
                <a:gd name="T68" fmla="*/ 2147483647 w 247"/>
                <a:gd name="T69" fmla="*/ 2147483647 h 310"/>
                <a:gd name="T70" fmla="*/ 2147483647 w 247"/>
                <a:gd name="T71" fmla="*/ 2147483647 h 310"/>
                <a:gd name="T72" fmla="*/ 2147483647 w 247"/>
                <a:gd name="T73" fmla="*/ 2147483647 h 310"/>
                <a:gd name="T74" fmla="*/ 2147483647 w 247"/>
                <a:gd name="T75" fmla="*/ 2147483647 h 310"/>
                <a:gd name="T76" fmla="*/ 2147483647 w 247"/>
                <a:gd name="T77" fmla="*/ 2147483647 h 310"/>
                <a:gd name="T78" fmla="*/ 2147483647 w 247"/>
                <a:gd name="T79" fmla="*/ 2147483647 h 310"/>
                <a:gd name="T80" fmla="*/ 2147483647 w 247"/>
                <a:gd name="T81" fmla="*/ 2147483647 h 310"/>
                <a:gd name="T82" fmla="*/ 2147483647 w 247"/>
                <a:gd name="T83" fmla="*/ 2147483647 h 310"/>
                <a:gd name="T84" fmla="*/ 2147483647 w 247"/>
                <a:gd name="T85" fmla="*/ 2147483647 h 310"/>
                <a:gd name="T86" fmla="*/ 2147483647 w 247"/>
                <a:gd name="T87" fmla="*/ 2147483647 h 310"/>
                <a:gd name="T88" fmla="*/ 2147483647 w 247"/>
                <a:gd name="T89" fmla="*/ 2147483647 h 310"/>
                <a:gd name="T90" fmla="*/ 2147483647 w 247"/>
                <a:gd name="T91" fmla="*/ 2147483647 h 310"/>
                <a:gd name="T92" fmla="*/ 2147483647 w 247"/>
                <a:gd name="T93" fmla="*/ 2147483647 h 310"/>
                <a:gd name="T94" fmla="*/ 2147483647 w 247"/>
                <a:gd name="T95" fmla="*/ 2147483647 h 3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7"/>
                <a:gd name="T145" fmla="*/ 0 h 310"/>
                <a:gd name="T146" fmla="*/ 247 w 247"/>
                <a:gd name="T147" fmla="*/ 310 h 3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7" h="310">
                  <a:moveTo>
                    <a:pt x="80" y="150"/>
                  </a:moveTo>
                  <a:lnTo>
                    <a:pt x="80" y="150"/>
                  </a:lnTo>
                  <a:lnTo>
                    <a:pt x="82" y="150"/>
                  </a:lnTo>
                  <a:lnTo>
                    <a:pt x="84" y="146"/>
                  </a:lnTo>
                  <a:lnTo>
                    <a:pt x="86" y="140"/>
                  </a:lnTo>
                  <a:lnTo>
                    <a:pt x="87" y="132"/>
                  </a:lnTo>
                  <a:lnTo>
                    <a:pt x="87" y="59"/>
                  </a:lnTo>
                  <a:lnTo>
                    <a:pt x="82" y="55"/>
                  </a:lnTo>
                  <a:lnTo>
                    <a:pt x="80" y="50"/>
                  </a:lnTo>
                  <a:lnTo>
                    <a:pt x="79" y="50"/>
                  </a:lnTo>
                  <a:lnTo>
                    <a:pt x="79" y="17"/>
                  </a:lnTo>
                  <a:lnTo>
                    <a:pt x="80" y="17"/>
                  </a:lnTo>
                  <a:lnTo>
                    <a:pt x="80" y="16"/>
                  </a:lnTo>
                  <a:lnTo>
                    <a:pt x="80" y="13"/>
                  </a:lnTo>
                  <a:lnTo>
                    <a:pt x="83" y="10"/>
                  </a:lnTo>
                  <a:lnTo>
                    <a:pt x="87" y="6"/>
                  </a:lnTo>
                  <a:lnTo>
                    <a:pt x="92" y="5"/>
                  </a:lnTo>
                  <a:lnTo>
                    <a:pt x="107" y="1"/>
                  </a:lnTo>
                  <a:lnTo>
                    <a:pt x="125" y="0"/>
                  </a:lnTo>
                  <a:lnTo>
                    <a:pt x="141" y="1"/>
                  </a:lnTo>
                  <a:lnTo>
                    <a:pt x="156" y="5"/>
                  </a:lnTo>
                  <a:lnTo>
                    <a:pt x="162" y="6"/>
                  </a:lnTo>
                  <a:lnTo>
                    <a:pt x="166" y="10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70" y="17"/>
                  </a:lnTo>
                  <a:lnTo>
                    <a:pt x="170" y="50"/>
                  </a:lnTo>
                  <a:lnTo>
                    <a:pt x="168" y="50"/>
                  </a:lnTo>
                  <a:lnTo>
                    <a:pt x="168" y="52"/>
                  </a:lnTo>
                  <a:lnTo>
                    <a:pt x="166" y="55"/>
                  </a:lnTo>
                  <a:lnTo>
                    <a:pt x="162" y="58"/>
                  </a:lnTo>
                  <a:lnTo>
                    <a:pt x="156" y="59"/>
                  </a:lnTo>
                  <a:lnTo>
                    <a:pt x="156" y="132"/>
                  </a:lnTo>
                  <a:lnTo>
                    <a:pt x="156" y="136"/>
                  </a:lnTo>
                  <a:lnTo>
                    <a:pt x="157" y="140"/>
                  </a:lnTo>
                  <a:lnTo>
                    <a:pt x="160" y="146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75" y="158"/>
                  </a:lnTo>
                  <a:lnTo>
                    <a:pt x="190" y="171"/>
                  </a:lnTo>
                  <a:lnTo>
                    <a:pt x="206" y="189"/>
                  </a:lnTo>
                  <a:lnTo>
                    <a:pt x="222" y="211"/>
                  </a:lnTo>
                  <a:lnTo>
                    <a:pt x="231" y="222"/>
                  </a:lnTo>
                  <a:lnTo>
                    <a:pt x="236" y="232"/>
                  </a:lnTo>
                  <a:lnTo>
                    <a:pt x="241" y="243"/>
                  </a:lnTo>
                  <a:lnTo>
                    <a:pt x="246" y="253"/>
                  </a:lnTo>
                  <a:lnTo>
                    <a:pt x="247" y="262"/>
                  </a:lnTo>
                  <a:lnTo>
                    <a:pt x="246" y="272"/>
                  </a:lnTo>
                  <a:lnTo>
                    <a:pt x="243" y="278"/>
                  </a:lnTo>
                  <a:lnTo>
                    <a:pt x="240" y="282"/>
                  </a:lnTo>
                  <a:lnTo>
                    <a:pt x="236" y="285"/>
                  </a:lnTo>
                  <a:lnTo>
                    <a:pt x="221" y="293"/>
                  </a:lnTo>
                  <a:lnTo>
                    <a:pt x="205" y="300"/>
                  </a:lnTo>
                  <a:lnTo>
                    <a:pt x="187" y="304"/>
                  </a:lnTo>
                  <a:lnTo>
                    <a:pt x="171" y="307"/>
                  </a:lnTo>
                  <a:lnTo>
                    <a:pt x="155" y="310"/>
                  </a:lnTo>
                  <a:lnTo>
                    <a:pt x="141" y="310"/>
                  </a:lnTo>
                  <a:lnTo>
                    <a:pt x="124" y="310"/>
                  </a:lnTo>
                  <a:lnTo>
                    <a:pt x="113" y="310"/>
                  </a:lnTo>
                  <a:lnTo>
                    <a:pt x="95" y="310"/>
                  </a:lnTo>
                  <a:lnTo>
                    <a:pt x="74" y="307"/>
                  </a:lnTo>
                  <a:lnTo>
                    <a:pt x="51" y="303"/>
                  </a:lnTo>
                  <a:lnTo>
                    <a:pt x="51" y="282"/>
                  </a:lnTo>
                  <a:lnTo>
                    <a:pt x="63" y="285"/>
                  </a:lnTo>
                  <a:lnTo>
                    <a:pt x="72" y="287"/>
                  </a:lnTo>
                  <a:lnTo>
                    <a:pt x="83" y="287"/>
                  </a:lnTo>
                  <a:lnTo>
                    <a:pt x="72" y="284"/>
                  </a:lnTo>
                  <a:lnTo>
                    <a:pt x="61" y="280"/>
                  </a:lnTo>
                  <a:lnTo>
                    <a:pt x="51" y="274"/>
                  </a:lnTo>
                  <a:lnTo>
                    <a:pt x="51" y="211"/>
                  </a:lnTo>
                  <a:lnTo>
                    <a:pt x="60" y="199"/>
                  </a:lnTo>
                  <a:lnTo>
                    <a:pt x="68" y="189"/>
                  </a:lnTo>
                  <a:lnTo>
                    <a:pt x="76" y="180"/>
                  </a:lnTo>
                  <a:lnTo>
                    <a:pt x="68" y="186"/>
                  </a:lnTo>
                  <a:lnTo>
                    <a:pt x="51" y="203"/>
                  </a:lnTo>
                  <a:lnTo>
                    <a:pt x="51" y="178"/>
                  </a:lnTo>
                  <a:lnTo>
                    <a:pt x="68" y="159"/>
                  </a:lnTo>
                  <a:lnTo>
                    <a:pt x="80" y="150"/>
                  </a:lnTo>
                  <a:close/>
                  <a:moveTo>
                    <a:pt x="51" y="303"/>
                  </a:moveTo>
                  <a:lnTo>
                    <a:pt x="51" y="303"/>
                  </a:lnTo>
                  <a:lnTo>
                    <a:pt x="40" y="299"/>
                  </a:lnTo>
                  <a:lnTo>
                    <a:pt x="30" y="296"/>
                  </a:lnTo>
                  <a:lnTo>
                    <a:pt x="21" y="291"/>
                  </a:lnTo>
                  <a:lnTo>
                    <a:pt x="11" y="285"/>
                  </a:lnTo>
                  <a:lnTo>
                    <a:pt x="6" y="281"/>
                  </a:lnTo>
                  <a:lnTo>
                    <a:pt x="3" y="276"/>
                  </a:lnTo>
                  <a:lnTo>
                    <a:pt x="2" y="270"/>
                  </a:lnTo>
                  <a:lnTo>
                    <a:pt x="0" y="265"/>
                  </a:lnTo>
                  <a:lnTo>
                    <a:pt x="0" y="258"/>
                  </a:lnTo>
                  <a:lnTo>
                    <a:pt x="3" y="251"/>
                  </a:lnTo>
                  <a:lnTo>
                    <a:pt x="9" y="236"/>
                  </a:lnTo>
                  <a:lnTo>
                    <a:pt x="17" y="222"/>
                  </a:lnTo>
                  <a:lnTo>
                    <a:pt x="27" y="205"/>
                  </a:lnTo>
                  <a:lnTo>
                    <a:pt x="38" y="192"/>
                  </a:lnTo>
                  <a:lnTo>
                    <a:pt x="51" y="178"/>
                  </a:lnTo>
                  <a:lnTo>
                    <a:pt x="51" y="203"/>
                  </a:lnTo>
                  <a:lnTo>
                    <a:pt x="38" y="215"/>
                  </a:lnTo>
                  <a:lnTo>
                    <a:pt x="27" y="228"/>
                  </a:lnTo>
                  <a:lnTo>
                    <a:pt x="23" y="235"/>
                  </a:lnTo>
                  <a:lnTo>
                    <a:pt x="21" y="242"/>
                  </a:lnTo>
                  <a:lnTo>
                    <a:pt x="18" y="249"/>
                  </a:lnTo>
                  <a:lnTo>
                    <a:pt x="18" y="255"/>
                  </a:lnTo>
                  <a:lnTo>
                    <a:pt x="18" y="261"/>
                  </a:lnTo>
                  <a:lnTo>
                    <a:pt x="21" y="266"/>
                  </a:lnTo>
                  <a:lnTo>
                    <a:pt x="23" y="270"/>
                  </a:lnTo>
                  <a:lnTo>
                    <a:pt x="27" y="273"/>
                  </a:lnTo>
                  <a:lnTo>
                    <a:pt x="38" y="278"/>
                  </a:lnTo>
                  <a:lnTo>
                    <a:pt x="51" y="282"/>
                  </a:lnTo>
                  <a:lnTo>
                    <a:pt x="51" y="303"/>
                  </a:lnTo>
                  <a:close/>
                  <a:moveTo>
                    <a:pt x="51" y="211"/>
                  </a:moveTo>
                  <a:lnTo>
                    <a:pt x="51" y="211"/>
                  </a:lnTo>
                  <a:lnTo>
                    <a:pt x="44" y="222"/>
                  </a:lnTo>
                  <a:lnTo>
                    <a:pt x="38" y="232"/>
                  </a:lnTo>
                  <a:lnTo>
                    <a:pt x="34" y="243"/>
                  </a:lnTo>
                  <a:lnTo>
                    <a:pt x="33" y="253"/>
                  </a:lnTo>
                  <a:lnTo>
                    <a:pt x="36" y="259"/>
                  </a:lnTo>
                  <a:lnTo>
                    <a:pt x="38" y="265"/>
                  </a:lnTo>
                  <a:lnTo>
                    <a:pt x="44" y="270"/>
                  </a:lnTo>
                  <a:lnTo>
                    <a:pt x="51" y="274"/>
                  </a:lnTo>
                  <a:lnTo>
                    <a:pt x="51" y="21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4" name="组合 204"/>
            <p:cNvGrpSpPr>
              <a:grpSpLocks/>
            </p:cNvGrpSpPr>
            <p:nvPr/>
          </p:nvGrpSpPr>
          <p:grpSpPr bwMode="auto">
            <a:xfrm>
              <a:off x="3378365" y="1169908"/>
              <a:ext cx="266377" cy="409225"/>
              <a:chOff x="0" y="0"/>
              <a:chExt cx="404813" cy="611188"/>
            </a:xfrm>
            <a:solidFill>
              <a:schemeClr val="bg1">
                <a:alpha val="70000"/>
              </a:schemeClr>
            </a:solidFill>
          </p:grpSpPr>
          <p:sp>
            <p:nvSpPr>
              <p:cNvPr id="162" name="Freeform 117"/>
              <p:cNvSpPr>
                <a:spLocks noChangeArrowheads="1"/>
              </p:cNvSpPr>
              <p:nvPr/>
            </p:nvSpPr>
            <p:spPr bwMode="auto">
              <a:xfrm>
                <a:off x="123825" y="49212"/>
                <a:ext cx="139700" cy="139700"/>
              </a:xfrm>
              <a:custGeom>
                <a:avLst/>
                <a:gdLst>
                  <a:gd name="T0" fmla="*/ 88 w 88"/>
                  <a:gd name="T1" fmla="*/ 44 h 88"/>
                  <a:gd name="T2" fmla="*/ 88 w 88"/>
                  <a:gd name="T3" fmla="*/ 44 h 88"/>
                  <a:gd name="T4" fmla="*/ 86 w 88"/>
                  <a:gd name="T5" fmla="*/ 36 h 88"/>
                  <a:gd name="T6" fmla="*/ 83 w 88"/>
                  <a:gd name="T7" fmla="*/ 27 h 88"/>
                  <a:gd name="T8" fmla="*/ 79 w 88"/>
                  <a:gd name="T9" fmla="*/ 19 h 88"/>
                  <a:gd name="T10" fmla="*/ 74 w 88"/>
                  <a:gd name="T11" fmla="*/ 13 h 88"/>
                  <a:gd name="T12" fmla="*/ 67 w 88"/>
                  <a:gd name="T13" fmla="*/ 7 h 88"/>
                  <a:gd name="T14" fmla="*/ 60 w 88"/>
                  <a:gd name="T15" fmla="*/ 3 h 88"/>
                  <a:gd name="T16" fmla="*/ 52 w 88"/>
                  <a:gd name="T17" fmla="*/ 0 h 88"/>
                  <a:gd name="T18" fmla="*/ 43 w 88"/>
                  <a:gd name="T19" fmla="*/ 0 h 88"/>
                  <a:gd name="T20" fmla="*/ 43 w 88"/>
                  <a:gd name="T21" fmla="*/ 0 h 88"/>
                  <a:gd name="T22" fmla="*/ 35 w 88"/>
                  <a:gd name="T23" fmla="*/ 0 h 88"/>
                  <a:gd name="T24" fmla="*/ 27 w 88"/>
                  <a:gd name="T25" fmla="*/ 3 h 88"/>
                  <a:gd name="T26" fmla="*/ 18 w 88"/>
                  <a:gd name="T27" fmla="*/ 7 h 88"/>
                  <a:gd name="T28" fmla="*/ 12 w 88"/>
                  <a:gd name="T29" fmla="*/ 13 h 88"/>
                  <a:gd name="T30" fmla="*/ 6 w 88"/>
                  <a:gd name="T31" fmla="*/ 19 h 88"/>
                  <a:gd name="T32" fmla="*/ 2 w 88"/>
                  <a:gd name="T33" fmla="*/ 27 h 88"/>
                  <a:gd name="T34" fmla="*/ 0 w 88"/>
                  <a:gd name="T35" fmla="*/ 36 h 88"/>
                  <a:gd name="T36" fmla="*/ 0 w 88"/>
                  <a:gd name="T37" fmla="*/ 44 h 88"/>
                  <a:gd name="T38" fmla="*/ 0 w 88"/>
                  <a:gd name="T39" fmla="*/ 44 h 88"/>
                  <a:gd name="T40" fmla="*/ 0 w 88"/>
                  <a:gd name="T41" fmla="*/ 53 h 88"/>
                  <a:gd name="T42" fmla="*/ 2 w 88"/>
                  <a:gd name="T43" fmla="*/ 61 h 88"/>
                  <a:gd name="T44" fmla="*/ 6 w 88"/>
                  <a:gd name="T45" fmla="*/ 68 h 88"/>
                  <a:gd name="T46" fmla="*/ 12 w 88"/>
                  <a:gd name="T47" fmla="*/ 75 h 88"/>
                  <a:gd name="T48" fmla="*/ 18 w 88"/>
                  <a:gd name="T49" fmla="*/ 80 h 88"/>
                  <a:gd name="T50" fmla="*/ 27 w 88"/>
                  <a:gd name="T51" fmla="*/ 84 h 88"/>
                  <a:gd name="T52" fmla="*/ 35 w 88"/>
                  <a:gd name="T53" fmla="*/ 87 h 88"/>
                  <a:gd name="T54" fmla="*/ 43 w 88"/>
                  <a:gd name="T55" fmla="*/ 88 h 88"/>
                  <a:gd name="T56" fmla="*/ 43 w 88"/>
                  <a:gd name="T57" fmla="*/ 88 h 88"/>
                  <a:gd name="T58" fmla="*/ 52 w 88"/>
                  <a:gd name="T59" fmla="*/ 87 h 88"/>
                  <a:gd name="T60" fmla="*/ 60 w 88"/>
                  <a:gd name="T61" fmla="*/ 84 h 88"/>
                  <a:gd name="T62" fmla="*/ 67 w 88"/>
                  <a:gd name="T63" fmla="*/ 80 h 88"/>
                  <a:gd name="T64" fmla="*/ 74 w 88"/>
                  <a:gd name="T65" fmla="*/ 75 h 88"/>
                  <a:gd name="T66" fmla="*/ 79 w 88"/>
                  <a:gd name="T67" fmla="*/ 68 h 88"/>
                  <a:gd name="T68" fmla="*/ 83 w 88"/>
                  <a:gd name="T69" fmla="*/ 61 h 88"/>
                  <a:gd name="T70" fmla="*/ 86 w 88"/>
                  <a:gd name="T71" fmla="*/ 53 h 88"/>
                  <a:gd name="T72" fmla="*/ 88 w 88"/>
                  <a:gd name="T73" fmla="*/ 44 h 88"/>
                  <a:gd name="T74" fmla="*/ 88 w 88"/>
                  <a:gd name="T75" fmla="*/ 4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8"/>
                  <a:gd name="T115" fmla="*/ 0 h 88"/>
                  <a:gd name="T116" fmla="*/ 88 w 88"/>
                  <a:gd name="T117" fmla="*/ 88 h 8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8" h="88">
                    <a:moveTo>
                      <a:pt x="88" y="44"/>
                    </a:moveTo>
                    <a:lnTo>
                      <a:pt x="88" y="44"/>
                    </a:lnTo>
                    <a:lnTo>
                      <a:pt x="86" y="36"/>
                    </a:lnTo>
                    <a:lnTo>
                      <a:pt x="83" y="27"/>
                    </a:lnTo>
                    <a:lnTo>
                      <a:pt x="79" y="19"/>
                    </a:lnTo>
                    <a:lnTo>
                      <a:pt x="74" y="13"/>
                    </a:lnTo>
                    <a:lnTo>
                      <a:pt x="67" y="7"/>
                    </a:lnTo>
                    <a:lnTo>
                      <a:pt x="60" y="3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5" y="0"/>
                    </a:lnTo>
                    <a:lnTo>
                      <a:pt x="27" y="3"/>
                    </a:lnTo>
                    <a:lnTo>
                      <a:pt x="18" y="7"/>
                    </a:lnTo>
                    <a:lnTo>
                      <a:pt x="12" y="13"/>
                    </a:lnTo>
                    <a:lnTo>
                      <a:pt x="6" y="19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0" y="53"/>
                    </a:lnTo>
                    <a:lnTo>
                      <a:pt x="2" y="61"/>
                    </a:lnTo>
                    <a:lnTo>
                      <a:pt x="6" y="68"/>
                    </a:lnTo>
                    <a:lnTo>
                      <a:pt x="12" y="75"/>
                    </a:lnTo>
                    <a:lnTo>
                      <a:pt x="18" y="80"/>
                    </a:lnTo>
                    <a:lnTo>
                      <a:pt x="27" y="84"/>
                    </a:lnTo>
                    <a:lnTo>
                      <a:pt x="35" y="87"/>
                    </a:lnTo>
                    <a:lnTo>
                      <a:pt x="43" y="88"/>
                    </a:lnTo>
                    <a:lnTo>
                      <a:pt x="43" y="88"/>
                    </a:lnTo>
                    <a:lnTo>
                      <a:pt x="52" y="87"/>
                    </a:lnTo>
                    <a:lnTo>
                      <a:pt x="60" y="84"/>
                    </a:lnTo>
                    <a:lnTo>
                      <a:pt x="67" y="80"/>
                    </a:lnTo>
                    <a:lnTo>
                      <a:pt x="74" y="75"/>
                    </a:lnTo>
                    <a:lnTo>
                      <a:pt x="79" y="68"/>
                    </a:lnTo>
                    <a:lnTo>
                      <a:pt x="83" y="61"/>
                    </a:lnTo>
                    <a:lnTo>
                      <a:pt x="86" y="53"/>
                    </a:lnTo>
                    <a:lnTo>
                      <a:pt x="88" y="44"/>
                    </a:lnTo>
                    <a:lnTo>
                      <a:pt x="88" y="4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3" name="Freeform 118"/>
              <p:cNvSpPr>
                <a:spLocks noChangeArrowheads="1"/>
              </p:cNvSpPr>
              <p:nvPr/>
            </p:nvSpPr>
            <p:spPr bwMode="auto">
              <a:xfrm>
                <a:off x="0" y="152400"/>
                <a:ext cx="212725" cy="458788"/>
              </a:xfrm>
              <a:custGeom>
                <a:avLst/>
                <a:gdLst>
                  <a:gd name="T0" fmla="*/ 134 w 134"/>
                  <a:gd name="T1" fmla="*/ 7 h 289"/>
                  <a:gd name="T2" fmla="*/ 134 w 134"/>
                  <a:gd name="T3" fmla="*/ 7 h 289"/>
                  <a:gd name="T4" fmla="*/ 88 w 134"/>
                  <a:gd name="T5" fmla="*/ 129 h 289"/>
                  <a:gd name="T6" fmla="*/ 42 w 134"/>
                  <a:gd name="T7" fmla="*/ 248 h 289"/>
                  <a:gd name="T8" fmla="*/ 42 w 134"/>
                  <a:gd name="T9" fmla="*/ 248 h 289"/>
                  <a:gd name="T10" fmla="*/ 22 w 134"/>
                  <a:gd name="T11" fmla="*/ 268 h 289"/>
                  <a:gd name="T12" fmla="*/ 8 w 134"/>
                  <a:gd name="T13" fmla="*/ 282 h 289"/>
                  <a:gd name="T14" fmla="*/ 3 w 134"/>
                  <a:gd name="T15" fmla="*/ 286 h 289"/>
                  <a:gd name="T16" fmla="*/ 0 w 134"/>
                  <a:gd name="T17" fmla="*/ 289 h 289"/>
                  <a:gd name="T18" fmla="*/ 0 w 134"/>
                  <a:gd name="T19" fmla="*/ 289 h 289"/>
                  <a:gd name="T20" fmla="*/ 3 w 134"/>
                  <a:gd name="T21" fmla="*/ 275 h 289"/>
                  <a:gd name="T22" fmla="*/ 15 w 134"/>
                  <a:gd name="T23" fmla="*/ 243 h 289"/>
                  <a:gd name="T24" fmla="*/ 50 w 134"/>
                  <a:gd name="T25" fmla="*/ 144 h 289"/>
                  <a:gd name="T26" fmla="*/ 105 w 134"/>
                  <a:gd name="T27" fmla="*/ 0 h 289"/>
                  <a:gd name="T28" fmla="*/ 134 w 134"/>
                  <a:gd name="T29" fmla="*/ 7 h 28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4"/>
                  <a:gd name="T46" fmla="*/ 0 h 289"/>
                  <a:gd name="T47" fmla="*/ 134 w 134"/>
                  <a:gd name="T48" fmla="*/ 289 h 28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4" h="289">
                    <a:moveTo>
                      <a:pt x="134" y="7"/>
                    </a:moveTo>
                    <a:lnTo>
                      <a:pt x="134" y="7"/>
                    </a:lnTo>
                    <a:lnTo>
                      <a:pt x="88" y="129"/>
                    </a:lnTo>
                    <a:lnTo>
                      <a:pt x="42" y="248"/>
                    </a:lnTo>
                    <a:lnTo>
                      <a:pt x="42" y="248"/>
                    </a:lnTo>
                    <a:lnTo>
                      <a:pt x="22" y="268"/>
                    </a:lnTo>
                    <a:lnTo>
                      <a:pt x="8" y="282"/>
                    </a:lnTo>
                    <a:lnTo>
                      <a:pt x="3" y="286"/>
                    </a:lnTo>
                    <a:lnTo>
                      <a:pt x="0" y="289"/>
                    </a:lnTo>
                    <a:lnTo>
                      <a:pt x="0" y="289"/>
                    </a:lnTo>
                    <a:lnTo>
                      <a:pt x="3" y="275"/>
                    </a:lnTo>
                    <a:lnTo>
                      <a:pt x="15" y="243"/>
                    </a:lnTo>
                    <a:lnTo>
                      <a:pt x="50" y="144"/>
                    </a:lnTo>
                    <a:lnTo>
                      <a:pt x="105" y="0"/>
                    </a:lnTo>
                    <a:lnTo>
                      <a:pt x="134" y="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4" name="Freeform 119"/>
              <p:cNvSpPr>
                <a:spLocks noChangeArrowheads="1"/>
              </p:cNvSpPr>
              <p:nvPr/>
            </p:nvSpPr>
            <p:spPr bwMode="auto">
              <a:xfrm>
                <a:off x="169863" y="152400"/>
                <a:ext cx="234950" cy="449263"/>
              </a:xfrm>
              <a:custGeom>
                <a:avLst/>
                <a:gdLst>
                  <a:gd name="T0" fmla="*/ 2 w 148"/>
                  <a:gd name="T1" fmla="*/ 13 h 283"/>
                  <a:gd name="T2" fmla="*/ 109 w 148"/>
                  <a:gd name="T3" fmla="*/ 244 h 283"/>
                  <a:gd name="T4" fmla="*/ 148 w 148"/>
                  <a:gd name="T5" fmla="*/ 283 h 283"/>
                  <a:gd name="T6" fmla="*/ 137 w 148"/>
                  <a:gd name="T7" fmla="*/ 229 h 283"/>
                  <a:gd name="T8" fmla="*/ 33 w 148"/>
                  <a:gd name="T9" fmla="*/ 0 h 283"/>
                  <a:gd name="T10" fmla="*/ 0 w 148"/>
                  <a:gd name="T11" fmla="*/ 10 h 283"/>
                  <a:gd name="T12" fmla="*/ 2 w 148"/>
                  <a:gd name="T13" fmla="*/ 13 h 2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8"/>
                  <a:gd name="T22" fmla="*/ 0 h 283"/>
                  <a:gd name="T23" fmla="*/ 148 w 148"/>
                  <a:gd name="T24" fmla="*/ 283 h 28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8" h="283">
                    <a:moveTo>
                      <a:pt x="2" y="13"/>
                    </a:moveTo>
                    <a:lnTo>
                      <a:pt x="109" y="244"/>
                    </a:lnTo>
                    <a:lnTo>
                      <a:pt x="148" y="283"/>
                    </a:lnTo>
                    <a:lnTo>
                      <a:pt x="137" y="229"/>
                    </a:lnTo>
                    <a:lnTo>
                      <a:pt x="33" y="0"/>
                    </a:lnTo>
                    <a:lnTo>
                      <a:pt x="0" y="10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5" name="Freeform 120"/>
              <p:cNvSpPr>
                <a:spLocks noChangeArrowheads="1"/>
              </p:cNvSpPr>
              <p:nvPr/>
            </p:nvSpPr>
            <p:spPr bwMode="auto">
              <a:xfrm>
                <a:off x="174625" y="0"/>
                <a:ext cx="25400" cy="77788"/>
              </a:xfrm>
              <a:custGeom>
                <a:avLst/>
                <a:gdLst>
                  <a:gd name="T0" fmla="*/ 0 w 16"/>
                  <a:gd name="T1" fmla="*/ 41 h 49"/>
                  <a:gd name="T2" fmla="*/ 0 w 16"/>
                  <a:gd name="T3" fmla="*/ 41 h 49"/>
                  <a:gd name="T4" fmla="*/ 0 w 16"/>
                  <a:gd name="T5" fmla="*/ 44 h 49"/>
                  <a:gd name="T6" fmla="*/ 3 w 16"/>
                  <a:gd name="T7" fmla="*/ 46 h 49"/>
                  <a:gd name="T8" fmla="*/ 4 w 16"/>
                  <a:gd name="T9" fmla="*/ 48 h 49"/>
                  <a:gd name="T10" fmla="*/ 8 w 16"/>
                  <a:gd name="T11" fmla="*/ 49 h 49"/>
                  <a:gd name="T12" fmla="*/ 8 w 16"/>
                  <a:gd name="T13" fmla="*/ 49 h 49"/>
                  <a:gd name="T14" fmla="*/ 11 w 16"/>
                  <a:gd name="T15" fmla="*/ 48 h 49"/>
                  <a:gd name="T16" fmla="*/ 14 w 16"/>
                  <a:gd name="T17" fmla="*/ 46 h 49"/>
                  <a:gd name="T18" fmla="*/ 15 w 16"/>
                  <a:gd name="T19" fmla="*/ 44 h 49"/>
                  <a:gd name="T20" fmla="*/ 16 w 16"/>
                  <a:gd name="T21" fmla="*/ 41 h 49"/>
                  <a:gd name="T22" fmla="*/ 16 w 16"/>
                  <a:gd name="T23" fmla="*/ 8 h 49"/>
                  <a:gd name="T24" fmla="*/ 16 w 16"/>
                  <a:gd name="T25" fmla="*/ 8 h 49"/>
                  <a:gd name="T26" fmla="*/ 15 w 16"/>
                  <a:gd name="T27" fmla="*/ 6 h 49"/>
                  <a:gd name="T28" fmla="*/ 14 w 16"/>
                  <a:gd name="T29" fmla="*/ 3 h 49"/>
                  <a:gd name="T30" fmla="*/ 11 w 16"/>
                  <a:gd name="T31" fmla="*/ 0 h 49"/>
                  <a:gd name="T32" fmla="*/ 8 w 16"/>
                  <a:gd name="T33" fmla="*/ 0 h 49"/>
                  <a:gd name="T34" fmla="*/ 8 w 16"/>
                  <a:gd name="T35" fmla="*/ 0 h 49"/>
                  <a:gd name="T36" fmla="*/ 4 w 16"/>
                  <a:gd name="T37" fmla="*/ 0 h 49"/>
                  <a:gd name="T38" fmla="*/ 3 w 16"/>
                  <a:gd name="T39" fmla="*/ 3 h 49"/>
                  <a:gd name="T40" fmla="*/ 0 w 16"/>
                  <a:gd name="T41" fmla="*/ 6 h 49"/>
                  <a:gd name="T42" fmla="*/ 0 w 16"/>
                  <a:gd name="T43" fmla="*/ 8 h 49"/>
                  <a:gd name="T44" fmla="*/ 0 w 16"/>
                  <a:gd name="T45" fmla="*/ 41 h 4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6"/>
                  <a:gd name="T70" fmla="*/ 0 h 49"/>
                  <a:gd name="T71" fmla="*/ 16 w 16"/>
                  <a:gd name="T72" fmla="*/ 49 h 4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6" h="49">
                    <a:moveTo>
                      <a:pt x="0" y="41"/>
                    </a:moveTo>
                    <a:lnTo>
                      <a:pt x="0" y="41"/>
                    </a:lnTo>
                    <a:lnTo>
                      <a:pt x="0" y="44"/>
                    </a:lnTo>
                    <a:lnTo>
                      <a:pt x="3" y="46"/>
                    </a:lnTo>
                    <a:lnTo>
                      <a:pt x="4" y="48"/>
                    </a:lnTo>
                    <a:lnTo>
                      <a:pt x="8" y="49"/>
                    </a:lnTo>
                    <a:lnTo>
                      <a:pt x="8" y="49"/>
                    </a:lnTo>
                    <a:lnTo>
                      <a:pt x="11" y="48"/>
                    </a:lnTo>
                    <a:lnTo>
                      <a:pt x="14" y="46"/>
                    </a:lnTo>
                    <a:lnTo>
                      <a:pt x="15" y="44"/>
                    </a:lnTo>
                    <a:lnTo>
                      <a:pt x="16" y="41"/>
                    </a:lnTo>
                    <a:lnTo>
                      <a:pt x="16" y="8"/>
                    </a:lnTo>
                    <a:lnTo>
                      <a:pt x="16" y="8"/>
                    </a:lnTo>
                    <a:lnTo>
                      <a:pt x="15" y="6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5" name="组合 201"/>
            <p:cNvGrpSpPr>
              <a:grpSpLocks/>
            </p:cNvGrpSpPr>
            <p:nvPr/>
          </p:nvGrpSpPr>
          <p:grpSpPr bwMode="auto">
            <a:xfrm>
              <a:off x="3975630" y="942444"/>
              <a:ext cx="394361" cy="402846"/>
              <a:chOff x="0" y="0"/>
              <a:chExt cx="601663" cy="601663"/>
            </a:xfrm>
            <a:solidFill>
              <a:schemeClr val="bg1">
                <a:alpha val="70000"/>
              </a:schemeClr>
            </a:solidFill>
          </p:grpSpPr>
          <p:sp>
            <p:nvSpPr>
              <p:cNvPr id="157" name="Freeform 121"/>
              <p:cNvSpPr>
                <a:spLocks noEditPoints="1" noChangeArrowheads="1"/>
              </p:cNvSpPr>
              <p:nvPr/>
            </p:nvSpPr>
            <p:spPr bwMode="auto">
              <a:xfrm>
                <a:off x="188912" y="0"/>
                <a:ext cx="223838" cy="601663"/>
              </a:xfrm>
              <a:custGeom>
                <a:avLst/>
                <a:gdLst>
                  <a:gd name="T0" fmla="*/ 71 w 141"/>
                  <a:gd name="T1" fmla="*/ 0 h 379"/>
                  <a:gd name="T2" fmla="*/ 84 w 141"/>
                  <a:gd name="T3" fmla="*/ 4 h 379"/>
                  <a:gd name="T4" fmla="*/ 98 w 141"/>
                  <a:gd name="T5" fmla="*/ 15 h 379"/>
                  <a:gd name="T6" fmla="*/ 110 w 141"/>
                  <a:gd name="T7" fmla="*/ 33 h 379"/>
                  <a:gd name="T8" fmla="*/ 119 w 141"/>
                  <a:gd name="T9" fmla="*/ 56 h 379"/>
                  <a:gd name="T10" fmla="*/ 136 w 141"/>
                  <a:gd name="T11" fmla="*/ 117 h 379"/>
                  <a:gd name="T12" fmla="*/ 141 w 141"/>
                  <a:gd name="T13" fmla="*/ 190 h 379"/>
                  <a:gd name="T14" fmla="*/ 140 w 141"/>
                  <a:gd name="T15" fmla="*/ 228 h 379"/>
                  <a:gd name="T16" fmla="*/ 129 w 141"/>
                  <a:gd name="T17" fmla="*/ 295 h 379"/>
                  <a:gd name="T18" fmla="*/ 115 w 141"/>
                  <a:gd name="T19" fmla="*/ 336 h 379"/>
                  <a:gd name="T20" fmla="*/ 105 w 141"/>
                  <a:gd name="T21" fmla="*/ 356 h 379"/>
                  <a:gd name="T22" fmla="*/ 91 w 141"/>
                  <a:gd name="T23" fmla="*/ 371 h 379"/>
                  <a:gd name="T24" fmla="*/ 77 w 141"/>
                  <a:gd name="T25" fmla="*/ 378 h 379"/>
                  <a:gd name="T26" fmla="*/ 71 w 141"/>
                  <a:gd name="T27" fmla="*/ 379 h 379"/>
                  <a:gd name="T28" fmla="*/ 71 w 141"/>
                  <a:gd name="T29" fmla="*/ 348 h 379"/>
                  <a:gd name="T30" fmla="*/ 71 w 141"/>
                  <a:gd name="T31" fmla="*/ 348 h 379"/>
                  <a:gd name="T32" fmla="*/ 83 w 141"/>
                  <a:gd name="T33" fmla="*/ 346 h 379"/>
                  <a:gd name="T34" fmla="*/ 94 w 141"/>
                  <a:gd name="T35" fmla="*/ 336 h 379"/>
                  <a:gd name="T36" fmla="*/ 103 w 141"/>
                  <a:gd name="T37" fmla="*/ 321 h 379"/>
                  <a:gd name="T38" fmla="*/ 119 w 141"/>
                  <a:gd name="T39" fmla="*/ 279 h 379"/>
                  <a:gd name="T40" fmla="*/ 128 w 141"/>
                  <a:gd name="T41" fmla="*/ 222 h 379"/>
                  <a:gd name="T42" fmla="*/ 129 w 141"/>
                  <a:gd name="T43" fmla="*/ 190 h 379"/>
                  <a:gd name="T44" fmla="*/ 125 w 141"/>
                  <a:gd name="T45" fmla="*/ 128 h 379"/>
                  <a:gd name="T46" fmla="*/ 113 w 141"/>
                  <a:gd name="T47" fmla="*/ 77 h 379"/>
                  <a:gd name="T48" fmla="*/ 99 w 141"/>
                  <a:gd name="T49" fmla="*/ 50 h 379"/>
                  <a:gd name="T50" fmla="*/ 88 w 141"/>
                  <a:gd name="T51" fmla="*/ 38 h 379"/>
                  <a:gd name="T52" fmla="*/ 76 w 141"/>
                  <a:gd name="T53" fmla="*/ 31 h 379"/>
                  <a:gd name="T54" fmla="*/ 71 w 141"/>
                  <a:gd name="T55" fmla="*/ 31 h 379"/>
                  <a:gd name="T56" fmla="*/ 71 w 141"/>
                  <a:gd name="T57" fmla="*/ 0 h 379"/>
                  <a:gd name="T58" fmla="*/ 71 w 141"/>
                  <a:gd name="T59" fmla="*/ 379 h 379"/>
                  <a:gd name="T60" fmla="*/ 57 w 141"/>
                  <a:gd name="T61" fmla="*/ 375 h 379"/>
                  <a:gd name="T62" fmla="*/ 44 w 141"/>
                  <a:gd name="T63" fmla="*/ 365 h 379"/>
                  <a:gd name="T64" fmla="*/ 31 w 141"/>
                  <a:gd name="T65" fmla="*/ 347 h 379"/>
                  <a:gd name="T66" fmla="*/ 22 w 141"/>
                  <a:gd name="T67" fmla="*/ 324 h 379"/>
                  <a:gd name="T68" fmla="*/ 7 w 141"/>
                  <a:gd name="T69" fmla="*/ 264 h 379"/>
                  <a:gd name="T70" fmla="*/ 0 w 141"/>
                  <a:gd name="T71" fmla="*/ 190 h 379"/>
                  <a:gd name="T72" fmla="*/ 3 w 141"/>
                  <a:gd name="T73" fmla="*/ 152 h 379"/>
                  <a:gd name="T74" fmla="*/ 12 w 141"/>
                  <a:gd name="T75" fmla="*/ 84 h 379"/>
                  <a:gd name="T76" fmla="*/ 26 w 141"/>
                  <a:gd name="T77" fmla="*/ 44 h 379"/>
                  <a:gd name="T78" fmla="*/ 37 w 141"/>
                  <a:gd name="T79" fmla="*/ 23 h 379"/>
                  <a:gd name="T80" fmla="*/ 50 w 141"/>
                  <a:gd name="T81" fmla="*/ 8 h 379"/>
                  <a:gd name="T82" fmla="*/ 64 w 141"/>
                  <a:gd name="T83" fmla="*/ 2 h 379"/>
                  <a:gd name="T84" fmla="*/ 71 w 141"/>
                  <a:gd name="T85" fmla="*/ 31 h 379"/>
                  <a:gd name="T86" fmla="*/ 65 w 141"/>
                  <a:gd name="T87" fmla="*/ 31 h 379"/>
                  <a:gd name="T88" fmla="*/ 53 w 141"/>
                  <a:gd name="T89" fmla="*/ 38 h 379"/>
                  <a:gd name="T90" fmla="*/ 42 w 141"/>
                  <a:gd name="T91" fmla="*/ 50 h 379"/>
                  <a:gd name="T92" fmla="*/ 29 w 141"/>
                  <a:gd name="T93" fmla="*/ 77 h 379"/>
                  <a:gd name="T94" fmla="*/ 17 w 141"/>
                  <a:gd name="T95" fmla="*/ 128 h 379"/>
                  <a:gd name="T96" fmla="*/ 12 w 141"/>
                  <a:gd name="T97" fmla="*/ 190 h 379"/>
                  <a:gd name="T98" fmla="*/ 14 w 141"/>
                  <a:gd name="T99" fmla="*/ 222 h 379"/>
                  <a:gd name="T100" fmla="*/ 22 w 141"/>
                  <a:gd name="T101" fmla="*/ 279 h 379"/>
                  <a:gd name="T102" fmla="*/ 38 w 141"/>
                  <a:gd name="T103" fmla="*/ 321 h 379"/>
                  <a:gd name="T104" fmla="*/ 48 w 141"/>
                  <a:gd name="T105" fmla="*/ 336 h 379"/>
                  <a:gd name="T106" fmla="*/ 59 w 141"/>
                  <a:gd name="T107" fmla="*/ 346 h 379"/>
                  <a:gd name="T108" fmla="*/ 71 w 141"/>
                  <a:gd name="T109" fmla="*/ 348 h 37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1"/>
                  <a:gd name="T166" fmla="*/ 0 h 379"/>
                  <a:gd name="T167" fmla="*/ 141 w 141"/>
                  <a:gd name="T168" fmla="*/ 379 h 37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1" h="379">
                    <a:moveTo>
                      <a:pt x="71" y="0"/>
                    </a:moveTo>
                    <a:lnTo>
                      <a:pt x="71" y="0"/>
                    </a:lnTo>
                    <a:lnTo>
                      <a:pt x="77" y="2"/>
                    </a:lnTo>
                    <a:lnTo>
                      <a:pt x="84" y="4"/>
                    </a:lnTo>
                    <a:lnTo>
                      <a:pt x="91" y="8"/>
                    </a:lnTo>
                    <a:lnTo>
                      <a:pt x="98" y="15"/>
                    </a:lnTo>
                    <a:lnTo>
                      <a:pt x="105" y="23"/>
                    </a:lnTo>
                    <a:lnTo>
                      <a:pt x="110" y="33"/>
                    </a:lnTo>
                    <a:lnTo>
                      <a:pt x="115" y="44"/>
                    </a:lnTo>
                    <a:lnTo>
                      <a:pt x="119" y="56"/>
                    </a:lnTo>
                    <a:lnTo>
                      <a:pt x="129" y="84"/>
                    </a:lnTo>
                    <a:lnTo>
                      <a:pt x="136" y="117"/>
                    </a:lnTo>
                    <a:lnTo>
                      <a:pt x="140" y="152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0" y="228"/>
                    </a:lnTo>
                    <a:lnTo>
                      <a:pt x="136" y="264"/>
                    </a:lnTo>
                    <a:lnTo>
                      <a:pt x="129" y="295"/>
                    </a:lnTo>
                    <a:lnTo>
                      <a:pt x="119" y="324"/>
                    </a:lnTo>
                    <a:lnTo>
                      <a:pt x="115" y="336"/>
                    </a:lnTo>
                    <a:lnTo>
                      <a:pt x="110" y="347"/>
                    </a:lnTo>
                    <a:lnTo>
                      <a:pt x="105" y="356"/>
                    </a:lnTo>
                    <a:lnTo>
                      <a:pt x="98" y="365"/>
                    </a:lnTo>
                    <a:lnTo>
                      <a:pt x="91" y="371"/>
                    </a:lnTo>
                    <a:lnTo>
                      <a:pt x="84" y="375"/>
                    </a:lnTo>
                    <a:lnTo>
                      <a:pt x="77" y="378"/>
                    </a:lnTo>
                    <a:lnTo>
                      <a:pt x="71" y="379"/>
                    </a:lnTo>
                    <a:lnTo>
                      <a:pt x="71" y="379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6" y="348"/>
                    </a:lnTo>
                    <a:lnTo>
                      <a:pt x="83" y="346"/>
                    </a:lnTo>
                    <a:lnTo>
                      <a:pt x="88" y="342"/>
                    </a:lnTo>
                    <a:lnTo>
                      <a:pt x="94" y="336"/>
                    </a:lnTo>
                    <a:lnTo>
                      <a:pt x="99" y="329"/>
                    </a:lnTo>
                    <a:lnTo>
                      <a:pt x="103" y="321"/>
                    </a:lnTo>
                    <a:lnTo>
                      <a:pt x="113" y="302"/>
                    </a:lnTo>
                    <a:lnTo>
                      <a:pt x="119" y="279"/>
                    </a:lnTo>
                    <a:lnTo>
                      <a:pt x="125" y="252"/>
                    </a:lnTo>
                    <a:lnTo>
                      <a:pt x="128" y="222"/>
                    </a:lnTo>
                    <a:lnTo>
                      <a:pt x="129" y="190"/>
                    </a:lnTo>
                    <a:lnTo>
                      <a:pt x="129" y="190"/>
                    </a:lnTo>
                    <a:lnTo>
                      <a:pt x="128" y="157"/>
                    </a:lnTo>
                    <a:lnTo>
                      <a:pt x="125" y="128"/>
                    </a:lnTo>
                    <a:lnTo>
                      <a:pt x="119" y="102"/>
                    </a:lnTo>
                    <a:lnTo>
                      <a:pt x="113" y="77"/>
                    </a:lnTo>
                    <a:lnTo>
                      <a:pt x="103" y="59"/>
                    </a:lnTo>
                    <a:lnTo>
                      <a:pt x="99" y="50"/>
                    </a:lnTo>
                    <a:lnTo>
                      <a:pt x="94" y="44"/>
                    </a:lnTo>
                    <a:lnTo>
                      <a:pt x="88" y="38"/>
                    </a:lnTo>
                    <a:lnTo>
                      <a:pt x="83" y="34"/>
                    </a:lnTo>
                    <a:lnTo>
                      <a:pt x="76" y="31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71" y="0"/>
                    </a:lnTo>
                    <a:lnTo>
                      <a:pt x="71" y="0"/>
                    </a:lnTo>
                    <a:close/>
                    <a:moveTo>
                      <a:pt x="71" y="379"/>
                    </a:moveTo>
                    <a:lnTo>
                      <a:pt x="71" y="379"/>
                    </a:lnTo>
                    <a:lnTo>
                      <a:pt x="64" y="378"/>
                    </a:lnTo>
                    <a:lnTo>
                      <a:pt x="57" y="375"/>
                    </a:lnTo>
                    <a:lnTo>
                      <a:pt x="50" y="371"/>
                    </a:lnTo>
                    <a:lnTo>
                      <a:pt x="44" y="365"/>
                    </a:lnTo>
                    <a:lnTo>
                      <a:pt x="37" y="356"/>
                    </a:lnTo>
                    <a:lnTo>
                      <a:pt x="31" y="347"/>
                    </a:lnTo>
                    <a:lnTo>
                      <a:pt x="26" y="336"/>
                    </a:lnTo>
                    <a:lnTo>
                      <a:pt x="22" y="324"/>
                    </a:lnTo>
                    <a:lnTo>
                      <a:pt x="12" y="295"/>
                    </a:lnTo>
                    <a:lnTo>
                      <a:pt x="7" y="264"/>
                    </a:lnTo>
                    <a:lnTo>
                      <a:pt x="3" y="228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3" y="152"/>
                    </a:lnTo>
                    <a:lnTo>
                      <a:pt x="7" y="117"/>
                    </a:lnTo>
                    <a:lnTo>
                      <a:pt x="12" y="84"/>
                    </a:lnTo>
                    <a:lnTo>
                      <a:pt x="22" y="56"/>
                    </a:lnTo>
                    <a:lnTo>
                      <a:pt x="26" y="44"/>
                    </a:lnTo>
                    <a:lnTo>
                      <a:pt x="31" y="33"/>
                    </a:lnTo>
                    <a:lnTo>
                      <a:pt x="37" y="23"/>
                    </a:lnTo>
                    <a:lnTo>
                      <a:pt x="44" y="15"/>
                    </a:lnTo>
                    <a:lnTo>
                      <a:pt x="50" y="8"/>
                    </a:lnTo>
                    <a:lnTo>
                      <a:pt x="57" y="4"/>
                    </a:lnTo>
                    <a:lnTo>
                      <a:pt x="64" y="2"/>
                    </a:lnTo>
                    <a:lnTo>
                      <a:pt x="71" y="0"/>
                    </a:lnTo>
                    <a:lnTo>
                      <a:pt x="71" y="31"/>
                    </a:lnTo>
                    <a:lnTo>
                      <a:pt x="71" y="31"/>
                    </a:lnTo>
                    <a:lnTo>
                      <a:pt x="65" y="31"/>
                    </a:lnTo>
                    <a:lnTo>
                      <a:pt x="59" y="34"/>
                    </a:lnTo>
                    <a:lnTo>
                      <a:pt x="53" y="38"/>
                    </a:lnTo>
                    <a:lnTo>
                      <a:pt x="48" y="44"/>
                    </a:lnTo>
                    <a:lnTo>
                      <a:pt x="42" y="50"/>
                    </a:lnTo>
                    <a:lnTo>
                      <a:pt x="38" y="59"/>
                    </a:lnTo>
                    <a:lnTo>
                      <a:pt x="29" y="77"/>
                    </a:lnTo>
                    <a:lnTo>
                      <a:pt x="22" y="102"/>
                    </a:lnTo>
                    <a:lnTo>
                      <a:pt x="17" y="128"/>
                    </a:lnTo>
                    <a:lnTo>
                      <a:pt x="14" y="157"/>
                    </a:lnTo>
                    <a:lnTo>
                      <a:pt x="12" y="190"/>
                    </a:lnTo>
                    <a:lnTo>
                      <a:pt x="12" y="190"/>
                    </a:lnTo>
                    <a:lnTo>
                      <a:pt x="14" y="222"/>
                    </a:lnTo>
                    <a:lnTo>
                      <a:pt x="17" y="252"/>
                    </a:lnTo>
                    <a:lnTo>
                      <a:pt x="22" y="279"/>
                    </a:lnTo>
                    <a:lnTo>
                      <a:pt x="29" y="302"/>
                    </a:lnTo>
                    <a:lnTo>
                      <a:pt x="38" y="321"/>
                    </a:lnTo>
                    <a:lnTo>
                      <a:pt x="42" y="329"/>
                    </a:lnTo>
                    <a:lnTo>
                      <a:pt x="48" y="336"/>
                    </a:lnTo>
                    <a:lnTo>
                      <a:pt x="53" y="342"/>
                    </a:lnTo>
                    <a:lnTo>
                      <a:pt x="59" y="346"/>
                    </a:lnTo>
                    <a:lnTo>
                      <a:pt x="65" y="348"/>
                    </a:lnTo>
                    <a:lnTo>
                      <a:pt x="71" y="348"/>
                    </a:lnTo>
                    <a:lnTo>
                      <a:pt x="71" y="37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8" name="Freeform 122"/>
              <p:cNvSpPr>
                <a:spLocks noEditPoints="1" noChangeArrowheads="1"/>
              </p:cNvSpPr>
              <p:nvPr/>
            </p:nvSpPr>
            <p:spPr bwMode="auto">
              <a:xfrm>
                <a:off x="0" y="192087"/>
                <a:ext cx="601663" cy="220663"/>
              </a:xfrm>
              <a:custGeom>
                <a:avLst/>
                <a:gdLst>
                  <a:gd name="T0" fmla="*/ 190 w 379"/>
                  <a:gd name="T1" fmla="*/ 0 h 139"/>
                  <a:gd name="T2" fmla="*/ 228 w 379"/>
                  <a:gd name="T3" fmla="*/ 1 h 139"/>
                  <a:gd name="T4" fmla="*/ 295 w 379"/>
                  <a:gd name="T5" fmla="*/ 11 h 139"/>
                  <a:gd name="T6" fmla="*/ 336 w 379"/>
                  <a:gd name="T7" fmla="*/ 24 h 139"/>
                  <a:gd name="T8" fmla="*/ 356 w 379"/>
                  <a:gd name="T9" fmla="*/ 35 h 139"/>
                  <a:gd name="T10" fmla="*/ 371 w 379"/>
                  <a:gd name="T11" fmla="*/ 49 h 139"/>
                  <a:gd name="T12" fmla="*/ 378 w 379"/>
                  <a:gd name="T13" fmla="*/ 62 h 139"/>
                  <a:gd name="T14" fmla="*/ 379 w 379"/>
                  <a:gd name="T15" fmla="*/ 69 h 139"/>
                  <a:gd name="T16" fmla="*/ 375 w 379"/>
                  <a:gd name="T17" fmla="*/ 82 h 139"/>
                  <a:gd name="T18" fmla="*/ 364 w 379"/>
                  <a:gd name="T19" fmla="*/ 96 h 139"/>
                  <a:gd name="T20" fmla="*/ 347 w 379"/>
                  <a:gd name="T21" fmla="*/ 108 h 139"/>
                  <a:gd name="T22" fmla="*/ 324 w 379"/>
                  <a:gd name="T23" fmla="*/ 119 h 139"/>
                  <a:gd name="T24" fmla="*/ 264 w 379"/>
                  <a:gd name="T25" fmla="*/ 134 h 139"/>
                  <a:gd name="T26" fmla="*/ 190 w 379"/>
                  <a:gd name="T27" fmla="*/ 139 h 139"/>
                  <a:gd name="T28" fmla="*/ 190 w 379"/>
                  <a:gd name="T29" fmla="*/ 127 h 139"/>
                  <a:gd name="T30" fmla="*/ 190 w 379"/>
                  <a:gd name="T31" fmla="*/ 127 h 139"/>
                  <a:gd name="T32" fmla="*/ 252 w 379"/>
                  <a:gd name="T33" fmla="*/ 123 h 139"/>
                  <a:gd name="T34" fmla="*/ 302 w 379"/>
                  <a:gd name="T35" fmla="*/ 111 h 139"/>
                  <a:gd name="T36" fmla="*/ 329 w 379"/>
                  <a:gd name="T37" fmla="*/ 97 h 139"/>
                  <a:gd name="T38" fmla="*/ 341 w 379"/>
                  <a:gd name="T39" fmla="*/ 86 h 139"/>
                  <a:gd name="T40" fmla="*/ 348 w 379"/>
                  <a:gd name="T41" fmla="*/ 74 h 139"/>
                  <a:gd name="T42" fmla="*/ 348 w 379"/>
                  <a:gd name="T43" fmla="*/ 69 h 139"/>
                  <a:gd name="T44" fmla="*/ 348 w 379"/>
                  <a:gd name="T45" fmla="*/ 63 h 139"/>
                  <a:gd name="T46" fmla="*/ 341 w 379"/>
                  <a:gd name="T47" fmla="*/ 51 h 139"/>
                  <a:gd name="T48" fmla="*/ 329 w 379"/>
                  <a:gd name="T49" fmla="*/ 40 h 139"/>
                  <a:gd name="T50" fmla="*/ 302 w 379"/>
                  <a:gd name="T51" fmla="*/ 28 h 139"/>
                  <a:gd name="T52" fmla="*/ 252 w 379"/>
                  <a:gd name="T53" fmla="*/ 15 h 139"/>
                  <a:gd name="T54" fmla="*/ 190 w 379"/>
                  <a:gd name="T55" fmla="*/ 11 h 139"/>
                  <a:gd name="T56" fmla="*/ 190 w 379"/>
                  <a:gd name="T57" fmla="*/ 0 h 139"/>
                  <a:gd name="T58" fmla="*/ 0 w 379"/>
                  <a:gd name="T59" fmla="*/ 69 h 139"/>
                  <a:gd name="T60" fmla="*/ 4 w 379"/>
                  <a:gd name="T61" fmla="*/ 55 h 139"/>
                  <a:gd name="T62" fmla="*/ 15 w 379"/>
                  <a:gd name="T63" fmla="*/ 42 h 139"/>
                  <a:gd name="T64" fmla="*/ 33 w 379"/>
                  <a:gd name="T65" fmla="*/ 30 h 139"/>
                  <a:gd name="T66" fmla="*/ 56 w 379"/>
                  <a:gd name="T67" fmla="*/ 20 h 139"/>
                  <a:gd name="T68" fmla="*/ 117 w 379"/>
                  <a:gd name="T69" fmla="*/ 5 h 139"/>
                  <a:gd name="T70" fmla="*/ 190 w 379"/>
                  <a:gd name="T71" fmla="*/ 0 h 139"/>
                  <a:gd name="T72" fmla="*/ 190 w 379"/>
                  <a:gd name="T73" fmla="*/ 11 h 139"/>
                  <a:gd name="T74" fmla="*/ 127 w 379"/>
                  <a:gd name="T75" fmla="*/ 15 h 139"/>
                  <a:gd name="T76" fmla="*/ 77 w 379"/>
                  <a:gd name="T77" fmla="*/ 28 h 139"/>
                  <a:gd name="T78" fmla="*/ 50 w 379"/>
                  <a:gd name="T79" fmla="*/ 40 h 139"/>
                  <a:gd name="T80" fmla="*/ 38 w 379"/>
                  <a:gd name="T81" fmla="*/ 51 h 139"/>
                  <a:gd name="T82" fmla="*/ 31 w 379"/>
                  <a:gd name="T83" fmla="*/ 63 h 139"/>
                  <a:gd name="T84" fmla="*/ 31 w 379"/>
                  <a:gd name="T85" fmla="*/ 69 h 139"/>
                  <a:gd name="T86" fmla="*/ 34 w 379"/>
                  <a:gd name="T87" fmla="*/ 81 h 139"/>
                  <a:gd name="T88" fmla="*/ 43 w 379"/>
                  <a:gd name="T89" fmla="*/ 92 h 139"/>
                  <a:gd name="T90" fmla="*/ 58 w 379"/>
                  <a:gd name="T91" fmla="*/ 101 h 139"/>
                  <a:gd name="T92" fmla="*/ 102 w 379"/>
                  <a:gd name="T93" fmla="*/ 118 h 139"/>
                  <a:gd name="T94" fmla="*/ 157 w 379"/>
                  <a:gd name="T95" fmla="*/ 126 h 139"/>
                  <a:gd name="T96" fmla="*/ 190 w 379"/>
                  <a:gd name="T97" fmla="*/ 139 h 139"/>
                  <a:gd name="T98" fmla="*/ 152 w 379"/>
                  <a:gd name="T99" fmla="*/ 138 h 139"/>
                  <a:gd name="T100" fmla="*/ 84 w 379"/>
                  <a:gd name="T101" fmla="*/ 127 h 139"/>
                  <a:gd name="T102" fmla="*/ 43 w 379"/>
                  <a:gd name="T103" fmla="*/ 114 h 139"/>
                  <a:gd name="T104" fmla="*/ 23 w 379"/>
                  <a:gd name="T105" fmla="*/ 103 h 139"/>
                  <a:gd name="T106" fmla="*/ 8 w 379"/>
                  <a:gd name="T107" fmla="*/ 89 h 139"/>
                  <a:gd name="T108" fmla="*/ 1 w 379"/>
                  <a:gd name="T109" fmla="*/ 76 h 139"/>
                  <a:gd name="T110" fmla="*/ 0 w 379"/>
                  <a:gd name="T111" fmla="*/ 69 h 1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379"/>
                  <a:gd name="T169" fmla="*/ 0 h 139"/>
                  <a:gd name="T170" fmla="*/ 379 w 379"/>
                  <a:gd name="T171" fmla="*/ 139 h 1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379" h="139">
                    <a:moveTo>
                      <a:pt x="190" y="0"/>
                    </a:moveTo>
                    <a:lnTo>
                      <a:pt x="190" y="0"/>
                    </a:lnTo>
                    <a:lnTo>
                      <a:pt x="190" y="0"/>
                    </a:lnTo>
                    <a:lnTo>
                      <a:pt x="228" y="1"/>
                    </a:lnTo>
                    <a:lnTo>
                      <a:pt x="264" y="5"/>
                    </a:lnTo>
                    <a:lnTo>
                      <a:pt x="295" y="11"/>
                    </a:lnTo>
                    <a:lnTo>
                      <a:pt x="324" y="20"/>
                    </a:lnTo>
                    <a:lnTo>
                      <a:pt x="336" y="24"/>
                    </a:lnTo>
                    <a:lnTo>
                      <a:pt x="347" y="30"/>
                    </a:lnTo>
                    <a:lnTo>
                      <a:pt x="356" y="35"/>
                    </a:lnTo>
                    <a:lnTo>
                      <a:pt x="364" y="42"/>
                    </a:lnTo>
                    <a:lnTo>
                      <a:pt x="371" y="49"/>
                    </a:lnTo>
                    <a:lnTo>
                      <a:pt x="375" y="55"/>
                    </a:lnTo>
                    <a:lnTo>
                      <a:pt x="378" y="62"/>
                    </a:lnTo>
                    <a:lnTo>
                      <a:pt x="379" y="69"/>
                    </a:lnTo>
                    <a:lnTo>
                      <a:pt x="379" y="69"/>
                    </a:lnTo>
                    <a:lnTo>
                      <a:pt x="378" y="76"/>
                    </a:lnTo>
                    <a:lnTo>
                      <a:pt x="375" y="82"/>
                    </a:lnTo>
                    <a:lnTo>
                      <a:pt x="371" y="89"/>
                    </a:lnTo>
                    <a:lnTo>
                      <a:pt x="364" y="96"/>
                    </a:lnTo>
                    <a:lnTo>
                      <a:pt x="356" y="103"/>
                    </a:lnTo>
                    <a:lnTo>
                      <a:pt x="347" y="108"/>
                    </a:lnTo>
                    <a:lnTo>
                      <a:pt x="336" y="114"/>
                    </a:lnTo>
                    <a:lnTo>
                      <a:pt x="324" y="119"/>
                    </a:lnTo>
                    <a:lnTo>
                      <a:pt x="295" y="127"/>
                    </a:lnTo>
                    <a:lnTo>
                      <a:pt x="264" y="134"/>
                    </a:lnTo>
                    <a:lnTo>
                      <a:pt x="228" y="138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190" y="127"/>
                    </a:lnTo>
                    <a:lnTo>
                      <a:pt x="222" y="126"/>
                    </a:lnTo>
                    <a:lnTo>
                      <a:pt x="252" y="123"/>
                    </a:lnTo>
                    <a:lnTo>
                      <a:pt x="279" y="118"/>
                    </a:lnTo>
                    <a:lnTo>
                      <a:pt x="302" y="111"/>
                    </a:lnTo>
                    <a:lnTo>
                      <a:pt x="321" y="101"/>
                    </a:lnTo>
                    <a:lnTo>
                      <a:pt x="329" y="97"/>
                    </a:lnTo>
                    <a:lnTo>
                      <a:pt x="336" y="92"/>
                    </a:lnTo>
                    <a:lnTo>
                      <a:pt x="341" y="86"/>
                    </a:lnTo>
                    <a:lnTo>
                      <a:pt x="345" y="81"/>
                    </a:lnTo>
                    <a:lnTo>
                      <a:pt x="348" y="74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9"/>
                    </a:lnTo>
                    <a:lnTo>
                      <a:pt x="348" y="63"/>
                    </a:lnTo>
                    <a:lnTo>
                      <a:pt x="345" y="57"/>
                    </a:lnTo>
                    <a:lnTo>
                      <a:pt x="341" y="51"/>
                    </a:lnTo>
                    <a:lnTo>
                      <a:pt x="336" y="46"/>
                    </a:lnTo>
                    <a:lnTo>
                      <a:pt x="329" y="40"/>
                    </a:lnTo>
                    <a:lnTo>
                      <a:pt x="321" y="36"/>
                    </a:lnTo>
                    <a:lnTo>
                      <a:pt x="302" y="28"/>
                    </a:lnTo>
                    <a:lnTo>
                      <a:pt x="279" y="20"/>
                    </a:lnTo>
                    <a:lnTo>
                      <a:pt x="252" y="15"/>
                    </a:lnTo>
                    <a:lnTo>
                      <a:pt x="222" y="12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90" y="0"/>
                    </a:lnTo>
                    <a:close/>
                    <a:moveTo>
                      <a:pt x="0" y="69"/>
                    </a:moveTo>
                    <a:lnTo>
                      <a:pt x="0" y="69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8" y="49"/>
                    </a:lnTo>
                    <a:lnTo>
                      <a:pt x="15" y="42"/>
                    </a:lnTo>
                    <a:lnTo>
                      <a:pt x="23" y="36"/>
                    </a:lnTo>
                    <a:lnTo>
                      <a:pt x="33" y="30"/>
                    </a:lnTo>
                    <a:lnTo>
                      <a:pt x="43" y="24"/>
                    </a:lnTo>
                    <a:lnTo>
                      <a:pt x="56" y="20"/>
                    </a:lnTo>
                    <a:lnTo>
                      <a:pt x="84" y="11"/>
                    </a:lnTo>
                    <a:lnTo>
                      <a:pt x="117" y="5"/>
                    </a:lnTo>
                    <a:lnTo>
                      <a:pt x="152" y="1"/>
                    </a:lnTo>
                    <a:lnTo>
                      <a:pt x="190" y="0"/>
                    </a:lnTo>
                    <a:lnTo>
                      <a:pt x="190" y="11"/>
                    </a:lnTo>
                    <a:lnTo>
                      <a:pt x="190" y="11"/>
                    </a:lnTo>
                    <a:lnTo>
                      <a:pt x="157" y="12"/>
                    </a:lnTo>
                    <a:lnTo>
                      <a:pt x="127" y="15"/>
                    </a:lnTo>
                    <a:lnTo>
                      <a:pt x="102" y="20"/>
                    </a:lnTo>
                    <a:lnTo>
                      <a:pt x="77" y="28"/>
                    </a:lnTo>
                    <a:lnTo>
                      <a:pt x="58" y="36"/>
                    </a:lnTo>
                    <a:lnTo>
                      <a:pt x="50" y="40"/>
                    </a:lnTo>
                    <a:lnTo>
                      <a:pt x="43" y="46"/>
                    </a:lnTo>
                    <a:lnTo>
                      <a:pt x="38" y="51"/>
                    </a:lnTo>
                    <a:lnTo>
                      <a:pt x="34" y="57"/>
                    </a:lnTo>
                    <a:lnTo>
                      <a:pt x="31" y="63"/>
                    </a:lnTo>
                    <a:lnTo>
                      <a:pt x="31" y="69"/>
                    </a:lnTo>
                    <a:lnTo>
                      <a:pt x="31" y="69"/>
                    </a:lnTo>
                    <a:lnTo>
                      <a:pt x="31" y="74"/>
                    </a:lnTo>
                    <a:lnTo>
                      <a:pt x="34" y="81"/>
                    </a:lnTo>
                    <a:lnTo>
                      <a:pt x="38" y="86"/>
                    </a:lnTo>
                    <a:lnTo>
                      <a:pt x="43" y="92"/>
                    </a:lnTo>
                    <a:lnTo>
                      <a:pt x="50" y="97"/>
                    </a:lnTo>
                    <a:lnTo>
                      <a:pt x="58" y="101"/>
                    </a:lnTo>
                    <a:lnTo>
                      <a:pt x="77" y="111"/>
                    </a:lnTo>
                    <a:lnTo>
                      <a:pt x="102" y="118"/>
                    </a:lnTo>
                    <a:lnTo>
                      <a:pt x="127" y="123"/>
                    </a:lnTo>
                    <a:lnTo>
                      <a:pt x="157" y="126"/>
                    </a:lnTo>
                    <a:lnTo>
                      <a:pt x="190" y="127"/>
                    </a:lnTo>
                    <a:lnTo>
                      <a:pt x="190" y="139"/>
                    </a:lnTo>
                    <a:lnTo>
                      <a:pt x="190" y="139"/>
                    </a:lnTo>
                    <a:lnTo>
                      <a:pt x="152" y="138"/>
                    </a:lnTo>
                    <a:lnTo>
                      <a:pt x="117" y="134"/>
                    </a:lnTo>
                    <a:lnTo>
                      <a:pt x="84" y="127"/>
                    </a:lnTo>
                    <a:lnTo>
                      <a:pt x="56" y="119"/>
                    </a:lnTo>
                    <a:lnTo>
                      <a:pt x="43" y="114"/>
                    </a:lnTo>
                    <a:lnTo>
                      <a:pt x="33" y="108"/>
                    </a:lnTo>
                    <a:lnTo>
                      <a:pt x="23" y="103"/>
                    </a:lnTo>
                    <a:lnTo>
                      <a:pt x="15" y="96"/>
                    </a:lnTo>
                    <a:lnTo>
                      <a:pt x="8" y="89"/>
                    </a:lnTo>
                    <a:lnTo>
                      <a:pt x="4" y="82"/>
                    </a:lnTo>
                    <a:lnTo>
                      <a:pt x="1" y="76"/>
                    </a:lnTo>
                    <a:lnTo>
                      <a:pt x="0" y="69"/>
                    </a:lnTo>
                    <a:lnTo>
                      <a:pt x="0" y="6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9" name="Freeform 123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90 w 284"/>
                  <a:gd name="T3" fmla="*/ 93 h 285"/>
                  <a:gd name="T4" fmla="*/ 218 w 284"/>
                  <a:gd name="T5" fmla="*/ 120 h 285"/>
                  <a:gd name="T6" fmla="*/ 258 w 284"/>
                  <a:gd name="T7" fmla="*/ 176 h 285"/>
                  <a:gd name="T8" fmla="*/ 277 w 284"/>
                  <a:gd name="T9" fmla="*/ 214 h 285"/>
                  <a:gd name="T10" fmla="*/ 283 w 284"/>
                  <a:gd name="T11" fmla="*/ 237 h 285"/>
                  <a:gd name="T12" fmla="*/ 284 w 284"/>
                  <a:gd name="T13" fmla="*/ 256 h 285"/>
                  <a:gd name="T14" fmla="*/ 280 w 284"/>
                  <a:gd name="T15" fmla="*/ 271 h 285"/>
                  <a:gd name="T16" fmla="*/ 276 w 284"/>
                  <a:gd name="T17" fmla="*/ 276 h 285"/>
                  <a:gd name="T18" fmla="*/ 266 w 284"/>
                  <a:gd name="T19" fmla="*/ 283 h 285"/>
                  <a:gd name="T20" fmla="*/ 254 w 284"/>
                  <a:gd name="T21" fmla="*/ 285 h 285"/>
                  <a:gd name="T22" fmla="*/ 223 w 284"/>
                  <a:gd name="T23" fmla="*/ 280 h 285"/>
                  <a:gd name="T24" fmla="*/ 184 w 284"/>
                  <a:gd name="T25" fmla="*/ 26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77 w 284"/>
                  <a:gd name="T31" fmla="*/ 243 h 285"/>
                  <a:gd name="T32" fmla="*/ 209 w 284"/>
                  <a:gd name="T33" fmla="*/ 257 h 285"/>
                  <a:gd name="T34" fmla="*/ 235 w 284"/>
                  <a:gd name="T35" fmla="*/ 261 h 285"/>
                  <a:gd name="T36" fmla="*/ 246 w 284"/>
                  <a:gd name="T37" fmla="*/ 260 h 285"/>
                  <a:gd name="T38" fmla="*/ 254 w 284"/>
                  <a:gd name="T39" fmla="*/ 254 h 285"/>
                  <a:gd name="T40" fmla="*/ 254 w 284"/>
                  <a:gd name="T41" fmla="*/ 254 h 285"/>
                  <a:gd name="T42" fmla="*/ 260 w 284"/>
                  <a:gd name="T43" fmla="*/ 243 h 285"/>
                  <a:gd name="T44" fmla="*/ 261 w 284"/>
                  <a:gd name="T45" fmla="*/ 230 h 285"/>
                  <a:gd name="T46" fmla="*/ 258 w 284"/>
                  <a:gd name="T47" fmla="*/ 212 h 285"/>
                  <a:gd name="T48" fmla="*/ 239 w 284"/>
                  <a:gd name="T49" fmla="*/ 170 h 285"/>
                  <a:gd name="T50" fmla="*/ 205 w 284"/>
                  <a:gd name="T51" fmla="*/ 124 h 285"/>
                  <a:gd name="T52" fmla="*/ 184 w 284"/>
                  <a:gd name="T53" fmla="*/ 101 h 285"/>
                  <a:gd name="T54" fmla="*/ 142 w 284"/>
                  <a:gd name="T55" fmla="*/ 65 h 285"/>
                  <a:gd name="T56" fmla="*/ 8 w 284"/>
                  <a:gd name="T57" fmla="*/ 8 h 285"/>
                  <a:gd name="T58" fmla="*/ 12 w 284"/>
                  <a:gd name="T59" fmla="*/ 5 h 285"/>
                  <a:gd name="T60" fmla="*/ 23 w 284"/>
                  <a:gd name="T61" fmla="*/ 0 h 285"/>
                  <a:gd name="T62" fmla="*/ 44 w 284"/>
                  <a:gd name="T63" fmla="*/ 0 h 285"/>
                  <a:gd name="T64" fmla="*/ 79 w 284"/>
                  <a:gd name="T65" fmla="*/ 11 h 285"/>
                  <a:gd name="T66" fmla="*/ 120 w 284"/>
                  <a:gd name="T67" fmla="*/ 34 h 285"/>
                  <a:gd name="T68" fmla="*/ 142 w 284"/>
                  <a:gd name="T69" fmla="*/ 65 h 285"/>
                  <a:gd name="T70" fmla="*/ 124 w 284"/>
                  <a:gd name="T71" fmla="*/ 51 h 285"/>
                  <a:gd name="T72" fmla="*/ 89 w 284"/>
                  <a:gd name="T73" fmla="*/ 32 h 285"/>
                  <a:gd name="T74" fmla="*/ 60 w 284"/>
                  <a:gd name="T75" fmla="*/ 23 h 285"/>
                  <a:gd name="T76" fmla="*/ 43 w 284"/>
                  <a:gd name="T77" fmla="*/ 23 h 285"/>
                  <a:gd name="T78" fmla="*/ 33 w 284"/>
                  <a:gd name="T79" fmla="*/ 27 h 285"/>
                  <a:gd name="T80" fmla="*/ 29 w 284"/>
                  <a:gd name="T81" fmla="*/ 29 h 285"/>
                  <a:gd name="T82" fmla="*/ 24 w 284"/>
                  <a:gd name="T83" fmla="*/ 40 h 285"/>
                  <a:gd name="T84" fmla="*/ 23 w 284"/>
                  <a:gd name="T85" fmla="*/ 55 h 285"/>
                  <a:gd name="T86" fmla="*/ 25 w 284"/>
                  <a:gd name="T87" fmla="*/ 71 h 285"/>
                  <a:gd name="T88" fmla="*/ 44 w 284"/>
                  <a:gd name="T89" fmla="*/ 113 h 285"/>
                  <a:gd name="T90" fmla="*/ 78 w 284"/>
                  <a:gd name="T91" fmla="*/ 159 h 285"/>
                  <a:gd name="T92" fmla="*/ 100 w 284"/>
                  <a:gd name="T93" fmla="*/ 184 h 285"/>
                  <a:gd name="T94" fmla="*/ 142 w 284"/>
                  <a:gd name="T95" fmla="*/ 219 h 285"/>
                  <a:gd name="T96" fmla="*/ 142 w 284"/>
                  <a:gd name="T97" fmla="*/ 235 h 285"/>
                  <a:gd name="T98" fmla="*/ 93 w 284"/>
                  <a:gd name="T99" fmla="*/ 192 h 285"/>
                  <a:gd name="T100" fmla="*/ 66 w 284"/>
                  <a:gd name="T101" fmla="*/ 164 h 285"/>
                  <a:gd name="T102" fmla="*/ 25 w 284"/>
                  <a:gd name="T103" fmla="*/ 108 h 285"/>
                  <a:gd name="T104" fmla="*/ 6 w 284"/>
                  <a:gd name="T105" fmla="*/ 70 h 285"/>
                  <a:gd name="T106" fmla="*/ 1 w 284"/>
                  <a:gd name="T107" fmla="*/ 47 h 285"/>
                  <a:gd name="T108" fmla="*/ 0 w 284"/>
                  <a:gd name="T109" fmla="*/ 28 h 285"/>
                  <a:gd name="T110" fmla="*/ 4 w 284"/>
                  <a:gd name="T111" fmla="*/ 13 h 285"/>
                  <a:gd name="T112" fmla="*/ 8 w 284"/>
                  <a:gd name="T113" fmla="*/ 8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6" y="70"/>
                    </a:lnTo>
                    <a:lnTo>
                      <a:pt x="190" y="93"/>
                    </a:lnTo>
                    <a:lnTo>
                      <a:pt x="190" y="93"/>
                    </a:lnTo>
                    <a:lnTo>
                      <a:pt x="218" y="120"/>
                    </a:lnTo>
                    <a:lnTo>
                      <a:pt x="239" y="149"/>
                    </a:lnTo>
                    <a:lnTo>
                      <a:pt x="258" y="176"/>
                    </a:lnTo>
                    <a:lnTo>
                      <a:pt x="272" y="201"/>
                    </a:lnTo>
                    <a:lnTo>
                      <a:pt x="277" y="214"/>
                    </a:lnTo>
                    <a:lnTo>
                      <a:pt x="280" y="226"/>
                    </a:lnTo>
                    <a:lnTo>
                      <a:pt x="283" y="237"/>
                    </a:lnTo>
                    <a:lnTo>
                      <a:pt x="284" y="246"/>
                    </a:lnTo>
                    <a:lnTo>
                      <a:pt x="284" y="256"/>
                    </a:lnTo>
                    <a:lnTo>
                      <a:pt x="283" y="264"/>
                    </a:lnTo>
                    <a:lnTo>
                      <a:pt x="280" y="271"/>
                    </a:lnTo>
                    <a:lnTo>
                      <a:pt x="276" y="276"/>
                    </a:lnTo>
                    <a:lnTo>
                      <a:pt x="276" y="276"/>
                    </a:lnTo>
                    <a:lnTo>
                      <a:pt x="272" y="280"/>
                    </a:lnTo>
                    <a:lnTo>
                      <a:pt x="266" y="283"/>
                    </a:lnTo>
                    <a:lnTo>
                      <a:pt x="261" y="284"/>
                    </a:lnTo>
                    <a:lnTo>
                      <a:pt x="254" y="285"/>
                    </a:lnTo>
                    <a:lnTo>
                      <a:pt x="239" y="284"/>
                    </a:lnTo>
                    <a:lnTo>
                      <a:pt x="223" y="280"/>
                    </a:lnTo>
                    <a:lnTo>
                      <a:pt x="204" y="273"/>
                    </a:lnTo>
                    <a:lnTo>
                      <a:pt x="184" y="262"/>
                    </a:lnTo>
                    <a:lnTo>
                      <a:pt x="163" y="250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59" y="233"/>
                    </a:lnTo>
                    <a:lnTo>
                      <a:pt x="177" y="243"/>
                    </a:lnTo>
                    <a:lnTo>
                      <a:pt x="195" y="252"/>
                    </a:lnTo>
                    <a:lnTo>
                      <a:pt x="209" y="257"/>
                    </a:lnTo>
                    <a:lnTo>
                      <a:pt x="223" y="261"/>
                    </a:lnTo>
                    <a:lnTo>
                      <a:pt x="235" y="261"/>
                    </a:lnTo>
                    <a:lnTo>
                      <a:pt x="241" y="261"/>
                    </a:lnTo>
                    <a:lnTo>
                      <a:pt x="246" y="260"/>
                    </a:lnTo>
                    <a:lnTo>
                      <a:pt x="250" y="257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4" y="254"/>
                    </a:lnTo>
                    <a:lnTo>
                      <a:pt x="258" y="249"/>
                    </a:lnTo>
                    <a:lnTo>
                      <a:pt x="260" y="243"/>
                    </a:lnTo>
                    <a:lnTo>
                      <a:pt x="261" y="237"/>
                    </a:lnTo>
                    <a:lnTo>
                      <a:pt x="261" y="230"/>
                    </a:lnTo>
                    <a:lnTo>
                      <a:pt x="260" y="220"/>
                    </a:lnTo>
                    <a:lnTo>
                      <a:pt x="258" y="212"/>
                    </a:lnTo>
                    <a:lnTo>
                      <a:pt x="250" y="192"/>
                    </a:lnTo>
                    <a:lnTo>
                      <a:pt x="239" y="170"/>
                    </a:lnTo>
                    <a:lnTo>
                      <a:pt x="223" y="147"/>
                    </a:lnTo>
                    <a:lnTo>
                      <a:pt x="205" y="124"/>
                    </a:lnTo>
                    <a:lnTo>
                      <a:pt x="184" y="101"/>
                    </a:lnTo>
                    <a:lnTo>
                      <a:pt x="184" y="101"/>
                    </a:lnTo>
                    <a:lnTo>
                      <a:pt x="162" y="8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8"/>
                    </a:moveTo>
                    <a:lnTo>
                      <a:pt x="8" y="8"/>
                    </a:lnTo>
                    <a:lnTo>
                      <a:pt x="12" y="5"/>
                    </a:lnTo>
                    <a:lnTo>
                      <a:pt x="17" y="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44" y="0"/>
                    </a:lnTo>
                    <a:lnTo>
                      <a:pt x="60" y="4"/>
                    </a:lnTo>
                    <a:lnTo>
                      <a:pt x="79" y="11"/>
                    </a:lnTo>
                    <a:lnTo>
                      <a:pt x="100" y="21"/>
                    </a:lnTo>
                    <a:lnTo>
                      <a:pt x="120" y="34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4" y="51"/>
                    </a:lnTo>
                    <a:lnTo>
                      <a:pt x="107" y="40"/>
                    </a:lnTo>
                    <a:lnTo>
                      <a:pt x="89" y="32"/>
                    </a:lnTo>
                    <a:lnTo>
                      <a:pt x="74" y="27"/>
                    </a:lnTo>
                    <a:lnTo>
                      <a:pt x="60" y="23"/>
                    </a:lnTo>
                    <a:lnTo>
                      <a:pt x="48" y="23"/>
                    </a:lnTo>
                    <a:lnTo>
                      <a:pt x="43" y="23"/>
                    </a:lnTo>
                    <a:lnTo>
                      <a:pt x="37" y="24"/>
                    </a:lnTo>
                    <a:lnTo>
                      <a:pt x="33" y="27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5" y="35"/>
                    </a:lnTo>
                    <a:lnTo>
                      <a:pt x="24" y="40"/>
                    </a:lnTo>
                    <a:lnTo>
                      <a:pt x="23" y="47"/>
                    </a:lnTo>
                    <a:lnTo>
                      <a:pt x="23" y="55"/>
                    </a:lnTo>
                    <a:lnTo>
                      <a:pt x="24" y="63"/>
                    </a:lnTo>
                    <a:lnTo>
                      <a:pt x="25" y="71"/>
                    </a:lnTo>
                    <a:lnTo>
                      <a:pt x="33" y="92"/>
                    </a:lnTo>
                    <a:lnTo>
                      <a:pt x="44" y="113"/>
                    </a:lnTo>
                    <a:lnTo>
                      <a:pt x="60" y="136"/>
                    </a:lnTo>
                    <a:lnTo>
                      <a:pt x="78" y="159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21" y="20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17" y="215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66" y="164"/>
                    </a:lnTo>
                    <a:lnTo>
                      <a:pt x="44" y="135"/>
                    </a:lnTo>
                    <a:lnTo>
                      <a:pt x="25" y="108"/>
                    </a:lnTo>
                    <a:lnTo>
                      <a:pt x="12" y="82"/>
                    </a:lnTo>
                    <a:lnTo>
                      <a:pt x="6" y="70"/>
                    </a:lnTo>
                    <a:lnTo>
                      <a:pt x="4" y="58"/>
                    </a:lnTo>
                    <a:lnTo>
                      <a:pt x="1" y="47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0" name="Freeform 124"/>
              <p:cNvSpPr>
                <a:spLocks noEditPoints="1" noChangeArrowheads="1"/>
              </p:cNvSpPr>
              <p:nvPr/>
            </p:nvSpPr>
            <p:spPr bwMode="auto">
              <a:xfrm>
                <a:off x="76200" y="76200"/>
                <a:ext cx="450850" cy="452438"/>
              </a:xfrm>
              <a:custGeom>
                <a:avLst/>
                <a:gdLst>
                  <a:gd name="T0" fmla="*/ 142 w 284"/>
                  <a:gd name="T1" fmla="*/ 50 h 285"/>
                  <a:gd name="T2" fmla="*/ 184 w 284"/>
                  <a:gd name="T3" fmla="*/ 21 h 285"/>
                  <a:gd name="T4" fmla="*/ 223 w 284"/>
                  <a:gd name="T5" fmla="*/ 4 h 285"/>
                  <a:gd name="T6" fmla="*/ 254 w 284"/>
                  <a:gd name="T7" fmla="*/ 0 h 285"/>
                  <a:gd name="T8" fmla="*/ 266 w 284"/>
                  <a:gd name="T9" fmla="*/ 2 h 285"/>
                  <a:gd name="T10" fmla="*/ 276 w 284"/>
                  <a:gd name="T11" fmla="*/ 8 h 285"/>
                  <a:gd name="T12" fmla="*/ 280 w 284"/>
                  <a:gd name="T13" fmla="*/ 13 h 285"/>
                  <a:gd name="T14" fmla="*/ 284 w 284"/>
                  <a:gd name="T15" fmla="*/ 28 h 285"/>
                  <a:gd name="T16" fmla="*/ 283 w 284"/>
                  <a:gd name="T17" fmla="*/ 47 h 285"/>
                  <a:gd name="T18" fmla="*/ 277 w 284"/>
                  <a:gd name="T19" fmla="*/ 70 h 285"/>
                  <a:gd name="T20" fmla="*/ 258 w 284"/>
                  <a:gd name="T21" fmla="*/ 108 h 285"/>
                  <a:gd name="T22" fmla="*/ 218 w 284"/>
                  <a:gd name="T23" fmla="*/ 164 h 285"/>
                  <a:gd name="T24" fmla="*/ 190 w 284"/>
                  <a:gd name="T25" fmla="*/ 192 h 285"/>
                  <a:gd name="T26" fmla="*/ 142 w 284"/>
                  <a:gd name="T27" fmla="*/ 235 h 285"/>
                  <a:gd name="T28" fmla="*/ 142 w 284"/>
                  <a:gd name="T29" fmla="*/ 219 h 285"/>
                  <a:gd name="T30" fmla="*/ 184 w 284"/>
                  <a:gd name="T31" fmla="*/ 184 h 285"/>
                  <a:gd name="T32" fmla="*/ 205 w 284"/>
                  <a:gd name="T33" fmla="*/ 159 h 285"/>
                  <a:gd name="T34" fmla="*/ 239 w 284"/>
                  <a:gd name="T35" fmla="*/ 113 h 285"/>
                  <a:gd name="T36" fmla="*/ 258 w 284"/>
                  <a:gd name="T37" fmla="*/ 71 h 285"/>
                  <a:gd name="T38" fmla="*/ 261 w 284"/>
                  <a:gd name="T39" fmla="*/ 55 h 285"/>
                  <a:gd name="T40" fmla="*/ 260 w 284"/>
                  <a:gd name="T41" fmla="*/ 40 h 285"/>
                  <a:gd name="T42" fmla="*/ 254 w 284"/>
                  <a:gd name="T43" fmla="*/ 29 h 285"/>
                  <a:gd name="T44" fmla="*/ 254 w 284"/>
                  <a:gd name="T45" fmla="*/ 29 h 285"/>
                  <a:gd name="T46" fmla="*/ 246 w 284"/>
                  <a:gd name="T47" fmla="*/ 24 h 285"/>
                  <a:gd name="T48" fmla="*/ 235 w 284"/>
                  <a:gd name="T49" fmla="*/ 23 h 285"/>
                  <a:gd name="T50" fmla="*/ 209 w 284"/>
                  <a:gd name="T51" fmla="*/ 27 h 285"/>
                  <a:gd name="T52" fmla="*/ 177 w 284"/>
                  <a:gd name="T53" fmla="*/ 40 h 285"/>
                  <a:gd name="T54" fmla="*/ 142 w 284"/>
                  <a:gd name="T55" fmla="*/ 65 h 285"/>
                  <a:gd name="T56" fmla="*/ 8 w 284"/>
                  <a:gd name="T57" fmla="*/ 276 h 285"/>
                  <a:gd name="T58" fmla="*/ 4 w 284"/>
                  <a:gd name="T59" fmla="*/ 271 h 285"/>
                  <a:gd name="T60" fmla="*/ 0 w 284"/>
                  <a:gd name="T61" fmla="*/ 256 h 285"/>
                  <a:gd name="T62" fmla="*/ 1 w 284"/>
                  <a:gd name="T63" fmla="*/ 237 h 285"/>
                  <a:gd name="T64" fmla="*/ 6 w 284"/>
                  <a:gd name="T65" fmla="*/ 214 h 285"/>
                  <a:gd name="T66" fmla="*/ 25 w 284"/>
                  <a:gd name="T67" fmla="*/ 176 h 285"/>
                  <a:gd name="T68" fmla="*/ 66 w 284"/>
                  <a:gd name="T69" fmla="*/ 120 h 285"/>
                  <a:gd name="T70" fmla="*/ 93 w 284"/>
                  <a:gd name="T71" fmla="*/ 93 h 285"/>
                  <a:gd name="T72" fmla="*/ 142 w 284"/>
                  <a:gd name="T73" fmla="*/ 50 h 285"/>
                  <a:gd name="T74" fmla="*/ 142 w 284"/>
                  <a:gd name="T75" fmla="*/ 65 h 285"/>
                  <a:gd name="T76" fmla="*/ 100 w 284"/>
                  <a:gd name="T77" fmla="*/ 101 h 285"/>
                  <a:gd name="T78" fmla="*/ 78 w 284"/>
                  <a:gd name="T79" fmla="*/ 124 h 285"/>
                  <a:gd name="T80" fmla="*/ 44 w 284"/>
                  <a:gd name="T81" fmla="*/ 170 h 285"/>
                  <a:gd name="T82" fmla="*/ 25 w 284"/>
                  <a:gd name="T83" fmla="*/ 212 h 285"/>
                  <a:gd name="T84" fmla="*/ 23 w 284"/>
                  <a:gd name="T85" fmla="*/ 230 h 285"/>
                  <a:gd name="T86" fmla="*/ 24 w 284"/>
                  <a:gd name="T87" fmla="*/ 243 h 285"/>
                  <a:gd name="T88" fmla="*/ 29 w 284"/>
                  <a:gd name="T89" fmla="*/ 254 h 285"/>
                  <a:gd name="T90" fmla="*/ 33 w 284"/>
                  <a:gd name="T91" fmla="*/ 257 h 285"/>
                  <a:gd name="T92" fmla="*/ 43 w 284"/>
                  <a:gd name="T93" fmla="*/ 261 h 285"/>
                  <a:gd name="T94" fmla="*/ 60 w 284"/>
                  <a:gd name="T95" fmla="*/ 261 h 285"/>
                  <a:gd name="T96" fmla="*/ 89 w 284"/>
                  <a:gd name="T97" fmla="*/ 252 h 285"/>
                  <a:gd name="T98" fmla="*/ 124 w 284"/>
                  <a:gd name="T99" fmla="*/ 233 h 285"/>
                  <a:gd name="T100" fmla="*/ 142 w 284"/>
                  <a:gd name="T101" fmla="*/ 235 h 285"/>
                  <a:gd name="T102" fmla="*/ 120 w 284"/>
                  <a:gd name="T103" fmla="*/ 250 h 285"/>
                  <a:gd name="T104" fmla="*/ 79 w 284"/>
                  <a:gd name="T105" fmla="*/ 273 h 285"/>
                  <a:gd name="T106" fmla="*/ 44 w 284"/>
                  <a:gd name="T107" fmla="*/ 284 h 285"/>
                  <a:gd name="T108" fmla="*/ 23 w 284"/>
                  <a:gd name="T109" fmla="*/ 284 h 285"/>
                  <a:gd name="T110" fmla="*/ 12 w 284"/>
                  <a:gd name="T111" fmla="*/ 280 h 285"/>
                  <a:gd name="T112" fmla="*/ 8 w 284"/>
                  <a:gd name="T113" fmla="*/ 276 h 2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84"/>
                  <a:gd name="T172" fmla="*/ 0 h 285"/>
                  <a:gd name="T173" fmla="*/ 284 w 284"/>
                  <a:gd name="T174" fmla="*/ 285 h 28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84" h="285">
                    <a:moveTo>
                      <a:pt x="142" y="50"/>
                    </a:moveTo>
                    <a:lnTo>
                      <a:pt x="142" y="50"/>
                    </a:lnTo>
                    <a:lnTo>
                      <a:pt x="163" y="34"/>
                    </a:lnTo>
                    <a:lnTo>
                      <a:pt x="184" y="21"/>
                    </a:lnTo>
                    <a:lnTo>
                      <a:pt x="204" y="11"/>
                    </a:lnTo>
                    <a:lnTo>
                      <a:pt x="223" y="4"/>
                    </a:lnTo>
                    <a:lnTo>
                      <a:pt x="239" y="0"/>
                    </a:lnTo>
                    <a:lnTo>
                      <a:pt x="254" y="0"/>
                    </a:lnTo>
                    <a:lnTo>
                      <a:pt x="261" y="0"/>
                    </a:lnTo>
                    <a:lnTo>
                      <a:pt x="266" y="2"/>
                    </a:lnTo>
                    <a:lnTo>
                      <a:pt x="272" y="4"/>
                    </a:lnTo>
                    <a:lnTo>
                      <a:pt x="276" y="8"/>
                    </a:lnTo>
                    <a:lnTo>
                      <a:pt x="276" y="8"/>
                    </a:lnTo>
                    <a:lnTo>
                      <a:pt x="280" y="13"/>
                    </a:lnTo>
                    <a:lnTo>
                      <a:pt x="283" y="20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3" y="47"/>
                    </a:lnTo>
                    <a:lnTo>
                      <a:pt x="280" y="58"/>
                    </a:lnTo>
                    <a:lnTo>
                      <a:pt x="277" y="70"/>
                    </a:lnTo>
                    <a:lnTo>
                      <a:pt x="272" y="82"/>
                    </a:lnTo>
                    <a:lnTo>
                      <a:pt x="258" y="108"/>
                    </a:lnTo>
                    <a:lnTo>
                      <a:pt x="239" y="135"/>
                    </a:lnTo>
                    <a:lnTo>
                      <a:pt x="218" y="164"/>
                    </a:lnTo>
                    <a:lnTo>
                      <a:pt x="190" y="192"/>
                    </a:lnTo>
                    <a:lnTo>
                      <a:pt x="190" y="192"/>
                    </a:lnTo>
                    <a:lnTo>
                      <a:pt x="166" y="215"/>
                    </a:lnTo>
                    <a:lnTo>
                      <a:pt x="142" y="235"/>
                    </a:lnTo>
                    <a:lnTo>
                      <a:pt x="142" y="219"/>
                    </a:lnTo>
                    <a:lnTo>
                      <a:pt x="142" y="219"/>
                    </a:lnTo>
                    <a:lnTo>
                      <a:pt x="162" y="203"/>
                    </a:lnTo>
                    <a:lnTo>
                      <a:pt x="184" y="184"/>
                    </a:lnTo>
                    <a:lnTo>
                      <a:pt x="184" y="184"/>
                    </a:lnTo>
                    <a:lnTo>
                      <a:pt x="205" y="159"/>
                    </a:lnTo>
                    <a:lnTo>
                      <a:pt x="223" y="136"/>
                    </a:lnTo>
                    <a:lnTo>
                      <a:pt x="239" y="113"/>
                    </a:lnTo>
                    <a:lnTo>
                      <a:pt x="250" y="92"/>
                    </a:lnTo>
                    <a:lnTo>
                      <a:pt x="258" y="71"/>
                    </a:lnTo>
                    <a:lnTo>
                      <a:pt x="260" y="63"/>
                    </a:lnTo>
                    <a:lnTo>
                      <a:pt x="261" y="55"/>
                    </a:lnTo>
                    <a:lnTo>
                      <a:pt x="261" y="47"/>
                    </a:lnTo>
                    <a:lnTo>
                      <a:pt x="260" y="40"/>
                    </a:lnTo>
                    <a:lnTo>
                      <a:pt x="258" y="35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4" y="29"/>
                    </a:lnTo>
                    <a:lnTo>
                      <a:pt x="250" y="27"/>
                    </a:lnTo>
                    <a:lnTo>
                      <a:pt x="246" y="24"/>
                    </a:lnTo>
                    <a:lnTo>
                      <a:pt x="241" y="23"/>
                    </a:lnTo>
                    <a:lnTo>
                      <a:pt x="235" y="23"/>
                    </a:lnTo>
                    <a:lnTo>
                      <a:pt x="223" y="23"/>
                    </a:lnTo>
                    <a:lnTo>
                      <a:pt x="209" y="27"/>
                    </a:lnTo>
                    <a:lnTo>
                      <a:pt x="195" y="32"/>
                    </a:lnTo>
                    <a:lnTo>
                      <a:pt x="177" y="40"/>
                    </a:lnTo>
                    <a:lnTo>
                      <a:pt x="159" y="51"/>
                    </a:lnTo>
                    <a:lnTo>
                      <a:pt x="142" y="65"/>
                    </a:lnTo>
                    <a:lnTo>
                      <a:pt x="142" y="50"/>
                    </a:lnTo>
                    <a:close/>
                    <a:moveTo>
                      <a:pt x="8" y="276"/>
                    </a:moveTo>
                    <a:lnTo>
                      <a:pt x="8" y="276"/>
                    </a:lnTo>
                    <a:lnTo>
                      <a:pt x="4" y="271"/>
                    </a:lnTo>
                    <a:lnTo>
                      <a:pt x="1" y="264"/>
                    </a:lnTo>
                    <a:lnTo>
                      <a:pt x="0" y="256"/>
                    </a:lnTo>
                    <a:lnTo>
                      <a:pt x="0" y="246"/>
                    </a:lnTo>
                    <a:lnTo>
                      <a:pt x="1" y="237"/>
                    </a:lnTo>
                    <a:lnTo>
                      <a:pt x="4" y="226"/>
                    </a:lnTo>
                    <a:lnTo>
                      <a:pt x="6" y="214"/>
                    </a:lnTo>
                    <a:lnTo>
                      <a:pt x="12" y="201"/>
                    </a:lnTo>
                    <a:lnTo>
                      <a:pt x="25" y="176"/>
                    </a:lnTo>
                    <a:lnTo>
                      <a:pt x="44" y="149"/>
                    </a:lnTo>
                    <a:lnTo>
                      <a:pt x="66" y="120"/>
                    </a:lnTo>
                    <a:lnTo>
                      <a:pt x="93" y="93"/>
                    </a:lnTo>
                    <a:lnTo>
                      <a:pt x="93" y="93"/>
                    </a:lnTo>
                    <a:lnTo>
                      <a:pt x="117" y="70"/>
                    </a:lnTo>
                    <a:lnTo>
                      <a:pt x="142" y="50"/>
                    </a:lnTo>
                    <a:lnTo>
                      <a:pt x="142" y="65"/>
                    </a:lnTo>
                    <a:lnTo>
                      <a:pt x="142" y="65"/>
                    </a:lnTo>
                    <a:lnTo>
                      <a:pt x="121" y="81"/>
                    </a:lnTo>
                    <a:lnTo>
                      <a:pt x="100" y="101"/>
                    </a:lnTo>
                    <a:lnTo>
                      <a:pt x="100" y="101"/>
                    </a:lnTo>
                    <a:lnTo>
                      <a:pt x="78" y="124"/>
                    </a:lnTo>
                    <a:lnTo>
                      <a:pt x="60" y="147"/>
                    </a:lnTo>
                    <a:lnTo>
                      <a:pt x="44" y="170"/>
                    </a:lnTo>
                    <a:lnTo>
                      <a:pt x="33" y="192"/>
                    </a:lnTo>
                    <a:lnTo>
                      <a:pt x="25" y="212"/>
                    </a:lnTo>
                    <a:lnTo>
                      <a:pt x="24" y="220"/>
                    </a:lnTo>
                    <a:lnTo>
                      <a:pt x="23" y="230"/>
                    </a:lnTo>
                    <a:lnTo>
                      <a:pt x="23" y="237"/>
                    </a:lnTo>
                    <a:lnTo>
                      <a:pt x="24" y="243"/>
                    </a:lnTo>
                    <a:lnTo>
                      <a:pt x="25" y="249"/>
                    </a:lnTo>
                    <a:lnTo>
                      <a:pt x="29" y="254"/>
                    </a:lnTo>
                    <a:lnTo>
                      <a:pt x="29" y="254"/>
                    </a:lnTo>
                    <a:lnTo>
                      <a:pt x="33" y="257"/>
                    </a:lnTo>
                    <a:lnTo>
                      <a:pt x="37" y="260"/>
                    </a:lnTo>
                    <a:lnTo>
                      <a:pt x="43" y="261"/>
                    </a:lnTo>
                    <a:lnTo>
                      <a:pt x="48" y="261"/>
                    </a:lnTo>
                    <a:lnTo>
                      <a:pt x="60" y="261"/>
                    </a:lnTo>
                    <a:lnTo>
                      <a:pt x="74" y="257"/>
                    </a:lnTo>
                    <a:lnTo>
                      <a:pt x="89" y="252"/>
                    </a:lnTo>
                    <a:lnTo>
                      <a:pt x="107" y="243"/>
                    </a:lnTo>
                    <a:lnTo>
                      <a:pt x="124" y="233"/>
                    </a:lnTo>
                    <a:lnTo>
                      <a:pt x="142" y="219"/>
                    </a:lnTo>
                    <a:lnTo>
                      <a:pt x="142" y="235"/>
                    </a:lnTo>
                    <a:lnTo>
                      <a:pt x="142" y="235"/>
                    </a:lnTo>
                    <a:lnTo>
                      <a:pt x="120" y="250"/>
                    </a:lnTo>
                    <a:lnTo>
                      <a:pt x="100" y="262"/>
                    </a:lnTo>
                    <a:lnTo>
                      <a:pt x="79" y="273"/>
                    </a:lnTo>
                    <a:lnTo>
                      <a:pt x="60" y="280"/>
                    </a:lnTo>
                    <a:lnTo>
                      <a:pt x="44" y="284"/>
                    </a:lnTo>
                    <a:lnTo>
                      <a:pt x="29" y="285"/>
                    </a:lnTo>
                    <a:lnTo>
                      <a:pt x="23" y="284"/>
                    </a:lnTo>
                    <a:lnTo>
                      <a:pt x="17" y="283"/>
                    </a:lnTo>
                    <a:lnTo>
                      <a:pt x="12" y="280"/>
                    </a:lnTo>
                    <a:lnTo>
                      <a:pt x="8" y="276"/>
                    </a:lnTo>
                    <a:lnTo>
                      <a:pt x="8" y="27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61" name="Freeform 125"/>
              <p:cNvSpPr>
                <a:spLocks noChangeArrowheads="1"/>
              </p:cNvSpPr>
              <p:nvPr/>
            </p:nvSpPr>
            <p:spPr bwMode="auto">
              <a:xfrm>
                <a:off x="254000" y="254000"/>
                <a:ext cx="92075" cy="95250"/>
              </a:xfrm>
              <a:custGeom>
                <a:avLst/>
                <a:gdLst>
                  <a:gd name="T0" fmla="*/ 0 w 58"/>
                  <a:gd name="T1" fmla="*/ 30 h 60"/>
                  <a:gd name="T2" fmla="*/ 0 w 58"/>
                  <a:gd name="T3" fmla="*/ 30 h 60"/>
                  <a:gd name="T4" fmla="*/ 1 w 58"/>
                  <a:gd name="T5" fmla="*/ 24 h 60"/>
                  <a:gd name="T6" fmla="*/ 3 w 58"/>
                  <a:gd name="T7" fmla="*/ 19 h 60"/>
                  <a:gd name="T8" fmla="*/ 5 w 58"/>
                  <a:gd name="T9" fmla="*/ 14 h 60"/>
                  <a:gd name="T10" fmla="*/ 9 w 58"/>
                  <a:gd name="T11" fmla="*/ 10 h 60"/>
                  <a:gd name="T12" fmla="*/ 13 w 58"/>
                  <a:gd name="T13" fmla="*/ 6 h 60"/>
                  <a:gd name="T14" fmla="*/ 18 w 58"/>
                  <a:gd name="T15" fmla="*/ 3 h 60"/>
                  <a:gd name="T16" fmla="*/ 24 w 58"/>
                  <a:gd name="T17" fmla="*/ 1 h 60"/>
                  <a:gd name="T18" fmla="*/ 30 w 58"/>
                  <a:gd name="T19" fmla="*/ 0 h 60"/>
                  <a:gd name="T20" fmla="*/ 30 w 58"/>
                  <a:gd name="T21" fmla="*/ 0 h 60"/>
                  <a:gd name="T22" fmla="*/ 35 w 58"/>
                  <a:gd name="T23" fmla="*/ 1 h 60"/>
                  <a:gd name="T24" fmla="*/ 41 w 58"/>
                  <a:gd name="T25" fmla="*/ 3 h 60"/>
                  <a:gd name="T26" fmla="*/ 46 w 58"/>
                  <a:gd name="T27" fmla="*/ 6 h 60"/>
                  <a:gd name="T28" fmla="*/ 50 w 58"/>
                  <a:gd name="T29" fmla="*/ 10 h 60"/>
                  <a:gd name="T30" fmla="*/ 54 w 58"/>
                  <a:gd name="T31" fmla="*/ 14 h 60"/>
                  <a:gd name="T32" fmla="*/ 57 w 58"/>
                  <a:gd name="T33" fmla="*/ 19 h 60"/>
                  <a:gd name="T34" fmla="*/ 58 w 58"/>
                  <a:gd name="T35" fmla="*/ 24 h 60"/>
                  <a:gd name="T36" fmla="*/ 58 w 58"/>
                  <a:gd name="T37" fmla="*/ 30 h 60"/>
                  <a:gd name="T38" fmla="*/ 58 w 58"/>
                  <a:gd name="T39" fmla="*/ 30 h 60"/>
                  <a:gd name="T40" fmla="*/ 58 w 58"/>
                  <a:gd name="T41" fmla="*/ 35 h 60"/>
                  <a:gd name="T42" fmla="*/ 57 w 58"/>
                  <a:gd name="T43" fmla="*/ 41 h 60"/>
                  <a:gd name="T44" fmla="*/ 54 w 58"/>
                  <a:gd name="T45" fmla="*/ 46 h 60"/>
                  <a:gd name="T46" fmla="*/ 50 w 58"/>
                  <a:gd name="T47" fmla="*/ 50 h 60"/>
                  <a:gd name="T48" fmla="*/ 46 w 58"/>
                  <a:gd name="T49" fmla="*/ 54 h 60"/>
                  <a:gd name="T50" fmla="*/ 41 w 58"/>
                  <a:gd name="T51" fmla="*/ 57 h 60"/>
                  <a:gd name="T52" fmla="*/ 35 w 58"/>
                  <a:gd name="T53" fmla="*/ 58 h 60"/>
                  <a:gd name="T54" fmla="*/ 30 w 58"/>
                  <a:gd name="T55" fmla="*/ 60 h 60"/>
                  <a:gd name="T56" fmla="*/ 30 w 58"/>
                  <a:gd name="T57" fmla="*/ 60 h 60"/>
                  <a:gd name="T58" fmla="*/ 24 w 58"/>
                  <a:gd name="T59" fmla="*/ 58 h 60"/>
                  <a:gd name="T60" fmla="*/ 18 w 58"/>
                  <a:gd name="T61" fmla="*/ 57 h 60"/>
                  <a:gd name="T62" fmla="*/ 13 w 58"/>
                  <a:gd name="T63" fmla="*/ 54 h 60"/>
                  <a:gd name="T64" fmla="*/ 9 w 58"/>
                  <a:gd name="T65" fmla="*/ 50 h 60"/>
                  <a:gd name="T66" fmla="*/ 5 w 58"/>
                  <a:gd name="T67" fmla="*/ 46 h 60"/>
                  <a:gd name="T68" fmla="*/ 3 w 58"/>
                  <a:gd name="T69" fmla="*/ 41 h 60"/>
                  <a:gd name="T70" fmla="*/ 1 w 58"/>
                  <a:gd name="T71" fmla="*/ 35 h 60"/>
                  <a:gd name="T72" fmla="*/ 0 w 58"/>
                  <a:gd name="T73" fmla="*/ 30 h 60"/>
                  <a:gd name="T74" fmla="*/ 0 w 58"/>
                  <a:gd name="T75" fmla="*/ 30 h 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8"/>
                  <a:gd name="T115" fmla="*/ 0 h 60"/>
                  <a:gd name="T116" fmla="*/ 58 w 58"/>
                  <a:gd name="T117" fmla="*/ 60 h 6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8" h="60">
                    <a:moveTo>
                      <a:pt x="0" y="30"/>
                    </a:moveTo>
                    <a:lnTo>
                      <a:pt x="0" y="30"/>
                    </a:lnTo>
                    <a:lnTo>
                      <a:pt x="1" y="24"/>
                    </a:lnTo>
                    <a:lnTo>
                      <a:pt x="3" y="19"/>
                    </a:lnTo>
                    <a:lnTo>
                      <a:pt x="5" y="14"/>
                    </a:lnTo>
                    <a:lnTo>
                      <a:pt x="9" y="10"/>
                    </a:lnTo>
                    <a:lnTo>
                      <a:pt x="13" y="6"/>
                    </a:lnTo>
                    <a:lnTo>
                      <a:pt x="18" y="3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41" y="3"/>
                    </a:lnTo>
                    <a:lnTo>
                      <a:pt x="46" y="6"/>
                    </a:lnTo>
                    <a:lnTo>
                      <a:pt x="50" y="10"/>
                    </a:lnTo>
                    <a:lnTo>
                      <a:pt x="54" y="14"/>
                    </a:lnTo>
                    <a:lnTo>
                      <a:pt x="57" y="19"/>
                    </a:lnTo>
                    <a:lnTo>
                      <a:pt x="58" y="24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5"/>
                    </a:lnTo>
                    <a:lnTo>
                      <a:pt x="57" y="41"/>
                    </a:lnTo>
                    <a:lnTo>
                      <a:pt x="54" y="46"/>
                    </a:lnTo>
                    <a:lnTo>
                      <a:pt x="50" y="50"/>
                    </a:lnTo>
                    <a:lnTo>
                      <a:pt x="46" y="54"/>
                    </a:lnTo>
                    <a:lnTo>
                      <a:pt x="41" y="57"/>
                    </a:lnTo>
                    <a:lnTo>
                      <a:pt x="35" y="58"/>
                    </a:lnTo>
                    <a:lnTo>
                      <a:pt x="30" y="60"/>
                    </a:lnTo>
                    <a:lnTo>
                      <a:pt x="30" y="60"/>
                    </a:lnTo>
                    <a:lnTo>
                      <a:pt x="24" y="58"/>
                    </a:lnTo>
                    <a:lnTo>
                      <a:pt x="18" y="57"/>
                    </a:lnTo>
                    <a:lnTo>
                      <a:pt x="13" y="54"/>
                    </a:lnTo>
                    <a:lnTo>
                      <a:pt x="9" y="50"/>
                    </a:lnTo>
                    <a:lnTo>
                      <a:pt x="5" y="46"/>
                    </a:lnTo>
                    <a:lnTo>
                      <a:pt x="3" y="41"/>
                    </a:lnTo>
                    <a:lnTo>
                      <a:pt x="1" y="35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6" name="组合 203"/>
            <p:cNvGrpSpPr>
              <a:grpSpLocks/>
            </p:cNvGrpSpPr>
            <p:nvPr/>
          </p:nvGrpSpPr>
          <p:grpSpPr bwMode="auto">
            <a:xfrm>
              <a:off x="3569823" y="827649"/>
              <a:ext cx="249728" cy="324190"/>
              <a:chOff x="0" y="0"/>
              <a:chExt cx="381000" cy="484187"/>
            </a:xfrm>
            <a:solidFill>
              <a:schemeClr val="bg1">
                <a:alpha val="70000"/>
              </a:schemeClr>
            </a:solidFill>
          </p:grpSpPr>
          <p:sp>
            <p:nvSpPr>
              <p:cNvPr id="155" name="Freeform 126"/>
              <p:cNvSpPr>
                <a:spLocks noEditPoints="1" noChangeArrowheads="1"/>
              </p:cNvSpPr>
              <p:nvPr/>
            </p:nvSpPr>
            <p:spPr bwMode="auto">
              <a:xfrm>
                <a:off x="0" y="4762"/>
                <a:ext cx="254000" cy="479425"/>
              </a:xfrm>
              <a:custGeom>
                <a:avLst/>
                <a:gdLst>
                  <a:gd name="T0" fmla="*/ 160 w 160"/>
                  <a:gd name="T1" fmla="*/ 0 h 302"/>
                  <a:gd name="T2" fmla="*/ 160 w 160"/>
                  <a:gd name="T3" fmla="*/ 302 h 302"/>
                  <a:gd name="T4" fmla="*/ 94 w 160"/>
                  <a:gd name="T5" fmla="*/ 302 h 302"/>
                  <a:gd name="T6" fmla="*/ 94 w 160"/>
                  <a:gd name="T7" fmla="*/ 261 h 302"/>
                  <a:gd name="T8" fmla="*/ 136 w 160"/>
                  <a:gd name="T9" fmla="*/ 261 h 302"/>
                  <a:gd name="T10" fmla="*/ 136 w 160"/>
                  <a:gd name="T11" fmla="*/ 116 h 302"/>
                  <a:gd name="T12" fmla="*/ 136 w 160"/>
                  <a:gd name="T13" fmla="*/ 116 h 302"/>
                  <a:gd name="T14" fmla="*/ 94 w 160"/>
                  <a:gd name="T15" fmla="*/ 189 h 302"/>
                  <a:gd name="T16" fmla="*/ 94 w 160"/>
                  <a:gd name="T17" fmla="*/ 124 h 302"/>
                  <a:gd name="T18" fmla="*/ 160 w 160"/>
                  <a:gd name="T19" fmla="*/ 0 h 302"/>
                  <a:gd name="T20" fmla="*/ 94 w 160"/>
                  <a:gd name="T21" fmla="*/ 302 h 302"/>
                  <a:gd name="T22" fmla="*/ 0 w 160"/>
                  <a:gd name="T23" fmla="*/ 302 h 302"/>
                  <a:gd name="T24" fmla="*/ 94 w 160"/>
                  <a:gd name="T25" fmla="*/ 124 h 302"/>
                  <a:gd name="T26" fmla="*/ 94 w 160"/>
                  <a:gd name="T27" fmla="*/ 189 h 302"/>
                  <a:gd name="T28" fmla="*/ 53 w 160"/>
                  <a:gd name="T29" fmla="*/ 261 h 302"/>
                  <a:gd name="T30" fmla="*/ 94 w 160"/>
                  <a:gd name="T31" fmla="*/ 261 h 302"/>
                  <a:gd name="T32" fmla="*/ 94 w 160"/>
                  <a:gd name="T33" fmla="*/ 302 h 30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0"/>
                  <a:gd name="T52" fmla="*/ 0 h 302"/>
                  <a:gd name="T53" fmla="*/ 160 w 160"/>
                  <a:gd name="T54" fmla="*/ 302 h 30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0" h="302">
                    <a:moveTo>
                      <a:pt x="160" y="0"/>
                    </a:moveTo>
                    <a:lnTo>
                      <a:pt x="160" y="302"/>
                    </a:lnTo>
                    <a:lnTo>
                      <a:pt x="94" y="302"/>
                    </a:lnTo>
                    <a:lnTo>
                      <a:pt x="94" y="261"/>
                    </a:lnTo>
                    <a:lnTo>
                      <a:pt x="136" y="261"/>
                    </a:lnTo>
                    <a:lnTo>
                      <a:pt x="136" y="116"/>
                    </a:lnTo>
                    <a:lnTo>
                      <a:pt x="136" y="116"/>
                    </a:lnTo>
                    <a:lnTo>
                      <a:pt x="94" y="189"/>
                    </a:lnTo>
                    <a:lnTo>
                      <a:pt x="94" y="124"/>
                    </a:lnTo>
                    <a:lnTo>
                      <a:pt x="160" y="0"/>
                    </a:lnTo>
                    <a:close/>
                    <a:moveTo>
                      <a:pt x="94" y="302"/>
                    </a:moveTo>
                    <a:lnTo>
                      <a:pt x="0" y="302"/>
                    </a:lnTo>
                    <a:lnTo>
                      <a:pt x="94" y="124"/>
                    </a:lnTo>
                    <a:lnTo>
                      <a:pt x="94" y="189"/>
                    </a:lnTo>
                    <a:lnTo>
                      <a:pt x="53" y="261"/>
                    </a:lnTo>
                    <a:lnTo>
                      <a:pt x="94" y="261"/>
                    </a:lnTo>
                    <a:lnTo>
                      <a:pt x="94" y="3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6" name="Rectangle 127"/>
              <p:cNvSpPr>
                <a:spLocks noChangeArrowheads="1"/>
              </p:cNvSpPr>
              <p:nvPr/>
            </p:nvSpPr>
            <p:spPr bwMode="auto">
              <a:xfrm>
                <a:off x="317500" y="0"/>
                <a:ext cx="63500" cy="47148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38" name="Freeform 128"/>
            <p:cNvSpPr>
              <a:spLocks noEditPoints="1" noChangeArrowheads="1"/>
            </p:cNvSpPr>
            <p:nvPr/>
          </p:nvSpPr>
          <p:spPr bwMode="auto">
            <a:xfrm>
              <a:off x="4826786" y="2412460"/>
              <a:ext cx="332970" cy="265729"/>
            </a:xfrm>
            <a:custGeom>
              <a:avLst/>
              <a:gdLst>
                <a:gd name="T0" fmla="*/ 2147483647 w 320"/>
                <a:gd name="T1" fmla="*/ 2147483647 h 250"/>
                <a:gd name="T2" fmla="*/ 2147483647 w 320"/>
                <a:gd name="T3" fmla="*/ 2147483647 h 250"/>
                <a:gd name="T4" fmla="*/ 2147483647 w 320"/>
                <a:gd name="T5" fmla="*/ 2147483647 h 250"/>
                <a:gd name="T6" fmla="*/ 2147483647 w 320"/>
                <a:gd name="T7" fmla="*/ 2147483647 h 250"/>
                <a:gd name="T8" fmla="*/ 2147483647 w 320"/>
                <a:gd name="T9" fmla="*/ 2147483647 h 250"/>
                <a:gd name="T10" fmla="*/ 2147483647 w 320"/>
                <a:gd name="T11" fmla="*/ 2147483647 h 250"/>
                <a:gd name="T12" fmla="*/ 2147483647 w 320"/>
                <a:gd name="T13" fmla="*/ 2147483647 h 250"/>
                <a:gd name="T14" fmla="*/ 2147483647 w 320"/>
                <a:gd name="T15" fmla="*/ 2147483647 h 250"/>
                <a:gd name="T16" fmla="*/ 2147483647 w 320"/>
                <a:gd name="T17" fmla="*/ 2147483647 h 250"/>
                <a:gd name="T18" fmla="*/ 2147483647 w 320"/>
                <a:gd name="T19" fmla="*/ 2147483647 h 250"/>
                <a:gd name="T20" fmla="*/ 2147483647 w 320"/>
                <a:gd name="T21" fmla="*/ 2147483647 h 250"/>
                <a:gd name="T22" fmla="*/ 2147483647 w 320"/>
                <a:gd name="T23" fmla="*/ 2147483647 h 250"/>
                <a:gd name="T24" fmla="*/ 2147483647 w 320"/>
                <a:gd name="T25" fmla="*/ 2147483647 h 250"/>
                <a:gd name="T26" fmla="*/ 2147483647 w 320"/>
                <a:gd name="T27" fmla="*/ 2147483647 h 250"/>
                <a:gd name="T28" fmla="*/ 2147483647 w 320"/>
                <a:gd name="T29" fmla="*/ 2147483647 h 250"/>
                <a:gd name="T30" fmla="*/ 2147483647 w 320"/>
                <a:gd name="T31" fmla="*/ 2147483647 h 250"/>
                <a:gd name="T32" fmla="*/ 2147483647 w 320"/>
                <a:gd name="T33" fmla="*/ 2147483647 h 250"/>
                <a:gd name="T34" fmla="*/ 2147483647 w 320"/>
                <a:gd name="T35" fmla="*/ 2147483647 h 250"/>
                <a:gd name="T36" fmla="*/ 2147483647 w 320"/>
                <a:gd name="T37" fmla="*/ 2147483647 h 250"/>
                <a:gd name="T38" fmla="*/ 2147483647 w 320"/>
                <a:gd name="T39" fmla="*/ 2147483647 h 250"/>
                <a:gd name="T40" fmla="*/ 2147483647 w 320"/>
                <a:gd name="T41" fmla="*/ 2147483647 h 250"/>
                <a:gd name="T42" fmla="*/ 2147483647 w 320"/>
                <a:gd name="T43" fmla="*/ 2147483647 h 250"/>
                <a:gd name="T44" fmla="*/ 2147483647 w 320"/>
                <a:gd name="T45" fmla="*/ 2147483647 h 250"/>
                <a:gd name="T46" fmla="*/ 2147483647 w 320"/>
                <a:gd name="T47" fmla="*/ 2147483647 h 250"/>
                <a:gd name="T48" fmla="*/ 2147483647 w 320"/>
                <a:gd name="T49" fmla="*/ 2147483647 h 250"/>
                <a:gd name="T50" fmla="*/ 2147483647 w 320"/>
                <a:gd name="T51" fmla="*/ 2147483647 h 250"/>
                <a:gd name="T52" fmla="*/ 2147483647 w 320"/>
                <a:gd name="T53" fmla="*/ 2147483647 h 250"/>
                <a:gd name="T54" fmla="*/ 2147483647 w 320"/>
                <a:gd name="T55" fmla="*/ 2147483647 h 250"/>
                <a:gd name="T56" fmla="*/ 2147483647 w 320"/>
                <a:gd name="T57" fmla="*/ 2147483647 h 250"/>
                <a:gd name="T58" fmla="*/ 2147483647 w 320"/>
                <a:gd name="T59" fmla="*/ 2147483647 h 250"/>
                <a:gd name="T60" fmla="*/ 2147483647 w 320"/>
                <a:gd name="T61" fmla="*/ 2147483647 h 250"/>
                <a:gd name="T62" fmla="*/ 2147483647 w 320"/>
                <a:gd name="T63" fmla="*/ 2147483647 h 250"/>
                <a:gd name="T64" fmla="*/ 2147483647 w 320"/>
                <a:gd name="T65" fmla="*/ 2147483647 h 250"/>
                <a:gd name="T66" fmla="*/ 2147483647 w 320"/>
                <a:gd name="T67" fmla="*/ 2147483647 h 250"/>
                <a:gd name="T68" fmla="*/ 2147483647 w 320"/>
                <a:gd name="T69" fmla="*/ 2147483647 h 250"/>
                <a:gd name="T70" fmla="*/ 2147483647 w 320"/>
                <a:gd name="T71" fmla="*/ 2147483647 h 250"/>
                <a:gd name="T72" fmla="*/ 2147483647 w 320"/>
                <a:gd name="T73" fmla="*/ 2147483647 h 250"/>
                <a:gd name="T74" fmla="*/ 2147483647 w 320"/>
                <a:gd name="T75" fmla="*/ 2147483647 h 250"/>
                <a:gd name="T76" fmla="*/ 2147483647 w 320"/>
                <a:gd name="T77" fmla="*/ 2147483647 h 250"/>
                <a:gd name="T78" fmla="*/ 2147483647 w 320"/>
                <a:gd name="T79" fmla="*/ 2147483647 h 250"/>
                <a:gd name="T80" fmla="*/ 2147483647 w 320"/>
                <a:gd name="T81" fmla="*/ 2147483647 h 250"/>
                <a:gd name="T82" fmla="*/ 2147483647 w 320"/>
                <a:gd name="T83" fmla="*/ 2147483647 h 250"/>
                <a:gd name="T84" fmla="*/ 2147483647 w 320"/>
                <a:gd name="T85" fmla="*/ 2147483647 h 250"/>
                <a:gd name="T86" fmla="*/ 2147483647 w 320"/>
                <a:gd name="T87" fmla="*/ 2147483647 h 250"/>
                <a:gd name="T88" fmla="*/ 2147483647 w 320"/>
                <a:gd name="T89" fmla="*/ 2147483647 h 250"/>
                <a:gd name="T90" fmla="*/ 2147483647 w 320"/>
                <a:gd name="T91" fmla="*/ 2147483647 h 250"/>
                <a:gd name="T92" fmla="*/ 2147483647 w 320"/>
                <a:gd name="T93" fmla="*/ 2147483647 h 250"/>
                <a:gd name="T94" fmla="*/ 2147483647 w 320"/>
                <a:gd name="T95" fmla="*/ 2147483647 h 250"/>
                <a:gd name="T96" fmla="*/ 2147483647 w 320"/>
                <a:gd name="T97" fmla="*/ 2147483647 h 250"/>
                <a:gd name="T98" fmla="*/ 2147483647 w 320"/>
                <a:gd name="T99" fmla="*/ 2147483647 h 250"/>
                <a:gd name="T100" fmla="*/ 2147483647 w 320"/>
                <a:gd name="T101" fmla="*/ 2147483647 h 250"/>
                <a:gd name="T102" fmla="*/ 0 w 320"/>
                <a:gd name="T103" fmla="*/ 2147483647 h 250"/>
                <a:gd name="T104" fmla="*/ 2147483647 w 320"/>
                <a:gd name="T105" fmla="*/ 2147483647 h 250"/>
                <a:gd name="T106" fmla="*/ 2147483647 w 320"/>
                <a:gd name="T107" fmla="*/ 2147483647 h 250"/>
                <a:gd name="T108" fmla="*/ 2147483647 w 320"/>
                <a:gd name="T109" fmla="*/ 2147483647 h 250"/>
                <a:gd name="T110" fmla="*/ 2147483647 w 320"/>
                <a:gd name="T111" fmla="*/ 2147483647 h 250"/>
                <a:gd name="T112" fmla="*/ 2147483647 w 320"/>
                <a:gd name="T113" fmla="*/ 2147483647 h 250"/>
                <a:gd name="T114" fmla="*/ 2147483647 w 320"/>
                <a:gd name="T115" fmla="*/ 2147483647 h 250"/>
                <a:gd name="T116" fmla="*/ 2147483647 w 320"/>
                <a:gd name="T117" fmla="*/ 2147483647 h 250"/>
                <a:gd name="T118" fmla="*/ 2147483647 w 320"/>
                <a:gd name="T119" fmla="*/ 2147483647 h 2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0"/>
                <a:gd name="T181" fmla="*/ 0 h 250"/>
                <a:gd name="T182" fmla="*/ 320 w 320"/>
                <a:gd name="T183" fmla="*/ 250 h 2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0" h="250">
                  <a:moveTo>
                    <a:pt x="261" y="19"/>
                  </a:moveTo>
                  <a:lnTo>
                    <a:pt x="261" y="19"/>
                  </a:lnTo>
                  <a:lnTo>
                    <a:pt x="276" y="30"/>
                  </a:lnTo>
                  <a:lnTo>
                    <a:pt x="288" y="42"/>
                  </a:lnTo>
                  <a:lnTo>
                    <a:pt x="298" y="57"/>
                  </a:lnTo>
                  <a:lnTo>
                    <a:pt x="306" y="71"/>
                  </a:lnTo>
                  <a:lnTo>
                    <a:pt x="312" y="88"/>
                  </a:lnTo>
                  <a:lnTo>
                    <a:pt x="316" y="104"/>
                  </a:lnTo>
                  <a:lnTo>
                    <a:pt x="318" y="120"/>
                  </a:lnTo>
                  <a:lnTo>
                    <a:pt x="320" y="138"/>
                  </a:lnTo>
                  <a:lnTo>
                    <a:pt x="320" y="154"/>
                  </a:lnTo>
                  <a:lnTo>
                    <a:pt x="317" y="170"/>
                  </a:lnTo>
                  <a:lnTo>
                    <a:pt x="314" y="185"/>
                  </a:lnTo>
                  <a:lnTo>
                    <a:pt x="310" y="200"/>
                  </a:lnTo>
                  <a:lnTo>
                    <a:pt x="303" y="212"/>
                  </a:lnTo>
                  <a:lnTo>
                    <a:pt x="297" y="223"/>
                  </a:lnTo>
                  <a:lnTo>
                    <a:pt x="290" y="233"/>
                  </a:lnTo>
                  <a:lnTo>
                    <a:pt x="282" y="239"/>
                  </a:lnTo>
                  <a:lnTo>
                    <a:pt x="271" y="245"/>
                  </a:lnTo>
                  <a:lnTo>
                    <a:pt x="261" y="247"/>
                  </a:lnTo>
                  <a:lnTo>
                    <a:pt x="261" y="233"/>
                  </a:lnTo>
                  <a:lnTo>
                    <a:pt x="263" y="233"/>
                  </a:lnTo>
                  <a:lnTo>
                    <a:pt x="268" y="229"/>
                  </a:lnTo>
                  <a:lnTo>
                    <a:pt x="272" y="224"/>
                  </a:lnTo>
                  <a:lnTo>
                    <a:pt x="276" y="219"/>
                  </a:lnTo>
                  <a:lnTo>
                    <a:pt x="279" y="214"/>
                  </a:lnTo>
                  <a:lnTo>
                    <a:pt x="280" y="208"/>
                  </a:lnTo>
                  <a:lnTo>
                    <a:pt x="280" y="203"/>
                  </a:lnTo>
                  <a:lnTo>
                    <a:pt x="279" y="196"/>
                  </a:lnTo>
                  <a:lnTo>
                    <a:pt x="276" y="191"/>
                  </a:lnTo>
                  <a:lnTo>
                    <a:pt x="274" y="185"/>
                  </a:lnTo>
                  <a:lnTo>
                    <a:pt x="271" y="181"/>
                  </a:lnTo>
                  <a:lnTo>
                    <a:pt x="267" y="178"/>
                  </a:lnTo>
                  <a:lnTo>
                    <a:pt x="261" y="176"/>
                  </a:lnTo>
                  <a:lnTo>
                    <a:pt x="261" y="165"/>
                  </a:lnTo>
                  <a:lnTo>
                    <a:pt x="268" y="168"/>
                  </a:lnTo>
                  <a:lnTo>
                    <a:pt x="275" y="168"/>
                  </a:lnTo>
                  <a:lnTo>
                    <a:pt x="280" y="168"/>
                  </a:lnTo>
                  <a:lnTo>
                    <a:pt x="287" y="165"/>
                  </a:lnTo>
                  <a:lnTo>
                    <a:pt x="293" y="162"/>
                  </a:lnTo>
                  <a:lnTo>
                    <a:pt x="297" y="158"/>
                  </a:lnTo>
                  <a:lnTo>
                    <a:pt x="299" y="153"/>
                  </a:lnTo>
                  <a:lnTo>
                    <a:pt x="302" y="149"/>
                  </a:lnTo>
                  <a:lnTo>
                    <a:pt x="303" y="143"/>
                  </a:lnTo>
                  <a:lnTo>
                    <a:pt x="303" y="136"/>
                  </a:lnTo>
                  <a:lnTo>
                    <a:pt x="302" y="131"/>
                  </a:lnTo>
                  <a:lnTo>
                    <a:pt x="299" y="126"/>
                  </a:lnTo>
                  <a:lnTo>
                    <a:pt x="297" y="122"/>
                  </a:lnTo>
                  <a:lnTo>
                    <a:pt x="293" y="118"/>
                  </a:lnTo>
                  <a:lnTo>
                    <a:pt x="288" y="113"/>
                  </a:lnTo>
                  <a:lnTo>
                    <a:pt x="283" y="112"/>
                  </a:lnTo>
                  <a:lnTo>
                    <a:pt x="279" y="111"/>
                  </a:lnTo>
                  <a:lnTo>
                    <a:pt x="272" y="109"/>
                  </a:lnTo>
                  <a:lnTo>
                    <a:pt x="267" y="111"/>
                  </a:lnTo>
                  <a:lnTo>
                    <a:pt x="261" y="112"/>
                  </a:lnTo>
                  <a:lnTo>
                    <a:pt x="261" y="100"/>
                  </a:lnTo>
                  <a:lnTo>
                    <a:pt x="268" y="100"/>
                  </a:lnTo>
                  <a:lnTo>
                    <a:pt x="274" y="99"/>
                  </a:lnTo>
                  <a:lnTo>
                    <a:pt x="278" y="96"/>
                  </a:lnTo>
                  <a:lnTo>
                    <a:pt x="282" y="92"/>
                  </a:lnTo>
                  <a:lnTo>
                    <a:pt x="284" y="88"/>
                  </a:lnTo>
                  <a:lnTo>
                    <a:pt x="286" y="84"/>
                  </a:lnTo>
                  <a:lnTo>
                    <a:pt x="287" y="78"/>
                  </a:lnTo>
                  <a:lnTo>
                    <a:pt x="287" y="74"/>
                  </a:lnTo>
                  <a:lnTo>
                    <a:pt x="286" y="69"/>
                  </a:lnTo>
                  <a:lnTo>
                    <a:pt x="284" y="63"/>
                  </a:lnTo>
                  <a:lnTo>
                    <a:pt x="280" y="58"/>
                  </a:lnTo>
                  <a:lnTo>
                    <a:pt x="275" y="54"/>
                  </a:lnTo>
                  <a:lnTo>
                    <a:pt x="270" y="51"/>
                  </a:lnTo>
                  <a:lnTo>
                    <a:pt x="261" y="50"/>
                  </a:lnTo>
                  <a:lnTo>
                    <a:pt x="261" y="19"/>
                  </a:lnTo>
                  <a:close/>
                  <a:moveTo>
                    <a:pt x="238" y="8"/>
                  </a:moveTo>
                  <a:lnTo>
                    <a:pt x="238" y="8"/>
                  </a:lnTo>
                  <a:lnTo>
                    <a:pt x="251" y="12"/>
                  </a:lnTo>
                  <a:lnTo>
                    <a:pt x="261" y="19"/>
                  </a:lnTo>
                  <a:lnTo>
                    <a:pt x="261" y="50"/>
                  </a:lnTo>
                  <a:lnTo>
                    <a:pt x="256" y="50"/>
                  </a:lnTo>
                  <a:lnTo>
                    <a:pt x="251" y="53"/>
                  </a:lnTo>
                  <a:lnTo>
                    <a:pt x="247" y="55"/>
                  </a:lnTo>
                  <a:lnTo>
                    <a:pt x="242" y="59"/>
                  </a:lnTo>
                  <a:lnTo>
                    <a:pt x="240" y="63"/>
                  </a:lnTo>
                  <a:lnTo>
                    <a:pt x="238" y="67"/>
                  </a:lnTo>
                  <a:lnTo>
                    <a:pt x="238" y="39"/>
                  </a:lnTo>
                  <a:lnTo>
                    <a:pt x="238" y="34"/>
                  </a:lnTo>
                  <a:lnTo>
                    <a:pt x="238" y="27"/>
                  </a:lnTo>
                  <a:lnTo>
                    <a:pt x="238" y="8"/>
                  </a:lnTo>
                  <a:close/>
                  <a:moveTo>
                    <a:pt x="261" y="247"/>
                  </a:moveTo>
                  <a:lnTo>
                    <a:pt x="261" y="247"/>
                  </a:lnTo>
                  <a:lnTo>
                    <a:pt x="249" y="250"/>
                  </a:lnTo>
                  <a:lnTo>
                    <a:pt x="238" y="250"/>
                  </a:lnTo>
                  <a:lnTo>
                    <a:pt x="238" y="233"/>
                  </a:lnTo>
                  <a:lnTo>
                    <a:pt x="244" y="235"/>
                  </a:lnTo>
                  <a:lnTo>
                    <a:pt x="249" y="235"/>
                  </a:lnTo>
                  <a:lnTo>
                    <a:pt x="256" y="235"/>
                  </a:lnTo>
                  <a:lnTo>
                    <a:pt x="261" y="233"/>
                  </a:lnTo>
                  <a:lnTo>
                    <a:pt x="261" y="247"/>
                  </a:lnTo>
                  <a:close/>
                  <a:moveTo>
                    <a:pt x="261" y="100"/>
                  </a:moveTo>
                  <a:lnTo>
                    <a:pt x="261" y="112"/>
                  </a:lnTo>
                  <a:lnTo>
                    <a:pt x="261" y="113"/>
                  </a:lnTo>
                  <a:lnTo>
                    <a:pt x="256" y="116"/>
                  </a:lnTo>
                  <a:lnTo>
                    <a:pt x="252" y="120"/>
                  </a:lnTo>
                  <a:lnTo>
                    <a:pt x="249" y="124"/>
                  </a:lnTo>
                  <a:lnTo>
                    <a:pt x="247" y="130"/>
                  </a:lnTo>
                  <a:lnTo>
                    <a:pt x="245" y="135"/>
                  </a:lnTo>
                  <a:lnTo>
                    <a:pt x="245" y="141"/>
                  </a:lnTo>
                  <a:lnTo>
                    <a:pt x="247" y="146"/>
                  </a:lnTo>
                  <a:lnTo>
                    <a:pt x="249" y="151"/>
                  </a:lnTo>
                  <a:lnTo>
                    <a:pt x="252" y="155"/>
                  </a:lnTo>
                  <a:lnTo>
                    <a:pt x="255" y="159"/>
                  </a:lnTo>
                  <a:lnTo>
                    <a:pt x="261" y="165"/>
                  </a:lnTo>
                  <a:lnTo>
                    <a:pt x="261" y="176"/>
                  </a:lnTo>
                  <a:lnTo>
                    <a:pt x="256" y="174"/>
                  </a:lnTo>
                  <a:lnTo>
                    <a:pt x="251" y="173"/>
                  </a:lnTo>
                  <a:lnTo>
                    <a:pt x="244" y="173"/>
                  </a:lnTo>
                  <a:lnTo>
                    <a:pt x="238" y="174"/>
                  </a:lnTo>
                  <a:lnTo>
                    <a:pt x="238" y="82"/>
                  </a:lnTo>
                  <a:lnTo>
                    <a:pt x="240" y="86"/>
                  </a:lnTo>
                  <a:lnTo>
                    <a:pt x="244" y="92"/>
                  </a:lnTo>
                  <a:lnTo>
                    <a:pt x="249" y="97"/>
                  </a:lnTo>
                  <a:lnTo>
                    <a:pt x="255" y="100"/>
                  </a:lnTo>
                  <a:lnTo>
                    <a:pt x="261" y="100"/>
                  </a:lnTo>
                  <a:close/>
                  <a:moveTo>
                    <a:pt x="219" y="2"/>
                  </a:moveTo>
                  <a:lnTo>
                    <a:pt x="219" y="2"/>
                  </a:lnTo>
                  <a:lnTo>
                    <a:pt x="238" y="8"/>
                  </a:lnTo>
                  <a:lnTo>
                    <a:pt x="238" y="27"/>
                  </a:lnTo>
                  <a:lnTo>
                    <a:pt x="237" y="24"/>
                  </a:lnTo>
                  <a:lnTo>
                    <a:pt x="234" y="20"/>
                  </a:lnTo>
                  <a:lnTo>
                    <a:pt x="230" y="17"/>
                  </a:lnTo>
                  <a:lnTo>
                    <a:pt x="225" y="15"/>
                  </a:lnTo>
                  <a:lnTo>
                    <a:pt x="219" y="15"/>
                  </a:lnTo>
                  <a:lnTo>
                    <a:pt x="219" y="2"/>
                  </a:lnTo>
                  <a:close/>
                  <a:moveTo>
                    <a:pt x="238" y="250"/>
                  </a:moveTo>
                  <a:lnTo>
                    <a:pt x="238" y="250"/>
                  </a:lnTo>
                  <a:lnTo>
                    <a:pt x="229" y="247"/>
                  </a:lnTo>
                  <a:lnTo>
                    <a:pt x="219" y="245"/>
                  </a:lnTo>
                  <a:lnTo>
                    <a:pt x="219" y="215"/>
                  </a:lnTo>
                  <a:lnTo>
                    <a:pt x="221" y="218"/>
                  </a:lnTo>
                  <a:lnTo>
                    <a:pt x="225" y="223"/>
                  </a:lnTo>
                  <a:lnTo>
                    <a:pt x="229" y="227"/>
                  </a:lnTo>
                  <a:lnTo>
                    <a:pt x="233" y="231"/>
                  </a:lnTo>
                  <a:lnTo>
                    <a:pt x="238" y="233"/>
                  </a:lnTo>
                  <a:lnTo>
                    <a:pt x="238" y="250"/>
                  </a:lnTo>
                  <a:close/>
                  <a:moveTo>
                    <a:pt x="238" y="39"/>
                  </a:moveTo>
                  <a:lnTo>
                    <a:pt x="238" y="67"/>
                  </a:lnTo>
                  <a:lnTo>
                    <a:pt x="237" y="74"/>
                  </a:lnTo>
                  <a:lnTo>
                    <a:pt x="238" y="82"/>
                  </a:lnTo>
                  <a:lnTo>
                    <a:pt x="238" y="174"/>
                  </a:lnTo>
                  <a:lnTo>
                    <a:pt x="236" y="176"/>
                  </a:lnTo>
                  <a:lnTo>
                    <a:pt x="230" y="180"/>
                  </a:lnTo>
                  <a:lnTo>
                    <a:pt x="226" y="184"/>
                  </a:lnTo>
                  <a:lnTo>
                    <a:pt x="222" y="188"/>
                  </a:lnTo>
                  <a:lnTo>
                    <a:pt x="219" y="193"/>
                  </a:lnTo>
                  <a:lnTo>
                    <a:pt x="219" y="53"/>
                  </a:lnTo>
                  <a:lnTo>
                    <a:pt x="225" y="51"/>
                  </a:lnTo>
                  <a:lnTo>
                    <a:pt x="229" y="50"/>
                  </a:lnTo>
                  <a:lnTo>
                    <a:pt x="234" y="46"/>
                  </a:lnTo>
                  <a:lnTo>
                    <a:pt x="238" y="39"/>
                  </a:lnTo>
                  <a:close/>
                  <a:moveTo>
                    <a:pt x="68" y="31"/>
                  </a:moveTo>
                  <a:lnTo>
                    <a:pt x="68" y="31"/>
                  </a:lnTo>
                  <a:lnTo>
                    <a:pt x="91" y="21"/>
                  </a:lnTo>
                  <a:lnTo>
                    <a:pt x="112" y="13"/>
                  </a:lnTo>
                  <a:lnTo>
                    <a:pt x="134" y="8"/>
                  </a:lnTo>
                  <a:lnTo>
                    <a:pt x="153" y="4"/>
                  </a:lnTo>
                  <a:lnTo>
                    <a:pt x="172" y="1"/>
                  </a:lnTo>
                  <a:lnTo>
                    <a:pt x="190" y="0"/>
                  </a:lnTo>
                  <a:lnTo>
                    <a:pt x="205" y="1"/>
                  </a:lnTo>
                  <a:lnTo>
                    <a:pt x="219" y="2"/>
                  </a:lnTo>
                  <a:lnTo>
                    <a:pt x="219" y="15"/>
                  </a:lnTo>
                  <a:lnTo>
                    <a:pt x="215" y="15"/>
                  </a:lnTo>
                  <a:lnTo>
                    <a:pt x="211" y="16"/>
                  </a:lnTo>
                  <a:lnTo>
                    <a:pt x="206" y="20"/>
                  </a:lnTo>
                  <a:lnTo>
                    <a:pt x="202" y="27"/>
                  </a:lnTo>
                  <a:lnTo>
                    <a:pt x="200" y="34"/>
                  </a:lnTo>
                  <a:lnTo>
                    <a:pt x="203" y="42"/>
                  </a:lnTo>
                  <a:lnTo>
                    <a:pt x="206" y="46"/>
                  </a:lnTo>
                  <a:lnTo>
                    <a:pt x="210" y="50"/>
                  </a:lnTo>
                  <a:lnTo>
                    <a:pt x="215" y="51"/>
                  </a:lnTo>
                  <a:lnTo>
                    <a:pt x="219" y="53"/>
                  </a:lnTo>
                  <a:lnTo>
                    <a:pt x="219" y="193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210"/>
                  </a:lnTo>
                  <a:lnTo>
                    <a:pt x="219" y="215"/>
                  </a:lnTo>
                  <a:lnTo>
                    <a:pt x="219" y="245"/>
                  </a:lnTo>
                  <a:lnTo>
                    <a:pt x="207" y="238"/>
                  </a:lnTo>
                  <a:lnTo>
                    <a:pt x="194" y="230"/>
                  </a:lnTo>
                  <a:lnTo>
                    <a:pt x="169" y="212"/>
                  </a:lnTo>
                  <a:lnTo>
                    <a:pt x="157" y="203"/>
                  </a:lnTo>
                  <a:lnTo>
                    <a:pt x="145" y="196"/>
                  </a:lnTo>
                  <a:lnTo>
                    <a:pt x="131" y="192"/>
                  </a:lnTo>
                  <a:lnTo>
                    <a:pt x="125" y="192"/>
                  </a:lnTo>
                  <a:lnTo>
                    <a:pt x="118" y="192"/>
                  </a:lnTo>
                  <a:lnTo>
                    <a:pt x="92" y="193"/>
                  </a:lnTo>
                  <a:lnTo>
                    <a:pt x="68" y="193"/>
                  </a:lnTo>
                  <a:lnTo>
                    <a:pt x="68" y="164"/>
                  </a:lnTo>
                  <a:lnTo>
                    <a:pt x="76" y="162"/>
                  </a:lnTo>
                  <a:lnTo>
                    <a:pt x="84" y="159"/>
                  </a:lnTo>
                  <a:lnTo>
                    <a:pt x="91" y="155"/>
                  </a:lnTo>
                  <a:lnTo>
                    <a:pt x="96" y="150"/>
                  </a:lnTo>
                  <a:lnTo>
                    <a:pt x="100" y="145"/>
                  </a:lnTo>
                  <a:lnTo>
                    <a:pt x="103" y="138"/>
                  </a:lnTo>
                  <a:lnTo>
                    <a:pt x="104" y="131"/>
                  </a:lnTo>
                  <a:lnTo>
                    <a:pt x="104" y="123"/>
                  </a:lnTo>
                  <a:lnTo>
                    <a:pt x="103" y="116"/>
                  </a:lnTo>
                  <a:lnTo>
                    <a:pt x="100" y="109"/>
                  </a:lnTo>
                  <a:lnTo>
                    <a:pt x="95" y="100"/>
                  </a:lnTo>
                  <a:lnTo>
                    <a:pt x="87" y="93"/>
                  </a:lnTo>
                  <a:lnTo>
                    <a:pt x="77" y="89"/>
                  </a:lnTo>
                  <a:lnTo>
                    <a:pt x="68" y="88"/>
                  </a:lnTo>
                  <a:lnTo>
                    <a:pt x="68" y="31"/>
                  </a:lnTo>
                  <a:close/>
                  <a:moveTo>
                    <a:pt x="0" y="136"/>
                  </a:moveTo>
                  <a:lnTo>
                    <a:pt x="0" y="136"/>
                  </a:lnTo>
                  <a:lnTo>
                    <a:pt x="0" y="124"/>
                  </a:lnTo>
                  <a:lnTo>
                    <a:pt x="0" y="115"/>
                  </a:lnTo>
                  <a:lnTo>
                    <a:pt x="3" y="104"/>
                  </a:lnTo>
                  <a:lnTo>
                    <a:pt x="5" y="96"/>
                  </a:lnTo>
                  <a:lnTo>
                    <a:pt x="10" y="86"/>
                  </a:lnTo>
                  <a:lnTo>
                    <a:pt x="14" y="78"/>
                  </a:lnTo>
                  <a:lnTo>
                    <a:pt x="24" y="65"/>
                  </a:lnTo>
                  <a:lnTo>
                    <a:pt x="35" y="53"/>
                  </a:lnTo>
                  <a:lnTo>
                    <a:pt x="45" y="44"/>
                  </a:lnTo>
                  <a:lnTo>
                    <a:pt x="54" y="38"/>
                  </a:lnTo>
                  <a:lnTo>
                    <a:pt x="68" y="31"/>
                  </a:lnTo>
                  <a:lnTo>
                    <a:pt x="68" y="88"/>
                  </a:lnTo>
                  <a:lnTo>
                    <a:pt x="58" y="89"/>
                  </a:lnTo>
                  <a:lnTo>
                    <a:pt x="50" y="92"/>
                  </a:lnTo>
                  <a:lnTo>
                    <a:pt x="43" y="96"/>
                  </a:lnTo>
                  <a:lnTo>
                    <a:pt x="38" y="101"/>
                  </a:lnTo>
                  <a:lnTo>
                    <a:pt x="34" y="108"/>
                  </a:lnTo>
                  <a:lnTo>
                    <a:pt x="31" y="113"/>
                  </a:lnTo>
                  <a:lnTo>
                    <a:pt x="30" y="122"/>
                  </a:lnTo>
                  <a:lnTo>
                    <a:pt x="30" y="128"/>
                  </a:lnTo>
                  <a:lnTo>
                    <a:pt x="31" y="135"/>
                  </a:lnTo>
                  <a:lnTo>
                    <a:pt x="34" y="143"/>
                  </a:lnTo>
                  <a:lnTo>
                    <a:pt x="39" y="151"/>
                  </a:lnTo>
                  <a:lnTo>
                    <a:pt x="47" y="158"/>
                  </a:lnTo>
                  <a:lnTo>
                    <a:pt x="57" y="162"/>
                  </a:lnTo>
                  <a:lnTo>
                    <a:pt x="68" y="164"/>
                  </a:lnTo>
                  <a:lnTo>
                    <a:pt x="68" y="193"/>
                  </a:lnTo>
                  <a:lnTo>
                    <a:pt x="54" y="192"/>
                  </a:lnTo>
                  <a:lnTo>
                    <a:pt x="42" y="189"/>
                  </a:lnTo>
                  <a:lnTo>
                    <a:pt x="31" y="185"/>
                  </a:lnTo>
                  <a:lnTo>
                    <a:pt x="22" y="178"/>
                  </a:lnTo>
                  <a:lnTo>
                    <a:pt x="14" y="172"/>
                  </a:lnTo>
                  <a:lnTo>
                    <a:pt x="8" y="162"/>
                  </a:lnTo>
                  <a:lnTo>
                    <a:pt x="3" y="150"/>
                  </a:lnTo>
                  <a:lnTo>
                    <a:pt x="0" y="13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78" name="组合 206"/>
            <p:cNvGrpSpPr>
              <a:grpSpLocks/>
            </p:cNvGrpSpPr>
            <p:nvPr/>
          </p:nvGrpSpPr>
          <p:grpSpPr bwMode="auto">
            <a:xfrm>
              <a:off x="3832037" y="2678189"/>
              <a:ext cx="324646" cy="431545"/>
              <a:chOff x="0" y="0"/>
              <a:chExt cx="495300" cy="644526"/>
            </a:xfrm>
            <a:solidFill>
              <a:schemeClr val="bg1">
                <a:alpha val="70000"/>
              </a:schemeClr>
            </a:solidFill>
          </p:grpSpPr>
          <p:sp>
            <p:nvSpPr>
              <p:cNvPr id="147" name="Freeform 12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8" name="Freeform 130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9" name="Freeform 131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0" name="Freeform 132"/>
              <p:cNvSpPr>
                <a:spLocks noChangeArrowheads="1"/>
              </p:cNvSpPr>
              <p:nvPr/>
            </p:nvSpPr>
            <p:spPr bwMode="auto">
              <a:xfrm>
                <a:off x="246063" y="481013"/>
                <a:ext cx="136525" cy="163513"/>
              </a:xfrm>
              <a:custGeom>
                <a:avLst/>
                <a:gdLst>
                  <a:gd name="T0" fmla="*/ 27 w 86"/>
                  <a:gd name="T1" fmla="*/ 6 h 103"/>
                  <a:gd name="T2" fmla="*/ 27 w 86"/>
                  <a:gd name="T3" fmla="*/ 38 h 103"/>
                  <a:gd name="T4" fmla="*/ 27 w 86"/>
                  <a:gd name="T5" fmla="*/ 38 h 103"/>
                  <a:gd name="T6" fmla="*/ 28 w 86"/>
                  <a:gd name="T7" fmla="*/ 41 h 103"/>
                  <a:gd name="T8" fmla="*/ 34 w 86"/>
                  <a:gd name="T9" fmla="*/ 47 h 103"/>
                  <a:gd name="T10" fmla="*/ 42 w 86"/>
                  <a:gd name="T11" fmla="*/ 55 h 103"/>
                  <a:gd name="T12" fmla="*/ 47 w 86"/>
                  <a:gd name="T13" fmla="*/ 57 h 103"/>
                  <a:gd name="T14" fmla="*/ 54 w 86"/>
                  <a:gd name="T15" fmla="*/ 60 h 103"/>
                  <a:gd name="T16" fmla="*/ 54 w 86"/>
                  <a:gd name="T17" fmla="*/ 60 h 103"/>
                  <a:gd name="T18" fmla="*/ 66 w 86"/>
                  <a:gd name="T19" fmla="*/ 65 h 103"/>
                  <a:gd name="T20" fmla="*/ 78 w 86"/>
                  <a:gd name="T21" fmla="*/ 72 h 103"/>
                  <a:gd name="T22" fmla="*/ 82 w 86"/>
                  <a:gd name="T23" fmla="*/ 75 h 103"/>
                  <a:gd name="T24" fmla="*/ 85 w 86"/>
                  <a:gd name="T25" fmla="*/ 79 h 103"/>
                  <a:gd name="T26" fmla="*/ 86 w 86"/>
                  <a:gd name="T27" fmla="*/ 82 h 103"/>
                  <a:gd name="T28" fmla="*/ 86 w 86"/>
                  <a:gd name="T29" fmla="*/ 86 h 103"/>
                  <a:gd name="T30" fmla="*/ 86 w 86"/>
                  <a:gd name="T31" fmla="*/ 86 h 103"/>
                  <a:gd name="T32" fmla="*/ 85 w 86"/>
                  <a:gd name="T33" fmla="*/ 90 h 103"/>
                  <a:gd name="T34" fmla="*/ 81 w 86"/>
                  <a:gd name="T35" fmla="*/ 93 h 103"/>
                  <a:gd name="T36" fmla="*/ 76 w 86"/>
                  <a:gd name="T37" fmla="*/ 95 h 103"/>
                  <a:gd name="T38" fmla="*/ 66 w 86"/>
                  <a:gd name="T39" fmla="*/ 98 h 103"/>
                  <a:gd name="T40" fmla="*/ 55 w 86"/>
                  <a:gd name="T41" fmla="*/ 101 h 103"/>
                  <a:gd name="T42" fmla="*/ 40 w 86"/>
                  <a:gd name="T43" fmla="*/ 102 h 103"/>
                  <a:gd name="T44" fmla="*/ 21 w 86"/>
                  <a:gd name="T45" fmla="*/ 103 h 103"/>
                  <a:gd name="T46" fmla="*/ 0 w 86"/>
                  <a:gd name="T47" fmla="*/ 103 h 103"/>
                  <a:gd name="T48" fmla="*/ 0 w 86"/>
                  <a:gd name="T49" fmla="*/ 0 h 103"/>
                  <a:gd name="T50" fmla="*/ 27 w 86"/>
                  <a:gd name="T51" fmla="*/ 6 h 10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86"/>
                  <a:gd name="T79" fmla="*/ 0 h 103"/>
                  <a:gd name="T80" fmla="*/ 86 w 86"/>
                  <a:gd name="T81" fmla="*/ 103 h 10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86" h="103">
                    <a:moveTo>
                      <a:pt x="27" y="6"/>
                    </a:moveTo>
                    <a:lnTo>
                      <a:pt x="27" y="38"/>
                    </a:lnTo>
                    <a:lnTo>
                      <a:pt x="27" y="38"/>
                    </a:lnTo>
                    <a:lnTo>
                      <a:pt x="28" y="41"/>
                    </a:lnTo>
                    <a:lnTo>
                      <a:pt x="34" y="47"/>
                    </a:lnTo>
                    <a:lnTo>
                      <a:pt x="42" y="55"/>
                    </a:lnTo>
                    <a:lnTo>
                      <a:pt x="47" y="57"/>
                    </a:lnTo>
                    <a:lnTo>
                      <a:pt x="54" y="60"/>
                    </a:lnTo>
                    <a:lnTo>
                      <a:pt x="54" y="60"/>
                    </a:lnTo>
                    <a:lnTo>
                      <a:pt x="66" y="65"/>
                    </a:lnTo>
                    <a:lnTo>
                      <a:pt x="78" y="72"/>
                    </a:lnTo>
                    <a:lnTo>
                      <a:pt x="82" y="75"/>
                    </a:lnTo>
                    <a:lnTo>
                      <a:pt x="85" y="79"/>
                    </a:lnTo>
                    <a:lnTo>
                      <a:pt x="86" y="82"/>
                    </a:lnTo>
                    <a:lnTo>
                      <a:pt x="86" y="86"/>
                    </a:lnTo>
                    <a:lnTo>
                      <a:pt x="86" y="86"/>
                    </a:lnTo>
                    <a:lnTo>
                      <a:pt x="85" y="90"/>
                    </a:lnTo>
                    <a:lnTo>
                      <a:pt x="81" y="93"/>
                    </a:lnTo>
                    <a:lnTo>
                      <a:pt x="76" y="95"/>
                    </a:lnTo>
                    <a:lnTo>
                      <a:pt x="66" y="98"/>
                    </a:lnTo>
                    <a:lnTo>
                      <a:pt x="55" y="101"/>
                    </a:lnTo>
                    <a:lnTo>
                      <a:pt x="40" y="102"/>
                    </a:lnTo>
                    <a:lnTo>
                      <a:pt x="21" y="103"/>
                    </a:lnTo>
                    <a:lnTo>
                      <a:pt x="0" y="103"/>
                    </a:lnTo>
                    <a:lnTo>
                      <a:pt x="0" y="0"/>
                    </a:lnTo>
                    <a:lnTo>
                      <a:pt x="27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1" name="Freeform 133"/>
              <p:cNvSpPr>
                <a:spLocks noChangeArrowheads="1"/>
              </p:cNvSpPr>
              <p:nvPr/>
            </p:nvSpPr>
            <p:spPr bwMode="auto">
              <a:xfrm>
                <a:off x="130175" y="481013"/>
                <a:ext cx="130175" cy="163513"/>
              </a:xfrm>
              <a:custGeom>
                <a:avLst/>
                <a:gdLst>
                  <a:gd name="T0" fmla="*/ 63 w 82"/>
                  <a:gd name="T1" fmla="*/ 6 h 103"/>
                  <a:gd name="T2" fmla="*/ 63 w 82"/>
                  <a:gd name="T3" fmla="*/ 38 h 103"/>
                  <a:gd name="T4" fmla="*/ 63 w 82"/>
                  <a:gd name="T5" fmla="*/ 38 h 103"/>
                  <a:gd name="T6" fmla="*/ 62 w 82"/>
                  <a:gd name="T7" fmla="*/ 41 h 103"/>
                  <a:gd name="T8" fmla="*/ 58 w 82"/>
                  <a:gd name="T9" fmla="*/ 47 h 103"/>
                  <a:gd name="T10" fmla="*/ 51 w 82"/>
                  <a:gd name="T11" fmla="*/ 55 h 103"/>
                  <a:gd name="T12" fmla="*/ 46 w 82"/>
                  <a:gd name="T13" fmla="*/ 57 h 103"/>
                  <a:gd name="T14" fmla="*/ 39 w 82"/>
                  <a:gd name="T15" fmla="*/ 60 h 103"/>
                  <a:gd name="T16" fmla="*/ 39 w 82"/>
                  <a:gd name="T17" fmla="*/ 60 h 103"/>
                  <a:gd name="T18" fmla="*/ 25 w 82"/>
                  <a:gd name="T19" fmla="*/ 65 h 103"/>
                  <a:gd name="T20" fmla="*/ 12 w 82"/>
                  <a:gd name="T21" fmla="*/ 72 h 103"/>
                  <a:gd name="T22" fmla="*/ 6 w 82"/>
                  <a:gd name="T23" fmla="*/ 75 h 103"/>
                  <a:gd name="T24" fmla="*/ 4 w 82"/>
                  <a:gd name="T25" fmla="*/ 79 h 103"/>
                  <a:gd name="T26" fmla="*/ 1 w 82"/>
                  <a:gd name="T27" fmla="*/ 82 h 103"/>
                  <a:gd name="T28" fmla="*/ 0 w 82"/>
                  <a:gd name="T29" fmla="*/ 86 h 103"/>
                  <a:gd name="T30" fmla="*/ 0 w 82"/>
                  <a:gd name="T31" fmla="*/ 86 h 103"/>
                  <a:gd name="T32" fmla="*/ 2 w 82"/>
                  <a:gd name="T33" fmla="*/ 90 h 103"/>
                  <a:gd name="T34" fmla="*/ 8 w 82"/>
                  <a:gd name="T35" fmla="*/ 93 h 103"/>
                  <a:gd name="T36" fmla="*/ 15 w 82"/>
                  <a:gd name="T37" fmla="*/ 95 h 103"/>
                  <a:gd name="T38" fmla="*/ 24 w 82"/>
                  <a:gd name="T39" fmla="*/ 98 h 103"/>
                  <a:gd name="T40" fmla="*/ 36 w 82"/>
                  <a:gd name="T41" fmla="*/ 101 h 103"/>
                  <a:gd name="T42" fmla="*/ 50 w 82"/>
                  <a:gd name="T43" fmla="*/ 102 h 103"/>
                  <a:gd name="T44" fmla="*/ 82 w 82"/>
                  <a:gd name="T45" fmla="*/ 103 h 103"/>
                  <a:gd name="T46" fmla="*/ 82 w 82"/>
                  <a:gd name="T47" fmla="*/ 0 h 103"/>
                  <a:gd name="T48" fmla="*/ 63 w 82"/>
                  <a:gd name="T49" fmla="*/ 6 h 10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2"/>
                  <a:gd name="T76" fmla="*/ 0 h 103"/>
                  <a:gd name="T77" fmla="*/ 82 w 82"/>
                  <a:gd name="T78" fmla="*/ 103 h 10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2" h="103">
                    <a:moveTo>
                      <a:pt x="63" y="6"/>
                    </a:moveTo>
                    <a:lnTo>
                      <a:pt x="63" y="38"/>
                    </a:lnTo>
                    <a:lnTo>
                      <a:pt x="63" y="38"/>
                    </a:lnTo>
                    <a:lnTo>
                      <a:pt x="62" y="41"/>
                    </a:lnTo>
                    <a:lnTo>
                      <a:pt x="58" y="47"/>
                    </a:lnTo>
                    <a:lnTo>
                      <a:pt x="51" y="55"/>
                    </a:lnTo>
                    <a:lnTo>
                      <a:pt x="46" y="57"/>
                    </a:lnTo>
                    <a:lnTo>
                      <a:pt x="39" y="60"/>
                    </a:lnTo>
                    <a:lnTo>
                      <a:pt x="39" y="60"/>
                    </a:lnTo>
                    <a:lnTo>
                      <a:pt x="25" y="65"/>
                    </a:lnTo>
                    <a:lnTo>
                      <a:pt x="12" y="72"/>
                    </a:lnTo>
                    <a:lnTo>
                      <a:pt x="6" y="75"/>
                    </a:lnTo>
                    <a:lnTo>
                      <a:pt x="4" y="79"/>
                    </a:lnTo>
                    <a:lnTo>
                      <a:pt x="1" y="82"/>
                    </a:lnTo>
                    <a:lnTo>
                      <a:pt x="0" y="86"/>
                    </a:lnTo>
                    <a:lnTo>
                      <a:pt x="0" y="86"/>
                    </a:lnTo>
                    <a:lnTo>
                      <a:pt x="2" y="90"/>
                    </a:lnTo>
                    <a:lnTo>
                      <a:pt x="8" y="93"/>
                    </a:lnTo>
                    <a:lnTo>
                      <a:pt x="15" y="95"/>
                    </a:lnTo>
                    <a:lnTo>
                      <a:pt x="24" y="98"/>
                    </a:lnTo>
                    <a:lnTo>
                      <a:pt x="36" y="101"/>
                    </a:lnTo>
                    <a:lnTo>
                      <a:pt x="50" y="102"/>
                    </a:lnTo>
                    <a:lnTo>
                      <a:pt x="82" y="103"/>
                    </a:lnTo>
                    <a:lnTo>
                      <a:pt x="82" y="0"/>
                    </a:lnTo>
                    <a:lnTo>
                      <a:pt x="63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2" name="Freeform 1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95300" cy="496888"/>
              </a:xfrm>
              <a:custGeom>
                <a:avLst/>
                <a:gdLst>
                  <a:gd name="T0" fmla="*/ 83 w 312"/>
                  <a:gd name="T1" fmla="*/ 16 h 313"/>
                  <a:gd name="T2" fmla="*/ 57 w 312"/>
                  <a:gd name="T3" fmla="*/ 41 h 313"/>
                  <a:gd name="T4" fmla="*/ 37 w 312"/>
                  <a:gd name="T5" fmla="*/ 71 h 313"/>
                  <a:gd name="T6" fmla="*/ 25 w 312"/>
                  <a:gd name="T7" fmla="*/ 103 h 313"/>
                  <a:gd name="T8" fmla="*/ 21 w 312"/>
                  <a:gd name="T9" fmla="*/ 140 h 313"/>
                  <a:gd name="T10" fmla="*/ 21 w 312"/>
                  <a:gd name="T11" fmla="*/ 156 h 313"/>
                  <a:gd name="T12" fmla="*/ 27 w 312"/>
                  <a:gd name="T13" fmla="*/ 186 h 313"/>
                  <a:gd name="T14" fmla="*/ 40 w 312"/>
                  <a:gd name="T15" fmla="*/ 213 h 313"/>
                  <a:gd name="T16" fmla="*/ 56 w 312"/>
                  <a:gd name="T17" fmla="*/ 237 h 313"/>
                  <a:gd name="T18" fmla="*/ 76 w 312"/>
                  <a:gd name="T19" fmla="*/ 259 h 313"/>
                  <a:gd name="T20" fmla="*/ 101 w 312"/>
                  <a:gd name="T21" fmla="*/ 275 h 313"/>
                  <a:gd name="T22" fmla="*/ 128 w 312"/>
                  <a:gd name="T23" fmla="*/ 287 h 313"/>
                  <a:gd name="T24" fmla="*/ 157 w 312"/>
                  <a:gd name="T25" fmla="*/ 293 h 313"/>
                  <a:gd name="T26" fmla="*/ 174 w 312"/>
                  <a:gd name="T27" fmla="*/ 294 h 313"/>
                  <a:gd name="T28" fmla="*/ 210 w 312"/>
                  <a:gd name="T29" fmla="*/ 289 h 313"/>
                  <a:gd name="T30" fmla="*/ 243 w 312"/>
                  <a:gd name="T31" fmla="*/ 276 h 313"/>
                  <a:gd name="T32" fmla="*/ 273 w 312"/>
                  <a:gd name="T33" fmla="*/ 257 h 313"/>
                  <a:gd name="T34" fmla="*/ 296 w 312"/>
                  <a:gd name="T35" fmla="*/ 233 h 313"/>
                  <a:gd name="T36" fmla="*/ 312 w 312"/>
                  <a:gd name="T37" fmla="*/ 245 h 313"/>
                  <a:gd name="T38" fmla="*/ 285 w 312"/>
                  <a:gd name="T39" fmla="*/ 274 h 313"/>
                  <a:gd name="T40" fmla="*/ 252 w 312"/>
                  <a:gd name="T41" fmla="*/ 295 h 313"/>
                  <a:gd name="T42" fmla="*/ 214 w 312"/>
                  <a:gd name="T43" fmla="*/ 309 h 313"/>
                  <a:gd name="T44" fmla="*/ 174 w 312"/>
                  <a:gd name="T45" fmla="*/ 313 h 313"/>
                  <a:gd name="T46" fmla="*/ 156 w 312"/>
                  <a:gd name="T47" fmla="*/ 313 h 313"/>
                  <a:gd name="T48" fmla="*/ 122 w 312"/>
                  <a:gd name="T49" fmla="*/ 306 h 313"/>
                  <a:gd name="T50" fmla="*/ 91 w 312"/>
                  <a:gd name="T51" fmla="*/ 293 h 313"/>
                  <a:gd name="T52" fmla="*/ 64 w 312"/>
                  <a:gd name="T53" fmla="*/ 274 h 313"/>
                  <a:gd name="T54" fmla="*/ 40 w 312"/>
                  <a:gd name="T55" fmla="*/ 251 h 313"/>
                  <a:gd name="T56" fmla="*/ 21 w 312"/>
                  <a:gd name="T57" fmla="*/ 222 h 313"/>
                  <a:gd name="T58" fmla="*/ 8 w 312"/>
                  <a:gd name="T59" fmla="*/ 191 h 313"/>
                  <a:gd name="T60" fmla="*/ 2 w 312"/>
                  <a:gd name="T61" fmla="*/ 159 h 313"/>
                  <a:gd name="T62" fmla="*/ 0 w 312"/>
                  <a:gd name="T63" fmla="*/ 140 h 313"/>
                  <a:gd name="T64" fmla="*/ 6 w 312"/>
                  <a:gd name="T65" fmla="*/ 99 h 313"/>
                  <a:gd name="T66" fmla="*/ 19 w 312"/>
                  <a:gd name="T67" fmla="*/ 61 h 313"/>
                  <a:gd name="T68" fmla="*/ 42 w 312"/>
                  <a:gd name="T69" fmla="*/ 27 h 313"/>
                  <a:gd name="T70" fmla="*/ 71 w 312"/>
                  <a:gd name="T71" fmla="*/ 0 h 31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12"/>
                  <a:gd name="T109" fmla="*/ 0 h 313"/>
                  <a:gd name="T110" fmla="*/ 312 w 312"/>
                  <a:gd name="T111" fmla="*/ 313 h 31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12" h="313">
                    <a:moveTo>
                      <a:pt x="83" y="16"/>
                    </a:moveTo>
                    <a:lnTo>
                      <a:pt x="83" y="16"/>
                    </a:lnTo>
                    <a:lnTo>
                      <a:pt x="69" y="29"/>
                    </a:lnTo>
                    <a:lnTo>
                      <a:pt x="57" y="41"/>
                    </a:lnTo>
                    <a:lnTo>
                      <a:pt x="46" y="54"/>
                    </a:lnTo>
                    <a:lnTo>
                      <a:pt x="37" y="71"/>
                    </a:lnTo>
                    <a:lnTo>
                      <a:pt x="30" y="87"/>
                    </a:lnTo>
                    <a:lnTo>
                      <a:pt x="25" y="103"/>
                    </a:lnTo>
                    <a:lnTo>
                      <a:pt x="22" y="122"/>
                    </a:lnTo>
                    <a:lnTo>
                      <a:pt x="21" y="140"/>
                    </a:lnTo>
                    <a:lnTo>
                      <a:pt x="21" y="140"/>
                    </a:lnTo>
                    <a:lnTo>
                      <a:pt x="21" y="156"/>
                    </a:lnTo>
                    <a:lnTo>
                      <a:pt x="23" y="171"/>
                    </a:lnTo>
                    <a:lnTo>
                      <a:pt x="27" y="186"/>
                    </a:lnTo>
                    <a:lnTo>
                      <a:pt x="33" y="199"/>
                    </a:lnTo>
                    <a:lnTo>
                      <a:pt x="40" y="213"/>
                    </a:lnTo>
                    <a:lnTo>
                      <a:pt x="46" y="226"/>
                    </a:lnTo>
                    <a:lnTo>
                      <a:pt x="56" y="237"/>
                    </a:lnTo>
                    <a:lnTo>
                      <a:pt x="65" y="248"/>
                    </a:lnTo>
                    <a:lnTo>
                      <a:pt x="76" y="259"/>
                    </a:lnTo>
                    <a:lnTo>
                      <a:pt x="88" y="267"/>
                    </a:lnTo>
                    <a:lnTo>
                      <a:pt x="101" y="275"/>
                    </a:lnTo>
                    <a:lnTo>
                      <a:pt x="114" y="282"/>
                    </a:lnTo>
                    <a:lnTo>
                      <a:pt x="128" y="287"/>
                    </a:lnTo>
                    <a:lnTo>
                      <a:pt x="143" y="290"/>
                    </a:lnTo>
                    <a:lnTo>
                      <a:pt x="157" y="293"/>
                    </a:lnTo>
                    <a:lnTo>
                      <a:pt x="174" y="294"/>
                    </a:lnTo>
                    <a:lnTo>
                      <a:pt x="174" y="294"/>
                    </a:lnTo>
                    <a:lnTo>
                      <a:pt x="193" y="293"/>
                    </a:lnTo>
                    <a:lnTo>
                      <a:pt x="210" y="289"/>
                    </a:lnTo>
                    <a:lnTo>
                      <a:pt x="227" y="285"/>
                    </a:lnTo>
                    <a:lnTo>
                      <a:pt x="243" y="276"/>
                    </a:lnTo>
                    <a:lnTo>
                      <a:pt x="258" y="268"/>
                    </a:lnTo>
                    <a:lnTo>
                      <a:pt x="273" y="257"/>
                    </a:lnTo>
                    <a:lnTo>
                      <a:pt x="285" y="247"/>
                    </a:lnTo>
                    <a:lnTo>
                      <a:pt x="296" y="233"/>
                    </a:lnTo>
                    <a:lnTo>
                      <a:pt x="312" y="245"/>
                    </a:lnTo>
                    <a:lnTo>
                      <a:pt x="312" y="245"/>
                    </a:lnTo>
                    <a:lnTo>
                      <a:pt x="298" y="260"/>
                    </a:lnTo>
                    <a:lnTo>
                      <a:pt x="285" y="274"/>
                    </a:lnTo>
                    <a:lnTo>
                      <a:pt x="268" y="285"/>
                    </a:lnTo>
                    <a:lnTo>
                      <a:pt x="252" y="295"/>
                    </a:lnTo>
                    <a:lnTo>
                      <a:pt x="233" y="303"/>
                    </a:lnTo>
                    <a:lnTo>
                      <a:pt x="214" y="309"/>
                    </a:lnTo>
                    <a:lnTo>
                      <a:pt x="194" y="312"/>
                    </a:lnTo>
                    <a:lnTo>
                      <a:pt x="174" y="313"/>
                    </a:lnTo>
                    <a:lnTo>
                      <a:pt x="174" y="313"/>
                    </a:lnTo>
                    <a:lnTo>
                      <a:pt x="156" y="313"/>
                    </a:lnTo>
                    <a:lnTo>
                      <a:pt x="138" y="310"/>
                    </a:lnTo>
                    <a:lnTo>
                      <a:pt x="122" y="306"/>
                    </a:lnTo>
                    <a:lnTo>
                      <a:pt x="106" y="299"/>
                    </a:lnTo>
                    <a:lnTo>
                      <a:pt x="91" y="293"/>
                    </a:lnTo>
                    <a:lnTo>
                      <a:pt x="76" y="285"/>
                    </a:lnTo>
                    <a:lnTo>
                      <a:pt x="64" y="274"/>
                    </a:lnTo>
                    <a:lnTo>
                      <a:pt x="52" y="263"/>
                    </a:lnTo>
                    <a:lnTo>
                      <a:pt x="40" y="251"/>
                    </a:lnTo>
                    <a:lnTo>
                      <a:pt x="30" y="237"/>
                    </a:lnTo>
                    <a:lnTo>
                      <a:pt x="21" y="222"/>
                    </a:lnTo>
                    <a:lnTo>
                      <a:pt x="14" y="207"/>
                    </a:lnTo>
                    <a:lnTo>
                      <a:pt x="8" y="191"/>
                    </a:lnTo>
                    <a:lnTo>
                      <a:pt x="4" y="175"/>
                    </a:lnTo>
                    <a:lnTo>
                      <a:pt x="2" y="159"/>
                    </a:lnTo>
                    <a:lnTo>
                      <a:pt x="0" y="140"/>
                    </a:lnTo>
                    <a:lnTo>
                      <a:pt x="0" y="140"/>
                    </a:lnTo>
                    <a:lnTo>
                      <a:pt x="2" y="119"/>
                    </a:lnTo>
                    <a:lnTo>
                      <a:pt x="6" y="99"/>
                    </a:lnTo>
                    <a:lnTo>
                      <a:pt x="11" y="79"/>
                    </a:lnTo>
                    <a:lnTo>
                      <a:pt x="19" y="61"/>
                    </a:lnTo>
                    <a:lnTo>
                      <a:pt x="30" y="44"/>
                    </a:lnTo>
                    <a:lnTo>
                      <a:pt x="42" y="27"/>
                    </a:lnTo>
                    <a:lnTo>
                      <a:pt x="56" y="14"/>
                    </a:lnTo>
                    <a:lnTo>
                      <a:pt x="71" y="0"/>
                    </a:lnTo>
                    <a:lnTo>
                      <a:pt x="83" y="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3" name="Freeform 135"/>
              <p:cNvSpPr>
                <a:spLocks noEditPoints="1" noChangeArrowheads="1"/>
              </p:cNvSpPr>
              <p:nvPr/>
            </p:nvSpPr>
            <p:spPr bwMode="auto">
              <a:xfrm>
                <a:off x="53975" y="9525"/>
                <a:ext cx="436563" cy="434975"/>
              </a:xfrm>
              <a:custGeom>
                <a:avLst/>
                <a:gdLst>
                  <a:gd name="T0" fmla="*/ 152 w 275"/>
                  <a:gd name="T1" fmla="*/ 1 h 274"/>
                  <a:gd name="T2" fmla="*/ 191 w 275"/>
                  <a:gd name="T3" fmla="*/ 10 h 274"/>
                  <a:gd name="T4" fmla="*/ 225 w 275"/>
                  <a:gd name="T5" fmla="*/ 32 h 274"/>
                  <a:gd name="T6" fmla="*/ 252 w 275"/>
                  <a:gd name="T7" fmla="*/ 61 h 274"/>
                  <a:gd name="T8" fmla="*/ 268 w 275"/>
                  <a:gd name="T9" fmla="*/ 97 h 274"/>
                  <a:gd name="T10" fmla="*/ 275 w 275"/>
                  <a:gd name="T11" fmla="*/ 138 h 274"/>
                  <a:gd name="T12" fmla="*/ 272 w 275"/>
                  <a:gd name="T13" fmla="*/ 165 h 274"/>
                  <a:gd name="T14" fmla="*/ 259 w 275"/>
                  <a:gd name="T15" fmla="*/ 203 h 274"/>
                  <a:gd name="T16" fmla="*/ 234 w 275"/>
                  <a:gd name="T17" fmla="*/ 235 h 274"/>
                  <a:gd name="T18" fmla="*/ 203 w 275"/>
                  <a:gd name="T19" fmla="*/ 258 h 274"/>
                  <a:gd name="T20" fmla="*/ 165 w 275"/>
                  <a:gd name="T21" fmla="*/ 272 h 274"/>
                  <a:gd name="T22" fmla="*/ 137 w 275"/>
                  <a:gd name="T23" fmla="*/ 274 h 274"/>
                  <a:gd name="T24" fmla="*/ 137 w 275"/>
                  <a:gd name="T25" fmla="*/ 269 h 274"/>
                  <a:gd name="T26" fmla="*/ 164 w 275"/>
                  <a:gd name="T27" fmla="*/ 266 h 274"/>
                  <a:gd name="T28" fmla="*/ 201 w 275"/>
                  <a:gd name="T29" fmla="*/ 253 h 274"/>
                  <a:gd name="T30" fmla="*/ 230 w 275"/>
                  <a:gd name="T31" fmla="*/ 230 h 274"/>
                  <a:gd name="T32" fmla="*/ 253 w 275"/>
                  <a:gd name="T33" fmla="*/ 200 h 274"/>
                  <a:gd name="T34" fmla="*/ 266 w 275"/>
                  <a:gd name="T35" fmla="*/ 163 h 274"/>
                  <a:gd name="T36" fmla="*/ 268 w 275"/>
                  <a:gd name="T37" fmla="*/ 138 h 274"/>
                  <a:gd name="T38" fmla="*/ 263 w 275"/>
                  <a:gd name="T39" fmla="*/ 98 h 274"/>
                  <a:gd name="T40" fmla="*/ 247 w 275"/>
                  <a:gd name="T41" fmla="*/ 65 h 274"/>
                  <a:gd name="T42" fmla="*/ 221 w 275"/>
                  <a:gd name="T43" fmla="*/ 36 h 274"/>
                  <a:gd name="T44" fmla="*/ 188 w 275"/>
                  <a:gd name="T45" fmla="*/ 17 h 274"/>
                  <a:gd name="T46" fmla="*/ 151 w 275"/>
                  <a:gd name="T47" fmla="*/ 8 h 274"/>
                  <a:gd name="T48" fmla="*/ 137 w 275"/>
                  <a:gd name="T49" fmla="*/ 0 h 274"/>
                  <a:gd name="T50" fmla="*/ 137 w 275"/>
                  <a:gd name="T51" fmla="*/ 274 h 274"/>
                  <a:gd name="T52" fmla="*/ 96 w 275"/>
                  <a:gd name="T53" fmla="*/ 269 h 274"/>
                  <a:gd name="T54" fmla="*/ 61 w 275"/>
                  <a:gd name="T55" fmla="*/ 251 h 274"/>
                  <a:gd name="T56" fmla="*/ 31 w 275"/>
                  <a:gd name="T57" fmla="*/ 224 h 274"/>
                  <a:gd name="T58" fmla="*/ 11 w 275"/>
                  <a:gd name="T59" fmla="*/ 191 h 274"/>
                  <a:gd name="T60" fmla="*/ 2 w 275"/>
                  <a:gd name="T61" fmla="*/ 151 h 274"/>
                  <a:gd name="T62" fmla="*/ 2 w 275"/>
                  <a:gd name="T63" fmla="*/ 123 h 274"/>
                  <a:gd name="T64" fmla="*/ 11 w 275"/>
                  <a:gd name="T65" fmla="*/ 84 h 274"/>
                  <a:gd name="T66" fmla="*/ 31 w 275"/>
                  <a:gd name="T67" fmla="*/ 50 h 274"/>
                  <a:gd name="T68" fmla="*/ 61 w 275"/>
                  <a:gd name="T69" fmla="*/ 24 h 274"/>
                  <a:gd name="T70" fmla="*/ 96 w 275"/>
                  <a:gd name="T71" fmla="*/ 6 h 274"/>
                  <a:gd name="T72" fmla="*/ 137 w 275"/>
                  <a:gd name="T73" fmla="*/ 0 h 274"/>
                  <a:gd name="T74" fmla="*/ 125 w 275"/>
                  <a:gd name="T75" fmla="*/ 8 h 274"/>
                  <a:gd name="T76" fmla="*/ 87 w 275"/>
                  <a:gd name="T77" fmla="*/ 17 h 274"/>
                  <a:gd name="T78" fmla="*/ 54 w 275"/>
                  <a:gd name="T79" fmla="*/ 36 h 274"/>
                  <a:gd name="T80" fmla="*/ 29 w 275"/>
                  <a:gd name="T81" fmla="*/ 65 h 274"/>
                  <a:gd name="T82" fmla="*/ 12 w 275"/>
                  <a:gd name="T83" fmla="*/ 98 h 274"/>
                  <a:gd name="T84" fmla="*/ 7 w 275"/>
                  <a:gd name="T85" fmla="*/ 138 h 274"/>
                  <a:gd name="T86" fmla="*/ 10 w 275"/>
                  <a:gd name="T87" fmla="*/ 163 h 274"/>
                  <a:gd name="T88" fmla="*/ 22 w 275"/>
                  <a:gd name="T89" fmla="*/ 200 h 274"/>
                  <a:gd name="T90" fmla="*/ 45 w 275"/>
                  <a:gd name="T91" fmla="*/ 230 h 274"/>
                  <a:gd name="T92" fmla="*/ 75 w 275"/>
                  <a:gd name="T93" fmla="*/ 253 h 274"/>
                  <a:gd name="T94" fmla="*/ 111 w 275"/>
                  <a:gd name="T95" fmla="*/ 266 h 274"/>
                  <a:gd name="T96" fmla="*/ 137 w 275"/>
                  <a:gd name="T97" fmla="*/ 274 h 2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75"/>
                  <a:gd name="T148" fmla="*/ 0 h 274"/>
                  <a:gd name="T149" fmla="*/ 275 w 275"/>
                  <a:gd name="T150" fmla="*/ 274 h 27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75" h="274">
                    <a:moveTo>
                      <a:pt x="137" y="0"/>
                    </a:moveTo>
                    <a:lnTo>
                      <a:pt x="137" y="0"/>
                    </a:lnTo>
                    <a:lnTo>
                      <a:pt x="152" y="1"/>
                    </a:lnTo>
                    <a:lnTo>
                      <a:pt x="165" y="2"/>
                    </a:lnTo>
                    <a:lnTo>
                      <a:pt x="179" y="6"/>
                    </a:lnTo>
                    <a:lnTo>
                      <a:pt x="191" y="10"/>
                    </a:lnTo>
                    <a:lnTo>
                      <a:pt x="203" y="17"/>
                    </a:lnTo>
                    <a:lnTo>
                      <a:pt x="214" y="24"/>
                    </a:lnTo>
                    <a:lnTo>
                      <a:pt x="225" y="32"/>
                    </a:lnTo>
                    <a:lnTo>
                      <a:pt x="234" y="40"/>
                    </a:lnTo>
                    <a:lnTo>
                      <a:pt x="244" y="50"/>
                    </a:lnTo>
                    <a:lnTo>
                      <a:pt x="252" y="61"/>
                    </a:lnTo>
                    <a:lnTo>
                      <a:pt x="259" y="71"/>
                    </a:lnTo>
                    <a:lnTo>
                      <a:pt x="264" y="84"/>
                    </a:lnTo>
                    <a:lnTo>
                      <a:pt x="268" y="97"/>
                    </a:lnTo>
                    <a:lnTo>
                      <a:pt x="272" y="109"/>
                    </a:lnTo>
                    <a:lnTo>
                      <a:pt x="274" y="123"/>
                    </a:lnTo>
                    <a:lnTo>
                      <a:pt x="275" y="138"/>
                    </a:lnTo>
                    <a:lnTo>
                      <a:pt x="275" y="138"/>
                    </a:lnTo>
                    <a:lnTo>
                      <a:pt x="274" y="151"/>
                    </a:lnTo>
                    <a:lnTo>
                      <a:pt x="272" y="165"/>
                    </a:lnTo>
                    <a:lnTo>
                      <a:pt x="268" y="178"/>
                    </a:lnTo>
                    <a:lnTo>
                      <a:pt x="264" y="191"/>
                    </a:lnTo>
                    <a:lnTo>
                      <a:pt x="259" y="203"/>
                    </a:lnTo>
                    <a:lnTo>
                      <a:pt x="252" y="215"/>
                    </a:lnTo>
                    <a:lnTo>
                      <a:pt x="244" y="224"/>
                    </a:lnTo>
                    <a:lnTo>
                      <a:pt x="234" y="235"/>
                    </a:lnTo>
                    <a:lnTo>
                      <a:pt x="225" y="243"/>
                    </a:lnTo>
                    <a:lnTo>
                      <a:pt x="214" y="251"/>
                    </a:lnTo>
                    <a:lnTo>
                      <a:pt x="203" y="258"/>
                    </a:lnTo>
                    <a:lnTo>
                      <a:pt x="191" y="264"/>
                    </a:lnTo>
                    <a:lnTo>
                      <a:pt x="179" y="269"/>
                    </a:lnTo>
                    <a:lnTo>
                      <a:pt x="165" y="272"/>
                    </a:lnTo>
                    <a:lnTo>
                      <a:pt x="152" y="274"/>
                    </a:lnTo>
                    <a:lnTo>
                      <a:pt x="137" y="274"/>
                    </a:lnTo>
                    <a:lnTo>
                      <a:pt x="137" y="274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37" y="269"/>
                    </a:lnTo>
                    <a:lnTo>
                      <a:pt x="151" y="268"/>
                    </a:lnTo>
                    <a:lnTo>
                      <a:pt x="164" y="266"/>
                    </a:lnTo>
                    <a:lnTo>
                      <a:pt x="176" y="262"/>
                    </a:lnTo>
                    <a:lnTo>
                      <a:pt x="188" y="258"/>
                    </a:lnTo>
                    <a:lnTo>
                      <a:pt x="201" y="253"/>
                    </a:lnTo>
                    <a:lnTo>
                      <a:pt x="211" y="246"/>
                    </a:lnTo>
                    <a:lnTo>
                      <a:pt x="221" y="238"/>
                    </a:lnTo>
                    <a:lnTo>
                      <a:pt x="230" y="230"/>
                    </a:lnTo>
                    <a:lnTo>
                      <a:pt x="239" y="220"/>
                    </a:lnTo>
                    <a:lnTo>
                      <a:pt x="247" y="211"/>
                    </a:lnTo>
                    <a:lnTo>
                      <a:pt x="253" y="200"/>
                    </a:lnTo>
                    <a:lnTo>
                      <a:pt x="259" y="188"/>
                    </a:lnTo>
                    <a:lnTo>
                      <a:pt x="263" y="177"/>
                    </a:lnTo>
                    <a:lnTo>
                      <a:pt x="266" y="163"/>
                    </a:lnTo>
                    <a:lnTo>
                      <a:pt x="268" y="151"/>
                    </a:lnTo>
                    <a:lnTo>
                      <a:pt x="268" y="138"/>
                    </a:lnTo>
                    <a:lnTo>
                      <a:pt x="268" y="138"/>
                    </a:lnTo>
                    <a:lnTo>
                      <a:pt x="268" y="124"/>
                    </a:lnTo>
                    <a:lnTo>
                      <a:pt x="266" y="111"/>
                    </a:lnTo>
                    <a:lnTo>
                      <a:pt x="263" y="98"/>
                    </a:lnTo>
                    <a:lnTo>
                      <a:pt x="259" y="86"/>
                    </a:lnTo>
                    <a:lnTo>
                      <a:pt x="253" y="75"/>
                    </a:lnTo>
                    <a:lnTo>
                      <a:pt x="247" y="65"/>
                    </a:lnTo>
                    <a:lnTo>
                      <a:pt x="239" y="54"/>
                    </a:lnTo>
                    <a:lnTo>
                      <a:pt x="230" y="44"/>
                    </a:lnTo>
                    <a:lnTo>
                      <a:pt x="221" y="36"/>
                    </a:lnTo>
                    <a:lnTo>
                      <a:pt x="211" y="29"/>
                    </a:lnTo>
                    <a:lnTo>
                      <a:pt x="201" y="23"/>
                    </a:lnTo>
                    <a:lnTo>
                      <a:pt x="188" y="17"/>
                    </a:lnTo>
                    <a:lnTo>
                      <a:pt x="176" y="12"/>
                    </a:lnTo>
                    <a:lnTo>
                      <a:pt x="164" y="9"/>
                    </a:lnTo>
                    <a:lnTo>
                      <a:pt x="151" y="8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37" y="0"/>
                    </a:lnTo>
                    <a:lnTo>
                      <a:pt x="137" y="0"/>
                    </a:lnTo>
                    <a:close/>
                    <a:moveTo>
                      <a:pt x="137" y="274"/>
                    </a:moveTo>
                    <a:lnTo>
                      <a:pt x="137" y="274"/>
                    </a:lnTo>
                    <a:lnTo>
                      <a:pt x="123" y="274"/>
                    </a:lnTo>
                    <a:lnTo>
                      <a:pt x="110" y="272"/>
                    </a:lnTo>
                    <a:lnTo>
                      <a:pt x="96" y="269"/>
                    </a:lnTo>
                    <a:lnTo>
                      <a:pt x="84" y="264"/>
                    </a:lnTo>
                    <a:lnTo>
                      <a:pt x="72" y="258"/>
                    </a:lnTo>
                    <a:lnTo>
                      <a:pt x="61" y="251"/>
                    </a:lnTo>
                    <a:lnTo>
                      <a:pt x="50" y="243"/>
                    </a:lnTo>
                    <a:lnTo>
                      <a:pt x="41" y="235"/>
                    </a:lnTo>
                    <a:lnTo>
                      <a:pt x="31" y="224"/>
                    </a:lnTo>
                    <a:lnTo>
                      <a:pt x="23" y="215"/>
                    </a:lnTo>
                    <a:lnTo>
                      <a:pt x="16" y="203"/>
                    </a:lnTo>
                    <a:lnTo>
                      <a:pt x="11" y="191"/>
                    </a:lnTo>
                    <a:lnTo>
                      <a:pt x="7" y="178"/>
                    </a:lnTo>
                    <a:lnTo>
                      <a:pt x="3" y="165"/>
                    </a:lnTo>
                    <a:lnTo>
                      <a:pt x="2" y="151"/>
                    </a:lnTo>
                    <a:lnTo>
                      <a:pt x="0" y="138"/>
                    </a:lnTo>
                    <a:lnTo>
                      <a:pt x="0" y="138"/>
                    </a:lnTo>
                    <a:lnTo>
                      <a:pt x="2" y="123"/>
                    </a:lnTo>
                    <a:lnTo>
                      <a:pt x="3" y="109"/>
                    </a:lnTo>
                    <a:lnTo>
                      <a:pt x="7" y="97"/>
                    </a:lnTo>
                    <a:lnTo>
                      <a:pt x="11" y="84"/>
                    </a:lnTo>
                    <a:lnTo>
                      <a:pt x="16" y="71"/>
                    </a:lnTo>
                    <a:lnTo>
                      <a:pt x="23" y="61"/>
                    </a:lnTo>
                    <a:lnTo>
                      <a:pt x="31" y="50"/>
                    </a:lnTo>
                    <a:lnTo>
                      <a:pt x="41" y="40"/>
                    </a:lnTo>
                    <a:lnTo>
                      <a:pt x="50" y="32"/>
                    </a:lnTo>
                    <a:lnTo>
                      <a:pt x="61" y="24"/>
                    </a:lnTo>
                    <a:lnTo>
                      <a:pt x="72" y="17"/>
                    </a:lnTo>
                    <a:lnTo>
                      <a:pt x="84" y="10"/>
                    </a:lnTo>
                    <a:lnTo>
                      <a:pt x="96" y="6"/>
                    </a:lnTo>
                    <a:lnTo>
                      <a:pt x="110" y="2"/>
                    </a:lnTo>
                    <a:lnTo>
                      <a:pt x="123" y="1"/>
                    </a:lnTo>
                    <a:lnTo>
                      <a:pt x="137" y="0"/>
                    </a:lnTo>
                    <a:lnTo>
                      <a:pt x="137" y="6"/>
                    </a:lnTo>
                    <a:lnTo>
                      <a:pt x="137" y="6"/>
                    </a:lnTo>
                    <a:lnTo>
                      <a:pt x="125" y="8"/>
                    </a:lnTo>
                    <a:lnTo>
                      <a:pt x="111" y="9"/>
                    </a:lnTo>
                    <a:lnTo>
                      <a:pt x="99" y="12"/>
                    </a:lnTo>
                    <a:lnTo>
                      <a:pt x="87" y="17"/>
                    </a:lnTo>
                    <a:lnTo>
                      <a:pt x="75" y="23"/>
                    </a:lnTo>
                    <a:lnTo>
                      <a:pt x="64" y="29"/>
                    </a:lnTo>
                    <a:lnTo>
                      <a:pt x="54" y="36"/>
                    </a:lnTo>
                    <a:lnTo>
                      <a:pt x="45" y="44"/>
                    </a:lnTo>
                    <a:lnTo>
                      <a:pt x="37" y="54"/>
                    </a:lnTo>
                    <a:lnTo>
                      <a:pt x="29" y="65"/>
                    </a:lnTo>
                    <a:lnTo>
                      <a:pt x="22" y="75"/>
                    </a:lnTo>
                    <a:lnTo>
                      <a:pt x="16" y="86"/>
                    </a:lnTo>
                    <a:lnTo>
                      <a:pt x="12" y="98"/>
                    </a:lnTo>
                    <a:lnTo>
                      <a:pt x="10" y="111"/>
                    </a:lnTo>
                    <a:lnTo>
                      <a:pt x="7" y="124"/>
                    </a:lnTo>
                    <a:lnTo>
                      <a:pt x="7" y="138"/>
                    </a:lnTo>
                    <a:lnTo>
                      <a:pt x="7" y="138"/>
                    </a:lnTo>
                    <a:lnTo>
                      <a:pt x="7" y="151"/>
                    </a:lnTo>
                    <a:lnTo>
                      <a:pt x="10" y="163"/>
                    </a:lnTo>
                    <a:lnTo>
                      <a:pt x="12" y="177"/>
                    </a:lnTo>
                    <a:lnTo>
                      <a:pt x="16" y="188"/>
                    </a:lnTo>
                    <a:lnTo>
                      <a:pt x="22" y="200"/>
                    </a:lnTo>
                    <a:lnTo>
                      <a:pt x="29" y="211"/>
                    </a:lnTo>
                    <a:lnTo>
                      <a:pt x="37" y="220"/>
                    </a:lnTo>
                    <a:lnTo>
                      <a:pt x="45" y="230"/>
                    </a:lnTo>
                    <a:lnTo>
                      <a:pt x="54" y="238"/>
                    </a:lnTo>
                    <a:lnTo>
                      <a:pt x="64" y="246"/>
                    </a:lnTo>
                    <a:lnTo>
                      <a:pt x="75" y="253"/>
                    </a:lnTo>
                    <a:lnTo>
                      <a:pt x="87" y="258"/>
                    </a:lnTo>
                    <a:lnTo>
                      <a:pt x="99" y="262"/>
                    </a:lnTo>
                    <a:lnTo>
                      <a:pt x="111" y="266"/>
                    </a:lnTo>
                    <a:lnTo>
                      <a:pt x="125" y="268"/>
                    </a:lnTo>
                    <a:lnTo>
                      <a:pt x="137" y="269"/>
                    </a:lnTo>
                    <a:lnTo>
                      <a:pt x="137" y="27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54" name="Freeform 136"/>
              <p:cNvSpPr>
                <a:spLocks noChangeArrowheads="1"/>
              </p:cNvSpPr>
              <p:nvPr/>
            </p:nvSpPr>
            <p:spPr bwMode="auto">
              <a:xfrm>
                <a:off x="47625" y="17463"/>
                <a:ext cx="434975" cy="423863"/>
              </a:xfrm>
              <a:custGeom>
                <a:avLst/>
                <a:gdLst>
                  <a:gd name="T0" fmla="*/ 199 w 274"/>
                  <a:gd name="T1" fmla="*/ 18 h 267"/>
                  <a:gd name="T2" fmla="*/ 203 w 274"/>
                  <a:gd name="T3" fmla="*/ 37 h 267"/>
                  <a:gd name="T4" fmla="*/ 214 w 274"/>
                  <a:gd name="T5" fmla="*/ 35 h 267"/>
                  <a:gd name="T6" fmla="*/ 221 w 274"/>
                  <a:gd name="T7" fmla="*/ 43 h 267"/>
                  <a:gd name="T8" fmla="*/ 238 w 274"/>
                  <a:gd name="T9" fmla="*/ 56 h 267"/>
                  <a:gd name="T10" fmla="*/ 257 w 274"/>
                  <a:gd name="T11" fmla="*/ 80 h 267"/>
                  <a:gd name="T12" fmla="*/ 251 w 274"/>
                  <a:gd name="T13" fmla="*/ 91 h 267"/>
                  <a:gd name="T14" fmla="*/ 256 w 274"/>
                  <a:gd name="T15" fmla="*/ 93 h 267"/>
                  <a:gd name="T16" fmla="*/ 262 w 274"/>
                  <a:gd name="T17" fmla="*/ 85 h 267"/>
                  <a:gd name="T18" fmla="*/ 264 w 274"/>
                  <a:gd name="T19" fmla="*/ 93 h 267"/>
                  <a:gd name="T20" fmla="*/ 259 w 274"/>
                  <a:gd name="T21" fmla="*/ 110 h 267"/>
                  <a:gd name="T22" fmla="*/ 247 w 274"/>
                  <a:gd name="T23" fmla="*/ 112 h 267"/>
                  <a:gd name="T24" fmla="*/ 232 w 274"/>
                  <a:gd name="T25" fmla="*/ 127 h 267"/>
                  <a:gd name="T26" fmla="*/ 220 w 274"/>
                  <a:gd name="T27" fmla="*/ 141 h 267"/>
                  <a:gd name="T28" fmla="*/ 202 w 274"/>
                  <a:gd name="T29" fmla="*/ 154 h 267"/>
                  <a:gd name="T30" fmla="*/ 209 w 274"/>
                  <a:gd name="T31" fmla="*/ 183 h 267"/>
                  <a:gd name="T32" fmla="*/ 218 w 274"/>
                  <a:gd name="T33" fmla="*/ 214 h 267"/>
                  <a:gd name="T34" fmla="*/ 210 w 274"/>
                  <a:gd name="T35" fmla="*/ 237 h 267"/>
                  <a:gd name="T36" fmla="*/ 226 w 274"/>
                  <a:gd name="T37" fmla="*/ 228 h 267"/>
                  <a:gd name="T38" fmla="*/ 247 w 274"/>
                  <a:gd name="T39" fmla="*/ 192 h 267"/>
                  <a:gd name="T40" fmla="*/ 264 w 274"/>
                  <a:gd name="T41" fmla="*/ 141 h 267"/>
                  <a:gd name="T42" fmla="*/ 274 w 274"/>
                  <a:gd name="T43" fmla="*/ 115 h 267"/>
                  <a:gd name="T44" fmla="*/ 155 w 274"/>
                  <a:gd name="T45" fmla="*/ 267 h 267"/>
                  <a:gd name="T46" fmla="*/ 178 w 274"/>
                  <a:gd name="T47" fmla="*/ 246 h 267"/>
                  <a:gd name="T48" fmla="*/ 153 w 274"/>
                  <a:gd name="T49" fmla="*/ 245 h 267"/>
                  <a:gd name="T50" fmla="*/ 145 w 274"/>
                  <a:gd name="T51" fmla="*/ 252 h 267"/>
                  <a:gd name="T52" fmla="*/ 125 w 274"/>
                  <a:gd name="T53" fmla="*/ 248 h 267"/>
                  <a:gd name="T54" fmla="*/ 99 w 274"/>
                  <a:gd name="T55" fmla="*/ 249 h 267"/>
                  <a:gd name="T56" fmla="*/ 121 w 274"/>
                  <a:gd name="T57" fmla="*/ 267 h 267"/>
                  <a:gd name="T58" fmla="*/ 0 w 274"/>
                  <a:gd name="T59" fmla="*/ 129 h 267"/>
                  <a:gd name="T60" fmla="*/ 62 w 274"/>
                  <a:gd name="T61" fmla="*/ 26 h 267"/>
                  <a:gd name="T62" fmla="*/ 19 w 274"/>
                  <a:gd name="T63" fmla="*/ 87 h 267"/>
                  <a:gd name="T64" fmla="*/ 31 w 274"/>
                  <a:gd name="T65" fmla="*/ 84 h 267"/>
                  <a:gd name="T66" fmla="*/ 50 w 274"/>
                  <a:gd name="T67" fmla="*/ 91 h 267"/>
                  <a:gd name="T68" fmla="*/ 60 w 274"/>
                  <a:gd name="T69" fmla="*/ 88 h 267"/>
                  <a:gd name="T70" fmla="*/ 46 w 274"/>
                  <a:gd name="T71" fmla="*/ 106 h 267"/>
                  <a:gd name="T72" fmla="*/ 35 w 274"/>
                  <a:gd name="T73" fmla="*/ 122 h 267"/>
                  <a:gd name="T74" fmla="*/ 45 w 274"/>
                  <a:gd name="T75" fmla="*/ 157 h 267"/>
                  <a:gd name="T76" fmla="*/ 54 w 274"/>
                  <a:gd name="T77" fmla="*/ 180 h 267"/>
                  <a:gd name="T78" fmla="*/ 87 w 274"/>
                  <a:gd name="T79" fmla="*/ 210 h 267"/>
                  <a:gd name="T80" fmla="*/ 95 w 274"/>
                  <a:gd name="T81" fmla="*/ 188 h 267"/>
                  <a:gd name="T82" fmla="*/ 98 w 274"/>
                  <a:gd name="T83" fmla="*/ 169 h 267"/>
                  <a:gd name="T84" fmla="*/ 104 w 274"/>
                  <a:gd name="T85" fmla="*/ 137 h 267"/>
                  <a:gd name="T86" fmla="*/ 117 w 274"/>
                  <a:gd name="T87" fmla="*/ 122 h 267"/>
                  <a:gd name="T88" fmla="*/ 152 w 274"/>
                  <a:gd name="T89" fmla="*/ 125 h 267"/>
                  <a:gd name="T90" fmla="*/ 165 w 274"/>
                  <a:gd name="T91" fmla="*/ 106 h 267"/>
                  <a:gd name="T92" fmla="*/ 161 w 274"/>
                  <a:gd name="T93" fmla="*/ 81 h 267"/>
                  <a:gd name="T94" fmla="*/ 134 w 274"/>
                  <a:gd name="T95" fmla="*/ 58 h 267"/>
                  <a:gd name="T96" fmla="*/ 111 w 274"/>
                  <a:gd name="T97" fmla="*/ 57 h 267"/>
                  <a:gd name="T98" fmla="*/ 92 w 274"/>
                  <a:gd name="T99" fmla="*/ 68 h 267"/>
                  <a:gd name="T100" fmla="*/ 69 w 274"/>
                  <a:gd name="T101" fmla="*/ 64 h 267"/>
                  <a:gd name="T102" fmla="*/ 73 w 274"/>
                  <a:gd name="T103" fmla="*/ 56 h 267"/>
                  <a:gd name="T104" fmla="*/ 80 w 274"/>
                  <a:gd name="T105" fmla="*/ 45 h 267"/>
                  <a:gd name="T106" fmla="*/ 81 w 274"/>
                  <a:gd name="T107" fmla="*/ 38 h 267"/>
                  <a:gd name="T108" fmla="*/ 96 w 274"/>
                  <a:gd name="T109" fmla="*/ 49 h 267"/>
                  <a:gd name="T110" fmla="*/ 119 w 274"/>
                  <a:gd name="T111" fmla="*/ 47 h 267"/>
                  <a:gd name="T112" fmla="*/ 137 w 274"/>
                  <a:gd name="T113" fmla="*/ 45 h 267"/>
                  <a:gd name="T114" fmla="*/ 141 w 274"/>
                  <a:gd name="T115" fmla="*/ 28 h 267"/>
                  <a:gd name="T116" fmla="*/ 161 w 274"/>
                  <a:gd name="T117" fmla="*/ 22 h 267"/>
                  <a:gd name="T118" fmla="*/ 132 w 274"/>
                  <a:gd name="T119" fmla="*/ 8 h 2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74"/>
                  <a:gd name="T181" fmla="*/ 0 h 267"/>
                  <a:gd name="T182" fmla="*/ 274 w 274"/>
                  <a:gd name="T183" fmla="*/ 267 h 2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74" h="267">
                    <a:moveTo>
                      <a:pt x="161" y="1"/>
                    </a:moveTo>
                    <a:lnTo>
                      <a:pt x="161" y="1"/>
                    </a:lnTo>
                    <a:lnTo>
                      <a:pt x="169" y="3"/>
                    </a:lnTo>
                    <a:lnTo>
                      <a:pt x="178" y="5"/>
                    </a:lnTo>
                    <a:lnTo>
                      <a:pt x="188" y="8"/>
                    </a:lnTo>
                    <a:lnTo>
                      <a:pt x="201" y="14"/>
                    </a:lnTo>
                    <a:lnTo>
                      <a:pt x="214" y="22"/>
                    </a:lnTo>
                    <a:lnTo>
                      <a:pt x="226" y="31"/>
                    </a:lnTo>
                    <a:lnTo>
                      <a:pt x="238" y="43"/>
                    </a:lnTo>
                    <a:lnTo>
                      <a:pt x="238" y="43"/>
                    </a:lnTo>
                    <a:lnTo>
                      <a:pt x="234" y="39"/>
                    </a:lnTo>
                    <a:lnTo>
                      <a:pt x="225" y="31"/>
                    </a:lnTo>
                    <a:lnTo>
                      <a:pt x="213" y="22"/>
                    </a:lnTo>
                    <a:lnTo>
                      <a:pt x="206" y="19"/>
                    </a:lnTo>
                    <a:lnTo>
                      <a:pt x="199" y="18"/>
                    </a:lnTo>
                    <a:lnTo>
                      <a:pt x="197" y="19"/>
                    </a:lnTo>
                    <a:lnTo>
                      <a:pt x="197" y="19"/>
                    </a:lnTo>
                    <a:lnTo>
                      <a:pt x="198" y="22"/>
                    </a:lnTo>
                    <a:lnTo>
                      <a:pt x="198" y="22"/>
                    </a:lnTo>
                    <a:lnTo>
                      <a:pt x="199" y="24"/>
                    </a:lnTo>
                    <a:lnTo>
                      <a:pt x="199" y="24"/>
                    </a:lnTo>
                    <a:lnTo>
                      <a:pt x="199" y="27"/>
                    </a:lnTo>
                    <a:lnTo>
                      <a:pt x="201" y="30"/>
                    </a:lnTo>
                    <a:lnTo>
                      <a:pt x="201" y="30"/>
                    </a:lnTo>
                    <a:lnTo>
                      <a:pt x="202" y="30"/>
                    </a:lnTo>
                    <a:lnTo>
                      <a:pt x="202" y="30"/>
                    </a:lnTo>
                    <a:lnTo>
                      <a:pt x="203" y="33"/>
                    </a:lnTo>
                    <a:lnTo>
                      <a:pt x="203" y="33"/>
                    </a:lnTo>
                    <a:lnTo>
                      <a:pt x="203" y="34"/>
                    </a:lnTo>
                    <a:lnTo>
                      <a:pt x="203" y="37"/>
                    </a:lnTo>
                    <a:lnTo>
                      <a:pt x="203" y="39"/>
                    </a:lnTo>
                    <a:lnTo>
                      <a:pt x="206" y="39"/>
                    </a:lnTo>
                    <a:lnTo>
                      <a:pt x="206" y="39"/>
                    </a:lnTo>
                    <a:lnTo>
                      <a:pt x="209" y="39"/>
                    </a:lnTo>
                    <a:lnTo>
                      <a:pt x="209" y="39"/>
                    </a:lnTo>
                    <a:lnTo>
                      <a:pt x="210" y="38"/>
                    </a:lnTo>
                    <a:lnTo>
                      <a:pt x="210" y="38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7" y="35"/>
                    </a:lnTo>
                    <a:lnTo>
                      <a:pt x="209" y="34"/>
                    </a:lnTo>
                    <a:lnTo>
                      <a:pt x="210" y="33"/>
                    </a:lnTo>
                    <a:lnTo>
                      <a:pt x="210" y="33"/>
                    </a:lnTo>
                    <a:lnTo>
                      <a:pt x="214" y="35"/>
                    </a:lnTo>
                    <a:lnTo>
                      <a:pt x="215" y="37"/>
                    </a:lnTo>
                    <a:lnTo>
                      <a:pt x="215" y="37"/>
                    </a:lnTo>
                    <a:lnTo>
                      <a:pt x="217" y="39"/>
                    </a:lnTo>
                    <a:lnTo>
                      <a:pt x="217" y="39"/>
                    </a:lnTo>
                    <a:lnTo>
                      <a:pt x="215" y="41"/>
                    </a:lnTo>
                    <a:lnTo>
                      <a:pt x="215" y="41"/>
                    </a:lnTo>
                    <a:lnTo>
                      <a:pt x="214" y="42"/>
                    </a:lnTo>
                    <a:lnTo>
                      <a:pt x="214" y="42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5" y="45"/>
                    </a:lnTo>
                    <a:lnTo>
                      <a:pt x="217" y="45"/>
                    </a:lnTo>
                    <a:lnTo>
                      <a:pt x="217" y="45"/>
                    </a:lnTo>
                    <a:lnTo>
                      <a:pt x="221" y="43"/>
                    </a:lnTo>
                    <a:lnTo>
                      <a:pt x="221" y="43"/>
                    </a:lnTo>
                    <a:lnTo>
                      <a:pt x="224" y="43"/>
                    </a:lnTo>
                    <a:lnTo>
                      <a:pt x="224" y="43"/>
                    </a:lnTo>
                    <a:lnTo>
                      <a:pt x="225" y="45"/>
                    </a:lnTo>
                    <a:lnTo>
                      <a:pt x="225" y="45"/>
                    </a:lnTo>
                    <a:lnTo>
                      <a:pt x="229" y="47"/>
                    </a:lnTo>
                    <a:lnTo>
                      <a:pt x="229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2" y="51"/>
                    </a:lnTo>
                    <a:lnTo>
                      <a:pt x="232" y="51"/>
                    </a:lnTo>
                    <a:lnTo>
                      <a:pt x="234" y="53"/>
                    </a:lnTo>
                    <a:lnTo>
                      <a:pt x="234" y="53"/>
                    </a:lnTo>
                    <a:lnTo>
                      <a:pt x="237" y="54"/>
                    </a:lnTo>
                    <a:lnTo>
                      <a:pt x="238" y="56"/>
                    </a:lnTo>
                    <a:lnTo>
                      <a:pt x="238" y="56"/>
                    </a:lnTo>
                    <a:lnTo>
                      <a:pt x="240" y="58"/>
                    </a:lnTo>
                    <a:lnTo>
                      <a:pt x="240" y="58"/>
                    </a:lnTo>
                    <a:lnTo>
                      <a:pt x="245" y="62"/>
                    </a:lnTo>
                    <a:lnTo>
                      <a:pt x="245" y="62"/>
                    </a:lnTo>
                    <a:lnTo>
                      <a:pt x="248" y="65"/>
                    </a:lnTo>
                    <a:lnTo>
                      <a:pt x="248" y="65"/>
                    </a:lnTo>
                    <a:lnTo>
                      <a:pt x="248" y="69"/>
                    </a:lnTo>
                    <a:lnTo>
                      <a:pt x="248" y="69"/>
                    </a:lnTo>
                    <a:lnTo>
                      <a:pt x="249" y="73"/>
                    </a:lnTo>
                    <a:lnTo>
                      <a:pt x="249" y="73"/>
                    </a:lnTo>
                    <a:lnTo>
                      <a:pt x="251" y="76"/>
                    </a:lnTo>
                    <a:lnTo>
                      <a:pt x="251" y="76"/>
                    </a:lnTo>
                    <a:lnTo>
                      <a:pt x="253" y="77"/>
                    </a:lnTo>
                    <a:lnTo>
                      <a:pt x="253" y="77"/>
                    </a:lnTo>
                    <a:lnTo>
                      <a:pt x="257" y="80"/>
                    </a:lnTo>
                    <a:lnTo>
                      <a:pt x="257" y="80"/>
                    </a:lnTo>
                    <a:lnTo>
                      <a:pt x="259" y="81"/>
                    </a:lnTo>
                    <a:lnTo>
                      <a:pt x="259" y="83"/>
                    </a:lnTo>
                    <a:lnTo>
                      <a:pt x="259" y="83"/>
                    </a:lnTo>
                    <a:lnTo>
                      <a:pt x="257" y="84"/>
                    </a:lnTo>
                    <a:lnTo>
                      <a:pt x="257" y="84"/>
                    </a:lnTo>
                    <a:lnTo>
                      <a:pt x="255" y="84"/>
                    </a:lnTo>
                    <a:lnTo>
                      <a:pt x="255" y="84"/>
                    </a:lnTo>
                    <a:lnTo>
                      <a:pt x="255" y="87"/>
                    </a:lnTo>
                    <a:lnTo>
                      <a:pt x="255" y="87"/>
                    </a:lnTo>
                    <a:lnTo>
                      <a:pt x="255" y="88"/>
                    </a:lnTo>
                    <a:lnTo>
                      <a:pt x="255" y="89"/>
                    </a:lnTo>
                    <a:lnTo>
                      <a:pt x="255" y="89"/>
                    </a:lnTo>
                    <a:lnTo>
                      <a:pt x="252" y="91"/>
                    </a:lnTo>
                    <a:lnTo>
                      <a:pt x="251" y="91"/>
                    </a:lnTo>
                    <a:lnTo>
                      <a:pt x="248" y="92"/>
                    </a:lnTo>
                    <a:lnTo>
                      <a:pt x="247" y="93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5"/>
                    </a:lnTo>
                    <a:lnTo>
                      <a:pt x="249" y="96"/>
                    </a:lnTo>
                    <a:lnTo>
                      <a:pt x="249" y="96"/>
                    </a:lnTo>
                    <a:lnTo>
                      <a:pt x="249" y="95"/>
                    </a:lnTo>
                    <a:lnTo>
                      <a:pt x="249" y="95"/>
                    </a:lnTo>
                    <a:lnTo>
                      <a:pt x="249" y="93"/>
                    </a:lnTo>
                    <a:lnTo>
                      <a:pt x="251" y="93"/>
                    </a:lnTo>
                    <a:lnTo>
                      <a:pt x="251" y="93"/>
                    </a:lnTo>
                    <a:lnTo>
                      <a:pt x="253" y="93"/>
                    </a:lnTo>
                    <a:lnTo>
                      <a:pt x="253" y="93"/>
                    </a:lnTo>
                    <a:lnTo>
                      <a:pt x="256" y="93"/>
                    </a:lnTo>
                    <a:lnTo>
                      <a:pt x="256" y="93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92"/>
                    </a:lnTo>
                    <a:lnTo>
                      <a:pt x="256" y="89"/>
                    </a:lnTo>
                    <a:lnTo>
                      <a:pt x="256" y="89"/>
                    </a:lnTo>
                    <a:lnTo>
                      <a:pt x="257" y="87"/>
                    </a:lnTo>
                    <a:lnTo>
                      <a:pt x="257" y="87"/>
                    </a:lnTo>
                    <a:lnTo>
                      <a:pt x="257" y="88"/>
                    </a:lnTo>
                    <a:lnTo>
                      <a:pt x="259" y="87"/>
                    </a:lnTo>
                    <a:lnTo>
                      <a:pt x="259" y="87"/>
                    </a:lnTo>
                    <a:lnTo>
                      <a:pt x="260" y="85"/>
                    </a:lnTo>
                    <a:lnTo>
                      <a:pt x="260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5"/>
                    </a:lnTo>
                    <a:lnTo>
                      <a:pt x="262" y="83"/>
                    </a:lnTo>
                    <a:lnTo>
                      <a:pt x="262" y="83"/>
                    </a:lnTo>
                    <a:lnTo>
                      <a:pt x="260" y="80"/>
                    </a:lnTo>
                    <a:lnTo>
                      <a:pt x="260" y="80"/>
                    </a:lnTo>
                    <a:lnTo>
                      <a:pt x="260" y="75"/>
                    </a:lnTo>
                    <a:lnTo>
                      <a:pt x="260" y="75"/>
                    </a:lnTo>
                    <a:lnTo>
                      <a:pt x="263" y="80"/>
                    </a:lnTo>
                    <a:lnTo>
                      <a:pt x="266" y="89"/>
                    </a:lnTo>
                    <a:lnTo>
                      <a:pt x="266" y="89"/>
                    </a:lnTo>
                    <a:lnTo>
                      <a:pt x="264" y="89"/>
                    </a:lnTo>
                    <a:lnTo>
                      <a:pt x="264" y="91"/>
                    </a:lnTo>
                    <a:lnTo>
                      <a:pt x="264" y="91"/>
                    </a:lnTo>
                    <a:lnTo>
                      <a:pt x="264" y="93"/>
                    </a:lnTo>
                    <a:lnTo>
                      <a:pt x="264" y="93"/>
                    </a:lnTo>
                    <a:lnTo>
                      <a:pt x="264" y="98"/>
                    </a:lnTo>
                    <a:lnTo>
                      <a:pt x="264" y="98"/>
                    </a:lnTo>
                    <a:lnTo>
                      <a:pt x="264" y="103"/>
                    </a:lnTo>
                    <a:lnTo>
                      <a:pt x="264" y="103"/>
                    </a:lnTo>
                    <a:lnTo>
                      <a:pt x="264" y="107"/>
                    </a:lnTo>
                    <a:lnTo>
                      <a:pt x="264" y="107"/>
                    </a:lnTo>
                    <a:lnTo>
                      <a:pt x="264" y="112"/>
                    </a:lnTo>
                    <a:lnTo>
                      <a:pt x="264" y="112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5"/>
                    </a:lnTo>
                    <a:lnTo>
                      <a:pt x="262" y="114"/>
                    </a:lnTo>
                    <a:lnTo>
                      <a:pt x="262" y="114"/>
                    </a:lnTo>
                    <a:lnTo>
                      <a:pt x="260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08"/>
                    </a:lnTo>
                    <a:lnTo>
                      <a:pt x="256" y="108"/>
                    </a:lnTo>
                    <a:lnTo>
                      <a:pt x="256" y="108"/>
                    </a:lnTo>
                    <a:lnTo>
                      <a:pt x="255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11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48" y="111"/>
                    </a:lnTo>
                    <a:lnTo>
                      <a:pt x="248" y="111"/>
                    </a:lnTo>
                    <a:lnTo>
                      <a:pt x="247" y="111"/>
                    </a:lnTo>
                    <a:lnTo>
                      <a:pt x="247" y="112"/>
                    </a:lnTo>
                    <a:lnTo>
                      <a:pt x="247" y="112"/>
                    </a:lnTo>
                    <a:lnTo>
                      <a:pt x="245" y="115"/>
                    </a:lnTo>
                    <a:lnTo>
                      <a:pt x="244" y="116"/>
                    </a:lnTo>
                    <a:lnTo>
                      <a:pt x="244" y="116"/>
                    </a:lnTo>
                    <a:lnTo>
                      <a:pt x="244" y="118"/>
                    </a:lnTo>
                    <a:lnTo>
                      <a:pt x="243" y="121"/>
                    </a:lnTo>
                    <a:lnTo>
                      <a:pt x="243" y="121"/>
                    </a:lnTo>
                    <a:lnTo>
                      <a:pt x="241" y="122"/>
                    </a:lnTo>
                    <a:lnTo>
                      <a:pt x="238" y="122"/>
                    </a:lnTo>
                    <a:lnTo>
                      <a:pt x="238" y="122"/>
                    </a:lnTo>
                    <a:lnTo>
                      <a:pt x="234" y="123"/>
                    </a:lnTo>
                    <a:lnTo>
                      <a:pt x="234" y="123"/>
                    </a:lnTo>
                    <a:lnTo>
                      <a:pt x="234" y="125"/>
                    </a:lnTo>
                    <a:lnTo>
                      <a:pt x="233" y="126"/>
                    </a:lnTo>
                    <a:lnTo>
                      <a:pt x="233" y="126"/>
                    </a:lnTo>
                    <a:lnTo>
                      <a:pt x="232" y="127"/>
                    </a:lnTo>
                    <a:lnTo>
                      <a:pt x="230" y="129"/>
                    </a:lnTo>
                    <a:lnTo>
                      <a:pt x="230" y="129"/>
                    </a:lnTo>
                    <a:lnTo>
                      <a:pt x="230" y="133"/>
                    </a:lnTo>
                    <a:lnTo>
                      <a:pt x="230" y="133"/>
                    </a:lnTo>
                    <a:lnTo>
                      <a:pt x="230" y="134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8"/>
                    </a:lnTo>
                    <a:lnTo>
                      <a:pt x="225" y="139"/>
                    </a:lnTo>
                    <a:lnTo>
                      <a:pt x="225" y="139"/>
                    </a:lnTo>
                    <a:lnTo>
                      <a:pt x="220" y="141"/>
                    </a:lnTo>
                    <a:lnTo>
                      <a:pt x="220" y="141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3" y="144"/>
                    </a:lnTo>
                    <a:lnTo>
                      <a:pt x="213" y="144"/>
                    </a:lnTo>
                    <a:lnTo>
                      <a:pt x="211" y="145"/>
                    </a:lnTo>
                    <a:lnTo>
                      <a:pt x="209" y="148"/>
                    </a:lnTo>
                    <a:lnTo>
                      <a:pt x="209" y="148"/>
                    </a:lnTo>
                    <a:lnTo>
                      <a:pt x="203" y="152"/>
                    </a:lnTo>
                    <a:lnTo>
                      <a:pt x="203" y="152"/>
                    </a:lnTo>
                    <a:lnTo>
                      <a:pt x="202" y="152"/>
                    </a:lnTo>
                    <a:lnTo>
                      <a:pt x="202" y="154"/>
                    </a:lnTo>
                    <a:lnTo>
                      <a:pt x="202" y="154"/>
                    </a:lnTo>
                    <a:lnTo>
                      <a:pt x="202" y="157"/>
                    </a:lnTo>
                    <a:lnTo>
                      <a:pt x="203" y="158"/>
                    </a:lnTo>
                    <a:lnTo>
                      <a:pt x="203" y="158"/>
                    </a:lnTo>
                    <a:lnTo>
                      <a:pt x="207" y="164"/>
                    </a:lnTo>
                    <a:lnTo>
                      <a:pt x="207" y="164"/>
                    </a:lnTo>
                    <a:lnTo>
                      <a:pt x="209" y="167"/>
                    </a:lnTo>
                    <a:lnTo>
                      <a:pt x="207" y="169"/>
                    </a:lnTo>
                    <a:lnTo>
                      <a:pt x="207" y="169"/>
                    </a:lnTo>
                    <a:lnTo>
                      <a:pt x="206" y="173"/>
                    </a:lnTo>
                    <a:lnTo>
                      <a:pt x="206" y="173"/>
                    </a:lnTo>
                    <a:lnTo>
                      <a:pt x="206" y="176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9" y="183"/>
                    </a:lnTo>
                    <a:lnTo>
                      <a:pt x="209" y="183"/>
                    </a:lnTo>
                    <a:lnTo>
                      <a:pt x="207" y="184"/>
                    </a:lnTo>
                    <a:lnTo>
                      <a:pt x="207" y="186"/>
                    </a:lnTo>
                    <a:lnTo>
                      <a:pt x="207" y="187"/>
                    </a:lnTo>
                    <a:lnTo>
                      <a:pt x="207" y="187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17" y="194"/>
                    </a:lnTo>
                    <a:lnTo>
                      <a:pt x="217" y="194"/>
                    </a:lnTo>
                    <a:lnTo>
                      <a:pt x="217" y="199"/>
                    </a:lnTo>
                    <a:lnTo>
                      <a:pt x="217" y="199"/>
                    </a:lnTo>
                    <a:lnTo>
                      <a:pt x="220" y="204"/>
                    </a:lnTo>
                    <a:lnTo>
                      <a:pt x="221" y="209"/>
                    </a:lnTo>
                    <a:lnTo>
                      <a:pt x="220" y="211"/>
                    </a:lnTo>
                    <a:lnTo>
                      <a:pt x="220" y="211"/>
                    </a:lnTo>
                    <a:lnTo>
                      <a:pt x="218" y="214"/>
                    </a:lnTo>
                    <a:lnTo>
                      <a:pt x="218" y="215"/>
                    </a:lnTo>
                    <a:lnTo>
                      <a:pt x="218" y="215"/>
                    </a:lnTo>
                    <a:lnTo>
                      <a:pt x="220" y="218"/>
                    </a:lnTo>
                    <a:lnTo>
                      <a:pt x="220" y="218"/>
                    </a:lnTo>
                    <a:lnTo>
                      <a:pt x="222" y="219"/>
                    </a:lnTo>
                    <a:lnTo>
                      <a:pt x="222" y="219"/>
                    </a:lnTo>
                    <a:lnTo>
                      <a:pt x="222" y="221"/>
                    </a:lnTo>
                    <a:lnTo>
                      <a:pt x="222" y="221"/>
                    </a:lnTo>
                    <a:lnTo>
                      <a:pt x="218" y="226"/>
                    </a:lnTo>
                    <a:lnTo>
                      <a:pt x="218" y="226"/>
                    </a:lnTo>
                    <a:lnTo>
                      <a:pt x="217" y="230"/>
                    </a:lnTo>
                    <a:lnTo>
                      <a:pt x="217" y="230"/>
                    </a:lnTo>
                    <a:lnTo>
                      <a:pt x="213" y="236"/>
                    </a:lnTo>
                    <a:lnTo>
                      <a:pt x="213" y="236"/>
                    </a:lnTo>
                    <a:lnTo>
                      <a:pt x="210" y="237"/>
                    </a:lnTo>
                    <a:lnTo>
                      <a:pt x="210" y="238"/>
                    </a:lnTo>
                    <a:lnTo>
                      <a:pt x="210" y="238"/>
                    </a:lnTo>
                    <a:lnTo>
                      <a:pt x="209" y="241"/>
                    </a:lnTo>
                    <a:lnTo>
                      <a:pt x="209" y="242"/>
                    </a:lnTo>
                    <a:lnTo>
                      <a:pt x="210" y="241"/>
                    </a:lnTo>
                    <a:lnTo>
                      <a:pt x="210" y="241"/>
                    </a:lnTo>
                    <a:lnTo>
                      <a:pt x="215" y="237"/>
                    </a:lnTo>
                    <a:lnTo>
                      <a:pt x="215" y="237"/>
                    </a:lnTo>
                    <a:lnTo>
                      <a:pt x="221" y="234"/>
                    </a:lnTo>
                    <a:lnTo>
                      <a:pt x="224" y="232"/>
                    </a:lnTo>
                    <a:lnTo>
                      <a:pt x="224" y="232"/>
                    </a:lnTo>
                    <a:lnTo>
                      <a:pt x="225" y="232"/>
                    </a:lnTo>
                    <a:lnTo>
                      <a:pt x="225" y="233"/>
                    </a:lnTo>
                    <a:lnTo>
                      <a:pt x="226" y="228"/>
                    </a:lnTo>
                    <a:lnTo>
                      <a:pt x="226" y="228"/>
                    </a:lnTo>
                    <a:lnTo>
                      <a:pt x="230" y="219"/>
                    </a:lnTo>
                    <a:lnTo>
                      <a:pt x="233" y="217"/>
                    </a:lnTo>
                    <a:lnTo>
                      <a:pt x="233" y="217"/>
                    </a:lnTo>
                    <a:lnTo>
                      <a:pt x="236" y="211"/>
                    </a:lnTo>
                    <a:lnTo>
                      <a:pt x="236" y="211"/>
                    </a:lnTo>
                    <a:lnTo>
                      <a:pt x="238" y="206"/>
                    </a:lnTo>
                    <a:lnTo>
                      <a:pt x="238" y="206"/>
                    </a:lnTo>
                    <a:lnTo>
                      <a:pt x="240" y="204"/>
                    </a:lnTo>
                    <a:lnTo>
                      <a:pt x="241" y="204"/>
                    </a:lnTo>
                    <a:lnTo>
                      <a:pt x="243" y="204"/>
                    </a:lnTo>
                    <a:lnTo>
                      <a:pt x="243" y="200"/>
                    </a:lnTo>
                    <a:lnTo>
                      <a:pt x="243" y="200"/>
                    </a:lnTo>
                    <a:lnTo>
                      <a:pt x="244" y="196"/>
                    </a:lnTo>
                    <a:lnTo>
                      <a:pt x="247" y="192"/>
                    </a:lnTo>
                    <a:lnTo>
                      <a:pt x="247" y="192"/>
                    </a:lnTo>
                    <a:lnTo>
                      <a:pt x="247" y="188"/>
                    </a:lnTo>
                    <a:lnTo>
                      <a:pt x="247" y="186"/>
                    </a:lnTo>
                    <a:lnTo>
                      <a:pt x="247" y="184"/>
                    </a:lnTo>
                    <a:lnTo>
                      <a:pt x="248" y="181"/>
                    </a:lnTo>
                    <a:lnTo>
                      <a:pt x="248" y="181"/>
                    </a:lnTo>
                    <a:lnTo>
                      <a:pt x="252" y="179"/>
                    </a:lnTo>
                    <a:lnTo>
                      <a:pt x="253" y="177"/>
                    </a:lnTo>
                    <a:lnTo>
                      <a:pt x="253" y="177"/>
                    </a:lnTo>
                    <a:lnTo>
                      <a:pt x="256" y="172"/>
                    </a:lnTo>
                    <a:lnTo>
                      <a:pt x="256" y="172"/>
                    </a:lnTo>
                    <a:lnTo>
                      <a:pt x="262" y="164"/>
                    </a:lnTo>
                    <a:lnTo>
                      <a:pt x="263" y="160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41"/>
                    </a:lnTo>
                    <a:lnTo>
                      <a:pt x="264" y="141"/>
                    </a:lnTo>
                    <a:lnTo>
                      <a:pt x="266" y="138"/>
                    </a:lnTo>
                    <a:lnTo>
                      <a:pt x="267" y="135"/>
                    </a:lnTo>
                    <a:lnTo>
                      <a:pt x="267" y="131"/>
                    </a:lnTo>
                    <a:lnTo>
                      <a:pt x="267" y="131"/>
                    </a:lnTo>
                    <a:lnTo>
                      <a:pt x="266" y="127"/>
                    </a:lnTo>
                    <a:lnTo>
                      <a:pt x="266" y="126"/>
                    </a:lnTo>
                    <a:lnTo>
                      <a:pt x="266" y="126"/>
                    </a:lnTo>
                    <a:lnTo>
                      <a:pt x="267" y="123"/>
                    </a:lnTo>
                    <a:lnTo>
                      <a:pt x="268" y="122"/>
                    </a:lnTo>
                    <a:lnTo>
                      <a:pt x="268" y="122"/>
                    </a:lnTo>
                    <a:lnTo>
                      <a:pt x="271" y="118"/>
                    </a:lnTo>
                    <a:lnTo>
                      <a:pt x="271" y="118"/>
                    </a:lnTo>
                    <a:lnTo>
                      <a:pt x="272" y="114"/>
                    </a:lnTo>
                    <a:lnTo>
                      <a:pt x="274" y="115"/>
                    </a:lnTo>
                    <a:lnTo>
                      <a:pt x="274" y="115"/>
                    </a:lnTo>
                    <a:lnTo>
                      <a:pt x="274" y="121"/>
                    </a:lnTo>
                    <a:lnTo>
                      <a:pt x="274" y="135"/>
                    </a:lnTo>
                    <a:lnTo>
                      <a:pt x="270" y="157"/>
                    </a:lnTo>
                    <a:lnTo>
                      <a:pt x="267" y="171"/>
                    </a:lnTo>
                    <a:lnTo>
                      <a:pt x="263" y="183"/>
                    </a:lnTo>
                    <a:lnTo>
                      <a:pt x="257" y="196"/>
                    </a:lnTo>
                    <a:lnTo>
                      <a:pt x="249" y="210"/>
                    </a:lnTo>
                    <a:lnTo>
                      <a:pt x="240" y="223"/>
                    </a:lnTo>
                    <a:lnTo>
                      <a:pt x="229" y="234"/>
                    </a:lnTo>
                    <a:lnTo>
                      <a:pt x="214" y="245"/>
                    </a:lnTo>
                    <a:lnTo>
                      <a:pt x="198" y="255"/>
                    </a:lnTo>
                    <a:lnTo>
                      <a:pt x="178" y="261"/>
                    </a:lnTo>
                    <a:lnTo>
                      <a:pt x="155" y="267"/>
                    </a:lnTo>
                    <a:lnTo>
                      <a:pt x="155" y="267"/>
                    </a:lnTo>
                    <a:lnTo>
                      <a:pt x="169" y="263"/>
                    </a:lnTo>
                    <a:lnTo>
                      <a:pt x="182" y="259"/>
                    </a:lnTo>
                    <a:lnTo>
                      <a:pt x="186" y="256"/>
                    </a:lnTo>
                    <a:lnTo>
                      <a:pt x="187" y="255"/>
                    </a:lnTo>
                    <a:lnTo>
                      <a:pt x="187" y="255"/>
                    </a:lnTo>
                    <a:lnTo>
                      <a:pt x="187" y="252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7" y="249"/>
                    </a:lnTo>
                    <a:lnTo>
                      <a:pt x="184" y="249"/>
                    </a:lnTo>
                    <a:lnTo>
                      <a:pt x="182" y="248"/>
                    </a:lnTo>
                    <a:lnTo>
                      <a:pt x="182" y="248"/>
                    </a:lnTo>
                    <a:lnTo>
                      <a:pt x="178" y="245"/>
                    </a:lnTo>
                    <a:lnTo>
                      <a:pt x="178" y="246"/>
                    </a:lnTo>
                    <a:lnTo>
                      <a:pt x="178" y="246"/>
                    </a:lnTo>
                    <a:lnTo>
                      <a:pt x="173" y="246"/>
                    </a:lnTo>
                    <a:lnTo>
                      <a:pt x="173" y="246"/>
                    </a:lnTo>
                    <a:lnTo>
                      <a:pt x="168" y="246"/>
                    </a:lnTo>
                    <a:lnTo>
                      <a:pt x="165" y="245"/>
                    </a:lnTo>
                    <a:lnTo>
                      <a:pt x="165" y="245"/>
                    </a:lnTo>
                    <a:lnTo>
                      <a:pt x="161" y="242"/>
                    </a:lnTo>
                    <a:lnTo>
                      <a:pt x="160" y="241"/>
                    </a:lnTo>
                    <a:lnTo>
                      <a:pt x="159" y="242"/>
                    </a:lnTo>
                    <a:lnTo>
                      <a:pt x="159" y="242"/>
                    </a:lnTo>
                    <a:lnTo>
                      <a:pt x="159" y="244"/>
                    </a:lnTo>
                    <a:lnTo>
                      <a:pt x="159" y="244"/>
                    </a:lnTo>
                    <a:lnTo>
                      <a:pt x="157" y="245"/>
                    </a:lnTo>
                    <a:lnTo>
                      <a:pt x="157" y="245"/>
                    </a:lnTo>
                    <a:lnTo>
                      <a:pt x="156" y="245"/>
                    </a:lnTo>
                    <a:lnTo>
                      <a:pt x="153" y="245"/>
                    </a:lnTo>
                    <a:lnTo>
                      <a:pt x="149" y="245"/>
                    </a:lnTo>
                    <a:lnTo>
                      <a:pt x="149" y="245"/>
                    </a:lnTo>
                    <a:lnTo>
                      <a:pt x="145" y="245"/>
                    </a:lnTo>
                    <a:lnTo>
                      <a:pt x="140" y="244"/>
                    </a:lnTo>
                    <a:lnTo>
                      <a:pt x="140" y="244"/>
                    </a:lnTo>
                    <a:lnTo>
                      <a:pt x="138" y="242"/>
                    </a:lnTo>
                    <a:lnTo>
                      <a:pt x="137" y="242"/>
                    </a:lnTo>
                    <a:lnTo>
                      <a:pt x="137" y="242"/>
                    </a:lnTo>
                    <a:lnTo>
                      <a:pt x="136" y="244"/>
                    </a:lnTo>
                    <a:lnTo>
                      <a:pt x="134" y="245"/>
                    </a:lnTo>
                    <a:lnTo>
                      <a:pt x="140" y="248"/>
                    </a:lnTo>
                    <a:lnTo>
                      <a:pt x="144" y="251"/>
                    </a:lnTo>
                    <a:lnTo>
                      <a:pt x="144" y="251"/>
                    </a:lnTo>
                    <a:lnTo>
                      <a:pt x="145" y="252"/>
                    </a:lnTo>
                    <a:lnTo>
                      <a:pt x="145" y="252"/>
                    </a:lnTo>
                    <a:lnTo>
                      <a:pt x="145" y="253"/>
                    </a:lnTo>
                    <a:lnTo>
                      <a:pt x="145" y="253"/>
                    </a:lnTo>
                    <a:lnTo>
                      <a:pt x="142" y="253"/>
                    </a:lnTo>
                    <a:lnTo>
                      <a:pt x="140" y="253"/>
                    </a:lnTo>
                    <a:lnTo>
                      <a:pt x="140" y="253"/>
                    </a:lnTo>
                    <a:lnTo>
                      <a:pt x="134" y="256"/>
                    </a:lnTo>
                    <a:lnTo>
                      <a:pt x="133" y="256"/>
                    </a:lnTo>
                    <a:lnTo>
                      <a:pt x="130" y="256"/>
                    </a:lnTo>
                    <a:lnTo>
                      <a:pt x="130" y="256"/>
                    </a:lnTo>
                    <a:lnTo>
                      <a:pt x="127" y="251"/>
                    </a:lnTo>
                    <a:lnTo>
                      <a:pt x="127" y="251"/>
                    </a:lnTo>
                    <a:lnTo>
                      <a:pt x="127" y="249"/>
                    </a:lnTo>
                    <a:lnTo>
                      <a:pt x="126" y="248"/>
                    </a:lnTo>
                    <a:lnTo>
                      <a:pt x="125" y="248"/>
                    </a:lnTo>
                    <a:lnTo>
                      <a:pt x="125" y="248"/>
                    </a:lnTo>
                    <a:lnTo>
                      <a:pt x="121" y="248"/>
                    </a:lnTo>
                    <a:lnTo>
                      <a:pt x="123" y="252"/>
                    </a:lnTo>
                    <a:lnTo>
                      <a:pt x="123" y="252"/>
                    </a:lnTo>
                    <a:lnTo>
                      <a:pt x="118" y="252"/>
                    </a:lnTo>
                    <a:lnTo>
                      <a:pt x="118" y="252"/>
                    </a:lnTo>
                    <a:lnTo>
                      <a:pt x="115" y="253"/>
                    </a:lnTo>
                    <a:lnTo>
                      <a:pt x="115" y="253"/>
                    </a:lnTo>
                    <a:lnTo>
                      <a:pt x="114" y="252"/>
                    </a:lnTo>
                    <a:lnTo>
                      <a:pt x="114" y="252"/>
                    </a:lnTo>
                    <a:lnTo>
                      <a:pt x="111" y="251"/>
                    </a:lnTo>
                    <a:lnTo>
                      <a:pt x="108" y="251"/>
                    </a:lnTo>
                    <a:lnTo>
                      <a:pt x="108" y="251"/>
                    </a:lnTo>
                    <a:lnTo>
                      <a:pt x="102" y="249"/>
                    </a:lnTo>
                    <a:lnTo>
                      <a:pt x="102" y="249"/>
                    </a:lnTo>
                    <a:lnTo>
                      <a:pt x="99" y="249"/>
                    </a:lnTo>
                    <a:lnTo>
                      <a:pt x="99" y="249"/>
                    </a:lnTo>
                    <a:lnTo>
                      <a:pt x="95" y="252"/>
                    </a:lnTo>
                    <a:lnTo>
                      <a:pt x="92" y="252"/>
                    </a:lnTo>
                    <a:lnTo>
                      <a:pt x="92" y="252"/>
                    </a:lnTo>
                    <a:lnTo>
                      <a:pt x="88" y="252"/>
                    </a:lnTo>
                    <a:lnTo>
                      <a:pt x="85" y="252"/>
                    </a:lnTo>
                    <a:lnTo>
                      <a:pt x="85" y="252"/>
                    </a:lnTo>
                    <a:lnTo>
                      <a:pt x="88" y="255"/>
                    </a:lnTo>
                    <a:lnTo>
                      <a:pt x="98" y="259"/>
                    </a:lnTo>
                    <a:lnTo>
                      <a:pt x="104" y="261"/>
                    </a:lnTo>
                    <a:lnTo>
                      <a:pt x="113" y="264"/>
                    </a:lnTo>
                    <a:lnTo>
                      <a:pt x="122" y="265"/>
                    </a:lnTo>
                    <a:lnTo>
                      <a:pt x="133" y="267"/>
                    </a:lnTo>
                    <a:lnTo>
                      <a:pt x="133" y="267"/>
                    </a:lnTo>
                    <a:lnTo>
                      <a:pt x="121" y="267"/>
                    </a:lnTo>
                    <a:lnTo>
                      <a:pt x="108" y="264"/>
                    </a:lnTo>
                    <a:lnTo>
                      <a:pt x="92" y="260"/>
                    </a:lnTo>
                    <a:lnTo>
                      <a:pt x="73" y="252"/>
                    </a:lnTo>
                    <a:lnTo>
                      <a:pt x="64" y="246"/>
                    </a:lnTo>
                    <a:lnTo>
                      <a:pt x="54" y="240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7" y="211"/>
                    </a:lnTo>
                    <a:lnTo>
                      <a:pt x="19" y="199"/>
                    </a:lnTo>
                    <a:lnTo>
                      <a:pt x="19" y="199"/>
                    </a:lnTo>
                    <a:lnTo>
                      <a:pt x="12" y="186"/>
                    </a:lnTo>
                    <a:lnTo>
                      <a:pt x="7" y="172"/>
                    </a:lnTo>
                    <a:lnTo>
                      <a:pt x="3" y="157"/>
                    </a:lnTo>
                    <a:lnTo>
                      <a:pt x="2" y="142"/>
                    </a:lnTo>
                    <a:lnTo>
                      <a:pt x="0" y="129"/>
                    </a:lnTo>
                    <a:lnTo>
                      <a:pt x="2" y="114"/>
                    </a:lnTo>
                    <a:lnTo>
                      <a:pt x="4" y="100"/>
                    </a:lnTo>
                    <a:lnTo>
                      <a:pt x="10" y="87"/>
                    </a:lnTo>
                    <a:lnTo>
                      <a:pt x="15" y="73"/>
                    </a:lnTo>
                    <a:lnTo>
                      <a:pt x="23" y="61"/>
                    </a:lnTo>
                    <a:lnTo>
                      <a:pt x="31" y="49"/>
                    </a:lnTo>
                    <a:lnTo>
                      <a:pt x="42" y="38"/>
                    </a:lnTo>
                    <a:lnTo>
                      <a:pt x="54" y="28"/>
                    </a:lnTo>
                    <a:lnTo>
                      <a:pt x="68" y="19"/>
                    </a:lnTo>
                    <a:lnTo>
                      <a:pt x="84" y="11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90" y="10"/>
                    </a:lnTo>
                    <a:lnTo>
                      <a:pt x="77" y="16"/>
                    </a:lnTo>
                    <a:lnTo>
                      <a:pt x="62" y="26"/>
                    </a:lnTo>
                    <a:lnTo>
                      <a:pt x="48" y="38"/>
                    </a:lnTo>
                    <a:lnTo>
                      <a:pt x="41" y="46"/>
                    </a:lnTo>
                    <a:lnTo>
                      <a:pt x="33" y="54"/>
                    </a:lnTo>
                    <a:lnTo>
                      <a:pt x="27" y="64"/>
                    </a:lnTo>
                    <a:lnTo>
                      <a:pt x="20" y="75"/>
                    </a:lnTo>
                    <a:lnTo>
                      <a:pt x="15" y="85"/>
                    </a:lnTo>
                    <a:lnTo>
                      <a:pt x="11" y="98"/>
                    </a:lnTo>
                    <a:lnTo>
                      <a:pt x="12" y="99"/>
                    </a:lnTo>
                    <a:lnTo>
                      <a:pt x="12" y="99"/>
                    </a:lnTo>
                    <a:lnTo>
                      <a:pt x="14" y="98"/>
                    </a:lnTo>
                    <a:lnTo>
                      <a:pt x="15" y="95"/>
                    </a:lnTo>
                    <a:lnTo>
                      <a:pt x="15" y="95"/>
                    </a:lnTo>
                    <a:lnTo>
                      <a:pt x="18" y="89"/>
                    </a:lnTo>
                    <a:lnTo>
                      <a:pt x="18" y="89"/>
                    </a:lnTo>
                    <a:lnTo>
                      <a:pt x="19" y="87"/>
                    </a:lnTo>
                    <a:lnTo>
                      <a:pt x="19" y="87"/>
                    </a:lnTo>
                    <a:lnTo>
                      <a:pt x="23" y="84"/>
                    </a:lnTo>
                    <a:lnTo>
                      <a:pt x="23" y="8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3" y="75"/>
                    </a:lnTo>
                    <a:lnTo>
                      <a:pt x="31" y="77"/>
                    </a:lnTo>
                    <a:lnTo>
                      <a:pt x="31" y="80"/>
                    </a:lnTo>
                    <a:lnTo>
                      <a:pt x="31" y="84"/>
                    </a:lnTo>
                    <a:lnTo>
                      <a:pt x="31" y="84"/>
                    </a:lnTo>
                    <a:lnTo>
                      <a:pt x="29" y="91"/>
                    </a:lnTo>
                    <a:lnTo>
                      <a:pt x="29" y="91"/>
                    </a:lnTo>
                    <a:lnTo>
                      <a:pt x="30" y="95"/>
                    </a:lnTo>
                    <a:lnTo>
                      <a:pt x="30" y="95"/>
                    </a:lnTo>
                    <a:lnTo>
                      <a:pt x="31" y="98"/>
                    </a:lnTo>
                    <a:lnTo>
                      <a:pt x="33" y="99"/>
                    </a:lnTo>
                    <a:lnTo>
                      <a:pt x="33" y="99"/>
                    </a:lnTo>
                    <a:lnTo>
                      <a:pt x="41" y="102"/>
                    </a:lnTo>
                    <a:lnTo>
                      <a:pt x="41" y="102"/>
                    </a:lnTo>
                    <a:lnTo>
                      <a:pt x="45" y="96"/>
                    </a:lnTo>
                    <a:lnTo>
                      <a:pt x="45" y="96"/>
                    </a:lnTo>
                    <a:lnTo>
                      <a:pt x="48" y="95"/>
                    </a:lnTo>
                    <a:lnTo>
                      <a:pt x="50" y="93"/>
                    </a:lnTo>
                    <a:lnTo>
                      <a:pt x="50" y="93"/>
                    </a:lnTo>
                    <a:lnTo>
                      <a:pt x="50" y="91"/>
                    </a:lnTo>
                    <a:lnTo>
                      <a:pt x="50" y="89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53" y="85"/>
                    </a:lnTo>
                    <a:lnTo>
                      <a:pt x="54" y="84"/>
                    </a:lnTo>
                    <a:lnTo>
                      <a:pt x="54" y="84"/>
                    </a:lnTo>
                    <a:lnTo>
                      <a:pt x="56" y="81"/>
                    </a:lnTo>
                    <a:lnTo>
                      <a:pt x="56" y="81"/>
                    </a:lnTo>
                    <a:lnTo>
                      <a:pt x="58" y="81"/>
                    </a:lnTo>
                    <a:lnTo>
                      <a:pt x="60" y="81"/>
                    </a:lnTo>
                    <a:lnTo>
                      <a:pt x="60" y="83"/>
                    </a:lnTo>
                    <a:lnTo>
                      <a:pt x="60" y="83"/>
                    </a:lnTo>
                    <a:lnTo>
                      <a:pt x="60" y="85"/>
                    </a:lnTo>
                    <a:lnTo>
                      <a:pt x="60" y="87"/>
                    </a:lnTo>
                    <a:lnTo>
                      <a:pt x="60" y="88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57" y="89"/>
                    </a:lnTo>
                    <a:lnTo>
                      <a:pt x="56" y="91"/>
                    </a:lnTo>
                    <a:lnTo>
                      <a:pt x="56" y="91"/>
                    </a:lnTo>
                    <a:lnTo>
                      <a:pt x="53" y="96"/>
                    </a:lnTo>
                    <a:lnTo>
                      <a:pt x="53" y="96"/>
                    </a:lnTo>
                    <a:lnTo>
                      <a:pt x="52" y="99"/>
                    </a:lnTo>
                    <a:lnTo>
                      <a:pt x="50" y="102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3"/>
                    </a:lnTo>
                    <a:lnTo>
                      <a:pt x="46" y="106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6" y="107"/>
                    </a:lnTo>
                    <a:lnTo>
                      <a:pt x="43" y="108"/>
                    </a:lnTo>
                    <a:lnTo>
                      <a:pt x="42" y="108"/>
                    </a:lnTo>
                    <a:lnTo>
                      <a:pt x="42" y="108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4" y="107"/>
                    </a:lnTo>
                    <a:lnTo>
                      <a:pt x="34" y="107"/>
                    </a:lnTo>
                    <a:lnTo>
                      <a:pt x="33" y="108"/>
                    </a:lnTo>
                    <a:lnTo>
                      <a:pt x="31" y="111"/>
                    </a:lnTo>
                    <a:lnTo>
                      <a:pt x="31" y="111"/>
                    </a:lnTo>
                    <a:lnTo>
                      <a:pt x="33" y="116"/>
                    </a:lnTo>
                    <a:lnTo>
                      <a:pt x="35" y="122"/>
                    </a:lnTo>
                    <a:lnTo>
                      <a:pt x="35" y="122"/>
                    </a:lnTo>
                    <a:lnTo>
                      <a:pt x="35" y="127"/>
                    </a:lnTo>
                    <a:lnTo>
                      <a:pt x="35" y="130"/>
                    </a:lnTo>
                    <a:lnTo>
                      <a:pt x="37" y="131"/>
                    </a:lnTo>
                    <a:lnTo>
                      <a:pt x="37" y="131"/>
                    </a:lnTo>
                    <a:lnTo>
                      <a:pt x="39" y="134"/>
                    </a:lnTo>
                    <a:lnTo>
                      <a:pt x="41" y="137"/>
                    </a:lnTo>
                    <a:lnTo>
                      <a:pt x="41" y="137"/>
                    </a:lnTo>
                    <a:lnTo>
                      <a:pt x="42" y="139"/>
                    </a:lnTo>
                    <a:lnTo>
                      <a:pt x="42" y="144"/>
                    </a:lnTo>
                    <a:lnTo>
                      <a:pt x="45" y="146"/>
                    </a:lnTo>
                    <a:lnTo>
                      <a:pt x="45" y="146"/>
                    </a:lnTo>
                    <a:lnTo>
                      <a:pt x="45" y="153"/>
                    </a:lnTo>
                    <a:lnTo>
                      <a:pt x="45" y="153"/>
                    </a:lnTo>
                    <a:lnTo>
                      <a:pt x="45" y="157"/>
                    </a:lnTo>
                    <a:lnTo>
                      <a:pt x="45" y="161"/>
                    </a:lnTo>
                    <a:lnTo>
                      <a:pt x="45" y="161"/>
                    </a:lnTo>
                    <a:lnTo>
                      <a:pt x="48" y="165"/>
                    </a:lnTo>
                    <a:lnTo>
                      <a:pt x="49" y="167"/>
                    </a:lnTo>
                    <a:lnTo>
                      <a:pt x="49" y="167"/>
                    </a:lnTo>
                    <a:lnTo>
                      <a:pt x="46" y="169"/>
                    </a:lnTo>
                    <a:lnTo>
                      <a:pt x="46" y="171"/>
                    </a:lnTo>
                    <a:lnTo>
                      <a:pt x="46" y="172"/>
                    </a:lnTo>
                    <a:lnTo>
                      <a:pt x="46" y="172"/>
                    </a:lnTo>
                    <a:lnTo>
                      <a:pt x="50" y="175"/>
                    </a:lnTo>
                    <a:lnTo>
                      <a:pt x="52" y="177"/>
                    </a:lnTo>
                    <a:lnTo>
                      <a:pt x="52" y="177"/>
                    </a:lnTo>
                    <a:lnTo>
                      <a:pt x="53" y="179"/>
                    </a:lnTo>
                    <a:lnTo>
                      <a:pt x="54" y="180"/>
                    </a:lnTo>
                    <a:lnTo>
                      <a:pt x="54" y="180"/>
                    </a:lnTo>
                    <a:lnTo>
                      <a:pt x="57" y="180"/>
                    </a:lnTo>
                    <a:lnTo>
                      <a:pt x="58" y="181"/>
                    </a:lnTo>
                    <a:lnTo>
                      <a:pt x="58" y="181"/>
                    </a:lnTo>
                    <a:lnTo>
                      <a:pt x="58" y="187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199"/>
                    </a:lnTo>
                    <a:lnTo>
                      <a:pt x="69" y="200"/>
                    </a:lnTo>
                    <a:lnTo>
                      <a:pt x="69" y="202"/>
                    </a:lnTo>
                    <a:lnTo>
                      <a:pt x="71" y="202"/>
                    </a:lnTo>
                    <a:lnTo>
                      <a:pt x="71" y="202"/>
                    </a:lnTo>
                    <a:lnTo>
                      <a:pt x="80" y="206"/>
                    </a:lnTo>
                    <a:lnTo>
                      <a:pt x="80" y="206"/>
                    </a:lnTo>
                    <a:lnTo>
                      <a:pt x="83" y="209"/>
                    </a:lnTo>
                    <a:lnTo>
                      <a:pt x="87" y="210"/>
                    </a:lnTo>
                    <a:lnTo>
                      <a:pt x="87" y="210"/>
                    </a:lnTo>
                    <a:lnTo>
                      <a:pt x="88" y="210"/>
                    </a:lnTo>
                    <a:lnTo>
                      <a:pt x="88" y="211"/>
                    </a:lnTo>
                    <a:lnTo>
                      <a:pt x="88" y="210"/>
                    </a:lnTo>
                    <a:lnTo>
                      <a:pt x="88" y="210"/>
                    </a:lnTo>
                    <a:lnTo>
                      <a:pt x="91" y="206"/>
                    </a:lnTo>
                    <a:lnTo>
                      <a:pt x="92" y="203"/>
                    </a:lnTo>
                    <a:lnTo>
                      <a:pt x="92" y="203"/>
                    </a:lnTo>
                    <a:lnTo>
                      <a:pt x="94" y="199"/>
                    </a:lnTo>
                    <a:lnTo>
                      <a:pt x="94" y="198"/>
                    </a:lnTo>
                    <a:lnTo>
                      <a:pt x="94" y="198"/>
                    </a:lnTo>
                    <a:lnTo>
                      <a:pt x="94" y="194"/>
                    </a:lnTo>
                    <a:lnTo>
                      <a:pt x="94" y="194"/>
                    </a:lnTo>
                    <a:lnTo>
                      <a:pt x="94" y="191"/>
                    </a:lnTo>
                    <a:lnTo>
                      <a:pt x="95" y="188"/>
                    </a:lnTo>
                    <a:lnTo>
                      <a:pt x="95" y="188"/>
                    </a:lnTo>
                    <a:lnTo>
                      <a:pt x="96" y="186"/>
                    </a:lnTo>
                    <a:lnTo>
                      <a:pt x="99" y="183"/>
                    </a:lnTo>
                    <a:lnTo>
                      <a:pt x="99" y="183"/>
                    </a:lnTo>
                    <a:lnTo>
                      <a:pt x="100" y="183"/>
                    </a:lnTo>
                    <a:lnTo>
                      <a:pt x="102" y="181"/>
                    </a:lnTo>
                    <a:lnTo>
                      <a:pt x="102" y="181"/>
                    </a:lnTo>
                    <a:lnTo>
                      <a:pt x="102" y="179"/>
                    </a:lnTo>
                    <a:lnTo>
                      <a:pt x="102" y="179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5"/>
                    </a:lnTo>
                    <a:lnTo>
                      <a:pt x="99" y="171"/>
                    </a:lnTo>
                    <a:lnTo>
                      <a:pt x="98" y="169"/>
                    </a:lnTo>
                    <a:lnTo>
                      <a:pt x="98" y="169"/>
                    </a:lnTo>
                    <a:lnTo>
                      <a:pt x="95" y="167"/>
                    </a:lnTo>
                    <a:lnTo>
                      <a:pt x="94" y="165"/>
                    </a:lnTo>
                    <a:lnTo>
                      <a:pt x="94" y="164"/>
                    </a:lnTo>
                    <a:lnTo>
                      <a:pt x="94" y="164"/>
                    </a:lnTo>
                    <a:lnTo>
                      <a:pt x="95" y="158"/>
                    </a:lnTo>
                    <a:lnTo>
                      <a:pt x="95" y="158"/>
                    </a:lnTo>
                    <a:lnTo>
                      <a:pt x="98" y="154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0" y="150"/>
                    </a:lnTo>
                    <a:lnTo>
                      <a:pt x="103" y="146"/>
                    </a:lnTo>
                    <a:lnTo>
                      <a:pt x="103" y="146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7"/>
                    </a:lnTo>
                    <a:lnTo>
                      <a:pt x="104" y="134"/>
                    </a:lnTo>
                    <a:lnTo>
                      <a:pt x="104" y="134"/>
                    </a:lnTo>
                    <a:lnTo>
                      <a:pt x="103" y="129"/>
                    </a:lnTo>
                    <a:lnTo>
                      <a:pt x="103" y="129"/>
                    </a:lnTo>
                    <a:lnTo>
                      <a:pt x="106" y="126"/>
                    </a:lnTo>
                    <a:lnTo>
                      <a:pt x="110" y="125"/>
                    </a:lnTo>
                    <a:lnTo>
                      <a:pt x="110" y="125"/>
                    </a:lnTo>
                    <a:lnTo>
                      <a:pt x="111" y="126"/>
                    </a:lnTo>
                    <a:lnTo>
                      <a:pt x="113" y="127"/>
                    </a:lnTo>
                    <a:lnTo>
                      <a:pt x="114" y="126"/>
                    </a:lnTo>
                    <a:lnTo>
                      <a:pt x="114" y="126"/>
                    </a:lnTo>
                    <a:lnTo>
                      <a:pt x="115" y="123"/>
                    </a:lnTo>
                    <a:lnTo>
                      <a:pt x="117" y="122"/>
                    </a:lnTo>
                    <a:lnTo>
                      <a:pt x="117" y="122"/>
                    </a:lnTo>
                    <a:lnTo>
                      <a:pt x="119" y="121"/>
                    </a:lnTo>
                    <a:lnTo>
                      <a:pt x="121" y="122"/>
                    </a:lnTo>
                    <a:lnTo>
                      <a:pt x="121" y="122"/>
                    </a:lnTo>
                    <a:lnTo>
                      <a:pt x="125" y="123"/>
                    </a:lnTo>
                    <a:lnTo>
                      <a:pt x="129" y="125"/>
                    </a:lnTo>
                    <a:lnTo>
                      <a:pt x="129" y="125"/>
                    </a:lnTo>
                    <a:lnTo>
                      <a:pt x="133" y="126"/>
                    </a:lnTo>
                    <a:lnTo>
                      <a:pt x="137" y="126"/>
                    </a:lnTo>
                    <a:lnTo>
                      <a:pt x="137" y="126"/>
                    </a:lnTo>
                    <a:lnTo>
                      <a:pt x="142" y="126"/>
                    </a:lnTo>
                    <a:lnTo>
                      <a:pt x="145" y="126"/>
                    </a:lnTo>
                    <a:lnTo>
                      <a:pt x="148" y="125"/>
                    </a:lnTo>
                    <a:lnTo>
                      <a:pt x="148" y="125"/>
                    </a:lnTo>
                    <a:lnTo>
                      <a:pt x="150" y="125"/>
                    </a:lnTo>
                    <a:lnTo>
                      <a:pt x="152" y="125"/>
                    </a:lnTo>
                    <a:lnTo>
                      <a:pt x="152" y="123"/>
                    </a:lnTo>
                    <a:lnTo>
                      <a:pt x="152" y="123"/>
                    </a:lnTo>
                    <a:lnTo>
                      <a:pt x="153" y="121"/>
                    </a:lnTo>
                    <a:lnTo>
                      <a:pt x="155" y="118"/>
                    </a:lnTo>
                    <a:lnTo>
                      <a:pt x="155" y="118"/>
                    </a:lnTo>
                    <a:lnTo>
                      <a:pt x="157" y="118"/>
                    </a:lnTo>
                    <a:lnTo>
                      <a:pt x="159" y="115"/>
                    </a:lnTo>
                    <a:lnTo>
                      <a:pt x="159" y="115"/>
                    </a:lnTo>
                    <a:lnTo>
                      <a:pt x="159" y="112"/>
                    </a:lnTo>
                    <a:lnTo>
                      <a:pt x="160" y="111"/>
                    </a:lnTo>
                    <a:lnTo>
                      <a:pt x="160" y="111"/>
                    </a:lnTo>
                    <a:lnTo>
                      <a:pt x="161" y="108"/>
                    </a:lnTo>
                    <a:lnTo>
                      <a:pt x="161" y="108"/>
                    </a:lnTo>
                    <a:lnTo>
                      <a:pt x="164" y="106"/>
                    </a:lnTo>
                    <a:lnTo>
                      <a:pt x="165" y="106"/>
                    </a:lnTo>
                    <a:lnTo>
                      <a:pt x="165" y="106"/>
                    </a:lnTo>
                    <a:lnTo>
                      <a:pt x="165" y="104"/>
                    </a:lnTo>
                    <a:lnTo>
                      <a:pt x="165" y="104"/>
                    </a:lnTo>
                    <a:lnTo>
                      <a:pt x="164" y="102"/>
                    </a:lnTo>
                    <a:lnTo>
                      <a:pt x="163" y="99"/>
                    </a:lnTo>
                    <a:lnTo>
                      <a:pt x="163" y="99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6"/>
                    </a:lnTo>
                    <a:lnTo>
                      <a:pt x="161" y="93"/>
                    </a:lnTo>
                    <a:lnTo>
                      <a:pt x="161" y="93"/>
                    </a:lnTo>
                    <a:lnTo>
                      <a:pt x="164" y="87"/>
                    </a:lnTo>
                    <a:lnTo>
                      <a:pt x="164" y="84"/>
                    </a:lnTo>
                    <a:lnTo>
                      <a:pt x="161" y="81"/>
                    </a:lnTo>
                    <a:lnTo>
                      <a:pt x="161" y="81"/>
                    </a:lnTo>
                    <a:lnTo>
                      <a:pt x="160" y="77"/>
                    </a:lnTo>
                    <a:lnTo>
                      <a:pt x="157" y="76"/>
                    </a:lnTo>
                    <a:lnTo>
                      <a:pt x="155" y="73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0" y="68"/>
                    </a:lnTo>
                    <a:lnTo>
                      <a:pt x="150" y="68"/>
                    </a:lnTo>
                    <a:lnTo>
                      <a:pt x="149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4" y="65"/>
                    </a:lnTo>
                    <a:lnTo>
                      <a:pt x="140" y="62"/>
                    </a:lnTo>
                    <a:lnTo>
                      <a:pt x="140" y="62"/>
                    </a:lnTo>
                    <a:lnTo>
                      <a:pt x="137" y="60"/>
                    </a:lnTo>
                    <a:lnTo>
                      <a:pt x="134" y="58"/>
                    </a:lnTo>
                    <a:lnTo>
                      <a:pt x="134" y="58"/>
                    </a:lnTo>
                    <a:lnTo>
                      <a:pt x="130" y="57"/>
                    </a:lnTo>
                    <a:lnTo>
                      <a:pt x="130" y="57"/>
                    </a:lnTo>
                    <a:lnTo>
                      <a:pt x="125" y="57"/>
                    </a:lnTo>
                    <a:lnTo>
                      <a:pt x="125" y="57"/>
                    </a:lnTo>
                    <a:lnTo>
                      <a:pt x="122" y="57"/>
                    </a:lnTo>
                    <a:lnTo>
                      <a:pt x="122" y="57"/>
                    </a:lnTo>
                    <a:lnTo>
                      <a:pt x="117" y="56"/>
                    </a:lnTo>
                    <a:lnTo>
                      <a:pt x="117" y="56"/>
                    </a:lnTo>
                    <a:lnTo>
                      <a:pt x="114" y="56"/>
                    </a:lnTo>
                    <a:lnTo>
                      <a:pt x="114" y="56"/>
                    </a:lnTo>
                    <a:lnTo>
                      <a:pt x="113" y="56"/>
                    </a:lnTo>
                    <a:lnTo>
                      <a:pt x="111" y="54"/>
                    </a:lnTo>
                    <a:lnTo>
                      <a:pt x="111" y="57"/>
                    </a:lnTo>
                    <a:lnTo>
                      <a:pt x="111" y="57"/>
                    </a:lnTo>
                    <a:lnTo>
                      <a:pt x="111" y="61"/>
                    </a:lnTo>
                    <a:lnTo>
                      <a:pt x="111" y="62"/>
                    </a:lnTo>
                    <a:lnTo>
                      <a:pt x="110" y="64"/>
                    </a:lnTo>
                    <a:lnTo>
                      <a:pt x="110" y="64"/>
                    </a:lnTo>
                    <a:lnTo>
                      <a:pt x="106" y="64"/>
                    </a:lnTo>
                    <a:lnTo>
                      <a:pt x="106" y="64"/>
                    </a:lnTo>
                    <a:lnTo>
                      <a:pt x="103" y="64"/>
                    </a:lnTo>
                    <a:lnTo>
                      <a:pt x="100" y="65"/>
                    </a:lnTo>
                    <a:lnTo>
                      <a:pt x="100" y="65"/>
                    </a:lnTo>
                    <a:lnTo>
                      <a:pt x="99" y="66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8"/>
                    </a:lnTo>
                    <a:lnTo>
                      <a:pt x="95" y="69"/>
                    </a:lnTo>
                    <a:lnTo>
                      <a:pt x="92" y="68"/>
                    </a:lnTo>
                    <a:lnTo>
                      <a:pt x="92" y="68"/>
                    </a:lnTo>
                    <a:lnTo>
                      <a:pt x="91" y="65"/>
                    </a:lnTo>
                    <a:lnTo>
                      <a:pt x="92" y="64"/>
                    </a:lnTo>
                    <a:lnTo>
                      <a:pt x="91" y="64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1" y="65"/>
                    </a:lnTo>
                    <a:lnTo>
                      <a:pt x="79" y="65"/>
                    </a:lnTo>
                    <a:lnTo>
                      <a:pt x="79" y="65"/>
                    </a:lnTo>
                    <a:lnTo>
                      <a:pt x="77" y="65"/>
                    </a:lnTo>
                    <a:lnTo>
                      <a:pt x="75" y="64"/>
                    </a:lnTo>
                    <a:lnTo>
                      <a:pt x="75" y="64"/>
                    </a:lnTo>
                    <a:lnTo>
                      <a:pt x="71" y="62"/>
                    </a:lnTo>
                    <a:lnTo>
                      <a:pt x="69" y="64"/>
                    </a:lnTo>
                    <a:lnTo>
                      <a:pt x="69" y="64"/>
                    </a:lnTo>
                    <a:lnTo>
                      <a:pt x="68" y="65"/>
                    </a:lnTo>
                    <a:lnTo>
                      <a:pt x="68" y="65"/>
                    </a:lnTo>
                    <a:lnTo>
                      <a:pt x="67" y="64"/>
                    </a:lnTo>
                    <a:lnTo>
                      <a:pt x="67" y="64"/>
                    </a:lnTo>
                    <a:lnTo>
                      <a:pt x="65" y="61"/>
                    </a:lnTo>
                    <a:lnTo>
                      <a:pt x="67" y="60"/>
                    </a:lnTo>
                    <a:lnTo>
                      <a:pt x="67" y="60"/>
                    </a:lnTo>
                    <a:lnTo>
                      <a:pt x="71" y="60"/>
                    </a:lnTo>
                    <a:lnTo>
                      <a:pt x="72" y="60"/>
                    </a:lnTo>
                    <a:lnTo>
                      <a:pt x="73" y="58"/>
                    </a:lnTo>
                    <a:lnTo>
                      <a:pt x="73" y="58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3" y="56"/>
                    </a:lnTo>
                    <a:lnTo>
                      <a:pt x="79" y="54"/>
                    </a:lnTo>
                    <a:lnTo>
                      <a:pt x="79" y="54"/>
                    </a:lnTo>
                    <a:lnTo>
                      <a:pt x="81" y="54"/>
                    </a:lnTo>
                    <a:lnTo>
                      <a:pt x="83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87" y="53"/>
                    </a:lnTo>
                    <a:lnTo>
                      <a:pt x="88" y="53"/>
                    </a:lnTo>
                    <a:lnTo>
                      <a:pt x="87" y="51"/>
                    </a:lnTo>
                    <a:lnTo>
                      <a:pt x="87" y="51"/>
                    </a:lnTo>
                    <a:lnTo>
                      <a:pt x="84" y="47"/>
                    </a:lnTo>
                    <a:lnTo>
                      <a:pt x="83" y="46"/>
                    </a:lnTo>
                    <a:lnTo>
                      <a:pt x="81" y="45"/>
                    </a:lnTo>
                    <a:lnTo>
                      <a:pt x="80" y="45"/>
                    </a:lnTo>
                    <a:lnTo>
                      <a:pt x="80" y="45"/>
                    </a:lnTo>
                    <a:lnTo>
                      <a:pt x="79" y="46"/>
                    </a:lnTo>
                    <a:lnTo>
                      <a:pt x="77" y="47"/>
                    </a:lnTo>
                    <a:lnTo>
                      <a:pt x="77" y="47"/>
                    </a:lnTo>
                    <a:lnTo>
                      <a:pt x="76" y="47"/>
                    </a:lnTo>
                    <a:lnTo>
                      <a:pt x="76" y="47"/>
                    </a:lnTo>
                    <a:lnTo>
                      <a:pt x="72" y="45"/>
                    </a:lnTo>
                    <a:lnTo>
                      <a:pt x="72" y="43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8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1" y="38"/>
                    </a:lnTo>
                    <a:lnTo>
                      <a:pt x="84" y="41"/>
                    </a:lnTo>
                    <a:lnTo>
                      <a:pt x="87" y="43"/>
                    </a:lnTo>
                    <a:lnTo>
                      <a:pt x="88" y="43"/>
                    </a:lnTo>
                    <a:lnTo>
                      <a:pt x="88" y="43"/>
                    </a:lnTo>
                    <a:lnTo>
                      <a:pt x="91" y="42"/>
                    </a:lnTo>
                    <a:lnTo>
                      <a:pt x="92" y="42"/>
                    </a:lnTo>
                    <a:lnTo>
                      <a:pt x="92" y="42"/>
                    </a:lnTo>
                    <a:lnTo>
                      <a:pt x="94" y="45"/>
                    </a:lnTo>
                    <a:lnTo>
                      <a:pt x="94" y="49"/>
                    </a:lnTo>
                    <a:lnTo>
                      <a:pt x="94" y="49"/>
                    </a:lnTo>
                    <a:lnTo>
                      <a:pt x="94" y="51"/>
                    </a:lnTo>
                    <a:lnTo>
                      <a:pt x="96" y="50"/>
                    </a:lnTo>
                    <a:lnTo>
                      <a:pt x="96" y="50"/>
                    </a:lnTo>
                    <a:lnTo>
                      <a:pt x="98" y="49"/>
                    </a:lnTo>
                    <a:lnTo>
                      <a:pt x="96" y="49"/>
                    </a:lnTo>
                    <a:lnTo>
                      <a:pt x="96" y="47"/>
                    </a:lnTo>
                    <a:lnTo>
                      <a:pt x="100" y="46"/>
                    </a:lnTo>
                    <a:lnTo>
                      <a:pt x="100" y="46"/>
                    </a:lnTo>
                    <a:lnTo>
                      <a:pt x="107" y="45"/>
                    </a:lnTo>
                    <a:lnTo>
                      <a:pt x="110" y="43"/>
                    </a:lnTo>
                    <a:lnTo>
                      <a:pt x="113" y="43"/>
                    </a:lnTo>
                    <a:lnTo>
                      <a:pt x="114" y="45"/>
                    </a:lnTo>
                    <a:lnTo>
                      <a:pt x="114" y="45"/>
                    </a:lnTo>
                    <a:lnTo>
                      <a:pt x="117" y="46"/>
                    </a:lnTo>
                    <a:lnTo>
                      <a:pt x="118" y="46"/>
                    </a:lnTo>
                    <a:lnTo>
                      <a:pt x="118" y="46"/>
                    </a:lnTo>
                    <a:lnTo>
                      <a:pt x="118" y="47"/>
                    </a:lnTo>
                    <a:lnTo>
                      <a:pt x="118" y="49"/>
                    </a:lnTo>
                    <a:lnTo>
                      <a:pt x="119" y="47"/>
                    </a:lnTo>
                    <a:lnTo>
                      <a:pt x="119" y="47"/>
                    </a:lnTo>
                    <a:lnTo>
                      <a:pt x="122" y="46"/>
                    </a:lnTo>
                    <a:lnTo>
                      <a:pt x="125" y="47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27" y="49"/>
                    </a:lnTo>
                    <a:lnTo>
                      <a:pt x="130" y="49"/>
                    </a:lnTo>
                    <a:lnTo>
                      <a:pt x="130" y="49"/>
                    </a:lnTo>
                    <a:lnTo>
                      <a:pt x="133" y="51"/>
                    </a:lnTo>
                    <a:lnTo>
                      <a:pt x="137" y="51"/>
                    </a:lnTo>
                    <a:lnTo>
                      <a:pt x="137" y="51"/>
                    </a:lnTo>
                    <a:lnTo>
                      <a:pt x="140" y="50"/>
                    </a:lnTo>
                    <a:lnTo>
                      <a:pt x="140" y="50"/>
                    </a:lnTo>
                    <a:lnTo>
                      <a:pt x="138" y="47"/>
                    </a:lnTo>
                    <a:lnTo>
                      <a:pt x="138" y="47"/>
                    </a:lnTo>
                    <a:lnTo>
                      <a:pt x="137" y="45"/>
                    </a:lnTo>
                    <a:lnTo>
                      <a:pt x="133" y="43"/>
                    </a:lnTo>
                    <a:lnTo>
                      <a:pt x="133" y="43"/>
                    </a:lnTo>
                    <a:lnTo>
                      <a:pt x="125" y="41"/>
                    </a:lnTo>
                    <a:lnTo>
                      <a:pt x="123" y="39"/>
                    </a:lnTo>
                    <a:lnTo>
                      <a:pt x="126" y="39"/>
                    </a:lnTo>
                    <a:lnTo>
                      <a:pt x="126" y="39"/>
                    </a:lnTo>
                    <a:lnTo>
                      <a:pt x="129" y="38"/>
                    </a:lnTo>
                    <a:lnTo>
                      <a:pt x="127" y="37"/>
                    </a:lnTo>
                    <a:lnTo>
                      <a:pt x="127" y="35"/>
                    </a:lnTo>
                    <a:lnTo>
                      <a:pt x="132" y="33"/>
                    </a:lnTo>
                    <a:lnTo>
                      <a:pt x="132" y="33"/>
                    </a:lnTo>
                    <a:lnTo>
                      <a:pt x="137" y="31"/>
                    </a:lnTo>
                    <a:lnTo>
                      <a:pt x="140" y="31"/>
                    </a:lnTo>
                    <a:lnTo>
                      <a:pt x="141" y="31"/>
                    </a:lnTo>
                    <a:lnTo>
                      <a:pt x="141" y="28"/>
                    </a:lnTo>
                    <a:lnTo>
                      <a:pt x="141" y="28"/>
                    </a:lnTo>
                    <a:lnTo>
                      <a:pt x="141" y="23"/>
                    </a:lnTo>
                    <a:lnTo>
                      <a:pt x="142" y="23"/>
                    </a:lnTo>
                    <a:lnTo>
                      <a:pt x="144" y="23"/>
                    </a:lnTo>
                    <a:lnTo>
                      <a:pt x="144" y="23"/>
                    </a:lnTo>
                    <a:lnTo>
                      <a:pt x="153" y="24"/>
                    </a:lnTo>
                    <a:lnTo>
                      <a:pt x="153" y="24"/>
                    </a:lnTo>
                    <a:lnTo>
                      <a:pt x="155" y="24"/>
                    </a:lnTo>
                    <a:lnTo>
                      <a:pt x="155" y="26"/>
                    </a:lnTo>
                    <a:lnTo>
                      <a:pt x="157" y="24"/>
                    </a:lnTo>
                    <a:lnTo>
                      <a:pt x="157" y="24"/>
                    </a:lnTo>
                    <a:lnTo>
                      <a:pt x="160" y="23"/>
                    </a:lnTo>
                    <a:lnTo>
                      <a:pt x="161" y="23"/>
                    </a:lnTo>
                    <a:lnTo>
                      <a:pt x="161" y="23"/>
                    </a:lnTo>
                    <a:lnTo>
                      <a:pt x="161" y="22"/>
                    </a:lnTo>
                    <a:lnTo>
                      <a:pt x="161" y="22"/>
                    </a:lnTo>
                    <a:lnTo>
                      <a:pt x="159" y="18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55" y="12"/>
                    </a:lnTo>
                    <a:lnTo>
                      <a:pt x="153" y="10"/>
                    </a:lnTo>
                    <a:lnTo>
                      <a:pt x="152" y="7"/>
                    </a:lnTo>
                    <a:lnTo>
                      <a:pt x="150" y="7"/>
                    </a:lnTo>
                    <a:lnTo>
                      <a:pt x="148" y="8"/>
                    </a:lnTo>
                    <a:lnTo>
                      <a:pt x="148" y="8"/>
                    </a:lnTo>
                    <a:lnTo>
                      <a:pt x="144" y="10"/>
                    </a:lnTo>
                    <a:lnTo>
                      <a:pt x="140" y="11"/>
                    </a:lnTo>
                    <a:lnTo>
                      <a:pt x="140" y="11"/>
                    </a:lnTo>
                    <a:lnTo>
                      <a:pt x="134" y="10"/>
                    </a:lnTo>
                    <a:lnTo>
                      <a:pt x="132" y="8"/>
                    </a:lnTo>
                    <a:lnTo>
                      <a:pt x="132" y="8"/>
                    </a:lnTo>
                    <a:lnTo>
                      <a:pt x="136" y="7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38" y="5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37" y="1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9" y="0"/>
                    </a:lnTo>
                    <a:lnTo>
                      <a:pt x="161" y="1"/>
                    </a:lnTo>
                    <a:lnTo>
                      <a:pt x="161" y="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79" name="组合 198"/>
            <p:cNvGrpSpPr>
              <a:grpSpLocks/>
            </p:cNvGrpSpPr>
            <p:nvPr/>
          </p:nvGrpSpPr>
          <p:grpSpPr bwMode="auto">
            <a:xfrm>
              <a:off x="5111892" y="1010471"/>
              <a:ext cx="212269" cy="385840"/>
              <a:chOff x="0" y="0"/>
              <a:chExt cx="323850" cy="576262"/>
            </a:xfrm>
            <a:solidFill>
              <a:schemeClr val="bg1">
                <a:alpha val="70000"/>
              </a:schemeClr>
            </a:solidFill>
          </p:grpSpPr>
          <p:sp>
            <p:nvSpPr>
              <p:cNvPr id="144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23850" cy="323850"/>
              </a:xfrm>
              <a:custGeom>
                <a:avLst/>
                <a:gdLst>
                  <a:gd name="T0" fmla="*/ 112 w 204"/>
                  <a:gd name="T1" fmla="*/ 0 h 204"/>
                  <a:gd name="T2" fmla="*/ 141 w 204"/>
                  <a:gd name="T3" fmla="*/ 8 h 204"/>
                  <a:gd name="T4" fmla="*/ 165 w 204"/>
                  <a:gd name="T5" fmla="*/ 22 h 204"/>
                  <a:gd name="T6" fmla="*/ 185 w 204"/>
                  <a:gd name="T7" fmla="*/ 42 h 204"/>
                  <a:gd name="T8" fmla="*/ 199 w 204"/>
                  <a:gd name="T9" fmla="*/ 68 h 204"/>
                  <a:gd name="T10" fmla="*/ 204 w 204"/>
                  <a:gd name="T11" fmla="*/ 96 h 204"/>
                  <a:gd name="T12" fmla="*/ 203 w 204"/>
                  <a:gd name="T13" fmla="*/ 118 h 204"/>
                  <a:gd name="T14" fmla="*/ 195 w 204"/>
                  <a:gd name="T15" fmla="*/ 146 h 204"/>
                  <a:gd name="T16" fmla="*/ 179 w 204"/>
                  <a:gd name="T17" fmla="*/ 171 h 204"/>
                  <a:gd name="T18" fmla="*/ 156 w 204"/>
                  <a:gd name="T19" fmla="*/ 190 h 204"/>
                  <a:gd name="T20" fmla="*/ 129 w 204"/>
                  <a:gd name="T21" fmla="*/ 202 h 204"/>
                  <a:gd name="T22" fmla="*/ 108 w 204"/>
                  <a:gd name="T23" fmla="*/ 204 h 204"/>
                  <a:gd name="T24" fmla="*/ 102 w 204"/>
                  <a:gd name="T25" fmla="*/ 185 h 204"/>
                  <a:gd name="T26" fmla="*/ 107 w 204"/>
                  <a:gd name="T27" fmla="*/ 185 h 204"/>
                  <a:gd name="T28" fmla="*/ 131 w 204"/>
                  <a:gd name="T29" fmla="*/ 180 h 204"/>
                  <a:gd name="T30" fmla="*/ 164 w 204"/>
                  <a:gd name="T31" fmla="*/ 158 h 204"/>
                  <a:gd name="T32" fmla="*/ 183 w 204"/>
                  <a:gd name="T33" fmla="*/ 123 h 204"/>
                  <a:gd name="T34" fmla="*/ 185 w 204"/>
                  <a:gd name="T35" fmla="*/ 97 h 204"/>
                  <a:gd name="T36" fmla="*/ 177 w 204"/>
                  <a:gd name="T37" fmla="*/ 66 h 204"/>
                  <a:gd name="T38" fmla="*/ 148 w 204"/>
                  <a:gd name="T39" fmla="*/ 32 h 204"/>
                  <a:gd name="T40" fmla="*/ 102 w 204"/>
                  <a:gd name="T41" fmla="*/ 19 h 204"/>
                  <a:gd name="T42" fmla="*/ 96 w 204"/>
                  <a:gd name="T43" fmla="*/ 0 h 204"/>
                  <a:gd name="T44" fmla="*/ 102 w 204"/>
                  <a:gd name="T45" fmla="*/ 19 h 204"/>
                  <a:gd name="T46" fmla="*/ 89 w 204"/>
                  <a:gd name="T47" fmla="*/ 20 h 204"/>
                  <a:gd name="T48" fmla="*/ 66 w 204"/>
                  <a:gd name="T49" fmla="*/ 27 h 204"/>
                  <a:gd name="T50" fmla="*/ 31 w 204"/>
                  <a:gd name="T51" fmla="*/ 60 h 204"/>
                  <a:gd name="T52" fmla="*/ 20 w 204"/>
                  <a:gd name="T53" fmla="*/ 89 h 204"/>
                  <a:gd name="T54" fmla="*/ 19 w 204"/>
                  <a:gd name="T55" fmla="*/ 107 h 204"/>
                  <a:gd name="T56" fmla="*/ 35 w 204"/>
                  <a:gd name="T57" fmla="*/ 152 h 204"/>
                  <a:gd name="T58" fmla="*/ 70 w 204"/>
                  <a:gd name="T59" fmla="*/ 179 h 204"/>
                  <a:gd name="T60" fmla="*/ 102 w 204"/>
                  <a:gd name="T61" fmla="*/ 204 h 204"/>
                  <a:gd name="T62" fmla="*/ 83 w 204"/>
                  <a:gd name="T63" fmla="*/ 203 h 204"/>
                  <a:gd name="T64" fmla="*/ 55 w 204"/>
                  <a:gd name="T65" fmla="*/ 194 h 204"/>
                  <a:gd name="T66" fmla="*/ 32 w 204"/>
                  <a:gd name="T67" fmla="*/ 176 h 204"/>
                  <a:gd name="T68" fmla="*/ 13 w 204"/>
                  <a:gd name="T69" fmla="*/ 154 h 204"/>
                  <a:gd name="T70" fmla="*/ 3 w 204"/>
                  <a:gd name="T71" fmla="*/ 127 h 204"/>
                  <a:gd name="T72" fmla="*/ 0 w 204"/>
                  <a:gd name="T73" fmla="*/ 108 h 204"/>
                  <a:gd name="T74" fmla="*/ 3 w 204"/>
                  <a:gd name="T75" fmla="*/ 77 h 204"/>
                  <a:gd name="T76" fmla="*/ 15 w 204"/>
                  <a:gd name="T77" fmla="*/ 50 h 204"/>
                  <a:gd name="T78" fmla="*/ 32 w 204"/>
                  <a:gd name="T79" fmla="*/ 27 h 204"/>
                  <a:gd name="T80" fmla="*/ 57 w 204"/>
                  <a:gd name="T81" fmla="*/ 11 h 204"/>
                  <a:gd name="T82" fmla="*/ 87 w 204"/>
                  <a:gd name="T83" fmla="*/ 1 h 20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04"/>
                  <a:gd name="T127" fmla="*/ 0 h 204"/>
                  <a:gd name="T128" fmla="*/ 204 w 204"/>
                  <a:gd name="T129" fmla="*/ 204 h 20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04" h="204">
                    <a:moveTo>
                      <a:pt x="102" y="0"/>
                    </a:moveTo>
                    <a:lnTo>
                      <a:pt x="102" y="0"/>
                    </a:lnTo>
                    <a:lnTo>
                      <a:pt x="112" y="0"/>
                    </a:lnTo>
                    <a:lnTo>
                      <a:pt x="122" y="1"/>
                    </a:lnTo>
                    <a:lnTo>
                      <a:pt x="131" y="4"/>
                    </a:lnTo>
                    <a:lnTo>
                      <a:pt x="141" y="8"/>
                    </a:lnTo>
                    <a:lnTo>
                      <a:pt x="149" y="11"/>
                    </a:lnTo>
                    <a:lnTo>
                      <a:pt x="157" y="16"/>
                    </a:lnTo>
                    <a:lnTo>
                      <a:pt x="165" y="22"/>
                    </a:lnTo>
                    <a:lnTo>
                      <a:pt x="172" y="28"/>
                    </a:lnTo>
                    <a:lnTo>
                      <a:pt x="179" y="35"/>
                    </a:lnTo>
                    <a:lnTo>
                      <a:pt x="185" y="42"/>
                    </a:lnTo>
                    <a:lnTo>
                      <a:pt x="190" y="50"/>
                    </a:lnTo>
                    <a:lnTo>
                      <a:pt x="195" y="58"/>
                    </a:lnTo>
                    <a:lnTo>
                      <a:pt x="199" y="68"/>
                    </a:lnTo>
                    <a:lnTo>
                      <a:pt x="202" y="77"/>
                    </a:lnTo>
                    <a:lnTo>
                      <a:pt x="203" y="87"/>
                    </a:lnTo>
                    <a:lnTo>
                      <a:pt x="204" y="96"/>
                    </a:lnTo>
                    <a:lnTo>
                      <a:pt x="204" y="96"/>
                    </a:lnTo>
                    <a:lnTo>
                      <a:pt x="204" y="107"/>
                    </a:lnTo>
                    <a:lnTo>
                      <a:pt x="203" y="118"/>
                    </a:lnTo>
                    <a:lnTo>
                      <a:pt x="202" y="127"/>
                    </a:lnTo>
                    <a:lnTo>
                      <a:pt x="199" y="137"/>
                    </a:lnTo>
                    <a:lnTo>
                      <a:pt x="195" y="146"/>
                    </a:lnTo>
                    <a:lnTo>
                      <a:pt x="190" y="154"/>
                    </a:lnTo>
                    <a:lnTo>
                      <a:pt x="184" y="162"/>
                    </a:lnTo>
                    <a:lnTo>
                      <a:pt x="179" y="171"/>
                    </a:lnTo>
                    <a:lnTo>
                      <a:pt x="172" y="177"/>
                    </a:lnTo>
                    <a:lnTo>
                      <a:pt x="164" y="184"/>
                    </a:lnTo>
                    <a:lnTo>
                      <a:pt x="156" y="190"/>
                    </a:lnTo>
                    <a:lnTo>
                      <a:pt x="148" y="194"/>
                    </a:lnTo>
                    <a:lnTo>
                      <a:pt x="138" y="198"/>
                    </a:lnTo>
                    <a:lnTo>
                      <a:pt x="129" y="202"/>
                    </a:lnTo>
                    <a:lnTo>
                      <a:pt x="118" y="203"/>
                    </a:lnTo>
                    <a:lnTo>
                      <a:pt x="108" y="204"/>
                    </a:lnTo>
                    <a:lnTo>
                      <a:pt x="108" y="204"/>
                    </a:lnTo>
                    <a:lnTo>
                      <a:pt x="102" y="204"/>
                    </a:lnTo>
                    <a:lnTo>
                      <a:pt x="102" y="185"/>
                    </a:lnTo>
                    <a:lnTo>
                      <a:pt x="102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15" y="184"/>
                    </a:lnTo>
                    <a:lnTo>
                      <a:pt x="123" y="183"/>
                    </a:lnTo>
                    <a:lnTo>
                      <a:pt x="131" y="180"/>
                    </a:lnTo>
                    <a:lnTo>
                      <a:pt x="138" y="177"/>
                    </a:lnTo>
                    <a:lnTo>
                      <a:pt x="152" y="169"/>
                    </a:lnTo>
                    <a:lnTo>
                      <a:pt x="164" y="158"/>
                    </a:lnTo>
                    <a:lnTo>
                      <a:pt x="173" y="145"/>
                    </a:lnTo>
                    <a:lnTo>
                      <a:pt x="180" y="130"/>
                    </a:lnTo>
                    <a:lnTo>
                      <a:pt x="183" y="123"/>
                    </a:lnTo>
                    <a:lnTo>
                      <a:pt x="184" y="115"/>
                    </a:lnTo>
                    <a:lnTo>
                      <a:pt x="185" y="107"/>
                    </a:lnTo>
                    <a:lnTo>
                      <a:pt x="185" y="97"/>
                    </a:lnTo>
                    <a:lnTo>
                      <a:pt x="185" y="97"/>
                    </a:lnTo>
                    <a:lnTo>
                      <a:pt x="183" y="81"/>
                    </a:lnTo>
                    <a:lnTo>
                      <a:pt x="177" y="66"/>
                    </a:lnTo>
                    <a:lnTo>
                      <a:pt x="169" y="53"/>
                    </a:lnTo>
                    <a:lnTo>
                      <a:pt x="160" y="42"/>
                    </a:lnTo>
                    <a:lnTo>
                      <a:pt x="148" y="32"/>
                    </a:lnTo>
                    <a:lnTo>
                      <a:pt x="133" y="26"/>
                    </a:lnTo>
                    <a:lnTo>
                      <a:pt x="118" y="20"/>
                    </a:lnTo>
                    <a:lnTo>
                      <a:pt x="102" y="19"/>
                    </a:lnTo>
                    <a:lnTo>
                      <a:pt x="102" y="0"/>
                    </a:lnTo>
                    <a:close/>
                    <a:moveTo>
                      <a:pt x="96" y="0"/>
                    </a:moveTo>
                    <a:lnTo>
                      <a:pt x="96" y="0"/>
                    </a:lnTo>
                    <a:lnTo>
                      <a:pt x="102" y="0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97" y="19"/>
                    </a:lnTo>
                    <a:lnTo>
                      <a:pt x="97" y="19"/>
                    </a:lnTo>
                    <a:lnTo>
                      <a:pt x="89" y="20"/>
                    </a:lnTo>
                    <a:lnTo>
                      <a:pt x="81" y="22"/>
                    </a:lnTo>
                    <a:lnTo>
                      <a:pt x="73" y="24"/>
                    </a:lnTo>
                    <a:lnTo>
                      <a:pt x="66" y="27"/>
                    </a:lnTo>
                    <a:lnTo>
                      <a:pt x="51" y="37"/>
                    </a:lnTo>
                    <a:lnTo>
                      <a:pt x="41" y="46"/>
                    </a:lnTo>
                    <a:lnTo>
                      <a:pt x="31" y="60"/>
                    </a:lnTo>
                    <a:lnTo>
                      <a:pt x="24" y="74"/>
                    </a:lnTo>
                    <a:lnTo>
                      <a:pt x="22" y="81"/>
                    </a:lnTo>
                    <a:lnTo>
                      <a:pt x="20" y="89"/>
                    </a:lnTo>
                    <a:lnTo>
                      <a:pt x="19" y="99"/>
                    </a:lnTo>
                    <a:lnTo>
                      <a:pt x="19" y="107"/>
                    </a:lnTo>
                    <a:lnTo>
                      <a:pt x="19" y="107"/>
                    </a:lnTo>
                    <a:lnTo>
                      <a:pt x="22" y="123"/>
                    </a:lnTo>
                    <a:lnTo>
                      <a:pt x="27" y="138"/>
                    </a:lnTo>
                    <a:lnTo>
                      <a:pt x="35" y="152"/>
                    </a:lnTo>
                    <a:lnTo>
                      <a:pt x="45" y="162"/>
                    </a:lnTo>
                    <a:lnTo>
                      <a:pt x="57" y="172"/>
                    </a:lnTo>
                    <a:lnTo>
                      <a:pt x="70" y="179"/>
                    </a:lnTo>
                    <a:lnTo>
                      <a:pt x="87" y="184"/>
                    </a:lnTo>
                    <a:lnTo>
                      <a:pt x="102" y="185"/>
                    </a:lnTo>
                    <a:lnTo>
                      <a:pt x="102" y="204"/>
                    </a:lnTo>
                    <a:lnTo>
                      <a:pt x="102" y="204"/>
                    </a:lnTo>
                    <a:lnTo>
                      <a:pt x="92" y="204"/>
                    </a:lnTo>
                    <a:lnTo>
                      <a:pt x="83" y="203"/>
                    </a:lnTo>
                    <a:lnTo>
                      <a:pt x="73" y="200"/>
                    </a:lnTo>
                    <a:lnTo>
                      <a:pt x="64" y="198"/>
                    </a:lnTo>
                    <a:lnTo>
                      <a:pt x="55" y="194"/>
                    </a:lnTo>
                    <a:lnTo>
                      <a:pt x="47" y="188"/>
                    </a:lnTo>
                    <a:lnTo>
                      <a:pt x="39" y="183"/>
                    </a:lnTo>
                    <a:lnTo>
                      <a:pt x="32" y="176"/>
                    </a:lnTo>
                    <a:lnTo>
                      <a:pt x="26" y="169"/>
                    </a:lnTo>
                    <a:lnTo>
                      <a:pt x="19" y="162"/>
                    </a:lnTo>
                    <a:lnTo>
                      <a:pt x="13" y="154"/>
                    </a:lnTo>
                    <a:lnTo>
                      <a:pt x="9" y="146"/>
                    </a:lnTo>
                    <a:lnTo>
                      <a:pt x="5" y="137"/>
                    </a:lnTo>
                    <a:lnTo>
                      <a:pt x="3" y="127"/>
                    </a:lnTo>
                    <a:lnTo>
                      <a:pt x="1" y="118"/>
                    </a:lnTo>
                    <a:lnTo>
                      <a:pt x="0" y="108"/>
                    </a:lnTo>
                    <a:lnTo>
                      <a:pt x="0" y="108"/>
                    </a:lnTo>
                    <a:lnTo>
                      <a:pt x="0" y="97"/>
                    </a:lnTo>
                    <a:lnTo>
                      <a:pt x="1" y="87"/>
                    </a:lnTo>
                    <a:lnTo>
                      <a:pt x="3" y="77"/>
                    </a:lnTo>
                    <a:lnTo>
                      <a:pt x="5" y="68"/>
                    </a:lnTo>
                    <a:lnTo>
                      <a:pt x="9" y="58"/>
                    </a:lnTo>
                    <a:lnTo>
                      <a:pt x="15" y="50"/>
                    </a:lnTo>
                    <a:lnTo>
                      <a:pt x="20" y="42"/>
                    </a:lnTo>
                    <a:lnTo>
                      <a:pt x="26" y="34"/>
                    </a:lnTo>
                    <a:lnTo>
                      <a:pt x="32" y="27"/>
                    </a:lnTo>
                    <a:lnTo>
                      <a:pt x="41" y="20"/>
                    </a:lnTo>
                    <a:lnTo>
                      <a:pt x="49" y="15"/>
                    </a:lnTo>
                    <a:lnTo>
                      <a:pt x="57" y="11"/>
                    </a:lnTo>
                    <a:lnTo>
                      <a:pt x="66" y="7"/>
                    </a:lnTo>
                    <a:lnTo>
                      <a:pt x="76" y="3"/>
                    </a:lnTo>
                    <a:lnTo>
                      <a:pt x="87" y="1"/>
                    </a:lnTo>
                    <a:lnTo>
                      <a:pt x="96" y="0"/>
                    </a:lnTo>
                    <a:lnTo>
                      <a:pt x="9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5" name="Freeform 138"/>
              <p:cNvSpPr>
                <a:spLocks noChangeArrowheads="1"/>
              </p:cNvSpPr>
              <p:nvPr/>
            </p:nvSpPr>
            <p:spPr bwMode="auto">
              <a:xfrm>
                <a:off x="147638" y="304800"/>
                <a:ext cx="52388" cy="161925"/>
              </a:xfrm>
              <a:custGeom>
                <a:avLst/>
                <a:gdLst>
                  <a:gd name="T0" fmla="*/ 6 w 33"/>
                  <a:gd name="T1" fmla="*/ 102 h 102"/>
                  <a:gd name="T2" fmla="*/ 33 w 33"/>
                  <a:gd name="T3" fmla="*/ 100 h 102"/>
                  <a:gd name="T4" fmla="*/ 27 w 33"/>
                  <a:gd name="T5" fmla="*/ 0 h 102"/>
                  <a:gd name="T6" fmla="*/ 0 w 33"/>
                  <a:gd name="T7" fmla="*/ 2 h 102"/>
                  <a:gd name="T8" fmla="*/ 6 w 33"/>
                  <a:gd name="T9" fmla="*/ 102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02"/>
                  <a:gd name="T17" fmla="*/ 33 w 33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02">
                    <a:moveTo>
                      <a:pt x="6" y="102"/>
                    </a:moveTo>
                    <a:lnTo>
                      <a:pt x="33" y="100"/>
                    </a:lnTo>
                    <a:lnTo>
                      <a:pt x="27" y="0"/>
                    </a:lnTo>
                    <a:lnTo>
                      <a:pt x="0" y="2"/>
                    </a:lnTo>
                    <a:lnTo>
                      <a:pt x="6" y="10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6" name="Freeform 139"/>
              <p:cNvSpPr>
                <a:spLocks noChangeArrowheads="1"/>
              </p:cNvSpPr>
              <p:nvPr/>
            </p:nvSpPr>
            <p:spPr bwMode="auto">
              <a:xfrm>
                <a:off x="139700" y="357187"/>
                <a:ext cx="77788" cy="219075"/>
              </a:xfrm>
              <a:custGeom>
                <a:avLst/>
                <a:gdLst>
                  <a:gd name="T0" fmla="*/ 5 w 49"/>
                  <a:gd name="T1" fmla="*/ 116 h 138"/>
                  <a:gd name="T2" fmla="*/ 5 w 49"/>
                  <a:gd name="T3" fmla="*/ 116 h 138"/>
                  <a:gd name="T4" fmla="*/ 5 w 49"/>
                  <a:gd name="T5" fmla="*/ 122 h 138"/>
                  <a:gd name="T6" fmla="*/ 7 w 49"/>
                  <a:gd name="T7" fmla="*/ 126 h 138"/>
                  <a:gd name="T8" fmla="*/ 9 w 49"/>
                  <a:gd name="T9" fmla="*/ 128 h 138"/>
                  <a:gd name="T10" fmla="*/ 12 w 49"/>
                  <a:gd name="T11" fmla="*/ 132 h 138"/>
                  <a:gd name="T12" fmla="*/ 16 w 49"/>
                  <a:gd name="T13" fmla="*/ 134 h 138"/>
                  <a:gd name="T14" fmla="*/ 19 w 49"/>
                  <a:gd name="T15" fmla="*/ 136 h 138"/>
                  <a:gd name="T16" fmla="*/ 23 w 49"/>
                  <a:gd name="T17" fmla="*/ 138 h 138"/>
                  <a:gd name="T18" fmla="*/ 28 w 49"/>
                  <a:gd name="T19" fmla="*/ 138 h 138"/>
                  <a:gd name="T20" fmla="*/ 28 w 49"/>
                  <a:gd name="T21" fmla="*/ 138 h 138"/>
                  <a:gd name="T22" fmla="*/ 32 w 49"/>
                  <a:gd name="T23" fmla="*/ 136 h 138"/>
                  <a:gd name="T24" fmla="*/ 37 w 49"/>
                  <a:gd name="T25" fmla="*/ 135 h 138"/>
                  <a:gd name="T26" fmla="*/ 41 w 49"/>
                  <a:gd name="T27" fmla="*/ 132 h 138"/>
                  <a:gd name="T28" fmla="*/ 43 w 49"/>
                  <a:gd name="T29" fmla="*/ 130 h 138"/>
                  <a:gd name="T30" fmla="*/ 46 w 49"/>
                  <a:gd name="T31" fmla="*/ 127 h 138"/>
                  <a:gd name="T32" fmla="*/ 47 w 49"/>
                  <a:gd name="T33" fmla="*/ 123 h 138"/>
                  <a:gd name="T34" fmla="*/ 49 w 49"/>
                  <a:gd name="T35" fmla="*/ 119 h 138"/>
                  <a:gd name="T36" fmla="*/ 49 w 49"/>
                  <a:gd name="T37" fmla="*/ 115 h 138"/>
                  <a:gd name="T38" fmla="*/ 43 w 49"/>
                  <a:gd name="T39" fmla="*/ 20 h 138"/>
                  <a:gd name="T40" fmla="*/ 43 w 49"/>
                  <a:gd name="T41" fmla="*/ 20 h 138"/>
                  <a:gd name="T42" fmla="*/ 43 w 49"/>
                  <a:gd name="T43" fmla="*/ 16 h 138"/>
                  <a:gd name="T44" fmla="*/ 42 w 49"/>
                  <a:gd name="T45" fmla="*/ 12 h 138"/>
                  <a:gd name="T46" fmla="*/ 39 w 49"/>
                  <a:gd name="T47" fmla="*/ 8 h 138"/>
                  <a:gd name="T48" fmla="*/ 37 w 49"/>
                  <a:gd name="T49" fmla="*/ 5 h 138"/>
                  <a:gd name="T50" fmla="*/ 34 w 49"/>
                  <a:gd name="T51" fmla="*/ 2 h 138"/>
                  <a:gd name="T52" fmla="*/ 30 w 49"/>
                  <a:gd name="T53" fmla="*/ 1 h 138"/>
                  <a:gd name="T54" fmla="*/ 26 w 49"/>
                  <a:gd name="T55" fmla="*/ 0 h 138"/>
                  <a:gd name="T56" fmla="*/ 20 w 49"/>
                  <a:gd name="T57" fmla="*/ 0 h 138"/>
                  <a:gd name="T58" fmla="*/ 20 w 49"/>
                  <a:gd name="T59" fmla="*/ 0 h 138"/>
                  <a:gd name="T60" fmla="*/ 16 w 49"/>
                  <a:gd name="T61" fmla="*/ 0 h 138"/>
                  <a:gd name="T62" fmla="*/ 12 w 49"/>
                  <a:gd name="T63" fmla="*/ 1 h 138"/>
                  <a:gd name="T64" fmla="*/ 8 w 49"/>
                  <a:gd name="T65" fmla="*/ 4 h 138"/>
                  <a:gd name="T66" fmla="*/ 5 w 49"/>
                  <a:gd name="T67" fmla="*/ 6 h 138"/>
                  <a:gd name="T68" fmla="*/ 3 w 49"/>
                  <a:gd name="T69" fmla="*/ 11 h 138"/>
                  <a:gd name="T70" fmla="*/ 1 w 49"/>
                  <a:gd name="T71" fmla="*/ 15 h 138"/>
                  <a:gd name="T72" fmla="*/ 0 w 49"/>
                  <a:gd name="T73" fmla="*/ 19 h 138"/>
                  <a:gd name="T74" fmla="*/ 0 w 49"/>
                  <a:gd name="T75" fmla="*/ 23 h 138"/>
                  <a:gd name="T76" fmla="*/ 5 w 49"/>
                  <a:gd name="T77" fmla="*/ 116 h 1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9"/>
                  <a:gd name="T118" fmla="*/ 0 h 138"/>
                  <a:gd name="T119" fmla="*/ 49 w 49"/>
                  <a:gd name="T120" fmla="*/ 138 h 1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9" h="138">
                    <a:moveTo>
                      <a:pt x="5" y="116"/>
                    </a:moveTo>
                    <a:lnTo>
                      <a:pt x="5" y="116"/>
                    </a:lnTo>
                    <a:lnTo>
                      <a:pt x="5" y="122"/>
                    </a:lnTo>
                    <a:lnTo>
                      <a:pt x="7" y="126"/>
                    </a:lnTo>
                    <a:lnTo>
                      <a:pt x="9" y="128"/>
                    </a:lnTo>
                    <a:lnTo>
                      <a:pt x="12" y="132"/>
                    </a:lnTo>
                    <a:lnTo>
                      <a:pt x="16" y="134"/>
                    </a:lnTo>
                    <a:lnTo>
                      <a:pt x="19" y="136"/>
                    </a:lnTo>
                    <a:lnTo>
                      <a:pt x="23" y="138"/>
                    </a:lnTo>
                    <a:lnTo>
                      <a:pt x="28" y="138"/>
                    </a:lnTo>
                    <a:lnTo>
                      <a:pt x="28" y="138"/>
                    </a:lnTo>
                    <a:lnTo>
                      <a:pt x="32" y="136"/>
                    </a:lnTo>
                    <a:lnTo>
                      <a:pt x="37" y="135"/>
                    </a:lnTo>
                    <a:lnTo>
                      <a:pt x="41" y="132"/>
                    </a:lnTo>
                    <a:lnTo>
                      <a:pt x="43" y="130"/>
                    </a:lnTo>
                    <a:lnTo>
                      <a:pt x="46" y="127"/>
                    </a:lnTo>
                    <a:lnTo>
                      <a:pt x="47" y="123"/>
                    </a:lnTo>
                    <a:lnTo>
                      <a:pt x="49" y="119"/>
                    </a:lnTo>
                    <a:lnTo>
                      <a:pt x="49" y="115"/>
                    </a:lnTo>
                    <a:lnTo>
                      <a:pt x="43" y="20"/>
                    </a:lnTo>
                    <a:lnTo>
                      <a:pt x="43" y="20"/>
                    </a:lnTo>
                    <a:lnTo>
                      <a:pt x="43" y="16"/>
                    </a:lnTo>
                    <a:lnTo>
                      <a:pt x="42" y="12"/>
                    </a:lnTo>
                    <a:lnTo>
                      <a:pt x="39" y="8"/>
                    </a:lnTo>
                    <a:lnTo>
                      <a:pt x="37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8" y="4"/>
                    </a:lnTo>
                    <a:lnTo>
                      <a:pt x="5" y="6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5" y="11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41" name="Freeform 140"/>
            <p:cNvSpPr>
              <a:spLocks noChangeArrowheads="1"/>
            </p:cNvSpPr>
            <p:nvPr/>
          </p:nvSpPr>
          <p:spPr bwMode="auto">
            <a:xfrm>
              <a:off x="4273223" y="571486"/>
              <a:ext cx="338173" cy="281673"/>
            </a:xfrm>
            <a:custGeom>
              <a:avLst/>
              <a:gdLst>
                <a:gd name="T0" fmla="*/ 2147483647 w 325"/>
                <a:gd name="T1" fmla="*/ 2147483647 h 265"/>
                <a:gd name="T2" fmla="*/ 2147483647 w 325"/>
                <a:gd name="T3" fmla="*/ 2147483647 h 265"/>
                <a:gd name="T4" fmla="*/ 2147483647 w 325"/>
                <a:gd name="T5" fmla="*/ 2147483647 h 265"/>
                <a:gd name="T6" fmla="*/ 2147483647 w 325"/>
                <a:gd name="T7" fmla="*/ 2147483647 h 265"/>
                <a:gd name="T8" fmla="*/ 2147483647 w 325"/>
                <a:gd name="T9" fmla="*/ 2147483647 h 265"/>
                <a:gd name="T10" fmla="*/ 2147483647 w 325"/>
                <a:gd name="T11" fmla="*/ 2147483647 h 265"/>
                <a:gd name="T12" fmla="*/ 2147483647 w 325"/>
                <a:gd name="T13" fmla="*/ 2147483647 h 265"/>
                <a:gd name="T14" fmla="*/ 2147483647 w 325"/>
                <a:gd name="T15" fmla="*/ 2147483647 h 265"/>
                <a:gd name="T16" fmla="*/ 2147483647 w 325"/>
                <a:gd name="T17" fmla="*/ 2147483647 h 265"/>
                <a:gd name="T18" fmla="*/ 2147483647 w 325"/>
                <a:gd name="T19" fmla="*/ 2147483647 h 265"/>
                <a:gd name="T20" fmla="*/ 2147483647 w 325"/>
                <a:gd name="T21" fmla="*/ 2147483647 h 265"/>
                <a:gd name="T22" fmla="*/ 2147483647 w 325"/>
                <a:gd name="T23" fmla="*/ 2147483647 h 265"/>
                <a:gd name="T24" fmla="*/ 2147483647 w 325"/>
                <a:gd name="T25" fmla="*/ 2147483647 h 265"/>
                <a:gd name="T26" fmla="*/ 2147483647 w 325"/>
                <a:gd name="T27" fmla="*/ 2147483647 h 265"/>
                <a:gd name="T28" fmla="*/ 2147483647 w 325"/>
                <a:gd name="T29" fmla="*/ 2147483647 h 265"/>
                <a:gd name="T30" fmla="*/ 2147483647 w 325"/>
                <a:gd name="T31" fmla="*/ 2147483647 h 265"/>
                <a:gd name="T32" fmla="*/ 2147483647 w 325"/>
                <a:gd name="T33" fmla="*/ 2147483647 h 265"/>
                <a:gd name="T34" fmla="*/ 2147483647 w 325"/>
                <a:gd name="T35" fmla="*/ 2147483647 h 265"/>
                <a:gd name="T36" fmla="*/ 2147483647 w 325"/>
                <a:gd name="T37" fmla="*/ 2147483647 h 265"/>
                <a:gd name="T38" fmla="*/ 2147483647 w 325"/>
                <a:gd name="T39" fmla="*/ 2147483647 h 265"/>
                <a:gd name="T40" fmla="*/ 2147483647 w 325"/>
                <a:gd name="T41" fmla="*/ 2147483647 h 265"/>
                <a:gd name="T42" fmla="*/ 2147483647 w 325"/>
                <a:gd name="T43" fmla="*/ 0 h 265"/>
                <a:gd name="T44" fmla="*/ 2147483647 w 325"/>
                <a:gd name="T45" fmla="*/ 0 h 265"/>
                <a:gd name="T46" fmla="*/ 2147483647 w 325"/>
                <a:gd name="T47" fmla="*/ 2147483647 h 265"/>
                <a:gd name="T48" fmla="*/ 2147483647 w 325"/>
                <a:gd name="T49" fmla="*/ 2147483647 h 265"/>
                <a:gd name="T50" fmla="*/ 2147483647 w 325"/>
                <a:gd name="T51" fmla="*/ 2147483647 h 265"/>
                <a:gd name="T52" fmla="*/ 2147483647 w 325"/>
                <a:gd name="T53" fmla="*/ 2147483647 h 265"/>
                <a:gd name="T54" fmla="*/ 2147483647 w 325"/>
                <a:gd name="T55" fmla="*/ 2147483647 h 265"/>
                <a:gd name="T56" fmla="*/ 0 w 325"/>
                <a:gd name="T57" fmla="*/ 2147483647 h 265"/>
                <a:gd name="T58" fmla="*/ 0 w 325"/>
                <a:gd name="T59" fmla="*/ 2147483647 h 265"/>
                <a:gd name="T60" fmla="*/ 2147483647 w 325"/>
                <a:gd name="T61" fmla="*/ 2147483647 h 2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25"/>
                <a:gd name="T94" fmla="*/ 0 h 265"/>
                <a:gd name="T95" fmla="*/ 325 w 325"/>
                <a:gd name="T96" fmla="*/ 265 h 2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25" h="265">
                  <a:moveTo>
                    <a:pt x="166" y="265"/>
                  </a:moveTo>
                  <a:lnTo>
                    <a:pt x="166" y="265"/>
                  </a:lnTo>
                  <a:lnTo>
                    <a:pt x="169" y="263"/>
                  </a:lnTo>
                  <a:lnTo>
                    <a:pt x="177" y="257"/>
                  </a:lnTo>
                  <a:lnTo>
                    <a:pt x="189" y="250"/>
                  </a:lnTo>
                  <a:lnTo>
                    <a:pt x="198" y="246"/>
                  </a:lnTo>
                  <a:lnTo>
                    <a:pt x="207" y="244"/>
                  </a:lnTo>
                  <a:lnTo>
                    <a:pt x="218" y="241"/>
                  </a:lnTo>
                  <a:lnTo>
                    <a:pt x="230" y="240"/>
                  </a:lnTo>
                  <a:lnTo>
                    <a:pt x="242" y="240"/>
                  </a:lnTo>
                  <a:lnTo>
                    <a:pt x="257" y="241"/>
                  </a:lnTo>
                  <a:lnTo>
                    <a:pt x="272" y="242"/>
                  </a:lnTo>
                  <a:lnTo>
                    <a:pt x="288" y="248"/>
                  </a:lnTo>
                  <a:lnTo>
                    <a:pt x="306" y="255"/>
                  </a:lnTo>
                  <a:lnTo>
                    <a:pt x="325" y="263"/>
                  </a:lnTo>
                  <a:lnTo>
                    <a:pt x="325" y="26"/>
                  </a:lnTo>
                  <a:lnTo>
                    <a:pt x="307" y="18"/>
                  </a:lnTo>
                  <a:lnTo>
                    <a:pt x="288" y="9"/>
                  </a:lnTo>
                  <a:lnTo>
                    <a:pt x="265" y="4"/>
                  </a:lnTo>
                  <a:lnTo>
                    <a:pt x="253" y="1"/>
                  </a:lnTo>
                  <a:lnTo>
                    <a:pt x="240" y="0"/>
                  </a:lnTo>
                  <a:lnTo>
                    <a:pt x="226" y="0"/>
                  </a:lnTo>
                  <a:lnTo>
                    <a:pt x="212" y="1"/>
                  </a:lnTo>
                  <a:lnTo>
                    <a:pt x="199" y="4"/>
                  </a:lnTo>
                  <a:lnTo>
                    <a:pt x="187" y="8"/>
                  </a:lnTo>
                  <a:lnTo>
                    <a:pt x="175" y="16"/>
                  </a:lnTo>
                  <a:lnTo>
                    <a:pt x="162" y="26"/>
                  </a:lnTo>
                  <a:lnTo>
                    <a:pt x="0" y="26"/>
                  </a:lnTo>
                  <a:lnTo>
                    <a:pt x="0" y="264"/>
                  </a:lnTo>
                  <a:lnTo>
                    <a:pt x="166" y="2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2" name="Freeform 141"/>
            <p:cNvSpPr>
              <a:spLocks noEditPoints="1" noChangeArrowheads="1"/>
            </p:cNvSpPr>
            <p:nvPr/>
          </p:nvSpPr>
          <p:spPr bwMode="auto">
            <a:xfrm>
              <a:off x="4300277" y="2294476"/>
              <a:ext cx="412051" cy="347575"/>
            </a:xfrm>
            <a:custGeom>
              <a:avLst/>
              <a:gdLst>
                <a:gd name="T0" fmla="*/ 2147483647 w 396"/>
                <a:gd name="T1" fmla="*/ 0 h 327"/>
                <a:gd name="T2" fmla="*/ 2147483647 w 396"/>
                <a:gd name="T3" fmla="*/ 2147483647 h 327"/>
                <a:gd name="T4" fmla="*/ 2147483647 w 396"/>
                <a:gd name="T5" fmla="*/ 2147483647 h 327"/>
                <a:gd name="T6" fmla="*/ 2147483647 w 396"/>
                <a:gd name="T7" fmla="*/ 2147483647 h 327"/>
                <a:gd name="T8" fmla="*/ 2147483647 w 396"/>
                <a:gd name="T9" fmla="*/ 2147483647 h 327"/>
                <a:gd name="T10" fmla="*/ 2147483647 w 396"/>
                <a:gd name="T11" fmla="*/ 2147483647 h 327"/>
                <a:gd name="T12" fmla="*/ 2147483647 w 396"/>
                <a:gd name="T13" fmla="*/ 2147483647 h 327"/>
                <a:gd name="T14" fmla="*/ 2147483647 w 396"/>
                <a:gd name="T15" fmla="*/ 2147483647 h 327"/>
                <a:gd name="T16" fmla="*/ 2147483647 w 396"/>
                <a:gd name="T17" fmla="*/ 2147483647 h 327"/>
                <a:gd name="T18" fmla="*/ 2147483647 w 396"/>
                <a:gd name="T19" fmla="*/ 2147483647 h 327"/>
                <a:gd name="T20" fmla="*/ 2147483647 w 396"/>
                <a:gd name="T21" fmla="*/ 2147483647 h 327"/>
                <a:gd name="T22" fmla="*/ 2147483647 w 396"/>
                <a:gd name="T23" fmla="*/ 2147483647 h 327"/>
                <a:gd name="T24" fmla="*/ 2147483647 w 396"/>
                <a:gd name="T25" fmla="*/ 2147483647 h 327"/>
                <a:gd name="T26" fmla="*/ 2147483647 w 396"/>
                <a:gd name="T27" fmla="*/ 2147483647 h 327"/>
                <a:gd name="T28" fmla="*/ 2147483647 w 396"/>
                <a:gd name="T29" fmla="*/ 2147483647 h 327"/>
                <a:gd name="T30" fmla="*/ 2147483647 w 396"/>
                <a:gd name="T31" fmla="*/ 2147483647 h 327"/>
                <a:gd name="T32" fmla="*/ 2147483647 w 396"/>
                <a:gd name="T33" fmla="*/ 2147483647 h 327"/>
                <a:gd name="T34" fmla="*/ 2147483647 w 396"/>
                <a:gd name="T35" fmla="*/ 2147483647 h 327"/>
                <a:gd name="T36" fmla="*/ 2147483647 w 396"/>
                <a:gd name="T37" fmla="*/ 2147483647 h 327"/>
                <a:gd name="T38" fmla="*/ 2147483647 w 396"/>
                <a:gd name="T39" fmla="*/ 2147483647 h 327"/>
                <a:gd name="T40" fmla="*/ 2147483647 w 396"/>
                <a:gd name="T41" fmla="*/ 2147483647 h 327"/>
                <a:gd name="T42" fmla="*/ 2147483647 w 396"/>
                <a:gd name="T43" fmla="*/ 2147483647 h 327"/>
                <a:gd name="T44" fmla="*/ 2147483647 w 396"/>
                <a:gd name="T45" fmla="*/ 2147483647 h 327"/>
                <a:gd name="T46" fmla="*/ 2147483647 w 396"/>
                <a:gd name="T47" fmla="*/ 2147483647 h 327"/>
                <a:gd name="T48" fmla="*/ 2147483647 w 396"/>
                <a:gd name="T49" fmla="*/ 2147483647 h 327"/>
                <a:gd name="T50" fmla="*/ 2147483647 w 396"/>
                <a:gd name="T51" fmla="*/ 2147483647 h 327"/>
                <a:gd name="T52" fmla="*/ 2147483647 w 396"/>
                <a:gd name="T53" fmla="*/ 2147483647 h 327"/>
                <a:gd name="T54" fmla="*/ 2147483647 w 396"/>
                <a:gd name="T55" fmla="*/ 2147483647 h 327"/>
                <a:gd name="T56" fmla="*/ 2147483647 w 396"/>
                <a:gd name="T57" fmla="*/ 2147483647 h 327"/>
                <a:gd name="T58" fmla="*/ 2147483647 w 396"/>
                <a:gd name="T59" fmla="*/ 2147483647 h 327"/>
                <a:gd name="T60" fmla="*/ 2147483647 w 396"/>
                <a:gd name="T61" fmla="*/ 0 h 327"/>
                <a:gd name="T62" fmla="*/ 2147483647 w 396"/>
                <a:gd name="T63" fmla="*/ 0 h 327"/>
                <a:gd name="T64" fmla="*/ 2147483647 w 396"/>
                <a:gd name="T65" fmla="*/ 2147483647 h 327"/>
                <a:gd name="T66" fmla="*/ 2147483647 w 396"/>
                <a:gd name="T67" fmla="*/ 2147483647 h 327"/>
                <a:gd name="T68" fmla="*/ 2147483647 w 396"/>
                <a:gd name="T69" fmla="*/ 2147483647 h 327"/>
                <a:gd name="T70" fmla="*/ 2147483647 w 396"/>
                <a:gd name="T71" fmla="*/ 2147483647 h 327"/>
                <a:gd name="T72" fmla="*/ 2147483647 w 396"/>
                <a:gd name="T73" fmla="*/ 2147483647 h 327"/>
                <a:gd name="T74" fmla="*/ 2147483647 w 396"/>
                <a:gd name="T75" fmla="*/ 2147483647 h 327"/>
                <a:gd name="T76" fmla="*/ 2147483647 w 396"/>
                <a:gd name="T77" fmla="*/ 2147483647 h 327"/>
                <a:gd name="T78" fmla="*/ 2147483647 w 396"/>
                <a:gd name="T79" fmla="*/ 2147483647 h 327"/>
                <a:gd name="T80" fmla="*/ 2147483647 w 396"/>
                <a:gd name="T81" fmla="*/ 2147483647 h 327"/>
                <a:gd name="T82" fmla="*/ 2147483647 w 396"/>
                <a:gd name="T83" fmla="*/ 2147483647 h 327"/>
                <a:gd name="T84" fmla="*/ 2147483647 w 396"/>
                <a:gd name="T85" fmla="*/ 2147483647 h 327"/>
                <a:gd name="T86" fmla="*/ 2147483647 w 396"/>
                <a:gd name="T87" fmla="*/ 2147483647 h 327"/>
                <a:gd name="T88" fmla="*/ 2147483647 w 396"/>
                <a:gd name="T89" fmla="*/ 2147483647 h 327"/>
                <a:gd name="T90" fmla="*/ 2147483647 w 396"/>
                <a:gd name="T91" fmla="*/ 2147483647 h 327"/>
                <a:gd name="T92" fmla="*/ 2147483647 w 396"/>
                <a:gd name="T93" fmla="*/ 2147483647 h 327"/>
                <a:gd name="T94" fmla="*/ 2147483647 w 396"/>
                <a:gd name="T95" fmla="*/ 2147483647 h 327"/>
                <a:gd name="T96" fmla="*/ 0 w 396"/>
                <a:gd name="T97" fmla="*/ 2147483647 h 327"/>
                <a:gd name="T98" fmla="*/ 2147483647 w 396"/>
                <a:gd name="T99" fmla="*/ 2147483647 h 327"/>
                <a:gd name="T100" fmla="*/ 2147483647 w 396"/>
                <a:gd name="T101" fmla="*/ 2147483647 h 327"/>
                <a:gd name="T102" fmla="*/ 2147483647 w 396"/>
                <a:gd name="T103" fmla="*/ 0 h 327"/>
                <a:gd name="T104" fmla="*/ 2147483647 w 396"/>
                <a:gd name="T105" fmla="*/ 2147483647 h 327"/>
                <a:gd name="T106" fmla="*/ 2147483647 w 396"/>
                <a:gd name="T107" fmla="*/ 2147483647 h 327"/>
                <a:gd name="T108" fmla="*/ 2147483647 w 396"/>
                <a:gd name="T109" fmla="*/ 2147483647 h 327"/>
                <a:gd name="T110" fmla="*/ 2147483647 w 396"/>
                <a:gd name="T111" fmla="*/ 2147483647 h 327"/>
                <a:gd name="T112" fmla="*/ 2147483647 w 396"/>
                <a:gd name="T113" fmla="*/ 2147483647 h 327"/>
                <a:gd name="T114" fmla="*/ 2147483647 w 396"/>
                <a:gd name="T115" fmla="*/ 2147483647 h 327"/>
                <a:gd name="T116" fmla="*/ 2147483647 w 396"/>
                <a:gd name="T117" fmla="*/ 2147483647 h 32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96"/>
                <a:gd name="T178" fmla="*/ 0 h 327"/>
                <a:gd name="T179" fmla="*/ 396 w 396"/>
                <a:gd name="T180" fmla="*/ 327 h 32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96" h="327">
                  <a:moveTo>
                    <a:pt x="199" y="0"/>
                  </a:moveTo>
                  <a:lnTo>
                    <a:pt x="365" y="0"/>
                  </a:lnTo>
                  <a:lnTo>
                    <a:pt x="372" y="0"/>
                  </a:lnTo>
                  <a:lnTo>
                    <a:pt x="377" y="2"/>
                  </a:lnTo>
                  <a:lnTo>
                    <a:pt x="383" y="5"/>
                  </a:lnTo>
                  <a:lnTo>
                    <a:pt x="387" y="9"/>
                  </a:lnTo>
                  <a:lnTo>
                    <a:pt x="391" y="13"/>
                  </a:lnTo>
                  <a:lnTo>
                    <a:pt x="394" y="19"/>
                  </a:lnTo>
                  <a:lnTo>
                    <a:pt x="396" y="24"/>
                  </a:lnTo>
                  <a:lnTo>
                    <a:pt x="396" y="31"/>
                  </a:lnTo>
                  <a:lnTo>
                    <a:pt x="396" y="197"/>
                  </a:lnTo>
                  <a:lnTo>
                    <a:pt x="396" y="204"/>
                  </a:lnTo>
                  <a:lnTo>
                    <a:pt x="394" y="210"/>
                  </a:lnTo>
                  <a:lnTo>
                    <a:pt x="391" y="215"/>
                  </a:lnTo>
                  <a:lnTo>
                    <a:pt x="387" y="220"/>
                  </a:lnTo>
                  <a:lnTo>
                    <a:pt x="383" y="224"/>
                  </a:lnTo>
                  <a:lnTo>
                    <a:pt x="377" y="227"/>
                  </a:lnTo>
                  <a:lnTo>
                    <a:pt x="372" y="229"/>
                  </a:lnTo>
                  <a:lnTo>
                    <a:pt x="365" y="230"/>
                  </a:lnTo>
                  <a:lnTo>
                    <a:pt x="238" y="230"/>
                  </a:lnTo>
                  <a:lnTo>
                    <a:pt x="238" y="260"/>
                  </a:lnTo>
                  <a:lnTo>
                    <a:pt x="295" y="260"/>
                  </a:lnTo>
                  <a:lnTo>
                    <a:pt x="302" y="260"/>
                  </a:lnTo>
                  <a:lnTo>
                    <a:pt x="307" y="262"/>
                  </a:lnTo>
                  <a:lnTo>
                    <a:pt x="312" y="265"/>
                  </a:lnTo>
                  <a:lnTo>
                    <a:pt x="318" y="269"/>
                  </a:lnTo>
                  <a:lnTo>
                    <a:pt x="321" y="273"/>
                  </a:lnTo>
                  <a:lnTo>
                    <a:pt x="325" y="279"/>
                  </a:lnTo>
                  <a:lnTo>
                    <a:pt x="326" y="285"/>
                  </a:lnTo>
                  <a:lnTo>
                    <a:pt x="326" y="291"/>
                  </a:lnTo>
                  <a:lnTo>
                    <a:pt x="326" y="295"/>
                  </a:lnTo>
                  <a:lnTo>
                    <a:pt x="326" y="302"/>
                  </a:lnTo>
                  <a:lnTo>
                    <a:pt x="325" y="308"/>
                  </a:lnTo>
                  <a:lnTo>
                    <a:pt x="321" y="314"/>
                  </a:lnTo>
                  <a:lnTo>
                    <a:pt x="318" y="318"/>
                  </a:lnTo>
                  <a:lnTo>
                    <a:pt x="312" y="322"/>
                  </a:lnTo>
                  <a:lnTo>
                    <a:pt x="307" y="325"/>
                  </a:lnTo>
                  <a:lnTo>
                    <a:pt x="302" y="326"/>
                  </a:lnTo>
                  <a:lnTo>
                    <a:pt x="295" y="327"/>
                  </a:lnTo>
                  <a:lnTo>
                    <a:pt x="199" y="327"/>
                  </a:lnTo>
                  <a:lnTo>
                    <a:pt x="199" y="208"/>
                  </a:lnTo>
                  <a:lnTo>
                    <a:pt x="348" y="208"/>
                  </a:lnTo>
                  <a:lnTo>
                    <a:pt x="352" y="207"/>
                  </a:lnTo>
                  <a:lnTo>
                    <a:pt x="357" y="205"/>
                  </a:lnTo>
                  <a:lnTo>
                    <a:pt x="361" y="204"/>
                  </a:lnTo>
                  <a:lnTo>
                    <a:pt x="365" y="200"/>
                  </a:lnTo>
                  <a:lnTo>
                    <a:pt x="368" y="196"/>
                  </a:lnTo>
                  <a:lnTo>
                    <a:pt x="371" y="192"/>
                  </a:lnTo>
                  <a:lnTo>
                    <a:pt x="372" y="188"/>
                  </a:lnTo>
                  <a:lnTo>
                    <a:pt x="373" y="182"/>
                  </a:lnTo>
                  <a:lnTo>
                    <a:pt x="373" y="47"/>
                  </a:lnTo>
                  <a:lnTo>
                    <a:pt x="372" y="42"/>
                  </a:lnTo>
                  <a:lnTo>
                    <a:pt x="371" y="36"/>
                  </a:lnTo>
                  <a:lnTo>
                    <a:pt x="368" y="32"/>
                  </a:lnTo>
                  <a:lnTo>
                    <a:pt x="365" y="28"/>
                  </a:lnTo>
                  <a:lnTo>
                    <a:pt x="361" y="25"/>
                  </a:lnTo>
                  <a:lnTo>
                    <a:pt x="357" y="23"/>
                  </a:lnTo>
                  <a:lnTo>
                    <a:pt x="352" y="21"/>
                  </a:lnTo>
                  <a:lnTo>
                    <a:pt x="348" y="20"/>
                  </a:lnTo>
                  <a:lnTo>
                    <a:pt x="199" y="20"/>
                  </a:lnTo>
                  <a:lnTo>
                    <a:pt x="199" y="0"/>
                  </a:lnTo>
                  <a:close/>
                  <a:moveTo>
                    <a:pt x="127" y="260"/>
                  </a:moveTo>
                  <a:lnTo>
                    <a:pt x="159" y="260"/>
                  </a:lnTo>
                  <a:lnTo>
                    <a:pt x="159" y="230"/>
                  </a:lnTo>
                  <a:lnTo>
                    <a:pt x="127" y="230"/>
                  </a:lnTo>
                  <a:lnTo>
                    <a:pt x="127" y="208"/>
                  </a:lnTo>
                  <a:lnTo>
                    <a:pt x="199" y="208"/>
                  </a:lnTo>
                  <a:lnTo>
                    <a:pt x="199" y="327"/>
                  </a:lnTo>
                  <a:lnTo>
                    <a:pt x="127" y="327"/>
                  </a:lnTo>
                  <a:lnTo>
                    <a:pt x="127" y="288"/>
                  </a:lnTo>
                  <a:lnTo>
                    <a:pt x="154" y="288"/>
                  </a:lnTo>
                  <a:lnTo>
                    <a:pt x="155" y="288"/>
                  </a:lnTo>
                  <a:lnTo>
                    <a:pt x="158" y="287"/>
                  </a:lnTo>
                  <a:lnTo>
                    <a:pt x="159" y="284"/>
                  </a:lnTo>
                  <a:lnTo>
                    <a:pt x="159" y="283"/>
                  </a:lnTo>
                  <a:lnTo>
                    <a:pt x="159" y="280"/>
                  </a:lnTo>
                  <a:lnTo>
                    <a:pt x="158" y="279"/>
                  </a:lnTo>
                  <a:lnTo>
                    <a:pt x="155" y="277"/>
                  </a:lnTo>
                  <a:lnTo>
                    <a:pt x="154" y="276"/>
                  </a:lnTo>
                  <a:lnTo>
                    <a:pt x="127" y="276"/>
                  </a:lnTo>
                  <a:lnTo>
                    <a:pt x="127" y="260"/>
                  </a:lnTo>
                  <a:close/>
                  <a:moveTo>
                    <a:pt x="127" y="0"/>
                  </a:moveTo>
                  <a:lnTo>
                    <a:pt x="199" y="0"/>
                  </a:lnTo>
                  <a:lnTo>
                    <a:pt x="199" y="20"/>
                  </a:lnTo>
                  <a:lnTo>
                    <a:pt x="127" y="20"/>
                  </a:lnTo>
                  <a:lnTo>
                    <a:pt x="127" y="0"/>
                  </a:lnTo>
                  <a:close/>
                  <a:moveTo>
                    <a:pt x="101" y="260"/>
                  </a:moveTo>
                  <a:lnTo>
                    <a:pt x="127" y="260"/>
                  </a:lnTo>
                  <a:lnTo>
                    <a:pt x="127" y="276"/>
                  </a:lnTo>
                  <a:lnTo>
                    <a:pt x="100" y="276"/>
                  </a:lnTo>
                  <a:lnTo>
                    <a:pt x="97" y="277"/>
                  </a:lnTo>
                  <a:lnTo>
                    <a:pt x="96" y="279"/>
                  </a:lnTo>
                  <a:lnTo>
                    <a:pt x="94" y="280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6" y="287"/>
                  </a:lnTo>
                  <a:lnTo>
                    <a:pt x="97" y="288"/>
                  </a:lnTo>
                  <a:lnTo>
                    <a:pt x="100" y="288"/>
                  </a:lnTo>
                  <a:lnTo>
                    <a:pt x="127" y="288"/>
                  </a:lnTo>
                  <a:lnTo>
                    <a:pt x="127" y="327"/>
                  </a:lnTo>
                  <a:lnTo>
                    <a:pt x="101" y="327"/>
                  </a:lnTo>
                  <a:lnTo>
                    <a:pt x="94" y="326"/>
                  </a:lnTo>
                  <a:lnTo>
                    <a:pt x="88" y="325"/>
                  </a:lnTo>
                  <a:lnTo>
                    <a:pt x="82" y="322"/>
                  </a:lnTo>
                  <a:lnTo>
                    <a:pt x="78" y="318"/>
                  </a:lnTo>
                  <a:lnTo>
                    <a:pt x="74" y="314"/>
                  </a:lnTo>
                  <a:lnTo>
                    <a:pt x="71" y="308"/>
                  </a:lnTo>
                  <a:lnTo>
                    <a:pt x="70" y="302"/>
                  </a:lnTo>
                  <a:lnTo>
                    <a:pt x="69" y="295"/>
                  </a:lnTo>
                  <a:lnTo>
                    <a:pt x="69" y="291"/>
                  </a:lnTo>
                  <a:lnTo>
                    <a:pt x="70" y="285"/>
                  </a:lnTo>
                  <a:lnTo>
                    <a:pt x="71" y="279"/>
                  </a:lnTo>
                  <a:lnTo>
                    <a:pt x="74" y="273"/>
                  </a:lnTo>
                  <a:lnTo>
                    <a:pt x="78" y="269"/>
                  </a:lnTo>
                  <a:lnTo>
                    <a:pt x="82" y="265"/>
                  </a:lnTo>
                  <a:lnTo>
                    <a:pt x="88" y="262"/>
                  </a:lnTo>
                  <a:lnTo>
                    <a:pt x="94" y="260"/>
                  </a:lnTo>
                  <a:lnTo>
                    <a:pt x="101" y="260"/>
                  </a:lnTo>
                  <a:close/>
                  <a:moveTo>
                    <a:pt x="127" y="230"/>
                  </a:moveTo>
                  <a:lnTo>
                    <a:pt x="32" y="230"/>
                  </a:lnTo>
                  <a:lnTo>
                    <a:pt x="25" y="229"/>
                  </a:lnTo>
                  <a:lnTo>
                    <a:pt x="20" y="227"/>
                  </a:lnTo>
                  <a:lnTo>
                    <a:pt x="14" y="224"/>
                  </a:lnTo>
                  <a:lnTo>
                    <a:pt x="9" y="220"/>
                  </a:lnTo>
                  <a:lnTo>
                    <a:pt x="5" y="215"/>
                  </a:lnTo>
                  <a:lnTo>
                    <a:pt x="2" y="210"/>
                  </a:lnTo>
                  <a:lnTo>
                    <a:pt x="1" y="204"/>
                  </a:lnTo>
                  <a:lnTo>
                    <a:pt x="0" y="197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5" y="13"/>
                  </a:lnTo>
                  <a:lnTo>
                    <a:pt x="9" y="9"/>
                  </a:lnTo>
                  <a:lnTo>
                    <a:pt x="14" y="5"/>
                  </a:lnTo>
                  <a:lnTo>
                    <a:pt x="20" y="2"/>
                  </a:lnTo>
                  <a:lnTo>
                    <a:pt x="25" y="0"/>
                  </a:lnTo>
                  <a:lnTo>
                    <a:pt x="32" y="0"/>
                  </a:lnTo>
                  <a:lnTo>
                    <a:pt x="127" y="0"/>
                  </a:lnTo>
                  <a:lnTo>
                    <a:pt x="127" y="20"/>
                  </a:lnTo>
                  <a:lnTo>
                    <a:pt x="50" y="20"/>
                  </a:lnTo>
                  <a:lnTo>
                    <a:pt x="44" y="21"/>
                  </a:lnTo>
                  <a:lnTo>
                    <a:pt x="40" y="23"/>
                  </a:lnTo>
                  <a:lnTo>
                    <a:pt x="35" y="25"/>
                  </a:lnTo>
                  <a:lnTo>
                    <a:pt x="31" y="28"/>
                  </a:lnTo>
                  <a:lnTo>
                    <a:pt x="28" y="32"/>
                  </a:lnTo>
                  <a:lnTo>
                    <a:pt x="25" y="36"/>
                  </a:lnTo>
                  <a:lnTo>
                    <a:pt x="24" y="42"/>
                  </a:lnTo>
                  <a:lnTo>
                    <a:pt x="24" y="47"/>
                  </a:lnTo>
                  <a:lnTo>
                    <a:pt x="24" y="182"/>
                  </a:lnTo>
                  <a:lnTo>
                    <a:pt x="24" y="188"/>
                  </a:lnTo>
                  <a:lnTo>
                    <a:pt x="25" y="192"/>
                  </a:lnTo>
                  <a:lnTo>
                    <a:pt x="28" y="196"/>
                  </a:lnTo>
                  <a:lnTo>
                    <a:pt x="31" y="200"/>
                  </a:lnTo>
                  <a:lnTo>
                    <a:pt x="35" y="204"/>
                  </a:lnTo>
                  <a:lnTo>
                    <a:pt x="40" y="205"/>
                  </a:lnTo>
                  <a:lnTo>
                    <a:pt x="44" y="207"/>
                  </a:lnTo>
                  <a:lnTo>
                    <a:pt x="50" y="208"/>
                  </a:lnTo>
                  <a:lnTo>
                    <a:pt x="127" y="208"/>
                  </a:lnTo>
                  <a:lnTo>
                    <a:pt x="127" y="23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3" name="Freeform 142"/>
            <p:cNvSpPr>
              <a:spLocks noEditPoints="1" noChangeArrowheads="1"/>
            </p:cNvSpPr>
            <p:nvPr/>
          </p:nvSpPr>
          <p:spPr bwMode="auto">
            <a:xfrm>
              <a:off x="3453283" y="1597201"/>
              <a:ext cx="529632" cy="630311"/>
            </a:xfrm>
            <a:custGeom>
              <a:avLst/>
              <a:gdLst>
                <a:gd name="T0" fmla="*/ 2147483647 w 509"/>
                <a:gd name="T1" fmla="*/ 2147483647 h 593"/>
                <a:gd name="T2" fmla="*/ 2147483647 w 509"/>
                <a:gd name="T3" fmla="*/ 2147483647 h 593"/>
                <a:gd name="T4" fmla="*/ 2147483647 w 509"/>
                <a:gd name="T5" fmla="*/ 2147483647 h 593"/>
                <a:gd name="T6" fmla="*/ 2147483647 w 509"/>
                <a:gd name="T7" fmla="*/ 2147483647 h 593"/>
                <a:gd name="T8" fmla="*/ 2147483647 w 509"/>
                <a:gd name="T9" fmla="*/ 2147483647 h 593"/>
                <a:gd name="T10" fmla="*/ 2147483647 w 509"/>
                <a:gd name="T11" fmla="*/ 2147483647 h 593"/>
                <a:gd name="T12" fmla="*/ 2147483647 w 509"/>
                <a:gd name="T13" fmla="*/ 2147483647 h 593"/>
                <a:gd name="T14" fmla="*/ 2147483647 w 509"/>
                <a:gd name="T15" fmla="*/ 2147483647 h 593"/>
                <a:gd name="T16" fmla="*/ 2147483647 w 509"/>
                <a:gd name="T17" fmla="*/ 2147483647 h 593"/>
                <a:gd name="T18" fmla="*/ 2147483647 w 509"/>
                <a:gd name="T19" fmla="*/ 2147483647 h 593"/>
                <a:gd name="T20" fmla="*/ 2147483647 w 509"/>
                <a:gd name="T21" fmla="*/ 2147483647 h 593"/>
                <a:gd name="T22" fmla="*/ 2147483647 w 509"/>
                <a:gd name="T23" fmla="*/ 2147483647 h 593"/>
                <a:gd name="T24" fmla="*/ 2147483647 w 509"/>
                <a:gd name="T25" fmla="*/ 2147483647 h 593"/>
                <a:gd name="T26" fmla="*/ 2147483647 w 509"/>
                <a:gd name="T27" fmla="*/ 2147483647 h 593"/>
                <a:gd name="T28" fmla="*/ 2147483647 w 509"/>
                <a:gd name="T29" fmla="*/ 2147483647 h 593"/>
                <a:gd name="T30" fmla="*/ 2147483647 w 509"/>
                <a:gd name="T31" fmla="*/ 2147483647 h 593"/>
                <a:gd name="T32" fmla="*/ 2147483647 w 509"/>
                <a:gd name="T33" fmla="*/ 2147483647 h 593"/>
                <a:gd name="T34" fmla="*/ 2147483647 w 509"/>
                <a:gd name="T35" fmla="*/ 2147483647 h 593"/>
                <a:gd name="T36" fmla="*/ 2147483647 w 509"/>
                <a:gd name="T37" fmla="*/ 2147483647 h 593"/>
                <a:gd name="T38" fmla="*/ 2147483647 w 509"/>
                <a:gd name="T39" fmla="*/ 2147483647 h 593"/>
                <a:gd name="T40" fmla="*/ 2147483647 w 509"/>
                <a:gd name="T41" fmla="*/ 2147483647 h 593"/>
                <a:gd name="T42" fmla="*/ 2147483647 w 509"/>
                <a:gd name="T43" fmla="*/ 2147483647 h 593"/>
                <a:gd name="T44" fmla="*/ 2147483647 w 509"/>
                <a:gd name="T45" fmla="*/ 2147483647 h 593"/>
                <a:gd name="T46" fmla="*/ 2147483647 w 509"/>
                <a:gd name="T47" fmla="*/ 2147483647 h 593"/>
                <a:gd name="T48" fmla="*/ 2147483647 w 509"/>
                <a:gd name="T49" fmla="*/ 2147483647 h 593"/>
                <a:gd name="T50" fmla="*/ 2147483647 w 509"/>
                <a:gd name="T51" fmla="*/ 2147483647 h 593"/>
                <a:gd name="T52" fmla="*/ 2147483647 w 509"/>
                <a:gd name="T53" fmla="*/ 2147483647 h 593"/>
                <a:gd name="T54" fmla="*/ 2147483647 w 509"/>
                <a:gd name="T55" fmla="*/ 2147483647 h 593"/>
                <a:gd name="T56" fmla="*/ 2147483647 w 509"/>
                <a:gd name="T57" fmla="*/ 2147483647 h 593"/>
                <a:gd name="T58" fmla="*/ 2147483647 w 509"/>
                <a:gd name="T59" fmla="*/ 2147483647 h 593"/>
                <a:gd name="T60" fmla="*/ 2147483647 w 509"/>
                <a:gd name="T61" fmla="*/ 2147483647 h 593"/>
                <a:gd name="T62" fmla="*/ 2147483647 w 509"/>
                <a:gd name="T63" fmla="*/ 2147483647 h 593"/>
                <a:gd name="T64" fmla="*/ 2147483647 w 509"/>
                <a:gd name="T65" fmla="*/ 2147483647 h 593"/>
                <a:gd name="T66" fmla="*/ 2147483647 w 509"/>
                <a:gd name="T67" fmla="*/ 2147483647 h 593"/>
                <a:gd name="T68" fmla="*/ 2147483647 w 509"/>
                <a:gd name="T69" fmla="*/ 2147483647 h 593"/>
                <a:gd name="T70" fmla="*/ 2147483647 w 509"/>
                <a:gd name="T71" fmla="*/ 2147483647 h 593"/>
                <a:gd name="T72" fmla="*/ 2147483647 w 509"/>
                <a:gd name="T73" fmla="*/ 2147483647 h 593"/>
                <a:gd name="T74" fmla="*/ 2147483647 w 509"/>
                <a:gd name="T75" fmla="*/ 2147483647 h 593"/>
                <a:gd name="T76" fmla="*/ 2147483647 w 509"/>
                <a:gd name="T77" fmla="*/ 2147483647 h 593"/>
                <a:gd name="T78" fmla="*/ 2147483647 w 509"/>
                <a:gd name="T79" fmla="*/ 2147483647 h 593"/>
                <a:gd name="T80" fmla="*/ 2147483647 w 509"/>
                <a:gd name="T81" fmla="*/ 2147483647 h 593"/>
                <a:gd name="T82" fmla="*/ 2147483647 w 509"/>
                <a:gd name="T83" fmla="*/ 2147483647 h 593"/>
                <a:gd name="T84" fmla="*/ 2147483647 w 509"/>
                <a:gd name="T85" fmla="*/ 2147483647 h 593"/>
                <a:gd name="T86" fmla="*/ 2147483647 w 509"/>
                <a:gd name="T87" fmla="*/ 2147483647 h 593"/>
                <a:gd name="T88" fmla="*/ 0 w 509"/>
                <a:gd name="T89" fmla="*/ 2147483647 h 593"/>
                <a:gd name="T90" fmla="*/ 2147483647 w 509"/>
                <a:gd name="T91" fmla="*/ 2147483647 h 593"/>
                <a:gd name="T92" fmla="*/ 2147483647 w 509"/>
                <a:gd name="T93" fmla="*/ 2147483647 h 593"/>
                <a:gd name="T94" fmla="*/ 2147483647 w 509"/>
                <a:gd name="T95" fmla="*/ 2147483647 h 593"/>
                <a:gd name="T96" fmla="*/ 2147483647 w 509"/>
                <a:gd name="T97" fmla="*/ 2147483647 h 593"/>
                <a:gd name="T98" fmla="*/ 2147483647 w 509"/>
                <a:gd name="T99" fmla="*/ 2147483647 h 593"/>
                <a:gd name="T100" fmla="*/ 2147483647 w 509"/>
                <a:gd name="T101" fmla="*/ 2147483647 h 593"/>
                <a:gd name="T102" fmla="*/ 2147483647 w 509"/>
                <a:gd name="T103" fmla="*/ 2147483647 h 593"/>
                <a:gd name="T104" fmla="*/ 2147483647 w 509"/>
                <a:gd name="T105" fmla="*/ 2147483647 h 5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09"/>
                <a:gd name="T160" fmla="*/ 0 h 593"/>
                <a:gd name="T161" fmla="*/ 509 w 509"/>
                <a:gd name="T162" fmla="*/ 593 h 5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09" h="593">
                  <a:moveTo>
                    <a:pt x="141" y="86"/>
                  </a:moveTo>
                  <a:lnTo>
                    <a:pt x="92" y="126"/>
                  </a:lnTo>
                  <a:lnTo>
                    <a:pt x="99" y="134"/>
                  </a:lnTo>
                  <a:lnTo>
                    <a:pt x="147" y="94"/>
                  </a:lnTo>
                  <a:lnTo>
                    <a:pt x="162" y="111"/>
                  </a:lnTo>
                  <a:lnTo>
                    <a:pt x="137" y="133"/>
                  </a:lnTo>
                  <a:lnTo>
                    <a:pt x="142" y="140"/>
                  </a:lnTo>
                  <a:lnTo>
                    <a:pt x="168" y="120"/>
                  </a:lnTo>
                  <a:lnTo>
                    <a:pt x="183" y="137"/>
                  </a:lnTo>
                  <a:lnTo>
                    <a:pt x="157" y="157"/>
                  </a:lnTo>
                  <a:lnTo>
                    <a:pt x="164" y="166"/>
                  </a:lnTo>
                  <a:lnTo>
                    <a:pt x="189" y="144"/>
                  </a:lnTo>
                  <a:lnTo>
                    <a:pt x="203" y="161"/>
                  </a:lnTo>
                  <a:lnTo>
                    <a:pt x="177" y="183"/>
                  </a:lnTo>
                  <a:lnTo>
                    <a:pt x="184" y="191"/>
                  </a:lnTo>
                  <a:lnTo>
                    <a:pt x="210" y="170"/>
                  </a:lnTo>
                  <a:lnTo>
                    <a:pt x="225" y="187"/>
                  </a:lnTo>
                  <a:lnTo>
                    <a:pt x="174" y="228"/>
                  </a:lnTo>
                  <a:lnTo>
                    <a:pt x="181" y="236"/>
                  </a:lnTo>
                  <a:lnTo>
                    <a:pt x="230" y="195"/>
                  </a:lnTo>
                  <a:lnTo>
                    <a:pt x="245" y="213"/>
                  </a:lnTo>
                  <a:lnTo>
                    <a:pt x="219" y="235"/>
                  </a:lnTo>
                  <a:lnTo>
                    <a:pt x="226" y="241"/>
                  </a:lnTo>
                  <a:lnTo>
                    <a:pt x="252" y="221"/>
                  </a:lnTo>
                  <a:lnTo>
                    <a:pt x="267" y="239"/>
                  </a:lnTo>
                  <a:lnTo>
                    <a:pt x="239" y="259"/>
                  </a:lnTo>
                  <a:lnTo>
                    <a:pt x="246" y="267"/>
                  </a:lnTo>
                  <a:lnTo>
                    <a:pt x="272" y="245"/>
                  </a:lnTo>
                  <a:lnTo>
                    <a:pt x="287" y="263"/>
                  </a:lnTo>
                  <a:lnTo>
                    <a:pt x="261" y="285"/>
                  </a:lnTo>
                  <a:lnTo>
                    <a:pt x="267" y="293"/>
                  </a:lnTo>
                  <a:lnTo>
                    <a:pt x="294" y="271"/>
                  </a:lnTo>
                  <a:lnTo>
                    <a:pt x="307" y="289"/>
                  </a:lnTo>
                  <a:lnTo>
                    <a:pt x="258" y="329"/>
                  </a:lnTo>
                  <a:lnTo>
                    <a:pt x="264" y="338"/>
                  </a:lnTo>
                  <a:lnTo>
                    <a:pt x="314" y="297"/>
                  </a:lnTo>
                  <a:lnTo>
                    <a:pt x="329" y="314"/>
                  </a:lnTo>
                  <a:lnTo>
                    <a:pt x="302" y="336"/>
                  </a:lnTo>
                  <a:lnTo>
                    <a:pt x="308" y="343"/>
                  </a:lnTo>
                  <a:lnTo>
                    <a:pt x="334" y="323"/>
                  </a:lnTo>
                  <a:lnTo>
                    <a:pt x="349" y="340"/>
                  </a:lnTo>
                  <a:lnTo>
                    <a:pt x="323" y="362"/>
                  </a:lnTo>
                  <a:lnTo>
                    <a:pt x="329" y="369"/>
                  </a:lnTo>
                  <a:lnTo>
                    <a:pt x="356" y="347"/>
                  </a:lnTo>
                  <a:lnTo>
                    <a:pt x="369" y="366"/>
                  </a:lnTo>
                  <a:lnTo>
                    <a:pt x="344" y="386"/>
                  </a:lnTo>
                  <a:lnTo>
                    <a:pt x="350" y="394"/>
                  </a:lnTo>
                  <a:lnTo>
                    <a:pt x="376" y="373"/>
                  </a:lnTo>
                  <a:lnTo>
                    <a:pt x="391" y="390"/>
                  </a:lnTo>
                  <a:lnTo>
                    <a:pt x="341" y="431"/>
                  </a:lnTo>
                  <a:lnTo>
                    <a:pt x="348" y="439"/>
                  </a:lnTo>
                  <a:lnTo>
                    <a:pt x="397" y="398"/>
                  </a:lnTo>
                  <a:lnTo>
                    <a:pt x="411" y="416"/>
                  </a:lnTo>
                  <a:lnTo>
                    <a:pt x="386" y="438"/>
                  </a:lnTo>
                  <a:lnTo>
                    <a:pt x="391" y="446"/>
                  </a:lnTo>
                  <a:lnTo>
                    <a:pt x="418" y="424"/>
                  </a:lnTo>
                  <a:lnTo>
                    <a:pt x="432" y="442"/>
                  </a:lnTo>
                  <a:lnTo>
                    <a:pt x="406" y="463"/>
                  </a:lnTo>
                  <a:lnTo>
                    <a:pt x="413" y="470"/>
                  </a:lnTo>
                  <a:lnTo>
                    <a:pt x="438" y="450"/>
                  </a:lnTo>
                  <a:lnTo>
                    <a:pt x="453" y="467"/>
                  </a:lnTo>
                  <a:lnTo>
                    <a:pt x="426" y="488"/>
                  </a:lnTo>
                  <a:lnTo>
                    <a:pt x="433" y="496"/>
                  </a:lnTo>
                  <a:lnTo>
                    <a:pt x="459" y="474"/>
                  </a:lnTo>
                  <a:lnTo>
                    <a:pt x="474" y="492"/>
                  </a:lnTo>
                  <a:lnTo>
                    <a:pt x="424" y="532"/>
                  </a:lnTo>
                  <a:lnTo>
                    <a:pt x="430" y="541"/>
                  </a:lnTo>
                  <a:lnTo>
                    <a:pt x="480" y="500"/>
                  </a:lnTo>
                  <a:lnTo>
                    <a:pt x="509" y="535"/>
                  </a:lnTo>
                  <a:lnTo>
                    <a:pt x="437" y="593"/>
                  </a:lnTo>
                  <a:lnTo>
                    <a:pt x="70" y="145"/>
                  </a:lnTo>
                  <a:lnTo>
                    <a:pt x="70" y="82"/>
                  </a:lnTo>
                  <a:lnTo>
                    <a:pt x="77" y="80"/>
                  </a:lnTo>
                  <a:lnTo>
                    <a:pt x="82" y="78"/>
                  </a:lnTo>
                  <a:lnTo>
                    <a:pt x="86" y="72"/>
                  </a:lnTo>
                  <a:lnTo>
                    <a:pt x="88" y="65"/>
                  </a:lnTo>
                  <a:lnTo>
                    <a:pt x="88" y="59"/>
                  </a:lnTo>
                  <a:lnTo>
                    <a:pt x="84" y="52"/>
                  </a:lnTo>
                  <a:lnTo>
                    <a:pt x="81" y="49"/>
                  </a:lnTo>
                  <a:lnTo>
                    <a:pt x="78" y="46"/>
                  </a:lnTo>
                  <a:lnTo>
                    <a:pt x="74" y="45"/>
                  </a:lnTo>
                  <a:lnTo>
                    <a:pt x="70" y="45"/>
                  </a:lnTo>
                  <a:lnTo>
                    <a:pt x="70" y="2"/>
                  </a:lnTo>
                  <a:lnTo>
                    <a:pt x="72" y="0"/>
                  </a:lnTo>
                  <a:lnTo>
                    <a:pt x="141" y="86"/>
                  </a:lnTo>
                  <a:close/>
                  <a:moveTo>
                    <a:pt x="70" y="145"/>
                  </a:moveTo>
                  <a:lnTo>
                    <a:pt x="0" y="59"/>
                  </a:lnTo>
                  <a:lnTo>
                    <a:pt x="70" y="2"/>
                  </a:lnTo>
                  <a:lnTo>
                    <a:pt x="70" y="45"/>
                  </a:lnTo>
                  <a:lnTo>
                    <a:pt x="65" y="46"/>
                  </a:lnTo>
                  <a:lnTo>
                    <a:pt x="59" y="49"/>
                  </a:lnTo>
                  <a:lnTo>
                    <a:pt x="54" y="55"/>
                  </a:lnTo>
                  <a:lnTo>
                    <a:pt x="53" y="61"/>
                  </a:lnTo>
                  <a:lnTo>
                    <a:pt x="53" y="68"/>
                  </a:lnTo>
                  <a:lnTo>
                    <a:pt x="57" y="75"/>
                  </a:lnTo>
                  <a:lnTo>
                    <a:pt x="59" y="78"/>
                  </a:lnTo>
                  <a:lnTo>
                    <a:pt x="63" y="79"/>
                  </a:lnTo>
                  <a:lnTo>
                    <a:pt x="66" y="80"/>
                  </a:lnTo>
                  <a:lnTo>
                    <a:pt x="70" y="82"/>
                  </a:lnTo>
                  <a:lnTo>
                    <a:pt x="70" y="14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4" name="Freeform 143"/>
            <p:cNvSpPr>
              <a:spLocks noEditPoints="1" noChangeArrowheads="1"/>
            </p:cNvSpPr>
            <p:nvPr/>
          </p:nvSpPr>
          <p:spPr bwMode="auto">
            <a:xfrm>
              <a:off x="3357554" y="1783212"/>
              <a:ext cx="222674" cy="458117"/>
            </a:xfrm>
            <a:custGeom>
              <a:avLst/>
              <a:gdLst>
                <a:gd name="T0" fmla="*/ 2147483647 w 214"/>
                <a:gd name="T1" fmla="*/ 2147483647 h 431"/>
                <a:gd name="T2" fmla="*/ 2147483647 w 214"/>
                <a:gd name="T3" fmla="*/ 2147483647 h 431"/>
                <a:gd name="T4" fmla="*/ 2147483647 w 214"/>
                <a:gd name="T5" fmla="*/ 2147483647 h 431"/>
                <a:gd name="T6" fmla="*/ 2147483647 w 214"/>
                <a:gd name="T7" fmla="*/ 2147483647 h 431"/>
                <a:gd name="T8" fmla="*/ 2147483647 w 214"/>
                <a:gd name="T9" fmla="*/ 2147483647 h 431"/>
                <a:gd name="T10" fmla="*/ 2147483647 w 214"/>
                <a:gd name="T11" fmla="*/ 2147483647 h 431"/>
                <a:gd name="T12" fmla="*/ 2147483647 w 214"/>
                <a:gd name="T13" fmla="*/ 2147483647 h 431"/>
                <a:gd name="T14" fmla="*/ 2147483647 w 214"/>
                <a:gd name="T15" fmla="*/ 2147483647 h 431"/>
                <a:gd name="T16" fmla="*/ 2147483647 w 214"/>
                <a:gd name="T17" fmla="*/ 2147483647 h 431"/>
                <a:gd name="T18" fmla="*/ 2147483647 w 214"/>
                <a:gd name="T19" fmla="*/ 2147483647 h 431"/>
                <a:gd name="T20" fmla="*/ 2147483647 w 214"/>
                <a:gd name="T21" fmla="*/ 2147483647 h 431"/>
                <a:gd name="T22" fmla="*/ 2147483647 w 214"/>
                <a:gd name="T23" fmla="*/ 2147483647 h 431"/>
                <a:gd name="T24" fmla="*/ 2147483647 w 214"/>
                <a:gd name="T25" fmla="*/ 2147483647 h 431"/>
                <a:gd name="T26" fmla="*/ 2147483647 w 214"/>
                <a:gd name="T27" fmla="*/ 2147483647 h 431"/>
                <a:gd name="T28" fmla="*/ 2147483647 w 214"/>
                <a:gd name="T29" fmla="*/ 2147483647 h 431"/>
                <a:gd name="T30" fmla="*/ 2147483647 w 214"/>
                <a:gd name="T31" fmla="*/ 2147483647 h 431"/>
                <a:gd name="T32" fmla="*/ 2147483647 w 214"/>
                <a:gd name="T33" fmla="*/ 2147483647 h 431"/>
                <a:gd name="T34" fmla="*/ 2147483647 w 214"/>
                <a:gd name="T35" fmla="*/ 2147483647 h 431"/>
                <a:gd name="T36" fmla="*/ 2147483647 w 214"/>
                <a:gd name="T37" fmla="*/ 2147483647 h 431"/>
                <a:gd name="T38" fmla="*/ 2147483647 w 214"/>
                <a:gd name="T39" fmla="*/ 2147483647 h 431"/>
                <a:gd name="T40" fmla="*/ 2147483647 w 214"/>
                <a:gd name="T41" fmla="*/ 2147483647 h 431"/>
                <a:gd name="T42" fmla="*/ 2147483647 w 214"/>
                <a:gd name="T43" fmla="*/ 2147483647 h 431"/>
                <a:gd name="T44" fmla="*/ 2147483647 w 214"/>
                <a:gd name="T45" fmla="*/ 2147483647 h 431"/>
                <a:gd name="T46" fmla="*/ 2147483647 w 214"/>
                <a:gd name="T47" fmla="*/ 2147483647 h 431"/>
                <a:gd name="T48" fmla="*/ 2147483647 w 214"/>
                <a:gd name="T49" fmla="*/ 2147483647 h 431"/>
                <a:gd name="T50" fmla="*/ 2147483647 w 214"/>
                <a:gd name="T51" fmla="*/ 2147483647 h 431"/>
                <a:gd name="T52" fmla="*/ 2147483647 w 214"/>
                <a:gd name="T53" fmla="*/ 2147483647 h 431"/>
                <a:gd name="T54" fmla="*/ 2147483647 w 214"/>
                <a:gd name="T55" fmla="*/ 2147483647 h 431"/>
                <a:gd name="T56" fmla="*/ 2147483647 w 214"/>
                <a:gd name="T57" fmla="*/ 2147483647 h 431"/>
                <a:gd name="T58" fmla="*/ 2147483647 w 214"/>
                <a:gd name="T59" fmla="*/ 2147483647 h 431"/>
                <a:gd name="T60" fmla="*/ 2147483647 w 214"/>
                <a:gd name="T61" fmla="*/ 0 h 431"/>
                <a:gd name="T62" fmla="*/ 2147483647 w 214"/>
                <a:gd name="T63" fmla="*/ 2147483647 h 431"/>
                <a:gd name="T64" fmla="*/ 2147483647 w 214"/>
                <a:gd name="T65" fmla="*/ 2147483647 h 431"/>
                <a:gd name="T66" fmla="*/ 2147483647 w 214"/>
                <a:gd name="T67" fmla="*/ 2147483647 h 431"/>
                <a:gd name="T68" fmla="*/ 2147483647 w 214"/>
                <a:gd name="T69" fmla="*/ 2147483647 h 431"/>
                <a:gd name="T70" fmla="*/ 2147483647 w 214"/>
                <a:gd name="T71" fmla="*/ 2147483647 h 431"/>
                <a:gd name="T72" fmla="*/ 2147483647 w 214"/>
                <a:gd name="T73" fmla="*/ 2147483647 h 431"/>
                <a:gd name="T74" fmla="*/ 2147483647 w 214"/>
                <a:gd name="T75" fmla="*/ 2147483647 h 431"/>
                <a:gd name="T76" fmla="*/ 2147483647 w 214"/>
                <a:gd name="T77" fmla="*/ 2147483647 h 431"/>
                <a:gd name="T78" fmla="*/ 2147483647 w 214"/>
                <a:gd name="T79" fmla="*/ 2147483647 h 431"/>
                <a:gd name="T80" fmla="*/ 2147483647 w 214"/>
                <a:gd name="T81" fmla="*/ 2147483647 h 431"/>
                <a:gd name="T82" fmla="*/ 2147483647 w 214"/>
                <a:gd name="T83" fmla="*/ 2147483647 h 431"/>
                <a:gd name="T84" fmla="*/ 2147483647 w 214"/>
                <a:gd name="T85" fmla="*/ 2147483647 h 431"/>
                <a:gd name="T86" fmla="*/ 2147483647 w 214"/>
                <a:gd name="T87" fmla="*/ 2147483647 h 431"/>
                <a:gd name="T88" fmla="*/ 2147483647 w 214"/>
                <a:gd name="T89" fmla="*/ 2147483647 h 4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14"/>
                <a:gd name="T136" fmla="*/ 0 h 431"/>
                <a:gd name="T137" fmla="*/ 214 w 214"/>
                <a:gd name="T138" fmla="*/ 431 h 4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14" h="431">
                  <a:moveTo>
                    <a:pt x="168" y="228"/>
                  </a:moveTo>
                  <a:lnTo>
                    <a:pt x="214" y="349"/>
                  </a:lnTo>
                  <a:lnTo>
                    <a:pt x="194" y="431"/>
                  </a:lnTo>
                  <a:lnTo>
                    <a:pt x="168" y="413"/>
                  </a:lnTo>
                  <a:lnTo>
                    <a:pt x="168" y="405"/>
                  </a:lnTo>
                  <a:lnTo>
                    <a:pt x="169" y="408"/>
                  </a:lnTo>
                  <a:lnTo>
                    <a:pt x="196" y="397"/>
                  </a:lnTo>
                  <a:lnTo>
                    <a:pt x="209" y="349"/>
                  </a:lnTo>
                  <a:lnTo>
                    <a:pt x="206" y="345"/>
                  </a:lnTo>
                  <a:lnTo>
                    <a:pt x="203" y="341"/>
                  </a:lnTo>
                  <a:lnTo>
                    <a:pt x="199" y="337"/>
                  </a:lnTo>
                  <a:lnTo>
                    <a:pt x="194" y="336"/>
                  </a:lnTo>
                  <a:lnTo>
                    <a:pt x="188" y="337"/>
                  </a:lnTo>
                  <a:lnTo>
                    <a:pt x="184" y="340"/>
                  </a:lnTo>
                  <a:lnTo>
                    <a:pt x="180" y="344"/>
                  </a:lnTo>
                  <a:lnTo>
                    <a:pt x="179" y="348"/>
                  </a:lnTo>
                  <a:lnTo>
                    <a:pt x="179" y="353"/>
                  </a:lnTo>
                  <a:lnTo>
                    <a:pt x="176" y="351"/>
                  </a:lnTo>
                  <a:lnTo>
                    <a:pt x="173" y="348"/>
                  </a:lnTo>
                  <a:lnTo>
                    <a:pt x="171" y="347"/>
                  </a:lnTo>
                  <a:lnTo>
                    <a:pt x="168" y="347"/>
                  </a:lnTo>
                  <a:lnTo>
                    <a:pt x="168" y="228"/>
                  </a:lnTo>
                  <a:close/>
                  <a:moveTo>
                    <a:pt x="125" y="385"/>
                  </a:moveTo>
                  <a:lnTo>
                    <a:pt x="51" y="194"/>
                  </a:lnTo>
                  <a:lnTo>
                    <a:pt x="50" y="194"/>
                  </a:lnTo>
                  <a:lnTo>
                    <a:pt x="50" y="183"/>
                  </a:lnTo>
                  <a:lnTo>
                    <a:pt x="54" y="186"/>
                  </a:lnTo>
                  <a:lnTo>
                    <a:pt x="60" y="184"/>
                  </a:lnTo>
                  <a:lnTo>
                    <a:pt x="81" y="176"/>
                  </a:lnTo>
                  <a:lnTo>
                    <a:pt x="79" y="175"/>
                  </a:lnTo>
                  <a:lnTo>
                    <a:pt x="74" y="173"/>
                  </a:lnTo>
                  <a:lnTo>
                    <a:pt x="73" y="172"/>
                  </a:lnTo>
                  <a:lnTo>
                    <a:pt x="70" y="168"/>
                  </a:lnTo>
                  <a:lnTo>
                    <a:pt x="50" y="115"/>
                  </a:lnTo>
                  <a:lnTo>
                    <a:pt x="50" y="80"/>
                  </a:lnTo>
                  <a:lnTo>
                    <a:pt x="99" y="61"/>
                  </a:lnTo>
                  <a:lnTo>
                    <a:pt x="104" y="61"/>
                  </a:lnTo>
                  <a:lnTo>
                    <a:pt x="107" y="62"/>
                  </a:lnTo>
                  <a:lnTo>
                    <a:pt x="111" y="65"/>
                  </a:lnTo>
                  <a:lnTo>
                    <a:pt x="114" y="69"/>
                  </a:lnTo>
                  <a:lnTo>
                    <a:pt x="144" y="146"/>
                  </a:lnTo>
                  <a:lnTo>
                    <a:pt x="144" y="149"/>
                  </a:lnTo>
                  <a:lnTo>
                    <a:pt x="144" y="153"/>
                  </a:lnTo>
                  <a:lnTo>
                    <a:pt x="144" y="156"/>
                  </a:lnTo>
                  <a:lnTo>
                    <a:pt x="141" y="158"/>
                  </a:lnTo>
                  <a:lnTo>
                    <a:pt x="168" y="228"/>
                  </a:lnTo>
                  <a:lnTo>
                    <a:pt x="168" y="347"/>
                  </a:lnTo>
                  <a:lnTo>
                    <a:pt x="163" y="348"/>
                  </a:lnTo>
                  <a:lnTo>
                    <a:pt x="157" y="349"/>
                  </a:lnTo>
                  <a:lnTo>
                    <a:pt x="154" y="353"/>
                  </a:lnTo>
                  <a:lnTo>
                    <a:pt x="153" y="357"/>
                  </a:lnTo>
                  <a:lnTo>
                    <a:pt x="153" y="363"/>
                  </a:lnTo>
                  <a:lnTo>
                    <a:pt x="150" y="359"/>
                  </a:lnTo>
                  <a:lnTo>
                    <a:pt x="145" y="357"/>
                  </a:lnTo>
                  <a:lnTo>
                    <a:pt x="141" y="356"/>
                  </a:lnTo>
                  <a:lnTo>
                    <a:pt x="135" y="357"/>
                  </a:lnTo>
                  <a:lnTo>
                    <a:pt x="131" y="360"/>
                  </a:lnTo>
                  <a:lnTo>
                    <a:pt x="129" y="366"/>
                  </a:lnTo>
                  <a:lnTo>
                    <a:pt x="127" y="370"/>
                  </a:lnTo>
                  <a:lnTo>
                    <a:pt x="127" y="376"/>
                  </a:lnTo>
                  <a:lnTo>
                    <a:pt x="130" y="381"/>
                  </a:lnTo>
                  <a:lnTo>
                    <a:pt x="168" y="405"/>
                  </a:lnTo>
                  <a:lnTo>
                    <a:pt x="168" y="413"/>
                  </a:lnTo>
                  <a:lnTo>
                    <a:pt x="125" y="385"/>
                  </a:lnTo>
                  <a:close/>
                  <a:moveTo>
                    <a:pt x="50" y="0"/>
                  </a:moveTo>
                  <a:lnTo>
                    <a:pt x="50" y="77"/>
                  </a:lnTo>
                  <a:lnTo>
                    <a:pt x="95" y="49"/>
                  </a:lnTo>
                  <a:lnTo>
                    <a:pt x="87" y="28"/>
                  </a:lnTo>
                  <a:lnTo>
                    <a:pt x="84" y="23"/>
                  </a:lnTo>
                  <a:lnTo>
                    <a:pt x="81" y="18"/>
                  </a:lnTo>
                  <a:lnTo>
                    <a:pt x="77" y="14"/>
                  </a:lnTo>
                  <a:lnTo>
                    <a:pt x="72" y="10"/>
                  </a:lnTo>
                  <a:lnTo>
                    <a:pt x="68" y="5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0" y="0"/>
                  </a:lnTo>
                  <a:close/>
                  <a:moveTo>
                    <a:pt x="50" y="194"/>
                  </a:moveTo>
                  <a:lnTo>
                    <a:pt x="50" y="194"/>
                  </a:lnTo>
                  <a:lnTo>
                    <a:pt x="45" y="191"/>
                  </a:lnTo>
                  <a:lnTo>
                    <a:pt x="41" y="186"/>
                  </a:lnTo>
                  <a:lnTo>
                    <a:pt x="11" y="108"/>
                  </a:lnTo>
                  <a:lnTo>
                    <a:pt x="9" y="104"/>
                  </a:lnTo>
                  <a:lnTo>
                    <a:pt x="11" y="99"/>
                  </a:lnTo>
                  <a:lnTo>
                    <a:pt x="12" y="96"/>
                  </a:lnTo>
                  <a:lnTo>
                    <a:pt x="16" y="92"/>
                  </a:lnTo>
                  <a:lnTo>
                    <a:pt x="4" y="61"/>
                  </a:lnTo>
                  <a:lnTo>
                    <a:pt x="1" y="53"/>
                  </a:lnTo>
                  <a:lnTo>
                    <a:pt x="0" y="43"/>
                  </a:lnTo>
                  <a:lnTo>
                    <a:pt x="1" y="35"/>
                  </a:lnTo>
                  <a:lnTo>
                    <a:pt x="4" y="27"/>
                  </a:lnTo>
                  <a:lnTo>
                    <a:pt x="8" y="19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30" y="3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0" y="77"/>
                  </a:lnTo>
                  <a:lnTo>
                    <a:pt x="43" y="81"/>
                  </a:lnTo>
                  <a:lnTo>
                    <a:pt x="50" y="80"/>
                  </a:lnTo>
                  <a:lnTo>
                    <a:pt x="50" y="115"/>
                  </a:lnTo>
                  <a:lnTo>
                    <a:pt x="45" y="100"/>
                  </a:lnTo>
                  <a:lnTo>
                    <a:pt x="43" y="98"/>
                  </a:lnTo>
                  <a:lnTo>
                    <a:pt x="45" y="93"/>
                  </a:lnTo>
                  <a:lnTo>
                    <a:pt x="46" y="91"/>
                  </a:lnTo>
                  <a:lnTo>
                    <a:pt x="47" y="88"/>
                  </a:lnTo>
                  <a:lnTo>
                    <a:pt x="26" y="96"/>
                  </a:lnTo>
                  <a:lnTo>
                    <a:pt x="22" y="99"/>
                  </a:lnTo>
                  <a:lnTo>
                    <a:pt x="19" y="103"/>
                  </a:lnTo>
                  <a:lnTo>
                    <a:pt x="19" y="107"/>
                  </a:lnTo>
                  <a:lnTo>
                    <a:pt x="19" y="111"/>
                  </a:lnTo>
                  <a:lnTo>
                    <a:pt x="45" y="177"/>
                  </a:lnTo>
                  <a:lnTo>
                    <a:pt x="47" y="181"/>
                  </a:lnTo>
                  <a:lnTo>
                    <a:pt x="50" y="183"/>
                  </a:lnTo>
                  <a:lnTo>
                    <a:pt x="50" y="19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84" name="组合 213"/>
            <p:cNvGrpSpPr>
              <a:grpSpLocks/>
            </p:cNvGrpSpPr>
            <p:nvPr/>
          </p:nvGrpSpPr>
          <p:grpSpPr bwMode="auto">
            <a:xfrm>
              <a:off x="4004765" y="1840610"/>
              <a:ext cx="374592" cy="384776"/>
              <a:chOff x="0" y="0"/>
              <a:chExt cx="571500" cy="574675"/>
            </a:xfrm>
            <a:solidFill>
              <a:schemeClr val="bg1">
                <a:alpha val="70000"/>
              </a:schemeClr>
            </a:solidFill>
          </p:grpSpPr>
          <p:sp>
            <p:nvSpPr>
              <p:cNvPr id="142" name="Freeform 144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71500" cy="574675"/>
              </a:xfrm>
              <a:custGeom>
                <a:avLst/>
                <a:gdLst>
                  <a:gd name="T0" fmla="*/ 180 w 360"/>
                  <a:gd name="T1" fmla="*/ 0 h 362"/>
                  <a:gd name="T2" fmla="*/ 232 w 360"/>
                  <a:gd name="T3" fmla="*/ 8 h 362"/>
                  <a:gd name="T4" fmla="*/ 280 w 360"/>
                  <a:gd name="T5" fmla="*/ 31 h 362"/>
                  <a:gd name="T6" fmla="*/ 319 w 360"/>
                  <a:gd name="T7" fmla="*/ 67 h 362"/>
                  <a:gd name="T8" fmla="*/ 346 w 360"/>
                  <a:gd name="T9" fmla="*/ 111 h 362"/>
                  <a:gd name="T10" fmla="*/ 358 w 360"/>
                  <a:gd name="T11" fmla="*/ 163 h 362"/>
                  <a:gd name="T12" fmla="*/ 358 w 360"/>
                  <a:gd name="T13" fmla="*/ 199 h 362"/>
                  <a:gd name="T14" fmla="*/ 346 w 360"/>
                  <a:gd name="T15" fmla="*/ 251 h 362"/>
                  <a:gd name="T16" fmla="*/ 319 w 360"/>
                  <a:gd name="T17" fmla="*/ 295 h 362"/>
                  <a:gd name="T18" fmla="*/ 280 w 360"/>
                  <a:gd name="T19" fmla="*/ 331 h 362"/>
                  <a:gd name="T20" fmla="*/ 232 w 360"/>
                  <a:gd name="T21" fmla="*/ 354 h 362"/>
                  <a:gd name="T22" fmla="*/ 180 w 360"/>
                  <a:gd name="T23" fmla="*/ 362 h 362"/>
                  <a:gd name="T24" fmla="*/ 180 w 360"/>
                  <a:gd name="T25" fmla="*/ 314 h 362"/>
                  <a:gd name="T26" fmla="*/ 193 w 360"/>
                  <a:gd name="T27" fmla="*/ 318 h 362"/>
                  <a:gd name="T28" fmla="*/ 201 w 360"/>
                  <a:gd name="T29" fmla="*/ 329 h 362"/>
                  <a:gd name="T30" fmla="*/ 237 w 360"/>
                  <a:gd name="T31" fmla="*/ 320 h 362"/>
                  <a:gd name="T32" fmla="*/ 268 w 360"/>
                  <a:gd name="T33" fmla="*/ 302 h 362"/>
                  <a:gd name="T34" fmla="*/ 293 w 360"/>
                  <a:gd name="T35" fmla="*/ 278 h 362"/>
                  <a:gd name="T36" fmla="*/ 312 w 360"/>
                  <a:gd name="T37" fmla="*/ 248 h 362"/>
                  <a:gd name="T38" fmla="*/ 325 w 360"/>
                  <a:gd name="T39" fmla="*/ 215 h 362"/>
                  <a:gd name="T40" fmla="*/ 322 w 360"/>
                  <a:gd name="T41" fmla="*/ 199 h 362"/>
                  <a:gd name="T42" fmla="*/ 312 w 360"/>
                  <a:gd name="T43" fmla="*/ 180 h 362"/>
                  <a:gd name="T44" fmla="*/ 316 w 360"/>
                  <a:gd name="T45" fmla="*/ 167 h 362"/>
                  <a:gd name="T46" fmla="*/ 327 w 360"/>
                  <a:gd name="T47" fmla="*/ 159 h 362"/>
                  <a:gd name="T48" fmla="*/ 318 w 360"/>
                  <a:gd name="T49" fmla="*/ 123 h 362"/>
                  <a:gd name="T50" fmla="*/ 300 w 360"/>
                  <a:gd name="T51" fmla="*/ 94 h 362"/>
                  <a:gd name="T52" fmla="*/ 277 w 360"/>
                  <a:gd name="T53" fmla="*/ 67 h 362"/>
                  <a:gd name="T54" fmla="*/ 247 w 360"/>
                  <a:gd name="T55" fmla="*/ 48 h 362"/>
                  <a:gd name="T56" fmla="*/ 214 w 360"/>
                  <a:gd name="T57" fmla="*/ 35 h 362"/>
                  <a:gd name="T58" fmla="*/ 199 w 360"/>
                  <a:gd name="T59" fmla="*/ 39 h 362"/>
                  <a:gd name="T60" fmla="*/ 180 w 360"/>
                  <a:gd name="T61" fmla="*/ 48 h 362"/>
                  <a:gd name="T62" fmla="*/ 180 w 360"/>
                  <a:gd name="T63" fmla="*/ 0 h 362"/>
                  <a:gd name="T64" fmla="*/ 180 w 360"/>
                  <a:gd name="T65" fmla="*/ 48 h 362"/>
                  <a:gd name="T66" fmla="*/ 161 w 360"/>
                  <a:gd name="T67" fmla="*/ 39 h 362"/>
                  <a:gd name="T68" fmla="*/ 146 w 360"/>
                  <a:gd name="T69" fmla="*/ 35 h 362"/>
                  <a:gd name="T70" fmla="*/ 112 w 360"/>
                  <a:gd name="T71" fmla="*/ 48 h 362"/>
                  <a:gd name="T72" fmla="*/ 82 w 360"/>
                  <a:gd name="T73" fmla="*/ 67 h 362"/>
                  <a:gd name="T74" fmla="*/ 59 w 360"/>
                  <a:gd name="T75" fmla="*/ 94 h 362"/>
                  <a:gd name="T76" fmla="*/ 42 w 360"/>
                  <a:gd name="T77" fmla="*/ 123 h 362"/>
                  <a:gd name="T78" fmla="*/ 32 w 360"/>
                  <a:gd name="T79" fmla="*/ 159 h 362"/>
                  <a:gd name="T80" fmla="*/ 43 w 360"/>
                  <a:gd name="T81" fmla="*/ 167 h 362"/>
                  <a:gd name="T82" fmla="*/ 47 w 360"/>
                  <a:gd name="T83" fmla="*/ 180 h 362"/>
                  <a:gd name="T84" fmla="*/ 37 w 360"/>
                  <a:gd name="T85" fmla="*/ 199 h 362"/>
                  <a:gd name="T86" fmla="*/ 33 w 360"/>
                  <a:gd name="T87" fmla="*/ 215 h 362"/>
                  <a:gd name="T88" fmla="*/ 46 w 360"/>
                  <a:gd name="T89" fmla="*/ 248 h 362"/>
                  <a:gd name="T90" fmla="*/ 66 w 360"/>
                  <a:gd name="T91" fmla="*/ 278 h 362"/>
                  <a:gd name="T92" fmla="*/ 92 w 360"/>
                  <a:gd name="T93" fmla="*/ 302 h 362"/>
                  <a:gd name="T94" fmla="*/ 123 w 360"/>
                  <a:gd name="T95" fmla="*/ 320 h 362"/>
                  <a:gd name="T96" fmla="*/ 158 w 360"/>
                  <a:gd name="T97" fmla="*/ 329 h 362"/>
                  <a:gd name="T98" fmla="*/ 161 w 360"/>
                  <a:gd name="T99" fmla="*/ 322 h 362"/>
                  <a:gd name="T100" fmla="*/ 180 w 360"/>
                  <a:gd name="T101" fmla="*/ 314 h 362"/>
                  <a:gd name="T102" fmla="*/ 180 w 360"/>
                  <a:gd name="T103" fmla="*/ 362 h 362"/>
                  <a:gd name="T104" fmla="*/ 126 w 360"/>
                  <a:gd name="T105" fmla="*/ 354 h 362"/>
                  <a:gd name="T106" fmla="*/ 78 w 360"/>
                  <a:gd name="T107" fmla="*/ 331 h 362"/>
                  <a:gd name="T108" fmla="*/ 40 w 360"/>
                  <a:gd name="T109" fmla="*/ 295 h 362"/>
                  <a:gd name="T110" fmla="*/ 13 w 360"/>
                  <a:gd name="T111" fmla="*/ 251 h 362"/>
                  <a:gd name="T112" fmla="*/ 0 w 360"/>
                  <a:gd name="T113" fmla="*/ 199 h 362"/>
                  <a:gd name="T114" fmla="*/ 0 w 360"/>
                  <a:gd name="T115" fmla="*/ 163 h 362"/>
                  <a:gd name="T116" fmla="*/ 13 w 360"/>
                  <a:gd name="T117" fmla="*/ 111 h 362"/>
                  <a:gd name="T118" fmla="*/ 40 w 360"/>
                  <a:gd name="T119" fmla="*/ 67 h 362"/>
                  <a:gd name="T120" fmla="*/ 78 w 360"/>
                  <a:gd name="T121" fmla="*/ 31 h 362"/>
                  <a:gd name="T122" fmla="*/ 126 w 360"/>
                  <a:gd name="T123" fmla="*/ 8 h 362"/>
                  <a:gd name="T124" fmla="*/ 180 w 360"/>
                  <a:gd name="T125" fmla="*/ 0 h 36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60"/>
                  <a:gd name="T190" fmla="*/ 0 h 362"/>
                  <a:gd name="T191" fmla="*/ 360 w 360"/>
                  <a:gd name="T192" fmla="*/ 362 h 36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60" h="362"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0"/>
                    </a:lnTo>
                    <a:lnTo>
                      <a:pt x="197" y="2"/>
                    </a:lnTo>
                    <a:lnTo>
                      <a:pt x="216" y="4"/>
                    </a:lnTo>
                    <a:lnTo>
                      <a:pt x="232" y="8"/>
                    </a:lnTo>
                    <a:lnTo>
                      <a:pt x="250" y="15"/>
                    </a:lnTo>
                    <a:lnTo>
                      <a:pt x="265" y="22"/>
                    </a:lnTo>
                    <a:lnTo>
                      <a:pt x="280" y="31"/>
                    </a:lnTo>
                    <a:lnTo>
                      <a:pt x="295" y="42"/>
                    </a:lnTo>
                    <a:lnTo>
                      <a:pt x="307" y="53"/>
                    </a:lnTo>
                    <a:lnTo>
                      <a:pt x="319" y="67"/>
                    </a:lnTo>
                    <a:lnTo>
                      <a:pt x="329" y="80"/>
                    </a:lnTo>
                    <a:lnTo>
                      <a:pt x="338" y="95"/>
                    </a:lnTo>
                    <a:lnTo>
                      <a:pt x="346" y="111"/>
                    </a:lnTo>
                    <a:lnTo>
                      <a:pt x="352" y="127"/>
                    </a:lnTo>
                    <a:lnTo>
                      <a:pt x="356" y="145"/>
                    </a:lnTo>
                    <a:lnTo>
                      <a:pt x="358" y="163"/>
                    </a:lnTo>
                    <a:lnTo>
                      <a:pt x="360" y="180"/>
                    </a:lnTo>
                    <a:lnTo>
                      <a:pt x="360" y="180"/>
                    </a:lnTo>
                    <a:lnTo>
                      <a:pt x="358" y="199"/>
                    </a:lnTo>
                    <a:lnTo>
                      <a:pt x="356" y="217"/>
                    </a:lnTo>
                    <a:lnTo>
                      <a:pt x="352" y="234"/>
                    </a:lnTo>
                    <a:lnTo>
                      <a:pt x="346" y="251"/>
                    </a:lnTo>
                    <a:lnTo>
                      <a:pt x="338" y="267"/>
                    </a:lnTo>
                    <a:lnTo>
                      <a:pt x="329" y="282"/>
                    </a:lnTo>
                    <a:lnTo>
                      <a:pt x="319" y="295"/>
                    </a:lnTo>
                    <a:lnTo>
                      <a:pt x="307" y="309"/>
                    </a:lnTo>
                    <a:lnTo>
                      <a:pt x="295" y="320"/>
                    </a:lnTo>
                    <a:lnTo>
                      <a:pt x="280" y="331"/>
                    </a:lnTo>
                    <a:lnTo>
                      <a:pt x="265" y="340"/>
                    </a:lnTo>
                    <a:lnTo>
                      <a:pt x="250" y="347"/>
                    </a:lnTo>
                    <a:lnTo>
                      <a:pt x="232" y="354"/>
                    </a:lnTo>
                    <a:lnTo>
                      <a:pt x="216" y="358"/>
                    </a:lnTo>
                    <a:lnTo>
                      <a:pt x="197" y="360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0" y="314"/>
                    </a:lnTo>
                    <a:lnTo>
                      <a:pt x="186" y="314"/>
                    </a:lnTo>
                    <a:lnTo>
                      <a:pt x="193" y="318"/>
                    </a:lnTo>
                    <a:lnTo>
                      <a:pt x="199" y="322"/>
                    </a:lnTo>
                    <a:lnTo>
                      <a:pt x="201" y="329"/>
                    </a:lnTo>
                    <a:lnTo>
                      <a:pt x="201" y="329"/>
                    </a:lnTo>
                    <a:lnTo>
                      <a:pt x="214" y="327"/>
                    </a:lnTo>
                    <a:lnTo>
                      <a:pt x="226" y="324"/>
                    </a:lnTo>
                    <a:lnTo>
                      <a:pt x="237" y="320"/>
                    </a:lnTo>
                    <a:lnTo>
                      <a:pt x="247" y="314"/>
                    </a:lnTo>
                    <a:lnTo>
                      <a:pt x="258" y="309"/>
                    </a:lnTo>
                    <a:lnTo>
                      <a:pt x="268" y="302"/>
                    </a:lnTo>
                    <a:lnTo>
                      <a:pt x="277" y="294"/>
                    </a:lnTo>
                    <a:lnTo>
                      <a:pt x="285" y="286"/>
                    </a:lnTo>
                    <a:lnTo>
                      <a:pt x="293" y="278"/>
                    </a:lnTo>
                    <a:lnTo>
                      <a:pt x="300" y="268"/>
                    </a:lnTo>
                    <a:lnTo>
                      <a:pt x="307" y="259"/>
                    </a:lnTo>
                    <a:lnTo>
                      <a:pt x="312" y="248"/>
                    </a:lnTo>
                    <a:lnTo>
                      <a:pt x="318" y="237"/>
                    </a:lnTo>
                    <a:lnTo>
                      <a:pt x="322" y="226"/>
                    </a:lnTo>
                    <a:lnTo>
                      <a:pt x="325" y="215"/>
                    </a:lnTo>
                    <a:lnTo>
                      <a:pt x="327" y="203"/>
                    </a:lnTo>
                    <a:lnTo>
                      <a:pt x="327" y="203"/>
                    </a:lnTo>
                    <a:lnTo>
                      <a:pt x="322" y="199"/>
                    </a:lnTo>
                    <a:lnTo>
                      <a:pt x="316" y="194"/>
                    </a:lnTo>
                    <a:lnTo>
                      <a:pt x="314" y="188"/>
                    </a:lnTo>
                    <a:lnTo>
                      <a:pt x="312" y="180"/>
                    </a:lnTo>
                    <a:lnTo>
                      <a:pt x="312" y="180"/>
                    </a:lnTo>
                    <a:lnTo>
                      <a:pt x="314" y="174"/>
                    </a:lnTo>
                    <a:lnTo>
                      <a:pt x="316" y="167"/>
                    </a:lnTo>
                    <a:lnTo>
                      <a:pt x="322" y="163"/>
                    </a:lnTo>
                    <a:lnTo>
                      <a:pt x="327" y="159"/>
                    </a:lnTo>
                    <a:lnTo>
                      <a:pt x="327" y="159"/>
                    </a:lnTo>
                    <a:lnTo>
                      <a:pt x="325" y="146"/>
                    </a:lnTo>
                    <a:lnTo>
                      <a:pt x="322" y="136"/>
                    </a:lnTo>
                    <a:lnTo>
                      <a:pt x="318" y="123"/>
                    </a:lnTo>
                    <a:lnTo>
                      <a:pt x="312" y="113"/>
                    </a:lnTo>
                    <a:lnTo>
                      <a:pt x="307" y="103"/>
                    </a:lnTo>
                    <a:lnTo>
                      <a:pt x="300" y="94"/>
                    </a:lnTo>
                    <a:lnTo>
                      <a:pt x="293" y="84"/>
                    </a:lnTo>
                    <a:lnTo>
                      <a:pt x="285" y="75"/>
                    </a:lnTo>
                    <a:lnTo>
                      <a:pt x="277" y="67"/>
                    </a:lnTo>
                    <a:lnTo>
                      <a:pt x="268" y="60"/>
                    </a:lnTo>
                    <a:lnTo>
                      <a:pt x="258" y="53"/>
                    </a:lnTo>
                    <a:lnTo>
                      <a:pt x="247" y="48"/>
                    </a:lnTo>
                    <a:lnTo>
                      <a:pt x="237" y="42"/>
                    </a:lnTo>
                    <a:lnTo>
                      <a:pt x="226" y="38"/>
                    </a:lnTo>
                    <a:lnTo>
                      <a:pt x="214" y="35"/>
                    </a:lnTo>
                    <a:lnTo>
                      <a:pt x="201" y="33"/>
                    </a:lnTo>
                    <a:lnTo>
                      <a:pt x="201" y="33"/>
                    </a:lnTo>
                    <a:lnTo>
                      <a:pt x="199" y="39"/>
                    </a:lnTo>
                    <a:lnTo>
                      <a:pt x="193" y="44"/>
                    </a:lnTo>
                    <a:lnTo>
                      <a:pt x="186" y="46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0" y="0"/>
                    </a:lnTo>
                    <a:close/>
                    <a:moveTo>
                      <a:pt x="180" y="0"/>
                    </a:moveTo>
                    <a:lnTo>
                      <a:pt x="180" y="0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73" y="46"/>
                    </a:lnTo>
                    <a:lnTo>
                      <a:pt x="166" y="44"/>
                    </a:lnTo>
                    <a:lnTo>
                      <a:pt x="161" y="39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46" y="35"/>
                    </a:lnTo>
                    <a:lnTo>
                      <a:pt x="134" y="38"/>
                    </a:lnTo>
                    <a:lnTo>
                      <a:pt x="123" y="42"/>
                    </a:lnTo>
                    <a:lnTo>
                      <a:pt x="112" y="48"/>
                    </a:lnTo>
                    <a:lnTo>
                      <a:pt x="101" y="53"/>
                    </a:lnTo>
                    <a:lnTo>
                      <a:pt x="92" y="60"/>
                    </a:lnTo>
                    <a:lnTo>
                      <a:pt x="82" y="67"/>
                    </a:lnTo>
                    <a:lnTo>
                      <a:pt x="74" y="75"/>
                    </a:lnTo>
                    <a:lnTo>
                      <a:pt x="66" y="84"/>
                    </a:lnTo>
                    <a:lnTo>
                      <a:pt x="59" y="94"/>
                    </a:lnTo>
                    <a:lnTo>
                      <a:pt x="52" y="103"/>
                    </a:lnTo>
                    <a:lnTo>
                      <a:pt x="46" y="113"/>
                    </a:lnTo>
                    <a:lnTo>
                      <a:pt x="42" y="123"/>
                    </a:lnTo>
                    <a:lnTo>
                      <a:pt x="37" y="136"/>
                    </a:lnTo>
                    <a:lnTo>
                      <a:pt x="33" y="146"/>
                    </a:lnTo>
                    <a:lnTo>
                      <a:pt x="32" y="159"/>
                    </a:lnTo>
                    <a:lnTo>
                      <a:pt x="32" y="159"/>
                    </a:lnTo>
                    <a:lnTo>
                      <a:pt x="37" y="163"/>
                    </a:lnTo>
                    <a:lnTo>
                      <a:pt x="43" y="167"/>
                    </a:lnTo>
                    <a:lnTo>
                      <a:pt x="46" y="174"/>
                    </a:lnTo>
                    <a:lnTo>
                      <a:pt x="47" y="180"/>
                    </a:lnTo>
                    <a:lnTo>
                      <a:pt x="47" y="180"/>
                    </a:lnTo>
                    <a:lnTo>
                      <a:pt x="46" y="188"/>
                    </a:lnTo>
                    <a:lnTo>
                      <a:pt x="43" y="194"/>
                    </a:lnTo>
                    <a:lnTo>
                      <a:pt x="37" y="199"/>
                    </a:lnTo>
                    <a:lnTo>
                      <a:pt x="32" y="203"/>
                    </a:lnTo>
                    <a:lnTo>
                      <a:pt x="32" y="203"/>
                    </a:lnTo>
                    <a:lnTo>
                      <a:pt x="33" y="215"/>
                    </a:lnTo>
                    <a:lnTo>
                      <a:pt x="37" y="226"/>
                    </a:lnTo>
                    <a:lnTo>
                      <a:pt x="42" y="237"/>
                    </a:lnTo>
                    <a:lnTo>
                      <a:pt x="46" y="248"/>
                    </a:lnTo>
                    <a:lnTo>
                      <a:pt x="52" y="259"/>
                    </a:lnTo>
                    <a:lnTo>
                      <a:pt x="59" y="268"/>
                    </a:lnTo>
                    <a:lnTo>
                      <a:pt x="66" y="278"/>
                    </a:lnTo>
                    <a:lnTo>
                      <a:pt x="74" y="286"/>
                    </a:lnTo>
                    <a:lnTo>
                      <a:pt x="82" y="294"/>
                    </a:lnTo>
                    <a:lnTo>
                      <a:pt x="92" y="302"/>
                    </a:lnTo>
                    <a:lnTo>
                      <a:pt x="101" y="309"/>
                    </a:lnTo>
                    <a:lnTo>
                      <a:pt x="112" y="314"/>
                    </a:lnTo>
                    <a:lnTo>
                      <a:pt x="123" y="320"/>
                    </a:lnTo>
                    <a:lnTo>
                      <a:pt x="134" y="324"/>
                    </a:lnTo>
                    <a:lnTo>
                      <a:pt x="146" y="327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58" y="329"/>
                    </a:lnTo>
                    <a:lnTo>
                      <a:pt x="161" y="322"/>
                    </a:lnTo>
                    <a:lnTo>
                      <a:pt x="166" y="318"/>
                    </a:lnTo>
                    <a:lnTo>
                      <a:pt x="173" y="314"/>
                    </a:lnTo>
                    <a:lnTo>
                      <a:pt x="180" y="314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80" y="362"/>
                    </a:lnTo>
                    <a:lnTo>
                      <a:pt x="161" y="360"/>
                    </a:lnTo>
                    <a:lnTo>
                      <a:pt x="143" y="358"/>
                    </a:lnTo>
                    <a:lnTo>
                      <a:pt x="126" y="354"/>
                    </a:lnTo>
                    <a:lnTo>
                      <a:pt x="109" y="347"/>
                    </a:lnTo>
                    <a:lnTo>
                      <a:pt x="93" y="340"/>
                    </a:lnTo>
                    <a:lnTo>
                      <a:pt x="78" y="331"/>
                    </a:lnTo>
                    <a:lnTo>
                      <a:pt x="65" y="320"/>
                    </a:lnTo>
                    <a:lnTo>
                      <a:pt x="52" y="309"/>
                    </a:lnTo>
                    <a:lnTo>
                      <a:pt x="40" y="295"/>
                    </a:lnTo>
                    <a:lnTo>
                      <a:pt x="29" y="282"/>
                    </a:lnTo>
                    <a:lnTo>
                      <a:pt x="21" y="267"/>
                    </a:lnTo>
                    <a:lnTo>
                      <a:pt x="13" y="251"/>
                    </a:lnTo>
                    <a:lnTo>
                      <a:pt x="8" y="234"/>
                    </a:lnTo>
                    <a:lnTo>
                      <a:pt x="2" y="217"/>
                    </a:lnTo>
                    <a:lnTo>
                      <a:pt x="0" y="199"/>
                    </a:lnTo>
                    <a:lnTo>
                      <a:pt x="0" y="180"/>
                    </a:lnTo>
                    <a:lnTo>
                      <a:pt x="0" y="180"/>
                    </a:lnTo>
                    <a:lnTo>
                      <a:pt x="0" y="163"/>
                    </a:lnTo>
                    <a:lnTo>
                      <a:pt x="2" y="145"/>
                    </a:lnTo>
                    <a:lnTo>
                      <a:pt x="8" y="127"/>
                    </a:lnTo>
                    <a:lnTo>
                      <a:pt x="13" y="111"/>
                    </a:lnTo>
                    <a:lnTo>
                      <a:pt x="21" y="95"/>
                    </a:lnTo>
                    <a:lnTo>
                      <a:pt x="29" y="80"/>
                    </a:lnTo>
                    <a:lnTo>
                      <a:pt x="40" y="67"/>
                    </a:lnTo>
                    <a:lnTo>
                      <a:pt x="52" y="53"/>
                    </a:lnTo>
                    <a:lnTo>
                      <a:pt x="65" y="42"/>
                    </a:lnTo>
                    <a:lnTo>
                      <a:pt x="78" y="31"/>
                    </a:lnTo>
                    <a:lnTo>
                      <a:pt x="93" y="22"/>
                    </a:lnTo>
                    <a:lnTo>
                      <a:pt x="109" y="15"/>
                    </a:lnTo>
                    <a:lnTo>
                      <a:pt x="126" y="8"/>
                    </a:lnTo>
                    <a:lnTo>
                      <a:pt x="143" y="4"/>
                    </a:lnTo>
                    <a:lnTo>
                      <a:pt x="161" y="2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3" name="Freeform 145"/>
              <p:cNvSpPr>
                <a:spLocks noChangeArrowheads="1"/>
              </p:cNvSpPr>
              <p:nvPr/>
            </p:nvSpPr>
            <p:spPr bwMode="auto">
              <a:xfrm>
                <a:off x="179388" y="180975"/>
                <a:ext cx="285750" cy="150813"/>
              </a:xfrm>
              <a:custGeom>
                <a:avLst/>
                <a:gdLst>
                  <a:gd name="T0" fmla="*/ 13 w 180"/>
                  <a:gd name="T1" fmla="*/ 0 h 95"/>
                  <a:gd name="T2" fmla="*/ 54 w 180"/>
                  <a:gd name="T3" fmla="*/ 42 h 95"/>
                  <a:gd name="T4" fmla="*/ 54 w 180"/>
                  <a:gd name="T5" fmla="*/ 42 h 95"/>
                  <a:gd name="T6" fmla="*/ 60 w 180"/>
                  <a:gd name="T7" fmla="*/ 39 h 95"/>
                  <a:gd name="T8" fmla="*/ 67 w 180"/>
                  <a:gd name="T9" fmla="*/ 39 h 95"/>
                  <a:gd name="T10" fmla="*/ 67 w 180"/>
                  <a:gd name="T11" fmla="*/ 39 h 95"/>
                  <a:gd name="T12" fmla="*/ 75 w 180"/>
                  <a:gd name="T13" fmla="*/ 41 h 95"/>
                  <a:gd name="T14" fmla="*/ 83 w 180"/>
                  <a:gd name="T15" fmla="*/ 45 h 95"/>
                  <a:gd name="T16" fmla="*/ 88 w 180"/>
                  <a:gd name="T17" fmla="*/ 50 h 95"/>
                  <a:gd name="T18" fmla="*/ 92 w 180"/>
                  <a:gd name="T19" fmla="*/ 58 h 95"/>
                  <a:gd name="T20" fmla="*/ 180 w 180"/>
                  <a:gd name="T21" fmla="*/ 58 h 95"/>
                  <a:gd name="T22" fmla="*/ 180 w 180"/>
                  <a:gd name="T23" fmla="*/ 76 h 95"/>
                  <a:gd name="T24" fmla="*/ 92 w 180"/>
                  <a:gd name="T25" fmla="*/ 76 h 95"/>
                  <a:gd name="T26" fmla="*/ 92 w 180"/>
                  <a:gd name="T27" fmla="*/ 76 h 95"/>
                  <a:gd name="T28" fmla="*/ 88 w 180"/>
                  <a:gd name="T29" fmla="*/ 84 h 95"/>
                  <a:gd name="T30" fmla="*/ 83 w 180"/>
                  <a:gd name="T31" fmla="*/ 89 h 95"/>
                  <a:gd name="T32" fmla="*/ 75 w 180"/>
                  <a:gd name="T33" fmla="*/ 93 h 95"/>
                  <a:gd name="T34" fmla="*/ 67 w 180"/>
                  <a:gd name="T35" fmla="*/ 95 h 95"/>
                  <a:gd name="T36" fmla="*/ 67 w 180"/>
                  <a:gd name="T37" fmla="*/ 95 h 95"/>
                  <a:gd name="T38" fmla="*/ 61 w 180"/>
                  <a:gd name="T39" fmla="*/ 95 h 95"/>
                  <a:gd name="T40" fmla="*/ 56 w 180"/>
                  <a:gd name="T41" fmla="*/ 92 h 95"/>
                  <a:gd name="T42" fmla="*/ 50 w 180"/>
                  <a:gd name="T43" fmla="*/ 91 h 95"/>
                  <a:gd name="T44" fmla="*/ 46 w 180"/>
                  <a:gd name="T45" fmla="*/ 87 h 95"/>
                  <a:gd name="T46" fmla="*/ 44 w 180"/>
                  <a:gd name="T47" fmla="*/ 83 h 95"/>
                  <a:gd name="T48" fmla="*/ 41 w 180"/>
                  <a:gd name="T49" fmla="*/ 77 h 95"/>
                  <a:gd name="T50" fmla="*/ 40 w 180"/>
                  <a:gd name="T51" fmla="*/ 73 h 95"/>
                  <a:gd name="T52" fmla="*/ 38 w 180"/>
                  <a:gd name="T53" fmla="*/ 66 h 95"/>
                  <a:gd name="T54" fmla="*/ 38 w 180"/>
                  <a:gd name="T55" fmla="*/ 66 h 95"/>
                  <a:gd name="T56" fmla="*/ 40 w 180"/>
                  <a:gd name="T57" fmla="*/ 61 h 95"/>
                  <a:gd name="T58" fmla="*/ 41 w 180"/>
                  <a:gd name="T59" fmla="*/ 54 h 95"/>
                  <a:gd name="T60" fmla="*/ 0 w 180"/>
                  <a:gd name="T61" fmla="*/ 13 h 95"/>
                  <a:gd name="T62" fmla="*/ 13 w 180"/>
                  <a:gd name="T63" fmla="*/ 0 h 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0"/>
                  <a:gd name="T97" fmla="*/ 0 h 95"/>
                  <a:gd name="T98" fmla="*/ 180 w 180"/>
                  <a:gd name="T99" fmla="*/ 95 h 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0" h="95">
                    <a:moveTo>
                      <a:pt x="13" y="0"/>
                    </a:moveTo>
                    <a:lnTo>
                      <a:pt x="54" y="42"/>
                    </a:lnTo>
                    <a:lnTo>
                      <a:pt x="54" y="42"/>
                    </a:lnTo>
                    <a:lnTo>
                      <a:pt x="60" y="39"/>
                    </a:lnTo>
                    <a:lnTo>
                      <a:pt x="67" y="39"/>
                    </a:lnTo>
                    <a:lnTo>
                      <a:pt x="67" y="39"/>
                    </a:lnTo>
                    <a:lnTo>
                      <a:pt x="75" y="41"/>
                    </a:lnTo>
                    <a:lnTo>
                      <a:pt x="83" y="45"/>
                    </a:lnTo>
                    <a:lnTo>
                      <a:pt x="88" y="50"/>
                    </a:lnTo>
                    <a:lnTo>
                      <a:pt x="92" y="58"/>
                    </a:lnTo>
                    <a:lnTo>
                      <a:pt x="180" y="58"/>
                    </a:lnTo>
                    <a:lnTo>
                      <a:pt x="180" y="76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88" y="84"/>
                    </a:lnTo>
                    <a:lnTo>
                      <a:pt x="83" y="89"/>
                    </a:lnTo>
                    <a:lnTo>
                      <a:pt x="75" y="93"/>
                    </a:lnTo>
                    <a:lnTo>
                      <a:pt x="67" y="95"/>
                    </a:lnTo>
                    <a:lnTo>
                      <a:pt x="67" y="95"/>
                    </a:lnTo>
                    <a:lnTo>
                      <a:pt x="61" y="95"/>
                    </a:lnTo>
                    <a:lnTo>
                      <a:pt x="56" y="92"/>
                    </a:lnTo>
                    <a:lnTo>
                      <a:pt x="50" y="91"/>
                    </a:lnTo>
                    <a:lnTo>
                      <a:pt x="46" y="87"/>
                    </a:lnTo>
                    <a:lnTo>
                      <a:pt x="44" y="83"/>
                    </a:lnTo>
                    <a:lnTo>
                      <a:pt x="41" y="77"/>
                    </a:lnTo>
                    <a:lnTo>
                      <a:pt x="40" y="73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1"/>
                    </a:lnTo>
                    <a:lnTo>
                      <a:pt x="41" y="54"/>
                    </a:lnTo>
                    <a:lnTo>
                      <a:pt x="0" y="1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85" name="组合 211"/>
            <p:cNvGrpSpPr>
              <a:grpSpLocks/>
            </p:cNvGrpSpPr>
            <p:nvPr/>
          </p:nvGrpSpPr>
          <p:grpSpPr bwMode="auto">
            <a:xfrm>
              <a:off x="3936090" y="2334867"/>
              <a:ext cx="293430" cy="282736"/>
              <a:chOff x="0" y="0"/>
              <a:chExt cx="447675" cy="422275"/>
            </a:xfrm>
            <a:solidFill>
              <a:schemeClr val="bg1">
                <a:alpha val="70000"/>
              </a:schemeClr>
            </a:solidFill>
          </p:grpSpPr>
          <p:sp>
            <p:nvSpPr>
              <p:cNvPr id="140" name="Freeform 146"/>
              <p:cNvSpPr>
                <a:spLocks noChangeArrowheads="1"/>
              </p:cNvSpPr>
              <p:nvPr/>
            </p:nvSpPr>
            <p:spPr bwMode="auto">
              <a:xfrm>
                <a:off x="0" y="87312"/>
                <a:ext cx="447675" cy="334963"/>
              </a:xfrm>
              <a:custGeom>
                <a:avLst/>
                <a:gdLst>
                  <a:gd name="T0" fmla="*/ 86 w 282"/>
                  <a:gd name="T1" fmla="*/ 0 h 211"/>
                  <a:gd name="T2" fmla="*/ 115 w 282"/>
                  <a:gd name="T3" fmla="*/ 6 h 211"/>
                  <a:gd name="T4" fmla="*/ 141 w 282"/>
                  <a:gd name="T5" fmla="*/ 20 h 211"/>
                  <a:gd name="T6" fmla="*/ 153 w 282"/>
                  <a:gd name="T7" fmla="*/ 11 h 211"/>
                  <a:gd name="T8" fmla="*/ 182 w 282"/>
                  <a:gd name="T9" fmla="*/ 1 h 211"/>
                  <a:gd name="T10" fmla="*/ 198 w 282"/>
                  <a:gd name="T11" fmla="*/ 0 h 211"/>
                  <a:gd name="T12" fmla="*/ 214 w 282"/>
                  <a:gd name="T13" fmla="*/ 1 h 211"/>
                  <a:gd name="T14" fmla="*/ 245 w 282"/>
                  <a:gd name="T15" fmla="*/ 14 h 211"/>
                  <a:gd name="T16" fmla="*/ 268 w 282"/>
                  <a:gd name="T17" fmla="*/ 35 h 211"/>
                  <a:gd name="T18" fmla="*/ 278 w 282"/>
                  <a:gd name="T19" fmla="*/ 57 h 211"/>
                  <a:gd name="T20" fmla="*/ 282 w 282"/>
                  <a:gd name="T21" fmla="*/ 73 h 211"/>
                  <a:gd name="T22" fmla="*/ 282 w 282"/>
                  <a:gd name="T23" fmla="*/ 81 h 211"/>
                  <a:gd name="T24" fmla="*/ 281 w 282"/>
                  <a:gd name="T25" fmla="*/ 102 h 211"/>
                  <a:gd name="T26" fmla="*/ 274 w 282"/>
                  <a:gd name="T27" fmla="*/ 123 h 211"/>
                  <a:gd name="T28" fmla="*/ 263 w 282"/>
                  <a:gd name="T29" fmla="*/ 145 h 211"/>
                  <a:gd name="T30" fmla="*/ 248 w 282"/>
                  <a:gd name="T31" fmla="*/ 165 h 211"/>
                  <a:gd name="T32" fmla="*/ 228 w 282"/>
                  <a:gd name="T33" fmla="*/ 184 h 211"/>
                  <a:gd name="T34" fmla="*/ 203 w 282"/>
                  <a:gd name="T35" fmla="*/ 199 h 211"/>
                  <a:gd name="T36" fmla="*/ 172 w 282"/>
                  <a:gd name="T37" fmla="*/ 209 h 211"/>
                  <a:gd name="T38" fmla="*/ 137 w 282"/>
                  <a:gd name="T39" fmla="*/ 211 h 211"/>
                  <a:gd name="T40" fmla="*/ 118 w 282"/>
                  <a:gd name="T41" fmla="*/ 211 h 211"/>
                  <a:gd name="T42" fmla="*/ 86 w 282"/>
                  <a:gd name="T43" fmla="*/ 203 h 211"/>
                  <a:gd name="T44" fmla="*/ 58 w 282"/>
                  <a:gd name="T45" fmla="*/ 191 h 211"/>
                  <a:gd name="T46" fmla="*/ 38 w 282"/>
                  <a:gd name="T47" fmla="*/ 173 h 211"/>
                  <a:gd name="T48" fmla="*/ 22 w 282"/>
                  <a:gd name="T49" fmla="*/ 153 h 211"/>
                  <a:gd name="T50" fmla="*/ 11 w 282"/>
                  <a:gd name="T51" fmla="*/ 133 h 211"/>
                  <a:gd name="T52" fmla="*/ 4 w 282"/>
                  <a:gd name="T53" fmla="*/ 111 h 211"/>
                  <a:gd name="T54" fmla="*/ 0 w 282"/>
                  <a:gd name="T55" fmla="*/ 81 h 211"/>
                  <a:gd name="T56" fmla="*/ 0 w 282"/>
                  <a:gd name="T57" fmla="*/ 73 h 211"/>
                  <a:gd name="T58" fmla="*/ 4 w 282"/>
                  <a:gd name="T59" fmla="*/ 57 h 211"/>
                  <a:gd name="T60" fmla="*/ 15 w 282"/>
                  <a:gd name="T61" fmla="*/ 35 h 211"/>
                  <a:gd name="T62" fmla="*/ 38 w 282"/>
                  <a:gd name="T63" fmla="*/ 14 h 211"/>
                  <a:gd name="T64" fmla="*/ 68 w 282"/>
                  <a:gd name="T65" fmla="*/ 1 h 211"/>
                  <a:gd name="T66" fmla="*/ 86 w 282"/>
                  <a:gd name="T67" fmla="*/ 0 h 2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211"/>
                  <a:gd name="T104" fmla="*/ 282 w 282"/>
                  <a:gd name="T105" fmla="*/ 211 h 2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211">
                    <a:moveTo>
                      <a:pt x="86" y="0"/>
                    </a:moveTo>
                    <a:lnTo>
                      <a:pt x="86" y="0"/>
                    </a:lnTo>
                    <a:lnTo>
                      <a:pt x="100" y="1"/>
                    </a:lnTo>
                    <a:lnTo>
                      <a:pt x="115" y="6"/>
                    </a:lnTo>
                    <a:lnTo>
                      <a:pt x="129" y="11"/>
                    </a:lnTo>
                    <a:lnTo>
                      <a:pt x="141" y="20"/>
                    </a:lnTo>
                    <a:lnTo>
                      <a:pt x="141" y="20"/>
                    </a:lnTo>
                    <a:lnTo>
                      <a:pt x="153" y="11"/>
                    </a:lnTo>
                    <a:lnTo>
                      <a:pt x="167" y="6"/>
                    </a:lnTo>
                    <a:lnTo>
                      <a:pt x="182" y="1"/>
                    </a:lnTo>
                    <a:lnTo>
                      <a:pt x="198" y="0"/>
                    </a:lnTo>
                    <a:lnTo>
                      <a:pt x="198" y="0"/>
                    </a:lnTo>
                    <a:lnTo>
                      <a:pt x="206" y="0"/>
                    </a:lnTo>
                    <a:lnTo>
                      <a:pt x="214" y="1"/>
                    </a:lnTo>
                    <a:lnTo>
                      <a:pt x="230" y="6"/>
                    </a:lnTo>
                    <a:lnTo>
                      <a:pt x="245" y="14"/>
                    </a:lnTo>
                    <a:lnTo>
                      <a:pt x="258" y="23"/>
                    </a:lnTo>
                    <a:lnTo>
                      <a:pt x="268" y="35"/>
                    </a:lnTo>
                    <a:lnTo>
                      <a:pt x="275" y="49"/>
                    </a:lnTo>
                    <a:lnTo>
                      <a:pt x="278" y="57"/>
                    </a:lnTo>
                    <a:lnTo>
                      <a:pt x="281" y="65"/>
                    </a:lnTo>
                    <a:lnTo>
                      <a:pt x="282" y="73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91"/>
                    </a:lnTo>
                    <a:lnTo>
                      <a:pt x="281" y="102"/>
                    </a:lnTo>
                    <a:lnTo>
                      <a:pt x="278" y="112"/>
                    </a:lnTo>
                    <a:lnTo>
                      <a:pt x="274" y="123"/>
                    </a:lnTo>
                    <a:lnTo>
                      <a:pt x="270" y="134"/>
                    </a:lnTo>
                    <a:lnTo>
                      <a:pt x="263" y="145"/>
                    </a:lnTo>
                    <a:lnTo>
                      <a:pt x="256" y="156"/>
                    </a:lnTo>
                    <a:lnTo>
                      <a:pt x="248" y="165"/>
                    </a:lnTo>
                    <a:lnTo>
                      <a:pt x="239" y="175"/>
                    </a:lnTo>
                    <a:lnTo>
                      <a:pt x="228" y="184"/>
                    </a:lnTo>
                    <a:lnTo>
                      <a:pt x="216" y="192"/>
                    </a:lnTo>
                    <a:lnTo>
                      <a:pt x="203" y="199"/>
                    </a:lnTo>
                    <a:lnTo>
                      <a:pt x="188" y="205"/>
                    </a:lnTo>
                    <a:lnTo>
                      <a:pt x="172" y="209"/>
                    </a:lnTo>
                    <a:lnTo>
                      <a:pt x="156" y="211"/>
                    </a:lnTo>
                    <a:lnTo>
                      <a:pt x="137" y="211"/>
                    </a:lnTo>
                    <a:lnTo>
                      <a:pt x="137" y="211"/>
                    </a:lnTo>
                    <a:lnTo>
                      <a:pt x="118" y="211"/>
                    </a:lnTo>
                    <a:lnTo>
                      <a:pt x="100" y="209"/>
                    </a:lnTo>
                    <a:lnTo>
                      <a:pt x="86" y="203"/>
                    </a:lnTo>
                    <a:lnTo>
                      <a:pt x="71" y="198"/>
                    </a:lnTo>
                    <a:lnTo>
                      <a:pt x="58" y="191"/>
                    </a:lnTo>
                    <a:lnTo>
                      <a:pt x="48" y="183"/>
                    </a:lnTo>
                    <a:lnTo>
                      <a:pt x="38" y="173"/>
                    </a:lnTo>
                    <a:lnTo>
                      <a:pt x="29" y="164"/>
                    </a:lnTo>
                    <a:lnTo>
                      <a:pt x="22" y="153"/>
                    </a:lnTo>
                    <a:lnTo>
                      <a:pt x="15" y="144"/>
                    </a:lnTo>
                    <a:lnTo>
                      <a:pt x="11" y="133"/>
                    </a:lnTo>
                    <a:lnTo>
                      <a:pt x="7" y="121"/>
                    </a:lnTo>
                    <a:lnTo>
                      <a:pt x="4" y="111"/>
                    </a:lnTo>
                    <a:lnTo>
                      <a:pt x="2" y="100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73"/>
                    </a:lnTo>
                    <a:lnTo>
                      <a:pt x="2" y="65"/>
                    </a:lnTo>
                    <a:lnTo>
                      <a:pt x="4" y="57"/>
                    </a:lnTo>
                    <a:lnTo>
                      <a:pt x="7" y="49"/>
                    </a:lnTo>
                    <a:lnTo>
                      <a:pt x="15" y="35"/>
                    </a:lnTo>
                    <a:lnTo>
                      <a:pt x="25" y="23"/>
                    </a:lnTo>
                    <a:lnTo>
                      <a:pt x="38" y="14"/>
                    </a:lnTo>
                    <a:lnTo>
                      <a:pt x="52" y="6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41" name="Freeform 147"/>
              <p:cNvSpPr>
                <a:spLocks noChangeArrowheads="1"/>
              </p:cNvSpPr>
              <p:nvPr/>
            </p:nvSpPr>
            <p:spPr bwMode="auto">
              <a:xfrm>
                <a:off x="127000" y="0"/>
                <a:ext cx="107950" cy="153988"/>
              </a:xfrm>
              <a:custGeom>
                <a:avLst/>
                <a:gdLst>
                  <a:gd name="T0" fmla="*/ 60 w 68"/>
                  <a:gd name="T1" fmla="*/ 97 h 97"/>
                  <a:gd name="T2" fmla="*/ 60 w 68"/>
                  <a:gd name="T3" fmla="*/ 97 h 97"/>
                  <a:gd name="T4" fmla="*/ 65 w 68"/>
                  <a:gd name="T5" fmla="*/ 85 h 97"/>
                  <a:gd name="T6" fmla="*/ 68 w 68"/>
                  <a:gd name="T7" fmla="*/ 71 h 97"/>
                  <a:gd name="T8" fmla="*/ 68 w 68"/>
                  <a:gd name="T9" fmla="*/ 58 h 97"/>
                  <a:gd name="T10" fmla="*/ 66 w 68"/>
                  <a:gd name="T11" fmla="*/ 46 h 97"/>
                  <a:gd name="T12" fmla="*/ 62 w 68"/>
                  <a:gd name="T13" fmla="*/ 33 h 97"/>
                  <a:gd name="T14" fmla="*/ 56 w 68"/>
                  <a:gd name="T15" fmla="*/ 21 h 97"/>
                  <a:gd name="T16" fmla="*/ 49 w 68"/>
                  <a:gd name="T17" fmla="*/ 10 h 97"/>
                  <a:gd name="T18" fmla="*/ 39 w 68"/>
                  <a:gd name="T19" fmla="*/ 0 h 97"/>
                  <a:gd name="T20" fmla="*/ 0 w 68"/>
                  <a:gd name="T21" fmla="*/ 6 h 97"/>
                  <a:gd name="T22" fmla="*/ 0 w 68"/>
                  <a:gd name="T23" fmla="*/ 6 h 97"/>
                  <a:gd name="T24" fmla="*/ 14 w 68"/>
                  <a:gd name="T25" fmla="*/ 15 h 97"/>
                  <a:gd name="T26" fmla="*/ 24 w 68"/>
                  <a:gd name="T27" fmla="*/ 23 h 97"/>
                  <a:gd name="T28" fmla="*/ 35 w 68"/>
                  <a:gd name="T29" fmla="*/ 32 h 97"/>
                  <a:gd name="T30" fmla="*/ 43 w 68"/>
                  <a:gd name="T31" fmla="*/ 42 h 97"/>
                  <a:gd name="T32" fmla="*/ 50 w 68"/>
                  <a:gd name="T33" fmla="*/ 54 h 97"/>
                  <a:gd name="T34" fmla="*/ 56 w 68"/>
                  <a:gd name="T35" fmla="*/ 66 h 97"/>
                  <a:gd name="T36" fmla="*/ 58 w 68"/>
                  <a:gd name="T37" fmla="*/ 81 h 97"/>
                  <a:gd name="T38" fmla="*/ 60 w 68"/>
                  <a:gd name="T39" fmla="*/ 97 h 97"/>
                  <a:gd name="T40" fmla="*/ 60 w 68"/>
                  <a:gd name="T41" fmla="*/ 97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8"/>
                  <a:gd name="T64" fmla="*/ 0 h 97"/>
                  <a:gd name="T65" fmla="*/ 68 w 68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8" h="97">
                    <a:moveTo>
                      <a:pt x="60" y="97"/>
                    </a:moveTo>
                    <a:lnTo>
                      <a:pt x="60" y="97"/>
                    </a:lnTo>
                    <a:lnTo>
                      <a:pt x="65" y="85"/>
                    </a:lnTo>
                    <a:lnTo>
                      <a:pt x="68" y="71"/>
                    </a:lnTo>
                    <a:lnTo>
                      <a:pt x="68" y="58"/>
                    </a:lnTo>
                    <a:lnTo>
                      <a:pt x="66" y="46"/>
                    </a:lnTo>
                    <a:lnTo>
                      <a:pt x="62" y="33"/>
                    </a:lnTo>
                    <a:lnTo>
                      <a:pt x="56" y="21"/>
                    </a:lnTo>
                    <a:lnTo>
                      <a:pt x="49" y="10"/>
                    </a:lnTo>
                    <a:lnTo>
                      <a:pt x="39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4" y="15"/>
                    </a:lnTo>
                    <a:lnTo>
                      <a:pt x="24" y="23"/>
                    </a:lnTo>
                    <a:lnTo>
                      <a:pt x="35" y="32"/>
                    </a:lnTo>
                    <a:lnTo>
                      <a:pt x="43" y="42"/>
                    </a:lnTo>
                    <a:lnTo>
                      <a:pt x="50" y="54"/>
                    </a:lnTo>
                    <a:lnTo>
                      <a:pt x="56" y="66"/>
                    </a:lnTo>
                    <a:lnTo>
                      <a:pt x="58" y="81"/>
                    </a:lnTo>
                    <a:lnTo>
                      <a:pt x="60" y="97"/>
                    </a:lnTo>
                    <a:lnTo>
                      <a:pt x="60" y="9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grpSp>
          <p:nvGrpSpPr>
            <p:cNvPr id="86" name="组合 200"/>
            <p:cNvGrpSpPr>
              <a:grpSpLocks/>
            </p:cNvGrpSpPr>
            <p:nvPr/>
          </p:nvGrpSpPr>
          <p:grpSpPr bwMode="auto">
            <a:xfrm>
              <a:off x="4683193" y="619317"/>
              <a:ext cx="443267" cy="372021"/>
              <a:chOff x="0" y="0"/>
              <a:chExt cx="676275" cy="555625"/>
            </a:xfrm>
            <a:solidFill>
              <a:schemeClr val="bg1">
                <a:alpha val="70000"/>
              </a:schemeClr>
            </a:solidFill>
          </p:grpSpPr>
          <p:sp>
            <p:nvSpPr>
              <p:cNvPr id="137" name="Freeform 148"/>
              <p:cNvSpPr>
                <a:spLocks noChangeArrowheads="1"/>
              </p:cNvSpPr>
              <p:nvPr/>
            </p:nvSpPr>
            <p:spPr bwMode="auto">
              <a:xfrm>
                <a:off x="19050" y="26987"/>
                <a:ext cx="657225" cy="528638"/>
              </a:xfrm>
              <a:custGeom>
                <a:avLst/>
                <a:gdLst>
                  <a:gd name="T0" fmla="*/ 0 w 414"/>
                  <a:gd name="T1" fmla="*/ 117 h 333"/>
                  <a:gd name="T2" fmla="*/ 10 w 414"/>
                  <a:gd name="T3" fmla="*/ 102 h 333"/>
                  <a:gd name="T4" fmla="*/ 316 w 414"/>
                  <a:gd name="T5" fmla="*/ 306 h 333"/>
                  <a:gd name="T6" fmla="*/ 316 w 414"/>
                  <a:gd name="T7" fmla="*/ 306 h 333"/>
                  <a:gd name="T8" fmla="*/ 325 w 414"/>
                  <a:gd name="T9" fmla="*/ 310 h 333"/>
                  <a:gd name="T10" fmla="*/ 335 w 414"/>
                  <a:gd name="T11" fmla="*/ 313 h 333"/>
                  <a:gd name="T12" fmla="*/ 343 w 414"/>
                  <a:gd name="T13" fmla="*/ 313 h 333"/>
                  <a:gd name="T14" fmla="*/ 352 w 414"/>
                  <a:gd name="T15" fmla="*/ 312 h 333"/>
                  <a:gd name="T16" fmla="*/ 362 w 414"/>
                  <a:gd name="T17" fmla="*/ 309 h 333"/>
                  <a:gd name="T18" fmla="*/ 371 w 414"/>
                  <a:gd name="T19" fmla="*/ 304 h 333"/>
                  <a:gd name="T20" fmla="*/ 378 w 414"/>
                  <a:gd name="T21" fmla="*/ 297 h 333"/>
                  <a:gd name="T22" fmla="*/ 385 w 414"/>
                  <a:gd name="T23" fmla="*/ 289 h 333"/>
                  <a:gd name="T24" fmla="*/ 385 w 414"/>
                  <a:gd name="T25" fmla="*/ 289 h 333"/>
                  <a:gd name="T26" fmla="*/ 390 w 414"/>
                  <a:gd name="T27" fmla="*/ 279 h 333"/>
                  <a:gd name="T28" fmla="*/ 393 w 414"/>
                  <a:gd name="T29" fmla="*/ 270 h 333"/>
                  <a:gd name="T30" fmla="*/ 394 w 414"/>
                  <a:gd name="T31" fmla="*/ 260 h 333"/>
                  <a:gd name="T32" fmla="*/ 394 w 414"/>
                  <a:gd name="T33" fmla="*/ 251 h 333"/>
                  <a:gd name="T34" fmla="*/ 391 w 414"/>
                  <a:gd name="T35" fmla="*/ 241 h 333"/>
                  <a:gd name="T36" fmla="*/ 387 w 414"/>
                  <a:gd name="T37" fmla="*/ 232 h 333"/>
                  <a:gd name="T38" fmla="*/ 382 w 414"/>
                  <a:gd name="T39" fmla="*/ 225 h 333"/>
                  <a:gd name="T40" fmla="*/ 375 w 414"/>
                  <a:gd name="T41" fmla="*/ 218 h 333"/>
                  <a:gd name="T42" fmla="*/ 69 w 414"/>
                  <a:gd name="T43" fmla="*/ 14 h 333"/>
                  <a:gd name="T44" fmla="*/ 79 w 414"/>
                  <a:gd name="T45" fmla="*/ 0 h 333"/>
                  <a:gd name="T46" fmla="*/ 389 w 414"/>
                  <a:gd name="T47" fmla="*/ 207 h 333"/>
                  <a:gd name="T48" fmla="*/ 389 w 414"/>
                  <a:gd name="T49" fmla="*/ 207 h 333"/>
                  <a:gd name="T50" fmla="*/ 398 w 414"/>
                  <a:gd name="T51" fmla="*/ 216 h 333"/>
                  <a:gd name="T52" fmla="*/ 405 w 414"/>
                  <a:gd name="T53" fmla="*/ 225 h 333"/>
                  <a:gd name="T54" fmla="*/ 410 w 414"/>
                  <a:gd name="T55" fmla="*/ 236 h 333"/>
                  <a:gd name="T56" fmla="*/ 414 w 414"/>
                  <a:gd name="T57" fmla="*/ 248 h 333"/>
                  <a:gd name="T58" fmla="*/ 414 w 414"/>
                  <a:gd name="T59" fmla="*/ 262 h 333"/>
                  <a:gd name="T60" fmla="*/ 413 w 414"/>
                  <a:gd name="T61" fmla="*/ 275 h 333"/>
                  <a:gd name="T62" fmla="*/ 409 w 414"/>
                  <a:gd name="T63" fmla="*/ 287 h 333"/>
                  <a:gd name="T64" fmla="*/ 402 w 414"/>
                  <a:gd name="T65" fmla="*/ 300 h 333"/>
                  <a:gd name="T66" fmla="*/ 402 w 414"/>
                  <a:gd name="T67" fmla="*/ 300 h 333"/>
                  <a:gd name="T68" fmla="*/ 393 w 414"/>
                  <a:gd name="T69" fmla="*/ 312 h 333"/>
                  <a:gd name="T70" fmla="*/ 382 w 414"/>
                  <a:gd name="T71" fmla="*/ 320 h 333"/>
                  <a:gd name="T72" fmla="*/ 371 w 414"/>
                  <a:gd name="T73" fmla="*/ 327 h 333"/>
                  <a:gd name="T74" fmla="*/ 359 w 414"/>
                  <a:gd name="T75" fmla="*/ 331 h 333"/>
                  <a:gd name="T76" fmla="*/ 347 w 414"/>
                  <a:gd name="T77" fmla="*/ 333 h 333"/>
                  <a:gd name="T78" fmla="*/ 335 w 414"/>
                  <a:gd name="T79" fmla="*/ 332 h 333"/>
                  <a:gd name="T80" fmla="*/ 322 w 414"/>
                  <a:gd name="T81" fmla="*/ 329 h 333"/>
                  <a:gd name="T82" fmla="*/ 310 w 414"/>
                  <a:gd name="T83" fmla="*/ 323 h 333"/>
                  <a:gd name="T84" fmla="*/ 0 w 414"/>
                  <a:gd name="T85" fmla="*/ 117 h 3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4"/>
                  <a:gd name="T130" fmla="*/ 0 h 333"/>
                  <a:gd name="T131" fmla="*/ 414 w 414"/>
                  <a:gd name="T132" fmla="*/ 333 h 3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4" h="333">
                    <a:moveTo>
                      <a:pt x="0" y="117"/>
                    </a:moveTo>
                    <a:lnTo>
                      <a:pt x="10" y="102"/>
                    </a:lnTo>
                    <a:lnTo>
                      <a:pt x="316" y="306"/>
                    </a:lnTo>
                    <a:lnTo>
                      <a:pt x="316" y="306"/>
                    </a:lnTo>
                    <a:lnTo>
                      <a:pt x="325" y="310"/>
                    </a:lnTo>
                    <a:lnTo>
                      <a:pt x="335" y="313"/>
                    </a:lnTo>
                    <a:lnTo>
                      <a:pt x="343" y="313"/>
                    </a:lnTo>
                    <a:lnTo>
                      <a:pt x="352" y="312"/>
                    </a:lnTo>
                    <a:lnTo>
                      <a:pt x="362" y="309"/>
                    </a:lnTo>
                    <a:lnTo>
                      <a:pt x="371" y="304"/>
                    </a:lnTo>
                    <a:lnTo>
                      <a:pt x="378" y="297"/>
                    </a:lnTo>
                    <a:lnTo>
                      <a:pt x="385" y="289"/>
                    </a:lnTo>
                    <a:lnTo>
                      <a:pt x="385" y="289"/>
                    </a:lnTo>
                    <a:lnTo>
                      <a:pt x="390" y="279"/>
                    </a:lnTo>
                    <a:lnTo>
                      <a:pt x="393" y="270"/>
                    </a:lnTo>
                    <a:lnTo>
                      <a:pt x="394" y="260"/>
                    </a:lnTo>
                    <a:lnTo>
                      <a:pt x="394" y="251"/>
                    </a:lnTo>
                    <a:lnTo>
                      <a:pt x="391" y="241"/>
                    </a:lnTo>
                    <a:lnTo>
                      <a:pt x="387" y="232"/>
                    </a:lnTo>
                    <a:lnTo>
                      <a:pt x="382" y="225"/>
                    </a:lnTo>
                    <a:lnTo>
                      <a:pt x="375" y="218"/>
                    </a:lnTo>
                    <a:lnTo>
                      <a:pt x="69" y="14"/>
                    </a:lnTo>
                    <a:lnTo>
                      <a:pt x="79" y="0"/>
                    </a:lnTo>
                    <a:lnTo>
                      <a:pt x="389" y="207"/>
                    </a:lnTo>
                    <a:lnTo>
                      <a:pt x="389" y="207"/>
                    </a:lnTo>
                    <a:lnTo>
                      <a:pt x="398" y="216"/>
                    </a:lnTo>
                    <a:lnTo>
                      <a:pt x="405" y="225"/>
                    </a:lnTo>
                    <a:lnTo>
                      <a:pt x="410" y="236"/>
                    </a:lnTo>
                    <a:lnTo>
                      <a:pt x="414" y="248"/>
                    </a:lnTo>
                    <a:lnTo>
                      <a:pt x="414" y="262"/>
                    </a:lnTo>
                    <a:lnTo>
                      <a:pt x="413" y="275"/>
                    </a:lnTo>
                    <a:lnTo>
                      <a:pt x="409" y="287"/>
                    </a:lnTo>
                    <a:lnTo>
                      <a:pt x="402" y="300"/>
                    </a:lnTo>
                    <a:lnTo>
                      <a:pt x="402" y="300"/>
                    </a:lnTo>
                    <a:lnTo>
                      <a:pt x="393" y="312"/>
                    </a:lnTo>
                    <a:lnTo>
                      <a:pt x="382" y="320"/>
                    </a:lnTo>
                    <a:lnTo>
                      <a:pt x="371" y="327"/>
                    </a:lnTo>
                    <a:lnTo>
                      <a:pt x="359" y="331"/>
                    </a:lnTo>
                    <a:lnTo>
                      <a:pt x="347" y="333"/>
                    </a:lnTo>
                    <a:lnTo>
                      <a:pt x="335" y="332"/>
                    </a:lnTo>
                    <a:lnTo>
                      <a:pt x="322" y="329"/>
                    </a:lnTo>
                    <a:lnTo>
                      <a:pt x="310" y="323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8" name="Freeform 14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76213" cy="246063"/>
              </a:xfrm>
              <a:custGeom>
                <a:avLst/>
                <a:gdLst>
                  <a:gd name="T0" fmla="*/ 5 w 111"/>
                  <a:gd name="T1" fmla="*/ 154 h 155"/>
                  <a:gd name="T2" fmla="*/ 5 w 111"/>
                  <a:gd name="T3" fmla="*/ 154 h 155"/>
                  <a:gd name="T4" fmla="*/ 9 w 111"/>
                  <a:gd name="T5" fmla="*/ 155 h 155"/>
                  <a:gd name="T6" fmla="*/ 15 w 111"/>
                  <a:gd name="T7" fmla="*/ 155 h 155"/>
                  <a:gd name="T8" fmla="*/ 19 w 111"/>
                  <a:gd name="T9" fmla="*/ 154 h 155"/>
                  <a:gd name="T10" fmla="*/ 23 w 111"/>
                  <a:gd name="T11" fmla="*/ 150 h 155"/>
                  <a:gd name="T12" fmla="*/ 110 w 111"/>
                  <a:gd name="T13" fmla="*/ 20 h 155"/>
                  <a:gd name="T14" fmla="*/ 110 w 111"/>
                  <a:gd name="T15" fmla="*/ 20 h 155"/>
                  <a:gd name="T16" fmla="*/ 111 w 111"/>
                  <a:gd name="T17" fmla="*/ 15 h 155"/>
                  <a:gd name="T18" fmla="*/ 111 w 111"/>
                  <a:gd name="T19" fmla="*/ 11 h 155"/>
                  <a:gd name="T20" fmla="*/ 110 w 111"/>
                  <a:gd name="T21" fmla="*/ 5 h 155"/>
                  <a:gd name="T22" fmla="*/ 106 w 111"/>
                  <a:gd name="T23" fmla="*/ 2 h 155"/>
                  <a:gd name="T24" fmla="*/ 106 w 111"/>
                  <a:gd name="T25" fmla="*/ 2 h 155"/>
                  <a:gd name="T26" fmla="*/ 101 w 111"/>
                  <a:gd name="T27" fmla="*/ 0 h 155"/>
                  <a:gd name="T28" fmla="*/ 96 w 111"/>
                  <a:gd name="T29" fmla="*/ 0 h 155"/>
                  <a:gd name="T30" fmla="*/ 92 w 111"/>
                  <a:gd name="T31" fmla="*/ 2 h 155"/>
                  <a:gd name="T32" fmla="*/ 89 w 111"/>
                  <a:gd name="T33" fmla="*/ 5 h 155"/>
                  <a:gd name="T34" fmla="*/ 1 w 111"/>
                  <a:gd name="T35" fmla="*/ 136 h 155"/>
                  <a:gd name="T36" fmla="*/ 1 w 111"/>
                  <a:gd name="T37" fmla="*/ 136 h 155"/>
                  <a:gd name="T38" fmla="*/ 0 w 111"/>
                  <a:gd name="T39" fmla="*/ 140 h 155"/>
                  <a:gd name="T40" fmla="*/ 0 w 111"/>
                  <a:gd name="T41" fmla="*/ 146 h 155"/>
                  <a:gd name="T42" fmla="*/ 1 w 111"/>
                  <a:gd name="T43" fmla="*/ 150 h 155"/>
                  <a:gd name="T44" fmla="*/ 5 w 111"/>
                  <a:gd name="T45" fmla="*/ 154 h 155"/>
                  <a:gd name="T46" fmla="*/ 5 w 111"/>
                  <a:gd name="T47" fmla="*/ 154 h 15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11"/>
                  <a:gd name="T73" fmla="*/ 0 h 155"/>
                  <a:gd name="T74" fmla="*/ 111 w 111"/>
                  <a:gd name="T75" fmla="*/ 155 h 15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11" h="155">
                    <a:moveTo>
                      <a:pt x="5" y="154"/>
                    </a:moveTo>
                    <a:lnTo>
                      <a:pt x="5" y="154"/>
                    </a:lnTo>
                    <a:lnTo>
                      <a:pt x="9" y="155"/>
                    </a:lnTo>
                    <a:lnTo>
                      <a:pt x="15" y="155"/>
                    </a:lnTo>
                    <a:lnTo>
                      <a:pt x="19" y="154"/>
                    </a:lnTo>
                    <a:lnTo>
                      <a:pt x="23" y="150"/>
                    </a:lnTo>
                    <a:lnTo>
                      <a:pt x="110" y="20"/>
                    </a:lnTo>
                    <a:lnTo>
                      <a:pt x="110" y="20"/>
                    </a:lnTo>
                    <a:lnTo>
                      <a:pt x="111" y="15"/>
                    </a:lnTo>
                    <a:lnTo>
                      <a:pt x="111" y="11"/>
                    </a:lnTo>
                    <a:lnTo>
                      <a:pt x="110" y="5"/>
                    </a:lnTo>
                    <a:lnTo>
                      <a:pt x="106" y="2"/>
                    </a:lnTo>
                    <a:lnTo>
                      <a:pt x="106" y="2"/>
                    </a:lnTo>
                    <a:lnTo>
                      <a:pt x="101" y="0"/>
                    </a:lnTo>
                    <a:lnTo>
                      <a:pt x="96" y="0"/>
                    </a:lnTo>
                    <a:lnTo>
                      <a:pt x="92" y="2"/>
                    </a:lnTo>
                    <a:lnTo>
                      <a:pt x="89" y="5"/>
                    </a:lnTo>
                    <a:lnTo>
                      <a:pt x="1" y="136"/>
                    </a:lnTo>
                    <a:lnTo>
                      <a:pt x="1" y="136"/>
                    </a:lnTo>
                    <a:lnTo>
                      <a:pt x="0" y="140"/>
                    </a:lnTo>
                    <a:lnTo>
                      <a:pt x="0" y="146"/>
                    </a:lnTo>
                    <a:lnTo>
                      <a:pt x="1" y="150"/>
                    </a:lnTo>
                    <a:lnTo>
                      <a:pt x="5" y="154"/>
                    </a:lnTo>
                    <a:lnTo>
                      <a:pt x="5" y="154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9" name="Freeform 150"/>
              <p:cNvSpPr>
                <a:spLocks noChangeArrowheads="1"/>
              </p:cNvSpPr>
              <p:nvPr/>
            </p:nvSpPr>
            <p:spPr bwMode="auto">
              <a:xfrm>
                <a:off x="96837" y="169862"/>
                <a:ext cx="504825" cy="323850"/>
              </a:xfrm>
              <a:custGeom>
                <a:avLst/>
                <a:gdLst>
                  <a:gd name="T0" fmla="*/ 0 w 318"/>
                  <a:gd name="T1" fmla="*/ 19 h 204"/>
                  <a:gd name="T2" fmla="*/ 11 w 318"/>
                  <a:gd name="T3" fmla="*/ 0 h 204"/>
                  <a:gd name="T4" fmla="*/ 284 w 318"/>
                  <a:gd name="T5" fmla="*/ 182 h 204"/>
                  <a:gd name="T6" fmla="*/ 284 w 318"/>
                  <a:gd name="T7" fmla="*/ 182 h 204"/>
                  <a:gd name="T8" fmla="*/ 292 w 318"/>
                  <a:gd name="T9" fmla="*/ 186 h 204"/>
                  <a:gd name="T10" fmla="*/ 302 w 318"/>
                  <a:gd name="T11" fmla="*/ 188 h 204"/>
                  <a:gd name="T12" fmla="*/ 310 w 318"/>
                  <a:gd name="T13" fmla="*/ 188 h 204"/>
                  <a:gd name="T14" fmla="*/ 318 w 318"/>
                  <a:gd name="T15" fmla="*/ 185 h 204"/>
                  <a:gd name="T16" fmla="*/ 318 w 318"/>
                  <a:gd name="T17" fmla="*/ 185 h 204"/>
                  <a:gd name="T18" fmla="*/ 317 w 318"/>
                  <a:gd name="T19" fmla="*/ 186 h 204"/>
                  <a:gd name="T20" fmla="*/ 317 w 318"/>
                  <a:gd name="T21" fmla="*/ 186 h 204"/>
                  <a:gd name="T22" fmla="*/ 313 w 318"/>
                  <a:gd name="T23" fmla="*/ 192 h 204"/>
                  <a:gd name="T24" fmla="*/ 307 w 318"/>
                  <a:gd name="T25" fmla="*/ 197 h 204"/>
                  <a:gd name="T26" fmla="*/ 302 w 318"/>
                  <a:gd name="T27" fmla="*/ 200 h 204"/>
                  <a:gd name="T28" fmla="*/ 295 w 318"/>
                  <a:gd name="T29" fmla="*/ 203 h 204"/>
                  <a:gd name="T30" fmla="*/ 288 w 318"/>
                  <a:gd name="T31" fmla="*/ 204 h 204"/>
                  <a:gd name="T32" fmla="*/ 282 w 318"/>
                  <a:gd name="T33" fmla="*/ 203 h 204"/>
                  <a:gd name="T34" fmla="*/ 276 w 318"/>
                  <a:gd name="T35" fmla="*/ 201 h 204"/>
                  <a:gd name="T36" fmla="*/ 269 w 318"/>
                  <a:gd name="T37" fmla="*/ 199 h 204"/>
                  <a:gd name="T38" fmla="*/ 0 w 318"/>
                  <a:gd name="T39" fmla="*/ 19 h 2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18"/>
                  <a:gd name="T61" fmla="*/ 0 h 204"/>
                  <a:gd name="T62" fmla="*/ 318 w 318"/>
                  <a:gd name="T63" fmla="*/ 204 h 2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18" h="204">
                    <a:moveTo>
                      <a:pt x="0" y="19"/>
                    </a:moveTo>
                    <a:lnTo>
                      <a:pt x="11" y="0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92" y="186"/>
                    </a:lnTo>
                    <a:lnTo>
                      <a:pt x="302" y="188"/>
                    </a:lnTo>
                    <a:lnTo>
                      <a:pt x="310" y="188"/>
                    </a:lnTo>
                    <a:lnTo>
                      <a:pt x="318" y="185"/>
                    </a:lnTo>
                    <a:lnTo>
                      <a:pt x="318" y="185"/>
                    </a:lnTo>
                    <a:lnTo>
                      <a:pt x="317" y="186"/>
                    </a:lnTo>
                    <a:lnTo>
                      <a:pt x="317" y="186"/>
                    </a:lnTo>
                    <a:lnTo>
                      <a:pt x="313" y="192"/>
                    </a:lnTo>
                    <a:lnTo>
                      <a:pt x="307" y="197"/>
                    </a:lnTo>
                    <a:lnTo>
                      <a:pt x="302" y="200"/>
                    </a:lnTo>
                    <a:lnTo>
                      <a:pt x="295" y="203"/>
                    </a:lnTo>
                    <a:lnTo>
                      <a:pt x="288" y="204"/>
                    </a:lnTo>
                    <a:lnTo>
                      <a:pt x="282" y="203"/>
                    </a:lnTo>
                    <a:lnTo>
                      <a:pt x="276" y="201"/>
                    </a:lnTo>
                    <a:lnTo>
                      <a:pt x="269" y="199"/>
                    </a:lnTo>
                    <a:lnTo>
                      <a:pt x="0" y="19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48" name="Freeform 151"/>
            <p:cNvSpPr>
              <a:spLocks noEditPoints="1" noChangeArrowheads="1"/>
            </p:cNvSpPr>
            <p:nvPr/>
          </p:nvSpPr>
          <p:spPr bwMode="auto">
            <a:xfrm>
              <a:off x="3609363" y="2227512"/>
              <a:ext cx="249728" cy="442174"/>
            </a:xfrm>
            <a:custGeom>
              <a:avLst/>
              <a:gdLst>
                <a:gd name="T0" fmla="*/ 2147483647 w 240"/>
                <a:gd name="T1" fmla="*/ 2147483647 h 416"/>
                <a:gd name="T2" fmla="*/ 2147483647 w 240"/>
                <a:gd name="T3" fmla="*/ 2147483647 h 416"/>
                <a:gd name="T4" fmla="*/ 2147483647 w 240"/>
                <a:gd name="T5" fmla="*/ 2147483647 h 416"/>
                <a:gd name="T6" fmla="*/ 2147483647 w 240"/>
                <a:gd name="T7" fmla="*/ 2147483647 h 416"/>
                <a:gd name="T8" fmla="*/ 2147483647 w 240"/>
                <a:gd name="T9" fmla="*/ 2147483647 h 416"/>
                <a:gd name="T10" fmla="*/ 2147483647 w 240"/>
                <a:gd name="T11" fmla="*/ 2147483647 h 416"/>
                <a:gd name="T12" fmla="*/ 2147483647 w 240"/>
                <a:gd name="T13" fmla="*/ 2147483647 h 416"/>
                <a:gd name="T14" fmla="*/ 2147483647 w 240"/>
                <a:gd name="T15" fmla="*/ 2147483647 h 416"/>
                <a:gd name="T16" fmla="*/ 2147483647 w 240"/>
                <a:gd name="T17" fmla="*/ 2147483647 h 416"/>
                <a:gd name="T18" fmla="*/ 2147483647 w 240"/>
                <a:gd name="T19" fmla="*/ 2147483647 h 416"/>
                <a:gd name="T20" fmla="*/ 2147483647 w 240"/>
                <a:gd name="T21" fmla="*/ 2147483647 h 416"/>
                <a:gd name="T22" fmla="*/ 2147483647 w 240"/>
                <a:gd name="T23" fmla="*/ 2147483647 h 416"/>
                <a:gd name="T24" fmla="*/ 2147483647 w 240"/>
                <a:gd name="T25" fmla="*/ 2147483647 h 416"/>
                <a:gd name="T26" fmla="*/ 2147483647 w 240"/>
                <a:gd name="T27" fmla="*/ 2147483647 h 416"/>
                <a:gd name="T28" fmla="*/ 2147483647 w 240"/>
                <a:gd name="T29" fmla="*/ 2147483647 h 416"/>
                <a:gd name="T30" fmla="*/ 2147483647 w 240"/>
                <a:gd name="T31" fmla="*/ 2147483647 h 416"/>
                <a:gd name="T32" fmla="*/ 2147483647 w 240"/>
                <a:gd name="T33" fmla="*/ 2147483647 h 416"/>
                <a:gd name="T34" fmla="*/ 2147483647 w 240"/>
                <a:gd name="T35" fmla="*/ 2147483647 h 416"/>
                <a:gd name="T36" fmla="*/ 2147483647 w 240"/>
                <a:gd name="T37" fmla="*/ 2147483647 h 416"/>
                <a:gd name="T38" fmla="*/ 2147483647 w 240"/>
                <a:gd name="T39" fmla="*/ 2147483647 h 416"/>
                <a:gd name="T40" fmla="*/ 2147483647 w 240"/>
                <a:gd name="T41" fmla="*/ 2147483647 h 416"/>
                <a:gd name="T42" fmla="*/ 2147483647 w 240"/>
                <a:gd name="T43" fmla="*/ 2147483647 h 416"/>
                <a:gd name="T44" fmla="*/ 2147483647 w 240"/>
                <a:gd name="T45" fmla="*/ 2147483647 h 416"/>
                <a:gd name="T46" fmla="*/ 2147483647 w 240"/>
                <a:gd name="T47" fmla="*/ 2147483647 h 416"/>
                <a:gd name="T48" fmla="*/ 2147483647 w 240"/>
                <a:gd name="T49" fmla="*/ 2147483647 h 416"/>
                <a:gd name="T50" fmla="*/ 2147483647 w 240"/>
                <a:gd name="T51" fmla="*/ 2147483647 h 416"/>
                <a:gd name="T52" fmla="*/ 2147483647 w 240"/>
                <a:gd name="T53" fmla="*/ 2147483647 h 416"/>
                <a:gd name="T54" fmla="*/ 2147483647 w 240"/>
                <a:gd name="T55" fmla="*/ 2147483647 h 416"/>
                <a:gd name="T56" fmla="*/ 2147483647 w 240"/>
                <a:gd name="T57" fmla="*/ 2147483647 h 416"/>
                <a:gd name="T58" fmla="*/ 2147483647 w 240"/>
                <a:gd name="T59" fmla="*/ 2147483647 h 416"/>
                <a:gd name="T60" fmla="*/ 2147483647 w 240"/>
                <a:gd name="T61" fmla="*/ 2147483647 h 416"/>
                <a:gd name="T62" fmla="*/ 2147483647 w 240"/>
                <a:gd name="T63" fmla="*/ 2147483647 h 416"/>
                <a:gd name="T64" fmla="*/ 2147483647 w 240"/>
                <a:gd name="T65" fmla="*/ 2147483647 h 416"/>
                <a:gd name="T66" fmla="*/ 2147483647 w 240"/>
                <a:gd name="T67" fmla="*/ 2147483647 h 416"/>
                <a:gd name="T68" fmla="*/ 2147483647 w 240"/>
                <a:gd name="T69" fmla="*/ 2147483647 h 416"/>
                <a:gd name="T70" fmla="*/ 2147483647 w 240"/>
                <a:gd name="T71" fmla="*/ 2147483647 h 416"/>
                <a:gd name="T72" fmla="*/ 2147483647 w 240"/>
                <a:gd name="T73" fmla="*/ 2147483647 h 416"/>
                <a:gd name="T74" fmla="*/ 2147483647 w 240"/>
                <a:gd name="T75" fmla="*/ 2147483647 h 416"/>
                <a:gd name="T76" fmla="*/ 2147483647 w 240"/>
                <a:gd name="T77" fmla="*/ 0 h 416"/>
                <a:gd name="T78" fmla="*/ 2147483647 w 240"/>
                <a:gd name="T79" fmla="*/ 2147483647 h 416"/>
                <a:gd name="T80" fmla="*/ 2147483647 w 240"/>
                <a:gd name="T81" fmla="*/ 2147483647 h 416"/>
                <a:gd name="T82" fmla="*/ 2147483647 w 240"/>
                <a:gd name="T83" fmla="*/ 2147483647 h 416"/>
                <a:gd name="T84" fmla="*/ 2147483647 w 240"/>
                <a:gd name="T85" fmla="*/ 2147483647 h 416"/>
                <a:gd name="T86" fmla="*/ 2147483647 w 240"/>
                <a:gd name="T87" fmla="*/ 2147483647 h 416"/>
                <a:gd name="T88" fmla="*/ 2147483647 w 240"/>
                <a:gd name="T89" fmla="*/ 2147483647 h 416"/>
                <a:gd name="T90" fmla="*/ 2147483647 w 240"/>
                <a:gd name="T91" fmla="*/ 2147483647 h 416"/>
                <a:gd name="T92" fmla="*/ 2147483647 w 240"/>
                <a:gd name="T93" fmla="*/ 2147483647 h 416"/>
                <a:gd name="T94" fmla="*/ 2147483647 w 240"/>
                <a:gd name="T95" fmla="*/ 2147483647 h 416"/>
                <a:gd name="T96" fmla="*/ 2147483647 w 240"/>
                <a:gd name="T97" fmla="*/ 2147483647 h 416"/>
                <a:gd name="T98" fmla="*/ 2147483647 w 240"/>
                <a:gd name="T99" fmla="*/ 2147483647 h 416"/>
                <a:gd name="T100" fmla="*/ 2147483647 w 240"/>
                <a:gd name="T101" fmla="*/ 2147483647 h 416"/>
                <a:gd name="T102" fmla="*/ 2147483647 w 240"/>
                <a:gd name="T103" fmla="*/ 2147483647 h 416"/>
                <a:gd name="T104" fmla="*/ 2147483647 w 240"/>
                <a:gd name="T105" fmla="*/ 2147483647 h 416"/>
                <a:gd name="T106" fmla="*/ 2147483647 w 240"/>
                <a:gd name="T107" fmla="*/ 2147483647 h 416"/>
                <a:gd name="T108" fmla="*/ 2147483647 w 240"/>
                <a:gd name="T109" fmla="*/ 2147483647 h 416"/>
                <a:gd name="T110" fmla="*/ 2147483647 w 240"/>
                <a:gd name="T111" fmla="*/ 2147483647 h 4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0"/>
                <a:gd name="T169" fmla="*/ 0 h 416"/>
                <a:gd name="T170" fmla="*/ 240 w 240"/>
                <a:gd name="T171" fmla="*/ 416 h 4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0" h="416">
                  <a:moveTo>
                    <a:pt x="144" y="352"/>
                  </a:moveTo>
                  <a:lnTo>
                    <a:pt x="144" y="352"/>
                  </a:lnTo>
                  <a:lnTo>
                    <a:pt x="149" y="352"/>
                  </a:lnTo>
                  <a:lnTo>
                    <a:pt x="154" y="354"/>
                  </a:lnTo>
                  <a:lnTo>
                    <a:pt x="160" y="355"/>
                  </a:lnTo>
                  <a:lnTo>
                    <a:pt x="164" y="359"/>
                  </a:lnTo>
                  <a:lnTo>
                    <a:pt x="168" y="362"/>
                  </a:lnTo>
                  <a:lnTo>
                    <a:pt x="171" y="366"/>
                  </a:lnTo>
                  <a:lnTo>
                    <a:pt x="173" y="371"/>
                  </a:lnTo>
                  <a:lnTo>
                    <a:pt x="175" y="375"/>
                  </a:lnTo>
                  <a:lnTo>
                    <a:pt x="176" y="382"/>
                  </a:lnTo>
                  <a:lnTo>
                    <a:pt x="176" y="389"/>
                  </a:lnTo>
                  <a:lnTo>
                    <a:pt x="175" y="394"/>
                  </a:lnTo>
                  <a:lnTo>
                    <a:pt x="172" y="400"/>
                  </a:lnTo>
                  <a:lnTo>
                    <a:pt x="168" y="405"/>
                  </a:lnTo>
                  <a:lnTo>
                    <a:pt x="164" y="409"/>
                  </a:lnTo>
                  <a:lnTo>
                    <a:pt x="158" y="413"/>
                  </a:lnTo>
                  <a:lnTo>
                    <a:pt x="152" y="415"/>
                  </a:lnTo>
                  <a:lnTo>
                    <a:pt x="144" y="416"/>
                  </a:lnTo>
                  <a:lnTo>
                    <a:pt x="144" y="352"/>
                  </a:lnTo>
                  <a:close/>
                  <a:moveTo>
                    <a:pt x="144" y="325"/>
                  </a:moveTo>
                  <a:lnTo>
                    <a:pt x="144" y="141"/>
                  </a:lnTo>
                  <a:lnTo>
                    <a:pt x="154" y="149"/>
                  </a:lnTo>
                  <a:lnTo>
                    <a:pt x="163" y="160"/>
                  </a:lnTo>
                  <a:lnTo>
                    <a:pt x="169" y="174"/>
                  </a:lnTo>
                  <a:lnTo>
                    <a:pt x="175" y="189"/>
                  </a:lnTo>
                  <a:lnTo>
                    <a:pt x="188" y="243"/>
                  </a:lnTo>
                  <a:lnTo>
                    <a:pt x="192" y="251"/>
                  </a:lnTo>
                  <a:lnTo>
                    <a:pt x="198" y="256"/>
                  </a:lnTo>
                  <a:lnTo>
                    <a:pt x="205" y="260"/>
                  </a:lnTo>
                  <a:lnTo>
                    <a:pt x="211" y="263"/>
                  </a:lnTo>
                  <a:lnTo>
                    <a:pt x="225" y="264"/>
                  </a:lnTo>
                  <a:lnTo>
                    <a:pt x="230" y="264"/>
                  </a:lnTo>
                  <a:lnTo>
                    <a:pt x="240" y="300"/>
                  </a:lnTo>
                  <a:lnTo>
                    <a:pt x="144" y="325"/>
                  </a:lnTo>
                  <a:close/>
                  <a:moveTo>
                    <a:pt x="135" y="352"/>
                  </a:moveTo>
                  <a:lnTo>
                    <a:pt x="135" y="352"/>
                  </a:lnTo>
                  <a:lnTo>
                    <a:pt x="144" y="352"/>
                  </a:lnTo>
                  <a:lnTo>
                    <a:pt x="144" y="416"/>
                  </a:lnTo>
                  <a:lnTo>
                    <a:pt x="138" y="416"/>
                  </a:lnTo>
                  <a:lnTo>
                    <a:pt x="134" y="415"/>
                  </a:lnTo>
                  <a:lnTo>
                    <a:pt x="129" y="412"/>
                  </a:lnTo>
                  <a:lnTo>
                    <a:pt x="125" y="409"/>
                  </a:lnTo>
                  <a:lnTo>
                    <a:pt x="121" y="407"/>
                  </a:lnTo>
                  <a:lnTo>
                    <a:pt x="118" y="403"/>
                  </a:lnTo>
                  <a:lnTo>
                    <a:pt x="115" y="397"/>
                  </a:lnTo>
                  <a:lnTo>
                    <a:pt x="112" y="392"/>
                  </a:lnTo>
                  <a:lnTo>
                    <a:pt x="112" y="386"/>
                  </a:lnTo>
                  <a:lnTo>
                    <a:pt x="112" y="380"/>
                  </a:lnTo>
                  <a:lnTo>
                    <a:pt x="114" y="374"/>
                  </a:lnTo>
                  <a:lnTo>
                    <a:pt x="117" y="367"/>
                  </a:lnTo>
                  <a:lnTo>
                    <a:pt x="121" y="363"/>
                  </a:lnTo>
                  <a:lnTo>
                    <a:pt x="125" y="359"/>
                  </a:lnTo>
                  <a:lnTo>
                    <a:pt x="130" y="355"/>
                  </a:lnTo>
                  <a:lnTo>
                    <a:pt x="135" y="352"/>
                  </a:lnTo>
                  <a:close/>
                  <a:moveTo>
                    <a:pt x="144" y="141"/>
                  </a:moveTo>
                  <a:lnTo>
                    <a:pt x="144" y="141"/>
                  </a:lnTo>
                  <a:lnTo>
                    <a:pt x="133" y="134"/>
                  </a:lnTo>
                  <a:lnTo>
                    <a:pt x="122" y="130"/>
                  </a:lnTo>
                  <a:lnTo>
                    <a:pt x="110" y="128"/>
                  </a:lnTo>
                  <a:lnTo>
                    <a:pt x="98" y="126"/>
                  </a:lnTo>
                  <a:lnTo>
                    <a:pt x="69" y="19"/>
                  </a:lnTo>
                  <a:lnTo>
                    <a:pt x="68" y="15"/>
                  </a:lnTo>
                  <a:lnTo>
                    <a:pt x="65" y="10"/>
                  </a:lnTo>
                  <a:lnTo>
                    <a:pt x="61" y="7"/>
                  </a:lnTo>
                  <a:lnTo>
                    <a:pt x="58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9" y="2"/>
                  </a:lnTo>
                  <a:lnTo>
                    <a:pt x="34" y="3"/>
                  </a:lnTo>
                  <a:lnTo>
                    <a:pt x="30" y="6"/>
                  </a:lnTo>
                  <a:lnTo>
                    <a:pt x="26" y="10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49" y="139"/>
                  </a:lnTo>
                  <a:lnTo>
                    <a:pt x="38" y="145"/>
                  </a:lnTo>
                  <a:lnTo>
                    <a:pt x="28" y="155"/>
                  </a:lnTo>
                  <a:lnTo>
                    <a:pt x="20" y="164"/>
                  </a:lnTo>
                  <a:lnTo>
                    <a:pt x="15" y="175"/>
                  </a:lnTo>
                  <a:lnTo>
                    <a:pt x="11" y="187"/>
                  </a:lnTo>
                  <a:lnTo>
                    <a:pt x="8" y="201"/>
                  </a:lnTo>
                  <a:lnTo>
                    <a:pt x="8" y="216"/>
                  </a:lnTo>
                  <a:lnTo>
                    <a:pt x="11" y="232"/>
                  </a:lnTo>
                  <a:lnTo>
                    <a:pt x="26" y="285"/>
                  </a:lnTo>
                  <a:lnTo>
                    <a:pt x="26" y="294"/>
                  </a:lnTo>
                  <a:lnTo>
                    <a:pt x="24" y="301"/>
                  </a:lnTo>
                  <a:lnTo>
                    <a:pt x="20" y="308"/>
                  </a:lnTo>
                  <a:lnTo>
                    <a:pt x="15" y="313"/>
                  </a:lnTo>
                  <a:lnTo>
                    <a:pt x="5" y="321"/>
                  </a:lnTo>
                  <a:lnTo>
                    <a:pt x="0" y="324"/>
                  </a:lnTo>
                  <a:lnTo>
                    <a:pt x="10" y="361"/>
                  </a:lnTo>
                  <a:lnTo>
                    <a:pt x="144" y="325"/>
                  </a:lnTo>
                  <a:lnTo>
                    <a:pt x="144" y="141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9" name="Freeform 152"/>
            <p:cNvSpPr>
              <a:spLocks noEditPoints="1" noChangeArrowheads="1"/>
            </p:cNvSpPr>
            <p:nvPr/>
          </p:nvSpPr>
          <p:spPr bwMode="auto">
            <a:xfrm>
              <a:off x="5163919" y="1649285"/>
              <a:ext cx="358984" cy="398594"/>
            </a:xfrm>
            <a:custGeom>
              <a:avLst/>
              <a:gdLst>
                <a:gd name="T0" fmla="*/ 2147483647 w 345"/>
                <a:gd name="T1" fmla="*/ 2147483647 h 375"/>
                <a:gd name="T2" fmla="*/ 2147483647 w 345"/>
                <a:gd name="T3" fmla="*/ 2147483647 h 375"/>
                <a:gd name="T4" fmla="*/ 2147483647 w 345"/>
                <a:gd name="T5" fmla="*/ 2147483647 h 375"/>
                <a:gd name="T6" fmla="*/ 2147483647 w 345"/>
                <a:gd name="T7" fmla="*/ 2147483647 h 375"/>
                <a:gd name="T8" fmla="*/ 2147483647 w 345"/>
                <a:gd name="T9" fmla="*/ 2147483647 h 375"/>
                <a:gd name="T10" fmla="*/ 2147483647 w 345"/>
                <a:gd name="T11" fmla="*/ 2147483647 h 375"/>
                <a:gd name="T12" fmla="*/ 2147483647 w 345"/>
                <a:gd name="T13" fmla="*/ 2147483647 h 375"/>
                <a:gd name="T14" fmla="*/ 2147483647 w 345"/>
                <a:gd name="T15" fmla="*/ 2147483647 h 375"/>
                <a:gd name="T16" fmla="*/ 2147483647 w 345"/>
                <a:gd name="T17" fmla="*/ 2147483647 h 375"/>
                <a:gd name="T18" fmla="*/ 2147483647 w 345"/>
                <a:gd name="T19" fmla="*/ 2147483647 h 375"/>
                <a:gd name="T20" fmla="*/ 2147483647 w 345"/>
                <a:gd name="T21" fmla="*/ 2147483647 h 375"/>
                <a:gd name="T22" fmla="*/ 2147483647 w 345"/>
                <a:gd name="T23" fmla="*/ 2147483647 h 375"/>
                <a:gd name="T24" fmla="*/ 2147483647 w 345"/>
                <a:gd name="T25" fmla="*/ 2147483647 h 375"/>
                <a:gd name="T26" fmla="*/ 2147483647 w 345"/>
                <a:gd name="T27" fmla="*/ 2147483647 h 375"/>
                <a:gd name="T28" fmla="*/ 2147483647 w 345"/>
                <a:gd name="T29" fmla="*/ 2147483647 h 375"/>
                <a:gd name="T30" fmla="*/ 2147483647 w 345"/>
                <a:gd name="T31" fmla="*/ 2147483647 h 375"/>
                <a:gd name="T32" fmla="*/ 2147483647 w 345"/>
                <a:gd name="T33" fmla="*/ 2147483647 h 375"/>
                <a:gd name="T34" fmla="*/ 2147483647 w 345"/>
                <a:gd name="T35" fmla="*/ 2147483647 h 375"/>
                <a:gd name="T36" fmla="*/ 2147483647 w 345"/>
                <a:gd name="T37" fmla="*/ 2147483647 h 375"/>
                <a:gd name="T38" fmla="*/ 2147483647 w 345"/>
                <a:gd name="T39" fmla="*/ 2147483647 h 375"/>
                <a:gd name="T40" fmla="*/ 2147483647 w 345"/>
                <a:gd name="T41" fmla="*/ 2147483647 h 375"/>
                <a:gd name="T42" fmla="*/ 2147483647 w 345"/>
                <a:gd name="T43" fmla="*/ 2147483647 h 375"/>
                <a:gd name="T44" fmla="*/ 2147483647 w 345"/>
                <a:gd name="T45" fmla="*/ 2147483647 h 375"/>
                <a:gd name="T46" fmla="*/ 2147483647 w 345"/>
                <a:gd name="T47" fmla="*/ 2147483647 h 375"/>
                <a:gd name="T48" fmla="*/ 2147483647 w 345"/>
                <a:gd name="T49" fmla="*/ 2147483647 h 375"/>
                <a:gd name="T50" fmla="*/ 2147483647 w 345"/>
                <a:gd name="T51" fmla="*/ 2147483647 h 375"/>
                <a:gd name="T52" fmla="*/ 2147483647 w 345"/>
                <a:gd name="T53" fmla="*/ 2147483647 h 375"/>
                <a:gd name="T54" fmla="*/ 2147483647 w 345"/>
                <a:gd name="T55" fmla="*/ 2147483647 h 375"/>
                <a:gd name="T56" fmla="*/ 2147483647 w 345"/>
                <a:gd name="T57" fmla="*/ 2147483647 h 375"/>
                <a:gd name="T58" fmla="*/ 2147483647 w 345"/>
                <a:gd name="T59" fmla="*/ 2147483647 h 375"/>
                <a:gd name="T60" fmla="*/ 2147483647 w 345"/>
                <a:gd name="T61" fmla="*/ 2147483647 h 375"/>
                <a:gd name="T62" fmla="*/ 2147483647 w 345"/>
                <a:gd name="T63" fmla="*/ 2147483647 h 375"/>
                <a:gd name="T64" fmla="*/ 2147483647 w 345"/>
                <a:gd name="T65" fmla="*/ 2147483647 h 375"/>
                <a:gd name="T66" fmla="*/ 2147483647 w 345"/>
                <a:gd name="T67" fmla="*/ 2147483647 h 375"/>
                <a:gd name="T68" fmla="*/ 2147483647 w 345"/>
                <a:gd name="T69" fmla="*/ 2147483647 h 375"/>
                <a:gd name="T70" fmla="*/ 2147483647 w 345"/>
                <a:gd name="T71" fmla="*/ 2147483647 h 375"/>
                <a:gd name="T72" fmla="*/ 2147483647 w 345"/>
                <a:gd name="T73" fmla="*/ 2147483647 h 375"/>
                <a:gd name="T74" fmla="*/ 2147483647 w 345"/>
                <a:gd name="T75" fmla="*/ 2147483647 h 375"/>
                <a:gd name="T76" fmla="*/ 2147483647 w 345"/>
                <a:gd name="T77" fmla="*/ 2147483647 h 375"/>
                <a:gd name="T78" fmla="*/ 2147483647 w 345"/>
                <a:gd name="T79" fmla="*/ 0 h 375"/>
                <a:gd name="T80" fmla="*/ 2147483647 w 345"/>
                <a:gd name="T81" fmla="*/ 2147483647 h 375"/>
                <a:gd name="T82" fmla="*/ 2147483647 w 345"/>
                <a:gd name="T83" fmla="*/ 2147483647 h 375"/>
                <a:gd name="T84" fmla="*/ 2147483647 w 345"/>
                <a:gd name="T85" fmla="*/ 2147483647 h 375"/>
                <a:gd name="T86" fmla="*/ 2147483647 w 345"/>
                <a:gd name="T87" fmla="*/ 2147483647 h 375"/>
                <a:gd name="T88" fmla="*/ 2147483647 w 345"/>
                <a:gd name="T89" fmla="*/ 2147483647 h 375"/>
                <a:gd name="T90" fmla="*/ 2147483647 w 345"/>
                <a:gd name="T91" fmla="*/ 2147483647 h 375"/>
                <a:gd name="T92" fmla="*/ 2147483647 w 345"/>
                <a:gd name="T93" fmla="*/ 2147483647 h 375"/>
                <a:gd name="T94" fmla="*/ 2147483647 w 345"/>
                <a:gd name="T95" fmla="*/ 2147483647 h 375"/>
                <a:gd name="T96" fmla="*/ 2147483647 w 345"/>
                <a:gd name="T97" fmla="*/ 2147483647 h 375"/>
                <a:gd name="T98" fmla="*/ 2147483647 w 345"/>
                <a:gd name="T99" fmla="*/ 2147483647 h 375"/>
                <a:gd name="T100" fmla="*/ 2147483647 w 345"/>
                <a:gd name="T101" fmla="*/ 2147483647 h 375"/>
                <a:gd name="T102" fmla="*/ 2147483647 w 345"/>
                <a:gd name="T103" fmla="*/ 2147483647 h 375"/>
                <a:gd name="T104" fmla="*/ 2147483647 w 345"/>
                <a:gd name="T105" fmla="*/ 2147483647 h 375"/>
                <a:gd name="T106" fmla="*/ 2147483647 w 345"/>
                <a:gd name="T107" fmla="*/ 2147483647 h 375"/>
                <a:gd name="T108" fmla="*/ 2147483647 w 345"/>
                <a:gd name="T109" fmla="*/ 2147483647 h 375"/>
                <a:gd name="T110" fmla="*/ 0 w 345"/>
                <a:gd name="T111" fmla="*/ 2147483647 h 375"/>
                <a:gd name="T112" fmla="*/ 2147483647 w 345"/>
                <a:gd name="T113" fmla="*/ 2147483647 h 3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5"/>
                <a:gd name="T172" fmla="*/ 0 h 375"/>
                <a:gd name="T173" fmla="*/ 345 w 345"/>
                <a:gd name="T174" fmla="*/ 375 h 37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5" h="375">
                  <a:moveTo>
                    <a:pt x="258" y="130"/>
                  </a:moveTo>
                  <a:lnTo>
                    <a:pt x="258" y="130"/>
                  </a:lnTo>
                  <a:lnTo>
                    <a:pt x="262" y="141"/>
                  </a:lnTo>
                  <a:lnTo>
                    <a:pt x="266" y="150"/>
                  </a:lnTo>
                  <a:lnTo>
                    <a:pt x="268" y="161"/>
                  </a:lnTo>
                  <a:lnTo>
                    <a:pt x="268" y="172"/>
                  </a:lnTo>
                  <a:lnTo>
                    <a:pt x="268" y="184"/>
                  </a:lnTo>
                  <a:lnTo>
                    <a:pt x="266" y="194"/>
                  </a:lnTo>
                  <a:lnTo>
                    <a:pt x="262" y="205"/>
                  </a:lnTo>
                  <a:lnTo>
                    <a:pt x="258" y="214"/>
                  </a:lnTo>
                  <a:lnTo>
                    <a:pt x="258" y="130"/>
                  </a:lnTo>
                  <a:close/>
                  <a:moveTo>
                    <a:pt x="258" y="272"/>
                  </a:moveTo>
                  <a:lnTo>
                    <a:pt x="258" y="249"/>
                  </a:lnTo>
                  <a:lnTo>
                    <a:pt x="261" y="251"/>
                  </a:lnTo>
                  <a:lnTo>
                    <a:pt x="264" y="252"/>
                  </a:lnTo>
                  <a:lnTo>
                    <a:pt x="295" y="282"/>
                  </a:lnTo>
                  <a:lnTo>
                    <a:pt x="296" y="286"/>
                  </a:lnTo>
                  <a:lnTo>
                    <a:pt x="296" y="289"/>
                  </a:lnTo>
                  <a:lnTo>
                    <a:pt x="296" y="291"/>
                  </a:lnTo>
                  <a:lnTo>
                    <a:pt x="295" y="295"/>
                  </a:lnTo>
                  <a:lnTo>
                    <a:pt x="291" y="297"/>
                  </a:lnTo>
                  <a:lnTo>
                    <a:pt x="288" y="298"/>
                  </a:lnTo>
                  <a:lnTo>
                    <a:pt x="284" y="297"/>
                  </a:lnTo>
                  <a:lnTo>
                    <a:pt x="281" y="295"/>
                  </a:lnTo>
                  <a:lnTo>
                    <a:pt x="258" y="272"/>
                  </a:lnTo>
                  <a:close/>
                  <a:moveTo>
                    <a:pt x="258" y="96"/>
                  </a:moveTo>
                  <a:lnTo>
                    <a:pt x="258" y="73"/>
                  </a:lnTo>
                  <a:lnTo>
                    <a:pt x="281" y="50"/>
                  </a:lnTo>
                  <a:lnTo>
                    <a:pt x="284" y="49"/>
                  </a:lnTo>
                  <a:lnTo>
                    <a:pt x="288" y="48"/>
                  </a:lnTo>
                  <a:lnTo>
                    <a:pt x="291" y="49"/>
                  </a:lnTo>
                  <a:lnTo>
                    <a:pt x="295" y="50"/>
                  </a:lnTo>
                  <a:lnTo>
                    <a:pt x="296" y="53"/>
                  </a:lnTo>
                  <a:lnTo>
                    <a:pt x="296" y="57"/>
                  </a:lnTo>
                  <a:lnTo>
                    <a:pt x="296" y="60"/>
                  </a:lnTo>
                  <a:lnTo>
                    <a:pt x="295" y="64"/>
                  </a:lnTo>
                  <a:lnTo>
                    <a:pt x="264" y="94"/>
                  </a:lnTo>
                  <a:lnTo>
                    <a:pt x="261" y="95"/>
                  </a:lnTo>
                  <a:lnTo>
                    <a:pt x="258" y="96"/>
                  </a:lnTo>
                  <a:close/>
                  <a:moveTo>
                    <a:pt x="284" y="172"/>
                  </a:moveTo>
                  <a:lnTo>
                    <a:pt x="284" y="172"/>
                  </a:lnTo>
                  <a:lnTo>
                    <a:pt x="285" y="169"/>
                  </a:lnTo>
                  <a:lnTo>
                    <a:pt x="287" y="167"/>
                  </a:lnTo>
                  <a:lnTo>
                    <a:pt x="289" y="164"/>
                  </a:lnTo>
                  <a:lnTo>
                    <a:pt x="294" y="164"/>
                  </a:lnTo>
                  <a:lnTo>
                    <a:pt x="336" y="164"/>
                  </a:lnTo>
                  <a:lnTo>
                    <a:pt x="340" y="164"/>
                  </a:lnTo>
                  <a:lnTo>
                    <a:pt x="342" y="167"/>
                  </a:lnTo>
                  <a:lnTo>
                    <a:pt x="344" y="169"/>
                  </a:lnTo>
                  <a:lnTo>
                    <a:pt x="345" y="172"/>
                  </a:lnTo>
                  <a:lnTo>
                    <a:pt x="344" y="176"/>
                  </a:lnTo>
                  <a:lnTo>
                    <a:pt x="342" y="179"/>
                  </a:lnTo>
                  <a:lnTo>
                    <a:pt x="340" y="180"/>
                  </a:lnTo>
                  <a:lnTo>
                    <a:pt x="336" y="182"/>
                  </a:lnTo>
                  <a:lnTo>
                    <a:pt x="294" y="182"/>
                  </a:lnTo>
                  <a:lnTo>
                    <a:pt x="289" y="180"/>
                  </a:lnTo>
                  <a:lnTo>
                    <a:pt x="287" y="179"/>
                  </a:lnTo>
                  <a:lnTo>
                    <a:pt x="285" y="176"/>
                  </a:lnTo>
                  <a:lnTo>
                    <a:pt x="284" y="172"/>
                  </a:lnTo>
                  <a:close/>
                  <a:moveTo>
                    <a:pt x="173" y="77"/>
                  </a:moveTo>
                  <a:lnTo>
                    <a:pt x="173" y="77"/>
                  </a:lnTo>
                  <a:lnTo>
                    <a:pt x="187" y="79"/>
                  </a:lnTo>
                  <a:lnTo>
                    <a:pt x="200" y="81"/>
                  </a:lnTo>
                  <a:lnTo>
                    <a:pt x="212" y="85"/>
                  </a:lnTo>
                  <a:lnTo>
                    <a:pt x="224" y="92"/>
                  </a:lnTo>
                  <a:lnTo>
                    <a:pt x="235" y="100"/>
                  </a:lnTo>
                  <a:lnTo>
                    <a:pt x="243" y="108"/>
                  </a:lnTo>
                  <a:lnTo>
                    <a:pt x="252" y="119"/>
                  </a:lnTo>
                  <a:lnTo>
                    <a:pt x="258" y="130"/>
                  </a:lnTo>
                  <a:lnTo>
                    <a:pt x="258" y="214"/>
                  </a:lnTo>
                  <a:lnTo>
                    <a:pt x="252" y="225"/>
                  </a:lnTo>
                  <a:lnTo>
                    <a:pt x="245" y="236"/>
                  </a:lnTo>
                  <a:lnTo>
                    <a:pt x="235" y="245"/>
                  </a:lnTo>
                  <a:lnTo>
                    <a:pt x="224" y="252"/>
                  </a:lnTo>
                  <a:lnTo>
                    <a:pt x="224" y="328"/>
                  </a:lnTo>
                  <a:lnTo>
                    <a:pt x="224" y="337"/>
                  </a:lnTo>
                  <a:lnTo>
                    <a:pt x="222" y="345"/>
                  </a:lnTo>
                  <a:lnTo>
                    <a:pt x="216" y="354"/>
                  </a:lnTo>
                  <a:lnTo>
                    <a:pt x="211" y="360"/>
                  </a:lnTo>
                  <a:lnTo>
                    <a:pt x="204" y="367"/>
                  </a:lnTo>
                  <a:lnTo>
                    <a:pt x="196" y="371"/>
                  </a:lnTo>
                  <a:lnTo>
                    <a:pt x="188" y="374"/>
                  </a:lnTo>
                  <a:lnTo>
                    <a:pt x="178" y="375"/>
                  </a:lnTo>
                  <a:lnTo>
                    <a:pt x="173" y="375"/>
                  </a:lnTo>
                  <a:lnTo>
                    <a:pt x="173" y="290"/>
                  </a:lnTo>
                  <a:lnTo>
                    <a:pt x="206" y="290"/>
                  </a:lnTo>
                  <a:lnTo>
                    <a:pt x="206" y="247"/>
                  </a:lnTo>
                  <a:lnTo>
                    <a:pt x="207" y="242"/>
                  </a:lnTo>
                  <a:lnTo>
                    <a:pt x="211" y="238"/>
                  </a:lnTo>
                  <a:lnTo>
                    <a:pt x="219" y="233"/>
                  </a:lnTo>
                  <a:lnTo>
                    <a:pt x="226" y="226"/>
                  </a:lnTo>
                  <a:lnTo>
                    <a:pt x="233" y="219"/>
                  </a:lnTo>
                  <a:lnTo>
                    <a:pt x="238" y="211"/>
                  </a:lnTo>
                  <a:lnTo>
                    <a:pt x="242" y="202"/>
                  </a:lnTo>
                  <a:lnTo>
                    <a:pt x="246" y="192"/>
                  </a:lnTo>
                  <a:lnTo>
                    <a:pt x="248" y="183"/>
                  </a:lnTo>
                  <a:lnTo>
                    <a:pt x="249" y="172"/>
                  </a:lnTo>
                  <a:lnTo>
                    <a:pt x="248" y="157"/>
                  </a:lnTo>
                  <a:lnTo>
                    <a:pt x="242" y="144"/>
                  </a:lnTo>
                  <a:lnTo>
                    <a:pt x="235" y="130"/>
                  </a:lnTo>
                  <a:lnTo>
                    <a:pt x="226" y="119"/>
                  </a:lnTo>
                  <a:lnTo>
                    <a:pt x="215" y="110"/>
                  </a:lnTo>
                  <a:lnTo>
                    <a:pt x="203" y="103"/>
                  </a:lnTo>
                  <a:lnTo>
                    <a:pt x="188" y="99"/>
                  </a:lnTo>
                  <a:lnTo>
                    <a:pt x="173" y="96"/>
                  </a:lnTo>
                  <a:lnTo>
                    <a:pt x="173" y="77"/>
                  </a:lnTo>
                  <a:close/>
                  <a:moveTo>
                    <a:pt x="258" y="73"/>
                  </a:moveTo>
                  <a:lnTo>
                    <a:pt x="252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50" y="91"/>
                  </a:lnTo>
                  <a:lnTo>
                    <a:pt x="252" y="94"/>
                  </a:lnTo>
                  <a:lnTo>
                    <a:pt x="254" y="95"/>
                  </a:lnTo>
                  <a:lnTo>
                    <a:pt x="258" y="96"/>
                  </a:lnTo>
                  <a:lnTo>
                    <a:pt x="258" y="73"/>
                  </a:lnTo>
                  <a:close/>
                  <a:moveTo>
                    <a:pt x="258" y="249"/>
                  </a:moveTo>
                  <a:lnTo>
                    <a:pt x="258" y="249"/>
                  </a:lnTo>
                  <a:lnTo>
                    <a:pt x="254" y="251"/>
                  </a:lnTo>
                  <a:lnTo>
                    <a:pt x="252" y="252"/>
                  </a:lnTo>
                  <a:lnTo>
                    <a:pt x="250" y="255"/>
                  </a:lnTo>
                  <a:lnTo>
                    <a:pt x="249" y="259"/>
                  </a:lnTo>
                  <a:lnTo>
                    <a:pt x="250" y="261"/>
                  </a:lnTo>
                  <a:lnTo>
                    <a:pt x="252" y="264"/>
                  </a:lnTo>
                  <a:lnTo>
                    <a:pt x="258" y="272"/>
                  </a:lnTo>
                  <a:lnTo>
                    <a:pt x="258" y="249"/>
                  </a:lnTo>
                  <a:close/>
                  <a:moveTo>
                    <a:pt x="173" y="60"/>
                  </a:moveTo>
                  <a:lnTo>
                    <a:pt x="173" y="0"/>
                  </a:lnTo>
                  <a:lnTo>
                    <a:pt x="176" y="1"/>
                  </a:lnTo>
                  <a:lnTo>
                    <a:pt x="178" y="3"/>
                  </a:lnTo>
                  <a:lnTo>
                    <a:pt x="180" y="6"/>
                  </a:lnTo>
                  <a:lnTo>
                    <a:pt x="181" y="8"/>
                  </a:lnTo>
                  <a:lnTo>
                    <a:pt x="181" y="52"/>
                  </a:lnTo>
                  <a:lnTo>
                    <a:pt x="180" y="54"/>
                  </a:lnTo>
                  <a:lnTo>
                    <a:pt x="178" y="57"/>
                  </a:lnTo>
                  <a:lnTo>
                    <a:pt x="176" y="60"/>
                  </a:lnTo>
                  <a:lnTo>
                    <a:pt x="173" y="60"/>
                  </a:lnTo>
                  <a:close/>
                  <a:moveTo>
                    <a:pt x="173" y="375"/>
                  </a:moveTo>
                  <a:lnTo>
                    <a:pt x="166" y="375"/>
                  </a:lnTo>
                  <a:lnTo>
                    <a:pt x="157" y="374"/>
                  </a:lnTo>
                  <a:lnTo>
                    <a:pt x="147" y="371"/>
                  </a:lnTo>
                  <a:lnTo>
                    <a:pt x="139" y="367"/>
                  </a:lnTo>
                  <a:lnTo>
                    <a:pt x="132" y="360"/>
                  </a:lnTo>
                  <a:lnTo>
                    <a:pt x="127" y="354"/>
                  </a:lnTo>
                  <a:lnTo>
                    <a:pt x="123" y="345"/>
                  </a:lnTo>
                  <a:lnTo>
                    <a:pt x="120" y="337"/>
                  </a:lnTo>
                  <a:lnTo>
                    <a:pt x="119" y="328"/>
                  </a:lnTo>
                  <a:lnTo>
                    <a:pt x="119" y="252"/>
                  </a:lnTo>
                  <a:lnTo>
                    <a:pt x="109" y="244"/>
                  </a:lnTo>
                  <a:lnTo>
                    <a:pt x="100" y="234"/>
                  </a:lnTo>
                  <a:lnTo>
                    <a:pt x="93" y="224"/>
                  </a:lnTo>
                  <a:lnTo>
                    <a:pt x="86" y="213"/>
                  </a:lnTo>
                  <a:lnTo>
                    <a:pt x="86" y="131"/>
                  </a:lnTo>
                  <a:lnTo>
                    <a:pt x="93" y="121"/>
                  </a:lnTo>
                  <a:lnTo>
                    <a:pt x="101" y="110"/>
                  </a:lnTo>
                  <a:lnTo>
                    <a:pt x="111" y="100"/>
                  </a:lnTo>
                  <a:lnTo>
                    <a:pt x="122" y="92"/>
                  </a:lnTo>
                  <a:lnTo>
                    <a:pt x="132" y="85"/>
                  </a:lnTo>
                  <a:lnTo>
                    <a:pt x="146" y="81"/>
                  </a:lnTo>
                  <a:lnTo>
                    <a:pt x="158" y="79"/>
                  </a:lnTo>
                  <a:lnTo>
                    <a:pt x="173" y="77"/>
                  </a:lnTo>
                  <a:lnTo>
                    <a:pt x="173" y="96"/>
                  </a:lnTo>
                  <a:lnTo>
                    <a:pt x="158" y="99"/>
                  </a:lnTo>
                  <a:lnTo>
                    <a:pt x="143" y="103"/>
                  </a:lnTo>
                  <a:lnTo>
                    <a:pt x="131" y="110"/>
                  </a:lnTo>
                  <a:lnTo>
                    <a:pt x="119" y="119"/>
                  </a:lnTo>
                  <a:lnTo>
                    <a:pt x="109" y="130"/>
                  </a:lnTo>
                  <a:lnTo>
                    <a:pt x="103" y="144"/>
                  </a:lnTo>
                  <a:lnTo>
                    <a:pt x="99" y="157"/>
                  </a:lnTo>
                  <a:lnTo>
                    <a:pt x="97" y="172"/>
                  </a:lnTo>
                  <a:lnTo>
                    <a:pt x="97" y="183"/>
                  </a:lnTo>
                  <a:lnTo>
                    <a:pt x="100" y="192"/>
                  </a:lnTo>
                  <a:lnTo>
                    <a:pt x="103" y="202"/>
                  </a:lnTo>
                  <a:lnTo>
                    <a:pt x="107" y="210"/>
                  </a:lnTo>
                  <a:lnTo>
                    <a:pt x="112" y="218"/>
                  </a:lnTo>
                  <a:lnTo>
                    <a:pt x="119" y="226"/>
                  </a:lnTo>
                  <a:lnTo>
                    <a:pt x="126" y="232"/>
                  </a:lnTo>
                  <a:lnTo>
                    <a:pt x="134" y="237"/>
                  </a:lnTo>
                  <a:lnTo>
                    <a:pt x="138" y="241"/>
                  </a:lnTo>
                  <a:lnTo>
                    <a:pt x="139" y="247"/>
                  </a:lnTo>
                  <a:lnTo>
                    <a:pt x="139" y="290"/>
                  </a:lnTo>
                  <a:lnTo>
                    <a:pt x="173" y="290"/>
                  </a:lnTo>
                  <a:lnTo>
                    <a:pt x="173" y="375"/>
                  </a:lnTo>
                  <a:close/>
                  <a:moveTo>
                    <a:pt x="173" y="0"/>
                  </a:moveTo>
                  <a:lnTo>
                    <a:pt x="173" y="60"/>
                  </a:lnTo>
                  <a:lnTo>
                    <a:pt x="172" y="60"/>
                  </a:lnTo>
                  <a:lnTo>
                    <a:pt x="169" y="60"/>
                  </a:lnTo>
                  <a:lnTo>
                    <a:pt x="166" y="58"/>
                  </a:lnTo>
                  <a:lnTo>
                    <a:pt x="164" y="54"/>
                  </a:lnTo>
                  <a:lnTo>
                    <a:pt x="164" y="52"/>
                  </a:lnTo>
                  <a:lnTo>
                    <a:pt x="164" y="8"/>
                  </a:lnTo>
                  <a:lnTo>
                    <a:pt x="164" y="6"/>
                  </a:lnTo>
                  <a:lnTo>
                    <a:pt x="166" y="3"/>
                  </a:lnTo>
                  <a:lnTo>
                    <a:pt x="169" y="0"/>
                  </a:lnTo>
                  <a:lnTo>
                    <a:pt x="172" y="0"/>
                  </a:lnTo>
                  <a:lnTo>
                    <a:pt x="173" y="0"/>
                  </a:lnTo>
                  <a:close/>
                  <a:moveTo>
                    <a:pt x="86" y="271"/>
                  </a:moveTo>
                  <a:lnTo>
                    <a:pt x="93" y="264"/>
                  </a:lnTo>
                  <a:lnTo>
                    <a:pt x="94" y="261"/>
                  </a:lnTo>
                  <a:lnTo>
                    <a:pt x="96" y="259"/>
                  </a:lnTo>
                  <a:lnTo>
                    <a:pt x="94" y="255"/>
                  </a:lnTo>
                  <a:lnTo>
                    <a:pt x="93" y="252"/>
                  </a:lnTo>
                  <a:lnTo>
                    <a:pt x="90" y="251"/>
                  </a:lnTo>
                  <a:lnTo>
                    <a:pt x="86" y="249"/>
                  </a:lnTo>
                  <a:lnTo>
                    <a:pt x="86" y="271"/>
                  </a:lnTo>
                  <a:close/>
                  <a:moveTo>
                    <a:pt x="86" y="96"/>
                  </a:moveTo>
                  <a:lnTo>
                    <a:pt x="86" y="96"/>
                  </a:lnTo>
                  <a:lnTo>
                    <a:pt x="90" y="95"/>
                  </a:lnTo>
                  <a:lnTo>
                    <a:pt x="93" y="94"/>
                  </a:lnTo>
                  <a:lnTo>
                    <a:pt x="94" y="91"/>
                  </a:lnTo>
                  <a:lnTo>
                    <a:pt x="96" y="87"/>
                  </a:lnTo>
                  <a:lnTo>
                    <a:pt x="94" y="84"/>
                  </a:lnTo>
                  <a:lnTo>
                    <a:pt x="93" y="81"/>
                  </a:lnTo>
                  <a:lnTo>
                    <a:pt x="86" y="75"/>
                  </a:lnTo>
                  <a:lnTo>
                    <a:pt x="86" y="96"/>
                  </a:lnTo>
                  <a:close/>
                  <a:moveTo>
                    <a:pt x="86" y="213"/>
                  </a:moveTo>
                  <a:lnTo>
                    <a:pt x="86" y="213"/>
                  </a:lnTo>
                  <a:lnTo>
                    <a:pt x="82" y="203"/>
                  </a:lnTo>
                  <a:lnTo>
                    <a:pt x="80" y="194"/>
                  </a:lnTo>
                  <a:lnTo>
                    <a:pt x="78" y="183"/>
                  </a:lnTo>
                  <a:lnTo>
                    <a:pt x="77" y="172"/>
                  </a:lnTo>
                  <a:lnTo>
                    <a:pt x="78" y="161"/>
                  </a:lnTo>
                  <a:lnTo>
                    <a:pt x="80" y="152"/>
                  </a:lnTo>
                  <a:lnTo>
                    <a:pt x="82" y="141"/>
                  </a:lnTo>
                  <a:lnTo>
                    <a:pt x="86" y="131"/>
                  </a:lnTo>
                  <a:lnTo>
                    <a:pt x="86" y="213"/>
                  </a:lnTo>
                  <a:close/>
                  <a:moveTo>
                    <a:pt x="86" y="75"/>
                  </a:moveTo>
                  <a:lnTo>
                    <a:pt x="86" y="96"/>
                  </a:lnTo>
                  <a:lnTo>
                    <a:pt x="84" y="95"/>
                  </a:lnTo>
                  <a:lnTo>
                    <a:pt x="80" y="94"/>
                  </a:lnTo>
                  <a:lnTo>
                    <a:pt x="50" y="64"/>
                  </a:lnTo>
                  <a:lnTo>
                    <a:pt x="48" y="60"/>
                  </a:lnTo>
                  <a:lnTo>
                    <a:pt x="47" y="57"/>
                  </a:lnTo>
                  <a:lnTo>
                    <a:pt x="48" y="53"/>
                  </a:lnTo>
                  <a:lnTo>
                    <a:pt x="50" y="50"/>
                  </a:lnTo>
                  <a:lnTo>
                    <a:pt x="53" y="49"/>
                  </a:lnTo>
                  <a:lnTo>
                    <a:pt x="57" y="48"/>
                  </a:lnTo>
                  <a:lnTo>
                    <a:pt x="59" y="49"/>
                  </a:lnTo>
                  <a:lnTo>
                    <a:pt x="62" y="50"/>
                  </a:lnTo>
                  <a:lnTo>
                    <a:pt x="86" y="75"/>
                  </a:lnTo>
                  <a:close/>
                  <a:moveTo>
                    <a:pt x="86" y="249"/>
                  </a:moveTo>
                  <a:lnTo>
                    <a:pt x="86" y="271"/>
                  </a:lnTo>
                  <a:lnTo>
                    <a:pt x="62" y="295"/>
                  </a:lnTo>
                  <a:lnTo>
                    <a:pt x="59" y="297"/>
                  </a:lnTo>
                  <a:lnTo>
                    <a:pt x="57" y="298"/>
                  </a:lnTo>
                  <a:lnTo>
                    <a:pt x="53" y="297"/>
                  </a:lnTo>
                  <a:lnTo>
                    <a:pt x="50" y="295"/>
                  </a:lnTo>
                  <a:lnTo>
                    <a:pt x="48" y="291"/>
                  </a:lnTo>
                  <a:lnTo>
                    <a:pt x="47" y="289"/>
                  </a:lnTo>
                  <a:lnTo>
                    <a:pt x="48" y="286"/>
                  </a:lnTo>
                  <a:lnTo>
                    <a:pt x="50" y="282"/>
                  </a:lnTo>
                  <a:lnTo>
                    <a:pt x="80" y="252"/>
                  </a:lnTo>
                  <a:lnTo>
                    <a:pt x="84" y="251"/>
                  </a:lnTo>
                  <a:lnTo>
                    <a:pt x="86" y="249"/>
                  </a:lnTo>
                  <a:close/>
                  <a:moveTo>
                    <a:pt x="8" y="164"/>
                  </a:moveTo>
                  <a:lnTo>
                    <a:pt x="8" y="164"/>
                  </a:lnTo>
                  <a:lnTo>
                    <a:pt x="51" y="164"/>
                  </a:lnTo>
                  <a:lnTo>
                    <a:pt x="54" y="164"/>
                  </a:lnTo>
                  <a:lnTo>
                    <a:pt x="57" y="167"/>
                  </a:lnTo>
                  <a:lnTo>
                    <a:pt x="59" y="169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7" y="179"/>
                  </a:lnTo>
                  <a:lnTo>
                    <a:pt x="54" y="180"/>
                  </a:lnTo>
                  <a:lnTo>
                    <a:pt x="51" y="182"/>
                  </a:lnTo>
                  <a:lnTo>
                    <a:pt x="8" y="182"/>
                  </a:lnTo>
                  <a:lnTo>
                    <a:pt x="5" y="180"/>
                  </a:lnTo>
                  <a:lnTo>
                    <a:pt x="2" y="179"/>
                  </a:lnTo>
                  <a:lnTo>
                    <a:pt x="0" y="176"/>
                  </a:lnTo>
                  <a:lnTo>
                    <a:pt x="0" y="172"/>
                  </a:lnTo>
                  <a:lnTo>
                    <a:pt x="0" y="169"/>
                  </a:lnTo>
                  <a:lnTo>
                    <a:pt x="2" y="167"/>
                  </a:lnTo>
                  <a:lnTo>
                    <a:pt x="5" y="164"/>
                  </a:lnTo>
                  <a:lnTo>
                    <a:pt x="8" y="1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0" name="Freeform 153"/>
            <p:cNvSpPr>
              <a:spLocks noEditPoints="1" noChangeArrowheads="1"/>
            </p:cNvSpPr>
            <p:nvPr/>
          </p:nvSpPr>
          <p:spPr bwMode="auto">
            <a:xfrm>
              <a:off x="3854929" y="615065"/>
              <a:ext cx="339214" cy="338008"/>
            </a:xfrm>
            <a:custGeom>
              <a:avLst/>
              <a:gdLst>
                <a:gd name="T0" fmla="*/ 2147483647 w 325"/>
                <a:gd name="T1" fmla="*/ 2147483647 h 318"/>
                <a:gd name="T2" fmla="*/ 2147483647 w 325"/>
                <a:gd name="T3" fmla="*/ 2147483647 h 318"/>
                <a:gd name="T4" fmla="*/ 2147483647 w 325"/>
                <a:gd name="T5" fmla="*/ 2147483647 h 318"/>
                <a:gd name="T6" fmla="*/ 2147483647 w 325"/>
                <a:gd name="T7" fmla="*/ 2147483647 h 318"/>
                <a:gd name="T8" fmla="*/ 2147483647 w 325"/>
                <a:gd name="T9" fmla="*/ 2147483647 h 318"/>
                <a:gd name="T10" fmla="*/ 2147483647 w 325"/>
                <a:gd name="T11" fmla="*/ 2147483647 h 318"/>
                <a:gd name="T12" fmla="*/ 2147483647 w 325"/>
                <a:gd name="T13" fmla="*/ 2147483647 h 318"/>
                <a:gd name="T14" fmla="*/ 2147483647 w 325"/>
                <a:gd name="T15" fmla="*/ 2147483647 h 318"/>
                <a:gd name="T16" fmla="*/ 2147483647 w 325"/>
                <a:gd name="T17" fmla="*/ 2147483647 h 318"/>
                <a:gd name="T18" fmla="*/ 2147483647 w 325"/>
                <a:gd name="T19" fmla="*/ 2147483647 h 318"/>
                <a:gd name="T20" fmla="*/ 2147483647 w 325"/>
                <a:gd name="T21" fmla="*/ 2147483647 h 318"/>
                <a:gd name="T22" fmla="*/ 2147483647 w 325"/>
                <a:gd name="T23" fmla="*/ 2147483647 h 318"/>
                <a:gd name="T24" fmla="*/ 2147483647 w 325"/>
                <a:gd name="T25" fmla="*/ 2147483647 h 318"/>
                <a:gd name="T26" fmla="*/ 2147483647 w 325"/>
                <a:gd name="T27" fmla="*/ 2147483647 h 318"/>
                <a:gd name="T28" fmla="*/ 2147483647 w 325"/>
                <a:gd name="T29" fmla="*/ 2147483647 h 318"/>
                <a:gd name="T30" fmla="*/ 2147483647 w 325"/>
                <a:gd name="T31" fmla="*/ 2147483647 h 318"/>
                <a:gd name="T32" fmla="*/ 2147483647 w 325"/>
                <a:gd name="T33" fmla="*/ 2147483647 h 318"/>
                <a:gd name="T34" fmla="*/ 2147483647 w 325"/>
                <a:gd name="T35" fmla="*/ 2147483647 h 318"/>
                <a:gd name="T36" fmla="*/ 2147483647 w 325"/>
                <a:gd name="T37" fmla="*/ 2147483647 h 318"/>
                <a:gd name="T38" fmla="*/ 2147483647 w 325"/>
                <a:gd name="T39" fmla="*/ 2147483647 h 318"/>
                <a:gd name="T40" fmla="*/ 2147483647 w 325"/>
                <a:gd name="T41" fmla="*/ 2147483647 h 318"/>
                <a:gd name="T42" fmla="*/ 2147483647 w 325"/>
                <a:gd name="T43" fmla="*/ 2147483647 h 318"/>
                <a:gd name="T44" fmla="*/ 2147483647 w 325"/>
                <a:gd name="T45" fmla="*/ 2147483647 h 318"/>
                <a:gd name="T46" fmla="*/ 2147483647 w 325"/>
                <a:gd name="T47" fmla="*/ 2147483647 h 318"/>
                <a:gd name="T48" fmla="*/ 2147483647 w 325"/>
                <a:gd name="T49" fmla="*/ 2147483647 h 318"/>
                <a:gd name="T50" fmla="*/ 2147483647 w 325"/>
                <a:gd name="T51" fmla="*/ 2147483647 h 318"/>
                <a:gd name="T52" fmla="*/ 2147483647 w 325"/>
                <a:gd name="T53" fmla="*/ 2147483647 h 318"/>
                <a:gd name="T54" fmla="*/ 2147483647 w 325"/>
                <a:gd name="T55" fmla="*/ 2147483647 h 318"/>
                <a:gd name="T56" fmla="*/ 2147483647 w 325"/>
                <a:gd name="T57" fmla="*/ 2147483647 h 318"/>
                <a:gd name="T58" fmla="*/ 2147483647 w 325"/>
                <a:gd name="T59" fmla="*/ 2147483647 h 318"/>
                <a:gd name="T60" fmla="*/ 2147483647 w 325"/>
                <a:gd name="T61" fmla="*/ 2147483647 h 318"/>
                <a:gd name="T62" fmla="*/ 2147483647 w 325"/>
                <a:gd name="T63" fmla="*/ 2147483647 h 318"/>
                <a:gd name="T64" fmla="*/ 2147483647 w 325"/>
                <a:gd name="T65" fmla="*/ 2147483647 h 318"/>
                <a:gd name="T66" fmla="*/ 2147483647 w 325"/>
                <a:gd name="T67" fmla="*/ 2147483647 h 318"/>
                <a:gd name="T68" fmla="*/ 2147483647 w 325"/>
                <a:gd name="T69" fmla="*/ 2147483647 h 318"/>
                <a:gd name="T70" fmla="*/ 2147483647 w 325"/>
                <a:gd name="T71" fmla="*/ 2147483647 h 318"/>
                <a:gd name="T72" fmla="*/ 2147483647 w 325"/>
                <a:gd name="T73" fmla="*/ 2147483647 h 318"/>
                <a:gd name="T74" fmla="*/ 2147483647 w 325"/>
                <a:gd name="T75" fmla="*/ 2147483647 h 318"/>
                <a:gd name="T76" fmla="*/ 2147483647 w 325"/>
                <a:gd name="T77" fmla="*/ 2147483647 h 318"/>
                <a:gd name="T78" fmla="*/ 2147483647 w 325"/>
                <a:gd name="T79" fmla="*/ 2147483647 h 318"/>
                <a:gd name="T80" fmla="*/ 2147483647 w 325"/>
                <a:gd name="T81" fmla="*/ 2147483647 h 318"/>
                <a:gd name="T82" fmla="*/ 2147483647 w 325"/>
                <a:gd name="T83" fmla="*/ 2147483647 h 318"/>
                <a:gd name="T84" fmla="*/ 2147483647 w 325"/>
                <a:gd name="T85" fmla="*/ 2147483647 h 318"/>
                <a:gd name="T86" fmla="*/ 2147483647 w 325"/>
                <a:gd name="T87" fmla="*/ 2147483647 h 318"/>
                <a:gd name="T88" fmla="*/ 2147483647 w 325"/>
                <a:gd name="T89" fmla="*/ 2147483647 h 318"/>
                <a:gd name="T90" fmla="*/ 2147483647 w 325"/>
                <a:gd name="T91" fmla="*/ 2147483647 h 318"/>
                <a:gd name="T92" fmla="*/ 2147483647 w 325"/>
                <a:gd name="T93" fmla="*/ 2147483647 h 318"/>
                <a:gd name="T94" fmla="*/ 2147483647 w 325"/>
                <a:gd name="T95" fmla="*/ 2147483647 h 318"/>
                <a:gd name="T96" fmla="*/ 2147483647 w 325"/>
                <a:gd name="T97" fmla="*/ 2147483647 h 318"/>
                <a:gd name="T98" fmla="*/ 2147483647 w 325"/>
                <a:gd name="T99" fmla="*/ 2147483647 h 318"/>
                <a:gd name="T100" fmla="*/ 2147483647 w 325"/>
                <a:gd name="T101" fmla="*/ 2147483647 h 3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25"/>
                <a:gd name="T154" fmla="*/ 0 h 318"/>
                <a:gd name="T155" fmla="*/ 325 w 325"/>
                <a:gd name="T156" fmla="*/ 318 h 31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25" h="318">
                  <a:moveTo>
                    <a:pt x="194" y="31"/>
                  </a:moveTo>
                  <a:lnTo>
                    <a:pt x="194" y="31"/>
                  </a:lnTo>
                  <a:lnTo>
                    <a:pt x="196" y="33"/>
                  </a:lnTo>
                  <a:lnTo>
                    <a:pt x="200" y="35"/>
                  </a:lnTo>
                  <a:lnTo>
                    <a:pt x="206" y="35"/>
                  </a:lnTo>
                  <a:lnTo>
                    <a:pt x="210" y="33"/>
                  </a:lnTo>
                  <a:lnTo>
                    <a:pt x="214" y="29"/>
                  </a:lnTo>
                  <a:lnTo>
                    <a:pt x="215" y="25"/>
                  </a:lnTo>
                  <a:lnTo>
                    <a:pt x="217" y="20"/>
                  </a:lnTo>
                  <a:lnTo>
                    <a:pt x="215" y="16"/>
                  </a:lnTo>
                  <a:lnTo>
                    <a:pt x="211" y="12"/>
                  </a:lnTo>
                  <a:lnTo>
                    <a:pt x="207" y="9"/>
                  </a:lnTo>
                  <a:lnTo>
                    <a:pt x="223" y="0"/>
                  </a:lnTo>
                  <a:lnTo>
                    <a:pt x="321" y="177"/>
                  </a:lnTo>
                  <a:lnTo>
                    <a:pt x="324" y="182"/>
                  </a:lnTo>
                  <a:lnTo>
                    <a:pt x="325" y="189"/>
                  </a:lnTo>
                  <a:lnTo>
                    <a:pt x="325" y="196"/>
                  </a:lnTo>
                  <a:lnTo>
                    <a:pt x="324" y="201"/>
                  </a:lnTo>
                  <a:lnTo>
                    <a:pt x="322" y="208"/>
                  </a:lnTo>
                  <a:lnTo>
                    <a:pt x="318" y="212"/>
                  </a:lnTo>
                  <a:lnTo>
                    <a:pt x="314" y="218"/>
                  </a:lnTo>
                  <a:lnTo>
                    <a:pt x="309" y="222"/>
                  </a:lnTo>
                  <a:lnTo>
                    <a:pt x="194" y="285"/>
                  </a:lnTo>
                  <a:lnTo>
                    <a:pt x="194" y="212"/>
                  </a:lnTo>
                  <a:lnTo>
                    <a:pt x="291" y="158"/>
                  </a:lnTo>
                  <a:lnTo>
                    <a:pt x="293" y="155"/>
                  </a:lnTo>
                  <a:lnTo>
                    <a:pt x="293" y="154"/>
                  </a:lnTo>
                  <a:lnTo>
                    <a:pt x="291" y="153"/>
                  </a:lnTo>
                  <a:lnTo>
                    <a:pt x="288" y="153"/>
                  </a:lnTo>
                  <a:lnTo>
                    <a:pt x="194" y="205"/>
                  </a:lnTo>
                  <a:lnTo>
                    <a:pt x="194" y="174"/>
                  </a:lnTo>
                  <a:lnTo>
                    <a:pt x="275" y="130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5" y="124"/>
                  </a:lnTo>
                  <a:lnTo>
                    <a:pt x="272" y="124"/>
                  </a:lnTo>
                  <a:lnTo>
                    <a:pt x="194" y="168"/>
                  </a:lnTo>
                  <a:lnTo>
                    <a:pt x="194" y="138"/>
                  </a:lnTo>
                  <a:lnTo>
                    <a:pt x="260" y="101"/>
                  </a:lnTo>
                  <a:lnTo>
                    <a:pt x="261" y="98"/>
                  </a:lnTo>
                  <a:lnTo>
                    <a:pt x="261" y="97"/>
                  </a:lnTo>
                  <a:lnTo>
                    <a:pt x="259" y="96"/>
                  </a:lnTo>
                  <a:lnTo>
                    <a:pt x="257" y="96"/>
                  </a:lnTo>
                  <a:lnTo>
                    <a:pt x="194" y="131"/>
                  </a:lnTo>
                  <a:lnTo>
                    <a:pt x="194" y="100"/>
                  </a:lnTo>
                  <a:lnTo>
                    <a:pt x="244" y="73"/>
                  </a:lnTo>
                  <a:lnTo>
                    <a:pt x="245" y="70"/>
                  </a:lnTo>
                  <a:lnTo>
                    <a:pt x="245" y="69"/>
                  </a:lnTo>
                  <a:lnTo>
                    <a:pt x="244" y="67"/>
                  </a:lnTo>
                  <a:lnTo>
                    <a:pt x="241" y="67"/>
                  </a:lnTo>
                  <a:lnTo>
                    <a:pt x="194" y="93"/>
                  </a:lnTo>
                  <a:lnTo>
                    <a:pt x="194" y="31"/>
                  </a:lnTo>
                  <a:close/>
                  <a:moveTo>
                    <a:pt x="15" y="116"/>
                  </a:moveTo>
                  <a:lnTo>
                    <a:pt x="15" y="116"/>
                  </a:lnTo>
                  <a:lnTo>
                    <a:pt x="15" y="120"/>
                  </a:lnTo>
                  <a:lnTo>
                    <a:pt x="16" y="126"/>
                  </a:lnTo>
                  <a:lnTo>
                    <a:pt x="19" y="130"/>
                  </a:lnTo>
                  <a:lnTo>
                    <a:pt x="24" y="132"/>
                  </a:lnTo>
                  <a:lnTo>
                    <a:pt x="28" y="132"/>
                  </a:lnTo>
                  <a:lnTo>
                    <a:pt x="34" y="131"/>
                  </a:lnTo>
                  <a:lnTo>
                    <a:pt x="38" y="127"/>
                  </a:lnTo>
                  <a:lnTo>
                    <a:pt x="41" y="123"/>
                  </a:lnTo>
                  <a:lnTo>
                    <a:pt x="41" y="117"/>
                  </a:lnTo>
                  <a:lnTo>
                    <a:pt x="39" y="113"/>
                  </a:lnTo>
                  <a:lnTo>
                    <a:pt x="35" y="109"/>
                  </a:lnTo>
                  <a:lnTo>
                    <a:pt x="31" y="107"/>
                  </a:lnTo>
                  <a:lnTo>
                    <a:pt x="50" y="96"/>
                  </a:lnTo>
                  <a:lnTo>
                    <a:pt x="50" y="101"/>
                  </a:lnTo>
                  <a:lnTo>
                    <a:pt x="51" y="107"/>
                  </a:lnTo>
                  <a:lnTo>
                    <a:pt x="54" y="111"/>
                  </a:lnTo>
                  <a:lnTo>
                    <a:pt x="60" y="112"/>
                  </a:lnTo>
                  <a:lnTo>
                    <a:pt x="64" y="113"/>
                  </a:lnTo>
                  <a:lnTo>
                    <a:pt x="69" y="111"/>
                  </a:lnTo>
                  <a:lnTo>
                    <a:pt x="73" y="108"/>
                  </a:lnTo>
                  <a:lnTo>
                    <a:pt x="76" y="104"/>
                  </a:lnTo>
                  <a:lnTo>
                    <a:pt x="76" y="98"/>
                  </a:lnTo>
                  <a:lnTo>
                    <a:pt x="75" y="93"/>
                  </a:lnTo>
                  <a:lnTo>
                    <a:pt x="70" y="89"/>
                  </a:lnTo>
                  <a:lnTo>
                    <a:pt x="66" y="88"/>
                  </a:lnTo>
                  <a:lnTo>
                    <a:pt x="85" y="77"/>
                  </a:lnTo>
                  <a:lnTo>
                    <a:pt x="85" y="81"/>
                  </a:lnTo>
                  <a:lnTo>
                    <a:pt x="87" y="86"/>
                  </a:lnTo>
                  <a:lnTo>
                    <a:pt x="89" y="90"/>
                  </a:lnTo>
                  <a:lnTo>
                    <a:pt x="95" y="93"/>
                  </a:lnTo>
                  <a:lnTo>
                    <a:pt x="99" y="93"/>
                  </a:lnTo>
                  <a:lnTo>
                    <a:pt x="104" y="92"/>
                  </a:lnTo>
                  <a:lnTo>
                    <a:pt x="108" y="88"/>
                  </a:lnTo>
                  <a:lnTo>
                    <a:pt x="111" y="84"/>
                  </a:lnTo>
                  <a:lnTo>
                    <a:pt x="111" y="78"/>
                  </a:lnTo>
                  <a:lnTo>
                    <a:pt x="110" y="74"/>
                  </a:lnTo>
                  <a:lnTo>
                    <a:pt x="106" y="70"/>
                  </a:lnTo>
                  <a:lnTo>
                    <a:pt x="102" y="67"/>
                  </a:lnTo>
                  <a:lnTo>
                    <a:pt x="121" y="56"/>
                  </a:lnTo>
                  <a:lnTo>
                    <a:pt x="121" y="62"/>
                  </a:lnTo>
                  <a:lnTo>
                    <a:pt x="122" y="67"/>
                  </a:lnTo>
                  <a:lnTo>
                    <a:pt x="125" y="71"/>
                  </a:lnTo>
                  <a:lnTo>
                    <a:pt x="130" y="73"/>
                  </a:lnTo>
                  <a:lnTo>
                    <a:pt x="134" y="74"/>
                  </a:lnTo>
                  <a:lnTo>
                    <a:pt x="140" y="73"/>
                  </a:lnTo>
                  <a:lnTo>
                    <a:pt x="144" y="69"/>
                  </a:lnTo>
                  <a:lnTo>
                    <a:pt x="146" y="65"/>
                  </a:lnTo>
                  <a:lnTo>
                    <a:pt x="146" y="59"/>
                  </a:lnTo>
                  <a:lnTo>
                    <a:pt x="145" y="54"/>
                  </a:lnTo>
                  <a:lnTo>
                    <a:pt x="141" y="50"/>
                  </a:lnTo>
                  <a:lnTo>
                    <a:pt x="137" y="48"/>
                  </a:lnTo>
                  <a:lnTo>
                    <a:pt x="156" y="38"/>
                  </a:lnTo>
                  <a:lnTo>
                    <a:pt x="154" y="43"/>
                  </a:lnTo>
                  <a:lnTo>
                    <a:pt x="157" y="47"/>
                  </a:lnTo>
                  <a:lnTo>
                    <a:pt x="160" y="51"/>
                  </a:lnTo>
                  <a:lnTo>
                    <a:pt x="164" y="54"/>
                  </a:lnTo>
                  <a:lnTo>
                    <a:pt x="169" y="54"/>
                  </a:lnTo>
                  <a:lnTo>
                    <a:pt x="175" y="52"/>
                  </a:lnTo>
                  <a:lnTo>
                    <a:pt x="179" y="50"/>
                  </a:lnTo>
                  <a:lnTo>
                    <a:pt x="180" y="44"/>
                  </a:lnTo>
                  <a:lnTo>
                    <a:pt x="181" y="40"/>
                  </a:lnTo>
                  <a:lnTo>
                    <a:pt x="180" y="35"/>
                  </a:lnTo>
                  <a:lnTo>
                    <a:pt x="176" y="31"/>
                  </a:lnTo>
                  <a:lnTo>
                    <a:pt x="172" y="28"/>
                  </a:lnTo>
                  <a:lnTo>
                    <a:pt x="191" y="19"/>
                  </a:lnTo>
                  <a:lnTo>
                    <a:pt x="190" y="23"/>
                  </a:lnTo>
                  <a:lnTo>
                    <a:pt x="192" y="28"/>
                  </a:lnTo>
                  <a:lnTo>
                    <a:pt x="194" y="31"/>
                  </a:lnTo>
                  <a:lnTo>
                    <a:pt x="194" y="93"/>
                  </a:lnTo>
                  <a:lnTo>
                    <a:pt x="47" y="174"/>
                  </a:lnTo>
                  <a:lnTo>
                    <a:pt x="46" y="176"/>
                  </a:lnTo>
                  <a:lnTo>
                    <a:pt x="46" y="178"/>
                  </a:lnTo>
                  <a:lnTo>
                    <a:pt x="49" y="180"/>
                  </a:lnTo>
                  <a:lnTo>
                    <a:pt x="50" y="180"/>
                  </a:lnTo>
                  <a:lnTo>
                    <a:pt x="194" y="100"/>
                  </a:lnTo>
                  <a:lnTo>
                    <a:pt x="194" y="131"/>
                  </a:lnTo>
                  <a:lnTo>
                    <a:pt x="64" y="203"/>
                  </a:lnTo>
                  <a:lnTo>
                    <a:pt x="62" y="204"/>
                  </a:lnTo>
                  <a:lnTo>
                    <a:pt x="62" y="207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194" y="138"/>
                  </a:lnTo>
                  <a:lnTo>
                    <a:pt x="194" y="168"/>
                  </a:lnTo>
                  <a:lnTo>
                    <a:pt x="80" y="231"/>
                  </a:lnTo>
                  <a:lnTo>
                    <a:pt x="77" y="233"/>
                  </a:lnTo>
                  <a:lnTo>
                    <a:pt x="79" y="235"/>
                  </a:lnTo>
                  <a:lnTo>
                    <a:pt x="80" y="237"/>
                  </a:lnTo>
                  <a:lnTo>
                    <a:pt x="83" y="237"/>
                  </a:lnTo>
                  <a:lnTo>
                    <a:pt x="194" y="174"/>
                  </a:lnTo>
                  <a:lnTo>
                    <a:pt x="194" y="205"/>
                  </a:lnTo>
                  <a:lnTo>
                    <a:pt x="95" y="260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5"/>
                  </a:lnTo>
                  <a:lnTo>
                    <a:pt x="98" y="265"/>
                  </a:lnTo>
                  <a:lnTo>
                    <a:pt x="194" y="212"/>
                  </a:lnTo>
                  <a:lnTo>
                    <a:pt x="194" y="285"/>
                  </a:lnTo>
                  <a:lnTo>
                    <a:pt x="142" y="314"/>
                  </a:lnTo>
                  <a:lnTo>
                    <a:pt x="137" y="316"/>
                  </a:lnTo>
                  <a:lnTo>
                    <a:pt x="130" y="318"/>
                  </a:lnTo>
                  <a:lnTo>
                    <a:pt x="123" y="318"/>
                  </a:lnTo>
                  <a:lnTo>
                    <a:pt x="118" y="316"/>
                  </a:lnTo>
                  <a:lnTo>
                    <a:pt x="111" y="314"/>
                  </a:lnTo>
                  <a:lnTo>
                    <a:pt x="107" y="311"/>
                  </a:lnTo>
                  <a:lnTo>
                    <a:pt x="102" y="306"/>
                  </a:lnTo>
                  <a:lnTo>
                    <a:pt x="98" y="300"/>
                  </a:lnTo>
                  <a:lnTo>
                    <a:pt x="0" y="124"/>
                  </a:lnTo>
                  <a:lnTo>
                    <a:pt x="15" y="116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1" name="Freeform 154"/>
            <p:cNvSpPr>
              <a:spLocks noEditPoints="1" noChangeArrowheads="1"/>
            </p:cNvSpPr>
            <p:nvPr/>
          </p:nvSpPr>
          <p:spPr bwMode="auto">
            <a:xfrm>
              <a:off x="5043217" y="2056382"/>
              <a:ext cx="320484" cy="343323"/>
            </a:xfrm>
            <a:custGeom>
              <a:avLst/>
              <a:gdLst>
                <a:gd name="T0" fmla="*/ 2147483647 w 308"/>
                <a:gd name="T1" fmla="*/ 2147483647 h 323"/>
                <a:gd name="T2" fmla="*/ 2147483647 w 308"/>
                <a:gd name="T3" fmla="*/ 2147483647 h 323"/>
                <a:gd name="T4" fmla="*/ 2147483647 w 308"/>
                <a:gd name="T5" fmla="*/ 2147483647 h 323"/>
                <a:gd name="T6" fmla="*/ 2147483647 w 308"/>
                <a:gd name="T7" fmla="*/ 2147483647 h 323"/>
                <a:gd name="T8" fmla="*/ 2147483647 w 308"/>
                <a:gd name="T9" fmla="*/ 2147483647 h 323"/>
                <a:gd name="T10" fmla="*/ 2147483647 w 308"/>
                <a:gd name="T11" fmla="*/ 2147483647 h 323"/>
                <a:gd name="T12" fmla="*/ 2147483647 w 308"/>
                <a:gd name="T13" fmla="*/ 2147483647 h 323"/>
                <a:gd name="T14" fmla="*/ 2147483647 w 308"/>
                <a:gd name="T15" fmla="*/ 2147483647 h 323"/>
                <a:gd name="T16" fmla="*/ 2147483647 w 308"/>
                <a:gd name="T17" fmla="*/ 2147483647 h 323"/>
                <a:gd name="T18" fmla="*/ 2147483647 w 308"/>
                <a:gd name="T19" fmla="*/ 2147483647 h 323"/>
                <a:gd name="T20" fmla="*/ 2147483647 w 308"/>
                <a:gd name="T21" fmla="*/ 2147483647 h 323"/>
                <a:gd name="T22" fmla="*/ 2147483647 w 308"/>
                <a:gd name="T23" fmla="*/ 2147483647 h 323"/>
                <a:gd name="T24" fmla="*/ 2147483647 w 308"/>
                <a:gd name="T25" fmla="*/ 2147483647 h 323"/>
                <a:gd name="T26" fmla="*/ 2147483647 w 308"/>
                <a:gd name="T27" fmla="*/ 2147483647 h 323"/>
                <a:gd name="T28" fmla="*/ 2147483647 w 308"/>
                <a:gd name="T29" fmla="*/ 2147483647 h 323"/>
                <a:gd name="T30" fmla="*/ 2147483647 w 308"/>
                <a:gd name="T31" fmla="*/ 2147483647 h 323"/>
                <a:gd name="T32" fmla="*/ 2147483647 w 308"/>
                <a:gd name="T33" fmla="*/ 2147483647 h 323"/>
                <a:gd name="T34" fmla="*/ 2147483647 w 308"/>
                <a:gd name="T35" fmla="*/ 2147483647 h 323"/>
                <a:gd name="T36" fmla="*/ 2147483647 w 308"/>
                <a:gd name="T37" fmla="*/ 2147483647 h 323"/>
                <a:gd name="T38" fmla="*/ 2147483647 w 308"/>
                <a:gd name="T39" fmla="*/ 2147483647 h 323"/>
                <a:gd name="T40" fmla="*/ 2147483647 w 308"/>
                <a:gd name="T41" fmla="*/ 2147483647 h 323"/>
                <a:gd name="T42" fmla="*/ 2147483647 w 308"/>
                <a:gd name="T43" fmla="*/ 2147483647 h 323"/>
                <a:gd name="T44" fmla="*/ 2147483647 w 308"/>
                <a:gd name="T45" fmla="*/ 2147483647 h 323"/>
                <a:gd name="T46" fmla="*/ 2147483647 w 308"/>
                <a:gd name="T47" fmla="*/ 2147483647 h 323"/>
                <a:gd name="T48" fmla="*/ 2147483647 w 308"/>
                <a:gd name="T49" fmla="*/ 2147483647 h 323"/>
                <a:gd name="T50" fmla="*/ 2147483647 w 308"/>
                <a:gd name="T51" fmla="*/ 2147483647 h 323"/>
                <a:gd name="T52" fmla="*/ 2147483647 w 308"/>
                <a:gd name="T53" fmla="*/ 2147483647 h 323"/>
                <a:gd name="T54" fmla="*/ 2147483647 w 308"/>
                <a:gd name="T55" fmla="*/ 0 h 323"/>
                <a:gd name="T56" fmla="*/ 2147483647 w 308"/>
                <a:gd name="T57" fmla="*/ 2147483647 h 323"/>
                <a:gd name="T58" fmla="*/ 2147483647 w 308"/>
                <a:gd name="T59" fmla="*/ 2147483647 h 323"/>
                <a:gd name="T60" fmla="*/ 2147483647 w 308"/>
                <a:gd name="T61" fmla="*/ 2147483647 h 323"/>
                <a:gd name="T62" fmla="*/ 2147483647 w 308"/>
                <a:gd name="T63" fmla="*/ 2147483647 h 323"/>
                <a:gd name="T64" fmla="*/ 2147483647 w 308"/>
                <a:gd name="T65" fmla="*/ 2147483647 h 323"/>
                <a:gd name="T66" fmla="*/ 2147483647 w 308"/>
                <a:gd name="T67" fmla="*/ 2147483647 h 323"/>
                <a:gd name="T68" fmla="*/ 2147483647 w 308"/>
                <a:gd name="T69" fmla="*/ 2147483647 h 323"/>
                <a:gd name="T70" fmla="*/ 2147483647 w 308"/>
                <a:gd name="T71" fmla="*/ 2147483647 h 323"/>
                <a:gd name="T72" fmla="*/ 2147483647 w 308"/>
                <a:gd name="T73" fmla="*/ 2147483647 h 323"/>
                <a:gd name="T74" fmla="*/ 2147483647 w 308"/>
                <a:gd name="T75" fmla="*/ 2147483647 h 323"/>
                <a:gd name="T76" fmla="*/ 2147483647 w 308"/>
                <a:gd name="T77" fmla="*/ 2147483647 h 323"/>
                <a:gd name="T78" fmla="*/ 2147483647 w 308"/>
                <a:gd name="T79" fmla="*/ 2147483647 h 323"/>
                <a:gd name="T80" fmla="*/ 2147483647 w 308"/>
                <a:gd name="T81" fmla="*/ 2147483647 h 323"/>
                <a:gd name="T82" fmla="*/ 2147483647 w 308"/>
                <a:gd name="T83" fmla="*/ 2147483647 h 323"/>
                <a:gd name="T84" fmla="*/ 2147483647 w 308"/>
                <a:gd name="T85" fmla="*/ 2147483647 h 323"/>
                <a:gd name="T86" fmla="*/ 2147483647 w 308"/>
                <a:gd name="T87" fmla="*/ 2147483647 h 323"/>
                <a:gd name="T88" fmla="*/ 2147483647 w 308"/>
                <a:gd name="T89" fmla="*/ 2147483647 h 323"/>
                <a:gd name="T90" fmla="*/ 2147483647 w 308"/>
                <a:gd name="T91" fmla="*/ 2147483647 h 323"/>
                <a:gd name="T92" fmla="*/ 2147483647 w 308"/>
                <a:gd name="T93" fmla="*/ 2147483647 h 323"/>
                <a:gd name="T94" fmla="*/ 2147483647 w 308"/>
                <a:gd name="T95" fmla="*/ 2147483647 h 323"/>
                <a:gd name="T96" fmla="*/ 2147483647 w 308"/>
                <a:gd name="T97" fmla="*/ 2147483647 h 323"/>
                <a:gd name="T98" fmla="*/ 2147483647 w 308"/>
                <a:gd name="T99" fmla="*/ 2147483647 h 323"/>
                <a:gd name="T100" fmla="*/ 2147483647 w 308"/>
                <a:gd name="T101" fmla="*/ 2147483647 h 323"/>
                <a:gd name="T102" fmla="*/ 2147483647 w 308"/>
                <a:gd name="T103" fmla="*/ 2147483647 h 323"/>
                <a:gd name="T104" fmla="*/ 2147483647 w 308"/>
                <a:gd name="T105" fmla="*/ 2147483647 h 323"/>
                <a:gd name="T106" fmla="*/ 2147483647 w 308"/>
                <a:gd name="T107" fmla="*/ 2147483647 h 323"/>
                <a:gd name="T108" fmla="*/ 2147483647 w 308"/>
                <a:gd name="T109" fmla="*/ 2147483647 h 323"/>
                <a:gd name="T110" fmla="*/ 2147483647 w 308"/>
                <a:gd name="T111" fmla="*/ 2147483647 h 323"/>
                <a:gd name="T112" fmla="*/ 2147483647 w 308"/>
                <a:gd name="T113" fmla="*/ 2147483647 h 323"/>
                <a:gd name="T114" fmla="*/ 2147483647 w 308"/>
                <a:gd name="T115" fmla="*/ 2147483647 h 323"/>
                <a:gd name="T116" fmla="*/ 2147483647 w 308"/>
                <a:gd name="T117" fmla="*/ 2147483647 h 323"/>
                <a:gd name="T118" fmla="*/ 2147483647 w 308"/>
                <a:gd name="T119" fmla="*/ 2147483647 h 323"/>
                <a:gd name="T120" fmla="*/ 2147483647 w 308"/>
                <a:gd name="T121" fmla="*/ 2147483647 h 323"/>
                <a:gd name="T122" fmla="*/ 2147483647 w 308"/>
                <a:gd name="T123" fmla="*/ 2147483647 h 323"/>
                <a:gd name="T124" fmla="*/ 2147483647 w 308"/>
                <a:gd name="T125" fmla="*/ 2147483647 h 3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08"/>
                <a:gd name="T190" fmla="*/ 0 h 323"/>
                <a:gd name="T191" fmla="*/ 308 w 308"/>
                <a:gd name="T192" fmla="*/ 323 h 3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08" h="323">
                  <a:moveTo>
                    <a:pt x="218" y="44"/>
                  </a:moveTo>
                  <a:lnTo>
                    <a:pt x="288" y="76"/>
                  </a:lnTo>
                  <a:lnTo>
                    <a:pt x="293" y="80"/>
                  </a:lnTo>
                  <a:lnTo>
                    <a:pt x="299" y="84"/>
                  </a:lnTo>
                  <a:lnTo>
                    <a:pt x="303" y="90"/>
                  </a:lnTo>
                  <a:lnTo>
                    <a:pt x="306" y="96"/>
                  </a:lnTo>
                  <a:lnTo>
                    <a:pt x="308" y="103"/>
                  </a:lnTo>
                  <a:lnTo>
                    <a:pt x="308" y="110"/>
                  </a:lnTo>
                  <a:lnTo>
                    <a:pt x="307" y="117"/>
                  </a:lnTo>
                  <a:lnTo>
                    <a:pt x="304" y="124"/>
                  </a:lnTo>
                  <a:lnTo>
                    <a:pt x="222" y="301"/>
                  </a:lnTo>
                  <a:lnTo>
                    <a:pt x="218" y="308"/>
                  </a:lnTo>
                  <a:lnTo>
                    <a:pt x="218" y="248"/>
                  </a:lnTo>
                  <a:lnTo>
                    <a:pt x="219" y="245"/>
                  </a:lnTo>
                  <a:lnTo>
                    <a:pt x="227" y="228"/>
                  </a:lnTo>
                  <a:lnTo>
                    <a:pt x="228" y="226"/>
                  </a:lnTo>
                  <a:lnTo>
                    <a:pt x="227" y="224"/>
                  </a:lnTo>
                  <a:lnTo>
                    <a:pt x="227" y="222"/>
                  </a:lnTo>
                  <a:lnTo>
                    <a:pt x="224" y="221"/>
                  </a:lnTo>
                  <a:lnTo>
                    <a:pt x="218" y="217"/>
                  </a:lnTo>
                  <a:lnTo>
                    <a:pt x="218" y="202"/>
                  </a:lnTo>
                  <a:lnTo>
                    <a:pt x="230" y="209"/>
                  </a:lnTo>
                  <a:lnTo>
                    <a:pt x="233" y="209"/>
                  </a:lnTo>
                  <a:lnTo>
                    <a:pt x="235" y="209"/>
                  </a:lnTo>
                  <a:lnTo>
                    <a:pt x="237" y="207"/>
                  </a:lnTo>
                  <a:lnTo>
                    <a:pt x="238" y="206"/>
                  </a:lnTo>
                  <a:lnTo>
                    <a:pt x="246" y="188"/>
                  </a:lnTo>
                  <a:lnTo>
                    <a:pt x="247" y="186"/>
                  </a:lnTo>
                  <a:lnTo>
                    <a:pt x="246" y="184"/>
                  </a:lnTo>
                  <a:lnTo>
                    <a:pt x="246" y="182"/>
                  </a:lnTo>
                  <a:lnTo>
                    <a:pt x="243" y="180"/>
                  </a:lnTo>
                  <a:lnTo>
                    <a:pt x="218" y="168"/>
                  </a:lnTo>
                  <a:lnTo>
                    <a:pt x="218" y="145"/>
                  </a:lnTo>
                  <a:lnTo>
                    <a:pt x="243" y="157"/>
                  </a:lnTo>
                  <a:lnTo>
                    <a:pt x="250" y="159"/>
                  </a:lnTo>
                  <a:lnTo>
                    <a:pt x="257" y="157"/>
                  </a:lnTo>
                  <a:lnTo>
                    <a:pt x="262" y="155"/>
                  </a:lnTo>
                  <a:lnTo>
                    <a:pt x="266" y="149"/>
                  </a:lnTo>
                  <a:lnTo>
                    <a:pt x="279" y="122"/>
                  </a:lnTo>
                  <a:lnTo>
                    <a:pt x="280" y="115"/>
                  </a:lnTo>
                  <a:lnTo>
                    <a:pt x="280" y="109"/>
                  </a:lnTo>
                  <a:lnTo>
                    <a:pt x="276" y="103"/>
                  </a:lnTo>
                  <a:lnTo>
                    <a:pt x="270" y="99"/>
                  </a:lnTo>
                  <a:lnTo>
                    <a:pt x="218" y="75"/>
                  </a:lnTo>
                  <a:lnTo>
                    <a:pt x="218" y="44"/>
                  </a:lnTo>
                  <a:close/>
                  <a:moveTo>
                    <a:pt x="180" y="26"/>
                  </a:moveTo>
                  <a:lnTo>
                    <a:pt x="218" y="44"/>
                  </a:lnTo>
                  <a:lnTo>
                    <a:pt x="218" y="75"/>
                  </a:lnTo>
                  <a:lnTo>
                    <a:pt x="180" y="57"/>
                  </a:lnTo>
                  <a:lnTo>
                    <a:pt x="180" y="26"/>
                  </a:lnTo>
                  <a:close/>
                  <a:moveTo>
                    <a:pt x="218" y="308"/>
                  </a:moveTo>
                  <a:lnTo>
                    <a:pt x="218" y="308"/>
                  </a:lnTo>
                  <a:lnTo>
                    <a:pt x="211" y="316"/>
                  </a:lnTo>
                  <a:lnTo>
                    <a:pt x="201" y="320"/>
                  </a:lnTo>
                  <a:lnTo>
                    <a:pt x="191" y="323"/>
                  </a:lnTo>
                  <a:lnTo>
                    <a:pt x="180" y="321"/>
                  </a:lnTo>
                  <a:lnTo>
                    <a:pt x="180" y="283"/>
                  </a:lnTo>
                  <a:lnTo>
                    <a:pt x="193" y="289"/>
                  </a:lnTo>
                  <a:lnTo>
                    <a:pt x="195" y="289"/>
                  </a:lnTo>
                  <a:lnTo>
                    <a:pt x="197" y="289"/>
                  </a:lnTo>
                  <a:lnTo>
                    <a:pt x="199" y="287"/>
                  </a:lnTo>
                  <a:lnTo>
                    <a:pt x="200" y="286"/>
                  </a:lnTo>
                  <a:lnTo>
                    <a:pt x="208" y="268"/>
                  </a:lnTo>
                  <a:lnTo>
                    <a:pt x="209" y="266"/>
                  </a:lnTo>
                  <a:lnTo>
                    <a:pt x="209" y="264"/>
                  </a:lnTo>
                  <a:lnTo>
                    <a:pt x="208" y="262"/>
                  </a:lnTo>
                  <a:lnTo>
                    <a:pt x="205" y="260"/>
                  </a:lnTo>
                  <a:lnTo>
                    <a:pt x="180" y="249"/>
                  </a:lnTo>
                  <a:lnTo>
                    <a:pt x="180" y="235"/>
                  </a:lnTo>
                  <a:lnTo>
                    <a:pt x="212" y="248"/>
                  </a:lnTo>
                  <a:lnTo>
                    <a:pt x="215" y="249"/>
                  </a:lnTo>
                  <a:lnTo>
                    <a:pt x="218" y="248"/>
                  </a:lnTo>
                  <a:lnTo>
                    <a:pt x="218" y="308"/>
                  </a:lnTo>
                  <a:close/>
                  <a:moveTo>
                    <a:pt x="218" y="145"/>
                  </a:moveTo>
                  <a:lnTo>
                    <a:pt x="218" y="168"/>
                  </a:lnTo>
                  <a:lnTo>
                    <a:pt x="205" y="163"/>
                  </a:lnTo>
                  <a:lnTo>
                    <a:pt x="203" y="161"/>
                  </a:lnTo>
                  <a:lnTo>
                    <a:pt x="201" y="163"/>
                  </a:lnTo>
                  <a:lnTo>
                    <a:pt x="199" y="164"/>
                  </a:lnTo>
                  <a:lnTo>
                    <a:pt x="197" y="165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89" y="187"/>
                  </a:lnTo>
                  <a:lnTo>
                    <a:pt x="191" y="190"/>
                  </a:lnTo>
                  <a:lnTo>
                    <a:pt x="192" y="191"/>
                  </a:lnTo>
                  <a:lnTo>
                    <a:pt x="218" y="202"/>
                  </a:lnTo>
                  <a:lnTo>
                    <a:pt x="218" y="217"/>
                  </a:lnTo>
                  <a:lnTo>
                    <a:pt x="186" y="202"/>
                  </a:lnTo>
                  <a:lnTo>
                    <a:pt x="184" y="202"/>
                  </a:lnTo>
                  <a:lnTo>
                    <a:pt x="180" y="203"/>
                  </a:lnTo>
                  <a:lnTo>
                    <a:pt x="180" y="170"/>
                  </a:lnTo>
                  <a:lnTo>
                    <a:pt x="185" y="160"/>
                  </a:lnTo>
                  <a:lnTo>
                    <a:pt x="185" y="157"/>
                  </a:lnTo>
                  <a:lnTo>
                    <a:pt x="185" y="155"/>
                  </a:lnTo>
                  <a:lnTo>
                    <a:pt x="184" y="153"/>
                  </a:lnTo>
                  <a:lnTo>
                    <a:pt x="182" y="152"/>
                  </a:lnTo>
                  <a:lnTo>
                    <a:pt x="180" y="151"/>
                  </a:lnTo>
                  <a:lnTo>
                    <a:pt x="180" y="128"/>
                  </a:lnTo>
                  <a:lnTo>
                    <a:pt x="218" y="145"/>
                  </a:lnTo>
                  <a:close/>
                  <a:moveTo>
                    <a:pt x="147" y="10"/>
                  </a:moveTo>
                  <a:lnTo>
                    <a:pt x="180" y="26"/>
                  </a:lnTo>
                  <a:lnTo>
                    <a:pt x="180" y="57"/>
                  </a:lnTo>
                  <a:lnTo>
                    <a:pt x="147" y="41"/>
                  </a:lnTo>
                  <a:lnTo>
                    <a:pt x="147" y="10"/>
                  </a:lnTo>
                  <a:close/>
                  <a:moveTo>
                    <a:pt x="180" y="321"/>
                  </a:moveTo>
                  <a:lnTo>
                    <a:pt x="180" y="321"/>
                  </a:lnTo>
                  <a:lnTo>
                    <a:pt x="174" y="318"/>
                  </a:lnTo>
                  <a:lnTo>
                    <a:pt x="147" y="306"/>
                  </a:lnTo>
                  <a:lnTo>
                    <a:pt x="147" y="240"/>
                  </a:lnTo>
                  <a:lnTo>
                    <a:pt x="149" y="237"/>
                  </a:lnTo>
                  <a:lnTo>
                    <a:pt x="147" y="235"/>
                  </a:lnTo>
                  <a:lnTo>
                    <a:pt x="147" y="218"/>
                  </a:lnTo>
                  <a:lnTo>
                    <a:pt x="150" y="220"/>
                  </a:lnTo>
                  <a:lnTo>
                    <a:pt x="153" y="221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58" y="217"/>
                  </a:lnTo>
                  <a:lnTo>
                    <a:pt x="166" y="199"/>
                  </a:lnTo>
                  <a:lnTo>
                    <a:pt x="166" y="198"/>
                  </a:lnTo>
                  <a:lnTo>
                    <a:pt x="166" y="195"/>
                  </a:lnTo>
                  <a:lnTo>
                    <a:pt x="165" y="193"/>
                  </a:lnTo>
                  <a:lnTo>
                    <a:pt x="163" y="191"/>
                  </a:lnTo>
                  <a:lnTo>
                    <a:pt x="147" y="184"/>
                  </a:lnTo>
                  <a:lnTo>
                    <a:pt x="147" y="170"/>
                  </a:lnTo>
                  <a:lnTo>
                    <a:pt x="169" y="180"/>
                  </a:lnTo>
                  <a:lnTo>
                    <a:pt x="172" y="180"/>
                  </a:lnTo>
                  <a:lnTo>
                    <a:pt x="173" y="180"/>
                  </a:lnTo>
                  <a:lnTo>
                    <a:pt x="176" y="179"/>
                  </a:lnTo>
                  <a:lnTo>
                    <a:pt x="177" y="176"/>
                  </a:lnTo>
                  <a:lnTo>
                    <a:pt x="180" y="170"/>
                  </a:lnTo>
                  <a:lnTo>
                    <a:pt x="180" y="203"/>
                  </a:lnTo>
                  <a:lnTo>
                    <a:pt x="178" y="206"/>
                  </a:lnTo>
                  <a:lnTo>
                    <a:pt x="170" y="222"/>
                  </a:lnTo>
                  <a:lnTo>
                    <a:pt x="170" y="225"/>
                  </a:lnTo>
                  <a:lnTo>
                    <a:pt x="170" y="228"/>
                  </a:lnTo>
                  <a:lnTo>
                    <a:pt x="172" y="229"/>
                  </a:lnTo>
                  <a:lnTo>
                    <a:pt x="173" y="230"/>
                  </a:lnTo>
                  <a:lnTo>
                    <a:pt x="180" y="235"/>
                  </a:lnTo>
                  <a:lnTo>
                    <a:pt x="180" y="249"/>
                  </a:lnTo>
                  <a:lnTo>
                    <a:pt x="168" y="243"/>
                  </a:lnTo>
                  <a:lnTo>
                    <a:pt x="166" y="243"/>
                  </a:lnTo>
                  <a:lnTo>
                    <a:pt x="163" y="243"/>
                  </a:lnTo>
                  <a:lnTo>
                    <a:pt x="162" y="244"/>
                  </a:lnTo>
                  <a:lnTo>
                    <a:pt x="161" y="245"/>
                  </a:lnTo>
                  <a:lnTo>
                    <a:pt x="151" y="263"/>
                  </a:lnTo>
                  <a:lnTo>
                    <a:pt x="151" y="266"/>
                  </a:lnTo>
                  <a:lnTo>
                    <a:pt x="151" y="267"/>
                  </a:lnTo>
                  <a:lnTo>
                    <a:pt x="153" y="270"/>
                  </a:lnTo>
                  <a:lnTo>
                    <a:pt x="155" y="271"/>
                  </a:lnTo>
                  <a:lnTo>
                    <a:pt x="180" y="283"/>
                  </a:lnTo>
                  <a:lnTo>
                    <a:pt x="180" y="321"/>
                  </a:lnTo>
                  <a:close/>
                  <a:moveTo>
                    <a:pt x="180" y="128"/>
                  </a:moveTo>
                  <a:lnTo>
                    <a:pt x="180" y="151"/>
                  </a:lnTo>
                  <a:lnTo>
                    <a:pt x="147" y="136"/>
                  </a:lnTo>
                  <a:lnTo>
                    <a:pt x="147" y="113"/>
                  </a:lnTo>
                  <a:lnTo>
                    <a:pt x="180" y="128"/>
                  </a:lnTo>
                  <a:close/>
                  <a:moveTo>
                    <a:pt x="135" y="4"/>
                  </a:moveTo>
                  <a:lnTo>
                    <a:pt x="147" y="10"/>
                  </a:lnTo>
                  <a:lnTo>
                    <a:pt x="147" y="41"/>
                  </a:lnTo>
                  <a:lnTo>
                    <a:pt x="128" y="33"/>
                  </a:lnTo>
                  <a:lnTo>
                    <a:pt x="124" y="31"/>
                  </a:lnTo>
                  <a:lnTo>
                    <a:pt x="119" y="31"/>
                  </a:lnTo>
                  <a:lnTo>
                    <a:pt x="119" y="0"/>
                  </a:lnTo>
                  <a:lnTo>
                    <a:pt x="127" y="2"/>
                  </a:lnTo>
                  <a:lnTo>
                    <a:pt x="135" y="4"/>
                  </a:lnTo>
                  <a:close/>
                  <a:moveTo>
                    <a:pt x="147" y="306"/>
                  </a:moveTo>
                  <a:lnTo>
                    <a:pt x="119" y="293"/>
                  </a:lnTo>
                  <a:lnTo>
                    <a:pt x="119" y="253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6" y="260"/>
                  </a:lnTo>
                  <a:lnTo>
                    <a:pt x="138" y="259"/>
                  </a:lnTo>
                  <a:lnTo>
                    <a:pt x="139" y="258"/>
                  </a:lnTo>
                  <a:lnTo>
                    <a:pt x="147" y="240"/>
                  </a:lnTo>
                  <a:lnTo>
                    <a:pt x="147" y="306"/>
                  </a:lnTo>
                  <a:close/>
                  <a:moveTo>
                    <a:pt x="147" y="113"/>
                  </a:moveTo>
                  <a:lnTo>
                    <a:pt x="147" y="136"/>
                  </a:lnTo>
                  <a:lnTo>
                    <a:pt x="144" y="134"/>
                  </a:lnTo>
                  <a:lnTo>
                    <a:pt x="142" y="133"/>
                  </a:lnTo>
                  <a:lnTo>
                    <a:pt x="139" y="134"/>
                  </a:lnTo>
                  <a:lnTo>
                    <a:pt x="138" y="134"/>
                  </a:lnTo>
                  <a:lnTo>
                    <a:pt x="136" y="137"/>
                  </a:lnTo>
                  <a:lnTo>
                    <a:pt x="128" y="155"/>
                  </a:lnTo>
                  <a:lnTo>
                    <a:pt x="128" y="156"/>
                  </a:lnTo>
                  <a:lnTo>
                    <a:pt x="128" y="159"/>
                  </a:lnTo>
                  <a:lnTo>
                    <a:pt x="130" y="160"/>
                  </a:lnTo>
                  <a:lnTo>
                    <a:pt x="131" y="161"/>
                  </a:lnTo>
                  <a:lnTo>
                    <a:pt x="147" y="170"/>
                  </a:lnTo>
                  <a:lnTo>
                    <a:pt x="147" y="184"/>
                  </a:lnTo>
                  <a:lnTo>
                    <a:pt x="126" y="174"/>
                  </a:lnTo>
                  <a:lnTo>
                    <a:pt x="121" y="174"/>
                  </a:lnTo>
                  <a:lnTo>
                    <a:pt x="119" y="175"/>
                  </a:lnTo>
                  <a:lnTo>
                    <a:pt x="119" y="141"/>
                  </a:lnTo>
                  <a:lnTo>
                    <a:pt x="124" y="130"/>
                  </a:lnTo>
                  <a:lnTo>
                    <a:pt x="124" y="129"/>
                  </a:lnTo>
                  <a:lnTo>
                    <a:pt x="124" y="126"/>
                  </a:lnTo>
                  <a:lnTo>
                    <a:pt x="123" y="125"/>
                  </a:lnTo>
                  <a:lnTo>
                    <a:pt x="121" y="124"/>
                  </a:lnTo>
                  <a:lnTo>
                    <a:pt x="119" y="122"/>
                  </a:lnTo>
                  <a:lnTo>
                    <a:pt x="119" y="99"/>
                  </a:lnTo>
                  <a:lnTo>
                    <a:pt x="147" y="113"/>
                  </a:lnTo>
                  <a:close/>
                  <a:moveTo>
                    <a:pt x="147" y="218"/>
                  </a:moveTo>
                  <a:lnTo>
                    <a:pt x="147" y="235"/>
                  </a:lnTo>
                  <a:lnTo>
                    <a:pt x="144" y="232"/>
                  </a:lnTo>
                  <a:lnTo>
                    <a:pt x="119" y="220"/>
                  </a:lnTo>
                  <a:lnTo>
                    <a:pt x="119" y="205"/>
                  </a:lnTo>
                  <a:lnTo>
                    <a:pt x="147" y="218"/>
                  </a:lnTo>
                  <a:close/>
                  <a:moveTo>
                    <a:pt x="119" y="293"/>
                  </a:moveTo>
                  <a:lnTo>
                    <a:pt x="98" y="283"/>
                  </a:lnTo>
                  <a:lnTo>
                    <a:pt x="98" y="244"/>
                  </a:lnTo>
                  <a:lnTo>
                    <a:pt x="119" y="253"/>
                  </a:lnTo>
                  <a:lnTo>
                    <a:pt x="119" y="293"/>
                  </a:lnTo>
                  <a:close/>
                  <a:moveTo>
                    <a:pt x="98" y="7"/>
                  </a:moveTo>
                  <a:lnTo>
                    <a:pt x="98" y="7"/>
                  </a:lnTo>
                  <a:lnTo>
                    <a:pt x="103" y="4"/>
                  </a:lnTo>
                  <a:lnTo>
                    <a:pt x="108" y="3"/>
                  </a:lnTo>
                  <a:lnTo>
                    <a:pt x="113" y="2"/>
                  </a:lnTo>
                  <a:lnTo>
                    <a:pt x="119" y="0"/>
                  </a:lnTo>
                  <a:lnTo>
                    <a:pt x="119" y="31"/>
                  </a:lnTo>
                  <a:lnTo>
                    <a:pt x="115" y="33"/>
                  </a:lnTo>
                  <a:lnTo>
                    <a:pt x="111" y="34"/>
                  </a:lnTo>
                  <a:lnTo>
                    <a:pt x="108" y="37"/>
                  </a:lnTo>
                  <a:lnTo>
                    <a:pt x="105" y="41"/>
                  </a:lnTo>
                  <a:lnTo>
                    <a:pt x="98" y="56"/>
                  </a:lnTo>
                  <a:lnTo>
                    <a:pt x="98" y="7"/>
                  </a:lnTo>
                  <a:close/>
                  <a:moveTo>
                    <a:pt x="119" y="99"/>
                  </a:moveTo>
                  <a:lnTo>
                    <a:pt x="119" y="122"/>
                  </a:lnTo>
                  <a:lnTo>
                    <a:pt x="98" y="113"/>
                  </a:lnTo>
                  <a:lnTo>
                    <a:pt x="98" y="90"/>
                  </a:lnTo>
                  <a:lnTo>
                    <a:pt x="101" y="91"/>
                  </a:lnTo>
                  <a:lnTo>
                    <a:pt x="119" y="99"/>
                  </a:lnTo>
                  <a:close/>
                  <a:moveTo>
                    <a:pt x="119" y="141"/>
                  </a:moveTo>
                  <a:lnTo>
                    <a:pt x="119" y="175"/>
                  </a:lnTo>
                  <a:lnTo>
                    <a:pt x="117" y="176"/>
                  </a:lnTo>
                  <a:lnTo>
                    <a:pt x="109" y="194"/>
                  </a:lnTo>
                  <a:lnTo>
                    <a:pt x="109" y="197"/>
                  </a:lnTo>
                  <a:lnTo>
                    <a:pt x="109" y="199"/>
                  </a:lnTo>
                  <a:lnTo>
                    <a:pt x="111" y="201"/>
                  </a:lnTo>
                  <a:lnTo>
                    <a:pt x="112" y="202"/>
                  </a:lnTo>
                  <a:lnTo>
                    <a:pt x="119" y="205"/>
                  </a:lnTo>
                  <a:lnTo>
                    <a:pt x="119" y="220"/>
                  </a:lnTo>
                  <a:lnTo>
                    <a:pt x="107" y="214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0" y="216"/>
                  </a:lnTo>
                  <a:lnTo>
                    <a:pt x="98" y="217"/>
                  </a:lnTo>
                  <a:lnTo>
                    <a:pt x="98" y="218"/>
                  </a:lnTo>
                  <a:lnTo>
                    <a:pt x="98" y="186"/>
                  </a:lnTo>
                  <a:lnTo>
                    <a:pt x="105" y="171"/>
                  </a:lnTo>
                  <a:lnTo>
                    <a:pt x="105" y="168"/>
                  </a:lnTo>
                  <a:lnTo>
                    <a:pt x="105" y="167"/>
                  </a:lnTo>
                  <a:lnTo>
                    <a:pt x="104" y="164"/>
                  </a:lnTo>
                  <a:lnTo>
                    <a:pt x="103" y="163"/>
                  </a:lnTo>
                  <a:lnTo>
                    <a:pt x="98" y="161"/>
                  </a:lnTo>
                  <a:lnTo>
                    <a:pt x="98" y="147"/>
                  </a:lnTo>
                  <a:lnTo>
                    <a:pt x="108" y="152"/>
                  </a:lnTo>
                  <a:lnTo>
                    <a:pt x="111" y="152"/>
                  </a:lnTo>
                  <a:lnTo>
                    <a:pt x="112" y="152"/>
                  </a:lnTo>
                  <a:lnTo>
                    <a:pt x="115" y="151"/>
                  </a:lnTo>
                  <a:lnTo>
                    <a:pt x="116" y="148"/>
                  </a:lnTo>
                  <a:lnTo>
                    <a:pt x="119" y="141"/>
                  </a:lnTo>
                  <a:close/>
                  <a:moveTo>
                    <a:pt x="98" y="283"/>
                  </a:moveTo>
                  <a:lnTo>
                    <a:pt x="86" y="278"/>
                  </a:lnTo>
                  <a:lnTo>
                    <a:pt x="86" y="212"/>
                  </a:lnTo>
                  <a:lnTo>
                    <a:pt x="86" y="209"/>
                  </a:lnTo>
                  <a:lnTo>
                    <a:pt x="86" y="206"/>
                  </a:lnTo>
                  <a:lnTo>
                    <a:pt x="86" y="190"/>
                  </a:lnTo>
                  <a:lnTo>
                    <a:pt x="89" y="191"/>
                  </a:lnTo>
                  <a:lnTo>
                    <a:pt x="92" y="191"/>
                  </a:lnTo>
                  <a:lnTo>
                    <a:pt x="93" y="191"/>
                  </a:lnTo>
                  <a:lnTo>
                    <a:pt x="96" y="190"/>
                  </a:lnTo>
                  <a:lnTo>
                    <a:pt x="97" y="188"/>
                  </a:lnTo>
                  <a:lnTo>
                    <a:pt x="98" y="186"/>
                  </a:lnTo>
                  <a:lnTo>
                    <a:pt x="98" y="218"/>
                  </a:lnTo>
                  <a:lnTo>
                    <a:pt x="90" y="235"/>
                  </a:lnTo>
                  <a:lnTo>
                    <a:pt x="90" y="237"/>
                  </a:lnTo>
                  <a:lnTo>
                    <a:pt x="90" y="239"/>
                  </a:lnTo>
                  <a:lnTo>
                    <a:pt x="92" y="241"/>
                  </a:lnTo>
                  <a:lnTo>
                    <a:pt x="93" y="243"/>
                  </a:lnTo>
                  <a:lnTo>
                    <a:pt x="98" y="244"/>
                  </a:lnTo>
                  <a:lnTo>
                    <a:pt x="98" y="283"/>
                  </a:lnTo>
                  <a:close/>
                  <a:moveTo>
                    <a:pt x="86" y="22"/>
                  </a:moveTo>
                  <a:lnTo>
                    <a:pt x="86" y="22"/>
                  </a:lnTo>
                  <a:lnTo>
                    <a:pt x="92" y="14"/>
                  </a:lnTo>
                  <a:lnTo>
                    <a:pt x="98" y="7"/>
                  </a:lnTo>
                  <a:lnTo>
                    <a:pt x="98" y="56"/>
                  </a:lnTo>
                  <a:lnTo>
                    <a:pt x="93" y="68"/>
                  </a:lnTo>
                  <a:lnTo>
                    <a:pt x="92" y="73"/>
                  </a:lnTo>
                  <a:lnTo>
                    <a:pt x="92" y="79"/>
                  </a:lnTo>
                  <a:lnTo>
                    <a:pt x="94" y="84"/>
                  </a:lnTo>
                  <a:lnTo>
                    <a:pt x="98" y="90"/>
                  </a:lnTo>
                  <a:lnTo>
                    <a:pt x="98" y="113"/>
                  </a:lnTo>
                  <a:lnTo>
                    <a:pt x="86" y="107"/>
                  </a:lnTo>
                  <a:lnTo>
                    <a:pt x="86" y="22"/>
                  </a:lnTo>
                  <a:close/>
                  <a:moveTo>
                    <a:pt x="98" y="147"/>
                  </a:moveTo>
                  <a:lnTo>
                    <a:pt x="98" y="161"/>
                  </a:lnTo>
                  <a:lnTo>
                    <a:pt x="86" y="156"/>
                  </a:lnTo>
                  <a:lnTo>
                    <a:pt x="86" y="141"/>
                  </a:lnTo>
                  <a:lnTo>
                    <a:pt x="98" y="147"/>
                  </a:lnTo>
                  <a:close/>
                  <a:moveTo>
                    <a:pt x="86" y="278"/>
                  </a:moveTo>
                  <a:lnTo>
                    <a:pt x="58" y="264"/>
                  </a:lnTo>
                  <a:lnTo>
                    <a:pt x="58" y="225"/>
                  </a:lnTo>
                  <a:lnTo>
                    <a:pt x="70" y="232"/>
                  </a:lnTo>
                  <a:lnTo>
                    <a:pt x="73" y="232"/>
                  </a:lnTo>
                  <a:lnTo>
                    <a:pt x="75" y="232"/>
                  </a:lnTo>
                  <a:lnTo>
                    <a:pt x="77" y="230"/>
                  </a:lnTo>
                  <a:lnTo>
                    <a:pt x="78" y="229"/>
                  </a:lnTo>
                  <a:lnTo>
                    <a:pt x="86" y="212"/>
                  </a:lnTo>
                  <a:lnTo>
                    <a:pt x="86" y="278"/>
                  </a:lnTo>
                  <a:close/>
                  <a:moveTo>
                    <a:pt x="58" y="83"/>
                  </a:moveTo>
                  <a:lnTo>
                    <a:pt x="86" y="22"/>
                  </a:lnTo>
                  <a:lnTo>
                    <a:pt x="86" y="107"/>
                  </a:lnTo>
                  <a:lnTo>
                    <a:pt x="82" y="106"/>
                  </a:lnTo>
                  <a:lnTo>
                    <a:pt x="81" y="105"/>
                  </a:lnTo>
                  <a:lnTo>
                    <a:pt x="78" y="105"/>
                  </a:lnTo>
                  <a:lnTo>
                    <a:pt x="77" y="106"/>
                  </a:lnTo>
                  <a:lnTo>
                    <a:pt x="75" y="109"/>
                  </a:lnTo>
                  <a:lnTo>
                    <a:pt x="67" y="126"/>
                  </a:lnTo>
                  <a:lnTo>
                    <a:pt x="66" y="128"/>
                  </a:lnTo>
                  <a:lnTo>
                    <a:pt x="67" y="130"/>
                  </a:lnTo>
                  <a:lnTo>
                    <a:pt x="67" y="132"/>
                  </a:lnTo>
                  <a:lnTo>
                    <a:pt x="70" y="133"/>
                  </a:lnTo>
                  <a:lnTo>
                    <a:pt x="86" y="141"/>
                  </a:lnTo>
                  <a:lnTo>
                    <a:pt x="86" y="156"/>
                  </a:lnTo>
                  <a:lnTo>
                    <a:pt x="65" y="145"/>
                  </a:lnTo>
                  <a:lnTo>
                    <a:pt x="61" y="145"/>
                  </a:lnTo>
                  <a:lnTo>
                    <a:pt x="58" y="147"/>
                  </a:lnTo>
                  <a:lnTo>
                    <a:pt x="58" y="83"/>
                  </a:lnTo>
                  <a:close/>
                  <a:moveTo>
                    <a:pt x="86" y="190"/>
                  </a:moveTo>
                  <a:lnTo>
                    <a:pt x="86" y="206"/>
                  </a:lnTo>
                  <a:lnTo>
                    <a:pt x="84" y="203"/>
                  </a:lnTo>
                  <a:lnTo>
                    <a:pt x="58" y="191"/>
                  </a:lnTo>
                  <a:lnTo>
                    <a:pt x="58" y="176"/>
                  </a:lnTo>
                  <a:lnTo>
                    <a:pt x="86" y="190"/>
                  </a:lnTo>
                  <a:close/>
                  <a:moveTo>
                    <a:pt x="58" y="264"/>
                  </a:moveTo>
                  <a:lnTo>
                    <a:pt x="21" y="247"/>
                  </a:lnTo>
                  <a:lnTo>
                    <a:pt x="14" y="243"/>
                  </a:lnTo>
                  <a:lnTo>
                    <a:pt x="9" y="239"/>
                  </a:lnTo>
                  <a:lnTo>
                    <a:pt x="5" y="233"/>
                  </a:lnTo>
                  <a:lnTo>
                    <a:pt x="2" y="226"/>
                  </a:lnTo>
                  <a:lnTo>
                    <a:pt x="1" y="220"/>
                  </a:lnTo>
                  <a:lnTo>
                    <a:pt x="0" y="213"/>
                  </a:lnTo>
                  <a:lnTo>
                    <a:pt x="1" y="206"/>
                  </a:lnTo>
                  <a:lnTo>
                    <a:pt x="4" y="199"/>
                  </a:lnTo>
                  <a:lnTo>
                    <a:pt x="58" y="83"/>
                  </a:lnTo>
                  <a:lnTo>
                    <a:pt x="58" y="147"/>
                  </a:lnTo>
                  <a:lnTo>
                    <a:pt x="56" y="148"/>
                  </a:lnTo>
                  <a:lnTo>
                    <a:pt x="48" y="165"/>
                  </a:lnTo>
                  <a:lnTo>
                    <a:pt x="48" y="168"/>
                  </a:lnTo>
                  <a:lnTo>
                    <a:pt x="48" y="170"/>
                  </a:lnTo>
                  <a:lnTo>
                    <a:pt x="50" y="172"/>
                  </a:lnTo>
                  <a:lnTo>
                    <a:pt x="51" y="174"/>
                  </a:lnTo>
                  <a:lnTo>
                    <a:pt x="58" y="176"/>
                  </a:lnTo>
                  <a:lnTo>
                    <a:pt x="58" y="191"/>
                  </a:lnTo>
                  <a:lnTo>
                    <a:pt x="46" y="186"/>
                  </a:lnTo>
                  <a:lnTo>
                    <a:pt x="43" y="184"/>
                  </a:lnTo>
                  <a:lnTo>
                    <a:pt x="42" y="186"/>
                  </a:lnTo>
                  <a:lnTo>
                    <a:pt x="39" y="187"/>
                  </a:lnTo>
                  <a:lnTo>
                    <a:pt x="38" y="188"/>
                  </a:lnTo>
                  <a:lnTo>
                    <a:pt x="29" y="206"/>
                  </a:lnTo>
                  <a:lnTo>
                    <a:pt x="29" y="207"/>
                  </a:lnTo>
                  <a:lnTo>
                    <a:pt x="29" y="210"/>
                  </a:lnTo>
                  <a:lnTo>
                    <a:pt x="31" y="212"/>
                  </a:lnTo>
                  <a:lnTo>
                    <a:pt x="32" y="213"/>
                  </a:lnTo>
                  <a:lnTo>
                    <a:pt x="58" y="225"/>
                  </a:lnTo>
                  <a:lnTo>
                    <a:pt x="58" y="26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1" name="组合 212"/>
            <p:cNvGrpSpPr>
              <a:grpSpLocks/>
            </p:cNvGrpSpPr>
            <p:nvPr/>
          </p:nvGrpSpPr>
          <p:grpSpPr bwMode="auto">
            <a:xfrm>
              <a:off x="3709254" y="1305962"/>
              <a:ext cx="405808" cy="435801"/>
              <a:chOff x="0" y="0"/>
              <a:chExt cx="619125" cy="650875"/>
            </a:xfrm>
            <a:solidFill>
              <a:schemeClr val="bg1">
                <a:alpha val="70000"/>
              </a:schemeClr>
            </a:solidFill>
          </p:grpSpPr>
          <p:sp>
            <p:nvSpPr>
              <p:cNvPr id="124" name="Rectangle 155"/>
              <p:cNvSpPr>
                <a:spLocks noChangeArrowheads="1"/>
              </p:cNvSpPr>
              <p:nvPr/>
            </p:nvSpPr>
            <p:spPr bwMode="auto">
              <a:xfrm>
                <a:off x="0" y="617537"/>
                <a:ext cx="619125" cy="333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5" name="Rectangle 156"/>
              <p:cNvSpPr>
                <a:spLocks noChangeArrowheads="1"/>
              </p:cNvSpPr>
              <p:nvPr/>
            </p:nvSpPr>
            <p:spPr bwMode="auto">
              <a:xfrm>
                <a:off x="25400" y="555625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6" name="Rectangle 157"/>
              <p:cNvSpPr>
                <a:spLocks noChangeArrowheads="1"/>
              </p:cNvSpPr>
              <p:nvPr/>
            </p:nvSpPr>
            <p:spPr bwMode="auto">
              <a:xfrm>
                <a:off x="249237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7" name="Rectangle 158"/>
              <p:cNvSpPr>
                <a:spLocks noChangeArrowheads="1"/>
              </p:cNvSpPr>
              <p:nvPr/>
            </p:nvSpPr>
            <p:spPr bwMode="auto">
              <a:xfrm>
                <a:off x="271462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8" name="Rectangle 159"/>
              <p:cNvSpPr>
                <a:spLocks noChangeArrowheads="1"/>
              </p:cNvSpPr>
              <p:nvPr/>
            </p:nvSpPr>
            <p:spPr bwMode="auto">
              <a:xfrm>
                <a:off x="249237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9" name="Rectangle 160"/>
              <p:cNvSpPr>
                <a:spLocks noChangeArrowheads="1"/>
              </p:cNvSpPr>
              <p:nvPr/>
            </p:nvSpPr>
            <p:spPr bwMode="auto">
              <a:xfrm>
                <a:off x="69850" y="492125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0" name="Rectangle 161"/>
              <p:cNvSpPr>
                <a:spLocks noChangeArrowheads="1"/>
              </p:cNvSpPr>
              <p:nvPr/>
            </p:nvSpPr>
            <p:spPr bwMode="auto">
              <a:xfrm>
                <a:off x="90487" y="261937"/>
                <a:ext cx="77788" cy="2508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1" name="Rectangle 162"/>
              <p:cNvSpPr>
                <a:spLocks noChangeArrowheads="1"/>
              </p:cNvSpPr>
              <p:nvPr/>
            </p:nvSpPr>
            <p:spPr bwMode="auto">
              <a:xfrm>
                <a:off x="69850" y="249237"/>
                <a:ext cx="119063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2" name="Rectangle 163"/>
              <p:cNvSpPr>
                <a:spLocks noChangeArrowheads="1"/>
              </p:cNvSpPr>
              <p:nvPr/>
            </p:nvSpPr>
            <p:spPr bwMode="auto">
              <a:xfrm>
                <a:off x="430212" y="492125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3" name="Rectangle 164"/>
              <p:cNvSpPr>
                <a:spLocks noChangeArrowheads="1"/>
              </p:cNvSpPr>
              <p:nvPr/>
            </p:nvSpPr>
            <p:spPr bwMode="auto">
              <a:xfrm>
                <a:off x="452437" y="261937"/>
                <a:ext cx="76200" cy="250825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4" name="Rectangle 165"/>
              <p:cNvSpPr>
                <a:spLocks noChangeArrowheads="1"/>
              </p:cNvSpPr>
              <p:nvPr/>
            </p:nvSpPr>
            <p:spPr bwMode="auto">
              <a:xfrm>
                <a:off x="430212" y="249237"/>
                <a:ext cx="120650" cy="31750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5" name="Rectangle 166"/>
              <p:cNvSpPr>
                <a:spLocks noChangeArrowheads="1"/>
              </p:cNvSpPr>
              <p:nvPr/>
            </p:nvSpPr>
            <p:spPr bwMode="auto">
              <a:xfrm>
                <a:off x="25400" y="179387"/>
                <a:ext cx="568325" cy="33338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36" name="Freeform 167"/>
              <p:cNvSpPr>
                <a:spLocks noChangeArrowheads="1"/>
              </p:cNvSpPr>
              <p:nvPr/>
            </p:nvSpPr>
            <p:spPr bwMode="auto">
              <a:xfrm>
                <a:off x="25400" y="0"/>
                <a:ext cx="568325" cy="179388"/>
              </a:xfrm>
              <a:custGeom>
                <a:avLst/>
                <a:gdLst>
                  <a:gd name="T0" fmla="*/ 179 w 358"/>
                  <a:gd name="T1" fmla="*/ 0 h 113"/>
                  <a:gd name="T2" fmla="*/ 0 w 358"/>
                  <a:gd name="T3" fmla="*/ 113 h 113"/>
                  <a:gd name="T4" fmla="*/ 358 w 358"/>
                  <a:gd name="T5" fmla="*/ 113 h 113"/>
                  <a:gd name="T6" fmla="*/ 179 w 358"/>
                  <a:gd name="T7" fmla="*/ 0 h 1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58"/>
                  <a:gd name="T13" fmla="*/ 0 h 113"/>
                  <a:gd name="T14" fmla="*/ 358 w 358"/>
                  <a:gd name="T15" fmla="*/ 113 h 1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8" h="113">
                    <a:moveTo>
                      <a:pt x="179" y="0"/>
                    </a:moveTo>
                    <a:lnTo>
                      <a:pt x="0" y="113"/>
                    </a:lnTo>
                    <a:lnTo>
                      <a:pt x="358" y="113"/>
                    </a:lnTo>
                    <a:lnTo>
                      <a:pt x="17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53" name="Freeform 168"/>
            <p:cNvSpPr>
              <a:spLocks noEditPoints="1" noChangeArrowheads="1"/>
            </p:cNvSpPr>
            <p:nvPr/>
          </p:nvSpPr>
          <p:spPr bwMode="auto">
            <a:xfrm>
              <a:off x="4604112" y="1414380"/>
              <a:ext cx="518185" cy="345449"/>
            </a:xfrm>
            <a:custGeom>
              <a:avLst/>
              <a:gdLst>
                <a:gd name="T0" fmla="*/ 2147483647 w 497"/>
                <a:gd name="T1" fmla="*/ 0 h 325"/>
                <a:gd name="T2" fmla="*/ 2147483647 w 497"/>
                <a:gd name="T3" fmla="*/ 2147483647 h 325"/>
                <a:gd name="T4" fmla="*/ 2147483647 w 497"/>
                <a:gd name="T5" fmla="*/ 2147483647 h 325"/>
                <a:gd name="T6" fmla="*/ 2147483647 w 497"/>
                <a:gd name="T7" fmla="*/ 2147483647 h 325"/>
                <a:gd name="T8" fmla="*/ 2147483647 w 497"/>
                <a:gd name="T9" fmla="*/ 2147483647 h 325"/>
                <a:gd name="T10" fmla="*/ 2147483647 w 497"/>
                <a:gd name="T11" fmla="*/ 2147483647 h 325"/>
                <a:gd name="T12" fmla="*/ 2147483647 w 497"/>
                <a:gd name="T13" fmla="*/ 2147483647 h 325"/>
                <a:gd name="T14" fmla="*/ 2147483647 w 497"/>
                <a:gd name="T15" fmla="*/ 2147483647 h 325"/>
                <a:gd name="T16" fmla="*/ 2147483647 w 497"/>
                <a:gd name="T17" fmla="*/ 2147483647 h 325"/>
                <a:gd name="T18" fmla="*/ 2147483647 w 497"/>
                <a:gd name="T19" fmla="*/ 2147483647 h 325"/>
                <a:gd name="T20" fmla="*/ 2147483647 w 497"/>
                <a:gd name="T21" fmla="*/ 2147483647 h 325"/>
                <a:gd name="T22" fmla="*/ 2147483647 w 497"/>
                <a:gd name="T23" fmla="*/ 2147483647 h 325"/>
                <a:gd name="T24" fmla="*/ 2147483647 w 497"/>
                <a:gd name="T25" fmla="*/ 2147483647 h 325"/>
                <a:gd name="T26" fmla="*/ 2147483647 w 497"/>
                <a:gd name="T27" fmla="*/ 2147483647 h 325"/>
                <a:gd name="T28" fmla="*/ 2147483647 w 497"/>
                <a:gd name="T29" fmla="*/ 2147483647 h 325"/>
                <a:gd name="T30" fmla="*/ 2147483647 w 497"/>
                <a:gd name="T31" fmla="*/ 2147483647 h 325"/>
                <a:gd name="T32" fmla="*/ 2147483647 w 497"/>
                <a:gd name="T33" fmla="*/ 2147483647 h 325"/>
                <a:gd name="T34" fmla="*/ 2147483647 w 497"/>
                <a:gd name="T35" fmla="*/ 2147483647 h 325"/>
                <a:gd name="T36" fmla="*/ 2147483647 w 497"/>
                <a:gd name="T37" fmla="*/ 2147483647 h 325"/>
                <a:gd name="T38" fmla="*/ 2147483647 w 497"/>
                <a:gd name="T39" fmla="*/ 2147483647 h 325"/>
                <a:gd name="T40" fmla="*/ 2147483647 w 497"/>
                <a:gd name="T41" fmla="*/ 2147483647 h 325"/>
                <a:gd name="T42" fmla="*/ 2147483647 w 497"/>
                <a:gd name="T43" fmla="*/ 2147483647 h 325"/>
                <a:gd name="T44" fmla="*/ 2147483647 w 497"/>
                <a:gd name="T45" fmla="*/ 2147483647 h 325"/>
                <a:gd name="T46" fmla="*/ 2147483647 w 497"/>
                <a:gd name="T47" fmla="*/ 2147483647 h 325"/>
                <a:gd name="T48" fmla="*/ 2147483647 w 497"/>
                <a:gd name="T49" fmla="*/ 2147483647 h 325"/>
                <a:gd name="T50" fmla="*/ 2147483647 w 497"/>
                <a:gd name="T51" fmla="*/ 2147483647 h 325"/>
                <a:gd name="T52" fmla="*/ 2147483647 w 497"/>
                <a:gd name="T53" fmla="*/ 2147483647 h 325"/>
                <a:gd name="T54" fmla="*/ 2147483647 w 497"/>
                <a:gd name="T55" fmla="*/ 2147483647 h 325"/>
                <a:gd name="T56" fmla="*/ 2147483647 w 497"/>
                <a:gd name="T57" fmla="*/ 2147483647 h 325"/>
                <a:gd name="T58" fmla="*/ 2147483647 w 497"/>
                <a:gd name="T59" fmla="*/ 2147483647 h 325"/>
                <a:gd name="T60" fmla="*/ 2147483647 w 497"/>
                <a:gd name="T61" fmla="*/ 0 h 325"/>
                <a:gd name="T62" fmla="*/ 2147483647 w 497"/>
                <a:gd name="T63" fmla="*/ 2147483647 h 325"/>
                <a:gd name="T64" fmla="*/ 0 w 497"/>
                <a:gd name="T65" fmla="*/ 2147483647 h 325"/>
                <a:gd name="T66" fmla="*/ 2147483647 w 497"/>
                <a:gd name="T67" fmla="*/ 2147483647 h 325"/>
                <a:gd name="T68" fmla="*/ 2147483647 w 497"/>
                <a:gd name="T69" fmla="*/ 2147483647 h 325"/>
                <a:gd name="T70" fmla="*/ 2147483647 w 497"/>
                <a:gd name="T71" fmla="*/ 2147483647 h 325"/>
                <a:gd name="T72" fmla="*/ 2147483647 w 497"/>
                <a:gd name="T73" fmla="*/ 2147483647 h 325"/>
                <a:gd name="T74" fmla="*/ 2147483647 w 497"/>
                <a:gd name="T75" fmla="*/ 2147483647 h 325"/>
                <a:gd name="T76" fmla="*/ 2147483647 w 497"/>
                <a:gd name="T77" fmla="*/ 2147483647 h 325"/>
                <a:gd name="T78" fmla="*/ 2147483647 w 497"/>
                <a:gd name="T79" fmla="*/ 2147483647 h 325"/>
                <a:gd name="T80" fmla="*/ 2147483647 w 497"/>
                <a:gd name="T81" fmla="*/ 2147483647 h 325"/>
                <a:gd name="T82" fmla="*/ 2147483647 w 497"/>
                <a:gd name="T83" fmla="*/ 2147483647 h 325"/>
                <a:gd name="T84" fmla="*/ 2147483647 w 497"/>
                <a:gd name="T85" fmla="*/ 2147483647 h 325"/>
                <a:gd name="T86" fmla="*/ 2147483647 w 497"/>
                <a:gd name="T87" fmla="*/ 2147483647 h 325"/>
                <a:gd name="T88" fmla="*/ 2147483647 w 497"/>
                <a:gd name="T89" fmla="*/ 2147483647 h 325"/>
                <a:gd name="T90" fmla="*/ 2147483647 w 497"/>
                <a:gd name="T91" fmla="*/ 2147483647 h 325"/>
                <a:gd name="T92" fmla="*/ 2147483647 w 497"/>
                <a:gd name="T93" fmla="*/ 2147483647 h 325"/>
                <a:gd name="T94" fmla="*/ 2147483647 w 497"/>
                <a:gd name="T95" fmla="*/ 2147483647 h 325"/>
                <a:gd name="T96" fmla="*/ 2147483647 w 497"/>
                <a:gd name="T97" fmla="*/ 2147483647 h 325"/>
                <a:gd name="T98" fmla="*/ 2147483647 w 497"/>
                <a:gd name="T99" fmla="*/ 2147483647 h 325"/>
                <a:gd name="T100" fmla="*/ 2147483647 w 497"/>
                <a:gd name="T101" fmla="*/ 2147483647 h 325"/>
                <a:gd name="T102" fmla="*/ 2147483647 w 497"/>
                <a:gd name="T103" fmla="*/ 2147483647 h 325"/>
                <a:gd name="T104" fmla="*/ 2147483647 w 497"/>
                <a:gd name="T105" fmla="*/ 2147483647 h 325"/>
                <a:gd name="T106" fmla="*/ 2147483647 w 497"/>
                <a:gd name="T107" fmla="*/ 2147483647 h 325"/>
                <a:gd name="T108" fmla="*/ 2147483647 w 497"/>
                <a:gd name="T109" fmla="*/ 2147483647 h 325"/>
                <a:gd name="T110" fmla="*/ 2147483647 w 497"/>
                <a:gd name="T111" fmla="*/ 2147483647 h 325"/>
                <a:gd name="T112" fmla="*/ 2147483647 w 497"/>
                <a:gd name="T113" fmla="*/ 2147483647 h 325"/>
                <a:gd name="T114" fmla="*/ 2147483647 w 497"/>
                <a:gd name="T115" fmla="*/ 2147483647 h 325"/>
                <a:gd name="T116" fmla="*/ 2147483647 w 497"/>
                <a:gd name="T117" fmla="*/ 2147483647 h 325"/>
                <a:gd name="T118" fmla="*/ 2147483647 w 497"/>
                <a:gd name="T119" fmla="*/ 2147483647 h 325"/>
                <a:gd name="T120" fmla="*/ 2147483647 w 497"/>
                <a:gd name="T121" fmla="*/ 2147483647 h 32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97"/>
                <a:gd name="T184" fmla="*/ 0 h 325"/>
                <a:gd name="T185" fmla="*/ 497 w 497"/>
                <a:gd name="T186" fmla="*/ 325 h 32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97" h="325">
                  <a:moveTo>
                    <a:pt x="497" y="0"/>
                  </a:moveTo>
                  <a:lnTo>
                    <a:pt x="386" y="37"/>
                  </a:lnTo>
                  <a:lnTo>
                    <a:pt x="386" y="210"/>
                  </a:lnTo>
                  <a:lnTo>
                    <a:pt x="397" y="209"/>
                  </a:lnTo>
                  <a:lnTo>
                    <a:pt x="405" y="206"/>
                  </a:lnTo>
                  <a:lnTo>
                    <a:pt x="409" y="204"/>
                  </a:lnTo>
                  <a:lnTo>
                    <a:pt x="411" y="201"/>
                  </a:lnTo>
                  <a:lnTo>
                    <a:pt x="413" y="197"/>
                  </a:lnTo>
                  <a:lnTo>
                    <a:pt x="413" y="194"/>
                  </a:lnTo>
                  <a:lnTo>
                    <a:pt x="413" y="118"/>
                  </a:lnTo>
                  <a:lnTo>
                    <a:pt x="399" y="118"/>
                  </a:lnTo>
                  <a:lnTo>
                    <a:pt x="399" y="86"/>
                  </a:lnTo>
                  <a:lnTo>
                    <a:pt x="413" y="86"/>
                  </a:lnTo>
                  <a:lnTo>
                    <a:pt x="447" y="86"/>
                  </a:lnTo>
                  <a:lnTo>
                    <a:pt x="462" y="86"/>
                  </a:lnTo>
                  <a:lnTo>
                    <a:pt x="462" y="118"/>
                  </a:lnTo>
                  <a:lnTo>
                    <a:pt x="447" y="118"/>
                  </a:lnTo>
                  <a:lnTo>
                    <a:pt x="447" y="194"/>
                  </a:lnTo>
                  <a:lnTo>
                    <a:pt x="446" y="204"/>
                  </a:lnTo>
                  <a:lnTo>
                    <a:pt x="442" y="212"/>
                  </a:lnTo>
                  <a:lnTo>
                    <a:pt x="436" y="220"/>
                  </a:lnTo>
                  <a:lnTo>
                    <a:pt x="430" y="227"/>
                  </a:lnTo>
                  <a:lnTo>
                    <a:pt x="420" y="232"/>
                  </a:lnTo>
                  <a:lnTo>
                    <a:pt x="411" y="236"/>
                  </a:lnTo>
                  <a:lnTo>
                    <a:pt x="399" y="239"/>
                  </a:lnTo>
                  <a:lnTo>
                    <a:pt x="386" y="239"/>
                  </a:lnTo>
                  <a:lnTo>
                    <a:pt x="386" y="289"/>
                  </a:lnTo>
                  <a:lnTo>
                    <a:pt x="497" y="325"/>
                  </a:lnTo>
                  <a:lnTo>
                    <a:pt x="497" y="0"/>
                  </a:lnTo>
                  <a:close/>
                  <a:moveTo>
                    <a:pt x="386" y="37"/>
                  </a:moveTo>
                  <a:lnTo>
                    <a:pt x="0" y="163"/>
                  </a:lnTo>
                  <a:lnTo>
                    <a:pt x="386" y="289"/>
                  </a:lnTo>
                  <a:lnTo>
                    <a:pt x="386" y="239"/>
                  </a:lnTo>
                  <a:lnTo>
                    <a:pt x="374" y="239"/>
                  </a:lnTo>
                  <a:lnTo>
                    <a:pt x="363" y="236"/>
                  </a:lnTo>
                  <a:lnTo>
                    <a:pt x="353" y="232"/>
                  </a:lnTo>
                  <a:lnTo>
                    <a:pt x="343" y="227"/>
                  </a:lnTo>
                  <a:lnTo>
                    <a:pt x="336" y="220"/>
                  </a:lnTo>
                  <a:lnTo>
                    <a:pt x="331" y="212"/>
                  </a:lnTo>
                  <a:lnTo>
                    <a:pt x="327" y="204"/>
                  </a:lnTo>
                  <a:lnTo>
                    <a:pt x="325" y="194"/>
                  </a:lnTo>
                  <a:lnTo>
                    <a:pt x="325" y="118"/>
                  </a:lnTo>
                  <a:lnTo>
                    <a:pt x="311" y="118"/>
                  </a:lnTo>
                  <a:lnTo>
                    <a:pt x="311" y="86"/>
                  </a:lnTo>
                  <a:lnTo>
                    <a:pt x="325" y="86"/>
                  </a:lnTo>
                  <a:lnTo>
                    <a:pt x="359" y="86"/>
                  </a:lnTo>
                  <a:lnTo>
                    <a:pt x="376" y="86"/>
                  </a:lnTo>
                  <a:lnTo>
                    <a:pt x="376" y="118"/>
                  </a:lnTo>
                  <a:lnTo>
                    <a:pt x="359" y="118"/>
                  </a:lnTo>
                  <a:lnTo>
                    <a:pt x="359" y="194"/>
                  </a:lnTo>
                  <a:lnTo>
                    <a:pt x="361" y="197"/>
                  </a:lnTo>
                  <a:lnTo>
                    <a:pt x="362" y="201"/>
                  </a:lnTo>
                  <a:lnTo>
                    <a:pt x="365" y="204"/>
                  </a:lnTo>
                  <a:lnTo>
                    <a:pt x="367" y="206"/>
                  </a:lnTo>
                  <a:lnTo>
                    <a:pt x="376" y="209"/>
                  </a:lnTo>
                  <a:lnTo>
                    <a:pt x="386" y="210"/>
                  </a:lnTo>
                  <a:lnTo>
                    <a:pt x="386" y="3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4" name="Freeform 169"/>
            <p:cNvSpPr>
              <a:spLocks noEditPoints="1" noChangeArrowheads="1"/>
            </p:cNvSpPr>
            <p:nvPr/>
          </p:nvSpPr>
          <p:spPr bwMode="auto">
            <a:xfrm>
              <a:off x="3859091" y="1794904"/>
              <a:ext cx="122783" cy="214709"/>
            </a:xfrm>
            <a:custGeom>
              <a:avLst/>
              <a:gdLst>
                <a:gd name="T0" fmla="*/ 2147483647 w 117"/>
                <a:gd name="T1" fmla="*/ 2147483647 h 202"/>
                <a:gd name="T2" fmla="*/ 2147483647 w 117"/>
                <a:gd name="T3" fmla="*/ 2147483647 h 202"/>
                <a:gd name="T4" fmla="*/ 2147483647 w 117"/>
                <a:gd name="T5" fmla="*/ 2147483647 h 202"/>
                <a:gd name="T6" fmla="*/ 2147483647 w 117"/>
                <a:gd name="T7" fmla="*/ 2147483647 h 202"/>
                <a:gd name="T8" fmla="*/ 2147483647 w 117"/>
                <a:gd name="T9" fmla="*/ 2147483647 h 202"/>
                <a:gd name="T10" fmla="*/ 2147483647 w 117"/>
                <a:gd name="T11" fmla="*/ 2147483647 h 202"/>
                <a:gd name="T12" fmla="*/ 2147483647 w 117"/>
                <a:gd name="T13" fmla="*/ 2147483647 h 202"/>
                <a:gd name="T14" fmla="*/ 2147483647 w 117"/>
                <a:gd name="T15" fmla="*/ 2147483647 h 202"/>
                <a:gd name="T16" fmla="*/ 2147483647 w 117"/>
                <a:gd name="T17" fmla="*/ 2147483647 h 202"/>
                <a:gd name="T18" fmla="*/ 2147483647 w 117"/>
                <a:gd name="T19" fmla="*/ 2147483647 h 202"/>
                <a:gd name="T20" fmla="*/ 2147483647 w 117"/>
                <a:gd name="T21" fmla="*/ 2147483647 h 202"/>
                <a:gd name="T22" fmla="*/ 2147483647 w 117"/>
                <a:gd name="T23" fmla="*/ 2147483647 h 202"/>
                <a:gd name="T24" fmla="*/ 2147483647 w 117"/>
                <a:gd name="T25" fmla="*/ 2147483647 h 202"/>
                <a:gd name="T26" fmla="*/ 2147483647 w 117"/>
                <a:gd name="T27" fmla="*/ 2147483647 h 202"/>
                <a:gd name="T28" fmla="*/ 2147483647 w 117"/>
                <a:gd name="T29" fmla="*/ 2147483647 h 202"/>
                <a:gd name="T30" fmla="*/ 2147483647 w 117"/>
                <a:gd name="T31" fmla="*/ 2147483647 h 202"/>
                <a:gd name="T32" fmla="*/ 2147483647 w 117"/>
                <a:gd name="T33" fmla="*/ 2147483647 h 202"/>
                <a:gd name="T34" fmla="*/ 2147483647 w 117"/>
                <a:gd name="T35" fmla="*/ 2147483647 h 202"/>
                <a:gd name="T36" fmla="*/ 2147483647 w 117"/>
                <a:gd name="T37" fmla="*/ 2147483647 h 202"/>
                <a:gd name="T38" fmla="*/ 2147483647 w 117"/>
                <a:gd name="T39" fmla="*/ 2147483647 h 202"/>
                <a:gd name="T40" fmla="*/ 2147483647 w 117"/>
                <a:gd name="T41" fmla="*/ 2147483647 h 202"/>
                <a:gd name="T42" fmla="*/ 2147483647 w 117"/>
                <a:gd name="T43" fmla="*/ 2147483647 h 202"/>
                <a:gd name="T44" fmla="*/ 2147483647 w 117"/>
                <a:gd name="T45" fmla="*/ 2147483647 h 202"/>
                <a:gd name="T46" fmla="*/ 2147483647 w 117"/>
                <a:gd name="T47" fmla="*/ 2147483647 h 202"/>
                <a:gd name="T48" fmla="*/ 2147483647 w 117"/>
                <a:gd name="T49" fmla="*/ 2147483647 h 202"/>
                <a:gd name="T50" fmla="*/ 2147483647 w 117"/>
                <a:gd name="T51" fmla="*/ 2147483647 h 202"/>
                <a:gd name="T52" fmla="*/ 2147483647 w 117"/>
                <a:gd name="T53" fmla="*/ 2147483647 h 202"/>
                <a:gd name="T54" fmla="*/ 2147483647 w 117"/>
                <a:gd name="T55" fmla="*/ 2147483647 h 202"/>
                <a:gd name="T56" fmla="*/ 2147483647 w 117"/>
                <a:gd name="T57" fmla="*/ 2147483647 h 202"/>
                <a:gd name="T58" fmla="*/ 2147483647 w 117"/>
                <a:gd name="T59" fmla="*/ 0 h 202"/>
                <a:gd name="T60" fmla="*/ 2147483647 w 117"/>
                <a:gd name="T61" fmla="*/ 2147483647 h 202"/>
                <a:gd name="T62" fmla="*/ 2147483647 w 117"/>
                <a:gd name="T63" fmla="*/ 2147483647 h 202"/>
                <a:gd name="T64" fmla="*/ 2147483647 w 117"/>
                <a:gd name="T65" fmla="*/ 2147483647 h 202"/>
                <a:gd name="T66" fmla="*/ 2147483647 w 117"/>
                <a:gd name="T67" fmla="*/ 2147483647 h 202"/>
                <a:gd name="T68" fmla="*/ 2147483647 w 117"/>
                <a:gd name="T69" fmla="*/ 2147483647 h 202"/>
                <a:gd name="T70" fmla="*/ 2147483647 w 117"/>
                <a:gd name="T71" fmla="*/ 2147483647 h 202"/>
                <a:gd name="T72" fmla="*/ 2147483647 w 117"/>
                <a:gd name="T73" fmla="*/ 2147483647 h 202"/>
                <a:gd name="T74" fmla="*/ 2147483647 w 117"/>
                <a:gd name="T75" fmla="*/ 2147483647 h 202"/>
                <a:gd name="T76" fmla="*/ 2147483647 w 117"/>
                <a:gd name="T77" fmla="*/ 2147483647 h 202"/>
                <a:gd name="T78" fmla="*/ 2147483647 w 117"/>
                <a:gd name="T79" fmla="*/ 2147483647 h 202"/>
                <a:gd name="T80" fmla="*/ 2147483647 w 117"/>
                <a:gd name="T81" fmla="*/ 2147483647 h 202"/>
                <a:gd name="T82" fmla="*/ 2147483647 w 117"/>
                <a:gd name="T83" fmla="*/ 2147483647 h 202"/>
                <a:gd name="T84" fmla="*/ 2147483647 w 117"/>
                <a:gd name="T85" fmla="*/ 2147483647 h 202"/>
                <a:gd name="T86" fmla="*/ 2147483647 w 117"/>
                <a:gd name="T87" fmla="*/ 2147483647 h 20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7"/>
                <a:gd name="T133" fmla="*/ 0 h 202"/>
                <a:gd name="T134" fmla="*/ 117 w 117"/>
                <a:gd name="T135" fmla="*/ 202 h 20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7" h="202">
                  <a:moveTo>
                    <a:pt x="71" y="170"/>
                  </a:moveTo>
                  <a:lnTo>
                    <a:pt x="71" y="170"/>
                  </a:lnTo>
                  <a:lnTo>
                    <a:pt x="76" y="170"/>
                  </a:lnTo>
                  <a:lnTo>
                    <a:pt x="80" y="173"/>
                  </a:lnTo>
                  <a:lnTo>
                    <a:pt x="84" y="177"/>
                  </a:lnTo>
                  <a:lnTo>
                    <a:pt x="85" y="181"/>
                  </a:lnTo>
                  <a:lnTo>
                    <a:pt x="85" y="188"/>
                  </a:lnTo>
                  <a:lnTo>
                    <a:pt x="84" y="193"/>
                  </a:lnTo>
                  <a:lnTo>
                    <a:pt x="80" y="199"/>
                  </a:lnTo>
                  <a:lnTo>
                    <a:pt x="75" y="202"/>
                  </a:lnTo>
                  <a:lnTo>
                    <a:pt x="71" y="202"/>
                  </a:lnTo>
                  <a:lnTo>
                    <a:pt x="71" y="170"/>
                  </a:lnTo>
                  <a:close/>
                  <a:moveTo>
                    <a:pt x="71" y="157"/>
                  </a:moveTo>
                  <a:lnTo>
                    <a:pt x="71" y="68"/>
                  </a:lnTo>
                  <a:lnTo>
                    <a:pt x="76" y="72"/>
                  </a:lnTo>
                  <a:lnTo>
                    <a:pt x="80" y="77"/>
                  </a:lnTo>
                  <a:lnTo>
                    <a:pt x="83" y="84"/>
                  </a:lnTo>
                  <a:lnTo>
                    <a:pt x="85" y="91"/>
                  </a:lnTo>
                  <a:lnTo>
                    <a:pt x="92" y="116"/>
                  </a:lnTo>
                  <a:lnTo>
                    <a:pt x="94" y="120"/>
                  </a:lnTo>
                  <a:lnTo>
                    <a:pt x="96" y="123"/>
                  </a:lnTo>
                  <a:lnTo>
                    <a:pt x="100" y="126"/>
                  </a:lnTo>
                  <a:lnTo>
                    <a:pt x="103" y="127"/>
                  </a:lnTo>
                  <a:lnTo>
                    <a:pt x="110" y="127"/>
                  </a:lnTo>
                  <a:lnTo>
                    <a:pt x="112" y="127"/>
                  </a:lnTo>
                  <a:lnTo>
                    <a:pt x="117" y="145"/>
                  </a:lnTo>
                  <a:lnTo>
                    <a:pt x="71" y="157"/>
                  </a:lnTo>
                  <a:close/>
                  <a:moveTo>
                    <a:pt x="66" y="170"/>
                  </a:moveTo>
                  <a:lnTo>
                    <a:pt x="66" y="170"/>
                  </a:lnTo>
                  <a:lnTo>
                    <a:pt x="71" y="170"/>
                  </a:lnTo>
                  <a:lnTo>
                    <a:pt x="71" y="202"/>
                  </a:lnTo>
                  <a:lnTo>
                    <a:pt x="65" y="200"/>
                  </a:lnTo>
                  <a:lnTo>
                    <a:pt x="61" y="199"/>
                  </a:lnTo>
                  <a:lnTo>
                    <a:pt x="57" y="195"/>
                  </a:lnTo>
                  <a:lnTo>
                    <a:pt x="56" y="189"/>
                  </a:lnTo>
                  <a:lnTo>
                    <a:pt x="56" y="184"/>
                  </a:lnTo>
                  <a:lnTo>
                    <a:pt x="57" y="179"/>
                  </a:lnTo>
                  <a:lnTo>
                    <a:pt x="61" y="173"/>
                  </a:lnTo>
                  <a:lnTo>
                    <a:pt x="66" y="170"/>
                  </a:lnTo>
                  <a:close/>
                  <a:moveTo>
                    <a:pt x="71" y="68"/>
                  </a:moveTo>
                  <a:lnTo>
                    <a:pt x="71" y="68"/>
                  </a:lnTo>
                  <a:lnTo>
                    <a:pt x="65" y="65"/>
                  </a:lnTo>
                  <a:lnTo>
                    <a:pt x="60" y="62"/>
                  </a:lnTo>
                  <a:lnTo>
                    <a:pt x="54" y="61"/>
                  </a:lnTo>
                  <a:lnTo>
                    <a:pt x="47" y="61"/>
                  </a:lnTo>
                  <a:lnTo>
                    <a:pt x="34" y="8"/>
                  </a:lnTo>
                  <a:lnTo>
                    <a:pt x="31" y="4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11" y="15"/>
                  </a:lnTo>
                  <a:lnTo>
                    <a:pt x="24" y="66"/>
                  </a:lnTo>
                  <a:lnTo>
                    <a:pt x="19" y="70"/>
                  </a:lnTo>
                  <a:lnTo>
                    <a:pt x="15" y="74"/>
                  </a:lnTo>
                  <a:lnTo>
                    <a:pt x="11" y="78"/>
                  </a:lnTo>
                  <a:lnTo>
                    <a:pt x="7" y="84"/>
                  </a:lnTo>
                  <a:lnTo>
                    <a:pt x="6" y="91"/>
                  </a:lnTo>
                  <a:lnTo>
                    <a:pt x="4" y="96"/>
                  </a:lnTo>
                  <a:lnTo>
                    <a:pt x="4" y="104"/>
                  </a:lnTo>
                  <a:lnTo>
                    <a:pt x="6" y="111"/>
                  </a:lnTo>
                  <a:lnTo>
                    <a:pt x="12" y="138"/>
                  </a:lnTo>
                  <a:lnTo>
                    <a:pt x="12" y="142"/>
                  </a:lnTo>
                  <a:lnTo>
                    <a:pt x="12" y="146"/>
                  </a:lnTo>
                  <a:lnTo>
                    <a:pt x="10" y="149"/>
                  </a:lnTo>
                  <a:lnTo>
                    <a:pt x="8" y="152"/>
                  </a:lnTo>
                  <a:lnTo>
                    <a:pt x="3" y="156"/>
                  </a:lnTo>
                  <a:lnTo>
                    <a:pt x="0" y="157"/>
                  </a:lnTo>
                  <a:lnTo>
                    <a:pt x="6" y="175"/>
                  </a:lnTo>
                  <a:lnTo>
                    <a:pt x="71" y="157"/>
                  </a:lnTo>
                  <a:lnTo>
                    <a:pt x="71" y="6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5" name="Freeform 170"/>
            <p:cNvSpPr>
              <a:spLocks noEditPoints="1" noChangeArrowheads="1"/>
            </p:cNvSpPr>
            <p:nvPr/>
          </p:nvSpPr>
          <p:spPr bwMode="auto">
            <a:xfrm>
              <a:off x="4799732" y="1051925"/>
              <a:ext cx="242444" cy="305057"/>
            </a:xfrm>
            <a:custGeom>
              <a:avLst/>
              <a:gdLst>
                <a:gd name="T0" fmla="*/ 2147483647 w 233"/>
                <a:gd name="T1" fmla="*/ 0 h 287"/>
                <a:gd name="T2" fmla="*/ 2147483647 w 233"/>
                <a:gd name="T3" fmla="*/ 2147483647 h 287"/>
                <a:gd name="T4" fmla="*/ 2147483647 w 233"/>
                <a:gd name="T5" fmla="*/ 2147483647 h 287"/>
                <a:gd name="T6" fmla="*/ 2147483647 w 233"/>
                <a:gd name="T7" fmla="*/ 2147483647 h 287"/>
                <a:gd name="T8" fmla="*/ 2147483647 w 233"/>
                <a:gd name="T9" fmla="*/ 2147483647 h 287"/>
                <a:gd name="T10" fmla="*/ 2147483647 w 233"/>
                <a:gd name="T11" fmla="*/ 2147483647 h 287"/>
                <a:gd name="T12" fmla="*/ 2147483647 w 233"/>
                <a:gd name="T13" fmla="*/ 2147483647 h 287"/>
                <a:gd name="T14" fmla="*/ 2147483647 w 233"/>
                <a:gd name="T15" fmla="*/ 2147483647 h 287"/>
                <a:gd name="T16" fmla="*/ 2147483647 w 233"/>
                <a:gd name="T17" fmla="*/ 2147483647 h 287"/>
                <a:gd name="T18" fmla="*/ 2147483647 w 233"/>
                <a:gd name="T19" fmla="*/ 2147483647 h 287"/>
                <a:gd name="T20" fmla="*/ 2147483647 w 233"/>
                <a:gd name="T21" fmla="*/ 2147483647 h 287"/>
                <a:gd name="T22" fmla="*/ 2147483647 w 233"/>
                <a:gd name="T23" fmla="*/ 2147483647 h 287"/>
                <a:gd name="T24" fmla="*/ 2147483647 w 233"/>
                <a:gd name="T25" fmla="*/ 2147483647 h 287"/>
                <a:gd name="T26" fmla="*/ 2147483647 w 233"/>
                <a:gd name="T27" fmla="*/ 2147483647 h 287"/>
                <a:gd name="T28" fmla="*/ 2147483647 w 233"/>
                <a:gd name="T29" fmla="*/ 2147483647 h 287"/>
                <a:gd name="T30" fmla="*/ 2147483647 w 233"/>
                <a:gd name="T31" fmla="*/ 2147483647 h 287"/>
                <a:gd name="T32" fmla="*/ 2147483647 w 233"/>
                <a:gd name="T33" fmla="*/ 2147483647 h 287"/>
                <a:gd name="T34" fmla="*/ 2147483647 w 233"/>
                <a:gd name="T35" fmla="*/ 2147483647 h 287"/>
                <a:gd name="T36" fmla="*/ 2147483647 w 233"/>
                <a:gd name="T37" fmla="*/ 2147483647 h 287"/>
                <a:gd name="T38" fmla="*/ 2147483647 w 233"/>
                <a:gd name="T39" fmla="*/ 2147483647 h 287"/>
                <a:gd name="T40" fmla="*/ 2147483647 w 233"/>
                <a:gd name="T41" fmla="*/ 2147483647 h 287"/>
                <a:gd name="T42" fmla="*/ 2147483647 w 233"/>
                <a:gd name="T43" fmla="*/ 2147483647 h 287"/>
                <a:gd name="T44" fmla="*/ 2147483647 w 233"/>
                <a:gd name="T45" fmla="*/ 0 h 287"/>
                <a:gd name="T46" fmla="*/ 2147483647 w 233"/>
                <a:gd name="T47" fmla="*/ 2147483647 h 287"/>
                <a:gd name="T48" fmla="*/ 2147483647 w 233"/>
                <a:gd name="T49" fmla="*/ 2147483647 h 287"/>
                <a:gd name="T50" fmla="*/ 2147483647 w 233"/>
                <a:gd name="T51" fmla="*/ 2147483647 h 287"/>
                <a:gd name="T52" fmla="*/ 2147483647 w 233"/>
                <a:gd name="T53" fmla="*/ 2147483647 h 287"/>
                <a:gd name="T54" fmla="*/ 2147483647 w 233"/>
                <a:gd name="T55" fmla="*/ 2147483647 h 287"/>
                <a:gd name="T56" fmla="*/ 2147483647 w 233"/>
                <a:gd name="T57" fmla="*/ 2147483647 h 287"/>
                <a:gd name="T58" fmla="*/ 2147483647 w 233"/>
                <a:gd name="T59" fmla="*/ 2147483647 h 287"/>
                <a:gd name="T60" fmla="*/ 2147483647 w 233"/>
                <a:gd name="T61" fmla="*/ 2147483647 h 287"/>
                <a:gd name="T62" fmla="*/ 2147483647 w 233"/>
                <a:gd name="T63" fmla="*/ 2147483647 h 287"/>
                <a:gd name="T64" fmla="*/ 2147483647 w 233"/>
                <a:gd name="T65" fmla="*/ 2147483647 h 287"/>
                <a:gd name="T66" fmla="*/ 2147483647 w 233"/>
                <a:gd name="T67" fmla="*/ 2147483647 h 287"/>
                <a:gd name="T68" fmla="*/ 2147483647 w 233"/>
                <a:gd name="T69" fmla="*/ 2147483647 h 287"/>
                <a:gd name="T70" fmla="*/ 2147483647 w 233"/>
                <a:gd name="T71" fmla="*/ 2147483647 h 287"/>
                <a:gd name="T72" fmla="*/ 2147483647 w 233"/>
                <a:gd name="T73" fmla="*/ 2147483647 h 287"/>
                <a:gd name="T74" fmla="*/ 2147483647 w 233"/>
                <a:gd name="T75" fmla="*/ 0 h 287"/>
                <a:gd name="T76" fmla="*/ 2147483647 w 233"/>
                <a:gd name="T77" fmla="*/ 2147483647 h 287"/>
                <a:gd name="T78" fmla="*/ 2147483647 w 233"/>
                <a:gd name="T79" fmla="*/ 2147483647 h 287"/>
                <a:gd name="T80" fmla="*/ 2147483647 w 233"/>
                <a:gd name="T81" fmla="*/ 2147483647 h 287"/>
                <a:gd name="T82" fmla="*/ 2147483647 w 233"/>
                <a:gd name="T83" fmla="*/ 2147483647 h 287"/>
                <a:gd name="T84" fmla="*/ 2147483647 w 233"/>
                <a:gd name="T85" fmla="*/ 2147483647 h 287"/>
                <a:gd name="T86" fmla="*/ 2147483647 w 233"/>
                <a:gd name="T87" fmla="*/ 2147483647 h 287"/>
                <a:gd name="T88" fmla="*/ 2147483647 w 233"/>
                <a:gd name="T89" fmla="*/ 2147483647 h 287"/>
                <a:gd name="T90" fmla="*/ 2147483647 w 233"/>
                <a:gd name="T91" fmla="*/ 2147483647 h 287"/>
                <a:gd name="T92" fmla="*/ 2147483647 w 233"/>
                <a:gd name="T93" fmla="*/ 2147483647 h 287"/>
                <a:gd name="T94" fmla="*/ 2147483647 w 233"/>
                <a:gd name="T95" fmla="*/ 2147483647 h 287"/>
                <a:gd name="T96" fmla="*/ 2147483647 w 233"/>
                <a:gd name="T97" fmla="*/ 2147483647 h 287"/>
                <a:gd name="T98" fmla="*/ 2147483647 w 233"/>
                <a:gd name="T99" fmla="*/ 2147483647 h 287"/>
                <a:gd name="T100" fmla="*/ 2147483647 w 233"/>
                <a:gd name="T101" fmla="*/ 2147483647 h 287"/>
                <a:gd name="T102" fmla="*/ 2147483647 w 233"/>
                <a:gd name="T103" fmla="*/ 2147483647 h 287"/>
                <a:gd name="T104" fmla="*/ 2147483647 w 233"/>
                <a:gd name="T105" fmla="*/ 2147483647 h 287"/>
                <a:gd name="T106" fmla="*/ 2147483647 w 233"/>
                <a:gd name="T107" fmla="*/ 2147483647 h 287"/>
                <a:gd name="T108" fmla="*/ 2147483647 w 233"/>
                <a:gd name="T109" fmla="*/ 2147483647 h 287"/>
                <a:gd name="T110" fmla="*/ 0 w 233"/>
                <a:gd name="T111" fmla="*/ 2147483647 h 287"/>
                <a:gd name="T112" fmla="*/ 2147483647 w 233"/>
                <a:gd name="T113" fmla="*/ 2147483647 h 287"/>
                <a:gd name="T114" fmla="*/ 2147483647 w 233"/>
                <a:gd name="T115" fmla="*/ 0 h 2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33"/>
                <a:gd name="T175" fmla="*/ 0 h 287"/>
                <a:gd name="T176" fmla="*/ 233 w 233"/>
                <a:gd name="T177" fmla="*/ 287 h 28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33" h="287">
                  <a:moveTo>
                    <a:pt x="164" y="0"/>
                  </a:moveTo>
                  <a:lnTo>
                    <a:pt x="233" y="0"/>
                  </a:lnTo>
                  <a:lnTo>
                    <a:pt x="233" y="14"/>
                  </a:lnTo>
                  <a:lnTo>
                    <a:pt x="164" y="14"/>
                  </a:lnTo>
                  <a:lnTo>
                    <a:pt x="164" y="0"/>
                  </a:lnTo>
                  <a:close/>
                  <a:moveTo>
                    <a:pt x="164" y="50"/>
                  </a:moveTo>
                  <a:lnTo>
                    <a:pt x="233" y="50"/>
                  </a:lnTo>
                  <a:lnTo>
                    <a:pt x="233" y="248"/>
                  </a:lnTo>
                  <a:lnTo>
                    <a:pt x="232" y="256"/>
                  </a:lnTo>
                  <a:lnTo>
                    <a:pt x="229" y="263"/>
                  </a:lnTo>
                  <a:lnTo>
                    <a:pt x="226" y="270"/>
                  </a:lnTo>
                  <a:lnTo>
                    <a:pt x="221" y="275"/>
                  </a:lnTo>
                  <a:lnTo>
                    <a:pt x="216" y="280"/>
                  </a:lnTo>
                  <a:lnTo>
                    <a:pt x="209" y="285"/>
                  </a:lnTo>
                  <a:lnTo>
                    <a:pt x="202" y="286"/>
                  </a:lnTo>
                  <a:lnTo>
                    <a:pt x="194" y="287"/>
                  </a:lnTo>
                  <a:lnTo>
                    <a:pt x="164" y="287"/>
                  </a:lnTo>
                  <a:lnTo>
                    <a:pt x="164" y="226"/>
                  </a:lnTo>
                  <a:lnTo>
                    <a:pt x="168" y="225"/>
                  </a:lnTo>
                  <a:lnTo>
                    <a:pt x="174" y="222"/>
                  </a:lnTo>
                  <a:lnTo>
                    <a:pt x="179" y="218"/>
                  </a:lnTo>
                  <a:lnTo>
                    <a:pt x="183" y="213"/>
                  </a:lnTo>
                  <a:lnTo>
                    <a:pt x="187" y="207"/>
                  </a:lnTo>
                  <a:lnTo>
                    <a:pt x="191" y="199"/>
                  </a:lnTo>
                  <a:lnTo>
                    <a:pt x="194" y="191"/>
                  </a:lnTo>
                  <a:lnTo>
                    <a:pt x="195" y="183"/>
                  </a:lnTo>
                  <a:lnTo>
                    <a:pt x="195" y="175"/>
                  </a:lnTo>
                  <a:lnTo>
                    <a:pt x="195" y="163"/>
                  </a:lnTo>
                  <a:lnTo>
                    <a:pt x="194" y="157"/>
                  </a:lnTo>
                  <a:lnTo>
                    <a:pt x="191" y="155"/>
                  </a:lnTo>
                  <a:lnTo>
                    <a:pt x="189" y="151"/>
                  </a:lnTo>
                  <a:lnTo>
                    <a:pt x="186" y="149"/>
                  </a:lnTo>
                  <a:lnTo>
                    <a:pt x="182" y="148"/>
                  </a:lnTo>
                  <a:lnTo>
                    <a:pt x="178" y="148"/>
                  </a:lnTo>
                  <a:lnTo>
                    <a:pt x="171" y="149"/>
                  </a:lnTo>
                  <a:lnTo>
                    <a:pt x="164" y="152"/>
                  </a:lnTo>
                  <a:lnTo>
                    <a:pt x="172" y="117"/>
                  </a:lnTo>
                  <a:lnTo>
                    <a:pt x="164" y="118"/>
                  </a:lnTo>
                  <a:lnTo>
                    <a:pt x="164" y="50"/>
                  </a:lnTo>
                  <a:close/>
                  <a:moveTo>
                    <a:pt x="164" y="211"/>
                  </a:moveTo>
                  <a:lnTo>
                    <a:pt x="164" y="211"/>
                  </a:lnTo>
                  <a:lnTo>
                    <a:pt x="167" y="210"/>
                  </a:lnTo>
                  <a:lnTo>
                    <a:pt x="170" y="207"/>
                  </a:lnTo>
                  <a:lnTo>
                    <a:pt x="175" y="199"/>
                  </a:lnTo>
                  <a:lnTo>
                    <a:pt x="179" y="187"/>
                  </a:lnTo>
                  <a:lnTo>
                    <a:pt x="180" y="175"/>
                  </a:lnTo>
                  <a:lnTo>
                    <a:pt x="179" y="165"/>
                  </a:lnTo>
                  <a:lnTo>
                    <a:pt x="178" y="163"/>
                  </a:lnTo>
                  <a:lnTo>
                    <a:pt x="175" y="160"/>
                  </a:lnTo>
                  <a:lnTo>
                    <a:pt x="172" y="159"/>
                  </a:lnTo>
                  <a:lnTo>
                    <a:pt x="167" y="159"/>
                  </a:lnTo>
                  <a:lnTo>
                    <a:pt x="164" y="160"/>
                  </a:lnTo>
                  <a:lnTo>
                    <a:pt x="164" y="211"/>
                  </a:lnTo>
                  <a:close/>
                  <a:moveTo>
                    <a:pt x="133" y="0"/>
                  </a:moveTo>
                  <a:lnTo>
                    <a:pt x="164" y="0"/>
                  </a:lnTo>
                  <a:lnTo>
                    <a:pt x="164" y="14"/>
                  </a:lnTo>
                  <a:lnTo>
                    <a:pt x="133" y="14"/>
                  </a:lnTo>
                  <a:lnTo>
                    <a:pt x="133" y="0"/>
                  </a:lnTo>
                  <a:close/>
                  <a:moveTo>
                    <a:pt x="133" y="50"/>
                  </a:moveTo>
                  <a:lnTo>
                    <a:pt x="164" y="50"/>
                  </a:lnTo>
                  <a:lnTo>
                    <a:pt x="164" y="118"/>
                  </a:lnTo>
                  <a:lnTo>
                    <a:pt x="149" y="119"/>
                  </a:lnTo>
                  <a:lnTo>
                    <a:pt x="133" y="192"/>
                  </a:lnTo>
                  <a:lnTo>
                    <a:pt x="133" y="122"/>
                  </a:lnTo>
                  <a:lnTo>
                    <a:pt x="136" y="111"/>
                  </a:lnTo>
                  <a:lnTo>
                    <a:pt x="133" y="110"/>
                  </a:lnTo>
                  <a:lnTo>
                    <a:pt x="133" y="50"/>
                  </a:lnTo>
                  <a:close/>
                  <a:moveTo>
                    <a:pt x="164" y="287"/>
                  </a:moveTo>
                  <a:lnTo>
                    <a:pt x="133" y="287"/>
                  </a:lnTo>
                  <a:lnTo>
                    <a:pt x="133" y="218"/>
                  </a:lnTo>
                  <a:lnTo>
                    <a:pt x="137" y="222"/>
                  </a:lnTo>
                  <a:lnTo>
                    <a:pt x="140" y="224"/>
                  </a:lnTo>
                  <a:lnTo>
                    <a:pt x="143" y="226"/>
                  </a:lnTo>
                  <a:lnTo>
                    <a:pt x="152" y="228"/>
                  </a:lnTo>
                  <a:lnTo>
                    <a:pt x="164" y="226"/>
                  </a:lnTo>
                  <a:lnTo>
                    <a:pt x="164" y="287"/>
                  </a:lnTo>
                  <a:close/>
                  <a:moveTo>
                    <a:pt x="164" y="160"/>
                  </a:moveTo>
                  <a:lnTo>
                    <a:pt x="164" y="160"/>
                  </a:lnTo>
                  <a:lnTo>
                    <a:pt x="163" y="161"/>
                  </a:lnTo>
                  <a:lnTo>
                    <a:pt x="153" y="201"/>
                  </a:lnTo>
                  <a:lnTo>
                    <a:pt x="153" y="205"/>
                  </a:lnTo>
                  <a:lnTo>
                    <a:pt x="153" y="207"/>
                  </a:lnTo>
                  <a:lnTo>
                    <a:pt x="156" y="210"/>
                  </a:lnTo>
                  <a:lnTo>
                    <a:pt x="159" y="211"/>
                  </a:lnTo>
                  <a:lnTo>
                    <a:pt x="161" y="211"/>
                  </a:lnTo>
                  <a:lnTo>
                    <a:pt x="164" y="211"/>
                  </a:lnTo>
                  <a:lnTo>
                    <a:pt x="164" y="160"/>
                  </a:lnTo>
                  <a:close/>
                  <a:moveTo>
                    <a:pt x="96" y="0"/>
                  </a:moveTo>
                  <a:lnTo>
                    <a:pt x="133" y="0"/>
                  </a:lnTo>
                  <a:lnTo>
                    <a:pt x="133" y="14"/>
                  </a:lnTo>
                  <a:lnTo>
                    <a:pt x="96" y="14"/>
                  </a:lnTo>
                  <a:lnTo>
                    <a:pt x="96" y="0"/>
                  </a:lnTo>
                  <a:close/>
                  <a:moveTo>
                    <a:pt x="96" y="50"/>
                  </a:moveTo>
                  <a:lnTo>
                    <a:pt x="133" y="50"/>
                  </a:lnTo>
                  <a:lnTo>
                    <a:pt x="133" y="110"/>
                  </a:lnTo>
                  <a:lnTo>
                    <a:pt x="124" y="109"/>
                  </a:lnTo>
                  <a:lnTo>
                    <a:pt x="117" y="110"/>
                  </a:lnTo>
                  <a:lnTo>
                    <a:pt x="110" y="111"/>
                  </a:lnTo>
                  <a:lnTo>
                    <a:pt x="103" y="115"/>
                  </a:lnTo>
                  <a:lnTo>
                    <a:pt x="96" y="121"/>
                  </a:lnTo>
                  <a:lnTo>
                    <a:pt x="96" y="50"/>
                  </a:lnTo>
                  <a:close/>
                  <a:moveTo>
                    <a:pt x="133" y="287"/>
                  </a:moveTo>
                  <a:lnTo>
                    <a:pt x="96" y="287"/>
                  </a:lnTo>
                  <a:lnTo>
                    <a:pt x="96" y="226"/>
                  </a:lnTo>
                  <a:lnTo>
                    <a:pt x="111" y="226"/>
                  </a:lnTo>
                  <a:lnTo>
                    <a:pt x="133" y="122"/>
                  </a:lnTo>
                  <a:lnTo>
                    <a:pt x="133" y="192"/>
                  </a:lnTo>
                  <a:lnTo>
                    <a:pt x="132" y="198"/>
                  </a:lnTo>
                  <a:lnTo>
                    <a:pt x="132" y="207"/>
                  </a:lnTo>
                  <a:lnTo>
                    <a:pt x="132" y="213"/>
                  </a:lnTo>
                  <a:lnTo>
                    <a:pt x="133" y="218"/>
                  </a:lnTo>
                  <a:lnTo>
                    <a:pt x="133" y="287"/>
                  </a:lnTo>
                  <a:close/>
                  <a:moveTo>
                    <a:pt x="96" y="186"/>
                  </a:moveTo>
                  <a:lnTo>
                    <a:pt x="101" y="169"/>
                  </a:lnTo>
                  <a:lnTo>
                    <a:pt x="96" y="168"/>
                  </a:lnTo>
                  <a:lnTo>
                    <a:pt x="96" y="186"/>
                  </a:lnTo>
                  <a:close/>
                  <a:moveTo>
                    <a:pt x="96" y="160"/>
                  </a:moveTo>
                  <a:lnTo>
                    <a:pt x="96" y="160"/>
                  </a:lnTo>
                  <a:lnTo>
                    <a:pt x="102" y="163"/>
                  </a:lnTo>
                  <a:lnTo>
                    <a:pt x="111" y="119"/>
                  </a:lnTo>
                  <a:lnTo>
                    <a:pt x="105" y="125"/>
                  </a:lnTo>
                  <a:lnTo>
                    <a:pt x="96" y="133"/>
                  </a:lnTo>
                  <a:lnTo>
                    <a:pt x="96" y="160"/>
                  </a:lnTo>
                  <a:close/>
                  <a:moveTo>
                    <a:pt x="82" y="0"/>
                  </a:moveTo>
                  <a:lnTo>
                    <a:pt x="96" y="0"/>
                  </a:lnTo>
                  <a:lnTo>
                    <a:pt x="96" y="14"/>
                  </a:lnTo>
                  <a:lnTo>
                    <a:pt x="82" y="14"/>
                  </a:lnTo>
                  <a:lnTo>
                    <a:pt x="82" y="0"/>
                  </a:lnTo>
                  <a:close/>
                  <a:moveTo>
                    <a:pt x="82" y="50"/>
                  </a:moveTo>
                  <a:lnTo>
                    <a:pt x="96" y="50"/>
                  </a:lnTo>
                  <a:lnTo>
                    <a:pt x="96" y="121"/>
                  </a:lnTo>
                  <a:lnTo>
                    <a:pt x="96" y="122"/>
                  </a:lnTo>
                  <a:lnTo>
                    <a:pt x="82" y="137"/>
                  </a:lnTo>
                  <a:lnTo>
                    <a:pt x="82" y="50"/>
                  </a:lnTo>
                  <a:close/>
                  <a:moveTo>
                    <a:pt x="96" y="287"/>
                  </a:moveTo>
                  <a:lnTo>
                    <a:pt x="82" y="287"/>
                  </a:lnTo>
                  <a:lnTo>
                    <a:pt x="82" y="164"/>
                  </a:lnTo>
                  <a:lnTo>
                    <a:pt x="90" y="165"/>
                  </a:lnTo>
                  <a:lnTo>
                    <a:pt x="96" y="168"/>
                  </a:lnTo>
                  <a:lnTo>
                    <a:pt x="96" y="186"/>
                  </a:lnTo>
                  <a:lnTo>
                    <a:pt x="88" y="226"/>
                  </a:lnTo>
                  <a:lnTo>
                    <a:pt x="96" y="226"/>
                  </a:lnTo>
                  <a:lnTo>
                    <a:pt x="96" y="287"/>
                  </a:lnTo>
                  <a:close/>
                  <a:moveTo>
                    <a:pt x="96" y="133"/>
                  </a:moveTo>
                  <a:lnTo>
                    <a:pt x="96" y="133"/>
                  </a:lnTo>
                  <a:lnTo>
                    <a:pt x="90" y="144"/>
                  </a:lnTo>
                  <a:lnTo>
                    <a:pt x="83" y="157"/>
                  </a:lnTo>
                  <a:lnTo>
                    <a:pt x="96" y="160"/>
                  </a:lnTo>
                  <a:lnTo>
                    <a:pt x="96" y="133"/>
                  </a:lnTo>
                  <a:close/>
                  <a:moveTo>
                    <a:pt x="40" y="0"/>
                  </a:moveTo>
                  <a:lnTo>
                    <a:pt x="82" y="0"/>
                  </a:lnTo>
                  <a:lnTo>
                    <a:pt x="82" y="14"/>
                  </a:lnTo>
                  <a:lnTo>
                    <a:pt x="36" y="14"/>
                  </a:lnTo>
                  <a:lnTo>
                    <a:pt x="27" y="15"/>
                  </a:lnTo>
                  <a:lnTo>
                    <a:pt x="22" y="19"/>
                  </a:lnTo>
                  <a:lnTo>
                    <a:pt x="18" y="25"/>
                  </a:lnTo>
                  <a:lnTo>
                    <a:pt x="17" y="31"/>
                  </a:lnTo>
                  <a:lnTo>
                    <a:pt x="18" y="39"/>
                  </a:lnTo>
                  <a:lnTo>
                    <a:pt x="22" y="45"/>
                  </a:lnTo>
                  <a:lnTo>
                    <a:pt x="27" y="49"/>
                  </a:lnTo>
                  <a:lnTo>
                    <a:pt x="36" y="50"/>
                  </a:lnTo>
                  <a:lnTo>
                    <a:pt x="82" y="50"/>
                  </a:lnTo>
                  <a:lnTo>
                    <a:pt x="82" y="137"/>
                  </a:lnTo>
                  <a:lnTo>
                    <a:pt x="69" y="155"/>
                  </a:lnTo>
                  <a:lnTo>
                    <a:pt x="61" y="155"/>
                  </a:lnTo>
                  <a:lnTo>
                    <a:pt x="48" y="156"/>
                  </a:lnTo>
                  <a:lnTo>
                    <a:pt x="42" y="157"/>
                  </a:lnTo>
                  <a:lnTo>
                    <a:pt x="38" y="160"/>
                  </a:lnTo>
                  <a:lnTo>
                    <a:pt x="34" y="163"/>
                  </a:lnTo>
                  <a:lnTo>
                    <a:pt x="31" y="167"/>
                  </a:lnTo>
                  <a:lnTo>
                    <a:pt x="29" y="169"/>
                  </a:lnTo>
                  <a:lnTo>
                    <a:pt x="29" y="174"/>
                  </a:lnTo>
                  <a:lnTo>
                    <a:pt x="29" y="178"/>
                  </a:lnTo>
                  <a:lnTo>
                    <a:pt x="31" y="180"/>
                  </a:lnTo>
                  <a:lnTo>
                    <a:pt x="34" y="182"/>
                  </a:lnTo>
                  <a:lnTo>
                    <a:pt x="40" y="183"/>
                  </a:lnTo>
                  <a:lnTo>
                    <a:pt x="42" y="183"/>
                  </a:lnTo>
                  <a:lnTo>
                    <a:pt x="45" y="182"/>
                  </a:lnTo>
                  <a:lnTo>
                    <a:pt x="46" y="179"/>
                  </a:lnTo>
                  <a:lnTo>
                    <a:pt x="48" y="178"/>
                  </a:lnTo>
                  <a:lnTo>
                    <a:pt x="46" y="174"/>
                  </a:lnTo>
                  <a:lnTo>
                    <a:pt x="45" y="172"/>
                  </a:lnTo>
                  <a:lnTo>
                    <a:pt x="48" y="168"/>
                  </a:lnTo>
                  <a:lnTo>
                    <a:pt x="52" y="165"/>
                  </a:lnTo>
                  <a:lnTo>
                    <a:pt x="57" y="164"/>
                  </a:lnTo>
                  <a:lnTo>
                    <a:pt x="64" y="164"/>
                  </a:lnTo>
                  <a:lnTo>
                    <a:pt x="54" y="182"/>
                  </a:lnTo>
                  <a:lnTo>
                    <a:pt x="48" y="195"/>
                  </a:lnTo>
                  <a:lnTo>
                    <a:pt x="44" y="207"/>
                  </a:lnTo>
                  <a:lnTo>
                    <a:pt x="41" y="218"/>
                  </a:lnTo>
                  <a:lnTo>
                    <a:pt x="41" y="228"/>
                  </a:lnTo>
                  <a:lnTo>
                    <a:pt x="41" y="233"/>
                  </a:lnTo>
                  <a:lnTo>
                    <a:pt x="42" y="237"/>
                  </a:lnTo>
                  <a:lnTo>
                    <a:pt x="45" y="240"/>
                  </a:lnTo>
                  <a:lnTo>
                    <a:pt x="49" y="243"/>
                  </a:lnTo>
                  <a:lnTo>
                    <a:pt x="53" y="244"/>
                  </a:lnTo>
                  <a:lnTo>
                    <a:pt x="61" y="244"/>
                  </a:lnTo>
                  <a:lnTo>
                    <a:pt x="60" y="240"/>
                  </a:lnTo>
                  <a:lnTo>
                    <a:pt x="60" y="236"/>
                  </a:lnTo>
                  <a:lnTo>
                    <a:pt x="61" y="221"/>
                  </a:lnTo>
                  <a:lnTo>
                    <a:pt x="64" y="207"/>
                  </a:lnTo>
                  <a:lnTo>
                    <a:pt x="68" y="194"/>
                  </a:lnTo>
                  <a:lnTo>
                    <a:pt x="73" y="179"/>
                  </a:lnTo>
                  <a:lnTo>
                    <a:pt x="80" y="164"/>
                  </a:lnTo>
                  <a:lnTo>
                    <a:pt x="82" y="164"/>
                  </a:lnTo>
                  <a:lnTo>
                    <a:pt x="82" y="287"/>
                  </a:lnTo>
                  <a:lnTo>
                    <a:pt x="40" y="287"/>
                  </a:lnTo>
                  <a:lnTo>
                    <a:pt x="31" y="286"/>
                  </a:lnTo>
                  <a:lnTo>
                    <a:pt x="25" y="285"/>
                  </a:lnTo>
                  <a:lnTo>
                    <a:pt x="18" y="280"/>
                  </a:lnTo>
                  <a:lnTo>
                    <a:pt x="13" y="275"/>
                  </a:lnTo>
                  <a:lnTo>
                    <a:pt x="7" y="270"/>
                  </a:lnTo>
                  <a:lnTo>
                    <a:pt x="4" y="263"/>
                  </a:lnTo>
                  <a:lnTo>
                    <a:pt x="2" y="256"/>
                  </a:lnTo>
                  <a:lnTo>
                    <a:pt x="0" y="248"/>
                  </a:lnTo>
                  <a:lnTo>
                    <a:pt x="0" y="39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7" y="18"/>
                  </a:lnTo>
                  <a:lnTo>
                    <a:pt x="13" y="12"/>
                  </a:lnTo>
                  <a:lnTo>
                    <a:pt x="18" y="7"/>
                  </a:lnTo>
                  <a:lnTo>
                    <a:pt x="25" y="4"/>
                  </a:lnTo>
                  <a:lnTo>
                    <a:pt x="31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6" name="Freeform 171"/>
            <p:cNvSpPr>
              <a:spLocks noEditPoints="1" noChangeArrowheads="1"/>
            </p:cNvSpPr>
            <p:nvPr/>
          </p:nvSpPr>
          <p:spPr bwMode="auto">
            <a:xfrm>
              <a:off x="4202467" y="1371863"/>
              <a:ext cx="368349" cy="378399"/>
            </a:xfrm>
            <a:custGeom>
              <a:avLst/>
              <a:gdLst>
                <a:gd name="T0" fmla="*/ 2147483647 w 354"/>
                <a:gd name="T1" fmla="*/ 2147483647 h 356"/>
                <a:gd name="T2" fmla="*/ 2147483647 w 354"/>
                <a:gd name="T3" fmla="*/ 2147483647 h 356"/>
                <a:gd name="T4" fmla="*/ 2147483647 w 354"/>
                <a:gd name="T5" fmla="*/ 2147483647 h 356"/>
                <a:gd name="T6" fmla="*/ 2147483647 w 354"/>
                <a:gd name="T7" fmla="*/ 2147483647 h 356"/>
                <a:gd name="T8" fmla="*/ 2147483647 w 354"/>
                <a:gd name="T9" fmla="*/ 2147483647 h 356"/>
                <a:gd name="T10" fmla="*/ 2147483647 w 354"/>
                <a:gd name="T11" fmla="*/ 2147483647 h 356"/>
                <a:gd name="T12" fmla="*/ 2147483647 w 354"/>
                <a:gd name="T13" fmla="*/ 2147483647 h 356"/>
                <a:gd name="T14" fmla="*/ 2147483647 w 354"/>
                <a:gd name="T15" fmla="*/ 2147483647 h 356"/>
                <a:gd name="T16" fmla="*/ 2147483647 w 354"/>
                <a:gd name="T17" fmla="*/ 2147483647 h 356"/>
                <a:gd name="T18" fmla="*/ 2147483647 w 354"/>
                <a:gd name="T19" fmla="*/ 2147483647 h 356"/>
                <a:gd name="T20" fmla="*/ 2147483647 w 354"/>
                <a:gd name="T21" fmla="*/ 2147483647 h 356"/>
                <a:gd name="T22" fmla="*/ 2147483647 w 354"/>
                <a:gd name="T23" fmla="*/ 2147483647 h 356"/>
                <a:gd name="T24" fmla="*/ 2147483647 w 354"/>
                <a:gd name="T25" fmla="*/ 2147483647 h 356"/>
                <a:gd name="T26" fmla="*/ 2147483647 w 354"/>
                <a:gd name="T27" fmla="*/ 2147483647 h 356"/>
                <a:gd name="T28" fmla="*/ 2147483647 w 354"/>
                <a:gd name="T29" fmla="*/ 2147483647 h 356"/>
                <a:gd name="T30" fmla="*/ 2147483647 w 354"/>
                <a:gd name="T31" fmla="*/ 2147483647 h 356"/>
                <a:gd name="T32" fmla="*/ 2147483647 w 354"/>
                <a:gd name="T33" fmla="*/ 2147483647 h 356"/>
                <a:gd name="T34" fmla="*/ 2147483647 w 354"/>
                <a:gd name="T35" fmla="*/ 2147483647 h 356"/>
                <a:gd name="T36" fmla="*/ 2147483647 w 354"/>
                <a:gd name="T37" fmla="*/ 2147483647 h 356"/>
                <a:gd name="T38" fmla="*/ 2147483647 w 354"/>
                <a:gd name="T39" fmla="*/ 2147483647 h 356"/>
                <a:gd name="T40" fmla="*/ 2147483647 w 354"/>
                <a:gd name="T41" fmla="*/ 2147483647 h 356"/>
                <a:gd name="T42" fmla="*/ 2147483647 w 354"/>
                <a:gd name="T43" fmla="*/ 2147483647 h 356"/>
                <a:gd name="T44" fmla="*/ 2147483647 w 354"/>
                <a:gd name="T45" fmla="*/ 2147483647 h 356"/>
                <a:gd name="T46" fmla="*/ 2147483647 w 354"/>
                <a:gd name="T47" fmla="*/ 2147483647 h 356"/>
                <a:gd name="T48" fmla="*/ 2147483647 w 354"/>
                <a:gd name="T49" fmla="*/ 2147483647 h 356"/>
                <a:gd name="T50" fmla="*/ 2147483647 w 354"/>
                <a:gd name="T51" fmla="*/ 2147483647 h 356"/>
                <a:gd name="T52" fmla="*/ 2147483647 w 354"/>
                <a:gd name="T53" fmla="*/ 2147483647 h 356"/>
                <a:gd name="T54" fmla="*/ 2147483647 w 354"/>
                <a:gd name="T55" fmla="*/ 2147483647 h 356"/>
                <a:gd name="T56" fmla="*/ 2147483647 w 354"/>
                <a:gd name="T57" fmla="*/ 2147483647 h 356"/>
                <a:gd name="T58" fmla="*/ 2147483647 w 354"/>
                <a:gd name="T59" fmla="*/ 2147483647 h 356"/>
                <a:gd name="T60" fmla="*/ 2147483647 w 354"/>
                <a:gd name="T61" fmla="*/ 2147483647 h 356"/>
                <a:gd name="T62" fmla="*/ 2147483647 w 354"/>
                <a:gd name="T63" fmla="*/ 2147483647 h 356"/>
                <a:gd name="T64" fmla="*/ 2147483647 w 354"/>
                <a:gd name="T65" fmla="*/ 2147483647 h 356"/>
                <a:gd name="T66" fmla="*/ 2147483647 w 354"/>
                <a:gd name="T67" fmla="*/ 2147483647 h 356"/>
                <a:gd name="T68" fmla="*/ 2147483647 w 354"/>
                <a:gd name="T69" fmla="*/ 2147483647 h 356"/>
                <a:gd name="T70" fmla="*/ 2147483647 w 354"/>
                <a:gd name="T71" fmla="*/ 2147483647 h 356"/>
                <a:gd name="T72" fmla="*/ 2147483647 w 354"/>
                <a:gd name="T73" fmla="*/ 2147483647 h 356"/>
                <a:gd name="T74" fmla="*/ 2147483647 w 354"/>
                <a:gd name="T75" fmla="*/ 2147483647 h 356"/>
                <a:gd name="T76" fmla="*/ 2147483647 w 354"/>
                <a:gd name="T77" fmla="*/ 2147483647 h 356"/>
                <a:gd name="T78" fmla="*/ 2147483647 w 354"/>
                <a:gd name="T79" fmla="*/ 2147483647 h 356"/>
                <a:gd name="T80" fmla="*/ 2147483647 w 354"/>
                <a:gd name="T81" fmla="*/ 2147483647 h 356"/>
                <a:gd name="T82" fmla="*/ 2147483647 w 354"/>
                <a:gd name="T83" fmla="*/ 2147483647 h 356"/>
                <a:gd name="T84" fmla="*/ 2147483647 w 354"/>
                <a:gd name="T85" fmla="*/ 2147483647 h 356"/>
                <a:gd name="T86" fmla="*/ 2147483647 w 354"/>
                <a:gd name="T87" fmla="*/ 2147483647 h 356"/>
                <a:gd name="T88" fmla="*/ 2147483647 w 354"/>
                <a:gd name="T89" fmla="*/ 2147483647 h 356"/>
                <a:gd name="T90" fmla="*/ 2147483647 w 354"/>
                <a:gd name="T91" fmla="*/ 2147483647 h 356"/>
                <a:gd name="T92" fmla="*/ 2147483647 w 354"/>
                <a:gd name="T93" fmla="*/ 2147483647 h 356"/>
                <a:gd name="T94" fmla="*/ 2147483647 w 354"/>
                <a:gd name="T95" fmla="*/ 2147483647 h 356"/>
                <a:gd name="T96" fmla="*/ 2147483647 w 354"/>
                <a:gd name="T97" fmla="*/ 2147483647 h 356"/>
                <a:gd name="T98" fmla="*/ 2147483647 w 354"/>
                <a:gd name="T99" fmla="*/ 2147483647 h 356"/>
                <a:gd name="T100" fmla="*/ 2147483647 w 354"/>
                <a:gd name="T101" fmla="*/ 2147483647 h 356"/>
                <a:gd name="T102" fmla="*/ 2147483647 w 354"/>
                <a:gd name="T103" fmla="*/ 2147483647 h 356"/>
                <a:gd name="T104" fmla="*/ 2147483647 w 354"/>
                <a:gd name="T105" fmla="*/ 2147483647 h 356"/>
                <a:gd name="T106" fmla="*/ 2147483647 w 354"/>
                <a:gd name="T107" fmla="*/ 2147483647 h 356"/>
                <a:gd name="T108" fmla="*/ 2147483647 w 354"/>
                <a:gd name="T109" fmla="*/ 2147483647 h 356"/>
                <a:gd name="T110" fmla="*/ 2147483647 w 354"/>
                <a:gd name="T111" fmla="*/ 2147483647 h 356"/>
                <a:gd name="T112" fmla="*/ 2147483647 w 354"/>
                <a:gd name="T113" fmla="*/ 2147483647 h 356"/>
                <a:gd name="T114" fmla="*/ 2147483647 w 354"/>
                <a:gd name="T115" fmla="*/ 2147483647 h 356"/>
                <a:gd name="T116" fmla="*/ 2147483647 w 354"/>
                <a:gd name="T117" fmla="*/ 2147483647 h 356"/>
                <a:gd name="T118" fmla="*/ 2147483647 w 354"/>
                <a:gd name="T119" fmla="*/ 2147483647 h 356"/>
                <a:gd name="T120" fmla="*/ 0 w 354"/>
                <a:gd name="T121" fmla="*/ 2147483647 h 356"/>
                <a:gd name="T122" fmla="*/ 2147483647 w 354"/>
                <a:gd name="T123" fmla="*/ 2147483647 h 356"/>
                <a:gd name="T124" fmla="*/ 2147483647 w 354"/>
                <a:gd name="T125" fmla="*/ 2147483647 h 3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4"/>
                <a:gd name="T190" fmla="*/ 0 h 356"/>
                <a:gd name="T191" fmla="*/ 354 w 354"/>
                <a:gd name="T192" fmla="*/ 356 h 3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4" h="356">
                  <a:moveTo>
                    <a:pt x="337" y="299"/>
                  </a:moveTo>
                  <a:lnTo>
                    <a:pt x="337" y="210"/>
                  </a:lnTo>
                  <a:lnTo>
                    <a:pt x="340" y="215"/>
                  </a:lnTo>
                  <a:lnTo>
                    <a:pt x="341" y="222"/>
                  </a:lnTo>
                  <a:lnTo>
                    <a:pt x="341" y="299"/>
                  </a:lnTo>
                  <a:lnTo>
                    <a:pt x="337" y="299"/>
                  </a:lnTo>
                  <a:close/>
                  <a:moveTo>
                    <a:pt x="337" y="154"/>
                  </a:moveTo>
                  <a:lnTo>
                    <a:pt x="337" y="96"/>
                  </a:lnTo>
                  <a:lnTo>
                    <a:pt x="339" y="95"/>
                  </a:lnTo>
                  <a:lnTo>
                    <a:pt x="348" y="91"/>
                  </a:lnTo>
                  <a:lnTo>
                    <a:pt x="350" y="91"/>
                  </a:lnTo>
                  <a:lnTo>
                    <a:pt x="352" y="91"/>
                  </a:lnTo>
                  <a:lnTo>
                    <a:pt x="354" y="93"/>
                  </a:lnTo>
                  <a:lnTo>
                    <a:pt x="354" y="95"/>
                  </a:lnTo>
                  <a:lnTo>
                    <a:pt x="354" y="142"/>
                  </a:lnTo>
                  <a:lnTo>
                    <a:pt x="352" y="147"/>
                  </a:lnTo>
                  <a:lnTo>
                    <a:pt x="350" y="149"/>
                  </a:lnTo>
                  <a:lnTo>
                    <a:pt x="348" y="150"/>
                  </a:lnTo>
                  <a:lnTo>
                    <a:pt x="339" y="154"/>
                  </a:lnTo>
                  <a:lnTo>
                    <a:pt x="337" y="154"/>
                  </a:lnTo>
                  <a:close/>
                  <a:moveTo>
                    <a:pt x="337" y="96"/>
                  </a:moveTo>
                  <a:lnTo>
                    <a:pt x="337" y="154"/>
                  </a:lnTo>
                  <a:lnTo>
                    <a:pt x="335" y="153"/>
                  </a:lnTo>
                  <a:lnTo>
                    <a:pt x="333" y="150"/>
                  </a:lnTo>
                  <a:lnTo>
                    <a:pt x="333" y="103"/>
                  </a:lnTo>
                  <a:lnTo>
                    <a:pt x="335" y="99"/>
                  </a:lnTo>
                  <a:lnTo>
                    <a:pt x="337" y="96"/>
                  </a:lnTo>
                  <a:close/>
                  <a:moveTo>
                    <a:pt x="337" y="210"/>
                  </a:moveTo>
                  <a:lnTo>
                    <a:pt x="337" y="210"/>
                  </a:lnTo>
                  <a:lnTo>
                    <a:pt x="333" y="206"/>
                  </a:lnTo>
                  <a:lnTo>
                    <a:pt x="329" y="202"/>
                  </a:lnTo>
                  <a:lnTo>
                    <a:pt x="324" y="199"/>
                  </a:lnTo>
                  <a:lnTo>
                    <a:pt x="317" y="199"/>
                  </a:lnTo>
                  <a:lnTo>
                    <a:pt x="317" y="68"/>
                  </a:lnTo>
                  <a:lnTo>
                    <a:pt x="283" y="68"/>
                  </a:lnTo>
                  <a:lnTo>
                    <a:pt x="283" y="221"/>
                  </a:lnTo>
                  <a:lnTo>
                    <a:pt x="289" y="221"/>
                  </a:lnTo>
                  <a:lnTo>
                    <a:pt x="293" y="222"/>
                  </a:lnTo>
                  <a:lnTo>
                    <a:pt x="297" y="225"/>
                  </a:lnTo>
                  <a:lnTo>
                    <a:pt x="299" y="227"/>
                  </a:lnTo>
                  <a:lnTo>
                    <a:pt x="302" y="230"/>
                  </a:lnTo>
                  <a:lnTo>
                    <a:pt x="305" y="234"/>
                  </a:lnTo>
                  <a:lnTo>
                    <a:pt x="306" y="239"/>
                  </a:lnTo>
                  <a:lnTo>
                    <a:pt x="306" y="244"/>
                  </a:lnTo>
                  <a:lnTo>
                    <a:pt x="306" y="248"/>
                  </a:lnTo>
                  <a:lnTo>
                    <a:pt x="305" y="253"/>
                  </a:lnTo>
                  <a:lnTo>
                    <a:pt x="302" y="257"/>
                  </a:lnTo>
                  <a:lnTo>
                    <a:pt x="299" y="260"/>
                  </a:lnTo>
                  <a:lnTo>
                    <a:pt x="297" y="262"/>
                  </a:lnTo>
                  <a:lnTo>
                    <a:pt x="293" y="265"/>
                  </a:lnTo>
                  <a:lnTo>
                    <a:pt x="289" y="267"/>
                  </a:lnTo>
                  <a:lnTo>
                    <a:pt x="283" y="267"/>
                  </a:lnTo>
                  <a:lnTo>
                    <a:pt x="283" y="299"/>
                  </a:lnTo>
                  <a:lnTo>
                    <a:pt x="337" y="299"/>
                  </a:lnTo>
                  <a:lnTo>
                    <a:pt x="337" y="210"/>
                  </a:lnTo>
                  <a:close/>
                  <a:moveTo>
                    <a:pt x="283" y="356"/>
                  </a:moveTo>
                  <a:lnTo>
                    <a:pt x="283" y="314"/>
                  </a:lnTo>
                  <a:lnTo>
                    <a:pt x="306" y="314"/>
                  </a:lnTo>
                  <a:lnTo>
                    <a:pt x="306" y="338"/>
                  </a:lnTo>
                  <a:lnTo>
                    <a:pt x="305" y="345"/>
                  </a:lnTo>
                  <a:lnTo>
                    <a:pt x="301" y="350"/>
                  </a:lnTo>
                  <a:lnTo>
                    <a:pt x="295" y="355"/>
                  </a:lnTo>
                  <a:lnTo>
                    <a:pt x="289" y="356"/>
                  </a:lnTo>
                  <a:lnTo>
                    <a:pt x="283" y="356"/>
                  </a:lnTo>
                  <a:close/>
                  <a:moveTo>
                    <a:pt x="283" y="59"/>
                  </a:moveTo>
                  <a:lnTo>
                    <a:pt x="283" y="20"/>
                  </a:lnTo>
                  <a:lnTo>
                    <a:pt x="298" y="30"/>
                  </a:lnTo>
                  <a:lnTo>
                    <a:pt x="309" y="38"/>
                  </a:lnTo>
                  <a:lnTo>
                    <a:pt x="313" y="43"/>
                  </a:lnTo>
                  <a:lnTo>
                    <a:pt x="316" y="49"/>
                  </a:lnTo>
                  <a:lnTo>
                    <a:pt x="317" y="54"/>
                  </a:lnTo>
                  <a:lnTo>
                    <a:pt x="317" y="59"/>
                  </a:lnTo>
                  <a:lnTo>
                    <a:pt x="283" y="59"/>
                  </a:lnTo>
                  <a:close/>
                  <a:moveTo>
                    <a:pt x="283" y="20"/>
                  </a:moveTo>
                  <a:lnTo>
                    <a:pt x="283" y="59"/>
                  </a:lnTo>
                  <a:lnTo>
                    <a:pt x="263" y="59"/>
                  </a:lnTo>
                  <a:lnTo>
                    <a:pt x="263" y="50"/>
                  </a:lnTo>
                  <a:lnTo>
                    <a:pt x="268" y="50"/>
                  </a:lnTo>
                  <a:lnTo>
                    <a:pt x="271" y="47"/>
                  </a:lnTo>
                  <a:lnTo>
                    <a:pt x="274" y="43"/>
                  </a:lnTo>
                  <a:lnTo>
                    <a:pt x="275" y="39"/>
                  </a:lnTo>
                  <a:lnTo>
                    <a:pt x="274" y="35"/>
                  </a:lnTo>
                  <a:lnTo>
                    <a:pt x="271" y="31"/>
                  </a:lnTo>
                  <a:lnTo>
                    <a:pt x="268" y="28"/>
                  </a:lnTo>
                  <a:lnTo>
                    <a:pt x="263" y="28"/>
                  </a:lnTo>
                  <a:lnTo>
                    <a:pt x="263" y="12"/>
                  </a:lnTo>
                  <a:lnTo>
                    <a:pt x="283" y="20"/>
                  </a:lnTo>
                  <a:close/>
                  <a:moveTo>
                    <a:pt x="283" y="68"/>
                  </a:moveTo>
                  <a:lnTo>
                    <a:pt x="283" y="221"/>
                  </a:lnTo>
                  <a:lnTo>
                    <a:pt x="278" y="221"/>
                  </a:lnTo>
                  <a:lnTo>
                    <a:pt x="272" y="223"/>
                  </a:lnTo>
                  <a:lnTo>
                    <a:pt x="267" y="227"/>
                  </a:lnTo>
                  <a:lnTo>
                    <a:pt x="263" y="231"/>
                  </a:lnTo>
                  <a:lnTo>
                    <a:pt x="263" y="162"/>
                  </a:lnTo>
                  <a:lnTo>
                    <a:pt x="272" y="162"/>
                  </a:lnTo>
                  <a:lnTo>
                    <a:pt x="272" y="96"/>
                  </a:lnTo>
                  <a:lnTo>
                    <a:pt x="263" y="96"/>
                  </a:lnTo>
                  <a:lnTo>
                    <a:pt x="263" y="68"/>
                  </a:lnTo>
                  <a:lnTo>
                    <a:pt x="283" y="68"/>
                  </a:lnTo>
                  <a:close/>
                  <a:moveTo>
                    <a:pt x="283" y="267"/>
                  </a:moveTo>
                  <a:lnTo>
                    <a:pt x="283" y="299"/>
                  </a:lnTo>
                  <a:lnTo>
                    <a:pt x="263" y="299"/>
                  </a:lnTo>
                  <a:lnTo>
                    <a:pt x="263" y="256"/>
                  </a:lnTo>
                  <a:lnTo>
                    <a:pt x="267" y="260"/>
                  </a:lnTo>
                  <a:lnTo>
                    <a:pt x="272" y="264"/>
                  </a:lnTo>
                  <a:lnTo>
                    <a:pt x="278" y="267"/>
                  </a:lnTo>
                  <a:lnTo>
                    <a:pt x="283" y="267"/>
                  </a:lnTo>
                  <a:close/>
                  <a:moveTo>
                    <a:pt x="283" y="314"/>
                  </a:moveTo>
                  <a:lnTo>
                    <a:pt x="283" y="356"/>
                  </a:lnTo>
                  <a:lnTo>
                    <a:pt x="278" y="356"/>
                  </a:lnTo>
                  <a:lnTo>
                    <a:pt x="274" y="356"/>
                  </a:lnTo>
                  <a:lnTo>
                    <a:pt x="270" y="353"/>
                  </a:lnTo>
                  <a:lnTo>
                    <a:pt x="267" y="352"/>
                  </a:lnTo>
                  <a:lnTo>
                    <a:pt x="263" y="348"/>
                  </a:lnTo>
                  <a:lnTo>
                    <a:pt x="263" y="314"/>
                  </a:lnTo>
                  <a:lnTo>
                    <a:pt x="283" y="314"/>
                  </a:lnTo>
                  <a:close/>
                  <a:moveTo>
                    <a:pt x="263" y="12"/>
                  </a:moveTo>
                  <a:lnTo>
                    <a:pt x="263" y="28"/>
                  </a:lnTo>
                  <a:lnTo>
                    <a:pt x="259" y="28"/>
                  </a:lnTo>
                  <a:lnTo>
                    <a:pt x="256" y="31"/>
                  </a:lnTo>
                  <a:lnTo>
                    <a:pt x="253" y="35"/>
                  </a:lnTo>
                  <a:lnTo>
                    <a:pt x="252" y="39"/>
                  </a:lnTo>
                  <a:lnTo>
                    <a:pt x="253" y="43"/>
                  </a:lnTo>
                  <a:lnTo>
                    <a:pt x="256" y="47"/>
                  </a:lnTo>
                  <a:lnTo>
                    <a:pt x="259" y="50"/>
                  </a:lnTo>
                  <a:lnTo>
                    <a:pt x="263" y="50"/>
                  </a:lnTo>
                  <a:lnTo>
                    <a:pt x="263" y="59"/>
                  </a:lnTo>
                  <a:lnTo>
                    <a:pt x="228" y="59"/>
                  </a:lnTo>
                  <a:lnTo>
                    <a:pt x="228" y="50"/>
                  </a:lnTo>
                  <a:lnTo>
                    <a:pt x="230" y="50"/>
                  </a:lnTo>
                  <a:lnTo>
                    <a:pt x="236" y="50"/>
                  </a:lnTo>
                  <a:lnTo>
                    <a:pt x="238" y="47"/>
                  </a:lnTo>
                  <a:lnTo>
                    <a:pt x="241" y="43"/>
                  </a:lnTo>
                  <a:lnTo>
                    <a:pt x="243" y="39"/>
                  </a:lnTo>
                  <a:lnTo>
                    <a:pt x="241" y="35"/>
                  </a:lnTo>
                  <a:lnTo>
                    <a:pt x="238" y="31"/>
                  </a:lnTo>
                  <a:lnTo>
                    <a:pt x="236" y="28"/>
                  </a:lnTo>
                  <a:lnTo>
                    <a:pt x="230" y="28"/>
                  </a:lnTo>
                  <a:lnTo>
                    <a:pt x="228" y="28"/>
                  </a:lnTo>
                  <a:lnTo>
                    <a:pt x="228" y="4"/>
                  </a:lnTo>
                  <a:lnTo>
                    <a:pt x="247" y="8"/>
                  </a:lnTo>
                  <a:lnTo>
                    <a:pt x="263" y="12"/>
                  </a:lnTo>
                  <a:close/>
                  <a:moveTo>
                    <a:pt x="263" y="68"/>
                  </a:moveTo>
                  <a:lnTo>
                    <a:pt x="263" y="96"/>
                  </a:lnTo>
                  <a:lnTo>
                    <a:pt x="228" y="96"/>
                  </a:lnTo>
                  <a:lnTo>
                    <a:pt x="228" y="68"/>
                  </a:lnTo>
                  <a:lnTo>
                    <a:pt x="263" y="68"/>
                  </a:lnTo>
                  <a:close/>
                  <a:moveTo>
                    <a:pt x="263" y="162"/>
                  </a:moveTo>
                  <a:lnTo>
                    <a:pt x="263" y="231"/>
                  </a:lnTo>
                  <a:lnTo>
                    <a:pt x="262" y="237"/>
                  </a:lnTo>
                  <a:lnTo>
                    <a:pt x="260" y="244"/>
                  </a:lnTo>
                  <a:lnTo>
                    <a:pt x="262" y="250"/>
                  </a:lnTo>
                  <a:lnTo>
                    <a:pt x="263" y="256"/>
                  </a:lnTo>
                  <a:lnTo>
                    <a:pt x="263" y="299"/>
                  </a:lnTo>
                  <a:lnTo>
                    <a:pt x="228" y="299"/>
                  </a:lnTo>
                  <a:lnTo>
                    <a:pt x="228" y="269"/>
                  </a:lnTo>
                  <a:lnTo>
                    <a:pt x="229" y="269"/>
                  </a:lnTo>
                  <a:lnTo>
                    <a:pt x="229" y="253"/>
                  </a:lnTo>
                  <a:lnTo>
                    <a:pt x="228" y="253"/>
                  </a:lnTo>
                  <a:lnTo>
                    <a:pt x="228" y="242"/>
                  </a:lnTo>
                  <a:lnTo>
                    <a:pt x="229" y="242"/>
                  </a:lnTo>
                  <a:lnTo>
                    <a:pt x="229" y="227"/>
                  </a:lnTo>
                  <a:lnTo>
                    <a:pt x="228" y="227"/>
                  </a:lnTo>
                  <a:lnTo>
                    <a:pt x="228" y="216"/>
                  </a:lnTo>
                  <a:lnTo>
                    <a:pt x="229" y="216"/>
                  </a:lnTo>
                  <a:lnTo>
                    <a:pt x="229" y="200"/>
                  </a:lnTo>
                  <a:lnTo>
                    <a:pt x="228" y="200"/>
                  </a:lnTo>
                  <a:lnTo>
                    <a:pt x="228" y="162"/>
                  </a:lnTo>
                  <a:lnTo>
                    <a:pt x="263" y="162"/>
                  </a:lnTo>
                  <a:close/>
                  <a:moveTo>
                    <a:pt x="263" y="314"/>
                  </a:moveTo>
                  <a:lnTo>
                    <a:pt x="263" y="348"/>
                  </a:lnTo>
                  <a:lnTo>
                    <a:pt x="262" y="344"/>
                  </a:lnTo>
                  <a:lnTo>
                    <a:pt x="260" y="338"/>
                  </a:lnTo>
                  <a:lnTo>
                    <a:pt x="260" y="314"/>
                  </a:lnTo>
                  <a:lnTo>
                    <a:pt x="263" y="314"/>
                  </a:lnTo>
                  <a:close/>
                  <a:moveTo>
                    <a:pt x="228" y="4"/>
                  </a:moveTo>
                  <a:lnTo>
                    <a:pt x="228" y="28"/>
                  </a:lnTo>
                  <a:lnTo>
                    <a:pt x="225" y="30"/>
                  </a:lnTo>
                  <a:lnTo>
                    <a:pt x="222" y="32"/>
                  </a:lnTo>
                  <a:lnTo>
                    <a:pt x="221" y="35"/>
                  </a:lnTo>
                  <a:lnTo>
                    <a:pt x="220" y="39"/>
                  </a:lnTo>
                  <a:lnTo>
                    <a:pt x="221" y="43"/>
                  </a:lnTo>
                  <a:lnTo>
                    <a:pt x="222" y="46"/>
                  </a:lnTo>
                  <a:lnTo>
                    <a:pt x="225" y="49"/>
                  </a:lnTo>
                  <a:lnTo>
                    <a:pt x="228" y="50"/>
                  </a:lnTo>
                  <a:lnTo>
                    <a:pt x="228" y="59"/>
                  </a:lnTo>
                  <a:lnTo>
                    <a:pt x="179" y="59"/>
                  </a:lnTo>
                  <a:lnTo>
                    <a:pt x="179" y="0"/>
                  </a:lnTo>
                  <a:lnTo>
                    <a:pt x="203" y="1"/>
                  </a:lnTo>
                  <a:lnTo>
                    <a:pt x="228" y="4"/>
                  </a:lnTo>
                  <a:close/>
                  <a:moveTo>
                    <a:pt x="228" y="68"/>
                  </a:moveTo>
                  <a:lnTo>
                    <a:pt x="228" y="96"/>
                  </a:lnTo>
                  <a:lnTo>
                    <a:pt x="183" y="96"/>
                  </a:lnTo>
                  <a:lnTo>
                    <a:pt x="183" y="162"/>
                  </a:lnTo>
                  <a:lnTo>
                    <a:pt x="228" y="162"/>
                  </a:lnTo>
                  <a:lnTo>
                    <a:pt x="228" y="200"/>
                  </a:lnTo>
                  <a:lnTo>
                    <a:pt x="179" y="200"/>
                  </a:lnTo>
                  <a:lnTo>
                    <a:pt x="179" y="68"/>
                  </a:lnTo>
                  <a:lnTo>
                    <a:pt x="228" y="68"/>
                  </a:lnTo>
                  <a:close/>
                  <a:moveTo>
                    <a:pt x="228" y="216"/>
                  </a:moveTo>
                  <a:lnTo>
                    <a:pt x="228" y="227"/>
                  </a:lnTo>
                  <a:lnTo>
                    <a:pt x="179" y="227"/>
                  </a:lnTo>
                  <a:lnTo>
                    <a:pt x="179" y="216"/>
                  </a:lnTo>
                  <a:lnTo>
                    <a:pt x="228" y="216"/>
                  </a:lnTo>
                  <a:close/>
                  <a:moveTo>
                    <a:pt x="228" y="242"/>
                  </a:moveTo>
                  <a:lnTo>
                    <a:pt x="228" y="253"/>
                  </a:lnTo>
                  <a:lnTo>
                    <a:pt x="179" y="253"/>
                  </a:lnTo>
                  <a:lnTo>
                    <a:pt x="179" y="242"/>
                  </a:lnTo>
                  <a:lnTo>
                    <a:pt x="228" y="242"/>
                  </a:lnTo>
                  <a:close/>
                  <a:moveTo>
                    <a:pt x="228" y="269"/>
                  </a:moveTo>
                  <a:lnTo>
                    <a:pt x="228" y="299"/>
                  </a:lnTo>
                  <a:lnTo>
                    <a:pt x="179" y="299"/>
                  </a:lnTo>
                  <a:lnTo>
                    <a:pt x="179" y="269"/>
                  </a:lnTo>
                  <a:lnTo>
                    <a:pt x="228" y="269"/>
                  </a:lnTo>
                  <a:close/>
                  <a:moveTo>
                    <a:pt x="126" y="50"/>
                  </a:moveTo>
                  <a:lnTo>
                    <a:pt x="126" y="50"/>
                  </a:lnTo>
                  <a:lnTo>
                    <a:pt x="129" y="49"/>
                  </a:lnTo>
                  <a:lnTo>
                    <a:pt x="132" y="46"/>
                  </a:lnTo>
                  <a:lnTo>
                    <a:pt x="133" y="43"/>
                  </a:lnTo>
                  <a:lnTo>
                    <a:pt x="134" y="39"/>
                  </a:lnTo>
                  <a:lnTo>
                    <a:pt x="133" y="35"/>
                  </a:lnTo>
                  <a:lnTo>
                    <a:pt x="132" y="32"/>
                  </a:lnTo>
                  <a:lnTo>
                    <a:pt x="129" y="30"/>
                  </a:lnTo>
                  <a:lnTo>
                    <a:pt x="126" y="28"/>
                  </a:lnTo>
                  <a:lnTo>
                    <a:pt x="126" y="4"/>
                  </a:lnTo>
                  <a:lnTo>
                    <a:pt x="150" y="1"/>
                  </a:lnTo>
                  <a:lnTo>
                    <a:pt x="176" y="0"/>
                  </a:lnTo>
                  <a:lnTo>
                    <a:pt x="179" y="0"/>
                  </a:lnTo>
                  <a:lnTo>
                    <a:pt x="179" y="59"/>
                  </a:lnTo>
                  <a:lnTo>
                    <a:pt x="126" y="59"/>
                  </a:lnTo>
                  <a:lnTo>
                    <a:pt x="126" y="50"/>
                  </a:lnTo>
                  <a:close/>
                  <a:moveTo>
                    <a:pt x="179" y="68"/>
                  </a:moveTo>
                  <a:lnTo>
                    <a:pt x="179" y="200"/>
                  </a:lnTo>
                  <a:lnTo>
                    <a:pt x="127" y="200"/>
                  </a:lnTo>
                  <a:lnTo>
                    <a:pt x="127" y="216"/>
                  </a:lnTo>
                  <a:lnTo>
                    <a:pt x="179" y="216"/>
                  </a:lnTo>
                  <a:lnTo>
                    <a:pt x="179" y="227"/>
                  </a:lnTo>
                  <a:lnTo>
                    <a:pt x="127" y="227"/>
                  </a:lnTo>
                  <a:lnTo>
                    <a:pt x="127" y="242"/>
                  </a:lnTo>
                  <a:lnTo>
                    <a:pt x="179" y="242"/>
                  </a:lnTo>
                  <a:lnTo>
                    <a:pt x="179" y="253"/>
                  </a:lnTo>
                  <a:lnTo>
                    <a:pt x="127" y="253"/>
                  </a:lnTo>
                  <a:lnTo>
                    <a:pt x="127" y="269"/>
                  </a:lnTo>
                  <a:lnTo>
                    <a:pt x="179" y="269"/>
                  </a:lnTo>
                  <a:lnTo>
                    <a:pt x="179" y="299"/>
                  </a:lnTo>
                  <a:lnTo>
                    <a:pt x="126" y="299"/>
                  </a:lnTo>
                  <a:lnTo>
                    <a:pt x="126" y="162"/>
                  </a:lnTo>
                  <a:lnTo>
                    <a:pt x="171" y="162"/>
                  </a:lnTo>
                  <a:lnTo>
                    <a:pt x="171" y="96"/>
                  </a:lnTo>
                  <a:lnTo>
                    <a:pt x="126" y="96"/>
                  </a:lnTo>
                  <a:lnTo>
                    <a:pt x="126" y="68"/>
                  </a:lnTo>
                  <a:lnTo>
                    <a:pt x="179" y="68"/>
                  </a:lnTo>
                  <a:close/>
                  <a:moveTo>
                    <a:pt x="123" y="28"/>
                  </a:moveTo>
                  <a:lnTo>
                    <a:pt x="123" y="28"/>
                  </a:lnTo>
                  <a:lnTo>
                    <a:pt x="118" y="28"/>
                  </a:lnTo>
                  <a:lnTo>
                    <a:pt x="115" y="31"/>
                  </a:lnTo>
                  <a:lnTo>
                    <a:pt x="113" y="35"/>
                  </a:lnTo>
                  <a:lnTo>
                    <a:pt x="111" y="39"/>
                  </a:lnTo>
                  <a:lnTo>
                    <a:pt x="113" y="43"/>
                  </a:lnTo>
                  <a:lnTo>
                    <a:pt x="115" y="47"/>
                  </a:lnTo>
                  <a:lnTo>
                    <a:pt x="118" y="50"/>
                  </a:lnTo>
                  <a:lnTo>
                    <a:pt x="123" y="50"/>
                  </a:lnTo>
                  <a:lnTo>
                    <a:pt x="126" y="50"/>
                  </a:lnTo>
                  <a:lnTo>
                    <a:pt x="126" y="59"/>
                  </a:lnTo>
                  <a:lnTo>
                    <a:pt x="90" y="59"/>
                  </a:lnTo>
                  <a:lnTo>
                    <a:pt x="90" y="50"/>
                  </a:lnTo>
                  <a:lnTo>
                    <a:pt x="95" y="50"/>
                  </a:lnTo>
                  <a:lnTo>
                    <a:pt x="98" y="47"/>
                  </a:lnTo>
                  <a:lnTo>
                    <a:pt x="100" y="43"/>
                  </a:lnTo>
                  <a:lnTo>
                    <a:pt x="102" y="39"/>
                  </a:lnTo>
                  <a:lnTo>
                    <a:pt x="100" y="35"/>
                  </a:lnTo>
                  <a:lnTo>
                    <a:pt x="98" y="31"/>
                  </a:lnTo>
                  <a:lnTo>
                    <a:pt x="95" y="28"/>
                  </a:lnTo>
                  <a:lnTo>
                    <a:pt x="90" y="28"/>
                  </a:lnTo>
                  <a:lnTo>
                    <a:pt x="90" y="12"/>
                  </a:lnTo>
                  <a:lnTo>
                    <a:pt x="107" y="8"/>
                  </a:lnTo>
                  <a:lnTo>
                    <a:pt x="126" y="4"/>
                  </a:lnTo>
                  <a:lnTo>
                    <a:pt x="126" y="28"/>
                  </a:lnTo>
                  <a:lnTo>
                    <a:pt x="123" y="28"/>
                  </a:lnTo>
                  <a:close/>
                  <a:moveTo>
                    <a:pt x="126" y="68"/>
                  </a:moveTo>
                  <a:lnTo>
                    <a:pt x="126" y="96"/>
                  </a:lnTo>
                  <a:lnTo>
                    <a:pt x="90" y="96"/>
                  </a:lnTo>
                  <a:lnTo>
                    <a:pt x="90" y="68"/>
                  </a:lnTo>
                  <a:lnTo>
                    <a:pt x="126" y="68"/>
                  </a:lnTo>
                  <a:close/>
                  <a:moveTo>
                    <a:pt x="126" y="162"/>
                  </a:moveTo>
                  <a:lnTo>
                    <a:pt x="126" y="299"/>
                  </a:lnTo>
                  <a:lnTo>
                    <a:pt x="90" y="299"/>
                  </a:lnTo>
                  <a:lnTo>
                    <a:pt x="90" y="256"/>
                  </a:lnTo>
                  <a:lnTo>
                    <a:pt x="92" y="250"/>
                  </a:lnTo>
                  <a:lnTo>
                    <a:pt x="94" y="244"/>
                  </a:lnTo>
                  <a:lnTo>
                    <a:pt x="92" y="237"/>
                  </a:lnTo>
                  <a:lnTo>
                    <a:pt x="90" y="231"/>
                  </a:lnTo>
                  <a:lnTo>
                    <a:pt x="90" y="162"/>
                  </a:lnTo>
                  <a:lnTo>
                    <a:pt x="126" y="162"/>
                  </a:lnTo>
                  <a:close/>
                  <a:moveTo>
                    <a:pt x="90" y="348"/>
                  </a:moveTo>
                  <a:lnTo>
                    <a:pt x="90" y="314"/>
                  </a:lnTo>
                  <a:lnTo>
                    <a:pt x="94" y="314"/>
                  </a:lnTo>
                  <a:lnTo>
                    <a:pt x="94" y="338"/>
                  </a:lnTo>
                  <a:lnTo>
                    <a:pt x="92" y="344"/>
                  </a:lnTo>
                  <a:lnTo>
                    <a:pt x="90" y="348"/>
                  </a:lnTo>
                  <a:close/>
                  <a:moveTo>
                    <a:pt x="90" y="12"/>
                  </a:moveTo>
                  <a:lnTo>
                    <a:pt x="90" y="28"/>
                  </a:lnTo>
                  <a:lnTo>
                    <a:pt x="85" y="28"/>
                  </a:lnTo>
                  <a:lnTo>
                    <a:pt x="83" y="31"/>
                  </a:lnTo>
                  <a:lnTo>
                    <a:pt x="80" y="35"/>
                  </a:lnTo>
                  <a:lnTo>
                    <a:pt x="79" y="39"/>
                  </a:lnTo>
                  <a:lnTo>
                    <a:pt x="80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90" y="50"/>
                  </a:lnTo>
                  <a:lnTo>
                    <a:pt x="90" y="59"/>
                  </a:lnTo>
                  <a:lnTo>
                    <a:pt x="71" y="59"/>
                  </a:lnTo>
                  <a:lnTo>
                    <a:pt x="71" y="20"/>
                  </a:lnTo>
                  <a:lnTo>
                    <a:pt x="90" y="12"/>
                  </a:lnTo>
                  <a:close/>
                  <a:moveTo>
                    <a:pt x="90" y="68"/>
                  </a:moveTo>
                  <a:lnTo>
                    <a:pt x="90" y="96"/>
                  </a:lnTo>
                  <a:lnTo>
                    <a:pt x="81" y="96"/>
                  </a:lnTo>
                  <a:lnTo>
                    <a:pt x="81" y="162"/>
                  </a:lnTo>
                  <a:lnTo>
                    <a:pt x="90" y="162"/>
                  </a:lnTo>
                  <a:lnTo>
                    <a:pt x="90" y="231"/>
                  </a:lnTo>
                  <a:lnTo>
                    <a:pt x="87" y="227"/>
                  </a:lnTo>
                  <a:lnTo>
                    <a:pt x="81" y="223"/>
                  </a:lnTo>
                  <a:lnTo>
                    <a:pt x="76" y="221"/>
                  </a:lnTo>
                  <a:lnTo>
                    <a:pt x="71" y="221"/>
                  </a:lnTo>
                  <a:lnTo>
                    <a:pt x="71" y="68"/>
                  </a:lnTo>
                  <a:lnTo>
                    <a:pt x="90" y="68"/>
                  </a:lnTo>
                  <a:close/>
                  <a:moveTo>
                    <a:pt x="90" y="256"/>
                  </a:moveTo>
                  <a:lnTo>
                    <a:pt x="90" y="299"/>
                  </a:lnTo>
                  <a:lnTo>
                    <a:pt x="71" y="299"/>
                  </a:lnTo>
                  <a:lnTo>
                    <a:pt x="71" y="267"/>
                  </a:lnTo>
                  <a:lnTo>
                    <a:pt x="76" y="267"/>
                  </a:lnTo>
                  <a:lnTo>
                    <a:pt x="81" y="264"/>
                  </a:lnTo>
                  <a:lnTo>
                    <a:pt x="87" y="260"/>
                  </a:lnTo>
                  <a:lnTo>
                    <a:pt x="90" y="256"/>
                  </a:lnTo>
                  <a:close/>
                  <a:moveTo>
                    <a:pt x="90" y="314"/>
                  </a:moveTo>
                  <a:lnTo>
                    <a:pt x="90" y="348"/>
                  </a:lnTo>
                  <a:lnTo>
                    <a:pt x="87" y="352"/>
                  </a:lnTo>
                  <a:lnTo>
                    <a:pt x="84" y="353"/>
                  </a:lnTo>
                  <a:lnTo>
                    <a:pt x="80" y="356"/>
                  </a:lnTo>
                  <a:lnTo>
                    <a:pt x="75" y="356"/>
                  </a:lnTo>
                  <a:lnTo>
                    <a:pt x="71" y="356"/>
                  </a:lnTo>
                  <a:lnTo>
                    <a:pt x="71" y="314"/>
                  </a:lnTo>
                  <a:lnTo>
                    <a:pt x="90" y="314"/>
                  </a:lnTo>
                  <a:close/>
                  <a:moveTo>
                    <a:pt x="71" y="20"/>
                  </a:moveTo>
                  <a:lnTo>
                    <a:pt x="71" y="59"/>
                  </a:lnTo>
                  <a:lnTo>
                    <a:pt x="37" y="59"/>
                  </a:lnTo>
                  <a:lnTo>
                    <a:pt x="37" y="54"/>
                  </a:lnTo>
                  <a:lnTo>
                    <a:pt x="38" y="49"/>
                  </a:lnTo>
                  <a:lnTo>
                    <a:pt x="41" y="43"/>
                  </a:lnTo>
                  <a:lnTo>
                    <a:pt x="45" y="38"/>
                  </a:lnTo>
                  <a:lnTo>
                    <a:pt x="56" y="30"/>
                  </a:lnTo>
                  <a:lnTo>
                    <a:pt x="71" y="20"/>
                  </a:lnTo>
                  <a:close/>
                  <a:moveTo>
                    <a:pt x="71" y="68"/>
                  </a:moveTo>
                  <a:lnTo>
                    <a:pt x="71" y="221"/>
                  </a:lnTo>
                  <a:lnTo>
                    <a:pt x="65" y="221"/>
                  </a:lnTo>
                  <a:lnTo>
                    <a:pt x="61" y="222"/>
                  </a:lnTo>
                  <a:lnTo>
                    <a:pt x="57" y="225"/>
                  </a:lnTo>
                  <a:lnTo>
                    <a:pt x="54" y="227"/>
                  </a:lnTo>
                  <a:lnTo>
                    <a:pt x="50" y="230"/>
                  </a:lnTo>
                  <a:lnTo>
                    <a:pt x="49" y="234"/>
                  </a:lnTo>
                  <a:lnTo>
                    <a:pt x="48" y="239"/>
                  </a:lnTo>
                  <a:lnTo>
                    <a:pt x="48" y="244"/>
                  </a:lnTo>
                  <a:lnTo>
                    <a:pt x="48" y="248"/>
                  </a:lnTo>
                  <a:lnTo>
                    <a:pt x="49" y="253"/>
                  </a:lnTo>
                  <a:lnTo>
                    <a:pt x="50" y="257"/>
                  </a:lnTo>
                  <a:lnTo>
                    <a:pt x="54" y="260"/>
                  </a:lnTo>
                  <a:lnTo>
                    <a:pt x="57" y="262"/>
                  </a:lnTo>
                  <a:lnTo>
                    <a:pt x="61" y="265"/>
                  </a:lnTo>
                  <a:lnTo>
                    <a:pt x="65" y="267"/>
                  </a:lnTo>
                  <a:lnTo>
                    <a:pt x="71" y="267"/>
                  </a:lnTo>
                  <a:lnTo>
                    <a:pt x="71" y="299"/>
                  </a:lnTo>
                  <a:lnTo>
                    <a:pt x="16" y="299"/>
                  </a:lnTo>
                  <a:lnTo>
                    <a:pt x="16" y="210"/>
                  </a:lnTo>
                  <a:lnTo>
                    <a:pt x="20" y="206"/>
                  </a:lnTo>
                  <a:lnTo>
                    <a:pt x="25" y="202"/>
                  </a:lnTo>
                  <a:lnTo>
                    <a:pt x="30" y="199"/>
                  </a:lnTo>
                  <a:lnTo>
                    <a:pt x="37" y="199"/>
                  </a:lnTo>
                  <a:lnTo>
                    <a:pt x="37" y="68"/>
                  </a:lnTo>
                  <a:lnTo>
                    <a:pt x="71" y="68"/>
                  </a:lnTo>
                  <a:close/>
                  <a:moveTo>
                    <a:pt x="71" y="314"/>
                  </a:moveTo>
                  <a:lnTo>
                    <a:pt x="71" y="356"/>
                  </a:lnTo>
                  <a:lnTo>
                    <a:pt x="65" y="356"/>
                  </a:lnTo>
                  <a:lnTo>
                    <a:pt x="58" y="355"/>
                  </a:lnTo>
                  <a:lnTo>
                    <a:pt x="53" y="350"/>
                  </a:lnTo>
                  <a:lnTo>
                    <a:pt x="49" y="345"/>
                  </a:lnTo>
                  <a:lnTo>
                    <a:pt x="48" y="338"/>
                  </a:lnTo>
                  <a:lnTo>
                    <a:pt x="48" y="314"/>
                  </a:lnTo>
                  <a:lnTo>
                    <a:pt x="71" y="314"/>
                  </a:lnTo>
                  <a:close/>
                  <a:moveTo>
                    <a:pt x="16" y="154"/>
                  </a:moveTo>
                  <a:lnTo>
                    <a:pt x="16" y="154"/>
                  </a:lnTo>
                  <a:lnTo>
                    <a:pt x="19" y="153"/>
                  </a:lnTo>
                  <a:lnTo>
                    <a:pt x="20" y="150"/>
                  </a:lnTo>
                  <a:lnTo>
                    <a:pt x="20" y="103"/>
                  </a:lnTo>
                  <a:lnTo>
                    <a:pt x="19" y="99"/>
                  </a:lnTo>
                  <a:lnTo>
                    <a:pt x="16" y="96"/>
                  </a:lnTo>
                  <a:lnTo>
                    <a:pt x="16" y="154"/>
                  </a:lnTo>
                  <a:close/>
                  <a:moveTo>
                    <a:pt x="16" y="96"/>
                  </a:moveTo>
                  <a:lnTo>
                    <a:pt x="16" y="154"/>
                  </a:lnTo>
                  <a:lnTo>
                    <a:pt x="15" y="154"/>
                  </a:lnTo>
                  <a:lnTo>
                    <a:pt x="6" y="150"/>
                  </a:lnTo>
                  <a:lnTo>
                    <a:pt x="4" y="149"/>
                  </a:lnTo>
                  <a:lnTo>
                    <a:pt x="2" y="147"/>
                  </a:lnTo>
                  <a:lnTo>
                    <a:pt x="0" y="142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15" y="95"/>
                  </a:lnTo>
                  <a:lnTo>
                    <a:pt x="16" y="96"/>
                  </a:lnTo>
                  <a:close/>
                  <a:moveTo>
                    <a:pt x="16" y="210"/>
                  </a:moveTo>
                  <a:lnTo>
                    <a:pt x="16" y="299"/>
                  </a:lnTo>
                  <a:lnTo>
                    <a:pt x="12" y="299"/>
                  </a:lnTo>
                  <a:lnTo>
                    <a:pt x="12" y="222"/>
                  </a:lnTo>
                  <a:lnTo>
                    <a:pt x="14" y="215"/>
                  </a:lnTo>
                  <a:lnTo>
                    <a:pt x="16" y="21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7" name="Freeform 172"/>
            <p:cNvSpPr>
              <a:spLocks noEditPoints="1" noChangeArrowheads="1"/>
            </p:cNvSpPr>
            <p:nvPr/>
          </p:nvSpPr>
          <p:spPr bwMode="auto">
            <a:xfrm>
              <a:off x="4475086" y="1857617"/>
              <a:ext cx="415173" cy="323127"/>
            </a:xfrm>
            <a:custGeom>
              <a:avLst/>
              <a:gdLst>
                <a:gd name="T0" fmla="*/ 2147483647 w 399"/>
                <a:gd name="T1" fmla="*/ 2147483647 h 304"/>
                <a:gd name="T2" fmla="*/ 2147483647 w 399"/>
                <a:gd name="T3" fmla="*/ 2147483647 h 304"/>
                <a:gd name="T4" fmla="*/ 2147483647 w 399"/>
                <a:gd name="T5" fmla="*/ 2147483647 h 304"/>
                <a:gd name="T6" fmla="*/ 2147483647 w 399"/>
                <a:gd name="T7" fmla="*/ 2147483647 h 304"/>
                <a:gd name="T8" fmla="*/ 2147483647 w 399"/>
                <a:gd name="T9" fmla="*/ 2147483647 h 304"/>
                <a:gd name="T10" fmla="*/ 2147483647 w 399"/>
                <a:gd name="T11" fmla="*/ 2147483647 h 304"/>
                <a:gd name="T12" fmla="*/ 2147483647 w 399"/>
                <a:gd name="T13" fmla="*/ 2147483647 h 304"/>
                <a:gd name="T14" fmla="*/ 2147483647 w 399"/>
                <a:gd name="T15" fmla="*/ 2147483647 h 304"/>
                <a:gd name="T16" fmla="*/ 2147483647 w 399"/>
                <a:gd name="T17" fmla="*/ 2147483647 h 304"/>
                <a:gd name="T18" fmla="*/ 2147483647 w 399"/>
                <a:gd name="T19" fmla="*/ 2147483647 h 304"/>
                <a:gd name="T20" fmla="*/ 2147483647 w 399"/>
                <a:gd name="T21" fmla="*/ 2147483647 h 304"/>
                <a:gd name="T22" fmla="*/ 2147483647 w 399"/>
                <a:gd name="T23" fmla="*/ 2147483647 h 304"/>
                <a:gd name="T24" fmla="*/ 2147483647 w 399"/>
                <a:gd name="T25" fmla="*/ 2147483647 h 304"/>
                <a:gd name="T26" fmla="*/ 2147483647 w 399"/>
                <a:gd name="T27" fmla="*/ 2147483647 h 304"/>
                <a:gd name="T28" fmla="*/ 2147483647 w 399"/>
                <a:gd name="T29" fmla="*/ 2147483647 h 304"/>
                <a:gd name="T30" fmla="*/ 2147483647 w 399"/>
                <a:gd name="T31" fmla="*/ 2147483647 h 304"/>
                <a:gd name="T32" fmla="*/ 2147483647 w 399"/>
                <a:gd name="T33" fmla="*/ 2147483647 h 304"/>
                <a:gd name="T34" fmla="*/ 2147483647 w 399"/>
                <a:gd name="T35" fmla="*/ 2147483647 h 304"/>
                <a:gd name="T36" fmla="*/ 2147483647 w 399"/>
                <a:gd name="T37" fmla="*/ 0 h 304"/>
                <a:gd name="T38" fmla="*/ 2147483647 w 399"/>
                <a:gd name="T39" fmla="*/ 2147483647 h 304"/>
                <a:gd name="T40" fmla="*/ 2147483647 w 399"/>
                <a:gd name="T41" fmla="*/ 2147483647 h 304"/>
                <a:gd name="T42" fmla="*/ 2147483647 w 399"/>
                <a:gd name="T43" fmla="*/ 2147483647 h 304"/>
                <a:gd name="T44" fmla="*/ 2147483647 w 399"/>
                <a:gd name="T45" fmla="*/ 2147483647 h 304"/>
                <a:gd name="T46" fmla="*/ 2147483647 w 399"/>
                <a:gd name="T47" fmla="*/ 2147483647 h 304"/>
                <a:gd name="T48" fmla="*/ 2147483647 w 399"/>
                <a:gd name="T49" fmla="*/ 2147483647 h 304"/>
                <a:gd name="T50" fmla="*/ 2147483647 w 399"/>
                <a:gd name="T51" fmla="*/ 2147483647 h 304"/>
                <a:gd name="T52" fmla="*/ 2147483647 w 399"/>
                <a:gd name="T53" fmla="*/ 2147483647 h 304"/>
                <a:gd name="T54" fmla="*/ 2147483647 w 399"/>
                <a:gd name="T55" fmla="*/ 2147483647 h 304"/>
                <a:gd name="T56" fmla="*/ 2147483647 w 399"/>
                <a:gd name="T57" fmla="*/ 2147483647 h 304"/>
                <a:gd name="T58" fmla="*/ 2147483647 w 399"/>
                <a:gd name="T59" fmla="*/ 2147483647 h 304"/>
                <a:gd name="T60" fmla="*/ 2147483647 w 399"/>
                <a:gd name="T61" fmla="*/ 2147483647 h 304"/>
                <a:gd name="T62" fmla="*/ 2147483647 w 399"/>
                <a:gd name="T63" fmla="*/ 2147483647 h 304"/>
                <a:gd name="T64" fmla="*/ 2147483647 w 399"/>
                <a:gd name="T65" fmla="*/ 2147483647 h 304"/>
                <a:gd name="T66" fmla="*/ 2147483647 w 399"/>
                <a:gd name="T67" fmla="*/ 2147483647 h 304"/>
                <a:gd name="T68" fmla="*/ 2147483647 w 399"/>
                <a:gd name="T69" fmla="*/ 2147483647 h 304"/>
                <a:gd name="T70" fmla="*/ 2147483647 w 399"/>
                <a:gd name="T71" fmla="*/ 2147483647 h 304"/>
                <a:gd name="T72" fmla="*/ 2147483647 w 399"/>
                <a:gd name="T73" fmla="*/ 2147483647 h 304"/>
                <a:gd name="T74" fmla="*/ 2147483647 w 399"/>
                <a:gd name="T75" fmla="*/ 2147483647 h 304"/>
                <a:gd name="T76" fmla="*/ 2147483647 w 399"/>
                <a:gd name="T77" fmla="*/ 2147483647 h 304"/>
                <a:gd name="T78" fmla="*/ 2147483647 w 399"/>
                <a:gd name="T79" fmla="*/ 2147483647 h 304"/>
                <a:gd name="T80" fmla="*/ 2147483647 w 399"/>
                <a:gd name="T81" fmla="*/ 2147483647 h 304"/>
                <a:gd name="T82" fmla="*/ 2147483647 w 399"/>
                <a:gd name="T83" fmla="*/ 2147483647 h 304"/>
                <a:gd name="T84" fmla="*/ 2147483647 w 399"/>
                <a:gd name="T85" fmla="*/ 2147483647 h 304"/>
                <a:gd name="T86" fmla="*/ 0 w 399"/>
                <a:gd name="T87" fmla="*/ 2147483647 h 304"/>
                <a:gd name="T88" fmla="*/ 2147483647 w 399"/>
                <a:gd name="T89" fmla="*/ 2147483647 h 304"/>
                <a:gd name="T90" fmla="*/ 2147483647 w 399"/>
                <a:gd name="T91" fmla="*/ 2147483647 h 304"/>
                <a:gd name="T92" fmla="*/ 2147483647 w 399"/>
                <a:gd name="T93" fmla="*/ 2147483647 h 304"/>
                <a:gd name="T94" fmla="*/ 2147483647 w 399"/>
                <a:gd name="T95" fmla="*/ 2147483647 h 304"/>
                <a:gd name="T96" fmla="*/ 2147483647 w 399"/>
                <a:gd name="T97" fmla="*/ 2147483647 h 304"/>
                <a:gd name="T98" fmla="*/ 2147483647 w 399"/>
                <a:gd name="T99" fmla="*/ 2147483647 h 304"/>
                <a:gd name="T100" fmla="*/ 2147483647 w 399"/>
                <a:gd name="T101" fmla="*/ 2147483647 h 304"/>
                <a:gd name="T102" fmla="*/ 2147483647 w 399"/>
                <a:gd name="T103" fmla="*/ 2147483647 h 304"/>
                <a:gd name="T104" fmla="*/ 2147483647 w 399"/>
                <a:gd name="T105" fmla="*/ 2147483647 h 304"/>
                <a:gd name="T106" fmla="*/ 2147483647 w 399"/>
                <a:gd name="T107" fmla="*/ 2147483647 h 304"/>
                <a:gd name="T108" fmla="*/ 2147483647 w 399"/>
                <a:gd name="T109" fmla="*/ 2147483647 h 304"/>
                <a:gd name="T110" fmla="*/ 2147483647 w 399"/>
                <a:gd name="T111" fmla="*/ 2147483647 h 304"/>
                <a:gd name="T112" fmla="*/ 2147483647 w 399"/>
                <a:gd name="T113" fmla="*/ 2147483647 h 3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9"/>
                <a:gd name="T172" fmla="*/ 0 h 304"/>
                <a:gd name="T173" fmla="*/ 399 w 399"/>
                <a:gd name="T174" fmla="*/ 304 h 3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9" h="304">
                  <a:moveTo>
                    <a:pt x="368" y="304"/>
                  </a:moveTo>
                  <a:lnTo>
                    <a:pt x="368" y="304"/>
                  </a:lnTo>
                  <a:lnTo>
                    <a:pt x="373" y="304"/>
                  </a:lnTo>
                  <a:lnTo>
                    <a:pt x="380" y="302"/>
                  </a:lnTo>
                  <a:lnTo>
                    <a:pt x="385" y="298"/>
                  </a:lnTo>
                  <a:lnTo>
                    <a:pt x="390" y="294"/>
                  </a:lnTo>
                  <a:lnTo>
                    <a:pt x="394" y="290"/>
                  </a:lnTo>
                  <a:lnTo>
                    <a:pt x="396" y="285"/>
                  </a:lnTo>
                  <a:lnTo>
                    <a:pt x="399" y="279"/>
                  </a:lnTo>
                  <a:lnTo>
                    <a:pt x="399" y="273"/>
                  </a:lnTo>
                  <a:lnTo>
                    <a:pt x="399" y="33"/>
                  </a:lnTo>
                  <a:lnTo>
                    <a:pt x="399" y="26"/>
                  </a:lnTo>
                  <a:lnTo>
                    <a:pt x="396" y="21"/>
                  </a:lnTo>
                  <a:lnTo>
                    <a:pt x="394" y="15"/>
                  </a:lnTo>
                  <a:lnTo>
                    <a:pt x="390" y="10"/>
                  </a:lnTo>
                  <a:lnTo>
                    <a:pt x="385" y="6"/>
                  </a:lnTo>
                  <a:lnTo>
                    <a:pt x="380" y="3"/>
                  </a:lnTo>
                  <a:lnTo>
                    <a:pt x="373" y="2"/>
                  </a:lnTo>
                  <a:lnTo>
                    <a:pt x="368" y="0"/>
                  </a:lnTo>
                  <a:lnTo>
                    <a:pt x="304" y="0"/>
                  </a:lnTo>
                  <a:lnTo>
                    <a:pt x="304" y="22"/>
                  </a:lnTo>
                  <a:lnTo>
                    <a:pt x="349" y="22"/>
                  </a:lnTo>
                  <a:lnTo>
                    <a:pt x="354" y="22"/>
                  </a:lnTo>
                  <a:lnTo>
                    <a:pt x="360" y="25"/>
                  </a:lnTo>
                  <a:lnTo>
                    <a:pt x="364" y="26"/>
                  </a:lnTo>
                  <a:lnTo>
                    <a:pt x="368" y="30"/>
                  </a:lnTo>
                  <a:lnTo>
                    <a:pt x="371" y="34"/>
                  </a:lnTo>
                  <a:lnTo>
                    <a:pt x="373" y="38"/>
                  </a:lnTo>
                  <a:lnTo>
                    <a:pt x="375" y="42"/>
                  </a:lnTo>
                  <a:lnTo>
                    <a:pt x="376" y="48"/>
                  </a:lnTo>
                  <a:lnTo>
                    <a:pt x="376" y="256"/>
                  </a:lnTo>
                  <a:lnTo>
                    <a:pt x="375" y="262"/>
                  </a:lnTo>
                  <a:lnTo>
                    <a:pt x="373" y="267"/>
                  </a:lnTo>
                  <a:lnTo>
                    <a:pt x="371" y="271"/>
                  </a:lnTo>
                  <a:lnTo>
                    <a:pt x="368" y="275"/>
                  </a:lnTo>
                  <a:lnTo>
                    <a:pt x="364" y="278"/>
                  </a:lnTo>
                  <a:lnTo>
                    <a:pt x="360" y="281"/>
                  </a:lnTo>
                  <a:lnTo>
                    <a:pt x="354" y="282"/>
                  </a:lnTo>
                  <a:lnTo>
                    <a:pt x="349" y="282"/>
                  </a:lnTo>
                  <a:lnTo>
                    <a:pt x="304" y="282"/>
                  </a:lnTo>
                  <a:lnTo>
                    <a:pt x="304" y="304"/>
                  </a:lnTo>
                  <a:lnTo>
                    <a:pt x="368" y="304"/>
                  </a:lnTo>
                  <a:close/>
                  <a:moveTo>
                    <a:pt x="304" y="264"/>
                  </a:moveTo>
                  <a:lnTo>
                    <a:pt x="304" y="256"/>
                  </a:lnTo>
                  <a:lnTo>
                    <a:pt x="337" y="256"/>
                  </a:lnTo>
                  <a:lnTo>
                    <a:pt x="337" y="243"/>
                  </a:lnTo>
                  <a:lnTo>
                    <a:pt x="304" y="243"/>
                  </a:lnTo>
                  <a:lnTo>
                    <a:pt x="304" y="41"/>
                  </a:lnTo>
                  <a:lnTo>
                    <a:pt x="337" y="41"/>
                  </a:lnTo>
                  <a:lnTo>
                    <a:pt x="341" y="41"/>
                  </a:lnTo>
                  <a:lnTo>
                    <a:pt x="345" y="42"/>
                  </a:lnTo>
                  <a:lnTo>
                    <a:pt x="352" y="46"/>
                  </a:lnTo>
                  <a:lnTo>
                    <a:pt x="357" y="53"/>
                  </a:lnTo>
                  <a:lnTo>
                    <a:pt x="357" y="57"/>
                  </a:lnTo>
                  <a:lnTo>
                    <a:pt x="358" y="61"/>
                  </a:lnTo>
                  <a:lnTo>
                    <a:pt x="358" y="243"/>
                  </a:lnTo>
                  <a:lnTo>
                    <a:pt x="357" y="247"/>
                  </a:lnTo>
                  <a:lnTo>
                    <a:pt x="357" y="251"/>
                  </a:lnTo>
                  <a:lnTo>
                    <a:pt x="352" y="258"/>
                  </a:lnTo>
                  <a:lnTo>
                    <a:pt x="345" y="262"/>
                  </a:lnTo>
                  <a:lnTo>
                    <a:pt x="341" y="263"/>
                  </a:lnTo>
                  <a:lnTo>
                    <a:pt x="337" y="264"/>
                  </a:lnTo>
                  <a:lnTo>
                    <a:pt x="304" y="264"/>
                  </a:lnTo>
                  <a:close/>
                  <a:moveTo>
                    <a:pt x="304" y="0"/>
                  </a:moveTo>
                  <a:lnTo>
                    <a:pt x="254" y="0"/>
                  </a:lnTo>
                  <a:lnTo>
                    <a:pt x="254" y="22"/>
                  </a:lnTo>
                  <a:lnTo>
                    <a:pt x="304" y="22"/>
                  </a:lnTo>
                  <a:lnTo>
                    <a:pt x="304" y="0"/>
                  </a:lnTo>
                  <a:close/>
                  <a:moveTo>
                    <a:pt x="254" y="304"/>
                  </a:moveTo>
                  <a:lnTo>
                    <a:pt x="304" y="304"/>
                  </a:lnTo>
                  <a:lnTo>
                    <a:pt x="304" y="282"/>
                  </a:lnTo>
                  <a:lnTo>
                    <a:pt x="254" y="282"/>
                  </a:lnTo>
                  <a:lnTo>
                    <a:pt x="254" y="304"/>
                  </a:lnTo>
                  <a:close/>
                  <a:moveTo>
                    <a:pt x="304" y="41"/>
                  </a:moveTo>
                  <a:lnTo>
                    <a:pt x="304" y="243"/>
                  </a:lnTo>
                  <a:lnTo>
                    <a:pt x="270" y="243"/>
                  </a:lnTo>
                  <a:lnTo>
                    <a:pt x="270" y="256"/>
                  </a:lnTo>
                  <a:lnTo>
                    <a:pt x="304" y="256"/>
                  </a:lnTo>
                  <a:lnTo>
                    <a:pt x="304" y="264"/>
                  </a:lnTo>
                  <a:lnTo>
                    <a:pt x="254" y="264"/>
                  </a:lnTo>
                  <a:lnTo>
                    <a:pt x="254" y="183"/>
                  </a:lnTo>
                  <a:lnTo>
                    <a:pt x="257" y="183"/>
                  </a:lnTo>
                  <a:lnTo>
                    <a:pt x="265" y="179"/>
                  </a:lnTo>
                  <a:lnTo>
                    <a:pt x="272" y="174"/>
                  </a:lnTo>
                  <a:lnTo>
                    <a:pt x="277" y="167"/>
                  </a:lnTo>
                  <a:lnTo>
                    <a:pt x="281" y="159"/>
                  </a:lnTo>
                  <a:lnTo>
                    <a:pt x="281" y="151"/>
                  </a:lnTo>
                  <a:lnTo>
                    <a:pt x="281" y="143"/>
                  </a:lnTo>
                  <a:lnTo>
                    <a:pt x="278" y="137"/>
                  </a:lnTo>
                  <a:lnTo>
                    <a:pt x="274" y="133"/>
                  </a:lnTo>
                  <a:lnTo>
                    <a:pt x="269" y="130"/>
                  </a:lnTo>
                  <a:lnTo>
                    <a:pt x="262" y="129"/>
                  </a:lnTo>
                  <a:lnTo>
                    <a:pt x="268" y="122"/>
                  </a:lnTo>
                  <a:lnTo>
                    <a:pt x="272" y="116"/>
                  </a:lnTo>
                  <a:lnTo>
                    <a:pt x="273" y="109"/>
                  </a:lnTo>
                  <a:lnTo>
                    <a:pt x="273" y="102"/>
                  </a:lnTo>
                  <a:lnTo>
                    <a:pt x="270" y="97"/>
                  </a:lnTo>
                  <a:lnTo>
                    <a:pt x="264" y="93"/>
                  </a:lnTo>
                  <a:lnTo>
                    <a:pt x="260" y="90"/>
                  </a:lnTo>
                  <a:lnTo>
                    <a:pt x="254" y="90"/>
                  </a:lnTo>
                  <a:lnTo>
                    <a:pt x="254" y="41"/>
                  </a:lnTo>
                  <a:lnTo>
                    <a:pt x="304" y="41"/>
                  </a:lnTo>
                  <a:close/>
                  <a:moveTo>
                    <a:pt x="254" y="175"/>
                  </a:moveTo>
                  <a:lnTo>
                    <a:pt x="254" y="175"/>
                  </a:lnTo>
                  <a:lnTo>
                    <a:pt x="257" y="174"/>
                  </a:lnTo>
                  <a:lnTo>
                    <a:pt x="260" y="171"/>
                  </a:lnTo>
                  <a:lnTo>
                    <a:pt x="264" y="166"/>
                  </a:lnTo>
                  <a:lnTo>
                    <a:pt x="265" y="159"/>
                  </a:lnTo>
                  <a:lnTo>
                    <a:pt x="264" y="151"/>
                  </a:lnTo>
                  <a:lnTo>
                    <a:pt x="260" y="143"/>
                  </a:lnTo>
                  <a:lnTo>
                    <a:pt x="257" y="140"/>
                  </a:lnTo>
                  <a:lnTo>
                    <a:pt x="254" y="137"/>
                  </a:lnTo>
                  <a:lnTo>
                    <a:pt x="254" y="175"/>
                  </a:lnTo>
                  <a:close/>
                  <a:moveTo>
                    <a:pt x="254" y="124"/>
                  </a:moveTo>
                  <a:lnTo>
                    <a:pt x="254" y="124"/>
                  </a:lnTo>
                  <a:lnTo>
                    <a:pt x="257" y="117"/>
                  </a:lnTo>
                  <a:lnTo>
                    <a:pt x="258" y="109"/>
                  </a:lnTo>
                  <a:lnTo>
                    <a:pt x="257" y="103"/>
                  </a:lnTo>
                  <a:lnTo>
                    <a:pt x="255" y="99"/>
                  </a:lnTo>
                  <a:lnTo>
                    <a:pt x="254" y="98"/>
                  </a:lnTo>
                  <a:lnTo>
                    <a:pt x="254" y="97"/>
                  </a:lnTo>
                  <a:lnTo>
                    <a:pt x="254" y="124"/>
                  </a:lnTo>
                  <a:close/>
                  <a:moveTo>
                    <a:pt x="254" y="0"/>
                  </a:moveTo>
                  <a:lnTo>
                    <a:pt x="200" y="0"/>
                  </a:lnTo>
                  <a:lnTo>
                    <a:pt x="200" y="22"/>
                  </a:lnTo>
                  <a:lnTo>
                    <a:pt x="254" y="22"/>
                  </a:lnTo>
                  <a:lnTo>
                    <a:pt x="254" y="0"/>
                  </a:lnTo>
                  <a:close/>
                  <a:moveTo>
                    <a:pt x="200" y="304"/>
                  </a:moveTo>
                  <a:lnTo>
                    <a:pt x="254" y="304"/>
                  </a:lnTo>
                  <a:lnTo>
                    <a:pt x="254" y="282"/>
                  </a:lnTo>
                  <a:lnTo>
                    <a:pt x="200" y="282"/>
                  </a:lnTo>
                  <a:lnTo>
                    <a:pt x="200" y="304"/>
                  </a:lnTo>
                  <a:close/>
                  <a:moveTo>
                    <a:pt x="254" y="41"/>
                  </a:moveTo>
                  <a:lnTo>
                    <a:pt x="254" y="90"/>
                  </a:lnTo>
                  <a:lnTo>
                    <a:pt x="246" y="91"/>
                  </a:lnTo>
                  <a:lnTo>
                    <a:pt x="241" y="93"/>
                  </a:lnTo>
                  <a:lnTo>
                    <a:pt x="236" y="95"/>
                  </a:lnTo>
                  <a:lnTo>
                    <a:pt x="232" y="99"/>
                  </a:lnTo>
                  <a:lnTo>
                    <a:pt x="230" y="103"/>
                  </a:lnTo>
                  <a:lnTo>
                    <a:pt x="227" y="107"/>
                  </a:lnTo>
                  <a:lnTo>
                    <a:pt x="226" y="111"/>
                  </a:lnTo>
                  <a:lnTo>
                    <a:pt x="226" y="117"/>
                  </a:lnTo>
                  <a:lnTo>
                    <a:pt x="226" y="121"/>
                  </a:lnTo>
                  <a:lnTo>
                    <a:pt x="228" y="125"/>
                  </a:lnTo>
                  <a:lnTo>
                    <a:pt x="231" y="129"/>
                  </a:lnTo>
                  <a:lnTo>
                    <a:pt x="235" y="132"/>
                  </a:lnTo>
                  <a:lnTo>
                    <a:pt x="241" y="134"/>
                  </a:lnTo>
                  <a:lnTo>
                    <a:pt x="232" y="141"/>
                  </a:lnTo>
                  <a:lnTo>
                    <a:pt x="230" y="144"/>
                  </a:lnTo>
                  <a:lnTo>
                    <a:pt x="227" y="148"/>
                  </a:lnTo>
                  <a:lnTo>
                    <a:pt x="226" y="158"/>
                  </a:lnTo>
                  <a:lnTo>
                    <a:pt x="226" y="166"/>
                  </a:lnTo>
                  <a:lnTo>
                    <a:pt x="227" y="171"/>
                  </a:lnTo>
                  <a:lnTo>
                    <a:pt x="230" y="174"/>
                  </a:lnTo>
                  <a:lnTo>
                    <a:pt x="232" y="178"/>
                  </a:lnTo>
                  <a:lnTo>
                    <a:pt x="236" y="181"/>
                  </a:lnTo>
                  <a:lnTo>
                    <a:pt x="241" y="182"/>
                  </a:lnTo>
                  <a:lnTo>
                    <a:pt x="245" y="183"/>
                  </a:lnTo>
                  <a:lnTo>
                    <a:pt x="254" y="183"/>
                  </a:lnTo>
                  <a:lnTo>
                    <a:pt x="254" y="264"/>
                  </a:lnTo>
                  <a:lnTo>
                    <a:pt x="200" y="264"/>
                  </a:lnTo>
                  <a:lnTo>
                    <a:pt x="200" y="186"/>
                  </a:lnTo>
                  <a:lnTo>
                    <a:pt x="201" y="186"/>
                  </a:lnTo>
                  <a:lnTo>
                    <a:pt x="200" y="171"/>
                  </a:lnTo>
                  <a:lnTo>
                    <a:pt x="216" y="167"/>
                  </a:lnTo>
                  <a:lnTo>
                    <a:pt x="215" y="153"/>
                  </a:lnTo>
                  <a:lnTo>
                    <a:pt x="200" y="158"/>
                  </a:lnTo>
                  <a:lnTo>
                    <a:pt x="200" y="145"/>
                  </a:lnTo>
                  <a:lnTo>
                    <a:pt x="200" y="41"/>
                  </a:lnTo>
                  <a:lnTo>
                    <a:pt x="254" y="41"/>
                  </a:lnTo>
                  <a:close/>
                  <a:moveTo>
                    <a:pt x="254" y="97"/>
                  </a:moveTo>
                  <a:lnTo>
                    <a:pt x="254" y="97"/>
                  </a:lnTo>
                  <a:lnTo>
                    <a:pt x="251" y="97"/>
                  </a:lnTo>
                  <a:lnTo>
                    <a:pt x="249" y="97"/>
                  </a:lnTo>
                  <a:lnTo>
                    <a:pt x="245" y="99"/>
                  </a:lnTo>
                  <a:lnTo>
                    <a:pt x="242" y="103"/>
                  </a:lnTo>
                  <a:lnTo>
                    <a:pt x="241" y="109"/>
                  </a:lnTo>
                  <a:lnTo>
                    <a:pt x="241" y="114"/>
                  </a:lnTo>
                  <a:lnTo>
                    <a:pt x="242" y="118"/>
                  </a:lnTo>
                  <a:lnTo>
                    <a:pt x="245" y="122"/>
                  </a:lnTo>
                  <a:lnTo>
                    <a:pt x="247" y="125"/>
                  </a:lnTo>
                  <a:lnTo>
                    <a:pt x="251" y="128"/>
                  </a:lnTo>
                  <a:lnTo>
                    <a:pt x="254" y="124"/>
                  </a:lnTo>
                  <a:lnTo>
                    <a:pt x="254" y="97"/>
                  </a:lnTo>
                  <a:close/>
                  <a:moveTo>
                    <a:pt x="254" y="137"/>
                  </a:moveTo>
                  <a:lnTo>
                    <a:pt x="254" y="137"/>
                  </a:lnTo>
                  <a:lnTo>
                    <a:pt x="251" y="136"/>
                  </a:lnTo>
                  <a:lnTo>
                    <a:pt x="247" y="141"/>
                  </a:lnTo>
                  <a:lnTo>
                    <a:pt x="245" y="147"/>
                  </a:lnTo>
                  <a:lnTo>
                    <a:pt x="243" y="152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6" y="170"/>
                  </a:lnTo>
                  <a:lnTo>
                    <a:pt x="249" y="172"/>
                  </a:lnTo>
                  <a:lnTo>
                    <a:pt x="251" y="174"/>
                  </a:lnTo>
                  <a:lnTo>
                    <a:pt x="254" y="175"/>
                  </a:lnTo>
                  <a:lnTo>
                    <a:pt x="254" y="137"/>
                  </a:lnTo>
                  <a:close/>
                  <a:moveTo>
                    <a:pt x="200" y="0"/>
                  </a:moveTo>
                  <a:lnTo>
                    <a:pt x="135" y="0"/>
                  </a:lnTo>
                  <a:lnTo>
                    <a:pt x="135" y="22"/>
                  </a:lnTo>
                  <a:lnTo>
                    <a:pt x="200" y="22"/>
                  </a:lnTo>
                  <a:lnTo>
                    <a:pt x="200" y="0"/>
                  </a:lnTo>
                  <a:close/>
                  <a:moveTo>
                    <a:pt x="135" y="304"/>
                  </a:moveTo>
                  <a:lnTo>
                    <a:pt x="200" y="304"/>
                  </a:lnTo>
                  <a:lnTo>
                    <a:pt x="200" y="282"/>
                  </a:lnTo>
                  <a:lnTo>
                    <a:pt x="135" y="282"/>
                  </a:lnTo>
                  <a:lnTo>
                    <a:pt x="135" y="304"/>
                  </a:lnTo>
                  <a:close/>
                  <a:moveTo>
                    <a:pt x="200" y="41"/>
                  </a:moveTo>
                  <a:lnTo>
                    <a:pt x="200" y="145"/>
                  </a:lnTo>
                  <a:lnTo>
                    <a:pt x="200" y="143"/>
                  </a:lnTo>
                  <a:lnTo>
                    <a:pt x="186" y="145"/>
                  </a:lnTo>
                  <a:lnTo>
                    <a:pt x="186" y="160"/>
                  </a:lnTo>
                  <a:lnTo>
                    <a:pt x="171" y="164"/>
                  </a:lnTo>
                  <a:lnTo>
                    <a:pt x="173" y="178"/>
                  </a:lnTo>
                  <a:lnTo>
                    <a:pt x="188" y="174"/>
                  </a:lnTo>
                  <a:lnTo>
                    <a:pt x="188" y="190"/>
                  </a:lnTo>
                  <a:lnTo>
                    <a:pt x="200" y="186"/>
                  </a:lnTo>
                  <a:lnTo>
                    <a:pt x="200" y="264"/>
                  </a:lnTo>
                  <a:lnTo>
                    <a:pt x="135" y="264"/>
                  </a:lnTo>
                  <a:lnTo>
                    <a:pt x="135" y="214"/>
                  </a:lnTo>
                  <a:lnTo>
                    <a:pt x="139" y="213"/>
                  </a:lnTo>
                  <a:lnTo>
                    <a:pt x="144" y="210"/>
                  </a:lnTo>
                  <a:lnTo>
                    <a:pt x="150" y="208"/>
                  </a:lnTo>
                  <a:lnTo>
                    <a:pt x="155" y="202"/>
                  </a:lnTo>
                  <a:lnTo>
                    <a:pt x="158" y="197"/>
                  </a:lnTo>
                  <a:lnTo>
                    <a:pt x="161" y="190"/>
                  </a:lnTo>
                  <a:lnTo>
                    <a:pt x="162" y="183"/>
                  </a:lnTo>
                  <a:lnTo>
                    <a:pt x="162" y="176"/>
                  </a:lnTo>
                  <a:lnTo>
                    <a:pt x="162" y="170"/>
                  </a:lnTo>
                  <a:lnTo>
                    <a:pt x="158" y="163"/>
                  </a:lnTo>
                  <a:lnTo>
                    <a:pt x="154" y="158"/>
                  </a:lnTo>
                  <a:lnTo>
                    <a:pt x="148" y="153"/>
                  </a:lnTo>
                  <a:lnTo>
                    <a:pt x="144" y="153"/>
                  </a:lnTo>
                  <a:lnTo>
                    <a:pt x="139" y="155"/>
                  </a:lnTo>
                  <a:lnTo>
                    <a:pt x="135" y="156"/>
                  </a:lnTo>
                  <a:lnTo>
                    <a:pt x="135" y="128"/>
                  </a:lnTo>
                  <a:lnTo>
                    <a:pt x="136" y="126"/>
                  </a:lnTo>
                  <a:lnTo>
                    <a:pt x="139" y="126"/>
                  </a:lnTo>
                  <a:lnTo>
                    <a:pt x="140" y="128"/>
                  </a:lnTo>
                  <a:lnTo>
                    <a:pt x="143" y="129"/>
                  </a:lnTo>
                  <a:lnTo>
                    <a:pt x="143" y="132"/>
                  </a:lnTo>
                  <a:lnTo>
                    <a:pt x="143" y="134"/>
                  </a:lnTo>
                  <a:lnTo>
                    <a:pt x="143" y="136"/>
                  </a:lnTo>
                  <a:lnTo>
                    <a:pt x="147" y="134"/>
                  </a:lnTo>
                  <a:lnTo>
                    <a:pt x="150" y="132"/>
                  </a:lnTo>
                  <a:lnTo>
                    <a:pt x="151" y="129"/>
                  </a:lnTo>
                  <a:lnTo>
                    <a:pt x="151" y="125"/>
                  </a:lnTo>
                  <a:lnTo>
                    <a:pt x="150" y="122"/>
                  </a:lnTo>
                  <a:lnTo>
                    <a:pt x="146" y="120"/>
                  </a:lnTo>
                  <a:lnTo>
                    <a:pt x="140" y="120"/>
                  </a:lnTo>
                  <a:lnTo>
                    <a:pt x="135" y="120"/>
                  </a:lnTo>
                  <a:lnTo>
                    <a:pt x="135" y="41"/>
                  </a:lnTo>
                  <a:lnTo>
                    <a:pt x="200" y="41"/>
                  </a:lnTo>
                  <a:close/>
                  <a:moveTo>
                    <a:pt x="135" y="204"/>
                  </a:moveTo>
                  <a:lnTo>
                    <a:pt x="135" y="204"/>
                  </a:lnTo>
                  <a:lnTo>
                    <a:pt x="138" y="204"/>
                  </a:lnTo>
                  <a:lnTo>
                    <a:pt x="140" y="202"/>
                  </a:lnTo>
                  <a:lnTo>
                    <a:pt x="143" y="199"/>
                  </a:lnTo>
                  <a:lnTo>
                    <a:pt x="146" y="197"/>
                  </a:lnTo>
                  <a:lnTo>
                    <a:pt x="147" y="193"/>
                  </a:lnTo>
                  <a:lnTo>
                    <a:pt x="150" y="185"/>
                  </a:lnTo>
                  <a:lnTo>
                    <a:pt x="148" y="175"/>
                  </a:lnTo>
                  <a:lnTo>
                    <a:pt x="147" y="170"/>
                  </a:lnTo>
                  <a:lnTo>
                    <a:pt x="144" y="167"/>
                  </a:lnTo>
                  <a:lnTo>
                    <a:pt x="142" y="164"/>
                  </a:lnTo>
                  <a:lnTo>
                    <a:pt x="139" y="164"/>
                  </a:lnTo>
                  <a:lnTo>
                    <a:pt x="136" y="166"/>
                  </a:lnTo>
                  <a:lnTo>
                    <a:pt x="135" y="168"/>
                  </a:lnTo>
                  <a:lnTo>
                    <a:pt x="135" y="204"/>
                  </a:lnTo>
                  <a:close/>
                  <a:moveTo>
                    <a:pt x="135" y="0"/>
                  </a:moveTo>
                  <a:lnTo>
                    <a:pt x="32" y="0"/>
                  </a:lnTo>
                  <a:lnTo>
                    <a:pt x="25" y="2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0" y="273"/>
                  </a:lnTo>
                  <a:lnTo>
                    <a:pt x="1" y="279"/>
                  </a:lnTo>
                  <a:lnTo>
                    <a:pt x="2" y="285"/>
                  </a:lnTo>
                  <a:lnTo>
                    <a:pt x="5" y="290"/>
                  </a:lnTo>
                  <a:lnTo>
                    <a:pt x="9" y="294"/>
                  </a:lnTo>
                  <a:lnTo>
                    <a:pt x="14" y="298"/>
                  </a:lnTo>
                  <a:lnTo>
                    <a:pt x="20" y="302"/>
                  </a:lnTo>
                  <a:lnTo>
                    <a:pt x="25" y="304"/>
                  </a:lnTo>
                  <a:lnTo>
                    <a:pt x="32" y="304"/>
                  </a:lnTo>
                  <a:lnTo>
                    <a:pt x="135" y="304"/>
                  </a:lnTo>
                  <a:lnTo>
                    <a:pt x="135" y="282"/>
                  </a:lnTo>
                  <a:lnTo>
                    <a:pt x="50" y="282"/>
                  </a:lnTo>
                  <a:lnTo>
                    <a:pt x="44" y="282"/>
                  </a:lnTo>
                  <a:lnTo>
                    <a:pt x="40" y="281"/>
                  </a:lnTo>
                  <a:lnTo>
                    <a:pt x="35" y="278"/>
                  </a:lnTo>
                  <a:lnTo>
                    <a:pt x="32" y="275"/>
                  </a:lnTo>
                  <a:lnTo>
                    <a:pt x="28" y="271"/>
                  </a:lnTo>
                  <a:lnTo>
                    <a:pt x="25" y="267"/>
                  </a:lnTo>
                  <a:lnTo>
                    <a:pt x="24" y="262"/>
                  </a:lnTo>
                  <a:lnTo>
                    <a:pt x="24" y="256"/>
                  </a:lnTo>
                  <a:lnTo>
                    <a:pt x="24" y="48"/>
                  </a:lnTo>
                  <a:lnTo>
                    <a:pt x="24" y="42"/>
                  </a:lnTo>
                  <a:lnTo>
                    <a:pt x="25" y="38"/>
                  </a:lnTo>
                  <a:lnTo>
                    <a:pt x="28" y="34"/>
                  </a:lnTo>
                  <a:lnTo>
                    <a:pt x="32" y="30"/>
                  </a:lnTo>
                  <a:lnTo>
                    <a:pt x="35" y="26"/>
                  </a:lnTo>
                  <a:lnTo>
                    <a:pt x="40" y="25"/>
                  </a:lnTo>
                  <a:lnTo>
                    <a:pt x="44" y="22"/>
                  </a:lnTo>
                  <a:lnTo>
                    <a:pt x="50" y="22"/>
                  </a:lnTo>
                  <a:lnTo>
                    <a:pt x="135" y="22"/>
                  </a:lnTo>
                  <a:lnTo>
                    <a:pt x="135" y="0"/>
                  </a:lnTo>
                  <a:close/>
                  <a:moveTo>
                    <a:pt x="135" y="41"/>
                  </a:moveTo>
                  <a:lnTo>
                    <a:pt x="135" y="120"/>
                  </a:lnTo>
                  <a:lnTo>
                    <a:pt x="130" y="122"/>
                  </a:lnTo>
                  <a:lnTo>
                    <a:pt x="124" y="125"/>
                  </a:lnTo>
                  <a:lnTo>
                    <a:pt x="120" y="129"/>
                  </a:lnTo>
                  <a:lnTo>
                    <a:pt x="116" y="133"/>
                  </a:lnTo>
                  <a:lnTo>
                    <a:pt x="112" y="139"/>
                  </a:lnTo>
                  <a:lnTo>
                    <a:pt x="111" y="144"/>
                  </a:lnTo>
                  <a:lnTo>
                    <a:pt x="106" y="159"/>
                  </a:lnTo>
                  <a:lnTo>
                    <a:pt x="106" y="175"/>
                  </a:lnTo>
                  <a:lnTo>
                    <a:pt x="108" y="185"/>
                  </a:lnTo>
                  <a:lnTo>
                    <a:pt x="109" y="194"/>
                  </a:lnTo>
                  <a:lnTo>
                    <a:pt x="111" y="195"/>
                  </a:lnTo>
                  <a:lnTo>
                    <a:pt x="113" y="205"/>
                  </a:lnTo>
                  <a:lnTo>
                    <a:pt x="117" y="209"/>
                  </a:lnTo>
                  <a:lnTo>
                    <a:pt x="121" y="213"/>
                  </a:lnTo>
                  <a:lnTo>
                    <a:pt x="128" y="214"/>
                  </a:lnTo>
                  <a:lnTo>
                    <a:pt x="135" y="214"/>
                  </a:lnTo>
                  <a:lnTo>
                    <a:pt x="135" y="264"/>
                  </a:lnTo>
                  <a:lnTo>
                    <a:pt x="62" y="264"/>
                  </a:lnTo>
                  <a:lnTo>
                    <a:pt x="58" y="263"/>
                  </a:lnTo>
                  <a:lnTo>
                    <a:pt x="54" y="262"/>
                  </a:lnTo>
                  <a:lnTo>
                    <a:pt x="47" y="258"/>
                  </a:lnTo>
                  <a:lnTo>
                    <a:pt x="43" y="251"/>
                  </a:lnTo>
                  <a:lnTo>
                    <a:pt x="41" y="247"/>
                  </a:lnTo>
                  <a:lnTo>
                    <a:pt x="41" y="243"/>
                  </a:lnTo>
                  <a:lnTo>
                    <a:pt x="41" y="61"/>
                  </a:lnTo>
                  <a:lnTo>
                    <a:pt x="41" y="57"/>
                  </a:lnTo>
                  <a:lnTo>
                    <a:pt x="43" y="53"/>
                  </a:lnTo>
                  <a:lnTo>
                    <a:pt x="47" y="46"/>
                  </a:lnTo>
                  <a:lnTo>
                    <a:pt x="54" y="42"/>
                  </a:lnTo>
                  <a:lnTo>
                    <a:pt x="58" y="41"/>
                  </a:lnTo>
                  <a:lnTo>
                    <a:pt x="62" y="41"/>
                  </a:lnTo>
                  <a:lnTo>
                    <a:pt x="135" y="41"/>
                  </a:lnTo>
                  <a:close/>
                  <a:moveTo>
                    <a:pt x="135" y="128"/>
                  </a:moveTo>
                  <a:lnTo>
                    <a:pt x="135" y="156"/>
                  </a:lnTo>
                  <a:lnTo>
                    <a:pt x="130" y="160"/>
                  </a:lnTo>
                  <a:lnTo>
                    <a:pt x="127" y="166"/>
                  </a:lnTo>
                  <a:lnTo>
                    <a:pt x="127" y="171"/>
                  </a:lnTo>
                  <a:lnTo>
                    <a:pt x="128" y="174"/>
                  </a:lnTo>
                  <a:lnTo>
                    <a:pt x="131" y="176"/>
                  </a:lnTo>
                  <a:lnTo>
                    <a:pt x="132" y="171"/>
                  </a:lnTo>
                  <a:lnTo>
                    <a:pt x="135" y="168"/>
                  </a:lnTo>
                  <a:lnTo>
                    <a:pt x="135" y="204"/>
                  </a:lnTo>
                  <a:lnTo>
                    <a:pt x="131" y="202"/>
                  </a:lnTo>
                  <a:lnTo>
                    <a:pt x="128" y="199"/>
                  </a:lnTo>
                  <a:lnTo>
                    <a:pt x="127" y="194"/>
                  </a:lnTo>
                  <a:lnTo>
                    <a:pt x="124" y="181"/>
                  </a:lnTo>
                  <a:lnTo>
                    <a:pt x="123" y="163"/>
                  </a:lnTo>
                  <a:lnTo>
                    <a:pt x="123" y="148"/>
                  </a:lnTo>
                  <a:lnTo>
                    <a:pt x="127" y="137"/>
                  </a:lnTo>
                  <a:lnTo>
                    <a:pt x="131" y="130"/>
                  </a:lnTo>
                  <a:lnTo>
                    <a:pt x="135" y="128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97" name="组合 210"/>
            <p:cNvGrpSpPr>
              <a:grpSpLocks/>
            </p:cNvGrpSpPr>
            <p:nvPr/>
          </p:nvGrpSpPr>
          <p:grpSpPr bwMode="auto">
            <a:xfrm>
              <a:off x="4618680" y="1360171"/>
              <a:ext cx="137350" cy="133928"/>
              <a:chOff x="0" y="0"/>
              <a:chExt cx="209550" cy="200025"/>
            </a:xfrm>
            <a:solidFill>
              <a:schemeClr val="bg1">
                <a:alpha val="70000"/>
              </a:schemeClr>
            </a:solidFill>
          </p:grpSpPr>
          <p:sp>
            <p:nvSpPr>
              <p:cNvPr id="122" name="Freeform 173"/>
              <p:cNvSpPr>
                <a:spLocks noChangeArrowheads="1"/>
              </p:cNvSpPr>
              <p:nvPr/>
            </p:nvSpPr>
            <p:spPr bwMode="auto">
              <a:xfrm>
                <a:off x="0" y="41275"/>
                <a:ext cx="209550" cy="158750"/>
              </a:xfrm>
              <a:custGeom>
                <a:avLst/>
                <a:gdLst>
                  <a:gd name="T0" fmla="*/ 39 w 132"/>
                  <a:gd name="T1" fmla="*/ 0 h 100"/>
                  <a:gd name="T2" fmla="*/ 39 w 132"/>
                  <a:gd name="T3" fmla="*/ 0 h 100"/>
                  <a:gd name="T4" fmla="*/ 47 w 132"/>
                  <a:gd name="T5" fmla="*/ 0 h 100"/>
                  <a:gd name="T6" fmla="*/ 54 w 132"/>
                  <a:gd name="T7" fmla="*/ 2 h 100"/>
                  <a:gd name="T8" fmla="*/ 61 w 132"/>
                  <a:gd name="T9" fmla="*/ 5 h 100"/>
                  <a:gd name="T10" fmla="*/ 66 w 132"/>
                  <a:gd name="T11" fmla="*/ 9 h 100"/>
                  <a:gd name="T12" fmla="*/ 66 w 132"/>
                  <a:gd name="T13" fmla="*/ 9 h 100"/>
                  <a:gd name="T14" fmla="*/ 71 w 132"/>
                  <a:gd name="T15" fmla="*/ 5 h 100"/>
                  <a:gd name="T16" fmla="*/ 78 w 132"/>
                  <a:gd name="T17" fmla="*/ 2 h 100"/>
                  <a:gd name="T18" fmla="*/ 85 w 132"/>
                  <a:gd name="T19" fmla="*/ 0 h 100"/>
                  <a:gd name="T20" fmla="*/ 93 w 132"/>
                  <a:gd name="T21" fmla="*/ 0 h 100"/>
                  <a:gd name="T22" fmla="*/ 93 w 132"/>
                  <a:gd name="T23" fmla="*/ 0 h 100"/>
                  <a:gd name="T24" fmla="*/ 101 w 132"/>
                  <a:gd name="T25" fmla="*/ 0 h 100"/>
                  <a:gd name="T26" fmla="*/ 108 w 132"/>
                  <a:gd name="T27" fmla="*/ 2 h 100"/>
                  <a:gd name="T28" fmla="*/ 115 w 132"/>
                  <a:gd name="T29" fmla="*/ 6 h 100"/>
                  <a:gd name="T30" fmla="*/ 120 w 132"/>
                  <a:gd name="T31" fmla="*/ 11 h 100"/>
                  <a:gd name="T32" fmla="*/ 126 w 132"/>
                  <a:gd name="T33" fmla="*/ 16 h 100"/>
                  <a:gd name="T34" fmla="*/ 130 w 132"/>
                  <a:gd name="T35" fmla="*/ 23 h 100"/>
                  <a:gd name="T36" fmla="*/ 131 w 132"/>
                  <a:gd name="T37" fmla="*/ 31 h 100"/>
                  <a:gd name="T38" fmla="*/ 132 w 132"/>
                  <a:gd name="T39" fmla="*/ 38 h 100"/>
                  <a:gd name="T40" fmla="*/ 132 w 132"/>
                  <a:gd name="T41" fmla="*/ 38 h 100"/>
                  <a:gd name="T42" fmla="*/ 131 w 132"/>
                  <a:gd name="T43" fmla="*/ 47 h 100"/>
                  <a:gd name="T44" fmla="*/ 128 w 132"/>
                  <a:gd name="T45" fmla="*/ 58 h 100"/>
                  <a:gd name="T46" fmla="*/ 123 w 132"/>
                  <a:gd name="T47" fmla="*/ 69 h 100"/>
                  <a:gd name="T48" fmla="*/ 116 w 132"/>
                  <a:gd name="T49" fmla="*/ 78 h 100"/>
                  <a:gd name="T50" fmla="*/ 107 w 132"/>
                  <a:gd name="T51" fmla="*/ 86 h 100"/>
                  <a:gd name="T52" fmla="*/ 94 w 132"/>
                  <a:gd name="T53" fmla="*/ 93 h 100"/>
                  <a:gd name="T54" fmla="*/ 88 w 132"/>
                  <a:gd name="T55" fmla="*/ 96 h 100"/>
                  <a:gd name="T56" fmla="*/ 81 w 132"/>
                  <a:gd name="T57" fmla="*/ 99 h 100"/>
                  <a:gd name="T58" fmla="*/ 73 w 132"/>
                  <a:gd name="T59" fmla="*/ 99 h 100"/>
                  <a:gd name="T60" fmla="*/ 63 w 132"/>
                  <a:gd name="T61" fmla="*/ 100 h 100"/>
                  <a:gd name="T62" fmla="*/ 63 w 132"/>
                  <a:gd name="T63" fmla="*/ 100 h 100"/>
                  <a:gd name="T64" fmla="*/ 55 w 132"/>
                  <a:gd name="T65" fmla="*/ 99 h 100"/>
                  <a:gd name="T66" fmla="*/ 47 w 132"/>
                  <a:gd name="T67" fmla="*/ 97 h 100"/>
                  <a:gd name="T68" fmla="*/ 39 w 132"/>
                  <a:gd name="T69" fmla="*/ 96 h 100"/>
                  <a:gd name="T70" fmla="*/ 32 w 132"/>
                  <a:gd name="T71" fmla="*/ 93 h 100"/>
                  <a:gd name="T72" fmla="*/ 27 w 132"/>
                  <a:gd name="T73" fmla="*/ 90 h 100"/>
                  <a:gd name="T74" fmla="*/ 21 w 132"/>
                  <a:gd name="T75" fmla="*/ 86 h 100"/>
                  <a:gd name="T76" fmla="*/ 13 w 132"/>
                  <a:gd name="T77" fmla="*/ 77 h 100"/>
                  <a:gd name="T78" fmla="*/ 6 w 132"/>
                  <a:gd name="T79" fmla="*/ 67 h 100"/>
                  <a:gd name="T80" fmla="*/ 2 w 132"/>
                  <a:gd name="T81" fmla="*/ 57 h 100"/>
                  <a:gd name="T82" fmla="*/ 0 w 132"/>
                  <a:gd name="T83" fmla="*/ 47 h 100"/>
                  <a:gd name="T84" fmla="*/ 0 w 132"/>
                  <a:gd name="T85" fmla="*/ 38 h 100"/>
                  <a:gd name="T86" fmla="*/ 0 w 132"/>
                  <a:gd name="T87" fmla="*/ 38 h 100"/>
                  <a:gd name="T88" fmla="*/ 0 w 132"/>
                  <a:gd name="T89" fmla="*/ 31 h 100"/>
                  <a:gd name="T90" fmla="*/ 2 w 132"/>
                  <a:gd name="T91" fmla="*/ 23 h 100"/>
                  <a:gd name="T92" fmla="*/ 6 w 132"/>
                  <a:gd name="T93" fmla="*/ 16 h 100"/>
                  <a:gd name="T94" fmla="*/ 12 w 132"/>
                  <a:gd name="T95" fmla="*/ 11 h 100"/>
                  <a:gd name="T96" fmla="*/ 17 w 132"/>
                  <a:gd name="T97" fmla="*/ 6 h 100"/>
                  <a:gd name="T98" fmla="*/ 24 w 132"/>
                  <a:gd name="T99" fmla="*/ 2 h 100"/>
                  <a:gd name="T100" fmla="*/ 31 w 132"/>
                  <a:gd name="T101" fmla="*/ 0 h 100"/>
                  <a:gd name="T102" fmla="*/ 39 w 132"/>
                  <a:gd name="T103" fmla="*/ 0 h 100"/>
                  <a:gd name="T104" fmla="*/ 39 w 132"/>
                  <a:gd name="T105" fmla="*/ 0 h 10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32"/>
                  <a:gd name="T160" fmla="*/ 0 h 100"/>
                  <a:gd name="T161" fmla="*/ 132 w 132"/>
                  <a:gd name="T162" fmla="*/ 100 h 10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32" h="100">
                    <a:moveTo>
                      <a:pt x="39" y="0"/>
                    </a:moveTo>
                    <a:lnTo>
                      <a:pt x="39" y="0"/>
                    </a:lnTo>
                    <a:lnTo>
                      <a:pt x="47" y="0"/>
                    </a:lnTo>
                    <a:lnTo>
                      <a:pt x="54" y="2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71" y="5"/>
                    </a:lnTo>
                    <a:lnTo>
                      <a:pt x="78" y="2"/>
                    </a:lnTo>
                    <a:lnTo>
                      <a:pt x="85" y="0"/>
                    </a:lnTo>
                    <a:lnTo>
                      <a:pt x="93" y="0"/>
                    </a:lnTo>
                    <a:lnTo>
                      <a:pt x="93" y="0"/>
                    </a:lnTo>
                    <a:lnTo>
                      <a:pt x="101" y="0"/>
                    </a:lnTo>
                    <a:lnTo>
                      <a:pt x="108" y="2"/>
                    </a:lnTo>
                    <a:lnTo>
                      <a:pt x="115" y="6"/>
                    </a:lnTo>
                    <a:lnTo>
                      <a:pt x="120" y="11"/>
                    </a:lnTo>
                    <a:lnTo>
                      <a:pt x="126" y="16"/>
                    </a:lnTo>
                    <a:lnTo>
                      <a:pt x="130" y="23"/>
                    </a:lnTo>
                    <a:lnTo>
                      <a:pt x="131" y="31"/>
                    </a:lnTo>
                    <a:lnTo>
                      <a:pt x="132" y="38"/>
                    </a:lnTo>
                    <a:lnTo>
                      <a:pt x="132" y="38"/>
                    </a:lnTo>
                    <a:lnTo>
                      <a:pt x="131" y="47"/>
                    </a:lnTo>
                    <a:lnTo>
                      <a:pt x="128" y="58"/>
                    </a:lnTo>
                    <a:lnTo>
                      <a:pt x="123" y="69"/>
                    </a:lnTo>
                    <a:lnTo>
                      <a:pt x="116" y="78"/>
                    </a:lnTo>
                    <a:lnTo>
                      <a:pt x="107" y="86"/>
                    </a:lnTo>
                    <a:lnTo>
                      <a:pt x="94" y="93"/>
                    </a:lnTo>
                    <a:lnTo>
                      <a:pt x="88" y="96"/>
                    </a:lnTo>
                    <a:lnTo>
                      <a:pt x="81" y="99"/>
                    </a:lnTo>
                    <a:lnTo>
                      <a:pt x="73" y="99"/>
                    </a:lnTo>
                    <a:lnTo>
                      <a:pt x="63" y="100"/>
                    </a:lnTo>
                    <a:lnTo>
                      <a:pt x="63" y="100"/>
                    </a:lnTo>
                    <a:lnTo>
                      <a:pt x="55" y="99"/>
                    </a:lnTo>
                    <a:lnTo>
                      <a:pt x="47" y="97"/>
                    </a:lnTo>
                    <a:lnTo>
                      <a:pt x="39" y="96"/>
                    </a:lnTo>
                    <a:lnTo>
                      <a:pt x="32" y="93"/>
                    </a:lnTo>
                    <a:lnTo>
                      <a:pt x="27" y="90"/>
                    </a:lnTo>
                    <a:lnTo>
                      <a:pt x="21" y="86"/>
                    </a:lnTo>
                    <a:lnTo>
                      <a:pt x="13" y="77"/>
                    </a:lnTo>
                    <a:lnTo>
                      <a:pt x="6" y="67"/>
                    </a:lnTo>
                    <a:lnTo>
                      <a:pt x="2" y="57"/>
                    </a:lnTo>
                    <a:lnTo>
                      <a:pt x="0" y="47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2" y="23"/>
                    </a:lnTo>
                    <a:lnTo>
                      <a:pt x="6" y="16"/>
                    </a:lnTo>
                    <a:lnTo>
                      <a:pt x="12" y="11"/>
                    </a:lnTo>
                    <a:lnTo>
                      <a:pt x="17" y="6"/>
                    </a:lnTo>
                    <a:lnTo>
                      <a:pt x="24" y="2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3" name="Freeform 174"/>
              <p:cNvSpPr>
                <a:spLocks noChangeArrowheads="1"/>
              </p:cNvSpPr>
              <p:nvPr/>
            </p:nvSpPr>
            <p:spPr bwMode="auto">
              <a:xfrm>
                <a:off x="57150" y="0"/>
                <a:ext cx="52388" cy="73025"/>
              </a:xfrm>
              <a:custGeom>
                <a:avLst/>
                <a:gdLst>
                  <a:gd name="T0" fmla="*/ 29 w 33"/>
                  <a:gd name="T1" fmla="*/ 46 h 46"/>
                  <a:gd name="T2" fmla="*/ 29 w 33"/>
                  <a:gd name="T3" fmla="*/ 46 h 46"/>
                  <a:gd name="T4" fmla="*/ 31 w 33"/>
                  <a:gd name="T5" fmla="*/ 39 h 46"/>
                  <a:gd name="T6" fmla="*/ 33 w 33"/>
                  <a:gd name="T7" fmla="*/ 34 h 46"/>
                  <a:gd name="T8" fmla="*/ 33 w 33"/>
                  <a:gd name="T9" fmla="*/ 27 h 46"/>
                  <a:gd name="T10" fmla="*/ 33 w 33"/>
                  <a:gd name="T11" fmla="*/ 22 h 46"/>
                  <a:gd name="T12" fmla="*/ 30 w 33"/>
                  <a:gd name="T13" fmla="*/ 15 h 46"/>
                  <a:gd name="T14" fmla="*/ 27 w 33"/>
                  <a:gd name="T15" fmla="*/ 9 h 46"/>
                  <a:gd name="T16" fmla="*/ 25 w 33"/>
                  <a:gd name="T17" fmla="*/ 4 h 46"/>
                  <a:gd name="T18" fmla="*/ 19 w 33"/>
                  <a:gd name="T19" fmla="*/ 0 h 46"/>
                  <a:gd name="T20" fmla="*/ 0 w 33"/>
                  <a:gd name="T21" fmla="*/ 3 h 46"/>
                  <a:gd name="T22" fmla="*/ 0 w 33"/>
                  <a:gd name="T23" fmla="*/ 3 h 46"/>
                  <a:gd name="T24" fmla="*/ 12 w 33"/>
                  <a:gd name="T25" fmla="*/ 11 h 46"/>
                  <a:gd name="T26" fmla="*/ 18 w 33"/>
                  <a:gd name="T27" fmla="*/ 15 h 46"/>
                  <a:gd name="T28" fmla="*/ 22 w 33"/>
                  <a:gd name="T29" fmla="*/ 19 h 46"/>
                  <a:gd name="T30" fmla="*/ 25 w 33"/>
                  <a:gd name="T31" fmla="*/ 24 h 46"/>
                  <a:gd name="T32" fmla="*/ 27 w 33"/>
                  <a:gd name="T33" fmla="*/ 31 h 46"/>
                  <a:gd name="T34" fmla="*/ 29 w 33"/>
                  <a:gd name="T35" fmla="*/ 38 h 46"/>
                  <a:gd name="T36" fmla="*/ 29 w 33"/>
                  <a:gd name="T37" fmla="*/ 46 h 46"/>
                  <a:gd name="T38" fmla="*/ 29 w 33"/>
                  <a:gd name="T39" fmla="*/ 46 h 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"/>
                  <a:gd name="T61" fmla="*/ 0 h 46"/>
                  <a:gd name="T62" fmla="*/ 33 w 33"/>
                  <a:gd name="T63" fmla="*/ 46 h 4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" h="46">
                    <a:moveTo>
                      <a:pt x="29" y="46"/>
                    </a:moveTo>
                    <a:lnTo>
                      <a:pt x="29" y="46"/>
                    </a:lnTo>
                    <a:lnTo>
                      <a:pt x="31" y="39"/>
                    </a:lnTo>
                    <a:lnTo>
                      <a:pt x="33" y="34"/>
                    </a:lnTo>
                    <a:lnTo>
                      <a:pt x="33" y="27"/>
                    </a:lnTo>
                    <a:lnTo>
                      <a:pt x="33" y="22"/>
                    </a:lnTo>
                    <a:lnTo>
                      <a:pt x="30" y="15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19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2" y="11"/>
                    </a:lnTo>
                    <a:lnTo>
                      <a:pt x="18" y="15"/>
                    </a:lnTo>
                    <a:lnTo>
                      <a:pt x="22" y="19"/>
                    </a:lnTo>
                    <a:lnTo>
                      <a:pt x="25" y="24"/>
                    </a:lnTo>
                    <a:lnTo>
                      <a:pt x="27" y="31"/>
                    </a:lnTo>
                    <a:lnTo>
                      <a:pt x="29" y="38"/>
                    </a:lnTo>
                    <a:lnTo>
                      <a:pt x="29" y="46"/>
                    </a:lnTo>
                    <a:lnTo>
                      <a:pt x="29" y="4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59" name="Freeform 175"/>
            <p:cNvSpPr>
              <a:spLocks noEditPoints="1" noChangeArrowheads="1"/>
            </p:cNvSpPr>
            <p:nvPr/>
          </p:nvSpPr>
          <p:spPr bwMode="auto">
            <a:xfrm>
              <a:off x="4764354" y="2245581"/>
              <a:ext cx="142553" cy="203018"/>
            </a:xfrm>
            <a:custGeom>
              <a:avLst/>
              <a:gdLst>
                <a:gd name="T0" fmla="*/ 2147483647 w 137"/>
                <a:gd name="T1" fmla="*/ 2147483647 h 191"/>
                <a:gd name="T2" fmla="*/ 2147483647 w 137"/>
                <a:gd name="T3" fmla="*/ 2147483647 h 191"/>
                <a:gd name="T4" fmla="*/ 2147483647 w 137"/>
                <a:gd name="T5" fmla="*/ 2147483647 h 191"/>
                <a:gd name="T6" fmla="*/ 2147483647 w 137"/>
                <a:gd name="T7" fmla="*/ 2147483647 h 191"/>
                <a:gd name="T8" fmla="*/ 2147483647 w 137"/>
                <a:gd name="T9" fmla="*/ 2147483647 h 191"/>
                <a:gd name="T10" fmla="*/ 2147483647 w 137"/>
                <a:gd name="T11" fmla="*/ 2147483647 h 191"/>
                <a:gd name="T12" fmla="*/ 2147483647 w 137"/>
                <a:gd name="T13" fmla="*/ 2147483647 h 191"/>
                <a:gd name="T14" fmla="*/ 2147483647 w 137"/>
                <a:gd name="T15" fmla="*/ 2147483647 h 191"/>
                <a:gd name="T16" fmla="*/ 2147483647 w 137"/>
                <a:gd name="T17" fmla="*/ 0 h 191"/>
                <a:gd name="T18" fmla="*/ 2147483647 w 137"/>
                <a:gd name="T19" fmla="*/ 2147483647 h 191"/>
                <a:gd name="T20" fmla="*/ 2147483647 w 137"/>
                <a:gd name="T21" fmla="*/ 2147483647 h 191"/>
                <a:gd name="T22" fmla="*/ 2147483647 w 137"/>
                <a:gd name="T23" fmla="*/ 2147483647 h 191"/>
                <a:gd name="T24" fmla="*/ 2147483647 w 137"/>
                <a:gd name="T25" fmla="*/ 2147483647 h 191"/>
                <a:gd name="T26" fmla="*/ 2147483647 w 137"/>
                <a:gd name="T27" fmla="*/ 2147483647 h 191"/>
                <a:gd name="T28" fmla="*/ 2147483647 w 137"/>
                <a:gd name="T29" fmla="*/ 2147483647 h 191"/>
                <a:gd name="T30" fmla="*/ 2147483647 w 137"/>
                <a:gd name="T31" fmla="*/ 2147483647 h 191"/>
                <a:gd name="T32" fmla="*/ 2147483647 w 137"/>
                <a:gd name="T33" fmla="*/ 2147483647 h 191"/>
                <a:gd name="T34" fmla="*/ 2147483647 w 137"/>
                <a:gd name="T35" fmla="*/ 2147483647 h 191"/>
                <a:gd name="T36" fmla="*/ 2147483647 w 137"/>
                <a:gd name="T37" fmla="*/ 2147483647 h 191"/>
                <a:gd name="T38" fmla="*/ 2147483647 w 137"/>
                <a:gd name="T39" fmla="*/ 2147483647 h 191"/>
                <a:gd name="T40" fmla="*/ 2147483647 w 137"/>
                <a:gd name="T41" fmla="*/ 2147483647 h 191"/>
                <a:gd name="T42" fmla="*/ 2147483647 w 137"/>
                <a:gd name="T43" fmla="*/ 2147483647 h 191"/>
                <a:gd name="T44" fmla="*/ 2147483647 w 137"/>
                <a:gd name="T45" fmla="*/ 2147483647 h 191"/>
                <a:gd name="T46" fmla="*/ 2147483647 w 137"/>
                <a:gd name="T47" fmla="*/ 2147483647 h 191"/>
                <a:gd name="T48" fmla="*/ 2147483647 w 137"/>
                <a:gd name="T49" fmla="*/ 2147483647 h 191"/>
                <a:gd name="T50" fmla="*/ 2147483647 w 137"/>
                <a:gd name="T51" fmla="*/ 2147483647 h 191"/>
                <a:gd name="T52" fmla="*/ 2147483647 w 137"/>
                <a:gd name="T53" fmla="*/ 2147483647 h 191"/>
                <a:gd name="T54" fmla="*/ 2147483647 w 137"/>
                <a:gd name="T55" fmla="*/ 2147483647 h 191"/>
                <a:gd name="T56" fmla="*/ 2147483647 w 137"/>
                <a:gd name="T57" fmla="*/ 2147483647 h 191"/>
                <a:gd name="T58" fmla="*/ 2147483647 w 137"/>
                <a:gd name="T59" fmla="*/ 2147483647 h 191"/>
                <a:gd name="T60" fmla="*/ 2147483647 w 137"/>
                <a:gd name="T61" fmla="*/ 2147483647 h 191"/>
                <a:gd name="T62" fmla="*/ 2147483647 w 137"/>
                <a:gd name="T63" fmla="*/ 2147483647 h 191"/>
                <a:gd name="T64" fmla="*/ 2147483647 w 137"/>
                <a:gd name="T65" fmla="*/ 2147483647 h 191"/>
                <a:gd name="T66" fmla="*/ 2147483647 w 137"/>
                <a:gd name="T67" fmla="*/ 2147483647 h 191"/>
                <a:gd name="T68" fmla="*/ 2147483647 w 137"/>
                <a:gd name="T69" fmla="*/ 2147483647 h 191"/>
                <a:gd name="T70" fmla="*/ 2147483647 w 137"/>
                <a:gd name="T71" fmla="*/ 2147483647 h 191"/>
                <a:gd name="T72" fmla="*/ 2147483647 w 137"/>
                <a:gd name="T73" fmla="*/ 2147483647 h 191"/>
                <a:gd name="T74" fmla="*/ 2147483647 w 137"/>
                <a:gd name="T75" fmla="*/ 2147483647 h 191"/>
                <a:gd name="T76" fmla="*/ 2147483647 w 137"/>
                <a:gd name="T77" fmla="*/ 2147483647 h 191"/>
                <a:gd name="T78" fmla="*/ 2147483647 w 137"/>
                <a:gd name="T79" fmla="*/ 2147483647 h 191"/>
                <a:gd name="T80" fmla="*/ 2147483647 w 137"/>
                <a:gd name="T81" fmla="*/ 2147483647 h 191"/>
                <a:gd name="T82" fmla="*/ 2147483647 w 137"/>
                <a:gd name="T83" fmla="*/ 2147483647 h 191"/>
                <a:gd name="T84" fmla="*/ 2147483647 w 137"/>
                <a:gd name="T85" fmla="*/ 2147483647 h 191"/>
                <a:gd name="T86" fmla="*/ 2147483647 w 137"/>
                <a:gd name="T87" fmla="*/ 2147483647 h 191"/>
                <a:gd name="T88" fmla="*/ 2147483647 w 137"/>
                <a:gd name="T89" fmla="*/ 2147483647 h 191"/>
                <a:gd name="T90" fmla="*/ 2147483647 w 137"/>
                <a:gd name="T91" fmla="*/ 2147483647 h 191"/>
                <a:gd name="T92" fmla="*/ 2147483647 w 137"/>
                <a:gd name="T93" fmla="*/ 2147483647 h 191"/>
                <a:gd name="T94" fmla="*/ 2147483647 w 137"/>
                <a:gd name="T95" fmla="*/ 2147483647 h 191"/>
                <a:gd name="T96" fmla="*/ 2147483647 w 137"/>
                <a:gd name="T97" fmla="*/ 2147483647 h 191"/>
                <a:gd name="T98" fmla="*/ 2147483647 w 137"/>
                <a:gd name="T99" fmla="*/ 2147483647 h 191"/>
                <a:gd name="T100" fmla="*/ 2147483647 w 137"/>
                <a:gd name="T101" fmla="*/ 2147483647 h 191"/>
                <a:gd name="T102" fmla="*/ 2147483647 w 137"/>
                <a:gd name="T103" fmla="*/ 2147483647 h 191"/>
                <a:gd name="T104" fmla="*/ 2147483647 w 137"/>
                <a:gd name="T105" fmla="*/ 2147483647 h 191"/>
                <a:gd name="T106" fmla="*/ 2147483647 w 137"/>
                <a:gd name="T107" fmla="*/ 2147483647 h 191"/>
                <a:gd name="T108" fmla="*/ 2147483647 w 137"/>
                <a:gd name="T109" fmla="*/ 2147483647 h 191"/>
                <a:gd name="T110" fmla="*/ 2147483647 w 137"/>
                <a:gd name="T111" fmla="*/ 2147483647 h 191"/>
                <a:gd name="T112" fmla="*/ 2147483647 w 137"/>
                <a:gd name="T113" fmla="*/ 2147483647 h 191"/>
                <a:gd name="T114" fmla="*/ 2147483647 w 137"/>
                <a:gd name="T115" fmla="*/ 2147483647 h 1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7"/>
                <a:gd name="T175" fmla="*/ 0 h 191"/>
                <a:gd name="T176" fmla="*/ 137 w 137"/>
                <a:gd name="T177" fmla="*/ 191 h 19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7" h="191">
                  <a:moveTo>
                    <a:pt x="103" y="89"/>
                  </a:moveTo>
                  <a:lnTo>
                    <a:pt x="125" y="55"/>
                  </a:lnTo>
                  <a:lnTo>
                    <a:pt x="126" y="51"/>
                  </a:lnTo>
                  <a:lnTo>
                    <a:pt x="125" y="47"/>
                  </a:lnTo>
                  <a:lnTo>
                    <a:pt x="133" y="34"/>
                  </a:lnTo>
                  <a:lnTo>
                    <a:pt x="136" y="29"/>
                  </a:lnTo>
                  <a:lnTo>
                    <a:pt x="137" y="25"/>
                  </a:lnTo>
                  <a:lnTo>
                    <a:pt x="137" y="21"/>
                  </a:lnTo>
                  <a:lnTo>
                    <a:pt x="137" y="17"/>
                  </a:lnTo>
                  <a:lnTo>
                    <a:pt x="136" y="13"/>
                  </a:lnTo>
                  <a:lnTo>
                    <a:pt x="135" y="9"/>
                  </a:lnTo>
                  <a:lnTo>
                    <a:pt x="132" y="6"/>
                  </a:lnTo>
                  <a:lnTo>
                    <a:pt x="128" y="4"/>
                  </a:lnTo>
                  <a:lnTo>
                    <a:pt x="121" y="0"/>
                  </a:lnTo>
                  <a:lnTo>
                    <a:pt x="116" y="0"/>
                  </a:lnTo>
                  <a:lnTo>
                    <a:pt x="109" y="1"/>
                  </a:lnTo>
                  <a:lnTo>
                    <a:pt x="103" y="4"/>
                  </a:lnTo>
                  <a:lnTo>
                    <a:pt x="103" y="29"/>
                  </a:lnTo>
                  <a:lnTo>
                    <a:pt x="113" y="39"/>
                  </a:lnTo>
                  <a:lnTo>
                    <a:pt x="103" y="34"/>
                  </a:lnTo>
                  <a:lnTo>
                    <a:pt x="103" y="59"/>
                  </a:lnTo>
                  <a:lnTo>
                    <a:pt x="110" y="48"/>
                  </a:lnTo>
                  <a:lnTo>
                    <a:pt x="110" y="46"/>
                  </a:lnTo>
                  <a:lnTo>
                    <a:pt x="110" y="42"/>
                  </a:lnTo>
                  <a:lnTo>
                    <a:pt x="120" y="48"/>
                  </a:lnTo>
                  <a:lnTo>
                    <a:pt x="121" y="50"/>
                  </a:lnTo>
                  <a:lnTo>
                    <a:pt x="121" y="52"/>
                  </a:lnTo>
                  <a:lnTo>
                    <a:pt x="121" y="54"/>
                  </a:lnTo>
                  <a:lnTo>
                    <a:pt x="121" y="57"/>
                  </a:lnTo>
                  <a:lnTo>
                    <a:pt x="103" y="82"/>
                  </a:lnTo>
                  <a:lnTo>
                    <a:pt x="103" y="89"/>
                  </a:lnTo>
                  <a:close/>
                  <a:moveTo>
                    <a:pt x="41" y="176"/>
                  </a:moveTo>
                  <a:lnTo>
                    <a:pt x="97" y="93"/>
                  </a:lnTo>
                  <a:lnTo>
                    <a:pt x="99" y="92"/>
                  </a:lnTo>
                  <a:lnTo>
                    <a:pt x="102" y="89"/>
                  </a:lnTo>
                  <a:lnTo>
                    <a:pt x="103" y="89"/>
                  </a:lnTo>
                  <a:lnTo>
                    <a:pt x="103" y="82"/>
                  </a:lnTo>
                  <a:lnTo>
                    <a:pt x="101" y="85"/>
                  </a:lnTo>
                  <a:lnTo>
                    <a:pt x="99" y="86"/>
                  </a:lnTo>
                  <a:lnTo>
                    <a:pt x="98" y="88"/>
                  </a:lnTo>
                  <a:lnTo>
                    <a:pt x="95" y="88"/>
                  </a:lnTo>
                  <a:lnTo>
                    <a:pt x="94" y="86"/>
                  </a:lnTo>
                  <a:lnTo>
                    <a:pt x="84" y="81"/>
                  </a:lnTo>
                  <a:lnTo>
                    <a:pt x="87" y="80"/>
                  </a:lnTo>
                  <a:lnTo>
                    <a:pt x="90" y="78"/>
                  </a:lnTo>
                  <a:lnTo>
                    <a:pt x="103" y="59"/>
                  </a:lnTo>
                  <a:lnTo>
                    <a:pt x="103" y="34"/>
                  </a:lnTo>
                  <a:lnTo>
                    <a:pt x="88" y="23"/>
                  </a:lnTo>
                  <a:lnTo>
                    <a:pt x="83" y="23"/>
                  </a:lnTo>
                  <a:lnTo>
                    <a:pt x="80" y="25"/>
                  </a:lnTo>
                  <a:lnTo>
                    <a:pt x="57" y="59"/>
                  </a:lnTo>
                  <a:lnTo>
                    <a:pt x="56" y="63"/>
                  </a:lnTo>
                  <a:lnTo>
                    <a:pt x="57" y="66"/>
                  </a:lnTo>
                  <a:lnTo>
                    <a:pt x="22" y="117"/>
                  </a:lnTo>
                  <a:lnTo>
                    <a:pt x="22" y="153"/>
                  </a:lnTo>
                  <a:lnTo>
                    <a:pt x="26" y="154"/>
                  </a:lnTo>
                  <a:lnTo>
                    <a:pt x="29" y="155"/>
                  </a:lnTo>
                  <a:lnTo>
                    <a:pt x="29" y="158"/>
                  </a:lnTo>
                  <a:lnTo>
                    <a:pt x="29" y="162"/>
                  </a:lnTo>
                  <a:lnTo>
                    <a:pt x="33" y="161"/>
                  </a:lnTo>
                  <a:lnTo>
                    <a:pt x="36" y="161"/>
                  </a:lnTo>
                  <a:lnTo>
                    <a:pt x="38" y="162"/>
                  </a:lnTo>
                  <a:lnTo>
                    <a:pt x="40" y="163"/>
                  </a:lnTo>
                  <a:lnTo>
                    <a:pt x="41" y="166"/>
                  </a:lnTo>
                  <a:lnTo>
                    <a:pt x="41" y="169"/>
                  </a:lnTo>
                  <a:lnTo>
                    <a:pt x="40" y="172"/>
                  </a:lnTo>
                  <a:lnTo>
                    <a:pt x="38" y="173"/>
                  </a:lnTo>
                  <a:lnTo>
                    <a:pt x="22" y="180"/>
                  </a:lnTo>
                  <a:lnTo>
                    <a:pt x="22" y="182"/>
                  </a:lnTo>
                  <a:lnTo>
                    <a:pt x="41" y="176"/>
                  </a:lnTo>
                  <a:close/>
                  <a:moveTo>
                    <a:pt x="103" y="4"/>
                  </a:moveTo>
                  <a:lnTo>
                    <a:pt x="103" y="29"/>
                  </a:lnTo>
                  <a:lnTo>
                    <a:pt x="91" y="17"/>
                  </a:lnTo>
                  <a:lnTo>
                    <a:pt x="97" y="9"/>
                  </a:lnTo>
                  <a:lnTo>
                    <a:pt x="103" y="4"/>
                  </a:lnTo>
                  <a:close/>
                  <a:moveTo>
                    <a:pt x="22" y="117"/>
                  </a:moveTo>
                  <a:lnTo>
                    <a:pt x="0" y="150"/>
                  </a:lnTo>
                  <a:lnTo>
                    <a:pt x="2" y="191"/>
                  </a:lnTo>
                  <a:lnTo>
                    <a:pt x="22" y="182"/>
                  </a:lnTo>
                  <a:lnTo>
                    <a:pt x="22" y="180"/>
                  </a:lnTo>
                  <a:lnTo>
                    <a:pt x="17" y="182"/>
                  </a:lnTo>
                  <a:lnTo>
                    <a:pt x="5" y="174"/>
                  </a:lnTo>
                  <a:lnTo>
                    <a:pt x="5" y="150"/>
                  </a:lnTo>
                  <a:lnTo>
                    <a:pt x="6" y="149"/>
                  </a:lnTo>
                  <a:lnTo>
                    <a:pt x="7" y="146"/>
                  </a:lnTo>
                  <a:lnTo>
                    <a:pt x="10" y="146"/>
                  </a:lnTo>
                  <a:lnTo>
                    <a:pt x="13" y="146"/>
                  </a:lnTo>
                  <a:lnTo>
                    <a:pt x="15" y="146"/>
                  </a:lnTo>
                  <a:lnTo>
                    <a:pt x="17" y="149"/>
                  </a:lnTo>
                  <a:lnTo>
                    <a:pt x="18" y="150"/>
                  </a:lnTo>
                  <a:lnTo>
                    <a:pt x="18" y="155"/>
                  </a:lnTo>
                  <a:lnTo>
                    <a:pt x="19" y="154"/>
                  </a:lnTo>
                  <a:lnTo>
                    <a:pt x="22" y="153"/>
                  </a:lnTo>
                  <a:lnTo>
                    <a:pt x="22" y="11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0" name="Freeform 176"/>
            <p:cNvSpPr>
              <a:spLocks noEditPoints="1" noChangeArrowheads="1"/>
            </p:cNvSpPr>
            <p:nvPr/>
          </p:nvSpPr>
          <p:spPr bwMode="auto">
            <a:xfrm>
              <a:off x="3607282" y="1184789"/>
              <a:ext cx="183134" cy="203018"/>
            </a:xfrm>
            <a:custGeom>
              <a:avLst/>
              <a:gdLst>
                <a:gd name="T0" fmla="*/ 2147483647 w 176"/>
                <a:gd name="T1" fmla="*/ 2147483647 h 191"/>
                <a:gd name="T2" fmla="*/ 2147483647 w 176"/>
                <a:gd name="T3" fmla="*/ 2147483647 h 191"/>
                <a:gd name="T4" fmla="*/ 2147483647 w 176"/>
                <a:gd name="T5" fmla="*/ 2147483647 h 191"/>
                <a:gd name="T6" fmla="*/ 2147483647 w 176"/>
                <a:gd name="T7" fmla="*/ 2147483647 h 191"/>
                <a:gd name="T8" fmla="*/ 2147483647 w 176"/>
                <a:gd name="T9" fmla="*/ 2147483647 h 191"/>
                <a:gd name="T10" fmla="*/ 2147483647 w 176"/>
                <a:gd name="T11" fmla="*/ 2147483647 h 191"/>
                <a:gd name="T12" fmla="*/ 2147483647 w 176"/>
                <a:gd name="T13" fmla="*/ 2147483647 h 191"/>
                <a:gd name="T14" fmla="*/ 2147483647 w 176"/>
                <a:gd name="T15" fmla="*/ 2147483647 h 191"/>
                <a:gd name="T16" fmla="*/ 2147483647 w 176"/>
                <a:gd name="T17" fmla="*/ 2147483647 h 191"/>
                <a:gd name="T18" fmla="*/ 2147483647 w 176"/>
                <a:gd name="T19" fmla="*/ 2147483647 h 191"/>
                <a:gd name="T20" fmla="*/ 2147483647 w 176"/>
                <a:gd name="T21" fmla="*/ 2147483647 h 191"/>
                <a:gd name="T22" fmla="*/ 2147483647 w 176"/>
                <a:gd name="T23" fmla="*/ 2147483647 h 191"/>
                <a:gd name="T24" fmla="*/ 2147483647 w 176"/>
                <a:gd name="T25" fmla="*/ 2147483647 h 191"/>
                <a:gd name="T26" fmla="*/ 2147483647 w 176"/>
                <a:gd name="T27" fmla="*/ 2147483647 h 191"/>
                <a:gd name="T28" fmla="*/ 2147483647 w 176"/>
                <a:gd name="T29" fmla="*/ 2147483647 h 191"/>
                <a:gd name="T30" fmla="*/ 2147483647 w 176"/>
                <a:gd name="T31" fmla="*/ 2147483647 h 191"/>
                <a:gd name="T32" fmla="*/ 2147483647 w 176"/>
                <a:gd name="T33" fmla="*/ 2147483647 h 191"/>
                <a:gd name="T34" fmla="*/ 2147483647 w 176"/>
                <a:gd name="T35" fmla="*/ 2147483647 h 191"/>
                <a:gd name="T36" fmla="*/ 2147483647 w 176"/>
                <a:gd name="T37" fmla="*/ 2147483647 h 191"/>
                <a:gd name="T38" fmla="*/ 2147483647 w 176"/>
                <a:gd name="T39" fmla="*/ 2147483647 h 191"/>
                <a:gd name="T40" fmla="*/ 2147483647 w 176"/>
                <a:gd name="T41" fmla="*/ 2147483647 h 191"/>
                <a:gd name="T42" fmla="*/ 2147483647 w 176"/>
                <a:gd name="T43" fmla="*/ 2147483647 h 191"/>
                <a:gd name="T44" fmla="*/ 2147483647 w 176"/>
                <a:gd name="T45" fmla="*/ 2147483647 h 191"/>
                <a:gd name="T46" fmla="*/ 2147483647 w 176"/>
                <a:gd name="T47" fmla="*/ 2147483647 h 191"/>
                <a:gd name="T48" fmla="*/ 2147483647 w 176"/>
                <a:gd name="T49" fmla="*/ 2147483647 h 191"/>
                <a:gd name="T50" fmla="*/ 2147483647 w 176"/>
                <a:gd name="T51" fmla="*/ 2147483647 h 191"/>
                <a:gd name="T52" fmla="*/ 2147483647 w 176"/>
                <a:gd name="T53" fmla="*/ 2147483647 h 191"/>
                <a:gd name="T54" fmla="*/ 2147483647 w 176"/>
                <a:gd name="T55" fmla="*/ 2147483647 h 191"/>
                <a:gd name="T56" fmla="*/ 2147483647 w 176"/>
                <a:gd name="T57" fmla="*/ 2147483647 h 191"/>
                <a:gd name="T58" fmla="*/ 2147483647 w 176"/>
                <a:gd name="T59" fmla="*/ 2147483647 h 191"/>
                <a:gd name="T60" fmla="*/ 2147483647 w 176"/>
                <a:gd name="T61" fmla="*/ 2147483647 h 191"/>
                <a:gd name="T62" fmla="*/ 2147483647 w 176"/>
                <a:gd name="T63" fmla="*/ 2147483647 h 191"/>
                <a:gd name="T64" fmla="*/ 2147483647 w 176"/>
                <a:gd name="T65" fmla="*/ 2147483647 h 191"/>
                <a:gd name="T66" fmla="*/ 2147483647 w 176"/>
                <a:gd name="T67" fmla="*/ 2147483647 h 191"/>
                <a:gd name="T68" fmla="*/ 2147483647 w 176"/>
                <a:gd name="T69" fmla="*/ 2147483647 h 191"/>
                <a:gd name="T70" fmla="*/ 2147483647 w 176"/>
                <a:gd name="T71" fmla="*/ 2147483647 h 191"/>
                <a:gd name="T72" fmla="*/ 2147483647 w 176"/>
                <a:gd name="T73" fmla="*/ 2147483647 h 191"/>
                <a:gd name="T74" fmla="*/ 2147483647 w 176"/>
                <a:gd name="T75" fmla="*/ 2147483647 h 191"/>
                <a:gd name="T76" fmla="*/ 2147483647 w 176"/>
                <a:gd name="T77" fmla="*/ 2147483647 h 191"/>
                <a:gd name="T78" fmla="*/ 2147483647 w 176"/>
                <a:gd name="T79" fmla="*/ 0 h 191"/>
                <a:gd name="T80" fmla="*/ 2147483647 w 176"/>
                <a:gd name="T81" fmla="*/ 2147483647 h 191"/>
                <a:gd name="T82" fmla="*/ 2147483647 w 176"/>
                <a:gd name="T83" fmla="*/ 2147483647 h 191"/>
                <a:gd name="T84" fmla="*/ 2147483647 w 176"/>
                <a:gd name="T85" fmla="*/ 2147483647 h 191"/>
                <a:gd name="T86" fmla="*/ 2147483647 w 176"/>
                <a:gd name="T87" fmla="*/ 2147483647 h 191"/>
                <a:gd name="T88" fmla="*/ 2147483647 w 176"/>
                <a:gd name="T89" fmla="*/ 2147483647 h 191"/>
                <a:gd name="T90" fmla="*/ 2147483647 w 176"/>
                <a:gd name="T91" fmla="*/ 2147483647 h 191"/>
                <a:gd name="T92" fmla="*/ 2147483647 w 176"/>
                <a:gd name="T93" fmla="*/ 2147483647 h 191"/>
                <a:gd name="T94" fmla="*/ 2147483647 w 176"/>
                <a:gd name="T95" fmla="*/ 2147483647 h 191"/>
                <a:gd name="T96" fmla="*/ 2147483647 w 176"/>
                <a:gd name="T97" fmla="*/ 2147483647 h 191"/>
                <a:gd name="T98" fmla="*/ 2147483647 w 176"/>
                <a:gd name="T99" fmla="*/ 2147483647 h 191"/>
                <a:gd name="T100" fmla="*/ 2147483647 w 176"/>
                <a:gd name="T101" fmla="*/ 2147483647 h 191"/>
                <a:gd name="T102" fmla="*/ 2147483647 w 176"/>
                <a:gd name="T103" fmla="*/ 2147483647 h 191"/>
                <a:gd name="T104" fmla="*/ 2147483647 w 176"/>
                <a:gd name="T105" fmla="*/ 2147483647 h 191"/>
                <a:gd name="T106" fmla="*/ 0 w 176"/>
                <a:gd name="T107" fmla="*/ 2147483647 h 19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76"/>
                <a:gd name="T163" fmla="*/ 0 h 191"/>
                <a:gd name="T164" fmla="*/ 176 w 176"/>
                <a:gd name="T165" fmla="*/ 191 h 19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76" h="191">
                  <a:moveTo>
                    <a:pt x="132" y="66"/>
                  </a:moveTo>
                  <a:lnTo>
                    <a:pt x="132" y="66"/>
                  </a:lnTo>
                  <a:lnTo>
                    <a:pt x="136" y="77"/>
                  </a:lnTo>
                  <a:lnTo>
                    <a:pt x="138" y="88"/>
                  </a:lnTo>
                  <a:lnTo>
                    <a:pt x="136" y="99"/>
                  </a:lnTo>
                  <a:lnTo>
                    <a:pt x="132" y="109"/>
                  </a:lnTo>
                  <a:lnTo>
                    <a:pt x="132" y="66"/>
                  </a:lnTo>
                  <a:close/>
                  <a:moveTo>
                    <a:pt x="132" y="138"/>
                  </a:moveTo>
                  <a:lnTo>
                    <a:pt x="132" y="127"/>
                  </a:lnTo>
                  <a:lnTo>
                    <a:pt x="135" y="128"/>
                  </a:lnTo>
                  <a:lnTo>
                    <a:pt x="150" y="143"/>
                  </a:lnTo>
                  <a:lnTo>
                    <a:pt x="151" y="147"/>
                  </a:lnTo>
                  <a:lnTo>
                    <a:pt x="150" y="150"/>
                  </a:lnTo>
                  <a:lnTo>
                    <a:pt x="147" y="151"/>
                  </a:lnTo>
                  <a:lnTo>
                    <a:pt x="145" y="150"/>
                  </a:lnTo>
                  <a:lnTo>
                    <a:pt x="132" y="138"/>
                  </a:lnTo>
                  <a:close/>
                  <a:moveTo>
                    <a:pt x="132" y="49"/>
                  </a:moveTo>
                  <a:lnTo>
                    <a:pt x="132" y="36"/>
                  </a:lnTo>
                  <a:lnTo>
                    <a:pt x="145" y="26"/>
                  </a:lnTo>
                  <a:lnTo>
                    <a:pt x="147" y="24"/>
                  </a:lnTo>
                  <a:lnTo>
                    <a:pt x="150" y="26"/>
                  </a:lnTo>
                  <a:lnTo>
                    <a:pt x="151" y="28"/>
                  </a:lnTo>
                  <a:lnTo>
                    <a:pt x="150" y="31"/>
                  </a:lnTo>
                  <a:lnTo>
                    <a:pt x="135" y="47"/>
                  </a:lnTo>
                  <a:lnTo>
                    <a:pt x="132" y="49"/>
                  </a:lnTo>
                  <a:close/>
                  <a:moveTo>
                    <a:pt x="146" y="88"/>
                  </a:moveTo>
                  <a:lnTo>
                    <a:pt x="146" y="88"/>
                  </a:lnTo>
                  <a:lnTo>
                    <a:pt x="147" y="85"/>
                  </a:lnTo>
                  <a:lnTo>
                    <a:pt x="150" y="84"/>
                  </a:lnTo>
                  <a:lnTo>
                    <a:pt x="172" y="84"/>
                  </a:lnTo>
                  <a:lnTo>
                    <a:pt x="174" y="85"/>
                  </a:lnTo>
                  <a:lnTo>
                    <a:pt x="176" y="88"/>
                  </a:lnTo>
                  <a:lnTo>
                    <a:pt x="174" y="91"/>
                  </a:lnTo>
                  <a:lnTo>
                    <a:pt x="172" y="92"/>
                  </a:lnTo>
                  <a:lnTo>
                    <a:pt x="150" y="92"/>
                  </a:lnTo>
                  <a:lnTo>
                    <a:pt x="147" y="91"/>
                  </a:lnTo>
                  <a:lnTo>
                    <a:pt x="146" y="88"/>
                  </a:lnTo>
                  <a:close/>
                  <a:moveTo>
                    <a:pt x="88" y="39"/>
                  </a:moveTo>
                  <a:lnTo>
                    <a:pt x="88" y="39"/>
                  </a:lnTo>
                  <a:lnTo>
                    <a:pt x="96" y="39"/>
                  </a:lnTo>
                  <a:lnTo>
                    <a:pt x="103" y="40"/>
                  </a:lnTo>
                  <a:lnTo>
                    <a:pt x="108" y="43"/>
                  </a:lnTo>
                  <a:lnTo>
                    <a:pt x="115" y="46"/>
                  </a:lnTo>
                  <a:lnTo>
                    <a:pt x="120" y="50"/>
                  </a:lnTo>
                  <a:lnTo>
                    <a:pt x="124" y="55"/>
                  </a:lnTo>
                  <a:lnTo>
                    <a:pt x="128" y="61"/>
                  </a:lnTo>
                  <a:lnTo>
                    <a:pt x="132" y="66"/>
                  </a:lnTo>
                  <a:lnTo>
                    <a:pt x="132" y="109"/>
                  </a:lnTo>
                  <a:lnTo>
                    <a:pt x="128" y="115"/>
                  </a:lnTo>
                  <a:lnTo>
                    <a:pt x="124" y="120"/>
                  </a:lnTo>
                  <a:lnTo>
                    <a:pt x="120" y="124"/>
                  </a:lnTo>
                  <a:lnTo>
                    <a:pt x="115" y="128"/>
                  </a:lnTo>
                  <a:lnTo>
                    <a:pt x="115" y="166"/>
                  </a:lnTo>
                  <a:lnTo>
                    <a:pt x="115" y="172"/>
                  </a:lnTo>
                  <a:lnTo>
                    <a:pt x="113" y="176"/>
                  </a:lnTo>
                  <a:lnTo>
                    <a:pt x="111" y="180"/>
                  </a:lnTo>
                  <a:lnTo>
                    <a:pt x="108" y="184"/>
                  </a:lnTo>
                  <a:lnTo>
                    <a:pt x="104" y="187"/>
                  </a:lnTo>
                  <a:lnTo>
                    <a:pt x="100" y="189"/>
                  </a:lnTo>
                  <a:lnTo>
                    <a:pt x="96" y="191"/>
                  </a:lnTo>
                  <a:lnTo>
                    <a:pt x="90" y="191"/>
                  </a:lnTo>
                  <a:lnTo>
                    <a:pt x="88" y="191"/>
                  </a:lnTo>
                  <a:lnTo>
                    <a:pt x="88" y="147"/>
                  </a:lnTo>
                  <a:lnTo>
                    <a:pt x="105" y="147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8" y="122"/>
                  </a:lnTo>
                  <a:lnTo>
                    <a:pt x="115" y="115"/>
                  </a:lnTo>
                  <a:lnTo>
                    <a:pt x="122" y="107"/>
                  </a:lnTo>
                  <a:lnTo>
                    <a:pt x="126" y="99"/>
                  </a:lnTo>
                  <a:lnTo>
                    <a:pt x="127" y="88"/>
                  </a:lnTo>
                  <a:lnTo>
                    <a:pt x="126" y="80"/>
                  </a:lnTo>
                  <a:lnTo>
                    <a:pt x="124" y="73"/>
                  </a:lnTo>
                  <a:lnTo>
                    <a:pt x="120" y="66"/>
                  </a:lnTo>
                  <a:lnTo>
                    <a:pt x="116" y="61"/>
                  </a:lnTo>
                  <a:lnTo>
                    <a:pt x="109" y="55"/>
                  </a:lnTo>
                  <a:lnTo>
                    <a:pt x="104" y="51"/>
                  </a:lnTo>
                  <a:lnTo>
                    <a:pt x="96" y="50"/>
                  </a:lnTo>
                  <a:lnTo>
                    <a:pt x="88" y="49"/>
                  </a:lnTo>
                  <a:lnTo>
                    <a:pt x="88" y="39"/>
                  </a:lnTo>
                  <a:close/>
                  <a:moveTo>
                    <a:pt x="132" y="36"/>
                  </a:moveTo>
                  <a:lnTo>
                    <a:pt x="128" y="40"/>
                  </a:lnTo>
                  <a:lnTo>
                    <a:pt x="127" y="43"/>
                  </a:lnTo>
                  <a:lnTo>
                    <a:pt x="128" y="47"/>
                  </a:lnTo>
                  <a:lnTo>
                    <a:pt x="130" y="49"/>
                  </a:lnTo>
                  <a:lnTo>
                    <a:pt x="132" y="49"/>
                  </a:lnTo>
                  <a:lnTo>
                    <a:pt x="132" y="36"/>
                  </a:lnTo>
                  <a:close/>
                  <a:moveTo>
                    <a:pt x="132" y="127"/>
                  </a:moveTo>
                  <a:lnTo>
                    <a:pt x="132" y="127"/>
                  </a:lnTo>
                  <a:lnTo>
                    <a:pt x="130" y="127"/>
                  </a:lnTo>
                  <a:lnTo>
                    <a:pt x="128" y="128"/>
                  </a:lnTo>
                  <a:lnTo>
                    <a:pt x="127" y="131"/>
                  </a:lnTo>
                  <a:lnTo>
                    <a:pt x="128" y="135"/>
                  </a:lnTo>
                  <a:lnTo>
                    <a:pt x="132" y="138"/>
                  </a:lnTo>
                  <a:lnTo>
                    <a:pt x="132" y="127"/>
                  </a:lnTo>
                  <a:close/>
                  <a:moveTo>
                    <a:pt x="88" y="30"/>
                  </a:moveTo>
                  <a:lnTo>
                    <a:pt x="88" y="0"/>
                  </a:lnTo>
                  <a:lnTo>
                    <a:pt x="92" y="1"/>
                  </a:lnTo>
                  <a:lnTo>
                    <a:pt x="92" y="4"/>
                  </a:lnTo>
                  <a:lnTo>
                    <a:pt x="92" y="26"/>
                  </a:lnTo>
                  <a:lnTo>
                    <a:pt x="92" y="28"/>
                  </a:lnTo>
                  <a:lnTo>
                    <a:pt x="88" y="30"/>
                  </a:lnTo>
                  <a:close/>
                  <a:moveTo>
                    <a:pt x="88" y="191"/>
                  </a:moveTo>
                  <a:lnTo>
                    <a:pt x="85" y="191"/>
                  </a:lnTo>
                  <a:lnTo>
                    <a:pt x="80" y="191"/>
                  </a:lnTo>
                  <a:lnTo>
                    <a:pt x="76" y="189"/>
                  </a:lnTo>
                  <a:lnTo>
                    <a:pt x="71" y="187"/>
                  </a:lnTo>
                  <a:lnTo>
                    <a:pt x="67" y="184"/>
                  </a:lnTo>
                  <a:lnTo>
                    <a:pt x="65" y="180"/>
                  </a:lnTo>
                  <a:lnTo>
                    <a:pt x="62" y="176"/>
                  </a:lnTo>
                  <a:lnTo>
                    <a:pt x="61" y="172"/>
                  </a:lnTo>
                  <a:lnTo>
                    <a:pt x="61" y="166"/>
                  </a:lnTo>
                  <a:lnTo>
                    <a:pt x="61" y="128"/>
                  </a:lnTo>
                  <a:lnTo>
                    <a:pt x="55" y="124"/>
                  </a:lnTo>
                  <a:lnTo>
                    <a:pt x="51" y="119"/>
                  </a:lnTo>
                  <a:lnTo>
                    <a:pt x="47" y="114"/>
                  </a:lnTo>
                  <a:lnTo>
                    <a:pt x="44" y="108"/>
                  </a:lnTo>
                  <a:lnTo>
                    <a:pt x="44" y="67"/>
                  </a:lnTo>
                  <a:lnTo>
                    <a:pt x="47" y="61"/>
                  </a:lnTo>
                  <a:lnTo>
                    <a:pt x="51" y="55"/>
                  </a:lnTo>
                  <a:lnTo>
                    <a:pt x="57" y="51"/>
                  </a:lnTo>
                  <a:lnTo>
                    <a:pt x="62" y="47"/>
                  </a:lnTo>
                  <a:lnTo>
                    <a:pt x="67" y="43"/>
                  </a:lnTo>
                  <a:lnTo>
                    <a:pt x="74" y="40"/>
                  </a:lnTo>
                  <a:lnTo>
                    <a:pt x="81" y="39"/>
                  </a:lnTo>
                  <a:lnTo>
                    <a:pt x="88" y="39"/>
                  </a:lnTo>
                  <a:lnTo>
                    <a:pt x="88" y="49"/>
                  </a:lnTo>
                  <a:lnTo>
                    <a:pt x="81" y="50"/>
                  </a:lnTo>
                  <a:lnTo>
                    <a:pt x="73" y="51"/>
                  </a:lnTo>
                  <a:lnTo>
                    <a:pt x="66" y="55"/>
                  </a:lnTo>
                  <a:lnTo>
                    <a:pt x="61" y="61"/>
                  </a:lnTo>
                  <a:lnTo>
                    <a:pt x="57" y="66"/>
                  </a:lnTo>
                  <a:lnTo>
                    <a:pt x="53" y="73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1" y="97"/>
                  </a:lnTo>
                  <a:lnTo>
                    <a:pt x="55" y="107"/>
                  </a:lnTo>
                  <a:lnTo>
                    <a:pt x="61" y="115"/>
                  </a:lnTo>
                  <a:lnTo>
                    <a:pt x="69" y="120"/>
                  </a:lnTo>
                  <a:lnTo>
                    <a:pt x="70" y="123"/>
                  </a:lnTo>
                  <a:lnTo>
                    <a:pt x="70" y="126"/>
                  </a:lnTo>
                  <a:lnTo>
                    <a:pt x="70" y="147"/>
                  </a:lnTo>
                  <a:lnTo>
                    <a:pt x="88" y="147"/>
                  </a:lnTo>
                  <a:lnTo>
                    <a:pt x="88" y="191"/>
                  </a:lnTo>
                  <a:close/>
                  <a:moveTo>
                    <a:pt x="88" y="0"/>
                  </a:moveTo>
                  <a:lnTo>
                    <a:pt x="88" y="30"/>
                  </a:lnTo>
                  <a:lnTo>
                    <a:pt x="85" y="28"/>
                  </a:lnTo>
                  <a:lnTo>
                    <a:pt x="84" y="26"/>
                  </a:lnTo>
                  <a:lnTo>
                    <a:pt x="84" y="4"/>
                  </a:lnTo>
                  <a:lnTo>
                    <a:pt x="85" y="1"/>
                  </a:lnTo>
                  <a:lnTo>
                    <a:pt x="88" y="0"/>
                  </a:lnTo>
                  <a:close/>
                  <a:moveTo>
                    <a:pt x="44" y="138"/>
                  </a:moveTo>
                  <a:lnTo>
                    <a:pt x="47" y="135"/>
                  </a:lnTo>
                  <a:lnTo>
                    <a:pt x="48" y="131"/>
                  </a:lnTo>
                  <a:lnTo>
                    <a:pt x="47" y="128"/>
                  </a:lnTo>
                  <a:lnTo>
                    <a:pt x="44" y="127"/>
                  </a:lnTo>
                  <a:lnTo>
                    <a:pt x="44" y="138"/>
                  </a:lnTo>
                  <a:close/>
                  <a:moveTo>
                    <a:pt x="44" y="49"/>
                  </a:moveTo>
                  <a:lnTo>
                    <a:pt x="44" y="49"/>
                  </a:lnTo>
                  <a:lnTo>
                    <a:pt x="47" y="47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44" y="38"/>
                  </a:lnTo>
                  <a:lnTo>
                    <a:pt x="44" y="49"/>
                  </a:lnTo>
                  <a:close/>
                  <a:moveTo>
                    <a:pt x="44" y="108"/>
                  </a:moveTo>
                  <a:lnTo>
                    <a:pt x="44" y="108"/>
                  </a:lnTo>
                  <a:lnTo>
                    <a:pt x="40" y="99"/>
                  </a:lnTo>
                  <a:lnTo>
                    <a:pt x="39" y="88"/>
                  </a:lnTo>
                  <a:lnTo>
                    <a:pt x="40" y="77"/>
                  </a:lnTo>
                  <a:lnTo>
                    <a:pt x="44" y="67"/>
                  </a:lnTo>
                  <a:lnTo>
                    <a:pt x="44" y="108"/>
                  </a:lnTo>
                  <a:close/>
                  <a:moveTo>
                    <a:pt x="44" y="38"/>
                  </a:moveTo>
                  <a:lnTo>
                    <a:pt x="44" y="49"/>
                  </a:lnTo>
                  <a:lnTo>
                    <a:pt x="40" y="47"/>
                  </a:lnTo>
                  <a:lnTo>
                    <a:pt x="25" y="31"/>
                  </a:lnTo>
                  <a:lnTo>
                    <a:pt x="24" y="28"/>
                  </a:lnTo>
                  <a:lnTo>
                    <a:pt x="25" y="26"/>
                  </a:lnTo>
                  <a:lnTo>
                    <a:pt x="28" y="24"/>
                  </a:lnTo>
                  <a:lnTo>
                    <a:pt x="32" y="26"/>
                  </a:lnTo>
                  <a:lnTo>
                    <a:pt x="44" y="38"/>
                  </a:lnTo>
                  <a:close/>
                  <a:moveTo>
                    <a:pt x="44" y="127"/>
                  </a:moveTo>
                  <a:lnTo>
                    <a:pt x="44" y="138"/>
                  </a:lnTo>
                  <a:lnTo>
                    <a:pt x="32" y="150"/>
                  </a:lnTo>
                  <a:lnTo>
                    <a:pt x="28" y="151"/>
                  </a:lnTo>
                  <a:lnTo>
                    <a:pt x="25" y="150"/>
                  </a:lnTo>
                  <a:lnTo>
                    <a:pt x="24" y="147"/>
                  </a:lnTo>
                  <a:lnTo>
                    <a:pt x="25" y="143"/>
                  </a:lnTo>
                  <a:lnTo>
                    <a:pt x="40" y="128"/>
                  </a:lnTo>
                  <a:lnTo>
                    <a:pt x="44" y="127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25" y="84"/>
                  </a:lnTo>
                  <a:lnTo>
                    <a:pt x="29" y="85"/>
                  </a:lnTo>
                  <a:lnTo>
                    <a:pt x="31" y="88"/>
                  </a:lnTo>
                  <a:lnTo>
                    <a:pt x="29" y="91"/>
                  </a:lnTo>
                  <a:lnTo>
                    <a:pt x="25" y="92"/>
                  </a:lnTo>
                  <a:lnTo>
                    <a:pt x="4" y="92"/>
                  </a:lnTo>
                  <a:lnTo>
                    <a:pt x="1" y="91"/>
                  </a:lnTo>
                  <a:lnTo>
                    <a:pt x="0" y="88"/>
                  </a:lnTo>
                  <a:lnTo>
                    <a:pt x="1" y="85"/>
                  </a:lnTo>
                  <a:lnTo>
                    <a:pt x="4" y="8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1" name="Freeform 177"/>
            <p:cNvSpPr>
              <a:spLocks noEditPoints="1" noChangeArrowheads="1"/>
            </p:cNvSpPr>
            <p:nvPr/>
          </p:nvSpPr>
          <p:spPr bwMode="auto">
            <a:xfrm>
              <a:off x="4429303" y="908431"/>
              <a:ext cx="274701" cy="406035"/>
            </a:xfrm>
            <a:custGeom>
              <a:avLst/>
              <a:gdLst>
                <a:gd name="T0" fmla="*/ 2147483647 w 264"/>
                <a:gd name="T1" fmla="*/ 2147483647 h 382"/>
                <a:gd name="T2" fmla="*/ 2147483647 w 264"/>
                <a:gd name="T3" fmla="*/ 2147483647 h 382"/>
                <a:gd name="T4" fmla="*/ 2147483647 w 264"/>
                <a:gd name="T5" fmla="*/ 2147483647 h 382"/>
                <a:gd name="T6" fmla="*/ 2147483647 w 264"/>
                <a:gd name="T7" fmla="*/ 2147483647 h 382"/>
                <a:gd name="T8" fmla="*/ 2147483647 w 264"/>
                <a:gd name="T9" fmla="*/ 2147483647 h 382"/>
                <a:gd name="T10" fmla="*/ 2147483647 w 264"/>
                <a:gd name="T11" fmla="*/ 2147483647 h 382"/>
                <a:gd name="T12" fmla="*/ 2147483647 w 264"/>
                <a:gd name="T13" fmla="*/ 2147483647 h 382"/>
                <a:gd name="T14" fmla="*/ 2147483647 w 264"/>
                <a:gd name="T15" fmla="*/ 2147483647 h 382"/>
                <a:gd name="T16" fmla="*/ 2147483647 w 264"/>
                <a:gd name="T17" fmla="*/ 2147483647 h 382"/>
                <a:gd name="T18" fmla="*/ 2147483647 w 264"/>
                <a:gd name="T19" fmla="*/ 2147483647 h 382"/>
                <a:gd name="T20" fmla="*/ 2147483647 w 264"/>
                <a:gd name="T21" fmla="*/ 2147483647 h 382"/>
                <a:gd name="T22" fmla="*/ 2147483647 w 264"/>
                <a:gd name="T23" fmla="*/ 2147483647 h 382"/>
                <a:gd name="T24" fmla="*/ 2147483647 w 264"/>
                <a:gd name="T25" fmla="*/ 2147483647 h 382"/>
                <a:gd name="T26" fmla="*/ 2147483647 w 264"/>
                <a:gd name="T27" fmla="*/ 2147483647 h 382"/>
                <a:gd name="T28" fmla="*/ 2147483647 w 264"/>
                <a:gd name="T29" fmla="*/ 2147483647 h 382"/>
                <a:gd name="T30" fmla="*/ 2147483647 w 264"/>
                <a:gd name="T31" fmla="*/ 2147483647 h 382"/>
                <a:gd name="T32" fmla="*/ 2147483647 w 264"/>
                <a:gd name="T33" fmla="*/ 2147483647 h 382"/>
                <a:gd name="T34" fmla="*/ 2147483647 w 264"/>
                <a:gd name="T35" fmla="*/ 2147483647 h 382"/>
                <a:gd name="T36" fmla="*/ 2147483647 w 264"/>
                <a:gd name="T37" fmla="*/ 2147483647 h 382"/>
                <a:gd name="T38" fmla="*/ 2147483647 w 264"/>
                <a:gd name="T39" fmla="*/ 2147483647 h 382"/>
                <a:gd name="T40" fmla="*/ 2147483647 w 264"/>
                <a:gd name="T41" fmla="*/ 2147483647 h 382"/>
                <a:gd name="T42" fmla="*/ 2147483647 w 264"/>
                <a:gd name="T43" fmla="*/ 2147483647 h 382"/>
                <a:gd name="T44" fmla="*/ 2147483647 w 264"/>
                <a:gd name="T45" fmla="*/ 2147483647 h 382"/>
                <a:gd name="T46" fmla="*/ 2147483647 w 264"/>
                <a:gd name="T47" fmla="*/ 2147483647 h 382"/>
                <a:gd name="T48" fmla="*/ 2147483647 w 264"/>
                <a:gd name="T49" fmla="*/ 2147483647 h 382"/>
                <a:gd name="T50" fmla="*/ 2147483647 w 264"/>
                <a:gd name="T51" fmla="*/ 2147483647 h 382"/>
                <a:gd name="T52" fmla="*/ 2147483647 w 264"/>
                <a:gd name="T53" fmla="*/ 2147483647 h 382"/>
                <a:gd name="T54" fmla="*/ 2147483647 w 264"/>
                <a:gd name="T55" fmla="*/ 2147483647 h 382"/>
                <a:gd name="T56" fmla="*/ 2147483647 w 264"/>
                <a:gd name="T57" fmla="*/ 2147483647 h 382"/>
                <a:gd name="T58" fmla="*/ 2147483647 w 264"/>
                <a:gd name="T59" fmla="*/ 2147483647 h 382"/>
                <a:gd name="T60" fmla="*/ 2147483647 w 264"/>
                <a:gd name="T61" fmla="*/ 2147483647 h 382"/>
                <a:gd name="T62" fmla="*/ 2147483647 w 264"/>
                <a:gd name="T63" fmla="*/ 2147483647 h 382"/>
                <a:gd name="T64" fmla="*/ 2147483647 w 264"/>
                <a:gd name="T65" fmla="*/ 2147483647 h 382"/>
                <a:gd name="T66" fmla="*/ 2147483647 w 264"/>
                <a:gd name="T67" fmla="*/ 2147483647 h 382"/>
                <a:gd name="T68" fmla="*/ 2147483647 w 264"/>
                <a:gd name="T69" fmla="*/ 2147483647 h 382"/>
                <a:gd name="T70" fmla="*/ 2147483647 w 264"/>
                <a:gd name="T71" fmla="*/ 2147483647 h 382"/>
                <a:gd name="T72" fmla="*/ 2147483647 w 264"/>
                <a:gd name="T73" fmla="*/ 2147483647 h 382"/>
                <a:gd name="T74" fmla="*/ 2147483647 w 264"/>
                <a:gd name="T75" fmla="*/ 2147483647 h 382"/>
                <a:gd name="T76" fmla="*/ 2147483647 w 264"/>
                <a:gd name="T77" fmla="*/ 2147483647 h 382"/>
                <a:gd name="T78" fmla="*/ 2147483647 w 264"/>
                <a:gd name="T79" fmla="*/ 0 h 382"/>
                <a:gd name="T80" fmla="*/ 2147483647 w 264"/>
                <a:gd name="T81" fmla="*/ 2147483647 h 382"/>
                <a:gd name="T82" fmla="*/ 2147483647 w 264"/>
                <a:gd name="T83" fmla="*/ 2147483647 h 382"/>
                <a:gd name="T84" fmla="*/ 2147483647 w 264"/>
                <a:gd name="T85" fmla="*/ 2147483647 h 382"/>
                <a:gd name="T86" fmla="*/ 2147483647 w 264"/>
                <a:gd name="T87" fmla="*/ 2147483647 h 382"/>
                <a:gd name="T88" fmla="*/ 2147483647 w 264"/>
                <a:gd name="T89" fmla="*/ 2147483647 h 382"/>
                <a:gd name="T90" fmla="*/ 2147483647 w 264"/>
                <a:gd name="T91" fmla="*/ 2147483647 h 382"/>
                <a:gd name="T92" fmla="*/ 2147483647 w 264"/>
                <a:gd name="T93" fmla="*/ 2147483647 h 382"/>
                <a:gd name="T94" fmla="*/ 0 w 264"/>
                <a:gd name="T95" fmla="*/ 2147483647 h 382"/>
                <a:gd name="T96" fmla="*/ 2147483647 w 264"/>
                <a:gd name="T97" fmla="*/ 2147483647 h 382"/>
                <a:gd name="T98" fmla="*/ 2147483647 w 264"/>
                <a:gd name="T99" fmla="*/ 2147483647 h 382"/>
                <a:gd name="T100" fmla="*/ 2147483647 w 264"/>
                <a:gd name="T101" fmla="*/ 2147483647 h 382"/>
                <a:gd name="T102" fmla="*/ 2147483647 w 264"/>
                <a:gd name="T103" fmla="*/ 2147483647 h 382"/>
                <a:gd name="T104" fmla="*/ 2147483647 w 264"/>
                <a:gd name="T105" fmla="*/ 2147483647 h 382"/>
                <a:gd name="T106" fmla="*/ 2147483647 w 264"/>
                <a:gd name="T107" fmla="*/ 2147483647 h 382"/>
                <a:gd name="T108" fmla="*/ 2147483647 w 264"/>
                <a:gd name="T109" fmla="*/ 2147483647 h 382"/>
                <a:gd name="T110" fmla="*/ 2147483647 w 264"/>
                <a:gd name="T111" fmla="*/ 2147483647 h 382"/>
                <a:gd name="T112" fmla="*/ 2147483647 w 264"/>
                <a:gd name="T113" fmla="*/ 2147483647 h 382"/>
                <a:gd name="T114" fmla="*/ 2147483647 w 264"/>
                <a:gd name="T115" fmla="*/ 2147483647 h 382"/>
                <a:gd name="T116" fmla="*/ 2147483647 w 264"/>
                <a:gd name="T117" fmla="*/ 2147483647 h 382"/>
                <a:gd name="T118" fmla="*/ 2147483647 w 264"/>
                <a:gd name="T119" fmla="*/ 2147483647 h 382"/>
                <a:gd name="T120" fmla="*/ 2147483647 w 264"/>
                <a:gd name="T121" fmla="*/ 2147483647 h 382"/>
                <a:gd name="T122" fmla="*/ 2147483647 w 264"/>
                <a:gd name="T123" fmla="*/ 2147483647 h 3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4"/>
                <a:gd name="T187" fmla="*/ 0 h 382"/>
                <a:gd name="T188" fmla="*/ 264 w 264"/>
                <a:gd name="T189" fmla="*/ 382 h 38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4" h="382">
                  <a:moveTo>
                    <a:pt x="174" y="20"/>
                  </a:moveTo>
                  <a:lnTo>
                    <a:pt x="132" y="7"/>
                  </a:lnTo>
                  <a:lnTo>
                    <a:pt x="132" y="151"/>
                  </a:lnTo>
                  <a:lnTo>
                    <a:pt x="140" y="126"/>
                  </a:lnTo>
                  <a:lnTo>
                    <a:pt x="156" y="128"/>
                  </a:lnTo>
                  <a:lnTo>
                    <a:pt x="172" y="134"/>
                  </a:lnTo>
                  <a:lnTo>
                    <a:pt x="186" y="142"/>
                  </a:lnTo>
                  <a:lnTo>
                    <a:pt x="197" y="153"/>
                  </a:lnTo>
                  <a:lnTo>
                    <a:pt x="206" y="166"/>
                  </a:lnTo>
                  <a:lnTo>
                    <a:pt x="214" y="180"/>
                  </a:lnTo>
                  <a:lnTo>
                    <a:pt x="218" y="196"/>
                  </a:lnTo>
                  <a:lnTo>
                    <a:pt x="220" y="204"/>
                  </a:lnTo>
                  <a:lnTo>
                    <a:pt x="220" y="212"/>
                  </a:lnTo>
                  <a:lnTo>
                    <a:pt x="220" y="222"/>
                  </a:lnTo>
                  <a:lnTo>
                    <a:pt x="218" y="230"/>
                  </a:lnTo>
                  <a:lnTo>
                    <a:pt x="215" y="239"/>
                  </a:lnTo>
                  <a:lnTo>
                    <a:pt x="213" y="246"/>
                  </a:lnTo>
                  <a:lnTo>
                    <a:pt x="210" y="254"/>
                  </a:lnTo>
                  <a:lnTo>
                    <a:pt x="205" y="262"/>
                  </a:lnTo>
                  <a:lnTo>
                    <a:pt x="194" y="275"/>
                  </a:lnTo>
                  <a:lnTo>
                    <a:pt x="182" y="286"/>
                  </a:lnTo>
                  <a:lnTo>
                    <a:pt x="174" y="290"/>
                  </a:lnTo>
                  <a:lnTo>
                    <a:pt x="167" y="294"/>
                  </a:lnTo>
                  <a:lnTo>
                    <a:pt x="159" y="296"/>
                  </a:lnTo>
                  <a:lnTo>
                    <a:pt x="150" y="299"/>
                  </a:lnTo>
                  <a:lnTo>
                    <a:pt x="141" y="300"/>
                  </a:lnTo>
                  <a:lnTo>
                    <a:pt x="132" y="300"/>
                  </a:lnTo>
                  <a:lnTo>
                    <a:pt x="132" y="327"/>
                  </a:lnTo>
                  <a:lnTo>
                    <a:pt x="138" y="329"/>
                  </a:lnTo>
                  <a:lnTo>
                    <a:pt x="144" y="333"/>
                  </a:lnTo>
                  <a:lnTo>
                    <a:pt x="148" y="338"/>
                  </a:lnTo>
                  <a:lnTo>
                    <a:pt x="149" y="345"/>
                  </a:lnTo>
                  <a:lnTo>
                    <a:pt x="148" y="353"/>
                  </a:lnTo>
                  <a:lnTo>
                    <a:pt x="144" y="359"/>
                  </a:lnTo>
                  <a:lnTo>
                    <a:pt x="138" y="363"/>
                  </a:lnTo>
                  <a:lnTo>
                    <a:pt x="132" y="364"/>
                  </a:lnTo>
                  <a:lnTo>
                    <a:pt x="132" y="382"/>
                  </a:lnTo>
                  <a:lnTo>
                    <a:pt x="228" y="382"/>
                  </a:lnTo>
                  <a:lnTo>
                    <a:pt x="228" y="361"/>
                  </a:lnTo>
                  <a:lnTo>
                    <a:pt x="228" y="357"/>
                  </a:lnTo>
                  <a:lnTo>
                    <a:pt x="225" y="353"/>
                  </a:lnTo>
                  <a:lnTo>
                    <a:pt x="221" y="349"/>
                  </a:lnTo>
                  <a:lnTo>
                    <a:pt x="215" y="345"/>
                  </a:lnTo>
                  <a:lnTo>
                    <a:pt x="201" y="340"/>
                  </a:lnTo>
                  <a:lnTo>
                    <a:pt x="182" y="336"/>
                  </a:lnTo>
                  <a:lnTo>
                    <a:pt x="199" y="326"/>
                  </a:lnTo>
                  <a:lnTo>
                    <a:pt x="214" y="315"/>
                  </a:lnTo>
                  <a:lnTo>
                    <a:pt x="229" y="302"/>
                  </a:lnTo>
                  <a:lnTo>
                    <a:pt x="241" y="287"/>
                  </a:lnTo>
                  <a:lnTo>
                    <a:pt x="251" y="271"/>
                  </a:lnTo>
                  <a:lnTo>
                    <a:pt x="257" y="253"/>
                  </a:lnTo>
                  <a:lnTo>
                    <a:pt x="263" y="233"/>
                  </a:lnTo>
                  <a:lnTo>
                    <a:pt x="264" y="212"/>
                  </a:lnTo>
                  <a:lnTo>
                    <a:pt x="263" y="200"/>
                  </a:lnTo>
                  <a:lnTo>
                    <a:pt x="262" y="189"/>
                  </a:lnTo>
                  <a:lnTo>
                    <a:pt x="259" y="177"/>
                  </a:lnTo>
                  <a:lnTo>
                    <a:pt x="256" y="166"/>
                  </a:lnTo>
                  <a:lnTo>
                    <a:pt x="251" y="156"/>
                  </a:lnTo>
                  <a:lnTo>
                    <a:pt x="245" y="146"/>
                  </a:lnTo>
                  <a:lnTo>
                    <a:pt x="240" y="137"/>
                  </a:lnTo>
                  <a:lnTo>
                    <a:pt x="232" y="127"/>
                  </a:lnTo>
                  <a:lnTo>
                    <a:pt x="225" y="119"/>
                  </a:lnTo>
                  <a:lnTo>
                    <a:pt x="215" y="111"/>
                  </a:lnTo>
                  <a:lnTo>
                    <a:pt x="207" y="104"/>
                  </a:lnTo>
                  <a:lnTo>
                    <a:pt x="198" y="99"/>
                  </a:lnTo>
                  <a:lnTo>
                    <a:pt x="187" y="93"/>
                  </a:lnTo>
                  <a:lnTo>
                    <a:pt x="176" y="88"/>
                  </a:lnTo>
                  <a:lnTo>
                    <a:pt x="165" y="85"/>
                  </a:lnTo>
                  <a:lnTo>
                    <a:pt x="153" y="82"/>
                  </a:lnTo>
                  <a:lnTo>
                    <a:pt x="174" y="20"/>
                  </a:lnTo>
                  <a:close/>
                  <a:moveTo>
                    <a:pt x="132" y="7"/>
                  </a:moveTo>
                  <a:lnTo>
                    <a:pt x="111" y="0"/>
                  </a:lnTo>
                  <a:lnTo>
                    <a:pt x="56" y="174"/>
                  </a:lnTo>
                  <a:lnTo>
                    <a:pt x="118" y="195"/>
                  </a:lnTo>
                  <a:lnTo>
                    <a:pt x="132" y="151"/>
                  </a:lnTo>
                  <a:lnTo>
                    <a:pt x="132" y="7"/>
                  </a:lnTo>
                  <a:close/>
                  <a:moveTo>
                    <a:pt x="132" y="300"/>
                  </a:moveTo>
                  <a:lnTo>
                    <a:pt x="132" y="300"/>
                  </a:lnTo>
                  <a:lnTo>
                    <a:pt x="118" y="299"/>
                  </a:lnTo>
                  <a:lnTo>
                    <a:pt x="104" y="296"/>
                  </a:lnTo>
                  <a:lnTo>
                    <a:pt x="92" y="291"/>
                  </a:lnTo>
                  <a:lnTo>
                    <a:pt x="80" y="284"/>
                  </a:lnTo>
                  <a:lnTo>
                    <a:pt x="119" y="284"/>
                  </a:lnTo>
                  <a:lnTo>
                    <a:pt x="119" y="260"/>
                  </a:lnTo>
                  <a:lnTo>
                    <a:pt x="58" y="260"/>
                  </a:lnTo>
                  <a:lnTo>
                    <a:pt x="10" y="260"/>
                  </a:lnTo>
                  <a:lnTo>
                    <a:pt x="0" y="260"/>
                  </a:lnTo>
                  <a:lnTo>
                    <a:pt x="0" y="284"/>
                  </a:lnTo>
                  <a:lnTo>
                    <a:pt x="22" y="284"/>
                  </a:lnTo>
                  <a:lnTo>
                    <a:pt x="34" y="300"/>
                  </a:lnTo>
                  <a:lnTo>
                    <a:pt x="48" y="314"/>
                  </a:lnTo>
                  <a:lnTo>
                    <a:pt x="65" y="326"/>
                  </a:lnTo>
                  <a:lnTo>
                    <a:pt x="83" y="336"/>
                  </a:lnTo>
                  <a:lnTo>
                    <a:pt x="64" y="340"/>
                  </a:lnTo>
                  <a:lnTo>
                    <a:pt x="49" y="345"/>
                  </a:lnTo>
                  <a:lnTo>
                    <a:pt x="44" y="349"/>
                  </a:lnTo>
                  <a:lnTo>
                    <a:pt x="39" y="353"/>
                  </a:lnTo>
                  <a:lnTo>
                    <a:pt x="37" y="357"/>
                  </a:lnTo>
                  <a:lnTo>
                    <a:pt x="35" y="361"/>
                  </a:lnTo>
                  <a:lnTo>
                    <a:pt x="35" y="382"/>
                  </a:lnTo>
                  <a:lnTo>
                    <a:pt x="132" y="382"/>
                  </a:lnTo>
                  <a:lnTo>
                    <a:pt x="132" y="364"/>
                  </a:lnTo>
                  <a:lnTo>
                    <a:pt x="125" y="363"/>
                  </a:lnTo>
                  <a:lnTo>
                    <a:pt x="119" y="359"/>
                  </a:lnTo>
                  <a:lnTo>
                    <a:pt x="115" y="353"/>
                  </a:lnTo>
                  <a:lnTo>
                    <a:pt x="114" y="345"/>
                  </a:lnTo>
                  <a:lnTo>
                    <a:pt x="115" y="338"/>
                  </a:lnTo>
                  <a:lnTo>
                    <a:pt x="119" y="333"/>
                  </a:lnTo>
                  <a:lnTo>
                    <a:pt x="125" y="329"/>
                  </a:lnTo>
                  <a:lnTo>
                    <a:pt x="132" y="327"/>
                  </a:lnTo>
                  <a:lnTo>
                    <a:pt x="132" y="300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1" name="组合 197"/>
            <p:cNvGrpSpPr>
              <a:grpSpLocks/>
            </p:cNvGrpSpPr>
            <p:nvPr/>
          </p:nvGrpSpPr>
          <p:grpSpPr bwMode="auto">
            <a:xfrm>
              <a:off x="4651977" y="852096"/>
              <a:ext cx="238282" cy="147745"/>
              <a:chOff x="0" y="0"/>
              <a:chExt cx="363538" cy="220663"/>
            </a:xfrm>
            <a:solidFill>
              <a:schemeClr val="bg1">
                <a:alpha val="70000"/>
              </a:schemeClr>
            </a:solidFill>
          </p:grpSpPr>
          <p:sp>
            <p:nvSpPr>
              <p:cNvPr id="119" name="Freeform 178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215900" cy="212725"/>
              </a:xfrm>
              <a:custGeom>
                <a:avLst/>
                <a:gdLst>
                  <a:gd name="T0" fmla="*/ 68 w 136"/>
                  <a:gd name="T1" fmla="*/ 0 h 134"/>
                  <a:gd name="T2" fmla="*/ 94 w 136"/>
                  <a:gd name="T3" fmla="*/ 4 h 134"/>
                  <a:gd name="T4" fmla="*/ 106 w 136"/>
                  <a:gd name="T5" fmla="*/ 11 h 134"/>
                  <a:gd name="T6" fmla="*/ 125 w 136"/>
                  <a:gd name="T7" fmla="*/ 28 h 134"/>
                  <a:gd name="T8" fmla="*/ 134 w 136"/>
                  <a:gd name="T9" fmla="*/ 53 h 134"/>
                  <a:gd name="T10" fmla="*/ 134 w 136"/>
                  <a:gd name="T11" fmla="*/ 79 h 134"/>
                  <a:gd name="T12" fmla="*/ 131 w 136"/>
                  <a:gd name="T13" fmla="*/ 92 h 134"/>
                  <a:gd name="T14" fmla="*/ 121 w 136"/>
                  <a:gd name="T15" fmla="*/ 110 h 134"/>
                  <a:gd name="T16" fmla="*/ 106 w 136"/>
                  <a:gd name="T17" fmla="*/ 123 h 134"/>
                  <a:gd name="T18" fmla="*/ 88 w 136"/>
                  <a:gd name="T19" fmla="*/ 131 h 134"/>
                  <a:gd name="T20" fmla="*/ 68 w 136"/>
                  <a:gd name="T21" fmla="*/ 134 h 134"/>
                  <a:gd name="T22" fmla="*/ 68 w 136"/>
                  <a:gd name="T23" fmla="*/ 122 h 134"/>
                  <a:gd name="T24" fmla="*/ 84 w 136"/>
                  <a:gd name="T25" fmla="*/ 119 h 134"/>
                  <a:gd name="T26" fmla="*/ 99 w 136"/>
                  <a:gd name="T27" fmla="*/ 112 h 134"/>
                  <a:gd name="T28" fmla="*/ 111 w 136"/>
                  <a:gd name="T29" fmla="*/ 102 h 134"/>
                  <a:gd name="T30" fmla="*/ 119 w 136"/>
                  <a:gd name="T31" fmla="*/ 87 h 134"/>
                  <a:gd name="T32" fmla="*/ 119 w 136"/>
                  <a:gd name="T33" fmla="*/ 87 h 134"/>
                  <a:gd name="T34" fmla="*/ 123 w 136"/>
                  <a:gd name="T35" fmla="*/ 66 h 134"/>
                  <a:gd name="T36" fmla="*/ 119 w 136"/>
                  <a:gd name="T37" fmla="*/ 45 h 134"/>
                  <a:gd name="T38" fmla="*/ 107 w 136"/>
                  <a:gd name="T39" fmla="*/ 28 h 134"/>
                  <a:gd name="T40" fmla="*/ 88 w 136"/>
                  <a:gd name="T41" fmla="*/ 16 h 134"/>
                  <a:gd name="T42" fmla="*/ 79 w 136"/>
                  <a:gd name="T43" fmla="*/ 14 h 134"/>
                  <a:gd name="T44" fmla="*/ 68 w 136"/>
                  <a:gd name="T45" fmla="*/ 0 h 134"/>
                  <a:gd name="T46" fmla="*/ 6 w 136"/>
                  <a:gd name="T47" fmla="*/ 42 h 134"/>
                  <a:gd name="T48" fmla="*/ 16 w 136"/>
                  <a:gd name="T49" fmla="*/ 24 h 134"/>
                  <a:gd name="T50" fmla="*/ 31 w 136"/>
                  <a:gd name="T51" fmla="*/ 11 h 134"/>
                  <a:gd name="T52" fmla="*/ 49 w 136"/>
                  <a:gd name="T53" fmla="*/ 3 h 134"/>
                  <a:gd name="T54" fmla="*/ 68 w 136"/>
                  <a:gd name="T55" fmla="*/ 0 h 134"/>
                  <a:gd name="T56" fmla="*/ 68 w 136"/>
                  <a:gd name="T57" fmla="*/ 12 h 134"/>
                  <a:gd name="T58" fmla="*/ 52 w 136"/>
                  <a:gd name="T59" fmla="*/ 15 h 134"/>
                  <a:gd name="T60" fmla="*/ 38 w 136"/>
                  <a:gd name="T61" fmla="*/ 22 h 134"/>
                  <a:gd name="T62" fmla="*/ 26 w 136"/>
                  <a:gd name="T63" fmla="*/ 33 h 134"/>
                  <a:gd name="T64" fmla="*/ 18 w 136"/>
                  <a:gd name="T65" fmla="*/ 46 h 134"/>
                  <a:gd name="T66" fmla="*/ 14 w 136"/>
                  <a:gd name="T67" fmla="*/ 57 h 134"/>
                  <a:gd name="T68" fmla="*/ 15 w 136"/>
                  <a:gd name="T69" fmla="*/ 79 h 134"/>
                  <a:gd name="T70" fmla="*/ 23 w 136"/>
                  <a:gd name="T71" fmla="*/ 98 h 134"/>
                  <a:gd name="T72" fmla="*/ 38 w 136"/>
                  <a:gd name="T73" fmla="*/ 112 h 134"/>
                  <a:gd name="T74" fmla="*/ 48 w 136"/>
                  <a:gd name="T75" fmla="*/ 118 h 134"/>
                  <a:gd name="T76" fmla="*/ 68 w 136"/>
                  <a:gd name="T77" fmla="*/ 122 h 134"/>
                  <a:gd name="T78" fmla="*/ 68 w 136"/>
                  <a:gd name="T79" fmla="*/ 134 h 134"/>
                  <a:gd name="T80" fmla="*/ 43 w 136"/>
                  <a:gd name="T81" fmla="*/ 130 h 134"/>
                  <a:gd name="T82" fmla="*/ 31 w 136"/>
                  <a:gd name="T83" fmla="*/ 123 h 134"/>
                  <a:gd name="T84" fmla="*/ 12 w 136"/>
                  <a:gd name="T85" fmla="*/ 104 h 134"/>
                  <a:gd name="T86" fmla="*/ 3 w 136"/>
                  <a:gd name="T87" fmla="*/ 81 h 134"/>
                  <a:gd name="T88" fmla="*/ 1 w 136"/>
                  <a:gd name="T89" fmla="*/ 56 h 134"/>
                  <a:gd name="T90" fmla="*/ 6 w 136"/>
                  <a:gd name="T91" fmla="*/ 42 h 13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6"/>
                  <a:gd name="T139" fmla="*/ 0 h 134"/>
                  <a:gd name="T140" fmla="*/ 136 w 136"/>
                  <a:gd name="T141" fmla="*/ 134 h 13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6" h="134">
                    <a:moveTo>
                      <a:pt x="68" y="0"/>
                    </a:moveTo>
                    <a:lnTo>
                      <a:pt x="68" y="0"/>
                    </a:lnTo>
                    <a:lnTo>
                      <a:pt x="81" y="0"/>
                    </a:lnTo>
                    <a:lnTo>
                      <a:pt x="94" y="4"/>
                    </a:lnTo>
                    <a:lnTo>
                      <a:pt x="94" y="4"/>
                    </a:lnTo>
                    <a:lnTo>
                      <a:pt x="106" y="11"/>
                    </a:lnTo>
                    <a:lnTo>
                      <a:pt x="115" y="19"/>
                    </a:lnTo>
                    <a:lnTo>
                      <a:pt x="125" y="28"/>
                    </a:lnTo>
                    <a:lnTo>
                      <a:pt x="130" y="41"/>
                    </a:lnTo>
                    <a:lnTo>
                      <a:pt x="134" y="53"/>
                    </a:lnTo>
                    <a:lnTo>
                      <a:pt x="136" y="65"/>
                    </a:lnTo>
                    <a:lnTo>
                      <a:pt x="134" y="79"/>
                    </a:lnTo>
                    <a:lnTo>
                      <a:pt x="131" y="92"/>
                    </a:lnTo>
                    <a:lnTo>
                      <a:pt x="131" y="92"/>
                    </a:lnTo>
                    <a:lnTo>
                      <a:pt x="126" y="102"/>
                    </a:lnTo>
                    <a:lnTo>
                      <a:pt x="121" y="110"/>
                    </a:lnTo>
                    <a:lnTo>
                      <a:pt x="114" y="116"/>
                    </a:lnTo>
                    <a:lnTo>
                      <a:pt x="106" y="123"/>
                    </a:lnTo>
                    <a:lnTo>
                      <a:pt x="98" y="129"/>
                    </a:lnTo>
                    <a:lnTo>
                      <a:pt x="88" y="131"/>
                    </a:lnTo>
                    <a:lnTo>
                      <a:pt x="79" y="134"/>
                    </a:lnTo>
                    <a:lnTo>
                      <a:pt x="68" y="134"/>
                    </a:lnTo>
                    <a:lnTo>
                      <a:pt x="68" y="122"/>
                    </a:lnTo>
                    <a:lnTo>
                      <a:pt x="68" y="122"/>
                    </a:lnTo>
                    <a:lnTo>
                      <a:pt x="76" y="122"/>
                    </a:lnTo>
                    <a:lnTo>
                      <a:pt x="84" y="119"/>
                    </a:lnTo>
                    <a:lnTo>
                      <a:pt x="92" y="116"/>
                    </a:lnTo>
                    <a:lnTo>
                      <a:pt x="99" y="112"/>
                    </a:lnTo>
                    <a:lnTo>
                      <a:pt x="104" y="108"/>
                    </a:lnTo>
                    <a:lnTo>
                      <a:pt x="111" y="102"/>
                    </a:lnTo>
                    <a:lnTo>
                      <a:pt x="115" y="95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19" y="87"/>
                    </a:lnTo>
                    <a:lnTo>
                      <a:pt x="122" y="77"/>
                    </a:lnTo>
                    <a:lnTo>
                      <a:pt x="123" y="66"/>
                    </a:lnTo>
                    <a:lnTo>
                      <a:pt x="122" y="56"/>
                    </a:lnTo>
                    <a:lnTo>
                      <a:pt x="119" y="45"/>
                    </a:lnTo>
                    <a:lnTo>
                      <a:pt x="114" y="37"/>
                    </a:lnTo>
                    <a:lnTo>
                      <a:pt x="107" y="28"/>
                    </a:lnTo>
                    <a:lnTo>
                      <a:pt x="99" y="22"/>
                    </a:lnTo>
                    <a:lnTo>
                      <a:pt x="88" y="16"/>
                    </a:lnTo>
                    <a:lnTo>
                      <a:pt x="88" y="16"/>
                    </a:lnTo>
                    <a:lnTo>
                      <a:pt x="79" y="14"/>
                    </a:lnTo>
                    <a:lnTo>
                      <a:pt x="68" y="12"/>
                    </a:lnTo>
                    <a:lnTo>
                      <a:pt x="68" y="0"/>
                    </a:lnTo>
                    <a:close/>
                    <a:moveTo>
                      <a:pt x="6" y="42"/>
                    </a:moveTo>
                    <a:lnTo>
                      <a:pt x="6" y="42"/>
                    </a:lnTo>
                    <a:lnTo>
                      <a:pt x="10" y="33"/>
                    </a:lnTo>
                    <a:lnTo>
                      <a:pt x="16" y="24"/>
                    </a:lnTo>
                    <a:lnTo>
                      <a:pt x="23" y="16"/>
                    </a:lnTo>
                    <a:lnTo>
                      <a:pt x="31" y="11"/>
                    </a:lnTo>
                    <a:lnTo>
                      <a:pt x="39" y="5"/>
                    </a:lnTo>
                    <a:lnTo>
                      <a:pt x="49" y="3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0" y="12"/>
                    </a:lnTo>
                    <a:lnTo>
                      <a:pt x="52" y="15"/>
                    </a:lnTo>
                    <a:lnTo>
                      <a:pt x="45" y="18"/>
                    </a:lnTo>
                    <a:lnTo>
                      <a:pt x="38" y="22"/>
                    </a:lnTo>
                    <a:lnTo>
                      <a:pt x="31" y="26"/>
                    </a:lnTo>
                    <a:lnTo>
                      <a:pt x="26" y="33"/>
                    </a:lnTo>
                    <a:lnTo>
                      <a:pt x="20" y="39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4" y="57"/>
                    </a:lnTo>
                    <a:lnTo>
                      <a:pt x="14" y="68"/>
                    </a:lnTo>
                    <a:lnTo>
                      <a:pt x="15" y="79"/>
                    </a:lnTo>
                    <a:lnTo>
                      <a:pt x="18" y="88"/>
                    </a:lnTo>
                    <a:lnTo>
                      <a:pt x="23" y="98"/>
                    </a:lnTo>
                    <a:lnTo>
                      <a:pt x="30" y="106"/>
                    </a:lnTo>
                    <a:lnTo>
                      <a:pt x="38" y="112"/>
                    </a:lnTo>
                    <a:lnTo>
                      <a:pt x="48" y="118"/>
                    </a:lnTo>
                    <a:lnTo>
                      <a:pt x="48" y="118"/>
                    </a:lnTo>
                    <a:lnTo>
                      <a:pt x="58" y="121"/>
                    </a:lnTo>
                    <a:lnTo>
                      <a:pt x="68" y="122"/>
                    </a:lnTo>
                    <a:lnTo>
                      <a:pt x="68" y="134"/>
                    </a:lnTo>
                    <a:lnTo>
                      <a:pt x="68" y="134"/>
                    </a:lnTo>
                    <a:lnTo>
                      <a:pt x="56" y="133"/>
                    </a:lnTo>
                    <a:lnTo>
                      <a:pt x="43" y="130"/>
                    </a:lnTo>
                    <a:lnTo>
                      <a:pt x="43" y="130"/>
                    </a:lnTo>
                    <a:lnTo>
                      <a:pt x="31" y="123"/>
                    </a:lnTo>
                    <a:lnTo>
                      <a:pt x="20" y="115"/>
                    </a:lnTo>
                    <a:lnTo>
                      <a:pt x="12" y="104"/>
                    </a:lnTo>
                    <a:lnTo>
                      <a:pt x="6" y="93"/>
                    </a:lnTo>
                    <a:lnTo>
                      <a:pt x="3" y="81"/>
                    </a:lnTo>
                    <a:lnTo>
                      <a:pt x="0" y="68"/>
                    </a:lnTo>
                    <a:lnTo>
                      <a:pt x="1" y="56"/>
                    </a:lnTo>
                    <a:lnTo>
                      <a:pt x="6" y="42"/>
                    </a:lnTo>
                    <a:lnTo>
                      <a:pt x="6" y="4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0" name="Freeform 179"/>
              <p:cNvSpPr>
                <a:spLocks noChangeArrowheads="1"/>
              </p:cNvSpPr>
              <p:nvPr/>
            </p:nvSpPr>
            <p:spPr bwMode="auto">
              <a:xfrm>
                <a:off x="192087" y="128588"/>
                <a:ext cx="106363" cy="65088"/>
              </a:xfrm>
              <a:custGeom>
                <a:avLst/>
                <a:gdLst>
                  <a:gd name="T0" fmla="*/ 61 w 67"/>
                  <a:gd name="T1" fmla="*/ 41 h 41"/>
                  <a:gd name="T2" fmla="*/ 67 w 67"/>
                  <a:gd name="T3" fmla="*/ 25 h 41"/>
                  <a:gd name="T4" fmla="*/ 6 w 67"/>
                  <a:gd name="T5" fmla="*/ 0 h 41"/>
                  <a:gd name="T6" fmla="*/ 0 w 67"/>
                  <a:gd name="T7" fmla="*/ 17 h 41"/>
                  <a:gd name="T8" fmla="*/ 61 w 67"/>
                  <a:gd name="T9" fmla="*/ 4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7"/>
                  <a:gd name="T16" fmla="*/ 0 h 41"/>
                  <a:gd name="T17" fmla="*/ 67 w 67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7" h="41">
                    <a:moveTo>
                      <a:pt x="61" y="41"/>
                    </a:moveTo>
                    <a:lnTo>
                      <a:pt x="67" y="25"/>
                    </a:lnTo>
                    <a:lnTo>
                      <a:pt x="6" y="0"/>
                    </a:lnTo>
                    <a:lnTo>
                      <a:pt x="0" y="17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21" name="Freeform 180"/>
              <p:cNvSpPr>
                <a:spLocks noChangeArrowheads="1"/>
              </p:cNvSpPr>
              <p:nvPr/>
            </p:nvSpPr>
            <p:spPr bwMode="auto">
              <a:xfrm>
                <a:off x="225425" y="139700"/>
                <a:ext cx="138113" cy="80963"/>
              </a:xfrm>
              <a:custGeom>
                <a:avLst/>
                <a:gdLst>
                  <a:gd name="T0" fmla="*/ 67 w 87"/>
                  <a:gd name="T1" fmla="*/ 51 h 51"/>
                  <a:gd name="T2" fmla="*/ 67 w 87"/>
                  <a:gd name="T3" fmla="*/ 51 h 51"/>
                  <a:gd name="T4" fmla="*/ 73 w 87"/>
                  <a:gd name="T5" fmla="*/ 51 h 51"/>
                  <a:gd name="T6" fmla="*/ 79 w 87"/>
                  <a:gd name="T7" fmla="*/ 51 h 51"/>
                  <a:gd name="T8" fmla="*/ 83 w 87"/>
                  <a:gd name="T9" fmla="*/ 47 h 51"/>
                  <a:gd name="T10" fmla="*/ 86 w 87"/>
                  <a:gd name="T11" fmla="*/ 43 h 51"/>
                  <a:gd name="T12" fmla="*/ 86 w 87"/>
                  <a:gd name="T13" fmla="*/ 43 h 51"/>
                  <a:gd name="T14" fmla="*/ 87 w 87"/>
                  <a:gd name="T15" fmla="*/ 37 h 51"/>
                  <a:gd name="T16" fmla="*/ 86 w 87"/>
                  <a:gd name="T17" fmla="*/ 31 h 51"/>
                  <a:gd name="T18" fmla="*/ 83 w 87"/>
                  <a:gd name="T19" fmla="*/ 27 h 51"/>
                  <a:gd name="T20" fmla="*/ 78 w 87"/>
                  <a:gd name="T21" fmla="*/ 24 h 51"/>
                  <a:gd name="T22" fmla="*/ 21 w 87"/>
                  <a:gd name="T23" fmla="*/ 1 h 51"/>
                  <a:gd name="T24" fmla="*/ 21 w 87"/>
                  <a:gd name="T25" fmla="*/ 1 h 51"/>
                  <a:gd name="T26" fmla="*/ 15 w 87"/>
                  <a:gd name="T27" fmla="*/ 0 h 51"/>
                  <a:gd name="T28" fmla="*/ 10 w 87"/>
                  <a:gd name="T29" fmla="*/ 1 h 51"/>
                  <a:gd name="T30" fmla="*/ 4 w 87"/>
                  <a:gd name="T31" fmla="*/ 4 h 51"/>
                  <a:gd name="T32" fmla="*/ 2 w 87"/>
                  <a:gd name="T33" fmla="*/ 10 h 51"/>
                  <a:gd name="T34" fmla="*/ 2 w 87"/>
                  <a:gd name="T35" fmla="*/ 10 h 51"/>
                  <a:gd name="T36" fmla="*/ 0 w 87"/>
                  <a:gd name="T37" fmla="*/ 15 h 51"/>
                  <a:gd name="T38" fmla="*/ 2 w 87"/>
                  <a:gd name="T39" fmla="*/ 20 h 51"/>
                  <a:gd name="T40" fmla="*/ 4 w 87"/>
                  <a:gd name="T41" fmla="*/ 24 h 51"/>
                  <a:gd name="T42" fmla="*/ 10 w 87"/>
                  <a:gd name="T43" fmla="*/ 28 h 51"/>
                  <a:gd name="T44" fmla="*/ 67 w 87"/>
                  <a:gd name="T45" fmla="*/ 51 h 5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7"/>
                  <a:gd name="T70" fmla="*/ 0 h 51"/>
                  <a:gd name="T71" fmla="*/ 87 w 87"/>
                  <a:gd name="T72" fmla="*/ 51 h 5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7" h="51">
                    <a:moveTo>
                      <a:pt x="67" y="51"/>
                    </a:moveTo>
                    <a:lnTo>
                      <a:pt x="67" y="51"/>
                    </a:lnTo>
                    <a:lnTo>
                      <a:pt x="73" y="51"/>
                    </a:lnTo>
                    <a:lnTo>
                      <a:pt x="79" y="51"/>
                    </a:lnTo>
                    <a:lnTo>
                      <a:pt x="83" y="47"/>
                    </a:lnTo>
                    <a:lnTo>
                      <a:pt x="86" y="43"/>
                    </a:lnTo>
                    <a:lnTo>
                      <a:pt x="86" y="43"/>
                    </a:lnTo>
                    <a:lnTo>
                      <a:pt x="87" y="37"/>
                    </a:lnTo>
                    <a:lnTo>
                      <a:pt x="86" y="31"/>
                    </a:lnTo>
                    <a:lnTo>
                      <a:pt x="83" y="27"/>
                    </a:lnTo>
                    <a:lnTo>
                      <a:pt x="78" y="24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4"/>
                    </a:lnTo>
                    <a:lnTo>
                      <a:pt x="10" y="28"/>
                    </a:lnTo>
                    <a:lnTo>
                      <a:pt x="67" y="5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3" name="Freeform 181"/>
            <p:cNvSpPr>
              <a:spLocks noEditPoints="1" noChangeArrowheads="1"/>
            </p:cNvSpPr>
            <p:nvPr/>
          </p:nvSpPr>
          <p:spPr bwMode="auto">
            <a:xfrm>
              <a:off x="4660301" y="1710934"/>
              <a:ext cx="286147" cy="104166"/>
            </a:xfrm>
            <a:custGeom>
              <a:avLst/>
              <a:gdLst>
                <a:gd name="T0" fmla="*/ 2147483647 w 275"/>
                <a:gd name="T1" fmla="*/ 2147483647 h 98"/>
                <a:gd name="T2" fmla="*/ 2147483647 w 275"/>
                <a:gd name="T3" fmla="*/ 2147483647 h 98"/>
                <a:gd name="T4" fmla="*/ 2147483647 w 275"/>
                <a:gd name="T5" fmla="*/ 2147483647 h 98"/>
                <a:gd name="T6" fmla="*/ 2147483647 w 275"/>
                <a:gd name="T7" fmla="*/ 2147483647 h 98"/>
                <a:gd name="T8" fmla="*/ 2147483647 w 275"/>
                <a:gd name="T9" fmla="*/ 2147483647 h 98"/>
                <a:gd name="T10" fmla="*/ 2147483647 w 275"/>
                <a:gd name="T11" fmla="*/ 2147483647 h 98"/>
                <a:gd name="T12" fmla="*/ 2147483647 w 275"/>
                <a:gd name="T13" fmla="*/ 2147483647 h 98"/>
                <a:gd name="T14" fmla="*/ 2147483647 w 275"/>
                <a:gd name="T15" fmla="*/ 2147483647 h 98"/>
                <a:gd name="T16" fmla="*/ 2147483647 w 275"/>
                <a:gd name="T17" fmla="*/ 2147483647 h 98"/>
                <a:gd name="T18" fmla="*/ 2147483647 w 275"/>
                <a:gd name="T19" fmla="*/ 2147483647 h 98"/>
                <a:gd name="T20" fmla="*/ 2147483647 w 275"/>
                <a:gd name="T21" fmla="*/ 2147483647 h 98"/>
                <a:gd name="T22" fmla="*/ 2147483647 w 275"/>
                <a:gd name="T23" fmla="*/ 2147483647 h 98"/>
                <a:gd name="T24" fmla="*/ 2147483647 w 275"/>
                <a:gd name="T25" fmla="*/ 2147483647 h 98"/>
                <a:gd name="T26" fmla="*/ 2147483647 w 275"/>
                <a:gd name="T27" fmla="*/ 2147483647 h 98"/>
                <a:gd name="T28" fmla="*/ 2147483647 w 275"/>
                <a:gd name="T29" fmla="*/ 2147483647 h 98"/>
                <a:gd name="T30" fmla="*/ 2147483647 w 275"/>
                <a:gd name="T31" fmla="*/ 2147483647 h 98"/>
                <a:gd name="T32" fmla="*/ 2147483647 w 275"/>
                <a:gd name="T33" fmla="*/ 2147483647 h 98"/>
                <a:gd name="T34" fmla="*/ 2147483647 w 275"/>
                <a:gd name="T35" fmla="*/ 2147483647 h 98"/>
                <a:gd name="T36" fmla="*/ 2147483647 w 275"/>
                <a:gd name="T37" fmla="*/ 2147483647 h 98"/>
                <a:gd name="T38" fmla="*/ 2147483647 w 275"/>
                <a:gd name="T39" fmla="*/ 2147483647 h 98"/>
                <a:gd name="T40" fmla="*/ 2147483647 w 275"/>
                <a:gd name="T41" fmla="*/ 2147483647 h 98"/>
                <a:gd name="T42" fmla="*/ 2147483647 w 275"/>
                <a:gd name="T43" fmla="*/ 2147483647 h 98"/>
                <a:gd name="T44" fmla="*/ 2147483647 w 275"/>
                <a:gd name="T45" fmla="*/ 2147483647 h 98"/>
                <a:gd name="T46" fmla="*/ 2147483647 w 275"/>
                <a:gd name="T47" fmla="*/ 2147483647 h 98"/>
                <a:gd name="T48" fmla="*/ 2147483647 w 275"/>
                <a:gd name="T49" fmla="*/ 2147483647 h 98"/>
                <a:gd name="T50" fmla="*/ 2147483647 w 275"/>
                <a:gd name="T51" fmla="*/ 2147483647 h 98"/>
                <a:gd name="T52" fmla="*/ 2147483647 w 275"/>
                <a:gd name="T53" fmla="*/ 2147483647 h 98"/>
                <a:gd name="T54" fmla="*/ 2147483647 w 275"/>
                <a:gd name="T55" fmla="*/ 2147483647 h 98"/>
                <a:gd name="T56" fmla="*/ 2147483647 w 275"/>
                <a:gd name="T57" fmla="*/ 2147483647 h 98"/>
                <a:gd name="T58" fmla="*/ 2147483647 w 275"/>
                <a:gd name="T59" fmla="*/ 2147483647 h 98"/>
                <a:gd name="T60" fmla="*/ 2147483647 w 275"/>
                <a:gd name="T61" fmla="*/ 2147483647 h 98"/>
                <a:gd name="T62" fmla="*/ 2147483647 w 275"/>
                <a:gd name="T63" fmla="*/ 2147483647 h 98"/>
                <a:gd name="T64" fmla="*/ 2147483647 w 275"/>
                <a:gd name="T65" fmla="*/ 2147483647 h 98"/>
                <a:gd name="T66" fmla="*/ 2147483647 w 275"/>
                <a:gd name="T67" fmla="*/ 2147483647 h 98"/>
                <a:gd name="T68" fmla="*/ 2147483647 w 275"/>
                <a:gd name="T69" fmla="*/ 2147483647 h 98"/>
                <a:gd name="T70" fmla="*/ 2147483647 w 275"/>
                <a:gd name="T71" fmla="*/ 2147483647 h 98"/>
                <a:gd name="T72" fmla="*/ 2147483647 w 275"/>
                <a:gd name="T73" fmla="*/ 0 h 98"/>
                <a:gd name="T74" fmla="*/ 2147483647 w 275"/>
                <a:gd name="T75" fmla="*/ 0 h 98"/>
                <a:gd name="T76" fmla="*/ 2147483647 w 275"/>
                <a:gd name="T77" fmla="*/ 2147483647 h 98"/>
                <a:gd name="T78" fmla="*/ 2147483647 w 275"/>
                <a:gd name="T79" fmla="*/ 2147483647 h 98"/>
                <a:gd name="T80" fmla="*/ 2147483647 w 275"/>
                <a:gd name="T81" fmla="*/ 0 h 98"/>
                <a:gd name="T82" fmla="*/ 2147483647 w 275"/>
                <a:gd name="T83" fmla="*/ 2147483647 h 98"/>
                <a:gd name="T84" fmla="*/ 2147483647 w 275"/>
                <a:gd name="T85" fmla="*/ 2147483647 h 98"/>
                <a:gd name="T86" fmla="*/ 2147483647 w 275"/>
                <a:gd name="T87" fmla="*/ 2147483647 h 98"/>
                <a:gd name="T88" fmla="*/ 2147483647 w 275"/>
                <a:gd name="T89" fmla="*/ 2147483647 h 98"/>
                <a:gd name="T90" fmla="*/ 2147483647 w 275"/>
                <a:gd name="T91" fmla="*/ 2147483647 h 98"/>
                <a:gd name="T92" fmla="*/ 2147483647 w 275"/>
                <a:gd name="T93" fmla="*/ 2147483647 h 98"/>
                <a:gd name="T94" fmla="*/ 2147483647 w 275"/>
                <a:gd name="T95" fmla="*/ 2147483647 h 98"/>
                <a:gd name="T96" fmla="*/ 2147483647 w 275"/>
                <a:gd name="T97" fmla="*/ 2147483647 h 98"/>
                <a:gd name="T98" fmla="*/ 2147483647 w 275"/>
                <a:gd name="T99" fmla="*/ 2147483647 h 98"/>
                <a:gd name="T100" fmla="*/ 2147483647 w 275"/>
                <a:gd name="T101" fmla="*/ 2147483647 h 98"/>
                <a:gd name="T102" fmla="*/ 2147483647 w 275"/>
                <a:gd name="T103" fmla="*/ 2147483647 h 98"/>
                <a:gd name="T104" fmla="*/ 2147483647 w 275"/>
                <a:gd name="T105" fmla="*/ 2147483647 h 98"/>
                <a:gd name="T106" fmla="*/ 2147483647 w 275"/>
                <a:gd name="T107" fmla="*/ 2147483647 h 98"/>
                <a:gd name="T108" fmla="*/ 2147483647 w 275"/>
                <a:gd name="T109" fmla="*/ 2147483647 h 98"/>
                <a:gd name="T110" fmla="*/ 2147483647 w 275"/>
                <a:gd name="T111" fmla="*/ 2147483647 h 98"/>
                <a:gd name="T112" fmla="*/ 2147483647 w 275"/>
                <a:gd name="T113" fmla="*/ 2147483647 h 98"/>
                <a:gd name="T114" fmla="*/ 2147483647 w 275"/>
                <a:gd name="T115" fmla="*/ 2147483647 h 98"/>
                <a:gd name="T116" fmla="*/ 2147483647 w 275"/>
                <a:gd name="T117" fmla="*/ 2147483647 h 98"/>
                <a:gd name="T118" fmla="*/ 2147483647 w 275"/>
                <a:gd name="T119" fmla="*/ 2147483647 h 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5"/>
                <a:gd name="T181" fmla="*/ 0 h 98"/>
                <a:gd name="T182" fmla="*/ 275 w 275"/>
                <a:gd name="T183" fmla="*/ 98 h 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5" h="98">
                  <a:moveTo>
                    <a:pt x="240" y="40"/>
                  </a:moveTo>
                  <a:lnTo>
                    <a:pt x="239" y="40"/>
                  </a:lnTo>
                  <a:lnTo>
                    <a:pt x="239" y="44"/>
                  </a:lnTo>
                  <a:lnTo>
                    <a:pt x="258" y="65"/>
                  </a:lnTo>
                  <a:lnTo>
                    <a:pt x="255" y="82"/>
                  </a:lnTo>
                  <a:lnTo>
                    <a:pt x="239" y="88"/>
                  </a:lnTo>
                  <a:lnTo>
                    <a:pt x="239" y="94"/>
                  </a:lnTo>
                  <a:lnTo>
                    <a:pt x="275" y="78"/>
                  </a:lnTo>
                  <a:lnTo>
                    <a:pt x="240" y="40"/>
                  </a:lnTo>
                  <a:close/>
                  <a:moveTo>
                    <a:pt x="239" y="40"/>
                  </a:moveTo>
                  <a:lnTo>
                    <a:pt x="118" y="15"/>
                  </a:lnTo>
                  <a:lnTo>
                    <a:pt x="115" y="13"/>
                  </a:lnTo>
                  <a:lnTo>
                    <a:pt x="111" y="11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107" y="14"/>
                  </a:lnTo>
                  <a:lnTo>
                    <a:pt x="110" y="15"/>
                  </a:lnTo>
                  <a:lnTo>
                    <a:pt x="113" y="17"/>
                  </a:lnTo>
                  <a:lnTo>
                    <a:pt x="113" y="19"/>
                  </a:lnTo>
                  <a:lnTo>
                    <a:pt x="113" y="22"/>
                  </a:lnTo>
                  <a:lnTo>
                    <a:pt x="110" y="36"/>
                  </a:lnTo>
                  <a:lnTo>
                    <a:pt x="109" y="33"/>
                  </a:lnTo>
                  <a:lnTo>
                    <a:pt x="105" y="30"/>
                  </a:lnTo>
                  <a:lnTo>
                    <a:pt x="84" y="26"/>
                  </a:lnTo>
                  <a:lnTo>
                    <a:pt x="84" y="73"/>
                  </a:lnTo>
                  <a:lnTo>
                    <a:pt x="99" y="76"/>
                  </a:lnTo>
                  <a:lnTo>
                    <a:pt x="103" y="76"/>
                  </a:lnTo>
                  <a:lnTo>
                    <a:pt x="106" y="73"/>
                  </a:lnTo>
                  <a:lnTo>
                    <a:pt x="228" y="98"/>
                  </a:lnTo>
                  <a:lnTo>
                    <a:pt x="239" y="94"/>
                  </a:lnTo>
                  <a:lnTo>
                    <a:pt x="239" y="88"/>
                  </a:lnTo>
                  <a:lnTo>
                    <a:pt x="228" y="94"/>
                  </a:lnTo>
                  <a:lnTo>
                    <a:pt x="225" y="92"/>
                  </a:lnTo>
                  <a:lnTo>
                    <a:pt x="222" y="91"/>
                  </a:lnTo>
                  <a:lnTo>
                    <a:pt x="220" y="90"/>
                  </a:lnTo>
                  <a:lnTo>
                    <a:pt x="218" y="86"/>
                  </a:lnTo>
                  <a:lnTo>
                    <a:pt x="218" y="83"/>
                  </a:lnTo>
                  <a:lnTo>
                    <a:pt x="220" y="80"/>
                  </a:lnTo>
                  <a:lnTo>
                    <a:pt x="221" y="78"/>
                  </a:lnTo>
                  <a:lnTo>
                    <a:pt x="224" y="76"/>
                  </a:lnTo>
                  <a:lnTo>
                    <a:pt x="226" y="76"/>
                  </a:lnTo>
                  <a:lnTo>
                    <a:pt x="224" y="75"/>
                  </a:lnTo>
                  <a:lnTo>
                    <a:pt x="222" y="72"/>
                  </a:lnTo>
                  <a:lnTo>
                    <a:pt x="221" y="69"/>
                  </a:lnTo>
                  <a:lnTo>
                    <a:pt x="221" y="67"/>
                  </a:lnTo>
                  <a:lnTo>
                    <a:pt x="222" y="64"/>
                  </a:lnTo>
                  <a:lnTo>
                    <a:pt x="225" y="61"/>
                  </a:lnTo>
                  <a:lnTo>
                    <a:pt x="226" y="60"/>
                  </a:lnTo>
                  <a:lnTo>
                    <a:pt x="230" y="60"/>
                  </a:lnTo>
                  <a:lnTo>
                    <a:pt x="228" y="57"/>
                  </a:lnTo>
                  <a:lnTo>
                    <a:pt x="225" y="56"/>
                  </a:lnTo>
                  <a:lnTo>
                    <a:pt x="225" y="53"/>
                  </a:lnTo>
                  <a:lnTo>
                    <a:pt x="225" y="49"/>
                  </a:lnTo>
                  <a:lnTo>
                    <a:pt x="226" y="46"/>
                  </a:lnTo>
                  <a:lnTo>
                    <a:pt x="229" y="44"/>
                  </a:lnTo>
                  <a:lnTo>
                    <a:pt x="232" y="42"/>
                  </a:lnTo>
                  <a:lnTo>
                    <a:pt x="235" y="42"/>
                  </a:lnTo>
                  <a:lnTo>
                    <a:pt x="237" y="44"/>
                  </a:lnTo>
                  <a:lnTo>
                    <a:pt x="239" y="44"/>
                  </a:lnTo>
                  <a:lnTo>
                    <a:pt x="239" y="40"/>
                  </a:lnTo>
                  <a:close/>
                  <a:moveTo>
                    <a:pt x="84" y="4"/>
                  </a:moveTo>
                  <a:lnTo>
                    <a:pt x="63" y="0"/>
                  </a:lnTo>
                  <a:lnTo>
                    <a:pt x="60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8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3" y="38"/>
                  </a:lnTo>
                  <a:lnTo>
                    <a:pt x="6" y="44"/>
                  </a:lnTo>
                  <a:lnTo>
                    <a:pt x="8" y="48"/>
                  </a:lnTo>
                  <a:lnTo>
                    <a:pt x="12" y="50"/>
                  </a:lnTo>
                  <a:lnTo>
                    <a:pt x="18" y="53"/>
                  </a:lnTo>
                  <a:lnTo>
                    <a:pt x="23" y="54"/>
                  </a:lnTo>
                  <a:lnTo>
                    <a:pt x="35" y="57"/>
                  </a:lnTo>
                  <a:lnTo>
                    <a:pt x="50" y="23"/>
                  </a:lnTo>
                  <a:lnTo>
                    <a:pt x="42" y="59"/>
                  </a:lnTo>
                  <a:lnTo>
                    <a:pt x="44" y="61"/>
                  </a:lnTo>
                  <a:lnTo>
                    <a:pt x="45" y="64"/>
                  </a:lnTo>
                  <a:lnTo>
                    <a:pt x="46" y="65"/>
                  </a:lnTo>
                  <a:lnTo>
                    <a:pt x="49" y="67"/>
                  </a:lnTo>
                  <a:lnTo>
                    <a:pt x="84" y="73"/>
                  </a:lnTo>
                  <a:lnTo>
                    <a:pt x="84" y="26"/>
                  </a:lnTo>
                  <a:lnTo>
                    <a:pt x="61" y="22"/>
                  </a:lnTo>
                  <a:lnTo>
                    <a:pt x="57" y="22"/>
                  </a:lnTo>
                  <a:lnTo>
                    <a:pt x="54" y="25"/>
                  </a:lnTo>
                  <a:lnTo>
                    <a:pt x="57" y="11"/>
                  </a:lnTo>
                  <a:lnTo>
                    <a:pt x="58" y="8"/>
                  </a:lnTo>
                  <a:lnTo>
                    <a:pt x="60" y="7"/>
                  </a:lnTo>
                  <a:lnTo>
                    <a:pt x="63" y="6"/>
                  </a:lnTo>
                  <a:lnTo>
                    <a:pt x="65" y="6"/>
                  </a:lnTo>
                  <a:lnTo>
                    <a:pt x="84" y="8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3" name="组合 205"/>
            <p:cNvGrpSpPr>
              <a:grpSpLocks/>
            </p:cNvGrpSpPr>
            <p:nvPr/>
          </p:nvGrpSpPr>
          <p:grpSpPr bwMode="auto">
            <a:xfrm>
              <a:off x="3584390" y="1973474"/>
              <a:ext cx="162323" cy="209395"/>
              <a:chOff x="0" y="0"/>
              <a:chExt cx="247651" cy="312737"/>
            </a:xfrm>
            <a:solidFill>
              <a:schemeClr val="bg1">
                <a:alpha val="70000"/>
              </a:schemeClr>
            </a:solidFill>
          </p:grpSpPr>
          <p:sp>
            <p:nvSpPr>
              <p:cNvPr id="116" name="Freeform 182"/>
              <p:cNvSpPr>
                <a:spLocks noChangeArrowheads="1"/>
              </p:cNvSpPr>
              <p:nvPr/>
            </p:nvSpPr>
            <p:spPr bwMode="auto">
              <a:xfrm>
                <a:off x="11113" y="11112"/>
                <a:ext cx="236538" cy="301625"/>
              </a:xfrm>
              <a:custGeom>
                <a:avLst/>
                <a:gdLst>
                  <a:gd name="T0" fmla="*/ 0 w 149"/>
                  <a:gd name="T1" fmla="*/ 33 h 190"/>
                  <a:gd name="T2" fmla="*/ 7 w 149"/>
                  <a:gd name="T3" fmla="*/ 28 h 190"/>
                  <a:gd name="T4" fmla="*/ 96 w 149"/>
                  <a:gd name="T5" fmla="*/ 171 h 190"/>
                  <a:gd name="T6" fmla="*/ 96 w 149"/>
                  <a:gd name="T7" fmla="*/ 171 h 190"/>
                  <a:gd name="T8" fmla="*/ 99 w 149"/>
                  <a:gd name="T9" fmla="*/ 176 h 190"/>
                  <a:gd name="T10" fmla="*/ 101 w 149"/>
                  <a:gd name="T11" fmla="*/ 178 h 190"/>
                  <a:gd name="T12" fmla="*/ 105 w 149"/>
                  <a:gd name="T13" fmla="*/ 180 h 190"/>
                  <a:gd name="T14" fmla="*/ 109 w 149"/>
                  <a:gd name="T15" fmla="*/ 181 h 190"/>
                  <a:gd name="T16" fmla="*/ 114 w 149"/>
                  <a:gd name="T17" fmla="*/ 181 h 190"/>
                  <a:gd name="T18" fmla="*/ 119 w 149"/>
                  <a:gd name="T19" fmla="*/ 181 h 190"/>
                  <a:gd name="T20" fmla="*/ 123 w 149"/>
                  <a:gd name="T21" fmla="*/ 180 h 190"/>
                  <a:gd name="T22" fmla="*/ 127 w 149"/>
                  <a:gd name="T23" fmla="*/ 177 h 190"/>
                  <a:gd name="T24" fmla="*/ 127 w 149"/>
                  <a:gd name="T25" fmla="*/ 177 h 190"/>
                  <a:gd name="T26" fmla="*/ 131 w 149"/>
                  <a:gd name="T27" fmla="*/ 174 h 190"/>
                  <a:gd name="T28" fmla="*/ 135 w 149"/>
                  <a:gd name="T29" fmla="*/ 171 h 190"/>
                  <a:gd name="T30" fmla="*/ 137 w 149"/>
                  <a:gd name="T31" fmla="*/ 167 h 190"/>
                  <a:gd name="T32" fmla="*/ 138 w 149"/>
                  <a:gd name="T33" fmla="*/ 163 h 190"/>
                  <a:gd name="T34" fmla="*/ 139 w 149"/>
                  <a:gd name="T35" fmla="*/ 159 h 190"/>
                  <a:gd name="T36" fmla="*/ 139 w 149"/>
                  <a:gd name="T37" fmla="*/ 155 h 190"/>
                  <a:gd name="T38" fmla="*/ 138 w 149"/>
                  <a:gd name="T39" fmla="*/ 150 h 190"/>
                  <a:gd name="T40" fmla="*/ 137 w 149"/>
                  <a:gd name="T41" fmla="*/ 146 h 190"/>
                  <a:gd name="T42" fmla="*/ 49 w 149"/>
                  <a:gd name="T43" fmla="*/ 4 h 190"/>
                  <a:gd name="T44" fmla="*/ 54 w 149"/>
                  <a:gd name="T45" fmla="*/ 0 h 190"/>
                  <a:gd name="T46" fmla="*/ 145 w 149"/>
                  <a:gd name="T47" fmla="*/ 144 h 190"/>
                  <a:gd name="T48" fmla="*/ 145 w 149"/>
                  <a:gd name="T49" fmla="*/ 144 h 190"/>
                  <a:gd name="T50" fmla="*/ 147 w 149"/>
                  <a:gd name="T51" fmla="*/ 150 h 190"/>
                  <a:gd name="T52" fmla="*/ 149 w 149"/>
                  <a:gd name="T53" fmla="*/ 155 h 190"/>
                  <a:gd name="T54" fmla="*/ 149 w 149"/>
                  <a:gd name="T55" fmla="*/ 161 h 190"/>
                  <a:gd name="T56" fmla="*/ 147 w 149"/>
                  <a:gd name="T57" fmla="*/ 166 h 190"/>
                  <a:gd name="T58" fmla="*/ 145 w 149"/>
                  <a:gd name="T59" fmla="*/ 171 h 190"/>
                  <a:gd name="T60" fmla="*/ 142 w 149"/>
                  <a:gd name="T61" fmla="*/ 177 h 190"/>
                  <a:gd name="T62" fmla="*/ 138 w 149"/>
                  <a:gd name="T63" fmla="*/ 181 h 190"/>
                  <a:gd name="T64" fmla="*/ 133 w 149"/>
                  <a:gd name="T65" fmla="*/ 185 h 190"/>
                  <a:gd name="T66" fmla="*/ 133 w 149"/>
                  <a:gd name="T67" fmla="*/ 185 h 190"/>
                  <a:gd name="T68" fmla="*/ 127 w 149"/>
                  <a:gd name="T69" fmla="*/ 188 h 190"/>
                  <a:gd name="T70" fmla="*/ 120 w 149"/>
                  <a:gd name="T71" fmla="*/ 190 h 190"/>
                  <a:gd name="T72" fmla="*/ 115 w 149"/>
                  <a:gd name="T73" fmla="*/ 190 h 190"/>
                  <a:gd name="T74" fmla="*/ 108 w 149"/>
                  <a:gd name="T75" fmla="*/ 190 h 190"/>
                  <a:gd name="T76" fmla="*/ 103 w 149"/>
                  <a:gd name="T77" fmla="*/ 189 h 190"/>
                  <a:gd name="T78" fmla="*/ 97 w 149"/>
                  <a:gd name="T79" fmla="*/ 186 h 190"/>
                  <a:gd name="T80" fmla="*/ 93 w 149"/>
                  <a:gd name="T81" fmla="*/ 182 h 190"/>
                  <a:gd name="T82" fmla="*/ 91 w 149"/>
                  <a:gd name="T83" fmla="*/ 178 h 190"/>
                  <a:gd name="T84" fmla="*/ 0 w 149"/>
                  <a:gd name="T85" fmla="*/ 33 h 1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9"/>
                  <a:gd name="T130" fmla="*/ 0 h 190"/>
                  <a:gd name="T131" fmla="*/ 149 w 149"/>
                  <a:gd name="T132" fmla="*/ 190 h 1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9" h="190">
                    <a:moveTo>
                      <a:pt x="0" y="33"/>
                    </a:moveTo>
                    <a:lnTo>
                      <a:pt x="7" y="28"/>
                    </a:lnTo>
                    <a:lnTo>
                      <a:pt x="96" y="171"/>
                    </a:lnTo>
                    <a:lnTo>
                      <a:pt x="96" y="171"/>
                    </a:lnTo>
                    <a:lnTo>
                      <a:pt x="99" y="176"/>
                    </a:lnTo>
                    <a:lnTo>
                      <a:pt x="101" y="178"/>
                    </a:lnTo>
                    <a:lnTo>
                      <a:pt x="105" y="180"/>
                    </a:lnTo>
                    <a:lnTo>
                      <a:pt x="109" y="181"/>
                    </a:lnTo>
                    <a:lnTo>
                      <a:pt x="114" y="181"/>
                    </a:lnTo>
                    <a:lnTo>
                      <a:pt x="119" y="181"/>
                    </a:lnTo>
                    <a:lnTo>
                      <a:pt x="123" y="180"/>
                    </a:lnTo>
                    <a:lnTo>
                      <a:pt x="127" y="177"/>
                    </a:lnTo>
                    <a:lnTo>
                      <a:pt x="127" y="177"/>
                    </a:lnTo>
                    <a:lnTo>
                      <a:pt x="131" y="174"/>
                    </a:lnTo>
                    <a:lnTo>
                      <a:pt x="135" y="171"/>
                    </a:lnTo>
                    <a:lnTo>
                      <a:pt x="137" y="167"/>
                    </a:lnTo>
                    <a:lnTo>
                      <a:pt x="138" y="163"/>
                    </a:lnTo>
                    <a:lnTo>
                      <a:pt x="139" y="159"/>
                    </a:lnTo>
                    <a:lnTo>
                      <a:pt x="139" y="155"/>
                    </a:lnTo>
                    <a:lnTo>
                      <a:pt x="138" y="150"/>
                    </a:lnTo>
                    <a:lnTo>
                      <a:pt x="137" y="146"/>
                    </a:lnTo>
                    <a:lnTo>
                      <a:pt x="49" y="4"/>
                    </a:lnTo>
                    <a:lnTo>
                      <a:pt x="54" y="0"/>
                    </a:lnTo>
                    <a:lnTo>
                      <a:pt x="145" y="144"/>
                    </a:lnTo>
                    <a:lnTo>
                      <a:pt x="145" y="144"/>
                    </a:lnTo>
                    <a:lnTo>
                      <a:pt x="147" y="150"/>
                    </a:lnTo>
                    <a:lnTo>
                      <a:pt x="149" y="155"/>
                    </a:lnTo>
                    <a:lnTo>
                      <a:pt x="149" y="161"/>
                    </a:lnTo>
                    <a:lnTo>
                      <a:pt x="147" y="166"/>
                    </a:lnTo>
                    <a:lnTo>
                      <a:pt x="145" y="171"/>
                    </a:lnTo>
                    <a:lnTo>
                      <a:pt x="142" y="177"/>
                    </a:lnTo>
                    <a:lnTo>
                      <a:pt x="138" y="181"/>
                    </a:lnTo>
                    <a:lnTo>
                      <a:pt x="133" y="185"/>
                    </a:lnTo>
                    <a:lnTo>
                      <a:pt x="133" y="185"/>
                    </a:lnTo>
                    <a:lnTo>
                      <a:pt x="127" y="188"/>
                    </a:lnTo>
                    <a:lnTo>
                      <a:pt x="120" y="190"/>
                    </a:lnTo>
                    <a:lnTo>
                      <a:pt x="115" y="190"/>
                    </a:lnTo>
                    <a:lnTo>
                      <a:pt x="108" y="190"/>
                    </a:lnTo>
                    <a:lnTo>
                      <a:pt x="103" y="189"/>
                    </a:lnTo>
                    <a:lnTo>
                      <a:pt x="97" y="186"/>
                    </a:lnTo>
                    <a:lnTo>
                      <a:pt x="93" y="182"/>
                    </a:lnTo>
                    <a:lnTo>
                      <a:pt x="91" y="178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7" name="Freeform 18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4300" cy="79375"/>
              </a:xfrm>
              <a:custGeom>
                <a:avLst/>
                <a:gdLst>
                  <a:gd name="T0" fmla="*/ 0 w 72"/>
                  <a:gd name="T1" fmla="*/ 47 h 50"/>
                  <a:gd name="T2" fmla="*/ 0 w 72"/>
                  <a:gd name="T3" fmla="*/ 47 h 50"/>
                  <a:gd name="T4" fmla="*/ 1 w 72"/>
                  <a:gd name="T5" fmla="*/ 49 h 50"/>
                  <a:gd name="T6" fmla="*/ 4 w 72"/>
                  <a:gd name="T7" fmla="*/ 50 h 50"/>
                  <a:gd name="T8" fmla="*/ 5 w 72"/>
                  <a:gd name="T9" fmla="*/ 50 h 50"/>
                  <a:gd name="T10" fmla="*/ 8 w 72"/>
                  <a:gd name="T11" fmla="*/ 49 h 50"/>
                  <a:gd name="T12" fmla="*/ 69 w 72"/>
                  <a:gd name="T13" fmla="*/ 11 h 50"/>
                  <a:gd name="T14" fmla="*/ 69 w 72"/>
                  <a:gd name="T15" fmla="*/ 11 h 50"/>
                  <a:gd name="T16" fmla="*/ 70 w 72"/>
                  <a:gd name="T17" fmla="*/ 9 h 50"/>
                  <a:gd name="T18" fmla="*/ 72 w 72"/>
                  <a:gd name="T19" fmla="*/ 8 h 50"/>
                  <a:gd name="T20" fmla="*/ 72 w 72"/>
                  <a:gd name="T21" fmla="*/ 5 h 50"/>
                  <a:gd name="T22" fmla="*/ 70 w 72"/>
                  <a:gd name="T23" fmla="*/ 2 h 50"/>
                  <a:gd name="T24" fmla="*/ 70 w 72"/>
                  <a:gd name="T25" fmla="*/ 2 h 50"/>
                  <a:gd name="T26" fmla="*/ 69 w 72"/>
                  <a:gd name="T27" fmla="*/ 1 h 50"/>
                  <a:gd name="T28" fmla="*/ 68 w 72"/>
                  <a:gd name="T29" fmla="*/ 0 h 50"/>
                  <a:gd name="T30" fmla="*/ 65 w 72"/>
                  <a:gd name="T31" fmla="*/ 0 h 50"/>
                  <a:gd name="T32" fmla="*/ 64 w 72"/>
                  <a:gd name="T33" fmla="*/ 1 h 50"/>
                  <a:gd name="T34" fmla="*/ 1 w 72"/>
                  <a:gd name="T35" fmla="*/ 39 h 50"/>
                  <a:gd name="T36" fmla="*/ 1 w 72"/>
                  <a:gd name="T37" fmla="*/ 39 h 50"/>
                  <a:gd name="T38" fmla="*/ 0 w 72"/>
                  <a:gd name="T39" fmla="*/ 40 h 50"/>
                  <a:gd name="T40" fmla="*/ 0 w 72"/>
                  <a:gd name="T41" fmla="*/ 43 h 50"/>
                  <a:gd name="T42" fmla="*/ 0 w 72"/>
                  <a:gd name="T43" fmla="*/ 44 h 50"/>
                  <a:gd name="T44" fmla="*/ 0 w 72"/>
                  <a:gd name="T45" fmla="*/ 47 h 50"/>
                  <a:gd name="T46" fmla="*/ 0 w 72"/>
                  <a:gd name="T47" fmla="*/ 47 h 5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2"/>
                  <a:gd name="T73" fmla="*/ 0 h 50"/>
                  <a:gd name="T74" fmla="*/ 72 w 72"/>
                  <a:gd name="T75" fmla="*/ 50 h 5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2" h="50">
                    <a:moveTo>
                      <a:pt x="0" y="47"/>
                    </a:moveTo>
                    <a:lnTo>
                      <a:pt x="0" y="47"/>
                    </a:lnTo>
                    <a:lnTo>
                      <a:pt x="1" y="49"/>
                    </a:lnTo>
                    <a:lnTo>
                      <a:pt x="4" y="50"/>
                    </a:lnTo>
                    <a:lnTo>
                      <a:pt x="5" y="50"/>
                    </a:lnTo>
                    <a:lnTo>
                      <a:pt x="8" y="49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70" y="9"/>
                    </a:lnTo>
                    <a:lnTo>
                      <a:pt x="72" y="8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9" y="1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4" y="1"/>
                    </a:lnTo>
                    <a:lnTo>
                      <a:pt x="1" y="39"/>
                    </a:lnTo>
                    <a:lnTo>
                      <a:pt x="1" y="39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8" name="Freeform 184"/>
              <p:cNvSpPr>
                <a:spLocks noChangeArrowheads="1"/>
              </p:cNvSpPr>
              <p:nvPr/>
            </p:nvSpPr>
            <p:spPr bwMode="auto">
              <a:xfrm>
                <a:off x="44450" y="63500"/>
                <a:ext cx="161925" cy="219075"/>
              </a:xfrm>
              <a:custGeom>
                <a:avLst/>
                <a:gdLst>
                  <a:gd name="T0" fmla="*/ 0 w 102"/>
                  <a:gd name="T1" fmla="*/ 6 h 138"/>
                  <a:gd name="T2" fmla="*/ 9 w 102"/>
                  <a:gd name="T3" fmla="*/ 0 h 138"/>
                  <a:gd name="T4" fmla="*/ 88 w 102"/>
                  <a:gd name="T5" fmla="*/ 128 h 138"/>
                  <a:gd name="T6" fmla="*/ 88 w 102"/>
                  <a:gd name="T7" fmla="*/ 128 h 138"/>
                  <a:gd name="T8" fmla="*/ 91 w 102"/>
                  <a:gd name="T9" fmla="*/ 132 h 138"/>
                  <a:gd name="T10" fmla="*/ 94 w 102"/>
                  <a:gd name="T11" fmla="*/ 133 h 138"/>
                  <a:gd name="T12" fmla="*/ 98 w 102"/>
                  <a:gd name="T13" fmla="*/ 134 h 138"/>
                  <a:gd name="T14" fmla="*/ 102 w 102"/>
                  <a:gd name="T15" fmla="*/ 136 h 138"/>
                  <a:gd name="T16" fmla="*/ 102 w 102"/>
                  <a:gd name="T17" fmla="*/ 136 h 138"/>
                  <a:gd name="T18" fmla="*/ 101 w 102"/>
                  <a:gd name="T19" fmla="*/ 136 h 138"/>
                  <a:gd name="T20" fmla="*/ 101 w 102"/>
                  <a:gd name="T21" fmla="*/ 136 h 138"/>
                  <a:gd name="T22" fmla="*/ 95 w 102"/>
                  <a:gd name="T23" fmla="*/ 138 h 138"/>
                  <a:gd name="T24" fmla="*/ 88 w 102"/>
                  <a:gd name="T25" fmla="*/ 138 h 138"/>
                  <a:gd name="T26" fmla="*/ 83 w 102"/>
                  <a:gd name="T27" fmla="*/ 136 h 138"/>
                  <a:gd name="T28" fmla="*/ 79 w 102"/>
                  <a:gd name="T29" fmla="*/ 132 h 138"/>
                  <a:gd name="T30" fmla="*/ 0 w 102"/>
                  <a:gd name="T31" fmla="*/ 6 h 1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2"/>
                  <a:gd name="T49" fmla="*/ 0 h 138"/>
                  <a:gd name="T50" fmla="*/ 102 w 102"/>
                  <a:gd name="T51" fmla="*/ 138 h 1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2" h="138">
                    <a:moveTo>
                      <a:pt x="0" y="6"/>
                    </a:moveTo>
                    <a:lnTo>
                      <a:pt x="9" y="0"/>
                    </a:lnTo>
                    <a:lnTo>
                      <a:pt x="88" y="128"/>
                    </a:lnTo>
                    <a:lnTo>
                      <a:pt x="88" y="128"/>
                    </a:lnTo>
                    <a:lnTo>
                      <a:pt x="91" y="132"/>
                    </a:lnTo>
                    <a:lnTo>
                      <a:pt x="94" y="133"/>
                    </a:lnTo>
                    <a:lnTo>
                      <a:pt x="98" y="134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95" y="138"/>
                    </a:lnTo>
                    <a:lnTo>
                      <a:pt x="88" y="138"/>
                    </a:lnTo>
                    <a:lnTo>
                      <a:pt x="83" y="136"/>
                    </a:lnTo>
                    <a:lnTo>
                      <a:pt x="79" y="13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5" name="Freeform 185"/>
            <p:cNvSpPr>
              <a:spLocks noEditPoints="1" noChangeArrowheads="1"/>
            </p:cNvSpPr>
            <p:nvPr/>
          </p:nvSpPr>
          <p:spPr bwMode="auto">
            <a:xfrm>
              <a:off x="3832037" y="1164594"/>
              <a:ext cx="131107" cy="103103"/>
            </a:xfrm>
            <a:custGeom>
              <a:avLst/>
              <a:gdLst>
                <a:gd name="T0" fmla="*/ 2147483647 w 126"/>
                <a:gd name="T1" fmla="*/ 2147483647 h 97"/>
                <a:gd name="T2" fmla="*/ 2147483647 w 126"/>
                <a:gd name="T3" fmla="*/ 2147483647 h 97"/>
                <a:gd name="T4" fmla="*/ 2147483647 w 126"/>
                <a:gd name="T5" fmla="*/ 2147483647 h 97"/>
                <a:gd name="T6" fmla="*/ 2147483647 w 126"/>
                <a:gd name="T7" fmla="*/ 2147483647 h 97"/>
                <a:gd name="T8" fmla="*/ 2147483647 w 126"/>
                <a:gd name="T9" fmla="*/ 2147483647 h 97"/>
                <a:gd name="T10" fmla="*/ 2147483647 w 126"/>
                <a:gd name="T11" fmla="*/ 2147483647 h 97"/>
                <a:gd name="T12" fmla="*/ 2147483647 w 126"/>
                <a:gd name="T13" fmla="*/ 2147483647 h 97"/>
                <a:gd name="T14" fmla="*/ 2147483647 w 126"/>
                <a:gd name="T15" fmla="*/ 2147483647 h 97"/>
                <a:gd name="T16" fmla="*/ 2147483647 w 126"/>
                <a:gd name="T17" fmla="*/ 2147483647 h 97"/>
                <a:gd name="T18" fmla="*/ 2147483647 w 126"/>
                <a:gd name="T19" fmla="*/ 2147483647 h 97"/>
                <a:gd name="T20" fmla="*/ 2147483647 w 126"/>
                <a:gd name="T21" fmla="*/ 2147483647 h 97"/>
                <a:gd name="T22" fmla="*/ 2147483647 w 126"/>
                <a:gd name="T23" fmla="*/ 2147483647 h 97"/>
                <a:gd name="T24" fmla="*/ 2147483647 w 126"/>
                <a:gd name="T25" fmla="*/ 2147483647 h 97"/>
                <a:gd name="T26" fmla="*/ 2147483647 w 126"/>
                <a:gd name="T27" fmla="*/ 2147483647 h 97"/>
                <a:gd name="T28" fmla="*/ 2147483647 w 126"/>
                <a:gd name="T29" fmla="*/ 2147483647 h 97"/>
                <a:gd name="T30" fmla="*/ 2147483647 w 126"/>
                <a:gd name="T31" fmla="*/ 2147483647 h 97"/>
                <a:gd name="T32" fmla="*/ 2147483647 w 126"/>
                <a:gd name="T33" fmla="*/ 2147483647 h 97"/>
                <a:gd name="T34" fmla="*/ 2147483647 w 126"/>
                <a:gd name="T35" fmla="*/ 2147483647 h 97"/>
                <a:gd name="T36" fmla="*/ 2147483647 w 126"/>
                <a:gd name="T37" fmla="*/ 2147483647 h 97"/>
                <a:gd name="T38" fmla="*/ 2147483647 w 126"/>
                <a:gd name="T39" fmla="*/ 2147483647 h 97"/>
                <a:gd name="T40" fmla="*/ 2147483647 w 126"/>
                <a:gd name="T41" fmla="*/ 2147483647 h 97"/>
                <a:gd name="T42" fmla="*/ 2147483647 w 126"/>
                <a:gd name="T43" fmla="*/ 2147483647 h 97"/>
                <a:gd name="T44" fmla="*/ 2147483647 w 126"/>
                <a:gd name="T45" fmla="*/ 2147483647 h 97"/>
                <a:gd name="T46" fmla="*/ 2147483647 w 126"/>
                <a:gd name="T47" fmla="*/ 2147483647 h 97"/>
                <a:gd name="T48" fmla="*/ 2147483647 w 126"/>
                <a:gd name="T49" fmla="*/ 2147483647 h 97"/>
                <a:gd name="T50" fmla="*/ 2147483647 w 126"/>
                <a:gd name="T51" fmla="*/ 2147483647 h 97"/>
                <a:gd name="T52" fmla="*/ 2147483647 w 126"/>
                <a:gd name="T53" fmla="*/ 2147483647 h 97"/>
                <a:gd name="T54" fmla="*/ 2147483647 w 126"/>
                <a:gd name="T55" fmla="*/ 2147483647 h 97"/>
                <a:gd name="T56" fmla="*/ 2147483647 w 126"/>
                <a:gd name="T57" fmla="*/ 2147483647 h 97"/>
                <a:gd name="T58" fmla="*/ 2147483647 w 126"/>
                <a:gd name="T59" fmla="*/ 2147483647 h 97"/>
                <a:gd name="T60" fmla="*/ 2147483647 w 126"/>
                <a:gd name="T61" fmla="*/ 2147483647 h 97"/>
                <a:gd name="T62" fmla="*/ 2147483647 w 126"/>
                <a:gd name="T63" fmla="*/ 2147483647 h 97"/>
                <a:gd name="T64" fmla="*/ 2147483647 w 126"/>
                <a:gd name="T65" fmla="*/ 2147483647 h 97"/>
                <a:gd name="T66" fmla="*/ 2147483647 w 126"/>
                <a:gd name="T67" fmla="*/ 2147483647 h 97"/>
                <a:gd name="T68" fmla="*/ 2147483647 w 126"/>
                <a:gd name="T69" fmla="*/ 2147483647 h 97"/>
                <a:gd name="T70" fmla="*/ 2147483647 w 126"/>
                <a:gd name="T71" fmla="*/ 2147483647 h 97"/>
                <a:gd name="T72" fmla="*/ 2147483647 w 126"/>
                <a:gd name="T73" fmla="*/ 2147483647 h 97"/>
                <a:gd name="T74" fmla="*/ 2147483647 w 126"/>
                <a:gd name="T75" fmla="*/ 2147483647 h 97"/>
                <a:gd name="T76" fmla="*/ 2147483647 w 126"/>
                <a:gd name="T77" fmla="*/ 2147483647 h 97"/>
                <a:gd name="T78" fmla="*/ 2147483647 w 126"/>
                <a:gd name="T79" fmla="*/ 2147483647 h 97"/>
                <a:gd name="T80" fmla="*/ 2147483647 w 126"/>
                <a:gd name="T81" fmla="*/ 2147483647 h 97"/>
                <a:gd name="T82" fmla="*/ 2147483647 w 126"/>
                <a:gd name="T83" fmla="*/ 2147483647 h 97"/>
                <a:gd name="T84" fmla="*/ 2147483647 w 126"/>
                <a:gd name="T85" fmla="*/ 2147483647 h 97"/>
                <a:gd name="T86" fmla="*/ 2147483647 w 126"/>
                <a:gd name="T87" fmla="*/ 2147483647 h 97"/>
                <a:gd name="T88" fmla="*/ 2147483647 w 126"/>
                <a:gd name="T89" fmla="*/ 2147483647 h 97"/>
                <a:gd name="T90" fmla="*/ 2147483647 w 126"/>
                <a:gd name="T91" fmla="*/ 2147483647 h 97"/>
                <a:gd name="T92" fmla="*/ 2147483647 w 126"/>
                <a:gd name="T93" fmla="*/ 2147483647 h 97"/>
                <a:gd name="T94" fmla="*/ 2147483647 w 126"/>
                <a:gd name="T95" fmla="*/ 2147483647 h 97"/>
                <a:gd name="T96" fmla="*/ 2147483647 w 126"/>
                <a:gd name="T97" fmla="*/ 2147483647 h 97"/>
                <a:gd name="T98" fmla="*/ 2147483647 w 126"/>
                <a:gd name="T99" fmla="*/ 2147483647 h 97"/>
                <a:gd name="T100" fmla="*/ 2147483647 w 126"/>
                <a:gd name="T101" fmla="*/ 2147483647 h 97"/>
                <a:gd name="T102" fmla="*/ 2147483647 w 126"/>
                <a:gd name="T103" fmla="*/ 2147483647 h 97"/>
                <a:gd name="T104" fmla="*/ 2147483647 w 126"/>
                <a:gd name="T105" fmla="*/ 2147483647 h 97"/>
                <a:gd name="T106" fmla="*/ 2147483647 w 126"/>
                <a:gd name="T107" fmla="*/ 2147483647 h 97"/>
                <a:gd name="T108" fmla="*/ 2147483647 w 126"/>
                <a:gd name="T109" fmla="*/ 2147483647 h 9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6"/>
                <a:gd name="T166" fmla="*/ 0 h 97"/>
                <a:gd name="T167" fmla="*/ 126 w 126"/>
                <a:gd name="T168" fmla="*/ 97 h 9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6" h="97">
                  <a:moveTo>
                    <a:pt x="126" y="53"/>
                  </a:moveTo>
                  <a:lnTo>
                    <a:pt x="126" y="53"/>
                  </a:lnTo>
                  <a:lnTo>
                    <a:pt x="126" y="45"/>
                  </a:lnTo>
                  <a:lnTo>
                    <a:pt x="124" y="38"/>
                  </a:lnTo>
                  <a:lnTo>
                    <a:pt x="121" y="31"/>
                  </a:lnTo>
                  <a:lnTo>
                    <a:pt x="117" y="24"/>
                  </a:lnTo>
                  <a:lnTo>
                    <a:pt x="109" y="17"/>
                  </a:lnTo>
                  <a:lnTo>
                    <a:pt x="105" y="15"/>
                  </a:lnTo>
                  <a:lnTo>
                    <a:pt x="99" y="12"/>
                  </a:lnTo>
                  <a:lnTo>
                    <a:pt x="99" y="34"/>
                  </a:lnTo>
                  <a:lnTo>
                    <a:pt x="103" y="35"/>
                  </a:lnTo>
                  <a:lnTo>
                    <a:pt x="106" y="36"/>
                  </a:lnTo>
                  <a:lnTo>
                    <a:pt x="111" y="39"/>
                  </a:lnTo>
                  <a:lnTo>
                    <a:pt x="114" y="45"/>
                  </a:lnTo>
                  <a:lnTo>
                    <a:pt x="114" y="50"/>
                  </a:lnTo>
                  <a:lnTo>
                    <a:pt x="113" y="55"/>
                  </a:lnTo>
                  <a:lnTo>
                    <a:pt x="110" y="59"/>
                  </a:lnTo>
                  <a:lnTo>
                    <a:pt x="107" y="62"/>
                  </a:lnTo>
                  <a:lnTo>
                    <a:pt x="103" y="63"/>
                  </a:lnTo>
                  <a:lnTo>
                    <a:pt x="99" y="63"/>
                  </a:lnTo>
                  <a:lnTo>
                    <a:pt x="99" y="76"/>
                  </a:lnTo>
                  <a:lnTo>
                    <a:pt x="109" y="74"/>
                  </a:lnTo>
                  <a:lnTo>
                    <a:pt x="113" y="72"/>
                  </a:lnTo>
                  <a:lnTo>
                    <a:pt x="117" y="70"/>
                  </a:lnTo>
                  <a:lnTo>
                    <a:pt x="121" y="68"/>
                  </a:lnTo>
                  <a:lnTo>
                    <a:pt x="122" y="63"/>
                  </a:lnTo>
                  <a:lnTo>
                    <a:pt x="125" y="58"/>
                  </a:lnTo>
                  <a:lnTo>
                    <a:pt x="126" y="53"/>
                  </a:lnTo>
                  <a:close/>
                  <a:moveTo>
                    <a:pt x="99" y="12"/>
                  </a:moveTo>
                  <a:lnTo>
                    <a:pt x="99" y="12"/>
                  </a:lnTo>
                  <a:lnTo>
                    <a:pt x="82" y="5"/>
                  </a:lnTo>
                  <a:lnTo>
                    <a:pt x="65" y="1"/>
                  </a:lnTo>
                  <a:lnTo>
                    <a:pt x="52" y="0"/>
                  </a:lnTo>
                  <a:lnTo>
                    <a:pt x="40" y="1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4" y="19"/>
                  </a:lnTo>
                  <a:lnTo>
                    <a:pt x="40" y="20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96"/>
                  </a:lnTo>
                  <a:lnTo>
                    <a:pt x="49" y="91"/>
                  </a:lnTo>
                  <a:lnTo>
                    <a:pt x="59" y="82"/>
                  </a:lnTo>
                  <a:lnTo>
                    <a:pt x="69" y="77"/>
                  </a:lnTo>
                  <a:lnTo>
                    <a:pt x="73" y="76"/>
                  </a:lnTo>
                  <a:lnTo>
                    <a:pt x="79" y="76"/>
                  </a:lnTo>
                  <a:lnTo>
                    <a:pt x="90" y="76"/>
                  </a:lnTo>
                  <a:lnTo>
                    <a:pt x="99" y="76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2" y="62"/>
                  </a:lnTo>
                  <a:lnTo>
                    <a:pt x="88" y="59"/>
                  </a:lnTo>
                  <a:lnTo>
                    <a:pt x="86" y="54"/>
                  </a:lnTo>
                  <a:lnTo>
                    <a:pt x="84" y="49"/>
                  </a:lnTo>
                  <a:lnTo>
                    <a:pt x="86" y="42"/>
                  </a:lnTo>
                  <a:lnTo>
                    <a:pt x="88" y="39"/>
                  </a:lnTo>
                  <a:lnTo>
                    <a:pt x="91" y="36"/>
                  </a:lnTo>
                  <a:lnTo>
                    <a:pt x="95" y="35"/>
                  </a:lnTo>
                  <a:lnTo>
                    <a:pt x="99" y="34"/>
                  </a:lnTo>
                  <a:lnTo>
                    <a:pt x="99" y="12"/>
                  </a:lnTo>
                  <a:close/>
                  <a:moveTo>
                    <a:pt x="40" y="1"/>
                  </a:moveTo>
                  <a:lnTo>
                    <a:pt x="40" y="1"/>
                  </a:lnTo>
                  <a:lnTo>
                    <a:pt x="33" y="3"/>
                  </a:lnTo>
                  <a:lnTo>
                    <a:pt x="33" y="11"/>
                  </a:lnTo>
                  <a:lnTo>
                    <a:pt x="33" y="9"/>
                  </a:lnTo>
                  <a:lnTo>
                    <a:pt x="36" y="7"/>
                  </a:lnTo>
                  <a:lnTo>
                    <a:pt x="40" y="5"/>
                  </a:lnTo>
                  <a:lnTo>
                    <a:pt x="40" y="1"/>
                  </a:lnTo>
                  <a:close/>
                  <a:moveTo>
                    <a:pt x="33" y="97"/>
                  </a:moveTo>
                  <a:lnTo>
                    <a:pt x="33" y="97"/>
                  </a:lnTo>
                  <a:lnTo>
                    <a:pt x="40" y="96"/>
                  </a:lnTo>
                  <a:lnTo>
                    <a:pt x="40" y="84"/>
                  </a:lnTo>
                  <a:lnTo>
                    <a:pt x="38" y="85"/>
                  </a:lnTo>
                  <a:lnTo>
                    <a:pt x="36" y="89"/>
                  </a:lnTo>
                  <a:lnTo>
                    <a:pt x="33" y="92"/>
                  </a:lnTo>
                  <a:lnTo>
                    <a:pt x="33" y="97"/>
                  </a:lnTo>
                  <a:close/>
                  <a:moveTo>
                    <a:pt x="40" y="20"/>
                  </a:moveTo>
                  <a:lnTo>
                    <a:pt x="40" y="76"/>
                  </a:lnTo>
                  <a:lnTo>
                    <a:pt x="37" y="72"/>
                  </a:lnTo>
                  <a:lnTo>
                    <a:pt x="33" y="69"/>
                  </a:lnTo>
                  <a:lnTo>
                    <a:pt x="33" y="32"/>
                  </a:lnTo>
                  <a:lnTo>
                    <a:pt x="33" y="30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4" y="17"/>
                  </a:lnTo>
                  <a:lnTo>
                    <a:pt x="36" y="19"/>
                  </a:lnTo>
                  <a:lnTo>
                    <a:pt x="40" y="20"/>
                  </a:lnTo>
                  <a:close/>
                  <a:moveTo>
                    <a:pt x="33" y="3"/>
                  </a:moveTo>
                  <a:lnTo>
                    <a:pt x="33" y="3"/>
                  </a:lnTo>
                  <a:lnTo>
                    <a:pt x="23" y="7"/>
                  </a:lnTo>
                  <a:lnTo>
                    <a:pt x="23" y="19"/>
                  </a:lnTo>
                  <a:lnTo>
                    <a:pt x="27" y="20"/>
                  </a:lnTo>
                  <a:lnTo>
                    <a:pt x="30" y="23"/>
                  </a:lnTo>
                  <a:lnTo>
                    <a:pt x="33" y="26"/>
                  </a:lnTo>
                  <a:lnTo>
                    <a:pt x="33" y="15"/>
                  </a:lnTo>
                  <a:lnTo>
                    <a:pt x="32" y="13"/>
                  </a:lnTo>
                  <a:lnTo>
                    <a:pt x="33" y="11"/>
                  </a:lnTo>
                  <a:lnTo>
                    <a:pt x="33" y="3"/>
                  </a:lnTo>
                  <a:close/>
                  <a:moveTo>
                    <a:pt x="23" y="97"/>
                  </a:moveTo>
                  <a:lnTo>
                    <a:pt x="23" y="97"/>
                  </a:lnTo>
                  <a:lnTo>
                    <a:pt x="27" y="97"/>
                  </a:lnTo>
                  <a:lnTo>
                    <a:pt x="33" y="97"/>
                  </a:lnTo>
                  <a:lnTo>
                    <a:pt x="33" y="92"/>
                  </a:lnTo>
                  <a:lnTo>
                    <a:pt x="27" y="92"/>
                  </a:lnTo>
                  <a:lnTo>
                    <a:pt x="23" y="91"/>
                  </a:lnTo>
                  <a:lnTo>
                    <a:pt x="23" y="97"/>
                  </a:lnTo>
                  <a:close/>
                  <a:moveTo>
                    <a:pt x="33" y="32"/>
                  </a:moveTo>
                  <a:lnTo>
                    <a:pt x="33" y="69"/>
                  </a:lnTo>
                  <a:lnTo>
                    <a:pt x="27" y="68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26" y="62"/>
                  </a:lnTo>
                  <a:lnTo>
                    <a:pt x="27" y="59"/>
                  </a:lnTo>
                  <a:lnTo>
                    <a:pt x="29" y="55"/>
                  </a:lnTo>
                  <a:lnTo>
                    <a:pt x="29" y="50"/>
                  </a:lnTo>
                  <a:lnTo>
                    <a:pt x="26" y="47"/>
                  </a:lnTo>
                  <a:lnTo>
                    <a:pt x="23" y="45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27" y="38"/>
                  </a:lnTo>
                  <a:lnTo>
                    <a:pt x="32" y="34"/>
                  </a:lnTo>
                  <a:lnTo>
                    <a:pt x="33" y="32"/>
                  </a:lnTo>
                  <a:close/>
                  <a:moveTo>
                    <a:pt x="23" y="7"/>
                  </a:moveTo>
                  <a:lnTo>
                    <a:pt x="23" y="7"/>
                  </a:lnTo>
                  <a:lnTo>
                    <a:pt x="17" y="11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6" y="27"/>
                  </a:lnTo>
                  <a:lnTo>
                    <a:pt x="2" y="40"/>
                  </a:lnTo>
                  <a:lnTo>
                    <a:pt x="0" y="54"/>
                  </a:lnTo>
                  <a:lnTo>
                    <a:pt x="2" y="66"/>
                  </a:lnTo>
                  <a:lnTo>
                    <a:pt x="4" y="78"/>
                  </a:lnTo>
                  <a:lnTo>
                    <a:pt x="8" y="88"/>
                  </a:lnTo>
                  <a:lnTo>
                    <a:pt x="13" y="91"/>
                  </a:lnTo>
                  <a:lnTo>
                    <a:pt x="15" y="93"/>
                  </a:lnTo>
                  <a:lnTo>
                    <a:pt x="23" y="97"/>
                  </a:lnTo>
                  <a:lnTo>
                    <a:pt x="23" y="91"/>
                  </a:lnTo>
                  <a:lnTo>
                    <a:pt x="22" y="91"/>
                  </a:lnTo>
                  <a:lnTo>
                    <a:pt x="18" y="88"/>
                  </a:lnTo>
                  <a:lnTo>
                    <a:pt x="17" y="84"/>
                  </a:lnTo>
                  <a:lnTo>
                    <a:pt x="15" y="80"/>
                  </a:lnTo>
                  <a:lnTo>
                    <a:pt x="17" y="74"/>
                  </a:lnTo>
                  <a:lnTo>
                    <a:pt x="19" y="72"/>
                  </a:lnTo>
                  <a:lnTo>
                    <a:pt x="23" y="69"/>
                  </a:lnTo>
                  <a:lnTo>
                    <a:pt x="23" y="65"/>
                  </a:lnTo>
                  <a:lnTo>
                    <a:pt x="18" y="66"/>
                  </a:lnTo>
                  <a:lnTo>
                    <a:pt x="13" y="65"/>
                  </a:lnTo>
                  <a:lnTo>
                    <a:pt x="10" y="62"/>
                  </a:lnTo>
                  <a:lnTo>
                    <a:pt x="7" y="58"/>
                  </a:lnTo>
                  <a:lnTo>
                    <a:pt x="7" y="54"/>
                  </a:lnTo>
                  <a:lnTo>
                    <a:pt x="8" y="49"/>
                  </a:lnTo>
                  <a:lnTo>
                    <a:pt x="11" y="46"/>
                  </a:lnTo>
                  <a:lnTo>
                    <a:pt x="14" y="43"/>
                  </a:lnTo>
                  <a:lnTo>
                    <a:pt x="18" y="43"/>
                  </a:lnTo>
                  <a:lnTo>
                    <a:pt x="23" y="43"/>
                  </a:lnTo>
                  <a:lnTo>
                    <a:pt x="23" y="39"/>
                  </a:lnTo>
                  <a:lnTo>
                    <a:pt x="18" y="38"/>
                  </a:lnTo>
                  <a:lnTo>
                    <a:pt x="15" y="35"/>
                  </a:lnTo>
                  <a:lnTo>
                    <a:pt x="14" y="32"/>
                  </a:lnTo>
                  <a:lnTo>
                    <a:pt x="13" y="28"/>
                  </a:lnTo>
                  <a:lnTo>
                    <a:pt x="14" y="24"/>
                  </a:lnTo>
                  <a:lnTo>
                    <a:pt x="18" y="20"/>
                  </a:lnTo>
                  <a:lnTo>
                    <a:pt x="23" y="19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5" name="组合 199"/>
            <p:cNvGrpSpPr>
              <a:grpSpLocks/>
            </p:cNvGrpSpPr>
            <p:nvPr/>
          </p:nvGrpSpPr>
          <p:grpSpPr bwMode="auto">
            <a:xfrm>
              <a:off x="4993271" y="1871434"/>
              <a:ext cx="174810" cy="224275"/>
              <a:chOff x="0" y="0"/>
              <a:chExt cx="265113" cy="334963"/>
            </a:xfrm>
            <a:solidFill>
              <a:schemeClr val="bg1">
                <a:alpha val="70000"/>
              </a:schemeClr>
            </a:solidFill>
          </p:grpSpPr>
          <p:sp>
            <p:nvSpPr>
              <p:cNvPr id="113" name="Freeform 186"/>
              <p:cNvSpPr>
                <a:spLocks noChangeArrowheads="1"/>
              </p:cNvSpPr>
              <p:nvPr/>
            </p:nvSpPr>
            <p:spPr bwMode="auto">
              <a:xfrm>
                <a:off x="0" y="9525"/>
                <a:ext cx="252413" cy="325438"/>
              </a:xfrm>
              <a:custGeom>
                <a:avLst/>
                <a:gdLst>
                  <a:gd name="T0" fmla="*/ 159 w 159"/>
                  <a:gd name="T1" fmla="*/ 36 h 205"/>
                  <a:gd name="T2" fmla="*/ 151 w 159"/>
                  <a:gd name="T3" fmla="*/ 32 h 205"/>
                  <a:gd name="T4" fmla="*/ 56 w 159"/>
                  <a:gd name="T5" fmla="*/ 185 h 205"/>
                  <a:gd name="T6" fmla="*/ 56 w 159"/>
                  <a:gd name="T7" fmla="*/ 185 h 205"/>
                  <a:gd name="T8" fmla="*/ 53 w 159"/>
                  <a:gd name="T9" fmla="*/ 189 h 205"/>
                  <a:gd name="T10" fmla="*/ 50 w 159"/>
                  <a:gd name="T11" fmla="*/ 191 h 205"/>
                  <a:gd name="T12" fmla="*/ 46 w 159"/>
                  <a:gd name="T13" fmla="*/ 193 h 205"/>
                  <a:gd name="T14" fmla="*/ 41 w 159"/>
                  <a:gd name="T15" fmla="*/ 194 h 205"/>
                  <a:gd name="T16" fmla="*/ 37 w 159"/>
                  <a:gd name="T17" fmla="*/ 195 h 205"/>
                  <a:gd name="T18" fmla="*/ 31 w 159"/>
                  <a:gd name="T19" fmla="*/ 194 h 205"/>
                  <a:gd name="T20" fmla="*/ 27 w 159"/>
                  <a:gd name="T21" fmla="*/ 193 h 205"/>
                  <a:gd name="T22" fmla="*/ 22 w 159"/>
                  <a:gd name="T23" fmla="*/ 191 h 205"/>
                  <a:gd name="T24" fmla="*/ 22 w 159"/>
                  <a:gd name="T25" fmla="*/ 191 h 205"/>
                  <a:gd name="T26" fmla="*/ 18 w 159"/>
                  <a:gd name="T27" fmla="*/ 187 h 205"/>
                  <a:gd name="T28" fmla="*/ 15 w 159"/>
                  <a:gd name="T29" fmla="*/ 185 h 205"/>
                  <a:gd name="T30" fmla="*/ 12 w 159"/>
                  <a:gd name="T31" fmla="*/ 180 h 205"/>
                  <a:gd name="T32" fmla="*/ 10 w 159"/>
                  <a:gd name="T33" fmla="*/ 175 h 205"/>
                  <a:gd name="T34" fmla="*/ 10 w 159"/>
                  <a:gd name="T35" fmla="*/ 171 h 205"/>
                  <a:gd name="T36" fmla="*/ 10 w 159"/>
                  <a:gd name="T37" fmla="*/ 166 h 205"/>
                  <a:gd name="T38" fmla="*/ 11 w 159"/>
                  <a:gd name="T39" fmla="*/ 162 h 205"/>
                  <a:gd name="T40" fmla="*/ 12 w 159"/>
                  <a:gd name="T41" fmla="*/ 157 h 205"/>
                  <a:gd name="T42" fmla="*/ 107 w 159"/>
                  <a:gd name="T43" fmla="*/ 4 h 205"/>
                  <a:gd name="T44" fmla="*/ 100 w 159"/>
                  <a:gd name="T45" fmla="*/ 0 h 205"/>
                  <a:gd name="T46" fmla="*/ 4 w 159"/>
                  <a:gd name="T47" fmla="*/ 155 h 205"/>
                  <a:gd name="T48" fmla="*/ 4 w 159"/>
                  <a:gd name="T49" fmla="*/ 155 h 205"/>
                  <a:gd name="T50" fmla="*/ 2 w 159"/>
                  <a:gd name="T51" fmla="*/ 160 h 205"/>
                  <a:gd name="T52" fmla="*/ 0 w 159"/>
                  <a:gd name="T53" fmla="*/ 167 h 205"/>
                  <a:gd name="T54" fmla="*/ 0 w 159"/>
                  <a:gd name="T55" fmla="*/ 172 h 205"/>
                  <a:gd name="T56" fmla="*/ 2 w 159"/>
                  <a:gd name="T57" fmla="*/ 179 h 205"/>
                  <a:gd name="T58" fmla="*/ 3 w 159"/>
                  <a:gd name="T59" fmla="*/ 185 h 205"/>
                  <a:gd name="T60" fmla="*/ 7 w 159"/>
                  <a:gd name="T61" fmla="*/ 190 h 205"/>
                  <a:gd name="T62" fmla="*/ 11 w 159"/>
                  <a:gd name="T63" fmla="*/ 195 h 205"/>
                  <a:gd name="T64" fmla="*/ 16 w 159"/>
                  <a:gd name="T65" fmla="*/ 199 h 205"/>
                  <a:gd name="T66" fmla="*/ 16 w 159"/>
                  <a:gd name="T67" fmla="*/ 199 h 205"/>
                  <a:gd name="T68" fmla="*/ 23 w 159"/>
                  <a:gd name="T69" fmla="*/ 202 h 205"/>
                  <a:gd name="T70" fmla="*/ 30 w 159"/>
                  <a:gd name="T71" fmla="*/ 203 h 205"/>
                  <a:gd name="T72" fmla="*/ 35 w 159"/>
                  <a:gd name="T73" fmla="*/ 205 h 205"/>
                  <a:gd name="T74" fmla="*/ 42 w 159"/>
                  <a:gd name="T75" fmla="*/ 205 h 205"/>
                  <a:gd name="T76" fmla="*/ 48 w 159"/>
                  <a:gd name="T77" fmla="*/ 202 h 205"/>
                  <a:gd name="T78" fmla="*/ 53 w 159"/>
                  <a:gd name="T79" fmla="*/ 199 h 205"/>
                  <a:gd name="T80" fmla="*/ 58 w 159"/>
                  <a:gd name="T81" fmla="*/ 195 h 205"/>
                  <a:gd name="T82" fmla="*/ 62 w 159"/>
                  <a:gd name="T83" fmla="*/ 191 h 205"/>
                  <a:gd name="T84" fmla="*/ 159 w 159"/>
                  <a:gd name="T85" fmla="*/ 36 h 2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205"/>
                  <a:gd name="T131" fmla="*/ 159 w 159"/>
                  <a:gd name="T132" fmla="*/ 205 h 2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205">
                    <a:moveTo>
                      <a:pt x="159" y="36"/>
                    </a:moveTo>
                    <a:lnTo>
                      <a:pt x="151" y="32"/>
                    </a:lnTo>
                    <a:lnTo>
                      <a:pt x="56" y="185"/>
                    </a:lnTo>
                    <a:lnTo>
                      <a:pt x="56" y="185"/>
                    </a:lnTo>
                    <a:lnTo>
                      <a:pt x="53" y="189"/>
                    </a:lnTo>
                    <a:lnTo>
                      <a:pt x="50" y="191"/>
                    </a:lnTo>
                    <a:lnTo>
                      <a:pt x="46" y="193"/>
                    </a:lnTo>
                    <a:lnTo>
                      <a:pt x="41" y="194"/>
                    </a:lnTo>
                    <a:lnTo>
                      <a:pt x="37" y="195"/>
                    </a:lnTo>
                    <a:lnTo>
                      <a:pt x="31" y="194"/>
                    </a:lnTo>
                    <a:lnTo>
                      <a:pt x="27" y="193"/>
                    </a:lnTo>
                    <a:lnTo>
                      <a:pt x="22" y="191"/>
                    </a:lnTo>
                    <a:lnTo>
                      <a:pt x="22" y="191"/>
                    </a:lnTo>
                    <a:lnTo>
                      <a:pt x="18" y="187"/>
                    </a:lnTo>
                    <a:lnTo>
                      <a:pt x="15" y="185"/>
                    </a:lnTo>
                    <a:lnTo>
                      <a:pt x="12" y="180"/>
                    </a:lnTo>
                    <a:lnTo>
                      <a:pt x="10" y="175"/>
                    </a:lnTo>
                    <a:lnTo>
                      <a:pt x="10" y="171"/>
                    </a:lnTo>
                    <a:lnTo>
                      <a:pt x="10" y="166"/>
                    </a:lnTo>
                    <a:lnTo>
                      <a:pt x="11" y="162"/>
                    </a:lnTo>
                    <a:lnTo>
                      <a:pt x="12" y="157"/>
                    </a:lnTo>
                    <a:lnTo>
                      <a:pt x="107" y="4"/>
                    </a:lnTo>
                    <a:lnTo>
                      <a:pt x="100" y="0"/>
                    </a:lnTo>
                    <a:lnTo>
                      <a:pt x="4" y="155"/>
                    </a:lnTo>
                    <a:lnTo>
                      <a:pt x="4" y="155"/>
                    </a:lnTo>
                    <a:lnTo>
                      <a:pt x="2" y="160"/>
                    </a:lnTo>
                    <a:lnTo>
                      <a:pt x="0" y="167"/>
                    </a:lnTo>
                    <a:lnTo>
                      <a:pt x="0" y="172"/>
                    </a:lnTo>
                    <a:lnTo>
                      <a:pt x="2" y="179"/>
                    </a:lnTo>
                    <a:lnTo>
                      <a:pt x="3" y="185"/>
                    </a:lnTo>
                    <a:lnTo>
                      <a:pt x="7" y="190"/>
                    </a:lnTo>
                    <a:lnTo>
                      <a:pt x="11" y="195"/>
                    </a:lnTo>
                    <a:lnTo>
                      <a:pt x="16" y="199"/>
                    </a:lnTo>
                    <a:lnTo>
                      <a:pt x="16" y="199"/>
                    </a:lnTo>
                    <a:lnTo>
                      <a:pt x="23" y="202"/>
                    </a:lnTo>
                    <a:lnTo>
                      <a:pt x="30" y="203"/>
                    </a:lnTo>
                    <a:lnTo>
                      <a:pt x="35" y="205"/>
                    </a:lnTo>
                    <a:lnTo>
                      <a:pt x="42" y="205"/>
                    </a:lnTo>
                    <a:lnTo>
                      <a:pt x="48" y="202"/>
                    </a:lnTo>
                    <a:lnTo>
                      <a:pt x="53" y="199"/>
                    </a:lnTo>
                    <a:lnTo>
                      <a:pt x="58" y="195"/>
                    </a:lnTo>
                    <a:lnTo>
                      <a:pt x="62" y="191"/>
                    </a:lnTo>
                    <a:lnTo>
                      <a:pt x="159" y="36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4" name="Freeform 187"/>
              <p:cNvSpPr>
                <a:spLocks noChangeArrowheads="1"/>
              </p:cNvSpPr>
              <p:nvPr/>
            </p:nvSpPr>
            <p:spPr bwMode="auto">
              <a:xfrm>
                <a:off x="142875" y="0"/>
                <a:ext cx="122238" cy="82550"/>
              </a:xfrm>
              <a:custGeom>
                <a:avLst/>
                <a:gdLst>
                  <a:gd name="T0" fmla="*/ 75 w 77"/>
                  <a:gd name="T1" fmla="*/ 50 h 52"/>
                  <a:gd name="T2" fmla="*/ 75 w 77"/>
                  <a:gd name="T3" fmla="*/ 50 h 52"/>
                  <a:gd name="T4" fmla="*/ 74 w 77"/>
                  <a:gd name="T5" fmla="*/ 51 h 52"/>
                  <a:gd name="T6" fmla="*/ 71 w 77"/>
                  <a:gd name="T7" fmla="*/ 52 h 52"/>
                  <a:gd name="T8" fmla="*/ 69 w 77"/>
                  <a:gd name="T9" fmla="*/ 52 h 52"/>
                  <a:gd name="T10" fmla="*/ 67 w 77"/>
                  <a:gd name="T11" fmla="*/ 51 h 52"/>
                  <a:gd name="T12" fmla="*/ 2 w 77"/>
                  <a:gd name="T13" fmla="*/ 12 h 52"/>
                  <a:gd name="T14" fmla="*/ 2 w 77"/>
                  <a:gd name="T15" fmla="*/ 12 h 52"/>
                  <a:gd name="T16" fmla="*/ 0 w 77"/>
                  <a:gd name="T17" fmla="*/ 9 h 52"/>
                  <a:gd name="T18" fmla="*/ 0 w 77"/>
                  <a:gd name="T19" fmla="*/ 8 h 52"/>
                  <a:gd name="T20" fmla="*/ 0 w 77"/>
                  <a:gd name="T21" fmla="*/ 5 h 52"/>
                  <a:gd name="T22" fmla="*/ 0 w 77"/>
                  <a:gd name="T23" fmla="*/ 2 h 52"/>
                  <a:gd name="T24" fmla="*/ 0 w 77"/>
                  <a:gd name="T25" fmla="*/ 2 h 52"/>
                  <a:gd name="T26" fmla="*/ 1 w 77"/>
                  <a:gd name="T27" fmla="*/ 1 h 52"/>
                  <a:gd name="T28" fmla="*/ 4 w 77"/>
                  <a:gd name="T29" fmla="*/ 0 h 52"/>
                  <a:gd name="T30" fmla="*/ 6 w 77"/>
                  <a:gd name="T31" fmla="*/ 0 h 52"/>
                  <a:gd name="T32" fmla="*/ 8 w 77"/>
                  <a:gd name="T33" fmla="*/ 1 h 52"/>
                  <a:gd name="T34" fmla="*/ 74 w 77"/>
                  <a:gd name="T35" fmla="*/ 42 h 52"/>
                  <a:gd name="T36" fmla="*/ 74 w 77"/>
                  <a:gd name="T37" fmla="*/ 42 h 52"/>
                  <a:gd name="T38" fmla="*/ 75 w 77"/>
                  <a:gd name="T39" fmla="*/ 43 h 52"/>
                  <a:gd name="T40" fmla="*/ 77 w 77"/>
                  <a:gd name="T41" fmla="*/ 46 h 52"/>
                  <a:gd name="T42" fmla="*/ 77 w 77"/>
                  <a:gd name="T43" fmla="*/ 47 h 52"/>
                  <a:gd name="T44" fmla="*/ 75 w 77"/>
                  <a:gd name="T45" fmla="*/ 50 h 52"/>
                  <a:gd name="T46" fmla="*/ 75 w 77"/>
                  <a:gd name="T47" fmla="*/ 50 h 5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7"/>
                  <a:gd name="T73" fmla="*/ 0 h 52"/>
                  <a:gd name="T74" fmla="*/ 77 w 77"/>
                  <a:gd name="T75" fmla="*/ 52 h 5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7" h="52">
                    <a:moveTo>
                      <a:pt x="75" y="50"/>
                    </a:moveTo>
                    <a:lnTo>
                      <a:pt x="75" y="50"/>
                    </a:lnTo>
                    <a:lnTo>
                      <a:pt x="74" y="51"/>
                    </a:lnTo>
                    <a:lnTo>
                      <a:pt x="71" y="52"/>
                    </a:lnTo>
                    <a:lnTo>
                      <a:pt x="69" y="52"/>
                    </a:lnTo>
                    <a:lnTo>
                      <a:pt x="67" y="5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74" y="42"/>
                    </a:lnTo>
                    <a:lnTo>
                      <a:pt x="74" y="42"/>
                    </a:lnTo>
                    <a:lnTo>
                      <a:pt x="75" y="43"/>
                    </a:lnTo>
                    <a:lnTo>
                      <a:pt x="77" y="46"/>
                    </a:lnTo>
                    <a:lnTo>
                      <a:pt x="77" y="47"/>
                    </a:lnTo>
                    <a:lnTo>
                      <a:pt x="75" y="50"/>
                    </a:lnTo>
                    <a:lnTo>
                      <a:pt x="75" y="50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5" name="Freeform 188"/>
              <p:cNvSpPr>
                <a:spLocks noChangeArrowheads="1"/>
              </p:cNvSpPr>
              <p:nvPr/>
            </p:nvSpPr>
            <p:spPr bwMode="auto">
              <a:xfrm>
                <a:off x="42863" y="68262"/>
                <a:ext cx="173038" cy="234950"/>
              </a:xfrm>
              <a:custGeom>
                <a:avLst/>
                <a:gdLst>
                  <a:gd name="T0" fmla="*/ 109 w 109"/>
                  <a:gd name="T1" fmla="*/ 5 h 148"/>
                  <a:gd name="T2" fmla="*/ 99 w 109"/>
                  <a:gd name="T3" fmla="*/ 0 h 148"/>
                  <a:gd name="T4" fmla="*/ 15 w 109"/>
                  <a:gd name="T5" fmla="*/ 137 h 148"/>
                  <a:gd name="T6" fmla="*/ 15 w 109"/>
                  <a:gd name="T7" fmla="*/ 137 h 148"/>
                  <a:gd name="T8" fmla="*/ 12 w 109"/>
                  <a:gd name="T9" fmla="*/ 139 h 148"/>
                  <a:gd name="T10" fmla="*/ 8 w 109"/>
                  <a:gd name="T11" fmla="*/ 142 h 148"/>
                  <a:gd name="T12" fmla="*/ 4 w 109"/>
                  <a:gd name="T13" fmla="*/ 143 h 148"/>
                  <a:gd name="T14" fmla="*/ 0 w 109"/>
                  <a:gd name="T15" fmla="*/ 143 h 148"/>
                  <a:gd name="T16" fmla="*/ 0 w 109"/>
                  <a:gd name="T17" fmla="*/ 143 h 148"/>
                  <a:gd name="T18" fmla="*/ 0 w 109"/>
                  <a:gd name="T19" fmla="*/ 145 h 148"/>
                  <a:gd name="T20" fmla="*/ 0 w 109"/>
                  <a:gd name="T21" fmla="*/ 145 h 148"/>
                  <a:gd name="T22" fmla="*/ 7 w 109"/>
                  <a:gd name="T23" fmla="*/ 148 h 148"/>
                  <a:gd name="T24" fmla="*/ 14 w 109"/>
                  <a:gd name="T25" fmla="*/ 148 h 148"/>
                  <a:gd name="T26" fmla="*/ 21 w 109"/>
                  <a:gd name="T27" fmla="*/ 145 h 148"/>
                  <a:gd name="T28" fmla="*/ 25 w 109"/>
                  <a:gd name="T29" fmla="*/ 141 h 148"/>
                  <a:gd name="T30" fmla="*/ 109 w 109"/>
                  <a:gd name="T31" fmla="*/ 5 h 1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9"/>
                  <a:gd name="T49" fmla="*/ 0 h 148"/>
                  <a:gd name="T50" fmla="*/ 109 w 109"/>
                  <a:gd name="T51" fmla="*/ 148 h 14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9" h="148">
                    <a:moveTo>
                      <a:pt x="109" y="5"/>
                    </a:moveTo>
                    <a:lnTo>
                      <a:pt x="99" y="0"/>
                    </a:lnTo>
                    <a:lnTo>
                      <a:pt x="15" y="137"/>
                    </a:lnTo>
                    <a:lnTo>
                      <a:pt x="15" y="137"/>
                    </a:lnTo>
                    <a:lnTo>
                      <a:pt x="12" y="139"/>
                    </a:lnTo>
                    <a:lnTo>
                      <a:pt x="8" y="142"/>
                    </a:lnTo>
                    <a:lnTo>
                      <a:pt x="4" y="143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7" y="148"/>
                    </a:lnTo>
                    <a:lnTo>
                      <a:pt x="14" y="148"/>
                    </a:lnTo>
                    <a:lnTo>
                      <a:pt x="21" y="145"/>
                    </a:lnTo>
                    <a:lnTo>
                      <a:pt x="25" y="141"/>
                    </a:lnTo>
                    <a:lnTo>
                      <a:pt x="109" y="5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7" name="Freeform 189"/>
            <p:cNvSpPr>
              <a:spLocks noEditPoints="1" noChangeArrowheads="1"/>
            </p:cNvSpPr>
            <p:nvPr/>
          </p:nvSpPr>
          <p:spPr bwMode="auto">
            <a:xfrm>
              <a:off x="4142116" y="2953485"/>
              <a:ext cx="143594" cy="156249"/>
            </a:xfrm>
            <a:custGeom>
              <a:avLst/>
              <a:gdLst>
                <a:gd name="T0" fmla="*/ 2147483647 w 137"/>
                <a:gd name="T1" fmla="*/ 2147483647 h 147"/>
                <a:gd name="T2" fmla="*/ 2147483647 w 137"/>
                <a:gd name="T3" fmla="*/ 2147483647 h 147"/>
                <a:gd name="T4" fmla="*/ 2147483647 w 137"/>
                <a:gd name="T5" fmla="*/ 2147483647 h 147"/>
                <a:gd name="T6" fmla="*/ 2147483647 w 137"/>
                <a:gd name="T7" fmla="*/ 2147483647 h 147"/>
                <a:gd name="T8" fmla="*/ 2147483647 w 137"/>
                <a:gd name="T9" fmla="*/ 2147483647 h 147"/>
                <a:gd name="T10" fmla="*/ 2147483647 w 137"/>
                <a:gd name="T11" fmla="*/ 2147483647 h 147"/>
                <a:gd name="T12" fmla="*/ 2147483647 w 137"/>
                <a:gd name="T13" fmla="*/ 2147483647 h 147"/>
                <a:gd name="T14" fmla="*/ 2147483647 w 137"/>
                <a:gd name="T15" fmla="*/ 2147483647 h 147"/>
                <a:gd name="T16" fmla="*/ 2147483647 w 137"/>
                <a:gd name="T17" fmla="*/ 2147483647 h 147"/>
                <a:gd name="T18" fmla="*/ 2147483647 w 137"/>
                <a:gd name="T19" fmla="*/ 2147483647 h 147"/>
                <a:gd name="T20" fmla="*/ 2147483647 w 137"/>
                <a:gd name="T21" fmla="*/ 2147483647 h 147"/>
                <a:gd name="T22" fmla="*/ 2147483647 w 137"/>
                <a:gd name="T23" fmla="*/ 2147483647 h 147"/>
                <a:gd name="T24" fmla="*/ 2147483647 w 137"/>
                <a:gd name="T25" fmla="*/ 2147483647 h 147"/>
                <a:gd name="T26" fmla="*/ 2147483647 w 137"/>
                <a:gd name="T27" fmla="*/ 2147483647 h 147"/>
                <a:gd name="T28" fmla="*/ 2147483647 w 137"/>
                <a:gd name="T29" fmla="*/ 2147483647 h 147"/>
                <a:gd name="T30" fmla="*/ 2147483647 w 137"/>
                <a:gd name="T31" fmla="*/ 2147483647 h 147"/>
                <a:gd name="T32" fmla="*/ 2147483647 w 137"/>
                <a:gd name="T33" fmla="*/ 2147483647 h 147"/>
                <a:gd name="T34" fmla="*/ 2147483647 w 137"/>
                <a:gd name="T35" fmla="*/ 2147483647 h 147"/>
                <a:gd name="T36" fmla="*/ 2147483647 w 137"/>
                <a:gd name="T37" fmla="*/ 2147483647 h 147"/>
                <a:gd name="T38" fmla="*/ 2147483647 w 137"/>
                <a:gd name="T39" fmla="*/ 2147483647 h 147"/>
                <a:gd name="T40" fmla="*/ 2147483647 w 137"/>
                <a:gd name="T41" fmla="*/ 2147483647 h 147"/>
                <a:gd name="T42" fmla="*/ 2147483647 w 137"/>
                <a:gd name="T43" fmla="*/ 2147483647 h 147"/>
                <a:gd name="T44" fmla="*/ 2147483647 w 137"/>
                <a:gd name="T45" fmla="*/ 2147483647 h 147"/>
                <a:gd name="T46" fmla="*/ 2147483647 w 137"/>
                <a:gd name="T47" fmla="*/ 2147483647 h 147"/>
                <a:gd name="T48" fmla="*/ 2147483647 w 137"/>
                <a:gd name="T49" fmla="*/ 2147483647 h 147"/>
                <a:gd name="T50" fmla="*/ 2147483647 w 137"/>
                <a:gd name="T51" fmla="*/ 2147483647 h 147"/>
                <a:gd name="T52" fmla="*/ 2147483647 w 137"/>
                <a:gd name="T53" fmla="*/ 2147483647 h 147"/>
                <a:gd name="T54" fmla="*/ 2147483647 w 137"/>
                <a:gd name="T55" fmla="*/ 2147483647 h 147"/>
                <a:gd name="T56" fmla="*/ 2147483647 w 137"/>
                <a:gd name="T57" fmla="*/ 2147483647 h 147"/>
                <a:gd name="T58" fmla="*/ 2147483647 w 137"/>
                <a:gd name="T59" fmla="*/ 2147483647 h 147"/>
                <a:gd name="T60" fmla="*/ 2147483647 w 137"/>
                <a:gd name="T61" fmla="*/ 2147483647 h 147"/>
                <a:gd name="T62" fmla="*/ 2147483647 w 137"/>
                <a:gd name="T63" fmla="*/ 2147483647 h 147"/>
                <a:gd name="T64" fmla="*/ 2147483647 w 137"/>
                <a:gd name="T65" fmla="*/ 2147483647 h 147"/>
                <a:gd name="T66" fmla="*/ 2147483647 w 137"/>
                <a:gd name="T67" fmla="*/ 2147483647 h 147"/>
                <a:gd name="T68" fmla="*/ 2147483647 w 137"/>
                <a:gd name="T69" fmla="*/ 2147483647 h 147"/>
                <a:gd name="T70" fmla="*/ 2147483647 w 137"/>
                <a:gd name="T71" fmla="*/ 2147483647 h 147"/>
                <a:gd name="T72" fmla="*/ 2147483647 w 137"/>
                <a:gd name="T73" fmla="*/ 2147483647 h 147"/>
                <a:gd name="T74" fmla="*/ 2147483647 w 137"/>
                <a:gd name="T75" fmla="*/ 2147483647 h 147"/>
                <a:gd name="T76" fmla="*/ 2147483647 w 137"/>
                <a:gd name="T77" fmla="*/ 2147483647 h 147"/>
                <a:gd name="T78" fmla="*/ 2147483647 w 137"/>
                <a:gd name="T79" fmla="*/ 2147483647 h 147"/>
                <a:gd name="T80" fmla="*/ 2147483647 w 137"/>
                <a:gd name="T81" fmla="*/ 2147483647 h 147"/>
                <a:gd name="T82" fmla="*/ 2147483647 w 137"/>
                <a:gd name="T83" fmla="*/ 2147483647 h 147"/>
                <a:gd name="T84" fmla="*/ 2147483647 w 137"/>
                <a:gd name="T85" fmla="*/ 2147483647 h 147"/>
                <a:gd name="T86" fmla="*/ 2147483647 w 137"/>
                <a:gd name="T87" fmla="*/ 0 h 147"/>
                <a:gd name="T88" fmla="*/ 2147483647 w 137"/>
                <a:gd name="T89" fmla="*/ 2147483647 h 147"/>
                <a:gd name="T90" fmla="*/ 2147483647 w 137"/>
                <a:gd name="T91" fmla="*/ 2147483647 h 147"/>
                <a:gd name="T92" fmla="*/ 2147483647 w 137"/>
                <a:gd name="T93" fmla="*/ 2147483647 h 147"/>
                <a:gd name="T94" fmla="*/ 2147483647 w 137"/>
                <a:gd name="T95" fmla="*/ 2147483647 h 147"/>
                <a:gd name="T96" fmla="*/ 2147483647 w 137"/>
                <a:gd name="T97" fmla="*/ 2147483647 h 147"/>
                <a:gd name="T98" fmla="*/ 2147483647 w 137"/>
                <a:gd name="T99" fmla="*/ 2147483647 h 147"/>
                <a:gd name="T100" fmla="*/ 2147483647 w 137"/>
                <a:gd name="T101" fmla="*/ 2147483647 h 147"/>
                <a:gd name="T102" fmla="*/ 2147483647 w 137"/>
                <a:gd name="T103" fmla="*/ 2147483647 h 147"/>
                <a:gd name="T104" fmla="*/ 2147483647 w 137"/>
                <a:gd name="T105" fmla="*/ 2147483647 h 147"/>
                <a:gd name="T106" fmla="*/ 2147483647 w 137"/>
                <a:gd name="T107" fmla="*/ 2147483647 h 147"/>
                <a:gd name="T108" fmla="*/ 2147483647 w 137"/>
                <a:gd name="T109" fmla="*/ 2147483647 h 147"/>
                <a:gd name="T110" fmla="*/ 2147483647 w 137"/>
                <a:gd name="T111" fmla="*/ 2147483647 h 147"/>
                <a:gd name="T112" fmla="*/ 2147483647 w 137"/>
                <a:gd name="T113" fmla="*/ 2147483647 h 147"/>
                <a:gd name="T114" fmla="*/ 2147483647 w 137"/>
                <a:gd name="T115" fmla="*/ 2147483647 h 147"/>
                <a:gd name="T116" fmla="*/ 2147483647 w 137"/>
                <a:gd name="T117" fmla="*/ 2147483647 h 147"/>
                <a:gd name="T118" fmla="*/ 2147483647 w 137"/>
                <a:gd name="T119" fmla="*/ 2147483647 h 147"/>
                <a:gd name="T120" fmla="*/ 0 w 137"/>
                <a:gd name="T121" fmla="*/ 2147483647 h 147"/>
                <a:gd name="T122" fmla="*/ 2147483647 w 137"/>
                <a:gd name="T123" fmla="*/ 2147483647 h 14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7"/>
                <a:gd name="T188" fmla="*/ 137 w 137"/>
                <a:gd name="T189" fmla="*/ 147 h 14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7">
                  <a:moveTo>
                    <a:pt x="103" y="51"/>
                  </a:moveTo>
                  <a:lnTo>
                    <a:pt x="103" y="51"/>
                  </a:lnTo>
                  <a:lnTo>
                    <a:pt x="106" y="59"/>
                  </a:lnTo>
                  <a:lnTo>
                    <a:pt x="107" y="68"/>
                  </a:lnTo>
                  <a:lnTo>
                    <a:pt x="106" y="77"/>
                  </a:lnTo>
                  <a:lnTo>
                    <a:pt x="103" y="84"/>
                  </a:lnTo>
                  <a:lnTo>
                    <a:pt x="103" y="51"/>
                  </a:lnTo>
                  <a:close/>
                  <a:moveTo>
                    <a:pt x="103" y="107"/>
                  </a:moveTo>
                  <a:lnTo>
                    <a:pt x="103" y="99"/>
                  </a:lnTo>
                  <a:lnTo>
                    <a:pt x="106" y="99"/>
                  </a:lnTo>
                  <a:lnTo>
                    <a:pt x="117" y="111"/>
                  </a:lnTo>
                  <a:lnTo>
                    <a:pt x="118" y="114"/>
                  </a:lnTo>
                  <a:lnTo>
                    <a:pt x="117" y="116"/>
                  </a:lnTo>
                  <a:lnTo>
                    <a:pt x="115" y="118"/>
                  </a:lnTo>
                  <a:lnTo>
                    <a:pt x="113" y="116"/>
                  </a:lnTo>
                  <a:lnTo>
                    <a:pt x="103" y="107"/>
                  </a:lnTo>
                  <a:close/>
                  <a:moveTo>
                    <a:pt x="103" y="38"/>
                  </a:moveTo>
                  <a:lnTo>
                    <a:pt x="103" y="28"/>
                  </a:lnTo>
                  <a:lnTo>
                    <a:pt x="113" y="20"/>
                  </a:lnTo>
                  <a:lnTo>
                    <a:pt x="115" y="19"/>
                  </a:lnTo>
                  <a:lnTo>
                    <a:pt x="117" y="20"/>
                  </a:lnTo>
                  <a:lnTo>
                    <a:pt x="118" y="23"/>
                  </a:lnTo>
                  <a:lnTo>
                    <a:pt x="117" y="24"/>
                  </a:lnTo>
                  <a:lnTo>
                    <a:pt x="106" y="36"/>
                  </a:lnTo>
                  <a:lnTo>
                    <a:pt x="103" y="38"/>
                  </a:lnTo>
                  <a:close/>
                  <a:moveTo>
                    <a:pt x="114" y="68"/>
                  </a:moveTo>
                  <a:lnTo>
                    <a:pt x="114" y="68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34" y="65"/>
                  </a:lnTo>
                  <a:lnTo>
                    <a:pt x="136" y="65"/>
                  </a:lnTo>
                  <a:lnTo>
                    <a:pt x="137" y="68"/>
                  </a:lnTo>
                  <a:lnTo>
                    <a:pt x="136" y="70"/>
                  </a:lnTo>
                  <a:lnTo>
                    <a:pt x="134" y="72"/>
                  </a:lnTo>
                  <a:lnTo>
                    <a:pt x="117" y="72"/>
                  </a:lnTo>
                  <a:lnTo>
                    <a:pt x="114" y="70"/>
                  </a:lnTo>
                  <a:lnTo>
                    <a:pt x="114" y="68"/>
                  </a:lnTo>
                  <a:close/>
                  <a:moveTo>
                    <a:pt x="69" y="30"/>
                  </a:moveTo>
                  <a:lnTo>
                    <a:pt x="69" y="30"/>
                  </a:lnTo>
                  <a:lnTo>
                    <a:pt x="80" y="32"/>
                  </a:lnTo>
                  <a:lnTo>
                    <a:pt x="90" y="36"/>
                  </a:lnTo>
                  <a:lnTo>
                    <a:pt x="98" y="43"/>
                  </a:lnTo>
                  <a:lnTo>
                    <a:pt x="103" y="51"/>
                  </a:lnTo>
                  <a:lnTo>
                    <a:pt x="103" y="84"/>
                  </a:lnTo>
                  <a:lnTo>
                    <a:pt x="98" y="93"/>
                  </a:lnTo>
                  <a:lnTo>
                    <a:pt x="90" y="100"/>
                  </a:lnTo>
                  <a:lnTo>
                    <a:pt x="90" y="130"/>
                  </a:lnTo>
                  <a:lnTo>
                    <a:pt x="88" y="137"/>
                  </a:lnTo>
                  <a:lnTo>
                    <a:pt x="84" y="142"/>
                  </a:lnTo>
                  <a:lnTo>
                    <a:pt x="79" y="146"/>
                  </a:lnTo>
                  <a:lnTo>
                    <a:pt x="71" y="147"/>
                  </a:lnTo>
                  <a:lnTo>
                    <a:pt x="69" y="147"/>
                  </a:lnTo>
                  <a:lnTo>
                    <a:pt x="69" y="114"/>
                  </a:lnTo>
                  <a:lnTo>
                    <a:pt x="82" y="114"/>
                  </a:lnTo>
                  <a:lnTo>
                    <a:pt x="82" y="97"/>
                  </a:lnTo>
                  <a:lnTo>
                    <a:pt x="83" y="96"/>
                  </a:lnTo>
                  <a:lnTo>
                    <a:pt x="84" y="95"/>
                  </a:lnTo>
                  <a:lnTo>
                    <a:pt x="91" y="89"/>
                  </a:lnTo>
                  <a:lnTo>
                    <a:pt x="95" y="84"/>
                  </a:lnTo>
                  <a:lnTo>
                    <a:pt x="98" y="76"/>
                  </a:lnTo>
                  <a:lnTo>
                    <a:pt x="99" y="68"/>
                  </a:lnTo>
                  <a:lnTo>
                    <a:pt x="99" y="62"/>
                  </a:lnTo>
                  <a:lnTo>
                    <a:pt x="96" y="57"/>
                  </a:lnTo>
                  <a:lnTo>
                    <a:pt x="94" y="51"/>
                  </a:lnTo>
                  <a:lnTo>
                    <a:pt x="91" y="47"/>
                  </a:lnTo>
                  <a:lnTo>
                    <a:pt x="86" y="43"/>
                  </a:lnTo>
                  <a:lnTo>
                    <a:pt x="82" y="40"/>
                  </a:lnTo>
                  <a:lnTo>
                    <a:pt x="75" y="39"/>
                  </a:lnTo>
                  <a:lnTo>
                    <a:pt x="69" y="38"/>
                  </a:lnTo>
                  <a:lnTo>
                    <a:pt x="69" y="30"/>
                  </a:lnTo>
                  <a:close/>
                  <a:moveTo>
                    <a:pt x="103" y="28"/>
                  </a:moveTo>
                  <a:lnTo>
                    <a:pt x="100" y="31"/>
                  </a:lnTo>
                  <a:lnTo>
                    <a:pt x="99" y="34"/>
                  </a:lnTo>
                  <a:lnTo>
                    <a:pt x="100" y="36"/>
                  </a:lnTo>
                  <a:lnTo>
                    <a:pt x="103" y="38"/>
                  </a:lnTo>
                  <a:lnTo>
                    <a:pt x="103" y="28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99"/>
                  </a:lnTo>
                  <a:lnTo>
                    <a:pt x="99" y="101"/>
                  </a:lnTo>
                  <a:lnTo>
                    <a:pt x="100" y="104"/>
                  </a:lnTo>
                  <a:lnTo>
                    <a:pt x="103" y="107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2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2" y="23"/>
                  </a:lnTo>
                  <a:lnTo>
                    <a:pt x="69" y="24"/>
                  </a:lnTo>
                  <a:close/>
                  <a:moveTo>
                    <a:pt x="69" y="147"/>
                  </a:moveTo>
                  <a:lnTo>
                    <a:pt x="67" y="147"/>
                  </a:lnTo>
                  <a:lnTo>
                    <a:pt x="60" y="146"/>
                  </a:lnTo>
                  <a:lnTo>
                    <a:pt x="53" y="142"/>
                  </a:lnTo>
                  <a:lnTo>
                    <a:pt x="49" y="137"/>
                  </a:lnTo>
                  <a:lnTo>
                    <a:pt x="48" y="130"/>
                  </a:lnTo>
                  <a:lnTo>
                    <a:pt x="48" y="99"/>
                  </a:lnTo>
                  <a:lnTo>
                    <a:pt x="41" y="92"/>
                  </a:lnTo>
                  <a:lnTo>
                    <a:pt x="35" y="84"/>
                  </a:lnTo>
                  <a:lnTo>
                    <a:pt x="35" y="51"/>
                  </a:lnTo>
                  <a:lnTo>
                    <a:pt x="41" y="43"/>
                  </a:lnTo>
                  <a:lnTo>
                    <a:pt x="49" y="36"/>
                  </a:lnTo>
                  <a:lnTo>
                    <a:pt x="59" y="32"/>
                  </a:lnTo>
                  <a:lnTo>
                    <a:pt x="64" y="31"/>
                  </a:lnTo>
                  <a:lnTo>
                    <a:pt x="69" y="30"/>
                  </a:lnTo>
                  <a:lnTo>
                    <a:pt x="69" y="38"/>
                  </a:lnTo>
                  <a:lnTo>
                    <a:pt x="64" y="39"/>
                  </a:lnTo>
                  <a:lnTo>
                    <a:pt x="57" y="40"/>
                  </a:lnTo>
                  <a:lnTo>
                    <a:pt x="53" y="43"/>
                  </a:lnTo>
                  <a:lnTo>
                    <a:pt x="48" y="47"/>
                  </a:lnTo>
                  <a:lnTo>
                    <a:pt x="45" y="51"/>
                  </a:lnTo>
                  <a:lnTo>
                    <a:pt x="42" y="57"/>
                  </a:lnTo>
                  <a:lnTo>
                    <a:pt x="40" y="62"/>
                  </a:lnTo>
                  <a:lnTo>
                    <a:pt x="40" y="68"/>
                  </a:lnTo>
                  <a:lnTo>
                    <a:pt x="41" y="76"/>
                  </a:lnTo>
                  <a:lnTo>
                    <a:pt x="44" y="82"/>
                  </a:lnTo>
                  <a:lnTo>
                    <a:pt x="48" y="89"/>
                  </a:lnTo>
                  <a:lnTo>
                    <a:pt x="54" y="93"/>
                  </a:lnTo>
                  <a:lnTo>
                    <a:pt x="56" y="95"/>
                  </a:lnTo>
                  <a:lnTo>
                    <a:pt x="56" y="97"/>
                  </a:lnTo>
                  <a:lnTo>
                    <a:pt x="56" y="114"/>
                  </a:lnTo>
                  <a:lnTo>
                    <a:pt x="69" y="114"/>
                  </a:lnTo>
                  <a:lnTo>
                    <a:pt x="69" y="147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7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7" y="1"/>
                  </a:lnTo>
                  <a:lnTo>
                    <a:pt x="69" y="0"/>
                  </a:lnTo>
                  <a:close/>
                  <a:moveTo>
                    <a:pt x="35" y="107"/>
                  </a:moveTo>
                  <a:lnTo>
                    <a:pt x="38" y="104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5" y="99"/>
                  </a:lnTo>
                  <a:lnTo>
                    <a:pt x="35" y="107"/>
                  </a:lnTo>
                  <a:close/>
                  <a:moveTo>
                    <a:pt x="35" y="38"/>
                  </a:moveTo>
                  <a:lnTo>
                    <a:pt x="35" y="38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1"/>
                  </a:lnTo>
                  <a:lnTo>
                    <a:pt x="35" y="30"/>
                  </a:lnTo>
                  <a:lnTo>
                    <a:pt x="35" y="38"/>
                  </a:lnTo>
                  <a:close/>
                  <a:moveTo>
                    <a:pt x="35" y="84"/>
                  </a:moveTo>
                  <a:lnTo>
                    <a:pt x="35" y="84"/>
                  </a:lnTo>
                  <a:lnTo>
                    <a:pt x="33" y="76"/>
                  </a:lnTo>
                  <a:lnTo>
                    <a:pt x="31" y="68"/>
                  </a:lnTo>
                  <a:lnTo>
                    <a:pt x="33" y="59"/>
                  </a:lnTo>
                  <a:lnTo>
                    <a:pt x="35" y="51"/>
                  </a:lnTo>
                  <a:lnTo>
                    <a:pt x="35" y="84"/>
                  </a:lnTo>
                  <a:close/>
                  <a:moveTo>
                    <a:pt x="35" y="30"/>
                  </a:moveTo>
                  <a:lnTo>
                    <a:pt x="35" y="38"/>
                  </a:lnTo>
                  <a:lnTo>
                    <a:pt x="33" y="36"/>
                  </a:lnTo>
                  <a:lnTo>
                    <a:pt x="21" y="24"/>
                  </a:lnTo>
                  <a:lnTo>
                    <a:pt x="19" y="23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6" y="20"/>
                  </a:lnTo>
                  <a:lnTo>
                    <a:pt x="35" y="30"/>
                  </a:lnTo>
                  <a:close/>
                  <a:moveTo>
                    <a:pt x="35" y="99"/>
                  </a:moveTo>
                  <a:lnTo>
                    <a:pt x="35" y="107"/>
                  </a:lnTo>
                  <a:lnTo>
                    <a:pt x="26" y="116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19" y="114"/>
                  </a:lnTo>
                  <a:lnTo>
                    <a:pt x="21" y="111"/>
                  </a:lnTo>
                  <a:lnTo>
                    <a:pt x="33" y="99"/>
                  </a:lnTo>
                  <a:lnTo>
                    <a:pt x="35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5" y="68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2" y="65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07" name="组合 214"/>
            <p:cNvGrpSpPr>
              <a:grpSpLocks/>
            </p:cNvGrpSpPr>
            <p:nvPr/>
          </p:nvGrpSpPr>
          <p:grpSpPr bwMode="auto">
            <a:xfrm>
              <a:off x="4348139" y="1753451"/>
              <a:ext cx="104053" cy="171130"/>
              <a:chOff x="0" y="0"/>
              <a:chExt cx="160337" cy="255588"/>
            </a:xfrm>
            <a:solidFill>
              <a:schemeClr val="bg1">
                <a:alpha val="70000"/>
              </a:schemeClr>
            </a:solidFill>
          </p:grpSpPr>
          <p:sp>
            <p:nvSpPr>
              <p:cNvPr id="109" name="Freeform 190"/>
              <p:cNvSpPr>
                <a:spLocks noChangeArrowheads="1"/>
              </p:cNvSpPr>
              <p:nvPr/>
            </p:nvSpPr>
            <p:spPr bwMode="auto">
              <a:xfrm>
                <a:off x="90487" y="179388"/>
                <a:ext cx="57150" cy="57150"/>
              </a:xfrm>
              <a:custGeom>
                <a:avLst/>
                <a:gdLst>
                  <a:gd name="T0" fmla="*/ 0 w 36"/>
                  <a:gd name="T1" fmla="*/ 22 h 36"/>
                  <a:gd name="T2" fmla="*/ 0 w 36"/>
                  <a:gd name="T3" fmla="*/ 22 h 36"/>
                  <a:gd name="T4" fmla="*/ 2 w 36"/>
                  <a:gd name="T5" fmla="*/ 27 h 36"/>
                  <a:gd name="T6" fmla="*/ 8 w 36"/>
                  <a:gd name="T7" fmla="*/ 33 h 36"/>
                  <a:gd name="T8" fmla="*/ 13 w 36"/>
                  <a:gd name="T9" fmla="*/ 36 h 36"/>
                  <a:gd name="T10" fmla="*/ 21 w 36"/>
                  <a:gd name="T11" fmla="*/ 36 h 36"/>
                  <a:gd name="T12" fmla="*/ 21 w 36"/>
                  <a:gd name="T13" fmla="*/ 36 h 36"/>
                  <a:gd name="T14" fmla="*/ 28 w 36"/>
                  <a:gd name="T15" fmla="*/ 33 h 36"/>
                  <a:gd name="T16" fmla="*/ 32 w 36"/>
                  <a:gd name="T17" fmla="*/ 29 h 36"/>
                  <a:gd name="T18" fmla="*/ 35 w 36"/>
                  <a:gd name="T19" fmla="*/ 22 h 36"/>
                  <a:gd name="T20" fmla="*/ 36 w 36"/>
                  <a:gd name="T21" fmla="*/ 15 h 36"/>
                  <a:gd name="T22" fmla="*/ 36 w 36"/>
                  <a:gd name="T23" fmla="*/ 15 h 36"/>
                  <a:gd name="T24" fmla="*/ 33 w 36"/>
                  <a:gd name="T25" fmla="*/ 8 h 36"/>
                  <a:gd name="T26" fmla="*/ 28 w 36"/>
                  <a:gd name="T27" fmla="*/ 3 h 36"/>
                  <a:gd name="T28" fmla="*/ 21 w 36"/>
                  <a:gd name="T29" fmla="*/ 0 h 36"/>
                  <a:gd name="T30" fmla="*/ 14 w 36"/>
                  <a:gd name="T31" fmla="*/ 0 h 36"/>
                  <a:gd name="T32" fmla="*/ 14 w 36"/>
                  <a:gd name="T33" fmla="*/ 0 h 36"/>
                  <a:gd name="T34" fmla="*/ 8 w 36"/>
                  <a:gd name="T35" fmla="*/ 3 h 36"/>
                  <a:gd name="T36" fmla="*/ 4 w 36"/>
                  <a:gd name="T37" fmla="*/ 8 h 36"/>
                  <a:gd name="T38" fmla="*/ 1 w 36"/>
                  <a:gd name="T39" fmla="*/ 14 h 36"/>
                  <a:gd name="T40" fmla="*/ 0 w 36"/>
                  <a:gd name="T41" fmla="*/ 22 h 36"/>
                  <a:gd name="T42" fmla="*/ 0 w 36"/>
                  <a:gd name="T43" fmla="*/ 22 h 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6"/>
                  <a:gd name="T67" fmla="*/ 0 h 36"/>
                  <a:gd name="T68" fmla="*/ 36 w 36"/>
                  <a:gd name="T69" fmla="*/ 36 h 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6" h="36">
                    <a:moveTo>
                      <a:pt x="0" y="22"/>
                    </a:moveTo>
                    <a:lnTo>
                      <a:pt x="0" y="22"/>
                    </a:lnTo>
                    <a:lnTo>
                      <a:pt x="2" y="27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21" y="36"/>
                    </a:lnTo>
                    <a:lnTo>
                      <a:pt x="21" y="36"/>
                    </a:lnTo>
                    <a:lnTo>
                      <a:pt x="28" y="33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6" y="15"/>
                    </a:lnTo>
                    <a:lnTo>
                      <a:pt x="36" y="15"/>
                    </a:lnTo>
                    <a:lnTo>
                      <a:pt x="33" y="8"/>
                    </a:lnTo>
                    <a:lnTo>
                      <a:pt x="28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8"/>
                    </a:lnTo>
                    <a:lnTo>
                      <a:pt x="1" y="14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0" name="Freeform 191"/>
              <p:cNvSpPr>
                <a:spLocks noChangeArrowheads="1"/>
              </p:cNvSpPr>
              <p:nvPr/>
            </p:nvSpPr>
            <p:spPr bwMode="auto">
              <a:xfrm>
                <a:off x="106362" y="0"/>
                <a:ext cx="53975" cy="192088"/>
              </a:xfrm>
              <a:custGeom>
                <a:avLst/>
                <a:gdLst>
                  <a:gd name="T0" fmla="*/ 0 w 34"/>
                  <a:gd name="T1" fmla="*/ 121 h 121"/>
                  <a:gd name="T2" fmla="*/ 0 w 34"/>
                  <a:gd name="T3" fmla="*/ 121 h 121"/>
                  <a:gd name="T4" fmla="*/ 21 w 34"/>
                  <a:gd name="T5" fmla="*/ 17 h 121"/>
                  <a:gd name="T6" fmla="*/ 21 w 34"/>
                  <a:gd name="T7" fmla="*/ 17 h 121"/>
                  <a:gd name="T8" fmla="*/ 27 w 34"/>
                  <a:gd name="T9" fmla="*/ 9 h 121"/>
                  <a:gd name="T10" fmla="*/ 31 w 34"/>
                  <a:gd name="T11" fmla="*/ 2 h 121"/>
                  <a:gd name="T12" fmla="*/ 34 w 34"/>
                  <a:gd name="T13" fmla="*/ 0 h 121"/>
                  <a:gd name="T14" fmla="*/ 34 w 34"/>
                  <a:gd name="T15" fmla="*/ 0 h 121"/>
                  <a:gd name="T16" fmla="*/ 31 w 34"/>
                  <a:gd name="T17" fmla="*/ 19 h 121"/>
                  <a:gd name="T18" fmla="*/ 25 w 34"/>
                  <a:gd name="T19" fmla="*/ 61 h 121"/>
                  <a:gd name="T20" fmla="*/ 14 w 34"/>
                  <a:gd name="T21" fmla="*/ 121 h 121"/>
                  <a:gd name="T22" fmla="*/ 0 w 34"/>
                  <a:gd name="T23" fmla="*/ 121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121"/>
                  <a:gd name="T38" fmla="*/ 34 w 34"/>
                  <a:gd name="T39" fmla="*/ 121 h 1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121">
                    <a:moveTo>
                      <a:pt x="0" y="121"/>
                    </a:moveTo>
                    <a:lnTo>
                      <a:pt x="0" y="121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7" y="9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1" y="19"/>
                    </a:lnTo>
                    <a:lnTo>
                      <a:pt x="25" y="61"/>
                    </a:lnTo>
                    <a:lnTo>
                      <a:pt x="14" y="121"/>
                    </a:lnTo>
                    <a:lnTo>
                      <a:pt x="0" y="121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1" name="Freeform 192"/>
              <p:cNvSpPr>
                <a:spLocks noChangeArrowheads="1"/>
              </p:cNvSpPr>
              <p:nvPr/>
            </p:nvSpPr>
            <p:spPr bwMode="auto">
              <a:xfrm>
                <a:off x="0" y="30163"/>
                <a:ext cx="123825" cy="166688"/>
              </a:xfrm>
              <a:custGeom>
                <a:avLst/>
                <a:gdLst>
                  <a:gd name="T0" fmla="*/ 77 w 78"/>
                  <a:gd name="T1" fmla="*/ 98 h 105"/>
                  <a:gd name="T2" fmla="*/ 19 w 78"/>
                  <a:gd name="T3" fmla="*/ 13 h 105"/>
                  <a:gd name="T4" fmla="*/ 0 w 78"/>
                  <a:gd name="T5" fmla="*/ 0 h 105"/>
                  <a:gd name="T6" fmla="*/ 8 w 78"/>
                  <a:gd name="T7" fmla="*/ 20 h 105"/>
                  <a:gd name="T8" fmla="*/ 66 w 78"/>
                  <a:gd name="T9" fmla="*/ 105 h 105"/>
                  <a:gd name="T10" fmla="*/ 78 w 78"/>
                  <a:gd name="T11" fmla="*/ 98 h 105"/>
                  <a:gd name="T12" fmla="*/ 77 w 78"/>
                  <a:gd name="T13" fmla="*/ 98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105"/>
                  <a:gd name="T23" fmla="*/ 78 w 78"/>
                  <a:gd name="T24" fmla="*/ 105 h 10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105">
                    <a:moveTo>
                      <a:pt x="77" y="98"/>
                    </a:moveTo>
                    <a:lnTo>
                      <a:pt x="19" y="13"/>
                    </a:lnTo>
                    <a:lnTo>
                      <a:pt x="0" y="0"/>
                    </a:lnTo>
                    <a:lnTo>
                      <a:pt x="8" y="20"/>
                    </a:lnTo>
                    <a:lnTo>
                      <a:pt x="66" y="105"/>
                    </a:lnTo>
                    <a:lnTo>
                      <a:pt x="78" y="98"/>
                    </a:lnTo>
                    <a:lnTo>
                      <a:pt x="77" y="98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  <p:sp>
            <p:nvSpPr>
              <p:cNvPr id="112" name="Freeform 193"/>
              <p:cNvSpPr>
                <a:spLocks noChangeArrowheads="1"/>
              </p:cNvSpPr>
              <p:nvPr/>
            </p:nvSpPr>
            <p:spPr bwMode="auto">
              <a:xfrm>
                <a:off x="119062" y="225425"/>
                <a:ext cx="14288" cy="30163"/>
              </a:xfrm>
              <a:custGeom>
                <a:avLst/>
                <a:gdLst>
                  <a:gd name="T0" fmla="*/ 7 w 9"/>
                  <a:gd name="T1" fmla="*/ 2 h 19"/>
                  <a:gd name="T2" fmla="*/ 7 w 9"/>
                  <a:gd name="T3" fmla="*/ 2 h 19"/>
                  <a:gd name="T4" fmla="*/ 6 w 9"/>
                  <a:gd name="T5" fmla="*/ 0 h 19"/>
                  <a:gd name="T6" fmla="*/ 3 w 9"/>
                  <a:gd name="T7" fmla="*/ 0 h 19"/>
                  <a:gd name="T8" fmla="*/ 3 w 9"/>
                  <a:gd name="T9" fmla="*/ 0 h 19"/>
                  <a:gd name="T10" fmla="*/ 0 w 9"/>
                  <a:gd name="T11" fmla="*/ 1 h 19"/>
                  <a:gd name="T12" fmla="*/ 0 w 9"/>
                  <a:gd name="T13" fmla="*/ 4 h 19"/>
                  <a:gd name="T14" fmla="*/ 3 w 9"/>
                  <a:gd name="T15" fmla="*/ 16 h 19"/>
                  <a:gd name="T16" fmla="*/ 3 w 9"/>
                  <a:gd name="T17" fmla="*/ 16 h 19"/>
                  <a:gd name="T18" fmla="*/ 3 w 9"/>
                  <a:gd name="T19" fmla="*/ 19 h 19"/>
                  <a:gd name="T20" fmla="*/ 6 w 9"/>
                  <a:gd name="T21" fmla="*/ 19 h 19"/>
                  <a:gd name="T22" fmla="*/ 6 w 9"/>
                  <a:gd name="T23" fmla="*/ 19 h 19"/>
                  <a:gd name="T24" fmla="*/ 9 w 9"/>
                  <a:gd name="T25" fmla="*/ 17 h 19"/>
                  <a:gd name="T26" fmla="*/ 9 w 9"/>
                  <a:gd name="T27" fmla="*/ 15 h 19"/>
                  <a:gd name="T28" fmla="*/ 7 w 9"/>
                  <a:gd name="T29" fmla="*/ 2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9"/>
                  <a:gd name="T47" fmla="*/ 9 w 9"/>
                  <a:gd name="T48" fmla="*/ 19 h 1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9">
                    <a:moveTo>
                      <a:pt x="7" y="2"/>
                    </a:moveTo>
                    <a:lnTo>
                      <a:pt x="7" y="2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zh-CN">
                  <a:solidFill>
                    <a:srgbClr val="000000"/>
                  </a:solidFill>
                  <a:latin typeface="Impact" pitchFamily="34" charset="0"/>
                  <a:ea typeface="微软雅黑" pitchFamily="34" charset="-122"/>
                  <a:sym typeface="Impact" pitchFamily="34" charset="0"/>
                </a:endParaRPr>
              </a:p>
            </p:txBody>
          </p:sp>
        </p:grpSp>
        <p:sp>
          <p:nvSpPr>
            <p:cNvPr id="14469" name="Freeform 194"/>
            <p:cNvSpPr>
              <a:spLocks noEditPoints="1" noChangeArrowheads="1"/>
            </p:cNvSpPr>
            <p:nvPr/>
          </p:nvSpPr>
          <p:spPr bwMode="auto">
            <a:xfrm>
              <a:off x="4335655" y="876543"/>
              <a:ext cx="143594" cy="158375"/>
            </a:xfrm>
            <a:custGeom>
              <a:avLst/>
              <a:gdLst>
                <a:gd name="T0" fmla="*/ 2147483647 w 137"/>
                <a:gd name="T1" fmla="*/ 2147483647 h 149"/>
                <a:gd name="T2" fmla="*/ 2147483647 w 137"/>
                <a:gd name="T3" fmla="*/ 2147483647 h 149"/>
                <a:gd name="T4" fmla="*/ 2147483647 w 137"/>
                <a:gd name="T5" fmla="*/ 2147483647 h 149"/>
                <a:gd name="T6" fmla="*/ 2147483647 w 137"/>
                <a:gd name="T7" fmla="*/ 2147483647 h 149"/>
                <a:gd name="T8" fmla="*/ 2147483647 w 137"/>
                <a:gd name="T9" fmla="*/ 2147483647 h 149"/>
                <a:gd name="T10" fmla="*/ 2147483647 w 137"/>
                <a:gd name="T11" fmla="*/ 2147483647 h 149"/>
                <a:gd name="T12" fmla="*/ 2147483647 w 137"/>
                <a:gd name="T13" fmla="*/ 2147483647 h 149"/>
                <a:gd name="T14" fmla="*/ 2147483647 w 137"/>
                <a:gd name="T15" fmla="*/ 2147483647 h 149"/>
                <a:gd name="T16" fmla="*/ 2147483647 w 137"/>
                <a:gd name="T17" fmla="*/ 2147483647 h 149"/>
                <a:gd name="T18" fmla="*/ 2147483647 w 137"/>
                <a:gd name="T19" fmla="*/ 2147483647 h 149"/>
                <a:gd name="T20" fmla="*/ 2147483647 w 137"/>
                <a:gd name="T21" fmla="*/ 2147483647 h 149"/>
                <a:gd name="T22" fmla="*/ 2147483647 w 137"/>
                <a:gd name="T23" fmla="*/ 2147483647 h 149"/>
                <a:gd name="T24" fmla="*/ 2147483647 w 137"/>
                <a:gd name="T25" fmla="*/ 2147483647 h 149"/>
                <a:gd name="T26" fmla="*/ 2147483647 w 137"/>
                <a:gd name="T27" fmla="*/ 2147483647 h 149"/>
                <a:gd name="T28" fmla="*/ 2147483647 w 137"/>
                <a:gd name="T29" fmla="*/ 2147483647 h 149"/>
                <a:gd name="T30" fmla="*/ 2147483647 w 137"/>
                <a:gd name="T31" fmla="*/ 2147483647 h 149"/>
                <a:gd name="T32" fmla="*/ 2147483647 w 137"/>
                <a:gd name="T33" fmla="*/ 2147483647 h 149"/>
                <a:gd name="T34" fmla="*/ 2147483647 w 137"/>
                <a:gd name="T35" fmla="*/ 2147483647 h 149"/>
                <a:gd name="T36" fmla="*/ 2147483647 w 137"/>
                <a:gd name="T37" fmla="*/ 2147483647 h 149"/>
                <a:gd name="T38" fmla="*/ 2147483647 w 137"/>
                <a:gd name="T39" fmla="*/ 2147483647 h 149"/>
                <a:gd name="T40" fmla="*/ 2147483647 w 137"/>
                <a:gd name="T41" fmla="*/ 2147483647 h 149"/>
                <a:gd name="T42" fmla="*/ 2147483647 w 137"/>
                <a:gd name="T43" fmla="*/ 2147483647 h 149"/>
                <a:gd name="T44" fmla="*/ 2147483647 w 137"/>
                <a:gd name="T45" fmla="*/ 2147483647 h 149"/>
                <a:gd name="T46" fmla="*/ 2147483647 w 137"/>
                <a:gd name="T47" fmla="*/ 2147483647 h 149"/>
                <a:gd name="T48" fmla="*/ 2147483647 w 137"/>
                <a:gd name="T49" fmla="*/ 2147483647 h 149"/>
                <a:gd name="T50" fmla="*/ 2147483647 w 137"/>
                <a:gd name="T51" fmla="*/ 2147483647 h 149"/>
                <a:gd name="T52" fmla="*/ 2147483647 w 137"/>
                <a:gd name="T53" fmla="*/ 2147483647 h 149"/>
                <a:gd name="T54" fmla="*/ 2147483647 w 137"/>
                <a:gd name="T55" fmla="*/ 2147483647 h 149"/>
                <a:gd name="T56" fmla="*/ 2147483647 w 137"/>
                <a:gd name="T57" fmla="*/ 2147483647 h 149"/>
                <a:gd name="T58" fmla="*/ 2147483647 w 137"/>
                <a:gd name="T59" fmla="*/ 2147483647 h 149"/>
                <a:gd name="T60" fmla="*/ 2147483647 w 137"/>
                <a:gd name="T61" fmla="*/ 2147483647 h 149"/>
                <a:gd name="T62" fmla="*/ 2147483647 w 137"/>
                <a:gd name="T63" fmla="*/ 2147483647 h 149"/>
                <a:gd name="T64" fmla="*/ 2147483647 w 137"/>
                <a:gd name="T65" fmla="*/ 2147483647 h 149"/>
                <a:gd name="T66" fmla="*/ 2147483647 w 137"/>
                <a:gd name="T67" fmla="*/ 2147483647 h 149"/>
                <a:gd name="T68" fmla="*/ 2147483647 w 137"/>
                <a:gd name="T69" fmla="*/ 2147483647 h 149"/>
                <a:gd name="T70" fmla="*/ 2147483647 w 137"/>
                <a:gd name="T71" fmla="*/ 2147483647 h 149"/>
                <a:gd name="T72" fmla="*/ 2147483647 w 137"/>
                <a:gd name="T73" fmla="*/ 2147483647 h 149"/>
                <a:gd name="T74" fmla="*/ 2147483647 w 137"/>
                <a:gd name="T75" fmla="*/ 2147483647 h 149"/>
                <a:gd name="T76" fmla="*/ 2147483647 w 137"/>
                <a:gd name="T77" fmla="*/ 2147483647 h 149"/>
                <a:gd name="T78" fmla="*/ 2147483647 w 137"/>
                <a:gd name="T79" fmla="*/ 2147483647 h 149"/>
                <a:gd name="T80" fmla="*/ 2147483647 w 137"/>
                <a:gd name="T81" fmla="*/ 2147483647 h 149"/>
                <a:gd name="T82" fmla="*/ 2147483647 w 137"/>
                <a:gd name="T83" fmla="*/ 2147483647 h 149"/>
                <a:gd name="T84" fmla="*/ 2147483647 w 137"/>
                <a:gd name="T85" fmla="*/ 2147483647 h 149"/>
                <a:gd name="T86" fmla="*/ 2147483647 w 137"/>
                <a:gd name="T87" fmla="*/ 0 h 149"/>
                <a:gd name="T88" fmla="*/ 2147483647 w 137"/>
                <a:gd name="T89" fmla="*/ 2147483647 h 149"/>
                <a:gd name="T90" fmla="*/ 2147483647 w 137"/>
                <a:gd name="T91" fmla="*/ 2147483647 h 149"/>
                <a:gd name="T92" fmla="*/ 2147483647 w 137"/>
                <a:gd name="T93" fmla="*/ 2147483647 h 149"/>
                <a:gd name="T94" fmla="*/ 2147483647 w 137"/>
                <a:gd name="T95" fmla="*/ 2147483647 h 149"/>
                <a:gd name="T96" fmla="*/ 2147483647 w 137"/>
                <a:gd name="T97" fmla="*/ 2147483647 h 149"/>
                <a:gd name="T98" fmla="*/ 2147483647 w 137"/>
                <a:gd name="T99" fmla="*/ 2147483647 h 149"/>
                <a:gd name="T100" fmla="*/ 2147483647 w 137"/>
                <a:gd name="T101" fmla="*/ 2147483647 h 149"/>
                <a:gd name="T102" fmla="*/ 2147483647 w 137"/>
                <a:gd name="T103" fmla="*/ 2147483647 h 149"/>
                <a:gd name="T104" fmla="*/ 2147483647 w 137"/>
                <a:gd name="T105" fmla="*/ 2147483647 h 149"/>
                <a:gd name="T106" fmla="*/ 2147483647 w 137"/>
                <a:gd name="T107" fmla="*/ 2147483647 h 149"/>
                <a:gd name="T108" fmla="*/ 2147483647 w 137"/>
                <a:gd name="T109" fmla="*/ 2147483647 h 149"/>
                <a:gd name="T110" fmla="*/ 2147483647 w 137"/>
                <a:gd name="T111" fmla="*/ 2147483647 h 149"/>
                <a:gd name="T112" fmla="*/ 2147483647 w 137"/>
                <a:gd name="T113" fmla="*/ 2147483647 h 149"/>
                <a:gd name="T114" fmla="*/ 2147483647 w 137"/>
                <a:gd name="T115" fmla="*/ 2147483647 h 149"/>
                <a:gd name="T116" fmla="*/ 2147483647 w 137"/>
                <a:gd name="T117" fmla="*/ 2147483647 h 149"/>
                <a:gd name="T118" fmla="*/ 2147483647 w 137"/>
                <a:gd name="T119" fmla="*/ 2147483647 h 149"/>
                <a:gd name="T120" fmla="*/ 0 w 137"/>
                <a:gd name="T121" fmla="*/ 2147483647 h 149"/>
                <a:gd name="T122" fmla="*/ 2147483647 w 137"/>
                <a:gd name="T123" fmla="*/ 2147483647 h 14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7"/>
                <a:gd name="T187" fmla="*/ 0 h 149"/>
                <a:gd name="T188" fmla="*/ 137 w 137"/>
                <a:gd name="T189" fmla="*/ 149 h 14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7" h="149">
                  <a:moveTo>
                    <a:pt x="103" y="51"/>
                  </a:moveTo>
                  <a:lnTo>
                    <a:pt x="103" y="51"/>
                  </a:lnTo>
                  <a:lnTo>
                    <a:pt x="105" y="60"/>
                  </a:lnTo>
                  <a:lnTo>
                    <a:pt x="105" y="69"/>
                  </a:lnTo>
                  <a:lnTo>
                    <a:pt x="105" y="77"/>
                  </a:lnTo>
                  <a:lnTo>
                    <a:pt x="103" y="85"/>
                  </a:lnTo>
                  <a:lnTo>
                    <a:pt x="103" y="51"/>
                  </a:lnTo>
                  <a:close/>
                  <a:moveTo>
                    <a:pt x="103" y="108"/>
                  </a:moveTo>
                  <a:lnTo>
                    <a:pt x="103" y="99"/>
                  </a:lnTo>
                  <a:lnTo>
                    <a:pt x="104" y="100"/>
                  </a:lnTo>
                  <a:lnTo>
                    <a:pt x="116" y="112"/>
                  </a:lnTo>
                  <a:lnTo>
                    <a:pt x="118" y="115"/>
                  </a:lnTo>
                  <a:lnTo>
                    <a:pt x="116" y="116"/>
                  </a:lnTo>
                  <a:lnTo>
                    <a:pt x="114" y="118"/>
                  </a:lnTo>
                  <a:lnTo>
                    <a:pt x="111" y="116"/>
                  </a:lnTo>
                  <a:lnTo>
                    <a:pt x="103" y="108"/>
                  </a:lnTo>
                  <a:close/>
                  <a:moveTo>
                    <a:pt x="103" y="38"/>
                  </a:moveTo>
                  <a:lnTo>
                    <a:pt x="103" y="30"/>
                  </a:lnTo>
                  <a:lnTo>
                    <a:pt x="111" y="20"/>
                  </a:lnTo>
                  <a:lnTo>
                    <a:pt x="114" y="19"/>
                  </a:lnTo>
                  <a:lnTo>
                    <a:pt x="116" y="20"/>
                  </a:lnTo>
                  <a:lnTo>
                    <a:pt x="118" y="23"/>
                  </a:lnTo>
                  <a:lnTo>
                    <a:pt x="116" y="26"/>
                  </a:lnTo>
                  <a:lnTo>
                    <a:pt x="104" y="38"/>
                  </a:lnTo>
                  <a:lnTo>
                    <a:pt x="103" y="38"/>
                  </a:lnTo>
                  <a:close/>
                  <a:moveTo>
                    <a:pt x="112" y="69"/>
                  </a:moveTo>
                  <a:lnTo>
                    <a:pt x="112" y="69"/>
                  </a:lnTo>
                  <a:lnTo>
                    <a:pt x="114" y="66"/>
                  </a:lnTo>
                  <a:lnTo>
                    <a:pt x="116" y="65"/>
                  </a:lnTo>
                  <a:lnTo>
                    <a:pt x="133" y="65"/>
                  </a:lnTo>
                  <a:lnTo>
                    <a:pt x="135" y="66"/>
                  </a:lnTo>
                  <a:lnTo>
                    <a:pt x="137" y="69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16" y="72"/>
                  </a:lnTo>
                  <a:lnTo>
                    <a:pt x="114" y="72"/>
                  </a:lnTo>
                  <a:lnTo>
                    <a:pt x="112" y="69"/>
                  </a:lnTo>
                  <a:close/>
                  <a:moveTo>
                    <a:pt x="69" y="31"/>
                  </a:moveTo>
                  <a:lnTo>
                    <a:pt x="69" y="31"/>
                  </a:lnTo>
                  <a:lnTo>
                    <a:pt x="78" y="33"/>
                  </a:lnTo>
                  <a:lnTo>
                    <a:pt x="88" y="37"/>
                  </a:lnTo>
                  <a:lnTo>
                    <a:pt x="96" y="43"/>
                  </a:lnTo>
                  <a:lnTo>
                    <a:pt x="103" y="51"/>
                  </a:lnTo>
                  <a:lnTo>
                    <a:pt x="103" y="85"/>
                  </a:lnTo>
                  <a:lnTo>
                    <a:pt x="96" y="93"/>
                  </a:lnTo>
                  <a:lnTo>
                    <a:pt x="89" y="100"/>
                  </a:lnTo>
                  <a:lnTo>
                    <a:pt x="89" y="130"/>
                  </a:lnTo>
                  <a:lnTo>
                    <a:pt x="88" y="137"/>
                  </a:lnTo>
                  <a:lnTo>
                    <a:pt x="84" y="144"/>
                  </a:lnTo>
                  <a:lnTo>
                    <a:pt x="77" y="148"/>
                  </a:lnTo>
                  <a:lnTo>
                    <a:pt x="70" y="149"/>
                  </a:lnTo>
                  <a:lnTo>
                    <a:pt x="69" y="149"/>
                  </a:lnTo>
                  <a:lnTo>
                    <a:pt x="69" y="115"/>
                  </a:lnTo>
                  <a:lnTo>
                    <a:pt x="81" y="115"/>
                  </a:lnTo>
                  <a:lnTo>
                    <a:pt x="81" y="98"/>
                  </a:lnTo>
                  <a:lnTo>
                    <a:pt x="81" y="96"/>
                  </a:lnTo>
                  <a:lnTo>
                    <a:pt x="82" y="95"/>
                  </a:lnTo>
                  <a:lnTo>
                    <a:pt x="89" y="89"/>
                  </a:lnTo>
                  <a:lnTo>
                    <a:pt x="95" y="84"/>
                  </a:lnTo>
                  <a:lnTo>
                    <a:pt x="97" y="77"/>
                  </a:lnTo>
                  <a:lnTo>
                    <a:pt x="99" y="69"/>
                  </a:lnTo>
                  <a:lnTo>
                    <a:pt x="97" y="62"/>
                  </a:lnTo>
                  <a:lnTo>
                    <a:pt x="96" y="57"/>
                  </a:lnTo>
                  <a:lnTo>
                    <a:pt x="93" y="51"/>
                  </a:lnTo>
                  <a:lnTo>
                    <a:pt x="89" y="47"/>
                  </a:lnTo>
                  <a:lnTo>
                    <a:pt x="85" y="43"/>
                  </a:lnTo>
                  <a:lnTo>
                    <a:pt x="80" y="41"/>
                  </a:lnTo>
                  <a:lnTo>
                    <a:pt x="74" y="39"/>
                  </a:lnTo>
                  <a:lnTo>
                    <a:pt x="69" y="39"/>
                  </a:lnTo>
                  <a:lnTo>
                    <a:pt x="69" y="31"/>
                  </a:lnTo>
                  <a:close/>
                  <a:moveTo>
                    <a:pt x="103" y="30"/>
                  </a:moveTo>
                  <a:lnTo>
                    <a:pt x="100" y="33"/>
                  </a:lnTo>
                  <a:lnTo>
                    <a:pt x="99" y="35"/>
                  </a:lnTo>
                  <a:lnTo>
                    <a:pt x="100" y="38"/>
                  </a:lnTo>
                  <a:lnTo>
                    <a:pt x="103" y="38"/>
                  </a:lnTo>
                  <a:lnTo>
                    <a:pt x="103" y="30"/>
                  </a:lnTo>
                  <a:close/>
                  <a:moveTo>
                    <a:pt x="103" y="99"/>
                  </a:moveTo>
                  <a:lnTo>
                    <a:pt x="103" y="99"/>
                  </a:lnTo>
                  <a:lnTo>
                    <a:pt x="100" y="100"/>
                  </a:lnTo>
                  <a:lnTo>
                    <a:pt x="99" y="103"/>
                  </a:lnTo>
                  <a:lnTo>
                    <a:pt x="100" y="106"/>
                  </a:lnTo>
                  <a:lnTo>
                    <a:pt x="103" y="108"/>
                  </a:lnTo>
                  <a:lnTo>
                    <a:pt x="103" y="99"/>
                  </a:lnTo>
                  <a:close/>
                  <a:moveTo>
                    <a:pt x="69" y="24"/>
                  </a:moveTo>
                  <a:lnTo>
                    <a:pt x="69" y="0"/>
                  </a:lnTo>
                  <a:lnTo>
                    <a:pt x="70" y="1"/>
                  </a:lnTo>
                  <a:lnTo>
                    <a:pt x="72" y="4"/>
                  </a:lnTo>
                  <a:lnTo>
                    <a:pt x="72" y="20"/>
                  </a:lnTo>
                  <a:lnTo>
                    <a:pt x="70" y="23"/>
                  </a:lnTo>
                  <a:lnTo>
                    <a:pt x="69" y="24"/>
                  </a:lnTo>
                  <a:close/>
                  <a:moveTo>
                    <a:pt x="69" y="149"/>
                  </a:moveTo>
                  <a:lnTo>
                    <a:pt x="66" y="149"/>
                  </a:lnTo>
                  <a:lnTo>
                    <a:pt x="58" y="148"/>
                  </a:lnTo>
                  <a:lnTo>
                    <a:pt x="53" y="144"/>
                  </a:lnTo>
                  <a:lnTo>
                    <a:pt x="49" y="137"/>
                  </a:lnTo>
                  <a:lnTo>
                    <a:pt x="47" y="130"/>
                  </a:lnTo>
                  <a:lnTo>
                    <a:pt x="47" y="100"/>
                  </a:lnTo>
                  <a:lnTo>
                    <a:pt x="39" y="93"/>
                  </a:lnTo>
                  <a:lnTo>
                    <a:pt x="34" y="85"/>
                  </a:lnTo>
                  <a:lnTo>
                    <a:pt x="34" y="53"/>
                  </a:lnTo>
                  <a:lnTo>
                    <a:pt x="40" y="43"/>
                  </a:lnTo>
                  <a:lnTo>
                    <a:pt x="47" y="37"/>
                  </a:lnTo>
                  <a:lnTo>
                    <a:pt x="58" y="33"/>
                  </a:lnTo>
                  <a:lnTo>
                    <a:pt x="62" y="31"/>
                  </a:lnTo>
                  <a:lnTo>
                    <a:pt x="69" y="31"/>
                  </a:lnTo>
                  <a:lnTo>
                    <a:pt x="69" y="39"/>
                  </a:lnTo>
                  <a:lnTo>
                    <a:pt x="62" y="39"/>
                  </a:lnTo>
                  <a:lnTo>
                    <a:pt x="57" y="41"/>
                  </a:lnTo>
                  <a:lnTo>
                    <a:pt x="51" y="43"/>
                  </a:lnTo>
                  <a:lnTo>
                    <a:pt x="47" y="47"/>
                  </a:lnTo>
                  <a:lnTo>
                    <a:pt x="43" y="51"/>
                  </a:lnTo>
                  <a:lnTo>
                    <a:pt x="40" y="57"/>
                  </a:lnTo>
                  <a:lnTo>
                    <a:pt x="39" y="62"/>
                  </a:lnTo>
                  <a:lnTo>
                    <a:pt x="38" y="69"/>
                  </a:lnTo>
                  <a:lnTo>
                    <a:pt x="39" y="77"/>
                  </a:lnTo>
                  <a:lnTo>
                    <a:pt x="42" y="84"/>
                  </a:lnTo>
                  <a:lnTo>
                    <a:pt x="47" y="89"/>
                  </a:lnTo>
                  <a:lnTo>
                    <a:pt x="53" y="95"/>
                  </a:lnTo>
                  <a:lnTo>
                    <a:pt x="54" y="96"/>
                  </a:lnTo>
                  <a:lnTo>
                    <a:pt x="55" y="98"/>
                  </a:lnTo>
                  <a:lnTo>
                    <a:pt x="55" y="115"/>
                  </a:lnTo>
                  <a:lnTo>
                    <a:pt x="69" y="115"/>
                  </a:lnTo>
                  <a:lnTo>
                    <a:pt x="69" y="149"/>
                  </a:lnTo>
                  <a:close/>
                  <a:moveTo>
                    <a:pt x="69" y="0"/>
                  </a:moveTo>
                  <a:lnTo>
                    <a:pt x="69" y="24"/>
                  </a:lnTo>
                  <a:lnTo>
                    <a:pt x="68" y="24"/>
                  </a:lnTo>
                  <a:lnTo>
                    <a:pt x="66" y="23"/>
                  </a:lnTo>
                  <a:lnTo>
                    <a:pt x="65" y="20"/>
                  </a:lnTo>
                  <a:lnTo>
                    <a:pt x="65" y="4"/>
                  </a:lnTo>
                  <a:lnTo>
                    <a:pt x="66" y="1"/>
                  </a:lnTo>
                  <a:lnTo>
                    <a:pt x="68" y="0"/>
                  </a:lnTo>
                  <a:lnTo>
                    <a:pt x="69" y="0"/>
                  </a:lnTo>
                  <a:close/>
                  <a:moveTo>
                    <a:pt x="34" y="107"/>
                  </a:moveTo>
                  <a:lnTo>
                    <a:pt x="36" y="106"/>
                  </a:lnTo>
                  <a:lnTo>
                    <a:pt x="38" y="103"/>
                  </a:lnTo>
                  <a:lnTo>
                    <a:pt x="36" y="100"/>
                  </a:lnTo>
                  <a:lnTo>
                    <a:pt x="34" y="99"/>
                  </a:lnTo>
                  <a:lnTo>
                    <a:pt x="34" y="107"/>
                  </a:lnTo>
                  <a:close/>
                  <a:moveTo>
                    <a:pt x="34" y="38"/>
                  </a:moveTo>
                  <a:lnTo>
                    <a:pt x="34" y="38"/>
                  </a:lnTo>
                  <a:lnTo>
                    <a:pt x="36" y="38"/>
                  </a:lnTo>
                  <a:lnTo>
                    <a:pt x="38" y="35"/>
                  </a:lnTo>
                  <a:lnTo>
                    <a:pt x="36" y="33"/>
                  </a:lnTo>
                  <a:lnTo>
                    <a:pt x="34" y="30"/>
                  </a:lnTo>
                  <a:lnTo>
                    <a:pt x="34" y="38"/>
                  </a:lnTo>
                  <a:close/>
                  <a:moveTo>
                    <a:pt x="34" y="85"/>
                  </a:moveTo>
                  <a:lnTo>
                    <a:pt x="34" y="85"/>
                  </a:lnTo>
                  <a:lnTo>
                    <a:pt x="31" y="77"/>
                  </a:lnTo>
                  <a:lnTo>
                    <a:pt x="31" y="69"/>
                  </a:lnTo>
                  <a:lnTo>
                    <a:pt x="31" y="61"/>
                  </a:lnTo>
                  <a:lnTo>
                    <a:pt x="34" y="53"/>
                  </a:lnTo>
                  <a:lnTo>
                    <a:pt x="34" y="85"/>
                  </a:lnTo>
                  <a:close/>
                  <a:moveTo>
                    <a:pt x="34" y="30"/>
                  </a:moveTo>
                  <a:lnTo>
                    <a:pt x="34" y="38"/>
                  </a:lnTo>
                  <a:lnTo>
                    <a:pt x="31" y="38"/>
                  </a:lnTo>
                  <a:lnTo>
                    <a:pt x="20" y="26"/>
                  </a:lnTo>
                  <a:lnTo>
                    <a:pt x="19" y="23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24" y="20"/>
                  </a:lnTo>
                  <a:lnTo>
                    <a:pt x="34" y="30"/>
                  </a:lnTo>
                  <a:close/>
                  <a:moveTo>
                    <a:pt x="34" y="99"/>
                  </a:moveTo>
                  <a:lnTo>
                    <a:pt x="34" y="107"/>
                  </a:lnTo>
                  <a:lnTo>
                    <a:pt x="24" y="116"/>
                  </a:lnTo>
                  <a:lnTo>
                    <a:pt x="23" y="118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20" y="112"/>
                  </a:lnTo>
                  <a:lnTo>
                    <a:pt x="31" y="100"/>
                  </a:lnTo>
                  <a:lnTo>
                    <a:pt x="34" y="99"/>
                  </a:lnTo>
                  <a:close/>
                  <a:moveTo>
                    <a:pt x="4" y="65"/>
                  </a:moveTo>
                  <a:lnTo>
                    <a:pt x="4" y="65"/>
                  </a:lnTo>
                  <a:lnTo>
                    <a:pt x="20" y="65"/>
                  </a:lnTo>
                  <a:lnTo>
                    <a:pt x="23" y="66"/>
                  </a:lnTo>
                  <a:lnTo>
                    <a:pt x="24" y="69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4" y="72"/>
                  </a:lnTo>
                  <a:lnTo>
                    <a:pt x="1" y="72"/>
                  </a:lnTo>
                  <a:lnTo>
                    <a:pt x="0" y="69"/>
                  </a:lnTo>
                  <a:lnTo>
                    <a:pt x="1" y="66"/>
                  </a:lnTo>
                  <a:lnTo>
                    <a:pt x="4" y="65"/>
                  </a:ln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4345" name="组合 276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4346" name="组合 277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434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49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0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1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6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7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8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9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0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1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2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3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4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5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6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7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8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1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2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3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4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5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6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7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8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9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0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1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2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3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4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5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6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7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8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89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0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1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2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3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4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5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6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7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8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99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0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1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2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3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4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5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6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7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8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09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0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1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2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3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4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5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6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7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8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19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0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1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2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3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4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5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6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7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8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429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4347" name="文本框 27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9" name="组合 16"/>
          <p:cNvGrpSpPr>
            <a:grpSpLocks/>
          </p:cNvGrpSpPr>
          <p:nvPr/>
        </p:nvGrpSpPr>
        <p:grpSpPr bwMode="auto">
          <a:xfrm>
            <a:off x="4206327" y="1411818"/>
            <a:ext cx="3899153" cy="4421628"/>
            <a:chOff x="0" y="0"/>
            <a:chExt cx="2924098" cy="3315920"/>
          </a:xfrm>
          <a:solidFill>
            <a:schemeClr val="bg1">
              <a:alpha val="50000"/>
            </a:schemeClr>
          </a:solidFill>
        </p:grpSpPr>
        <p:sp>
          <p:nvSpPr>
            <p:cNvPr id="19460" name="Rectangle 8"/>
            <p:cNvSpPr>
              <a:spLocks noChangeArrowheads="1"/>
            </p:cNvSpPr>
            <p:nvPr/>
          </p:nvSpPr>
          <p:spPr bwMode="auto">
            <a:xfrm rot="16200000">
              <a:off x="-1026291" y="1746370"/>
              <a:ext cx="259584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1" name="Rectangle 9"/>
            <p:cNvSpPr>
              <a:spLocks noChangeArrowheads="1"/>
            </p:cNvSpPr>
            <p:nvPr/>
          </p:nvSpPr>
          <p:spPr bwMode="auto">
            <a:xfrm rot="16200000">
              <a:off x="-180852" y="1994799"/>
              <a:ext cx="2091783" cy="55045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2" name="Rectangle 10"/>
            <p:cNvSpPr>
              <a:spLocks noChangeArrowheads="1"/>
            </p:cNvSpPr>
            <p:nvPr/>
          </p:nvSpPr>
          <p:spPr bwMode="auto">
            <a:xfrm rot="16200000">
              <a:off x="-199510" y="1386331"/>
              <a:ext cx="3315920" cy="54325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3" name="Rectangle 11"/>
            <p:cNvSpPr>
              <a:spLocks noChangeArrowheads="1"/>
            </p:cNvSpPr>
            <p:nvPr/>
          </p:nvSpPr>
          <p:spPr bwMode="auto">
            <a:xfrm rot="16200000">
              <a:off x="752141" y="1744569"/>
              <a:ext cx="2595842" cy="5468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9464" name="Rectangle 12"/>
            <p:cNvSpPr>
              <a:spLocks noChangeArrowheads="1"/>
            </p:cNvSpPr>
            <p:nvPr/>
          </p:nvSpPr>
          <p:spPr bwMode="auto">
            <a:xfrm rot="16200000">
              <a:off x="1133128" y="1524949"/>
              <a:ext cx="3027888" cy="55405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19465" name="组合 15"/>
          <p:cNvGrpSpPr>
            <a:grpSpLocks/>
          </p:cNvGrpSpPr>
          <p:nvPr/>
        </p:nvGrpSpPr>
        <p:grpSpPr bwMode="auto">
          <a:xfrm>
            <a:off x="2511214" y="5833442"/>
            <a:ext cx="7274984" cy="1272209"/>
            <a:chOff x="0" y="0"/>
            <a:chExt cx="5455741" cy="954070"/>
          </a:xfrm>
          <a:solidFill>
            <a:schemeClr val="bg1">
              <a:alpha val="50000"/>
            </a:schemeClr>
          </a:solidFill>
        </p:grpSpPr>
        <p:sp>
          <p:nvSpPr>
            <p:cNvPr id="19466" name="Rectangle 9"/>
            <p:cNvSpPr>
              <a:spLocks/>
            </p:cNvSpPr>
            <p:nvPr/>
          </p:nvSpPr>
          <p:spPr bwMode="auto">
            <a:xfrm rot="16200000">
              <a:off x="430204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7" name="Rectangle 9"/>
            <p:cNvSpPr>
              <a:spLocks/>
            </p:cNvSpPr>
            <p:nvPr/>
          </p:nvSpPr>
          <p:spPr bwMode="auto">
            <a:xfrm rot="16200000">
              <a:off x="2256234" y="-40243"/>
              <a:ext cx="954068" cy="1034556"/>
            </a:xfrm>
            <a:custGeom>
              <a:avLst/>
              <a:gdLst>
                <a:gd name="T0" fmla="*/ 0 w 954068"/>
                <a:gd name="T1" fmla="*/ 0 h 1034556"/>
                <a:gd name="T2" fmla="*/ 954068 w 954068"/>
                <a:gd name="T3" fmla="*/ 242046 h 1034556"/>
                <a:gd name="T4" fmla="*/ 954068 w 954068"/>
                <a:gd name="T5" fmla="*/ 792504 h 1034556"/>
                <a:gd name="T6" fmla="*/ 13447 w 954068"/>
                <a:gd name="T7" fmla="*/ 1034556 h 1034556"/>
                <a:gd name="T8" fmla="*/ 0 w 954068"/>
                <a:gd name="T9" fmla="*/ 0 h 1034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8" h="1034556">
                  <a:moveTo>
                    <a:pt x="0" y="0"/>
                  </a:moveTo>
                  <a:lnTo>
                    <a:pt x="954068" y="242046"/>
                  </a:lnTo>
                  <a:lnTo>
                    <a:pt x="954068" y="792504"/>
                  </a:lnTo>
                  <a:lnTo>
                    <a:pt x="13447" y="1034556"/>
                  </a:lnTo>
                  <a:cubicBezTo>
                    <a:pt x="13447" y="747977"/>
                    <a:pt x="0" y="28657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8" name="Rectangle 9"/>
            <p:cNvSpPr>
              <a:spLocks/>
            </p:cNvSpPr>
            <p:nvPr/>
          </p:nvSpPr>
          <p:spPr bwMode="auto">
            <a:xfrm rot="5400000" flipH="1">
              <a:off x="4071467" y="-430204"/>
              <a:ext cx="954069" cy="1814477"/>
            </a:xfrm>
            <a:custGeom>
              <a:avLst/>
              <a:gdLst>
                <a:gd name="T0" fmla="*/ 2 w 954069"/>
                <a:gd name="T1" fmla="*/ 0 h 1814477"/>
                <a:gd name="T2" fmla="*/ 954069 w 954069"/>
                <a:gd name="T3" fmla="*/ 1264019 h 1814477"/>
                <a:gd name="T4" fmla="*/ 954069 w 954069"/>
                <a:gd name="T5" fmla="*/ 1814477 h 1814477"/>
                <a:gd name="T6" fmla="*/ 0 w 954069"/>
                <a:gd name="T7" fmla="*/ 1155577 h 1814477"/>
                <a:gd name="T8" fmla="*/ 2 w 954069"/>
                <a:gd name="T9" fmla="*/ 0 h 1814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069" h="1814477">
                  <a:moveTo>
                    <a:pt x="2" y="0"/>
                  </a:moveTo>
                  <a:lnTo>
                    <a:pt x="954069" y="1264019"/>
                  </a:lnTo>
                  <a:lnTo>
                    <a:pt x="954069" y="1814477"/>
                  </a:lnTo>
                  <a:lnTo>
                    <a:pt x="0" y="1155577"/>
                  </a:lnTo>
                  <a:cubicBezTo>
                    <a:pt x="1" y="851066"/>
                    <a:pt x="1" y="30451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69" name="Rectangle 9"/>
            <p:cNvSpPr>
              <a:spLocks/>
            </p:cNvSpPr>
            <p:nvPr/>
          </p:nvSpPr>
          <p:spPr bwMode="auto">
            <a:xfrm rot="16200000">
              <a:off x="1370113" y="-114199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  <p:sp>
          <p:nvSpPr>
            <p:cNvPr id="19470" name="Rectangle 9"/>
            <p:cNvSpPr>
              <a:spLocks/>
            </p:cNvSpPr>
            <p:nvPr/>
          </p:nvSpPr>
          <p:spPr bwMode="auto">
            <a:xfrm rot="5400000" flipH="1">
              <a:off x="3162051" y="-114200"/>
              <a:ext cx="927174" cy="1155574"/>
            </a:xfrm>
            <a:custGeom>
              <a:avLst/>
              <a:gdLst>
                <a:gd name="T0" fmla="*/ 0 w 927174"/>
                <a:gd name="T1" fmla="*/ 0 h 1155574"/>
                <a:gd name="T2" fmla="*/ 927174 w 927174"/>
                <a:gd name="T3" fmla="*/ 605116 h 1155574"/>
                <a:gd name="T4" fmla="*/ 927174 w 927174"/>
                <a:gd name="T5" fmla="*/ 1155574 h 1155574"/>
                <a:gd name="T6" fmla="*/ 1 w 927174"/>
                <a:gd name="T7" fmla="*/ 900081 h 1155574"/>
                <a:gd name="T8" fmla="*/ 0 w 927174"/>
                <a:gd name="T9" fmla="*/ 0 h 1155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7174" h="1155574">
                  <a:moveTo>
                    <a:pt x="0" y="0"/>
                  </a:moveTo>
                  <a:lnTo>
                    <a:pt x="927174" y="605116"/>
                  </a:lnTo>
                  <a:lnTo>
                    <a:pt x="927174" y="1155574"/>
                  </a:lnTo>
                  <a:lnTo>
                    <a:pt x="1" y="900081"/>
                  </a:lnTo>
                  <a:cubicBezTo>
                    <a:pt x="1" y="568678"/>
                    <a:pt x="0" y="331403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>
                <a:latin typeface="+mn-lt"/>
                <a:ea typeface="+mn-ea"/>
              </a:endParaRPr>
            </a:p>
          </p:txBody>
        </p:sp>
      </p:grpSp>
      <p:grpSp>
        <p:nvGrpSpPr>
          <p:cNvPr id="15364" name="组合 18"/>
          <p:cNvGrpSpPr>
            <a:grpSpLocks/>
          </p:cNvGrpSpPr>
          <p:nvPr/>
        </p:nvGrpSpPr>
        <p:grpSpPr bwMode="auto">
          <a:xfrm>
            <a:off x="4162425" y="1744663"/>
            <a:ext cx="793750" cy="407987"/>
            <a:chOff x="0" y="0"/>
            <a:chExt cx="1182688" cy="688975"/>
          </a:xfrm>
        </p:grpSpPr>
        <p:sp>
          <p:nvSpPr>
            <p:cNvPr id="15467" name="Freeform 16"/>
            <p:cNvSpPr>
              <a:spLocks/>
            </p:cNvSpPr>
            <p:nvPr/>
          </p:nvSpPr>
          <p:spPr bwMode="auto">
            <a:xfrm>
              <a:off x="558800" y="0"/>
              <a:ext cx="623888" cy="384175"/>
            </a:xfrm>
            <a:custGeom>
              <a:avLst/>
              <a:gdLst>
                <a:gd name="T0" fmla="*/ 2147483647 w 86"/>
                <a:gd name="T1" fmla="*/ 2147483647 h 53"/>
                <a:gd name="T2" fmla="*/ 2147483647 w 86"/>
                <a:gd name="T3" fmla="*/ 2147483647 h 53"/>
                <a:gd name="T4" fmla="*/ 2147483647 w 86"/>
                <a:gd name="T5" fmla="*/ 0 h 53"/>
                <a:gd name="T6" fmla="*/ 2147483647 w 86"/>
                <a:gd name="T7" fmla="*/ 2147483647 h 53"/>
                <a:gd name="T8" fmla="*/ 2147483647 w 86"/>
                <a:gd name="T9" fmla="*/ 2147483647 h 53"/>
                <a:gd name="T10" fmla="*/ 2147483647 w 86"/>
                <a:gd name="T11" fmla="*/ 2147483647 h 53"/>
                <a:gd name="T12" fmla="*/ 0 w 86"/>
                <a:gd name="T13" fmla="*/ 2147483647 h 53"/>
                <a:gd name="T14" fmla="*/ 2147483647 w 86"/>
                <a:gd name="T15" fmla="*/ 2147483647 h 53"/>
                <a:gd name="T16" fmla="*/ 2147483647 w 86"/>
                <a:gd name="T17" fmla="*/ 2147483647 h 53"/>
                <a:gd name="T18" fmla="*/ 2147483647 w 86"/>
                <a:gd name="T19" fmla="*/ 2147483647 h 53"/>
                <a:gd name="T20" fmla="*/ 2147483647 w 86"/>
                <a:gd name="T21" fmla="*/ 2147483647 h 53"/>
                <a:gd name="T22" fmla="*/ 2147483647 w 86"/>
                <a:gd name="T23" fmla="*/ 2147483647 h 53"/>
                <a:gd name="T24" fmla="*/ 2147483647 w 86"/>
                <a:gd name="T25" fmla="*/ 2147483647 h 53"/>
                <a:gd name="T26" fmla="*/ 2147483647 w 86"/>
                <a:gd name="T27" fmla="*/ 21474836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6" h="53">
                  <a:moveTo>
                    <a:pt x="67" y="21"/>
                  </a:moveTo>
                  <a:cubicBezTo>
                    <a:pt x="67" y="20"/>
                    <a:pt x="67" y="18"/>
                    <a:pt x="67" y="17"/>
                  </a:cubicBezTo>
                  <a:cubicBezTo>
                    <a:pt x="67" y="7"/>
                    <a:pt x="58" y="0"/>
                    <a:pt x="46" y="0"/>
                  </a:cubicBezTo>
                  <a:cubicBezTo>
                    <a:pt x="36" y="0"/>
                    <a:pt x="28" y="6"/>
                    <a:pt x="26" y="13"/>
                  </a:cubicBezTo>
                  <a:cubicBezTo>
                    <a:pt x="26" y="13"/>
                    <a:pt x="26" y="13"/>
                    <a:pt x="25" y="13"/>
                  </a:cubicBezTo>
                  <a:cubicBezTo>
                    <a:pt x="19" y="13"/>
                    <a:pt x="12" y="16"/>
                    <a:pt x="8" y="19"/>
                  </a:cubicBezTo>
                  <a:cubicBezTo>
                    <a:pt x="3" y="23"/>
                    <a:pt x="0" y="28"/>
                    <a:pt x="0" y="33"/>
                  </a:cubicBezTo>
                  <a:cubicBezTo>
                    <a:pt x="0" y="42"/>
                    <a:pt x="8" y="50"/>
                    <a:pt x="18" y="52"/>
                  </a:cubicBezTo>
                  <a:cubicBezTo>
                    <a:pt x="19" y="53"/>
                    <a:pt x="21" y="53"/>
                    <a:pt x="2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9" y="51"/>
                    <a:pt x="86" y="45"/>
                    <a:pt x="86" y="37"/>
                  </a:cubicBezTo>
                  <a:cubicBezTo>
                    <a:pt x="86" y="29"/>
                    <a:pt x="77" y="22"/>
                    <a:pt x="6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8" name="Freeform 17"/>
            <p:cNvSpPr>
              <a:spLocks noEditPoints="1"/>
            </p:cNvSpPr>
            <p:nvPr/>
          </p:nvSpPr>
          <p:spPr bwMode="auto">
            <a:xfrm>
              <a:off x="0" y="122237"/>
              <a:ext cx="914400" cy="566738"/>
            </a:xfrm>
            <a:custGeom>
              <a:avLst/>
              <a:gdLst>
                <a:gd name="T0" fmla="*/ 2147483647 w 126"/>
                <a:gd name="T1" fmla="*/ 2147483647 h 78"/>
                <a:gd name="T2" fmla="*/ 2147483647 w 126"/>
                <a:gd name="T3" fmla="*/ 2147483647 h 78"/>
                <a:gd name="T4" fmla="*/ 2147483647 w 126"/>
                <a:gd name="T5" fmla="*/ 2147483647 h 78"/>
                <a:gd name="T6" fmla="*/ 2147483647 w 126"/>
                <a:gd name="T7" fmla="*/ 2147483647 h 78"/>
                <a:gd name="T8" fmla="*/ 2147483647 w 126"/>
                <a:gd name="T9" fmla="*/ 2147483647 h 78"/>
                <a:gd name="T10" fmla="*/ 2147483647 w 126"/>
                <a:gd name="T11" fmla="*/ 0 h 78"/>
                <a:gd name="T12" fmla="*/ 2147483647 w 126"/>
                <a:gd name="T13" fmla="*/ 2147483647 h 78"/>
                <a:gd name="T14" fmla="*/ 2147483647 w 126"/>
                <a:gd name="T15" fmla="*/ 2147483647 h 78"/>
                <a:gd name="T16" fmla="*/ 0 w 126"/>
                <a:gd name="T17" fmla="*/ 2147483647 h 78"/>
                <a:gd name="T18" fmla="*/ 2147483647 w 126"/>
                <a:gd name="T19" fmla="*/ 2147483647 h 78"/>
                <a:gd name="T20" fmla="*/ 2147483647 w 126"/>
                <a:gd name="T21" fmla="*/ 2147483647 h 78"/>
                <a:gd name="T22" fmla="*/ 2147483647 w 126"/>
                <a:gd name="T23" fmla="*/ 2147483647 h 78"/>
                <a:gd name="T24" fmla="*/ 2147483647 w 126"/>
                <a:gd name="T25" fmla="*/ 2147483647 h 78"/>
                <a:gd name="T26" fmla="*/ 2147483647 w 126"/>
                <a:gd name="T27" fmla="*/ 2147483647 h 78"/>
                <a:gd name="T28" fmla="*/ 2147483647 w 126"/>
                <a:gd name="T29" fmla="*/ 2147483647 h 78"/>
                <a:gd name="T30" fmla="*/ 2147483647 w 126"/>
                <a:gd name="T31" fmla="*/ 2147483647 h 78"/>
                <a:gd name="T32" fmla="*/ 2147483647 w 126"/>
                <a:gd name="T33" fmla="*/ 2147483647 h 78"/>
                <a:gd name="T34" fmla="*/ 2147483647 w 126"/>
                <a:gd name="T35" fmla="*/ 2147483647 h 78"/>
                <a:gd name="T36" fmla="*/ 2147483647 w 126"/>
                <a:gd name="T37" fmla="*/ 2147483647 h 78"/>
                <a:gd name="T38" fmla="*/ 2147483647 w 126"/>
                <a:gd name="T39" fmla="*/ 2147483647 h 78"/>
                <a:gd name="T40" fmla="*/ 2147483647 w 126"/>
                <a:gd name="T41" fmla="*/ 2147483647 h 78"/>
                <a:gd name="T42" fmla="*/ 2147483647 w 126"/>
                <a:gd name="T43" fmla="*/ 2147483647 h 78"/>
                <a:gd name="T44" fmla="*/ 2147483647 w 126"/>
                <a:gd name="T45" fmla="*/ 2147483647 h 78"/>
                <a:gd name="T46" fmla="*/ 2147483647 w 126"/>
                <a:gd name="T47" fmla="*/ 2147483647 h 78"/>
                <a:gd name="T48" fmla="*/ 2147483647 w 126"/>
                <a:gd name="T49" fmla="*/ 2147483647 h 78"/>
                <a:gd name="T50" fmla="*/ 2147483647 w 126"/>
                <a:gd name="T51" fmla="*/ 2147483647 h 78"/>
                <a:gd name="T52" fmla="*/ 2147483647 w 126"/>
                <a:gd name="T53" fmla="*/ 2147483647 h 78"/>
                <a:gd name="T54" fmla="*/ 2147483647 w 126"/>
                <a:gd name="T55" fmla="*/ 2147483647 h 78"/>
                <a:gd name="T56" fmla="*/ 2147483647 w 126"/>
                <a:gd name="T57" fmla="*/ 2147483647 h 78"/>
                <a:gd name="T58" fmla="*/ 2147483647 w 126"/>
                <a:gd name="T59" fmla="*/ 2147483647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26" h="78">
                  <a:moveTo>
                    <a:pt x="118" y="39"/>
                  </a:moveTo>
                  <a:cubicBezTo>
                    <a:pt x="96" y="39"/>
                    <a:pt x="96" y="39"/>
                    <a:pt x="96" y="39"/>
                  </a:cubicBezTo>
                  <a:cubicBezTo>
                    <a:pt x="95" y="39"/>
                    <a:pt x="94" y="38"/>
                    <a:pt x="92" y="38"/>
                  </a:cubicBezTo>
                  <a:cubicBezTo>
                    <a:pt x="81" y="35"/>
                    <a:pt x="73" y="27"/>
                    <a:pt x="73" y="17"/>
                  </a:cubicBezTo>
                  <a:cubicBezTo>
                    <a:pt x="73" y="11"/>
                    <a:pt x="76" y="6"/>
                    <a:pt x="81" y="2"/>
                  </a:cubicBezTo>
                  <a:cubicBezTo>
                    <a:pt x="77" y="1"/>
                    <a:pt x="73" y="0"/>
                    <a:pt x="68" y="0"/>
                  </a:cubicBezTo>
                  <a:cubicBezTo>
                    <a:pt x="53" y="0"/>
                    <a:pt x="40" y="8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17" y="20"/>
                    <a:pt x="0" y="33"/>
                    <a:pt x="0" y="49"/>
                  </a:cubicBezTo>
                  <a:cubicBezTo>
                    <a:pt x="0" y="62"/>
                    <a:pt x="11" y="73"/>
                    <a:pt x="26" y="76"/>
                  </a:cubicBezTo>
                  <a:cubicBezTo>
                    <a:pt x="28" y="77"/>
                    <a:pt x="30" y="78"/>
                    <a:pt x="32" y="78"/>
                  </a:cubicBezTo>
                  <a:cubicBezTo>
                    <a:pt x="99" y="78"/>
                    <a:pt x="99" y="78"/>
                    <a:pt x="99" y="78"/>
                  </a:cubicBezTo>
                  <a:cubicBezTo>
                    <a:pt x="100" y="78"/>
                    <a:pt x="101" y="78"/>
                    <a:pt x="102" y="77"/>
                  </a:cubicBezTo>
                  <a:cubicBezTo>
                    <a:pt x="115" y="75"/>
                    <a:pt x="126" y="66"/>
                    <a:pt x="126" y="54"/>
                  </a:cubicBezTo>
                  <a:cubicBezTo>
                    <a:pt x="126" y="48"/>
                    <a:pt x="123" y="43"/>
                    <a:pt x="118" y="39"/>
                  </a:cubicBezTo>
                  <a:close/>
                  <a:moveTo>
                    <a:pt x="36" y="58"/>
                  </a:moveTo>
                  <a:cubicBezTo>
                    <a:pt x="33" y="58"/>
                    <a:pt x="31" y="55"/>
                    <a:pt x="31" y="52"/>
                  </a:cubicBezTo>
                  <a:cubicBezTo>
                    <a:pt x="31" y="49"/>
                    <a:pt x="33" y="47"/>
                    <a:pt x="36" y="47"/>
                  </a:cubicBezTo>
                  <a:cubicBezTo>
                    <a:pt x="39" y="47"/>
                    <a:pt x="41" y="49"/>
                    <a:pt x="41" y="52"/>
                  </a:cubicBezTo>
                  <a:cubicBezTo>
                    <a:pt x="41" y="55"/>
                    <a:pt x="39" y="58"/>
                    <a:pt x="36" y="58"/>
                  </a:cubicBezTo>
                  <a:close/>
                  <a:moveTo>
                    <a:pt x="58" y="58"/>
                  </a:moveTo>
                  <a:cubicBezTo>
                    <a:pt x="56" y="58"/>
                    <a:pt x="53" y="56"/>
                    <a:pt x="53" y="53"/>
                  </a:cubicBezTo>
                  <a:cubicBezTo>
                    <a:pt x="53" y="50"/>
                    <a:pt x="56" y="47"/>
                    <a:pt x="58" y="47"/>
                  </a:cubicBezTo>
                  <a:cubicBezTo>
                    <a:pt x="61" y="47"/>
                    <a:pt x="64" y="50"/>
                    <a:pt x="64" y="53"/>
                  </a:cubicBezTo>
                  <a:cubicBezTo>
                    <a:pt x="64" y="56"/>
                    <a:pt x="61" y="58"/>
                    <a:pt x="58" y="58"/>
                  </a:cubicBezTo>
                  <a:close/>
                  <a:moveTo>
                    <a:pt x="81" y="58"/>
                  </a:moveTo>
                  <a:cubicBezTo>
                    <a:pt x="78" y="58"/>
                    <a:pt x="76" y="56"/>
                    <a:pt x="76" y="53"/>
                  </a:cubicBezTo>
                  <a:cubicBezTo>
                    <a:pt x="76" y="50"/>
                    <a:pt x="78" y="48"/>
                    <a:pt x="81" y="48"/>
                  </a:cubicBezTo>
                  <a:cubicBezTo>
                    <a:pt x="84" y="48"/>
                    <a:pt x="86" y="50"/>
                    <a:pt x="86" y="53"/>
                  </a:cubicBezTo>
                  <a:cubicBezTo>
                    <a:pt x="86" y="56"/>
                    <a:pt x="84" y="58"/>
                    <a:pt x="81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365" name="Freeform 16"/>
          <p:cNvSpPr>
            <a:spLocks/>
          </p:cNvSpPr>
          <p:nvPr/>
        </p:nvSpPr>
        <p:spPr bwMode="auto">
          <a:xfrm>
            <a:off x="5097463" y="2698750"/>
            <a:ext cx="527050" cy="160338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6" name="Freeform 16"/>
          <p:cNvSpPr>
            <a:spLocks/>
          </p:cNvSpPr>
          <p:nvPr/>
        </p:nvSpPr>
        <p:spPr bwMode="auto">
          <a:xfrm>
            <a:off x="5891213" y="1042988"/>
            <a:ext cx="527050" cy="163512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7" name="Freeform 16"/>
          <p:cNvSpPr>
            <a:spLocks/>
          </p:cNvSpPr>
          <p:nvPr/>
        </p:nvSpPr>
        <p:spPr bwMode="auto">
          <a:xfrm>
            <a:off x="6675438" y="2017713"/>
            <a:ext cx="528637" cy="161925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8" name="Freeform 16"/>
          <p:cNvSpPr>
            <a:spLocks/>
          </p:cNvSpPr>
          <p:nvPr/>
        </p:nvSpPr>
        <p:spPr bwMode="auto">
          <a:xfrm>
            <a:off x="7472363" y="1422400"/>
            <a:ext cx="527050" cy="163513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0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0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" h="53">
                <a:moveTo>
                  <a:pt x="67" y="21"/>
                </a:moveTo>
                <a:cubicBezTo>
                  <a:pt x="67" y="20"/>
                  <a:pt x="67" y="18"/>
                  <a:pt x="67" y="17"/>
                </a:cubicBezTo>
                <a:cubicBezTo>
                  <a:pt x="67" y="7"/>
                  <a:pt x="58" y="0"/>
                  <a:pt x="46" y="0"/>
                </a:cubicBezTo>
                <a:cubicBezTo>
                  <a:pt x="36" y="0"/>
                  <a:pt x="28" y="6"/>
                  <a:pt x="26" y="13"/>
                </a:cubicBezTo>
                <a:cubicBezTo>
                  <a:pt x="26" y="13"/>
                  <a:pt x="26" y="13"/>
                  <a:pt x="25" y="13"/>
                </a:cubicBezTo>
                <a:cubicBezTo>
                  <a:pt x="19" y="13"/>
                  <a:pt x="12" y="16"/>
                  <a:pt x="8" y="19"/>
                </a:cubicBezTo>
                <a:cubicBezTo>
                  <a:pt x="3" y="23"/>
                  <a:pt x="0" y="28"/>
                  <a:pt x="0" y="33"/>
                </a:cubicBezTo>
                <a:cubicBezTo>
                  <a:pt x="0" y="42"/>
                  <a:pt x="8" y="50"/>
                  <a:pt x="18" y="52"/>
                </a:cubicBezTo>
                <a:cubicBezTo>
                  <a:pt x="19" y="53"/>
                  <a:pt x="21" y="53"/>
                  <a:pt x="22" y="53"/>
                </a:cubicBezTo>
                <a:cubicBezTo>
                  <a:pt x="42" y="53"/>
                  <a:pt x="42" y="53"/>
                  <a:pt x="42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9" y="53"/>
                  <a:pt x="69" y="53"/>
                </a:cubicBezTo>
                <a:cubicBezTo>
                  <a:pt x="79" y="51"/>
                  <a:pt x="86" y="45"/>
                  <a:pt x="86" y="37"/>
                </a:cubicBezTo>
                <a:cubicBezTo>
                  <a:pt x="86" y="29"/>
                  <a:pt x="77" y="22"/>
                  <a:pt x="67" y="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9" name="矩形 33"/>
          <p:cNvSpPr>
            <a:spLocks noChangeArrowheads="1"/>
          </p:cNvSpPr>
          <p:nvPr/>
        </p:nvSpPr>
        <p:spPr bwMode="auto">
          <a:xfrm>
            <a:off x="4017963" y="2533650"/>
            <a:ext cx="1077912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15370" name="矩形 34"/>
          <p:cNvSpPr>
            <a:spLocks noChangeArrowheads="1"/>
          </p:cNvSpPr>
          <p:nvPr/>
        </p:nvSpPr>
        <p:spPr bwMode="auto">
          <a:xfrm>
            <a:off x="4822825" y="3189288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15371" name="矩形 35"/>
          <p:cNvSpPr>
            <a:spLocks noChangeArrowheads="1"/>
          </p:cNvSpPr>
          <p:nvPr/>
        </p:nvSpPr>
        <p:spPr bwMode="auto">
          <a:xfrm>
            <a:off x="7197725" y="1982788"/>
            <a:ext cx="1074738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15372" name="矩形 36"/>
          <p:cNvSpPr>
            <a:spLocks noChangeArrowheads="1"/>
          </p:cNvSpPr>
          <p:nvPr/>
        </p:nvSpPr>
        <p:spPr bwMode="auto">
          <a:xfrm>
            <a:off x="6407150" y="2525713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r>
              <a:rPr lang="en-US" altLang="zh-CN" sz="3200" b="1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15373" name="矩形 37"/>
          <p:cNvSpPr>
            <a:spLocks noChangeArrowheads="1"/>
          </p:cNvSpPr>
          <p:nvPr/>
        </p:nvSpPr>
        <p:spPr bwMode="auto">
          <a:xfrm>
            <a:off x="5616575" y="1562100"/>
            <a:ext cx="1077913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endParaRPr lang="en-US" altLang="zh-CN" sz="3200" b="1">
              <a:solidFill>
                <a:srgbClr val="FFFFFF"/>
              </a:solidFill>
            </a:endParaRPr>
          </a:p>
        </p:txBody>
      </p:sp>
      <p:sp>
        <p:nvSpPr>
          <p:cNvPr id="15374" name="矩形 43"/>
          <p:cNvSpPr>
            <a:spLocks noChangeArrowheads="1"/>
          </p:cNvSpPr>
          <p:nvPr/>
        </p:nvSpPr>
        <p:spPr bwMode="auto">
          <a:xfrm>
            <a:off x="981075" y="2474913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375" name="矩形 44"/>
          <p:cNvSpPr>
            <a:spLocks noChangeArrowheads="1"/>
          </p:cNvSpPr>
          <p:nvPr/>
        </p:nvSpPr>
        <p:spPr bwMode="auto">
          <a:xfrm>
            <a:off x="979488" y="4089400"/>
            <a:ext cx="27305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376" name="矩形 45"/>
          <p:cNvSpPr>
            <a:spLocks noChangeArrowheads="1"/>
          </p:cNvSpPr>
          <p:nvPr/>
        </p:nvSpPr>
        <p:spPr bwMode="auto">
          <a:xfrm>
            <a:off x="9209088" y="2471738"/>
            <a:ext cx="27305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5377" name="矩形 46"/>
          <p:cNvSpPr>
            <a:spLocks noChangeArrowheads="1"/>
          </p:cNvSpPr>
          <p:nvPr/>
        </p:nvSpPr>
        <p:spPr bwMode="auto">
          <a:xfrm>
            <a:off x="9207500" y="4087813"/>
            <a:ext cx="27289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5378" name="图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2320925"/>
            <a:ext cx="898525" cy="896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79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9963" y="4114800"/>
            <a:ext cx="71120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0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4875" y="2506663"/>
            <a:ext cx="712788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81" name="图片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25" y="4157663"/>
            <a:ext cx="6477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82" name="组合 33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5383" name="组合 34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5385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6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7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8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89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0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1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2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3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4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5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6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7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8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399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0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1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2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3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4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5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6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7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8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09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0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1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2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3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4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5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6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7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8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19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0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1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2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3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4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5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6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7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8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29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0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1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2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3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4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5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6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7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8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39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0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1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2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3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4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5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6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7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8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49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0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1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2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3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4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5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6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7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8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59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0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1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2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3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4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5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5466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5384" name="文本框 35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6" name="组合 4"/>
          <p:cNvGrpSpPr>
            <a:grpSpLocks/>
          </p:cNvGrpSpPr>
          <p:nvPr/>
        </p:nvGrpSpPr>
        <p:grpSpPr bwMode="auto">
          <a:xfrm>
            <a:off x="1416050" y="1606550"/>
            <a:ext cx="1174750" cy="2916238"/>
            <a:chOff x="0" y="0"/>
            <a:chExt cx="1175658" cy="2917371"/>
          </a:xfrm>
        </p:grpSpPr>
        <p:sp>
          <p:nvSpPr>
            <p:cNvPr id="16497" name="矩形 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8" name="矩形 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6387" name="组合 5"/>
          <p:cNvGrpSpPr>
            <a:grpSpLocks/>
          </p:cNvGrpSpPr>
          <p:nvPr/>
        </p:nvGrpSpPr>
        <p:grpSpPr bwMode="auto">
          <a:xfrm>
            <a:off x="4321175" y="1606550"/>
            <a:ext cx="1176338" cy="2916238"/>
            <a:chOff x="0" y="0"/>
            <a:chExt cx="1175658" cy="2917371"/>
          </a:xfrm>
        </p:grpSpPr>
        <p:sp>
          <p:nvSpPr>
            <p:cNvPr id="16495" name="矩形 6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6" name="矩形 7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6388" name="组合 8"/>
          <p:cNvGrpSpPr>
            <a:grpSpLocks/>
          </p:cNvGrpSpPr>
          <p:nvPr/>
        </p:nvGrpSpPr>
        <p:grpSpPr bwMode="auto">
          <a:xfrm>
            <a:off x="7018338" y="1606550"/>
            <a:ext cx="1174750" cy="2916238"/>
            <a:chOff x="0" y="0"/>
            <a:chExt cx="1175658" cy="2917371"/>
          </a:xfrm>
        </p:grpSpPr>
        <p:sp>
          <p:nvSpPr>
            <p:cNvPr id="16493" name="矩形 9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4" name="矩形 10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6389" name="组合 11"/>
          <p:cNvGrpSpPr>
            <a:grpSpLocks/>
          </p:cNvGrpSpPr>
          <p:nvPr/>
        </p:nvGrpSpPr>
        <p:grpSpPr bwMode="auto">
          <a:xfrm>
            <a:off x="9761538" y="1606550"/>
            <a:ext cx="1176337" cy="2916238"/>
            <a:chOff x="0" y="0"/>
            <a:chExt cx="1175658" cy="2917371"/>
          </a:xfrm>
        </p:grpSpPr>
        <p:sp>
          <p:nvSpPr>
            <p:cNvPr id="16491" name="矩形 12"/>
            <p:cNvSpPr>
              <a:spLocks noChangeArrowheads="1"/>
            </p:cNvSpPr>
            <p:nvPr/>
          </p:nvSpPr>
          <p:spPr bwMode="auto">
            <a:xfrm>
              <a:off x="420915" y="0"/>
              <a:ext cx="333829" cy="2873829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  <p:sp>
          <p:nvSpPr>
            <p:cNvPr id="16492" name="矩形 13"/>
            <p:cNvSpPr>
              <a:spLocks noChangeArrowheads="1"/>
            </p:cNvSpPr>
            <p:nvPr/>
          </p:nvSpPr>
          <p:spPr bwMode="auto">
            <a:xfrm>
              <a:off x="0" y="2830286"/>
              <a:ext cx="1175658" cy="87085"/>
            </a:xfrm>
            <a:prstGeom prst="rect">
              <a:avLst/>
            </a:pr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 eaLnBrk="1" hangingPunct="1">
                <a:buFont typeface="Arial" pitchFamily="34" charset="0"/>
                <a:buNone/>
              </a:pPr>
              <a:endParaRPr lang="zh-CN" altLang="zh-CN">
                <a:solidFill>
                  <a:srgbClr val="FFFFFF"/>
                </a:solidFill>
                <a:latin typeface="宋体" pitchFamily="2" charset="-122"/>
                <a:sym typeface="宋体" pitchFamily="2" charset="-122"/>
              </a:endParaRPr>
            </a:p>
          </p:txBody>
        </p:sp>
      </p:grpSp>
      <p:grpSp>
        <p:nvGrpSpPr>
          <p:cNvPr id="18" name="组合 21"/>
          <p:cNvGrpSpPr>
            <a:grpSpLocks/>
          </p:cNvGrpSpPr>
          <p:nvPr/>
        </p:nvGrpSpPr>
        <p:grpSpPr bwMode="auto">
          <a:xfrm>
            <a:off x="1727151" y="1852026"/>
            <a:ext cx="566738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19" name="圆角矩形 1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20" name="组合 20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1" name="直接连接符 1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2" name="直接连接符 1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3" name="直接连接符 1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24" name="组合 22"/>
          <p:cNvGrpSpPr>
            <a:grpSpLocks/>
          </p:cNvGrpSpPr>
          <p:nvPr/>
        </p:nvGrpSpPr>
        <p:grpSpPr bwMode="auto">
          <a:xfrm>
            <a:off x="4648151" y="2868026"/>
            <a:ext cx="565150" cy="725487"/>
            <a:chOff x="0" y="0"/>
            <a:chExt cx="566057" cy="725714"/>
          </a:xfrm>
          <a:solidFill>
            <a:schemeClr val="bg1"/>
          </a:solidFill>
        </p:grpSpPr>
        <p:sp>
          <p:nvSpPr>
            <p:cNvPr id="25" name="圆角矩形 23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26" name="组合 24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27" name="直接连接符 25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8" name="直接连接符 26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29" name="直接连接符 27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30" name="组合 28"/>
          <p:cNvGrpSpPr>
            <a:grpSpLocks/>
          </p:cNvGrpSpPr>
          <p:nvPr/>
        </p:nvGrpSpPr>
        <p:grpSpPr bwMode="auto">
          <a:xfrm>
            <a:off x="7315151" y="3599863"/>
            <a:ext cx="565150" cy="727075"/>
            <a:chOff x="0" y="0"/>
            <a:chExt cx="566057" cy="725714"/>
          </a:xfrm>
          <a:solidFill>
            <a:schemeClr val="bg1"/>
          </a:solidFill>
        </p:grpSpPr>
        <p:sp>
          <p:nvSpPr>
            <p:cNvPr id="31" name="圆角矩形 29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32" name="组合 30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3" name="直接连接符 31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34" name="直接连接符 32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35" name="直接连接符 33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grpSp>
        <p:nvGrpSpPr>
          <p:cNvPr id="36" name="组合 34"/>
          <p:cNvGrpSpPr>
            <a:grpSpLocks/>
          </p:cNvGrpSpPr>
          <p:nvPr/>
        </p:nvGrpSpPr>
        <p:grpSpPr bwMode="auto">
          <a:xfrm>
            <a:off x="10066289" y="2418763"/>
            <a:ext cx="566737" cy="725488"/>
            <a:chOff x="0" y="0"/>
            <a:chExt cx="566057" cy="725714"/>
          </a:xfrm>
          <a:solidFill>
            <a:schemeClr val="bg1"/>
          </a:solidFill>
        </p:grpSpPr>
        <p:sp>
          <p:nvSpPr>
            <p:cNvPr id="37" name="圆角矩形 35"/>
            <p:cNvSpPr>
              <a:spLocks noChangeArrowheads="1"/>
            </p:cNvSpPr>
            <p:nvPr/>
          </p:nvSpPr>
          <p:spPr bwMode="auto">
            <a:xfrm>
              <a:off x="0" y="0"/>
              <a:ext cx="566057" cy="725714"/>
            </a:xfrm>
            <a:prstGeom prst="roundRect">
              <a:avLst>
                <a:gd name="adj" fmla="val 16667"/>
              </a:avLst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buFont typeface="Arial" panose="020B0604020202020204" pitchFamily="34" charset="0"/>
                <a:buNone/>
                <a:defRPr/>
              </a:pPr>
              <a:endParaRPr lang="zh-CN" altLang="zh-CN" smtClean="0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38" name="组合 36"/>
            <p:cNvGrpSpPr>
              <a:grpSpLocks/>
            </p:cNvGrpSpPr>
            <p:nvPr/>
          </p:nvGrpSpPr>
          <p:grpSpPr bwMode="auto">
            <a:xfrm>
              <a:off x="54428" y="232228"/>
              <a:ext cx="442685" cy="261258"/>
              <a:chOff x="0" y="0"/>
              <a:chExt cx="442685" cy="261258"/>
            </a:xfrm>
            <a:grpFill/>
          </p:grpSpPr>
          <p:sp>
            <p:nvSpPr>
              <p:cNvPr id="39" name="直接连接符 37"/>
              <p:cNvSpPr>
                <a:spLocks noChangeShapeType="1"/>
              </p:cNvSpPr>
              <p:nvPr/>
            </p:nvSpPr>
            <p:spPr bwMode="auto">
              <a:xfrm>
                <a:off x="0" y="0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40" name="直接连接符 38"/>
              <p:cNvSpPr>
                <a:spLocks noChangeShapeType="1"/>
              </p:cNvSpPr>
              <p:nvPr/>
            </p:nvSpPr>
            <p:spPr bwMode="auto">
              <a:xfrm>
                <a:off x="0" y="130629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  <p:sp>
            <p:nvSpPr>
              <p:cNvPr id="41" name="直接连接符 39"/>
              <p:cNvSpPr>
                <a:spLocks noChangeShapeType="1"/>
              </p:cNvSpPr>
              <p:nvPr/>
            </p:nvSpPr>
            <p:spPr bwMode="auto">
              <a:xfrm>
                <a:off x="0" y="261258"/>
                <a:ext cx="442685" cy="1"/>
              </a:xfrm>
              <a:prstGeom prst="line">
                <a:avLst/>
              </a:prstGeom>
              <a:grpFill/>
              <a:ln w="6350">
                <a:solidFill>
                  <a:schemeClr val="bg1"/>
                </a:solidFill>
                <a:bevel/>
                <a:headEnd/>
                <a:tailEnd/>
              </a:ln>
              <a:extLst/>
            </p:spPr>
            <p:txBody>
              <a:bodyPr/>
              <a:lstStyle/>
              <a:p>
                <a:pPr eaLnBrk="1" hangingPunct="1">
                  <a:buFont typeface="Arial" panose="020B0604020202020204" pitchFamily="34" charset="0"/>
                  <a:buNone/>
                  <a:defRPr/>
                </a:pPr>
                <a:endParaRPr lang="zh-CN" altLang="en-US">
                  <a:solidFill>
                    <a:srgbClr val="000000"/>
                  </a:solidFill>
                  <a:latin typeface="Arial" panose="020B0604020202020204" pitchFamily="34" charset="0"/>
                  <a:ea typeface="+mn-ea"/>
                </a:endParaRPr>
              </a:p>
            </p:txBody>
          </p:sp>
        </p:grpSp>
      </p:grpSp>
      <p:sp>
        <p:nvSpPr>
          <p:cNvPr id="16394" name="文本框 40"/>
          <p:cNvSpPr>
            <a:spLocks noChangeArrowheads="1"/>
          </p:cNvSpPr>
          <p:nvPr/>
        </p:nvSpPr>
        <p:spPr bwMode="auto">
          <a:xfrm>
            <a:off x="2279650" y="1978025"/>
            <a:ext cx="6842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95%</a:t>
            </a:r>
            <a:endParaRPr lang="zh-CN" altLang="en-US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5" name="文本框 41"/>
          <p:cNvSpPr>
            <a:spLocks noChangeArrowheads="1"/>
          </p:cNvSpPr>
          <p:nvPr/>
        </p:nvSpPr>
        <p:spPr bwMode="auto">
          <a:xfrm>
            <a:off x="5230813" y="3051175"/>
            <a:ext cx="684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45%</a:t>
            </a:r>
            <a:endParaRPr lang="zh-CN" altLang="en-US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6" name="文本框 42"/>
          <p:cNvSpPr>
            <a:spLocks noChangeArrowheads="1"/>
          </p:cNvSpPr>
          <p:nvPr/>
        </p:nvSpPr>
        <p:spPr bwMode="auto">
          <a:xfrm>
            <a:off x="7927975" y="3773488"/>
            <a:ext cx="685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21%</a:t>
            </a:r>
            <a:endParaRPr lang="zh-CN" altLang="en-US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7" name="文本框 43"/>
          <p:cNvSpPr>
            <a:spLocks noChangeArrowheads="1"/>
          </p:cNvSpPr>
          <p:nvPr/>
        </p:nvSpPr>
        <p:spPr bwMode="auto">
          <a:xfrm>
            <a:off x="10642600" y="2557463"/>
            <a:ext cx="6842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en-US" altLang="zh-CN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70%</a:t>
            </a:r>
            <a:endParaRPr lang="zh-CN" altLang="en-US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8" name="文本框 44"/>
          <p:cNvSpPr>
            <a:spLocks noChangeArrowheads="1"/>
          </p:cNvSpPr>
          <p:nvPr/>
        </p:nvSpPr>
        <p:spPr bwMode="auto">
          <a:xfrm>
            <a:off x="13525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399" name="文本框 45"/>
          <p:cNvSpPr>
            <a:spLocks noChangeArrowheads="1"/>
          </p:cNvSpPr>
          <p:nvPr/>
        </p:nvSpPr>
        <p:spPr bwMode="auto">
          <a:xfrm>
            <a:off x="938213" y="5189538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sp>
        <p:nvSpPr>
          <p:cNvPr id="16400" name="文本框 46"/>
          <p:cNvSpPr>
            <a:spLocks noChangeArrowheads="1"/>
          </p:cNvSpPr>
          <p:nvPr/>
        </p:nvSpPr>
        <p:spPr bwMode="auto">
          <a:xfrm>
            <a:off x="4210050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401" name="文本框 48"/>
          <p:cNvSpPr>
            <a:spLocks noChangeArrowheads="1"/>
          </p:cNvSpPr>
          <p:nvPr/>
        </p:nvSpPr>
        <p:spPr bwMode="auto">
          <a:xfrm>
            <a:off x="6969125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402" name="文本框 50"/>
          <p:cNvSpPr>
            <a:spLocks noChangeArrowheads="1"/>
          </p:cNvSpPr>
          <p:nvPr/>
        </p:nvSpPr>
        <p:spPr bwMode="auto">
          <a:xfrm>
            <a:off x="9720263" y="4806950"/>
            <a:ext cx="129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Text here</a:t>
            </a:r>
            <a:endParaRPr lang="zh-CN" altLang="en-US" sz="2000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6403" name="文本框 45"/>
          <p:cNvSpPr>
            <a:spLocks noChangeArrowheads="1"/>
          </p:cNvSpPr>
          <p:nvPr/>
        </p:nvSpPr>
        <p:spPr bwMode="auto">
          <a:xfrm>
            <a:off x="3805238" y="5186363"/>
            <a:ext cx="226536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sp>
        <p:nvSpPr>
          <p:cNvPr id="16404" name="文本框 45"/>
          <p:cNvSpPr>
            <a:spLocks noChangeArrowheads="1"/>
          </p:cNvSpPr>
          <p:nvPr/>
        </p:nvSpPr>
        <p:spPr bwMode="auto">
          <a:xfrm>
            <a:off x="6491288" y="5172075"/>
            <a:ext cx="2265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sp>
        <p:nvSpPr>
          <p:cNvPr id="16405" name="文本框 45"/>
          <p:cNvSpPr>
            <a:spLocks noChangeArrowheads="1"/>
          </p:cNvSpPr>
          <p:nvPr/>
        </p:nvSpPr>
        <p:spPr bwMode="auto">
          <a:xfrm>
            <a:off x="9217025" y="5172075"/>
            <a:ext cx="22653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1200">
                <a:solidFill>
                  <a:schemeClr val="bg1"/>
                </a:solidFill>
                <a:latin typeface="Arial" pitchFamily="34" charset="0"/>
              </a:rPr>
              <a:t>A designer can use default text to simulate what text would look like. If it is not real text.</a:t>
            </a:r>
            <a:endParaRPr lang="en-US" altLang="zh-CN" sz="1200">
              <a:solidFill>
                <a:schemeClr val="bg1"/>
              </a:solidFill>
              <a:latin typeface="Arial" pitchFamily="34" charset="0"/>
              <a:ea typeface="微软雅黑" pitchFamily="34" charset="-122"/>
            </a:endParaRPr>
          </a:p>
        </p:txBody>
      </p:sp>
      <p:grpSp>
        <p:nvGrpSpPr>
          <p:cNvPr id="16406" name="组合 5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6407" name="组合 52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640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0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1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2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7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8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19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0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1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2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3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4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5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6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7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8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29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2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3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4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5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6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7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8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39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0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1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2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3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4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5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6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7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8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49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0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1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2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3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4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5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6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7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8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59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0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1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2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3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4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5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6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7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8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69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0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1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2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3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4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5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6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7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8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79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0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1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2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3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4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5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6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7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8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89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6490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6408" name="文本框 5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组合 1"/>
          <p:cNvGrpSpPr>
            <a:grpSpLocks/>
          </p:cNvGrpSpPr>
          <p:nvPr/>
        </p:nvGrpSpPr>
        <p:grpSpPr bwMode="auto">
          <a:xfrm>
            <a:off x="4200525" y="2873375"/>
            <a:ext cx="1208088" cy="957263"/>
            <a:chOff x="7427741" y="885003"/>
            <a:chExt cx="1207723" cy="957532"/>
          </a:xfrm>
        </p:grpSpPr>
        <p:grpSp>
          <p:nvGrpSpPr>
            <p:cNvPr id="17518" name="组合 2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9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</a:p>
          </p:txBody>
        </p:sp>
      </p:grpSp>
      <p:grpSp>
        <p:nvGrpSpPr>
          <p:cNvPr id="17411" name="组合 7"/>
          <p:cNvGrpSpPr>
            <a:grpSpLocks/>
          </p:cNvGrpSpPr>
          <p:nvPr/>
        </p:nvGrpSpPr>
        <p:grpSpPr bwMode="auto">
          <a:xfrm>
            <a:off x="5254625" y="2889250"/>
            <a:ext cx="1155700" cy="938213"/>
            <a:chOff x="7427741" y="903692"/>
            <a:chExt cx="1155651" cy="938843"/>
          </a:xfrm>
        </p:grpSpPr>
        <p:grpSp>
          <p:nvGrpSpPr>
            <p:cNvPr id="17513" name="组合 8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741" y="941818"/>
                <a:ext cx="900075" cy="90071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741" y="1392970"/>
                <a:ext cx="90007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8572" y="941818"/>
                <a:ext cx="0" cy="90071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14" name="文本框 9"/>
            <p:cNvSpPr txBox="1">
              <a:spLocks noChangeArrowheads="1"/>
            </p:cNvSpPr>
            <p:nvPr/>
          </p:nvSpPr>
          <p:spPr bwMode="auto">
            <a:xfrm>
              <a:off x="7443909" y="903692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三</a:t>
              </a:r>
            </a:p>
          </p:txBody>
        </p:sp>
      </p:grpSp>
      <p:grpSp>
        <p:nvGrpSpPr>
          <p:cNvPr id="17412" name="组合 13"/>
          <p:cNvGrpSpPr>
            <a:grpSpLocks/>
          </p:cNvGrpSpPr>
          <p:nvPr/>
        </p:nvGrpSpPr>
        <p:grpSpPr bwMode="auto">
          <a:xfrm>
            <a:off x="6294438" y="2895600"/>
            <a:ext cx="1139825" cy="941388"/>
            <a:chOff x="7399605" y="900331"/>
            <a:chExt cx="1139483" cy="942204"/>
          </a:xfrm>
        </p:grpSpPr>
        <p:grpSp>
          <p:nvGrpSpPr>
            <p:cNvPr id="17508" name="组合 1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9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</a:p>
          </p:txBody>
        </p:sp>
      </p:grpSp>
      <p:grpSp>
        <p:nvGrpSpPr>
          <p:cNvPr id="17413" name="组合 19"/>
          <p:cNvGrpSpPr>
            <a:grpSpLocks/>
          </p:cNvGrpSpPr>
          <p:nvPr/>
        </p:nvGrpSpPr>
        <p:grpSpPr bwMode="auto">
          <a:xfrm>
            <a:off x="7389813" y="2914650"/>
            <a:ext cx="1196975" cy="923925"/>
            <a:chOff x="7427741" y="942535"/>
            <a:chExt cx="1197015" cy="924590"/>
          </a:xfrm>
        </p:grpSpPr>
        <p:grpSp>
          <p:nvGrpSpPr>
            <p:cNvPr id="17503" name="组合 20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04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</a:p>
          </p:txBody>
        </p:sp>
      </p:grpSp>
      <p:grpSp>
        <p:nvGrpSpPr>
          <p:cNvPr id="17414" name="组合 25"/>
          <p:cNvGrpSpPr>
            <a:grpSpLocks/>
          </p:cNvGrpSpPr>
          <p:nvPr/>
        </p:nvGrpSpPr>
        <p:grpSpPr bwMode="auto">
          <a:xfrm>
            <a:off x="3333750" y="2563813"/>
            <a:ext cx="582613" cy="1541462"/>
            <a:chOff x="2357439" y="5267326"/>
            <a:chExt cx="444500" cy="1155700"/>
          </a:xfrm>
        </p:grpSpPr>
        <p:sp>
          <p:nvSpPr>
            <p:cNvPr id="17415" name="Freeform 1742"/>
            <p:cNvSpPr>
              <a:spLocks noEditPoints="1"/>
            </p:cNvSpPr>
            <p:nvPr/>
          </p:nvSpPr>
          <p:spPr bwMode="auto">
            <a:xfrm>
              <a:off x="2468564" y="5430838"/>
              <a:ext cx="212725" cy="63500"/>
            </a:xfrm>
            <a:custGeom>
              <a:avLst/>
              <a:gdLst>
                <a:gd name="T0" fmla="*/ 2147483647 w 403"/>
                <a:gd name="T1" fmla="*/ 2147483647 h 121"/>
                <a:gd name="T2" fmla="*/ 2147483647 w 403"/>
                <a:gd name="T3" fmla="*/ 2147483647 h 121"/>
                <a:gd name="T4" fmla="*/ 2147483647 w 403"/>
                <a:gd name="T5" fmla="*/ 2147483647 h 121"/>
                <a:gd name="T6" fmla="*/ 2147483647 w 403"/>
                <a:gd name="T7" fmla="*/ 2147483647 h 121"/>
                <a:gd name="T8" fmla="*/ 2147483647 w 403"/>
                <a:gd name="T9" fmla="*/ 2147483647 h 121"/>
                <a:gd name="T10" fmla="*/ 2147483647 w 403"/>
                <a:gd name="T11" fmla="*/ 2147483647 h 121"/>
                <a:gd name="T12" fmla="*/ 2147483647 w 403"/>
                <a:gd name="T13" fmla="*/ 2147483647 h 121"/>
                <a:gd name="T14" fmla="*/ 2147483647 w 403"/>
                <a:gd name="T15" fmla="*/ 2147483647 h 121"/>
                <a:gd name="T16" fmla="*/ 2147483647 w 403"/>
                <a:gd name="T17" fmla="*/ 0 h 121"/>
                <a:gd name="T18" fmla="*/ 2147483647 w 403"/>
                <a:gd name="T19" fmla="*/ 2147483647 h 121"/>
                <a:gd name="T20" fmla="*/ 2147483647 w 403"/>
                <a:gd name="T21" fmla="*/ 2147483647 h 121"/>
                <a:gd name="T22" fmla="*/ 2147483647 w 403"/>
                <a:gd name="T23" fmla="*/ 2147483647 h 121"/>
                <a:gd name="T24" fmla="*/ 2147483647 w 403"/>
                <a:gd name="T25" fmla="*/ 2147483647 h 121"/>
                <a:gd name="T26" fmla="*/ 2147483647 w 403"/>
                <a:gd name="T27" fmla="*/ 2147483647 h 121"/>
                <a:gd name="T28" fmla="*/ 2147483647 w 403"/>
                <a:gd name="T29" fmla="*/ 2147483647 h 121"/>
                <a:gd name="T30" fmla="*/ 2147483647 w 403"/>
                <a:gd name="T31" fmla="*/ 2147483647 h 121"/>
                <a:gd name="T32" fmla="*/ 2147483647 w 403"/>
                <a:gd name="T33" fmla="*/ 2147483647 h 121"/>
                <a:gd name="T34" fmla="*/ 2147483647 w 403"/>
                <a:gd name="T35" fmla="*/ 2147483647 h 121"/>
                <a:gd name="T36" fmla="*/ 2147483647 w 403"/>
                <a:gd name="T37" fmla="*/ 2147483647 h 121"/>
                <a:gd name="T38" fmla="*/ 2147483647 w 403"/>
                <a:gd name="T39" fmla="*/ 2147483647 h 121"/>
                <a:gd name="T40" fmla="*/ 2147483647 w 403"/>
                <a:gd name="T41" fmla="*/ 2147483647 h 121"/>
                <a:gd name="T42" fmla="*/ 2147483647 w 403"/>
                <a:gd name="T43" fmla="*/ 2147483647 h 121"/>
                <a:gd name="T44" fmla="*/ 2147483647 w 403"/>
                <a:gd name="T45" fmla="*/ 2147483647 h 121"/>
                <a:gd name="T46" fmla="*/ 2147483647 w 403"/>
                <a:gd name="T47" fmla="*/ 2147483647 h 121"/>
                <a:gd name="T48" fmla="*/ 2147483647 w 403"/>
                <a:gd name="T49" fmla="*/ 2147483647 h 121"/>
                <a:gd name="T50" fmla="*/ 2147483647 w 403"/>
                <a:gd name="T51" fmla="*/ 2147483647 h 121"/>
                <a:gd name="T52" fmla="*/ 2147483647 w 403"/>
                <a:gd name="T53" fmla="*/ 2147483647 h 121"/>
                <a:gd name="T54" fmla="*/ 2147483647 w 403"/>
                <a:gd name="T55" fmla="*/ 2147483647 h 121"/>
                <a:gd name="T56" fmla="*/ 2147483647 w 403"/>
                <a:gd name="T57" fmla="*/ 2147483647 h 121"/>
                <a:gd name="T58" fmla="*/ 2147483647 w 403"/>
                <a:gd name="T59" fmla="*/ 2147483647 h 121"/>
                <a:gd name="T60" fmla="*/ 2147483647 w 403"/>
                <a:gd name="T61" fmla="*/ 2147483647 h 121"/>
                <a:gd name="T62" fmla="*/ 2147483647 w 403"/>
                <a:gd name="T63" fmla="*/ 2147483647 h 121"/>
                <a:gd name="T64" fmla="*/ 2147483647 w 403"/>
                <a:gd name="T65" fmla="*/ 2147483647 h 121"/>
                <a:gd name="T66" fmla="*/ 2147483647 w 403"/>
                <a:gd name="T67" fmla="*/ 2147483647 h 121"/>
                <a:gd name="T68" fmla="*/ 2147483647 w 403"/>
                <a:gd name="T69" fmla="*/ 2147483647 h 121"/>
                <a:gd name="T70" fmla="*/ 2147483647 w 403"/>
                <a:gd name="T71" fmla="*/ 2147483647 h 121"/>
                <a:gd name="T72" fmla="*/ 2147483647 w 403"/>
                <a:gd name="T73" fmla="*/ 2147483647 h 121"/>
                <a:gd name="T74" fmla="*/ 2147483647 w 403"/>
                <a:gd name="T75" fmla="*/ 2147483647 h 121"/>
                <a:gd name="T76" fmla="*/ 2147483647 w 403"/>
                <a:gd name="T77" fmla="*/ 2147483647 h 121"/>
                <a:gd name="T78" fmla="*/ 2147483647 w 403"/>
                <a:gd name="T79" fmla="*/ 2147483647 h 121"/>
                <a:gd name="T80" fmla="*/ 2147483647 w 403"/>
                <a:gd name="T81" fmla="*/ 2147483647 h 121"/>
                <a:gd name="T82" fmla="*/ 2147483647 w 403"/>
                <a:gd name="T83" fmla="*/ 2147483647 h 121"/>
                <a:gd name="T84" fmla="*/ 2147483647 w 403"/>
                <a:gd name="T85" fmla="*/ 2147483647 h 121"/>
                <a:gd name="T86" fmla="*/ 2147483647 w 403"/>
                <a:gd name="T87" fmla="*/ 2147483647 h 121"/>
                <a:gd name="T88" fmla="*/ 2147483647 w 403"/>
                <a:gd name="T89" fmla="*/ 2147483647 h 121"/>
                <a:gd name="T90" fmla="*/ 2147483647 w 403"/>
                <a:gd name="T91" fmla="*/ 2147483647 h 121"/>
                <a:gd name="T92" fmla="*/ 2147483647 w 403"/>
                <a:gd name="T93" fmla="*/ 2147483647 h 121"/>
                <a:gd name="T94" fmla="*/ 2147483647 w 403"/>
                <a:gd name="T95" fmla="*/ 2147483647 h 121"/>
                <a:gd name="T96" fmla="*/ 2147483647 w 403"/>
                <a:gd name="T97" fmla="*/ 2147483647 h 121"/>
                <a:gd name="T98" fmla="*/ 2147483647 w 403"/>
                <a:gd name="T99" fmla="*/ 2147483647 h 121"/>
                <a:gd name="T100" fmla="*/ 2147483647 w 403"/>
                <a:gd name="T101" fmla="*/ 2147483647 h 121"/>
                <a:gd name="T102" fmla="*/ 2147483647 w 403"/>
                <a:gd name="T103" fmla="*/ 2147483647 h 121"/>
                <a:gd name="T104" fmla="*/ 2147483647 w 403"/>
                <a:gd name="T105" fmla="*/ 2147483647 h 121"/>
                <a:gd name="T106" fmla="*/ 2147483647 w 403"/>
                <a:gd name="T107" fmla="*/ 2147483647 h 121"/>
                <a:gd name="T108" fmla="*/ 2147483647 w 403"/>
                <a:gd name="T109" fmla="*/ 2147483647 h 12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03" h="121">
                  <a:moveTo>
                    <a:pt x="364" y="47"/>
                  </a:moveTo>
                  <a:lnTo>
                    <a:pt x="364" y="47"/>
                  </a:lnTo>
                  <a:lnTo>
                    <a:pt x="355" y="58"/>
                  </a:lnTo>
                  <a:lnTo>
                    <a:pt x="344" y="68"/>
                  </a:lnTo>
                  <a:lnTo>
                    <a:pt x="341" y="70"/>
                  </a:lnTo>
                  <a:lnTo>
                    <a:pt x="341" y="72"/>
                  </a:lnTo>
                  <a:lnTo>
                    <a:pt x="341" y="75"/>
                  </a:lnTo>
                  <a:lnTo>
                    <a:pt x="341" y="77"/>
                  </a:lnTo>
                  <a:lnTo>
                    <a:pt x="344" y="79"/>
                  </a:lnTo>
                  <a:lnTo>
                    <a:pt x="345" y="80"/>
                  </a:lnTo>
                  <a:lnTo>
                    <a:pt x="348" y="80"/>
                  </a:lnTo>
                  <a:lnTo>
                    <a:pt x="350" y="79"/>
                  </a:lnTo>
                  <a:lnTo>
                    <a:pt x="361" y="69"/>
                  </a:lnTo>
                  <a:lnTo>
                    <a:pt x="371" y="58"/>
                  </a:lnTo>
                  <a:lnTo>
                    <a:pt x="382" y="49"/>
                  </a:lnTo>
                  <a:lnTo>
                    <a:pt x="391" y="38"/>
                  </a:lnTo>
                  <a:lnTo>
                    <a:pt x="397" y="38"/>
                  </a:lnTo>
                  <a:lnTo>
                    <a:pt x="401" y="35"/>
                  </a:lnTo>
                  <a:lnTo>
                    <a:pt x="402" y="31"/>
                  </a:lnTo>
                  <a:lnTo>
                    <a:pt x="403" y="27"/>
                  </a:lnTo>
                  <a:lnTo>
                    <a:pt x="402" y="22"/>
                  </a:lnTo>
                  <a:lnTo>
                    <a:pt x="401" y="18"/>
                  </a:lnTo>
                  <a:lnTo>
                    <a:pt x="397" y="15"/>
                  </a:lnTo>
                  <a:lnTo>
                    <a:pt x="391" y="13"/>
                  </a:lnTo>
                  <a:lnTo>
                    <a:pt x="345" y="8"/>
                  </a:lnTo>
                  <a:lnTo>
                    <a:pt x="299" y="5"/>
                  </a:lnTo>
                  <a:lnTo>
                    <a:pt x="253" y="3"/>
                  </a:lnTo>
                  <a:lnTo>
                    <a:pt x="205" y="1"/>
                  </a:lnTo>
                  <a:lnTo>
                    <a:pt x="112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8"/>
                  </a:lnTo>
                  <a:lnTo>
                    <a:pt x="7" y="13"/>
                  </a:lnTo>
                  <a:lnTo>
                    <a:pt x="7" y="18"/>
                  </a:lnTo>
                  <a:lnTo>
                    <a:pt x="10" y="22"/>
                  </a:lnTo>
                  <a:lnTo>
                    <a:pt x="14" y="24"/>
                  </a:lnTo>
                  <a:lnTo>
                    <a:pt x="19" y="26"/>
                  </a:lnTo>
                  <a:lnTo>
                    <a:pt x="85" y="26"/>
                  </a:lnTo>
                  <a:lnTo>
                    <a:pt x="49" y="69"/>
                  </a:lnTo>
                  <a:lnTo>
                    <a:pt x="44" y="75"/>
                  </a:lnTo>
                  <a:lnTo>
                    <a:pt x="37" y="81"/>
                  </a:lnTo>
                  <a:lnTo>
                    <a:pt x="32" y="88"/>
                  </a:lnTo>
                  <a:lnTo>
                    <a:pt x="28" y="95"/>
                  </a:lnTo>
                  <a:lnTo>
                    <a:pt x="13" y="95"/>
                  </a:lnTo>
                  <a:lnTo>
                    <a:pt x="7" y="96"/>
                  </a:lnTo>
                  <a:lnTo>
                    <a:pt x="3" y="100"/>
                  </a:lnTo>
                  <a:lnTo>
                    <a:pt x="2" y="104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3" y="117"/>
                  </a:lnTo>
                  <a:lnTo>
                    <a:pt x="7" y="119"/>
                  </a:lnTo>
                  <a:lnTo>
                    <a:pt x="13" y="121"/>
                  </a:lnTo>
                  <a:lnTo>
                    <a:pt x="17" y="121"/>
                  </a:lnTo>
                  <a:lnTo>
                    <a:pt x="199" y="117"/>
                  </a:lnTo>
                  <a:lnTo>
                    <a:pt x="291" y="115"/>
                  </a:lnTo>
                  <a:lnTo>
                    <a:pt x="382" y="115"/>
                  </a:lnTo>
                  <a:lnTo>
                    <a:pt x="387" y="114"/>
                  </a:lnTo>
                  <a:lnTo>
                    <a:pt x="391" y="111"/>
                  </a:lnTo>
                  <a:lnTo>
                    <a:pt x="393" y="107"/>
                  </a:lnTo>
                  <a:lnTo>
                    <a:pt x="394" y="102"/>
                  </a:lnTo>
                  <a:lnTo>
                    <a:pt x="393" y="98"/>
                  </a:lnTo>
                  <a:lnTo>
                    <a:pt x="391" y="94"/>
                  </a:lnTo>
                  <a:lnTo>
                    <a:pt x="387" y="91"/>
                  </a:lnTo>
                  <a:lnTo>
                    <a:pt x="382" y="89"/>
                  </a:lnTo>
                  <a:lnTo>
                    <a:pt x="262" y="91"/>
                  </a:lnTo>
                  <a:lnTo>
                    <a:pt x="279" y="75"/>
                  </a:lnTo>
                  <a:lnTo>
                    <a:pt x="295" y="61"/>
                  </a:lnTo>
                  <a:lnTo>
                    <a:pt x="312" y="47"/>
                  </a:lnTo>
                  <a:lnTo>
                    <a:pt x="331" y="34"/>
                  </a:lnTo>
                  <a:lnTo>
                    <a:pt x="333" y="32"/>
                  </a:lnTo>
                  <a:lnTo>
                    <a:pt x="345" y="34"/>
                  </a:lnTo>
                  <a:lnTo>
                    <a:pt x="326" y="53"/>
                  </a:lnTo>
                  <a:lnTo>
                    <a:pt x="310" y="73"/>
                  </a:lnTo>
                  <a:lnTo>
                    <a:pt x="308" y="76"/>
                  </a:lnTo>
                  <a:lnTo>
                    <a:pt x="308" y="79"/>
                  </a:lnTo>
                  <a:lnTo>
                    <a:pt x="310" y="80"/>
                  </a:lnTo>
                  <a:lnTo>
                    <a:pt x="311" y="81"/>
                  </a:lnTo>
                  <a:lnTo>
                    <a:pt x="314" y="83"/>
                  </a:lnTo>
                  <a:lnTo>
                    <a:pt x="317" y="83"/>
                  </a:lnTo>
                  <a:lnTo>
                    <a:pt x="318" y="81"/>
                  </a:lnTo>
                  <a:lnTo>
                    <a:pt x="321" y="80"/>
                  </a:lnTo>
                  <a:lnTo>
                    <a:pt x="330" y="68"/>
                  </a:lnTo>
                  <a:lnTo>
                    <a:pt x="340" y="57"/>
                  </a:lnTo>
                  <a:lnTo>
                    <a:pt x="350" y="46"/>
                  </a:lnTo>
                  <a:lnTo>
                    <a:pt x="361" y="35"/>
                  </a:lnTo>
                  <a:lnTo>
                    <a:pt x="375" y="37"/>
                  </a:lnTo>
                  <a:lnTo>
                    <a:pt x="368" y="42"/>
                  </a:lnTo>
                  <a:lnTo>
                    <a:pt x="364" y="47"/>
                  </a:lnTo>
                  <a:close/>
                  <a:moveTo>
                    <a:pt x="127" y="84"/>
                  </a:moveTo>
                  <a:lnTo>
                    <a:pt x="127" y="84"/>
                  </a:lnTo>
                  <a:lnTo>
                    <a:pt x="125" y="87"/>
                  </a:lnTo>
                  <a:lnTo>
                    <a:pt x="125" y="89"/>
                  </a:lnTo>
                  <a:lnTo>
                    <a:pt x="127" y="94"/>
                  </a:lnTo>
                  <a:lnTo>
                    <a:pt x="41" y="95"/>
                  </a:lnTo>
                  <a:lnTo>
                    <a:pt x="47" y="88"/>
                  </a:lnTo>
                  <a:lnTo>
                    <a:pt x="53" y="81"/>
                  </a:lnTo>
                  <a:lnTo>
                    <a:pt x="66" y="69"/>
                  </a:lnTo>
                  <a:lnTo>
                    <a:pt x="99" y="27"/>
                  </a:lnTo>
                  <a:lnTo>
                    <a:pt x="101" y="26"/>
                  </a:lnTo>
                  <a:lnTo>
                    <a:pt x="147" y="26"/>
                  </a:lnTo>
                  <a:lnTo>
                    <a:pt x="147" y="27"/>
                  </a:lnTo>
                  <a:lnTo>
                    <a:pt x="144" y="31"/>
                  </a:lnTo>
                  <a:lnTo>
                    <a:pt x="142" y="35"/>
                  </a:lnTo>
                  <a:lnTo>
                    <a:pt x="133" y="42"/>
                  </a:lnTo>
                  <a:lnTo>
                    <a:pt x="120" y="57"/>
                  </a:lnTo>
                  <a:lnTo>
                    <a:pt x="108" y="69"/>
                  </a:lnTo>
                  <a:lnTo>
                    <a:pt x="101" y="76"/>
                  </a:lnTo>
                  <a:lnTo>
                    <a:pt x="97" y="83"/>
                  </a:lnTo>
                  <a:lnTo>
                    <a:pt x="95" y="85"/>
                  </a:lnTo>
                  <a:lnTo>
                    <a:pt x="95" y="88"/>
                  </a:lnTo>
                  <a:lnTo>
                    <a:pt x="97" y="89"/>
                  </a:lnTo>
                  <a:lnTo>
                    <a:pt x="99" y="91"/>
                  </a:lnTo>
                  <a:lnTo>
                    <a:pt x="101" y="92"/>
                  </a:lnTo>
                  <a:lnTo>
                    <a:pt x="104" y="92"/>
                  </a:lnTo>
                  <a:lnTo>
                    <a:pt x="106" y="91"/>
                  </a:lnTo>
                  <a:lnTo>
                    <a:pt x="108" y="89"/>
                  </a:lnTo>
                  <a:lnTo>
                    <a:pt x="113" y="81"/>
                  </a:lnTo>
                  <a:lnTo>
                    <a:pt x="120" y="75"/>
                  </a:lnTo>
                  <a:lnTo>
                    <a:pt x="135" y="61"/>
                  </a:lnTo>
                  <a:lnTo>
                    <a:pt x="148" y="47"/>
                  </a:lnTo>
                  <a:lnTo>
                    <a:pt x="154" y="39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9" y="26"/>
                  </a:lnTo>
                  <a:lnTo>
                    <a:pt x="203" y="27"/>
                  </a:lnTo>
                  <a:lnTo>
                    <a:pt x="170" y="50"/>
                  </a:lnTo>
                  <a:lnTo>
                    <a:pt x="147" y="66"/>
                  </a:lnTo>
                  <a:lnTo>
                    <a:pt x="136" y="75"/>
                  </a:lnTo>
                  <a:lnTo>
                    <a:pt x="127" y="84"/>
                  </a:lnTo>
                  <a:close/>
                  <a:moveTo>
                    <a:pt x="194" y="92"/>
                  </a:moveTo>
                  <a:lnTo>
                    <a:pt x="194" y="92"/>
                  </a:lnTo>
                  <a:lnTo>
                    <a:pt x="136" y="92"/>
                  </a:lnTo>
                  <a:lnTo>
                    <a:pt x="143" y="85"/>
                  </a:lnTo>
                  <a:lnTo>
                    <a:pt x="151" y="80"/>
                  </a:lnTo>
                  <a:lnTo>
                    <a:pt x="169" y="68"/>
                  </a:lnTo>
                  <a:lnTo>
                    <a:pt x="196" y="47"/>
                  </a:lnTo>
                  <a:lnTo>
                    <a:pt x="223" y="28"/>
                  </a:lnTo>
                  <a:lnTo>
                    <a:pt x="223" y="27"/>
                  </a:lnTo>
                  <a:lnTo>
                    <a:pt x="254" y="28"/>
                  </a:lnTo>
                  <a:lnTo>
                    <a:pt x="239" y="42"/>
                  </a:lnTo>
                  <a:lnTo>
                    <a:pt x="226" y="56"/>
                  </a:lnTo>
                  <a:lnTo>
                    <a:pt x="209" y="70"/>
                  </a:lnTo>
                  <a:lnTo>
                    <a:pt x="201" y="80"/>
                  </a:lnTo>
                  <a:lnTo>
                    <a:pt x="194" y="89"/>
                  </a:lnTo>
                  <a:lnTo>
                    <a:pt x="194" y="92"/>
                  </a:lnTo>
                  <a:close/>
                  <a:moveTo>
                    <a:pt x="250" y="84"/>
                  </a:moveTo>
                  <a:lnTo>
                    <a:pt x="250" y="84"/>
                  </a:lnTo>
                  <a:lnTo>
                    <a:pt x="249" y="88"/>
                  </a:lnTo>
                  <a:lnTo>
                    <a:pt x="249" y="91"/>
                  </a:lnTo>
                  <a:lnTo>
                    <a:pt x="209" y="91"/>
                  </a:lnTo>
                  <a:lnTo>
                    <a:pt x="213" y="84"/>
                  </a:lnTo>
                  <a:lnTo>
                    <a:pt x="220" y="79"/>
                  </a:lnTo>
                  <a:lnTo>
                    <a:pt x="232" y="66"/>
                  </a:lnTo>
                  <a:lnTo>
                    <a:pt x="249" y="50"/>
                  </a:lnTo>
                  <a:lnTo>
                    <a:pt x="268" y="34"/>
                  </a:lnTo>
                  <a:lnTo>
                    <a:pt x="269" y="32"/>
                  </a:lnTo>
                  <a:lnTo>
                    <a:pt x="270" y="30"/>
                  </a:lnTo>
                  <a:lnTo>
                    <a:pt x="312" y="31"/>
                  </a:lnTo>
                  <a:lnTo>
                    <a:pt x="296" y="43"/>
                  </a:lnTo>
                  <a:lnTo>
                    <a:pt x="280" y="57"/>
                  </a:lnTo>
                  <a:lnTo>
                    <a:pt x="250" y="8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6" name="Freeform 1743"/>
            <p:cNvSpPr>
              <a:spLocks/>
            </p:cNvSpPr>
            <p:nvPr/>
          </p:nvSpPr>
          <p:spPr bwMode="auto">
            <a:xfrm>
              <a:off x="2614614" y="5907088"/>
              <a:ext cx="50800" cy="58738"/>
            </a:xfrm>
            <a:custGeom>
              <a:avLst/>
              <a:gdLst>
                <a:gd name="T0" fmla="*/ 2147483647 w 97"/>
                <a:gd name="T1" fmla="*/ 2147483647 h 111"/>
                <a:gd name="T2" fmla="*/ 2147483647 w 97"/>
                <a:gd name="T3" fmla="*/ 2147483647 h 111"/>
                <a:gd name="T4" fmla="*/ 2147483647 w 97"/>
                <a:gd name="T5" fmla="*/ 2147483647 h 111"/>
                <a:gd name="T6" fmla="*/ 2147483647 w 97"/>
                <a:gd name="T7" fmla="*/ 2147483647 h 111"/>
                <a:gd name="T8" fmla="*/ 2147483647 w 97"/>
                <a:gd name="T9" fmla="*/ 2147483647 h 111"/>
                <a:gd name="T10" fmla="*/ 2147483647 w 97"/>
                <a:gd name="T11" fmla="*/ 2147483647 h 111"/>
                <a:gd name="T12" fmla="*/ 2147483647 w 97"/>
                <a:gd name="T13" fmla="*/ 2147483647 h 111"/>
                <a:gd name="T14" fmla="*/ 2147483647 w 97"/>
                <a:gd name="T15" fmla="*/ 2147483647 h 111"/>
                <a:gd name="T16" fmla="*/ 0 w 97"/>
                <a:gd name="T17" fmla="*/ 2147483647 h 111"/>
                <a:gd name="T18" fmla="*/ 0 w 97"/>
                <a:gd name="T19" fmla="*/ 2147483647 h 111"/>
                <a:gd name="T20" fmla="*/ 2147483647 w 97"/>
                <a:gd name="T21" fmla="*/ 2147483647 h 111"/>
                <a:gd name="T22" fmla="*/ 2147483647 w 97"/>
                <a:gd name="T23" fmla="*/ 2147483647 h 111"/>
                <a:gd name="T24" fmla="*/ 2147483647 w 97"/>
                <a:gd name="T25" fmla="*/ 2147483647 h 111"/>
                <a:gd name="T26" fmla="*/ 2147483647 w 97"/>
                <a:gd name="T27" fmla="*/ 2147483647 h 111"/>
                <a:gd name="T28" fmla="*/ 2147483647 w 97"/>
                <a:gd name="T29" fmla="*/ 2147483647 h 111"/>
                <a:gd name="T30" fmla="*/ 2147483647 w 97"/>
                <a:gd name="T31" fmla="*/ 2147483647 h 111"/>
                <a:gd name="T32" fmla="*/ 2147483647 w 97"/>
                <a:gd name="T33" fmla="*/ 2147483647 h 111"/>
                <a:gd name="T34" fmla="*/ 2147483647 w 97"/>
                <a:gd name="T35" fmla="*/ 2147483647 h 111"/>
                <a:gd name="T36" fmla="*/ 2147483647 w 97"/>
                <a:gd name="T37" fmla="*/ 2147483647 h 111"/>
                <a:gd name="T38" fmla="*/ 2147483647 w 97"/>
                <a:gd name="T39" fmla="*/ 2147483647 h 111"/>
                <a:gd name="T40" fmla="*/ 2147483647 w 97"/>
                <a:gd name="T41" fmla="*/ 2147483647 h 111"/>
                <a:gd name="T42" fmla="*/ 2147483647 w 97"/>
                <a:gd name="T43" fmla="*/ 2147483647 h 111"/>
                <a:gd name="T44" fmla="*/ 2147483647 w 97"/>
                <a:gd name="T45" fmla="*/ 2147483647 h 111"/>
                <a:gd name="T46" fmla="*/ 2147483647 w 97"/>
                <a:gd name="T47" fmla="*/ 2147483647 h 111"/>
                <a:gd name="T48" fmla="*/ 2147483647 w 97"/>
                <a:gd name="T49" fmla="*/ 2147483647 h 111"/>
                <a:gd name="T50" fmla="*/ 2147483647 w 97"/>
                <a:gd name="T51" fmla="*/ 2147483647 h 111"/>
                <a:gd name="T52" fmla="*/ 2147483647 w 97"/>
                <a:gd name="T53" fmla="*/ 2147483647 h 111"/>
                <a:gd name="T54" fmla="*/ 2147483647 w 97"/>
                <a:gd name="T55" fmla="*/ 2147483647 h 111"/>
                <a:gd name="T56" fmla="*/ 2147483647 w 97"/>
                <a:gd name="T57" fmla="*/ 2147483647 h 111"/>
                <a:gd name="T58" fmla="*/ 2147483647 w 97"/>
                <a:gd name="T59" fmla="*/ 2147483647 h 111"/>
                <a:gd name="T60" fmla="*/ 2147483647 w 97"/>
                <a:gd name="T61" fmla="*/ 2147483647 h 111"/>
                <a:gd name="T62" fmla="*/ 2147483647 w 97"/>
                <a:gd name="T63" fmla="*/ 2147483647 h 111"/>
                <a:gd name="T64" fmla="*/ 2147483647 w 97"/>
                <a:gd name="T65" fmla="*/ 2147483647 h 111"/>
                <a:gd name="T66" fmla="*/ 2147483647 w 97"/>
                <a:gd name="T67" fmla="*/ 2147483647 h 111"/>
                <a:gd name="T68" fmla="*/ 2147483647 w 97"/>
                <a:gd name="T69" fmla="*/ 2147483647 h 111"/>
                <a:gd name="T70" fmla="*/ 2147483647 w 97"/>
                <a:gd name="T71" fmla="*/ 2147483647 h 111"/>
                <a:gd name="T72" fmla="*/ 2147483647 w 97"/>
                <a:gd name="T73" fmla="*/ 2147483647 h 111"/>
                <a:gd name="T74" fmla="*/ 2147483647 w 97"/>
                <a:gd name="T75" fmla="*/ 2147483647 h 111"/>
                <a:gd name="T76" fmla="*/ 2147483647 w 97"/>
                <a:gd name="T77" fmla="*/ 0 h 111"/>
                <a:gd name="T78" fmla="*/ 2147483647 w 97"/>
                <a:gd name="T79" fmla="*/ 2147483647 h 111"/>
                <a:gd name="T80" fmla="*/ 2147483647 w 97"/>
                <a:gd name="T81" fmla="*/ 2147483647 h 111"/>
                <a:gd name="T82" fmla="*/ 2147483647 w 97"/>
                <a:gd name="T83" fmla="*/ 2147483647 h 1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7" h="111">
                  <a:moveTo>
                    <a:pt x="86" y="3"/>
                  </a:moveTo>
                  <a:lnTo>
                    <a:pt x="86" y="3"/>
                  </a:lnTo>
                  <a:lnTo>
                    <a:pt x="55" y="34"/>
                  </a:lnTo>
                  <a:lnTo>
                    <a:pt x="24" y="64"/>
                  </a:lnTo>
                  <a:lnTo>
                    <a:pt x="14" y="73"/>
                  </a:lnTo>
                  <a:lnTo>
                    <a:pt x="5" y="85"/>
                  </a:lnTo>
                  <a:lnTo>
                    <a:pt x="1" y="92"/>
                  </a:lnTo>
                  <a:lnTo>
                    <a:pt x="0" y="98"/>
                  </a:lnTo>
                  <a:lnTo>
                    <a:pt x="0" y="104"/>
                  </a:lnTo>
                  <a:lnTo>
                    <a:pt x="4" y="110"/>
                  </a:lnTo>
                  <a:lnTo>
                    <a:pt x="6" y="111"/>
                  </a:lnTo>
                  <a:lnTo>
                    <a:pt x="8" y="111"/>
                  </a:lnTo>
                  <a:lnTo>
                    <a:pt x="10" y="111"/>
                  </a:lnTo>
                  <a:lnTo>
                    <a:pt x="13" y="110"/>
                  </a:lnTo>
                  <a:lnTo>
                    <a:pt x="14" y="109"/>
                  </a:lnTo>
                  <a:lnTo>
                    <a:pt x="14" y="106"/>
                  </a:lnTo>
                  <a:lnTo>
                    <a:pt x="14" y="103"/>
                  </a:lnTo>
                  <a:lnTo>
                    <a:pt x="13" y="100"/>
                  </a:lnTo>
                  <a:lnTo>
                    <a:pt x="12" y="99"/>
                  </a:lnTo>
                  <a:lnTo>
                    <a:pt x="12" y="98"/>
                  </a:lnTo>
                  <a:lnTo>
                    <a:pt x="14" y="92"/>
                  </a:lnTo>
                  <a:lnTo>
                    <a:pt x="25" y="80"/>
                  </a:lnTo>
                  <a:lnTo>
                    <a:pt x="39" y="66"/>
                  </a:lnTo>
                  <a:lnTo>
                    <a:pt x="47" y="60"/>
                  </a:lnTo>
                  <a:lnTo>
                    <a:pt x="73" y="35"/>
                  </a:lnTo>
                  <a:lnTo>
                    <a:pt x="84" y="24"/>
                  </a:lnTo>
                  <a:lnTo>
                    <a:pt x="96" y="11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6" y="4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9" y="1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7" name="Freeform 1744"/>
            <p:cNvSpPr>
              <a:spLocks/>
            </p:cNvSpPr>
            <p:nvPr/>
          </p:nvSpPr>
          <p:spPr bwMode="auto">
            <a:xfrm>
              <a:off x="2630489" y="5907088"/>
              <a:ext cx="76200" cy="77788"/>
            </a:xfrm>
            <a:custGeom>
              <a:avLst/>
              <a:gdLst>
                <a:gd name="T0" fmla="*/ 2147483647 w 145"/>
                <a:gd name="T1" fmla="*/ 2147483647 h 146"/>
                <a:gd name="T2" fmla="*/ 2147483647 w 145"/>
                <a:gd name="T3" fmla="*/ 2147483647 h 146"/>
                <a:gd name="T4" fmla="*/ 2147483647 w 145"/>
                <a:gd name="T5" fmla="*/ 2147483647 h 146"/>
                <a:gd name="T6" fmla="*/ 2147483647 w 145"/>
                <a:gd name="T7" fmla="*/ 2147483647 h 146"/>
                <a:gd name="T8" fmla="*/ 2147483647 w 145"/>
                <a:gd name="T9" fmla="*/ 2147483647 h 146"/>
                <a:gd name="T10" fmla="*/ 2147483647 w 145"/>
                <a:gd name="T11" fmla="*/ 2147483647 h 146"/>
                <a:gd name="T12" fmla="*/ 2147483647 w 145"/>
                <a:gd name="T13" fmla="*/ 2147483647 h 146"/>
                <a:gd name="T14" fmla="*/ 2147483647 w 145"/>
                <a:gd name="T15" fmla="*/ 2147483647 h 146"/>
                <a:gd name="T16" fmla="*/ 2147483647 w 145"/>
                <a:gd name="T17" fmla="*/ 2147483647 h 146"/>
                <a:gd name="T18" fmla="*/ 2147483647 w 145"/>
                <a:gd name="T19" fmla="*/ 2147483647 h 146"/>
                <a:gd name="T20" fmla="*/ 2147483647 w 145"/>
                <a:gd name="T21" fmla="*/ 2147483647 h 146"/>
                <a:gd name="T22" fmla="*/ 2147483647 w 145"/>
                <a:gd name="T23" fmla="*/ 2147483647 h 146"/>
                <a:gd name="T24" fmla="*/ 2147483647 w 145"/>
                <a:gd name="T25" fmla="*/ 2147483647 h 146"/>
                <a:gd name="T26" fmla="*/ 2147483647 w 145"/>
                <a:gd name="T27" fmla="*/ 2147483647 h 146"/>
                <a:gd name="T28" fmla="*/ 0 w 145"/>
                <a:gd name="T29" fmla="*/ 2147483647 h 146"/>
                <a:gd name="T30" fmla="*/ 0 w 145"/>
                <a:gd name="T31" fmla="*/ 2147483647 h 146"/>
                <a:gd name="T32" fmla="*/ 2147483647 w 145"/>
                <a:gd name="T33" fmla="*/ 2147483647 h 146"/>
                <a:gd name="T34" fmla="*/ 2147483647 w 145"/>
                <a:gd name="T35" fmla="*/ 2147483647 h 146"/>
                <a:gd name="T36" fmla="*/ 2147483647 w 145"/>
                <a:gd name="T37" fmla="*/ 2147483647 h 146"/>
                <a:gd name="T38" fmla="*/ 2147483647 w 145"/>
                <a:gd name="T39" fmla="*/ 2147483647 h 146"/>
                <a:gd name="T40" fmla="*/ 2147483647 w 145"/>
                <a:gd name="T41" fmla="*/ 2147483647 h 146"/>
                <a:gd name="T42" fmla="*/ 2147483647 w 145"/>
                <a:gd name="T43" fmla="*/ 2147483647 h 146"/>
                <a:gd name="T44" fmla="*/ 2147483647 w 145"/>
                <a:gd name="T45" fmla="*/ 2147483647 h 146"/>
                <a:gd name="T46" fmla="*/ 2147483647 w 145"/>
                <a:gd name="T47" fmla="*/ 2147483647 h 146"/>
                <a:gd name="T48" fmla="*/ 2147483647 w 145"/>
                <a:gd name="T49" fmla="*/ 2147483647 h 146"/>
                <a:gd name="T50" fmla="*/ 2147483647 w 145"/>
                <a:gd name="T51" fmla="*/ 2147483647 h 146"/>
                <a:gd name="T52" fmla="*/ 2147483647 w 145"/>
                <a:gd name="T53" fmla="*/ 2147483647 h 146"/>
                <a:gd name="T54" fmla="*/ 2147483647 w 145"/>
                <a:gd name="T55" fmla="*/ 2147483647 h 146"/>
                <a:gd name="T56" fmla="*/ 2147483647 w 145"/>
                <a:gd name="T57" fmla="*/ 2147483647 h 146"/>
                <a:gd name="T58" fmla="*/ 2147483647 w 145"/>
                <a:gd name="T59" fmla="*/ 2147483647 h 146"/>
                <a:gd name="T60" fmla="*/ 2147483647 w 145"/>
                <a:gd name="T61" fmla="*/ 2147483647 h 146"/>
                <a:gd name="T62" fmla="*/ 2147483647 w 145"/>
                <a:gd name="T63" fmla="*/ 2147483647 h 146"/>
                <a:gd name="T64" fmla="*/ 2147483647 w 145"/>
                <a:gd name="T65" fmla="*/ 2147483647 h 146"/>
                <a:gd name="T66" fmla="*/ 2147483647 w 145"/>
                <a:gd name="T67" fmla="*/ 2147483647 h 146"/>
                <a:gd name="T68" fmla="*/ 2147483647 w 145"/>
                <a:gd name="T69" fmla="*/ 2147483647 h 146"/>
                <a:gd name="T70" fmla="*/ 2147483647 w 145"/>
                <a:gd name="T71" fmla="*/ 2147483647 h 146"/>
                <a:gd name="T72" fmla="*/ 2147483647 w 145"/>
                <a:gd name="T73" fmla="*/ 2147483647 h 146"/>
                <a:gd name="T74" fmla="*/ 2147483647 w 145"/>
                <a:gd name="T75" fmla="*/ 2147483647 h 146"/>
                <a:gd name="T76" fmla="*/ 2147483647 w 145"/>
                <a:gd name="T77" fmla="*/ 2147483647 h 146"/>
                <a:gd name="T78" fmla="*/ 2147483647 w 145"/>
                <a:gd name="T79" fmla="*/ 2147483647 h 146"/>
                <a:gd name="T80" fmla="*/ 2147483647 w 145"/>
                <a:gd name="T81" fmla="*/ 2147483647 h 146"/>
                <a:gd name="T82" fmla="*/ 2147483647 w 145"/>
                <a:gd name="T83" fmla="*/ 2147483647 h 146"/>
                <a:gd name="T84" fmla="*/ 2147483647 w 145"/>
                <a:gd name="T85" fmla="*/ 2147483647 h 146"/>
                <a:gd name="T86" fmla="*/ 2147483647 w 145"/>
                <a:gd name="T87" fmla="*/ 2147483647 h 146"/>
                <a:gd name="T88" fmla="*/ 2147483647 w 145"/>
                <a:gd name="T89" fmla="*/ 2147483647 h 146"/>
                <a:gd name="T90" fmla="*/ 2147483647 w 145"/>
                <a:gd name="T91" fmla="*/ 2147483647 h 146"/>
                <a:gd name="T92" fmla="*/ 2147483647 w 145"/>
                <a:gd name="T93" fmla="*/ 0 h 146"/>
                <a:gd name="T94" fmla="*/ 2147483647 w 145"/>
                <a:gd name="T95" fmla="*/ 2147483647 h 146"/>
                <a:gd name="T96" fmla="*/ 2147483647 w 145"/>
                <a:gd name="T97" fmla="*/ 2147483647 h 1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5" h="146">
                  <a:moveTo>
                    <a:pt x="135" y="1"/>
                  </a:moveTo>
                  <a:lnTo>
                    <a:pt x="135" y="1"/>
                  </a:lnTo>
                  <a:lnTo>
                    <a:pt x="119" y="14"/>
                  </a:lnTo>
                  <a:lnTo>
                    <a:pt x="103" y="27"/>
                  </a:lnTo>
                  <a:lnTo>
                    <a:pt x="88" y="42"/>
                  </a:lnTo>
                  <a:lnTo>
                    <a:pt x="73" y="58"/>
                  </a:lnTo>
                  <a:lnTo>
                    <a:pt x="36" y="95"/>
                  </a:lnTo>
                  <a:lnTo>
                    <a:pt x="27" y="104"/>
                  </a:lnTo>
                  <a:lnTo>
                    <a:pt x="19" y="114"/>
                  </a:lnTo>
                  <a:lnTo>
                    <a:pt x="11" y="12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5"/>
                  </a:lnTo>
                  <a:lnTo>
                    <a:pt x="9" y="146"/>
                  </a:lnTo>
                  <a:lnTo>
                    <a:pt x="12" y="145"/>
                  </a:lnTo>
                  <a:lnTo>
                    <a:pt x="15" y="142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7" y="136"/>
                  </a:lnTo>
                  <a:lnTo>
                    <a:pt x="31" y="122"/>
                  </a:lnTo>
                  <a:lnTo>
                    <a:pt x="44" y="107"/>
                  </a:lnTo>
                  <a:lnTo>
                    <a:pt x="58" y="92"/>
                  </a:lnTo>
                  <a:lnTo>
                    <a:pt x="70" y="79"/>
                  </a:lnTo>
                  <a:lnTo>
                    <a:pt x="104" y="43"/>
                  </a:lnTo>
                  <a:lnTo>
                    <a:pt x="122" y="27"/>
                  </a:lnTo>
                  <a:lnTo>
                    <a:pt x="133" y="19"/>
                  </a:lnTo>
                  <a:lnTo>
                    <a:pt x="142" y="12"/>
                  </a:lnTo>
                  <a:lnTo>
                    <a:pt x="145" y="11"/>
                  </a:lnTo>
                  <a:lnTo>
                    <a:pt x="145" y="8"/>
                  </a:lnTo>
                  <a:lnTo>
                    <a:pt x="145" y="5"/>
                  </a:lnTo>
                  <a:lnTo>
                    <a:pt x="145" y="4"/>
                  </a:lnTo>
                  <a:lnTo>
                    <a:pt x="144" y="1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8" name="Freeform 1745"/>
            <p:cNvSpPr>
              <a:spLocks/>
            </p:cNvSpPr>
            <p:nvPr/>
          </p:nvSpPr>
          <p:spPr bwMode="auto">
            <a:xfrm>
              <a:off x="2633664" y="5919788"/>
              <a:ext cx="98425" cy="93663"/>
            </a:xfrm>
            <a:custGeom>
              <a:avLst/>
              <a:gdLst>
                <a:gd name="T0" fmla="*/ 2147483647 w 187"/>
                <a:gd name="T1" fmla="*/ 0 h 178"/>
                <a:gd name="T2" fmla="*/ 2147483647 w 187"/>
                <a:gd name="T3" fmla="*/ 0 h 178"/>
                <a:gd name="T4" fmla="*/ 2147483647 w 187"/>
                <a:gd name="T5" fmla="*/ 2147483647 h 178"/>
                <a:gd name="T6" fmla="*/ 2147483647 w 187"/>
                <a:gd name="T7" fmla="*/ 2147483647 h 178"/>
                <a:gd name="T8" fmla="*/ 2147483647 w 187"/>
                <a:gd name="T9" fmla="*/ 2147483647 h 178"/>
                <a:gd name="T10" fmla="*/ 2147483647 w 187"/>
                <a:gd name="T11" fmla="*/ 2147483647 h 178"/>
                <a:gd name="T12" fmla="*/ 2147483647 w 187"/>
                <a:gd name="T13" fmla="*/ 2147483647 h 178"/>
                <a:gd name="T14" fmla="*/ 2147483647 w 187"/>
                <a:gd name="T15" fmla="*/ 2147483647 h 178"/>
                <a:gd name="T16" fmla="*/ 2147483647 w 187"/>
                <a:gd name="T17" fmla="*/ 2147483647 h 178"/>
                <a:gd name="T18" fmla="*/ 2147483647 w 187"/>
                <a:gd name="T19" fmla="*/ 2147483647 h 178"/>
                <a:gd name="T20" fmla="*/ 2147483647 w 187"/>
                <a:gd name="T21" fmla="*/ 2147483647 h 178"/>
                <a:gd name="T22" fmla="*/ 2147483647 w 187"/>
                <a:gd name="T23" fmla="*/ 2147483647 h 178"/>
                <a:gd name="T24" fmla="*/ 2147483647 w 187"/>
                <a:gd name="T25" fmla="*/ 2147483647 h 178"/>
                <a:gd name="T26" fmla="*/ 2147483647 w 187"/>
                <a:gd name="T27" fmla="*/ 2147483647 h 178"/>
                <a:gd name="T28" fmla="*/ 2147483647 w 187"/>
                <a:gd name="T29" fmla="*/ 2147483647 h 178"/>
                <a:gd name="T30" fmla="*/ 0 w 187"/>
                <a:gd name="T31" fmla="*/ 2147483647 h 178"/>
                <a:gd name="T32" fmla="*/ 0 w 187"/>
                <a:gd name="T33" fmla="*/ 2147483647 h 178"/>
                <a:gd name="T34" fmla="*/ 2147483647 w 187"/>
                <a:gd name="T35" fmla="*/ 2147483647 h 178"/>
                <a:gd name="T36" fmla="*/ 2147483647 w 187"/>
                <a:gd name="T37" fmla="*/ 2147483647 h 178"/>
                <a:gd name="T38" fmla="*/ 2147483647 w 187"/>
                <a:gd name="T39" fmla="*/ 2147483647 h 178"/>
                <a:gd name="T40" fmla="*/ 2147483647 w 187"/>
                <a:gd name="T41" fmla="*/ 2147483647 h 178"/>
                <a:gd name="T42" fmla="*/ 2147483647 w 187"/>
                <a:gd name="T43" fmla="*/ 2147483647 h 178"/>
                <a:gd name="T44" fmla="*/ 2147483647 w 187"/>
                <a:gd name="T45" fmla="*/ 2147483647 h 178"/>
                <a:gd name="T46" fmla="*/ 2147483647 w 187"/>
                <a:gd name="T47" fmla="*/ 2147483647 h 178"/>
                <a:gd name="T48" fmla="*/ 2147483647 w 187"/>
                <a:gd name="T49" fmla="*/ 2147483647 h 178"/>
                <a:gd name="T50" fmla="*/ 2147483647 w 187"/>
                <a:gd name="T51" fmla="*/ 2147483647 h 178"/>
                <a:gd name="T52" fmla="*/ 2147483647 w 187"/>
                <a:gd name="T53" fmla="*/ 2147483647 h 178"/>
                <a:gd name="T54" fmla="*/ 2147483647 w 187"/>
                <a:gd name="T55" fmla="*/ 2147483647 h 178"/>
                <a:gd name="T56" fmla="*/ 2147483647 w 187"/>
                <a:gd name="T57" fmla="*/ 2147483647 h 178"/>
                <a:gd name="T58" fmla="*/ 2147483647 w 187"/>
                <a:gd name="T59" fmla="*/ 2147483647 h 178"/>
                <a:gd name="T60" fmla="*/ 2147483647 w 187"/>
                <a:gd name="T61" fmla="*/ 2147483647 h 178"/>
                <a:gd name="T62" fmla="*/ 2147483647 w 187"/>
                <a:gd name="T63" fmla="*/ 2147483647 h 178"/>
                <a:gd name="T64" fmla="*/ 2147483647 w 187"/>
                <a:gd name="T65" fmla="*/ 2147483647 h 178"/>
                <a:gd name="T66" fmla="*/ 2147483647 w 187"/>
                <a:gd name="T67" fmla="*/ 2147483647 h 178"/>
                <a:gd name="T68" fmla="*/ 2147483647 w 187"/>
                <a:gd name="T69" fmla="*/ 2147483647 h 178"/>
                <a:gd name="T70" fmla="*/ 2147483647 w 187"/>
                <a:gd name="T71" fmla="*/ 2147483647 h 178"/>
                <a:gd name="T72" fmla="*/ 2147483647 w 187"/>
                <a:gd name="T73" fmla="*/ 2147483647 h 178"/>
                <a:gd name="T74" fmla="*/ 2147483647 w 187"/>
                <a:gd name="T75" fmla="*/ 2147483647 h 178"/>
                <a:gd name="T76" fmla="*/ 2147483647 w 187"/>
                <a:gd name="T77" fmla="*/ 2147483647 h 178"/>
                <a:gd name="T78" fmla="*/ 2147483647 w 187"/>
                <a:gd name="T79" fmla="*/ 0 h 178"/>
                <a:gd name="T80" fmla="*/ 2147483647 w 187"/>
                <a:gd name="T81" fmla="*/ 0 h 178"/>
                <a:gd name="T82" fmla="*/ 2147483647 w 187"/>
                <a:gd name="T83" fmla="*/ 0 h 178"/>
                <a:gd name="T84" fmla="*/ 2147483647 w 187"/>
                <a:gd name="T85" fmla="*/ 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87" h="178">
                  <a:moveTo>
                    <a:pt x="181" y="0"/>
                  </a:moveTo>
                  <a:lnTo>
                    <a:pt x="181" y="0"/>
                  </a:lnTo>
                  <a:lnTo>
                    <a:pt x="168" y="5"/>
                  </a:lnTo>
                  <a:lnTo>
                    <a:pt x="156" y="11"/>
                  </a:lnTo>
                  <a:lnTo>
                    <a:pt x="147" y="18"/>
                  </a:lnTo>
                  <a:lnTo>
                    <a:pt x="136" y="26"/>
                  </a:lnTo>
                  <a:lnTo>
                    <a:pt x="118" y="43"/>
                  </a:lnTo>
                  <a:lnTo>
                    <a:pt x="101" y="62"/>
                  </a:lnTo>
                  <a:lnTo>
                    <a:pt x="76" y="88"/>
                  </a:lnTo>
                  <a:lnTo>
                    <a:pt x="50" y="114"/>
                  </a:lnTo>
                  <a:lnTo>
                    <a:pt x="25" y="140"/>
                  </a:lnTo>
                  <a:lnTo>
                    <a:pt x="12" y="153"/>
                  </a:lnTo>
                  <a:lnTo>
                    <a:pt x="1" y="168"/>
                  </a:lnTo>
                  <a:lnTo>
                    <a:pt x="0" y="171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3" y="176"/>
                  </a:lnTo>
                  <a:lnTo>
                    <a:pt x="8" y="178"/>
                  </a:lnTo>
                  <a:lnTo>
                    <a:pt x="11" y="176"/>
                  </a:lnTo>
                  <a:lnTo>
                    <a:pt x="12" y="175"/>
                  </a:lnTo>
                  <a:lnTo>
                    <a:pt x="31" y="151"/>
                  </a:lnTo>
                  <a:lnTo>
                    <a:pt x="53" y="129"/>
                  </a:lnTo>
                  <a:lnTo>
                    <a:pt x="95" y="86"/>
                  </a:lnTo>
                  <a:lnTo>
                    <a:pt x="115" y="64"/>
                  </a:lnTo>
                  <a:lnTo>
                    <a:pt x="136" y="43"/>
                  </a:lnTo>
                  <a:lnTo>
                    <a:pt x="147" y="34"/>
                  </a:lnTo>
                  <a:lnTo>
                    <a:pt x="158" y="26"/>
                  </a:lnTo>
                  <a:lnTo>
                    <a:pt x="170" y="18"/>
                  </a:lnTo>
                  <a:lnTo>
                    <a:pt x="183" y="12"/>
                  </a:lnTo>
                  <a:lnTo>
                    <a:pt x="186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4"/>
                  </a:lnTo>
                  <a:lnTo>
                    <a:pt x="187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9" name="Freeform 1746"/>
            <p:cNvSpPr>
              <a:spLocks/>
            </p:cNvSpPr>
            <p:nvPr/>
          </p:nvSpPr>
          <p:spPr bwMode="auto">
            <a:xfrm>
              <a:off x="2651127" y="5945188"/>
              <a:ext cx="93663" cy="79375"/>
            </a:xfrm>
            <a:custGeom>
              <a:avLst/>
              <a:gdLst>
                <a:gd name="T0" fmla="*/ 2147483647 w 175"/>
                <a:gd name="T1" fmla="*/ 0 h 151"/>
                <a:gd name="T2" fmla="*/ 2147483647 w 175"/>
                <a:gd name="T3" fmla="*/ 0 h 151"/>
                <a:gd name="T4" fmla="*/ 2147483647 w 175"/>
                <a:gd name="T5" fmla="*/ 2147483647 h 151"/>
                <a:gd name="T6" fmla="*/ 2147483647 w 175"/>
                <a:gd name="T7" fmla="*/ 2147483647 h 151"/>
                <a:gd name="T8" fmla="*/ 2147483647 w 175"/>
                <a:gd name="T9" fmla="*/ 2147483647 h 151"/>
                <a:gd name="T10" fmla="*/ 2147483647 w 175"/>
                <a:gd name="T11" fmla="*/ 2147483647 h 151"/>
                <a:gd name="T12" fmla="*/ 2147483647 w 175"/>
                <a:gd name="T13" fmla="*/ 2147483647 h 151"/>
                <a:gd name="T14" fmla="*/ 2147483647 w 175"/>
                <a:gd name="T15" fmla="*/ 2147483647 h 151"/>
                <a:gd name="T16" fmla="*/ 2147483647 w 175"/>
                <a:gd name="T17" fmla="*/ 2147483647 h 151"/>
                <a:gd name="T18" fmla="*/ 2147483647 w 175"/>
                <a:gd name="T19" fmla="*/ 2147483647 h 151"/>
                <a:gd name="T20" fmla="*/ 2147483647 w 175"/>
                <a:gd name="T21" fmla="*/ 2147483647 h 151"/>
                <a:gd name="T22" fmla="*/ 2147483647 w 175"/>
                <a:gd name="T23" fmla="*/ 2147483647 h 151"/>
                <a:gd name="T24" fmla="*/ 2147483647 w 175"/>
                <a:gd name="T25" fmla="*/ 2147483647 h 151"/>
                <a:gd name="T26" fmla="*/ 2147483647 w 175"/>
                <a:gd name="T27" fmla="*/ 2147483647 h 151"/>
                <a:gd name="T28" fmla="*/ 2147483647 w 175"/>
                <a:gd name="T29" fmla="*/ 2147483647 h 151"/>
                <a:gd name="T30" fmla="*/ 2147483647 w 175"/>
                <a:gd name="T31" fmla="*/ 2147483647 h 151"/>
                <a:gd name="T32" fmla="*/ 2147483647 w 175"/>
                <a:gd name="T33" fmla="*/ 2147483647 h 151"/>
                <a:gd name="T34" fmla="*/ 0 w 175"/>
                <a:gd name="T35" fmla="*/ 2147483647 h 151"/>
                <a:gd name="T36" fmla="*/ 2147483647 w 175"/>
                <a:gd name="T37" fmla="*/ 2147483647 h 151"/>
                <a:gd name="T38" fmla="*/ 2147483647 w 175"/>
                <a:gd name="T39" fmla="*/ 2147483647 h 151"/>
                <a:gd name="T40" fmla="*/ 2147483647 w 175"/>
                <a:gd name="T41" fmla="*/ 2147483647 h 151"/>
                <a:gd name="T42" fmla="*/ 2147483647 w 175"/>
                <a:gd name="T43" fmla="*/ 2147483647 h 151"/>
                <a:gd name="T44" fmla="*/ 2147483647 w 175"/>
                <a:gd name="T45" fmla="*/ 2147483647 h 151"/>
                <a:gd name="T46" fmla="*/ 2147483647 w 175"/>
                <a:gd name="T47" fmla="*/ 2147483647 h 151"/>
                <a:gd name="T48" fmla="*/ 2147483647 w 175"/>
                <a:gd name="T49" fmla="*/ 2147483647 h 151"/>
                <a:gd name="T50" fmla="*/ 2147483647 w 175"/>
                <a:gd name="T51" fmla="*/ 2147483647 h 151"/>
                <a:gd name="T52" fmla="*/ 2147483647 w 175"/>
                <a:gd name="T53" fmla="*/ 2147483647 h 151"/>
                <a:gd name="T54" fmla="*/ 2147483647 w 175"/>
                <a:gd name="T55" fmla="*/ 2147483647 h 151"/>
                <a:gd name="T56" fmla="*/ 2147483647 w 175"/>
                <a:gd name="T57" fmla="*/ 2147483647 h 151"/>
                <a:gd name="T58" fmla="*/ 2147483647 w 175"/>
                <a:gd name="T59" fmla="*/ 2147483647 h 151"/>
                <a:gd name="T60" fmla="*/ 2147483647 w 175"/>
                <a:gd name="T61" fmla="*/ 2147483647 h 151"/>
                <a:gd name="T62" fmla="*/ 2147483647 w 175"/>
                <a:gd name="T63" fmla="*/ 2147483647 h 151"/>
                <a:gd name="T64" fmla="*/ 2147483647 w 175"/>
                <a:gd name="T65" fmla="*/ 2147483647 h 151"/>
                <a:gd name="T66" fmla="*/ 2147483647 w 175"/>
                <a:gd name="T67" fmla="*/ 2147483647 h 151"/>
                <a:gd name="T68" fmla="*/ 2147483647 w 175"/>
                <a:gd name="T69" fmla="*/ 2147483647 h 151"/>
                <a:gd name="T70" fmla="*/ 2147483647 w 175"/>
                <a:gd name="T71" fmla="*/ 2147483647 h 151"/>
                <a:gd name="T72" fmla="*/ 2147483647 w 175"/>
                <a:gd name="T73" fmla="*/ 2147483647 h 151"/>
                <a:gd name="T74" fmla="*/ 2147483647 w 175"/>
                <a:gd name="T75" fmla="*/ 2147483647 h 151"/>
                <a:gd name="T76" fmla="*/ 2147483647 w 175"/>
                <a:gd name="T77" fmla="*/ 2147483647 h 151"/>
                <a:gd name="T78" fmla="*/ 2147483647 w 175"/>
                <a:gd name="T79" fmla="*/ 2147483647 h 151"/>
                <a:gd name="T80" fmla="*/ 2147483647 w 175"/>
                <a:gd name="T81" fmla="*/ 2147483647 h 151"/>
                <a:gd name="T82" fmla="*/ 2147483647 w 175"/>
                <a:gd name="T83" fmla="*/ 2147483647 h 151"/>
                <a:gd name="T84" fmla="*/ 2147483647 w 175"/>
                <a:gd name="T85" fmla="*/ 2147483647 h 151"/>
                <a:gd name="T86" fmla="*/ 2147483647 w 175"/>
                <a:gd name="T87" fmla="*/ 2147483647 h 151"/>
                <a:gd name="T88" fmla="*/ 2147483647 w 175"/>
                <a:gd name="T89" fmla="*/ 2147483647 h 151"/>
                <a:gd name="T90" fmla="*/ 2147483647 w 175"/>
                <a:gd name="T91" fmla="*/ 2147483647 h 151"/>
                <a:gd name="T92" fmla="*/ 2147483647 w 175"/>
                <a:gd name="T93" fmla="*/ 2147483647 h 151"/>
                <a:gd name="T94" fmla="*/ 2147483647 w 175"/>
                <a:gd name="T95" fmla="*/ 0 h 151"/>
                <a:gd name="T96" fmla="*/ 2147483647 w 175"/>
                <a:gd name="T97" fmla="*/ 0 h 151"/>
                <a:gd name="T98" fmla="*/ 2147483647 w 175"/>
                <a:gd name="T99" fmla="*/ 0 h 1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5" h="151">
                  <a:moveTo>
                    <a:pt x="167" y="0"/>
                  </a:moveTo>
                  <a:lnTo>
                    <a:pt x="167" y="0"/>
                  </a:lnTo>
                  <a:lnTo>
                    <a:pt x="156" y="2"/>
                  </a:lnTo>
                  <a:lnTo>
                    <a:pt x="144" y="8"/>
                  </a:lnTo>
                  <a:lnTo>
                    <a:pt x="133" y="14"/>
                  </a:lnTo>
                  <a:lnTo>
                    <a:pt x="123" y="23"/>
                  </a:lnTo>
                  <a:lnTo>
                    <a:pt x="104" y="40"/>
                  </a:lnTo>
                  <a:lnTo>
                    <a:pt x="86" y="57"/>
                  </a:lnTo>
                  <a:lnTo>
                    <a:pt x="75" y="67"/>
                  </a:lnTo>
                  <a:lnTo>
                    <a:pt x="64" y="77"/>
                  </a:lnTo>
                  <a:lnTo>
                    <a:pt x="40" y="97"/>
                  </a:lnTo>
                  <a:lnTo>
                    <a:pt x="29" y="107"/>
                  </a:lnTo>
                  <a:lnTo>
                    <a:pt x="18" y="118"/>
                  </a:lnTo>
                  <a:lnTo>
                    <a:pt x="9" y="130"/>
                  </a:lnTo>
                  <a:lnTo>
                    <a:pt x="2" y="142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50"/>
                  </a:lnTo>
                  <a:lnTo>
                    <a:pt x="4" y="151"/>
                  </a:lnTo>
                  <a:lnTo>
                    <a:pt x="7" y="151"/>
                  </a:lnTo>
                  <a:lnTo>
                    <a:pt x="9" y="151"/>
                  </a:lnTo>
                  <a:lnTo>
                    <a:pt x="11" y="151"/>
                  </a:lnTo>
                  <a:lnTo>
                    <a:pt x="13" y="149"/>
                  </a:lnTo>
                  <a:lnTo>
                    <a:pt x="18" y="139"/>
                  </a:lnTo>
                  <a:lnTo>
                    <a:pt x="25" y="130"/>
                  </a:lnTo>
                  <a:lnTo>
                    <a:pt x="33" y="120"/>
                  </a:lnTo>
                  <a:lnTo>
                    <a:pt x="42" y="112"/>
                  </a:lnTo>
                  <a:lnTo>
                    <a:pt x="61" y="96"/>
                  </a:lnTo>
                  <a:lnTo>
                    <a:pt x="79" y="81"/>
                  </a:lnTo>
                  <a:lnTo>
                    <a:pt x="90" y="71"/>
                  </a:lnTo>
                  <a:lnTo>
                    <a:pt x="101" y="62"/>
                  </a:lnTo>
                  <a:lnTo>
                    <a:pt x="121" y="40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8" y="16"/>
                  </a:lnTo>
                  <a:lnTo>
                    <a:pt x="171" y="12"/>
                  </a:lnTo>
                  <a:lnTo>
                    <a:pt x="173" y="10"/>
                  </a:lnTo>
                  <a:lnTo>
                    <a:pt x="175" y="9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0" name="Freeform 1747"/>
            <p:cNvSpPr>
              <a:spLocks/>
            </p:cNvSpPr>
            <p:nvPr/>
          </p:nvSpPr>
          <p:spPr bwMode="auto">
            <a:xfrm>
              <a:off x="2662239" y="5980113"/>
              <a:ext cx="71438" cy="68263"/>
            </a:xfrm>
            <a:custGeom>
              <a:avLst/>
              <a:gdLst>
                <a:gd name="T0" fmla="*/ 2147483647 w 137"/>
                <a:gd name="T1" fmla="*/ 2147483647 h 130"/>
                <a:gd name="T2" fmla="*/ 2147483647 w 137"/>
                <a:gd name="T3" fmla="*/ 2147483647 h 130"/>
                <a:gd name="T4" fmla="*/ 2147483647 w 137"/>
                <a:gd name="T5" fmla="*/ 2147483647 h 130"/>
                <a:gd name="T6" fmla="*/ 2147483647 w 137"/>
                <a:gd name="T7" fmla="*/ 2147483647 h 130"/>
                <a:gd name="T8" fmla="*/ 2147483647 w 137"/>
                <a:gd name="T9" fmla="*/ 2147483647 h 130"/>
                <a:gd name="T10" fmla="*/ 2147483647 w 137"/>
                <a:gd name="T11" fmla="*/ 2147483647 h 130"/>
                <a:gd name="T12" fmla="*/ 2147483647 w 137"/>
                <a:gd name="T13" fmla="*/ 2147483647 h 130"/>
                <a:gd name="T14" fmla="*/ 2147483647 w 137"/>
                <a:gd name="T15" fmla="*/ 2147483647 h 130"/>
                <a:gd name="T16" fmla="*/ 2147483647 w 137"/>
                <a:gd name="T17" fmla="*/ 2147483647 h 130"/>
                <a:gd name="T18" fmla="*/ 2147483647 w 137"/>
                <a:gd name="T19" fmla="*/ 2147483647 h 130"/>
                <a:gd name="T20" fmla="*/ 2147483647 w 137"/>
                <a:gd name="T21" fmla="*/ 2147483647 h 130"/>
                <a:gd name="T22" fmla="*/ 2147483647 w 137"/>
                <a:gd name="T23" fmla="*/ 2147483647 h 130"/>
                <a:gd name="T24" fmla="*/ 2147483647 w 137"/>
                <a:gd name="T25" fmla="*/ 2147483647 h 130"/>
                <a:gd name="T26" fmla="*/ 2147483647 w 137"/>
                <a:gd name="T27" fmla="*/ 2147483647 h 130"/>
                <a:gd name="T28" fmla="*/ 2147483647 w 137"/>
                <a:gd name="T29" fmla="*/ 2147483647 h 130"/>
                <a:gd name="T30" fmla="*/ 2147483647 w 137"/>
                <a:gd name="T31" fmla="*/ 2147483647 h 130"/>
                <a:gd name="T32" fmla="*/ 2147483647 w 137"/>
                <a:gd name="T33" fmla="*/ 2147483647 h 130"/>
                <a:gd name="T34" fmla="*/ 0 w 137"/>
                <a:gd name="T35" fmla="*/ 2147483647 h 130"/>
                <a:gd name="T36" fmla="*/ 0 w 137"/>
                <a:gd name="T37" fmla="*/ 2147483647 h 130"/>
                <a:gd name="T38" fmla="*/ 2147483647 w 137"/>
                <a:gd name="T39" fmla="*/ 2147483647 h 130"/>
                <a:gd name="T40" fmla="*/ 2147483647 w 137"/>
                <a:gd name="T41" fmla="*/ 2147483647 h 130"/>
                <a:gd name="T42" fmla="*/ 2147483647 w 137"/>
                <a:gd name="T43" fmla="*/ 2147483647 h 130"/>
                <a:gd name="T44" fmla="*/ 2147483647 w 137"/>
                <a:gd name="T45" fmla="*/ 2147483647 h 130"/>
                <a:gd name="T46" fmla="*/ 2147483647 w 137"/>
                <a:gd name="T47" fmla="*/ 2147483647 h 130"/>
                <a:gd name="T48" fmla="*/ 2147483647 w 137"/>
                <a:gd name="T49" fmla="*/ 2147483647 h 130"/>
                <a:gd name="T50" fmla="*/ 2147483647 w 137"/>
                <a:gd name="T51" fmla="*/ 2147483647 h 130"/>
                <a:gd name="T52" fmla="*/ 2147483647 w 137"/>
                <a:gd name="T53" fmla="*/ 2147483647 h 130"/>
                <a:gd name="T54" fmla="*/ 2147483647 w 137"/>
                <a:gd name="T55" fmla="*/ 2147483647 h 130"/>
                <a:gd name="T56" fmla="*/ 2147483647 w 137"/>
                <a:gd name="T57" fmla="*/ 2147483647 h 130"/>
                <a:gd name="T58" fmla="*/ 2147483647 w 137"/>
                <a:gd name="T59" fmla="*/ 2147483647 h 130"/>
                <a:gd name="T60" fmla="*/ 2147483647 w 137"/>
                <a:gd name="T61" fmla="*/ 2147483647 h 130"/>
                <a:gd name="T62" fmla="*/ 2147483647 w 137"/>
                <a:gd name="T63" fmla="*/ 2147483647 h 130"/>
                <a:gd name="T64" fmla="*/ 2147483647 w 137"/>
                <a:gd name="T65" fmla="*/ 2147483647 h 130"/>
                <a:gd name="T66" fmla="*/ 2147483647 w 137"/>
                <a:gd name="T67" fmla="*/ 2147483647 h 130"/>
                <a:gd name="T68" fmla="*/ 2147483647 w 137"/>
                <a:gd name="T69" fmla="*/ 2147483647 h 130"/>
                <a:gd name="T70" fmla="*/ 2147483647 w 137"/>
                <a:gd name="T71" fmla="*/ 2147483647 h 130"/>
                <a:gd name="T72" fmla="*/ 2147483647 w 137"/>
                <a:gd name="T73" fmla="*/ 2147483647 h 130"/>
                <a:gd name="T74" fmla="*/ 2147483647 w 137"/>
                <a:gd name="T75" fmla="*/ 2147483647 h 130"/>
                <a:gd name="T76" fmla="*/ 2147483647 w 137"/>
                <a:gd name="T77" fmla="*/ 2147483647 h 130"/>
                <a:gd name="T78" fmla="*/ 2147483647 w 137"/>
                <a:gd name="T79" fmla="*/ 2147483647 h 130"/>
                <a:gd name="T80" fmla="*/ 2147483647 w 137"/>
                <a:gd name="T81" fmla="*/ 2147483647 h 130"/>
                <a:gd name="T82" fmla="*/ 2147483647 w 137"/>
                <a:gd name="T83" fmla="*/ 2147483647 h 130"/>
                <a:gd name="T84" fmla="*/ 2147483647 w 137"/>
                <a:gd name="T85" fmla="*/ 2147483647 h 130"/>
                <a:gd name="T86" fmla="*/ 2147483647 w 137"/>
                <a:gd name="T87" fmla="*/ 2147483647 h 130"/>
                <a:gd name="T88" fmla="*/ 2147483647 w 137"/>
                <a:gd name="T89" fmla="*/ 0 h 130"/>
                <a:gd name="T90" fmla="*/ 2147483647 w 137"/>
                <a:gd name="T91" fmla="*/ 0 h 130"/>
                <a:gd name="T92" fmla="*/ 2147483647 w 137"/>
                <a:gd name="T93" fmla="*/ 0 h 130"/>
                <a:gd name="T94" fmla="*/ 2147483647 w 137"/>
                <a:gd name="T95" fmla="*/ 2147483647 h 130"/>
                <a:gd name="T96" fmla="*/ 2147483647 w 137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37" h="130">
                  <a:moveTo>
                    <a:pt x="127" y="3"/>
                  </a:moveTo>
                  <a:lnTo>
                    <a:pt x="127" y="3"/>
                  </a:lnTo>
                  <a:lnTo>
                    <a:pt x="120" y="9"/>
                  </a:lnTo>
                  <a:lnTo>
                    <a:pt x="112" y="15"/>
                  </a:lnTo>
                  <a:lnTo>
                    <a:pt x="102" y="20"/>
                  </a:lnTo>
                  <a:lnTo>
                    <a:pt x="94" y="27"/>
                  </a:lnTo>
                  <a:lnTo>
                    <a:pt x="85" y="35"/>
                  </a:lnTo>
                  <a:lnTo>
                    <a:pt x="75" y="45"/>
                  </a:lnTo>
                  <a:lnTo>
                    <a:pt x="56" y="65"/>
                  </a:lnTo>
                  <a:lnTo>
                    <a:pt x="44" y="80"/>
                  </a:lnTo>
                  <a:lnTo>
                    <a:pt x="29" y="92"/>
                  </a:lnTo>
                  <a:lnTo>
                    <a:pt x="14" y="106"/>
                  </a:lnTo>
                  <a:lnTo>
                    <a:pt x="7" y="113"/>
                  </a:lnTo>
                  <a:lnTo>
                    <a:pt x="2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6" y="130"/>
                  </a:lnTo>
                  <a:lnTo>
                    <a:pt x="9" y="130"/>
                  </a:lnTo>
                  <a:lnTo>
                    <a:pt x="11" y="129"/>
                  </a:lnTo>
                  <a:lnTo>
                    <a:pt x="13" y="128"/>
                  </a:lnTo>
                  <a:lnTo>
                    <a:pt x="19" y="119"/>
                  </a:lnTo>
                  <a:lnTo>
                    <a:pt x="26" y="111"/>
                  </a:lnTo>
                  <a:lnTo>
                    <a:pt x="41" y="98"/>
                  </a:lnTo>
                  <a:lnTo>
                    <a:pt x="57" y="83"/>
                  </a:lnTo>
                  <a:lnTo>
                    <a:pt x="71" y="68"/>
                  </a:lnTo>
                  <a:lnTo>
                    <a:pt x="87" y="52"/>
                  </a:lnTo>
                  <a:lnTo>
                    <a:pt x="104" y="35"/>
                  </a:lnTo>
                  <a:lnTo>
                    <a:pt x="112" y="30"/>
                  </a:lnTo>
                  <a:lnTo>
                    <a:pt x="120" y="24"/>
                  </a:lnTo>
                  <a:lnTo>
                    <a:pt x="128" y="19"/>
                  </a:lnTo>
                  <a:lnTo>
                    <a:pt x="136" y="11"/>
                  </a:lnTo>
                  <a:lnTo>
                    <a:pt x="137" y="8"/>
                  </a:lnTo>
                  <a:lnTo>
                    <a:pt x="137" y="7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3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1" name="Freeform 1748"/>
            <p:cNvSpPr>
              <a:spLocks/>
            </p:cNvSpPr>
            <p:nvPr/>
          </p:nvSpPr>
          <p:spPr bwMode="auto">
            <a:xfrm>
              <a:off x="2678114" y="6008688"/>
              <a:ext cx="65088" cy="53975"/>
            </a:xfrm>
            <a:custGeom>
              <a:avLst/>
              <a:gdLst>
                <a:gd name="T0" fmla="*/ 2147483647 w 124"/>
                <a:gd name="T1" fmla="*/ 2147483647 h 102"/>
                <a:gd name="T2" fmla="*/ 2147483647 w 124"/>
                <a:gd name="T3" fmla="*/ 2147483647 h 102"/>
                <a:gd name="T4" fmla="*/ 2147483647 w 124"/>
                <a:gd name="T5" fmla="*/ 2147483647 h 102"/>
                <a:gd name="T6" fmla="*/ 2147483647 w 124"/>
                <a:gd name="T7" fmla="*/ 2147483647 h 102"/>
                <a:gd name="T8" fmla="*/ 2147483647 w 124"/>
                <a:gd name="T9" fmla="*/ 2147483647 h 102"/>
                <a:gd name="T10" fmla="*/ 2147483647 w 124"/>
                <a:gd name="T11" fmla="*/ 2147483647 h 102"/>
                <a:gd name="T12" fmla="*/ 2147483647 w 124"/>
                <a:gd name="T13" fmla="*/ 2147483647 h 102"/>
                <a:gd name="T14" fmla="*/ 2147483647 w 124"/>
                <a:gd name="T15" fmla="*/ 2147483647 h 102"/>
                <a:gd name="T16" fmla="*/ 2147483647 w 124"/>
                <a:gd name="T17" fmla="*/ 2147483647 h 102"/>
                <a:gd name="T18" fmla="*/ 0 w 124"/>
                <a:gd name="T19" fmla="*/ 2147483647 h 102"/>
                <a:gd name="T20" fmla="*/ 0 w 124"/>
                <a:gd name="T21" fmla="*/ 2147483647 h 102"/>
                <a:gd name="T22" fmla="*/ 2147483647 w 124"/>
                <a:gd name="T23" fmla="*/ 2147483647 h 102"/>
                <a:gd name="T24" fmla="*/ 2147483647 w 124"/>
                <a:gd name="T25" fmla="*/ 2147483647 h 102"/>
                <a:gd name="T26" fmla="*/ 2147483647 w 124"/>
                <a:gd name="T27" fmla="*/ 2147483647 h 102"/>
                <a:gd name="T28" fmla="*/ 2147483647 w 124"/>
                <a:gd name="T29" fmla="*/ 2147483647 h 102"/>
                <a:gd name="T30" fmla="*/ 2147483647 w 124"/>
                <a:gd name="T31" fmla="*/ 2147483647 h 102"/>
                <a:gd name="T32" fmla="*/ 2147483647 w 124"/>
                <a:gd name="T33" fmla="*/ 2147483647 h 102"/>
                <a:gd name="T34" fmla="*/ 2147483647 w 124"/>
                <a:gd name="T35" fmla="*/ 2147483647 h 102"/>
                <a:gd name="T36" fmla="*/ 2147483647 w 124"/>
                <a:gd name="T37" fmla="*/ 2147483647 h 102"/>
                <a:gd name="T38" fmla="*/ 2147483647 w 124"/>
                <a:gd name="T39" fmla="*/ 2147483647 h 102"/>
                <a:gd name="T40" fmla="*/ 2147483647 w 124"/>
                <a:gd name="T41" fmla="*/ 2147483647 h 102"/>
                <a:gd name="T42" fmla="*/ 2147483647 w 124"/>
                <a:gd name="T43" fmla="*/ 2147483647 h 102"/>
                <a:gd name="T44" fmla="*/ 2147483647 w 124"/>
                <a:gd name="T45" fmla="*/ 2147483647 h 102"/>
                <a:gd name="T46" fmla="*/ 2147483647 w 124"/>
                <a:gd name="T47" fmla="*/ 2147483647 h 102"/>
                <a:gd name="T48" fmla="*/ 2147483647 w 124"/>
                <a:gd name="T49" fmla="*/ 2147483647 h 102"/>
                <a:gd name="T50" fmla="*/ 2147483647 w 124"/>
                <a:gd name="T51" fmla="*/ 2147483647 h 102"/>
                <a:gd name="T52" fmla="*/ 2147483647 w 124"/>
                <a:gd name="T53" fmla="*/ 2147483647 h 102"/>
                <a:gd name="T54" fmla="*/ 2147483647 w 124"/>
                <a:gd name="T55" fmla="*/ 2147483647 h 102"/>
                <a:gd name="T56" fmla="*/ 2147483647 w 124"/>
                <a:gd name="T57" fmla="*/ 2147483647 h 102"/>
                <a:gd name="T58" fmla="*/ 2147483647 w 124"/>
                <a:gd name="T59" fmla="*/ 0 h 102"/>
                <a:gd name="T60" fmla="*/ 2147483647 w 124"/>
                <a:gd name="T61" fmla="*/ 0 h 102"/>
                <a:gd name="T62" fmla="*/ 2147483647 w 124"/>
                <a:gd name="T63" fmla="*/ 2147483647 h 102"/>
                <a:gd name="T64" fmla="*/ 2147483647 w 124"/>
                <a:gd name="T65" fmla="*/ 2147483647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4" h="102">
                  <a:moveTo>
                    <a:pt x="114" y="2"/>
                  </a:moveTo>
                  <a:lnTo>
                    <a:pt x="114" y="2"/>
                  </a:lnTo>
                  <a:lnTo>
                    <a:pt x="83" y="21"/>
                  </a:lnTo>
                  <a:lnTo>
                    <a:pt x="53" y="41"/>
                  </a:lnTo>
                  <a:lnTo>
                    <a:pt x="40" y="52"/>
                  </a:lnTo>
                  <a:lnTo>
                    <a:pt x="26" y="64"/>
                  </a:lnTo>
                  <a:lnTo>
                    <a:pt x="12" y="78"/>
                  </a:lnTo>
                  <a:lnTo>
                    <a:pt x="2" y="91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1"/>
                  </a:lnTo>
                  <a:lnTo>
                    <a:pt x="22" y="87"/>
                  </a:lnTo>
                  <a:lnTo>
                    <a:pt x="34" y="74"/>
                  </a:lnTo>
                  <a:lnTo>
                    <a:pt x="48" y="63"/>
                  </a:lnTo>
                  <a:lnTo>
                    <a:pt x="61" y="52"/>
                  </a:lnTo>
                  <a:lnTo>
                    <a:pt x="90" y="31"/>
                  </a:lnTo>
                  <a:lnTo>
                    <a:pt x="120" y="12"/>
                  </a:lnTo>
                  <a:lnTo>
                    <a:pt x="122" y="10"/>
                  </a:lnTo>
                  <a:lnTo>
                    <a:pt x="124" y="8"/>
                  </a:lnTo>
                  <a:lnTo>
                    <a:pt x="124" y="6"/>
                  </a:lnTo>
                  <a:lnTo>
                    <a:pt x="122" y="3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2" name="Freeform 1749"/>
            <p:cNvSpPr>
              <a:spLocks/>
            </p:cNvSpPr>
            <p:nvPr/>
          </p:nvSpPr>
          <p:spPr bwMode="auto">
            <a:xfrm>
              <a:off x="2640014" y="6078538"/>
              <a:ext cx="47625" cy="53975"/>
            </a:xfrm>
            <a:custGeom>
              <a:avLst/>
              <a:gdLst>
                <a:gd name="T0" fmla="*/ 2147483647 w 88"/>
                <a:gd name="T1" fmla="*/ 2147483647 h 102"/>
                <a:gd name="T2" fmla="*/ 2147483647 w 88"/>
                <a:gd name="T3" fmla="*/ 2147483647 h 102"/>
                <a:gd name="T4" fmla="*/ 2147483647 w 88"/>
                <a:gd name="T5" fmla="*/ 2147483647 h 102"/>
                <a:gd name="T6" fmla="*/ 2147483647 w 88"/>
                <a:gd name="T7" fmla="*/ 2147483647 h 102"/>
                <a:gd name="T8" fmla="*/ 2147483647 w 88"/>
                <a:gd name="T9" fmla="*/ 2147483647 h 102"/>
                <a:gd name="T10" fmla="*/ 2147483647 w 88"/>
                <a:gd name="T11" fmla="*/ 2147483647 h 102"/>
                <a:gd name="T12" fmla="*/ 2147483647 w 88"/>
                <a:gd name="T13" fmla="*/ 2147483647 h 102"/>
                <a:gd name="T14" fmla="*/ 2147483647 w 88"/>
                <a:gd name="T15" fmla="*/ 2147483647 h 102"/>
                <a:gd name="T16" fmla="*/ 2147483647 w 88"/>
                <a:gd name="T17" fmla="*/ 2147483647 h 102"/>
                <a:gd name="T18" fmla="*/ 2147483647 w 88"/>
                <a:gd name="T19" fmla="*/ 2147483647 h 102"/>
                <a:gd name="T20" fmla="*/ 2147483647 w 88"/>
                <a:gd name="T21" fmla="*/ 2147483647 h 102"/>
                <a:gd name="T22" fmla="*/ 2147483647 w 88"/>
                <a:gd name="T23" fmla="*/ 2147483647 h 102"/>
                <a:gd name="T24" fmla="*/ 2147483647 w 88"/>
                <a:gd name="T25" fmla="*/ 2147483647 h 102"/>
                <a:gd name="T26" fmla="*/ 0 w 88"/>
                <a:gd name="T27" fmla="*/ 2147483647 h 102"/>
                <a:gd name="T28" fmla="*/ 0 w 88"/>
                <a:gd name="T29" fmla="*/ 2147483647 h 102"/>
                <a:gd name="T30" fmla="*/ 0 w 88"/>
                <a:gd name="T31" fmla="*/ 2147483647 h 102"/>
                <a:gd name="T32" fmla="*/ 2147483647 w 88"/>
                <a:gd name="T33" fmla="*/ 2147483647 h 102"/>
                <a:gd name="T34" fmla="*/ 2147483647 w 88"/>
                <a:gd name="T35" fmla="*/ 2147483647 h 102"/>
                <a:gd name="T36" fmla="*/ 2147483647 w 88"/>
                <a:gd name="T37" fmla="*/ 2147483647 h 102"/>
                <a:gd name="T38" fmla="*/ 2147483647 w 88"/>
                <a:gd name="T39" fmla="*/ 2147483647 h 102"/>
                <a:gd name="T40" fmla="*/ 2147483647 w 88"/>
                <a:gd name="T41" fmla="*/ 2147483647 h 102"/>
                <a:gd name="T42" fmla="*/ 2147483647 w 88"/>
                <a:gd name="T43" fmla="*/ 2147483647 h 102"/>
                <a:gd name="T44" fmla="*/ 2147483647 w 88"/>
                <a:gd name="T45" fmla="*/ 2147483647 h 102"/>
                <a:gd name="T46" fmla="*/ 2147483647 w 88"/>
                <a:gd name="T47" fmla="*/ 2147483647 h 102"/>
                <a:gd name="T48" fmla="*/ 2147483647 w 88"/>
                <a:gd name="T49" fmla="*/ 2147483647 h 102"/>
                <a:gd name="T50" fmla="*/ 2147483647 w 88"/>
                <a:gd name="T51" fmla="*/ 2147483647 h 102"/>
                <a:gd name="T52" fmla="*/ 2147483647 w 88"/>
                <a:gd name="T53" fmla="*/ 2147483647 h 102"/>
                <a:gd name="T54" fmla="*/ 2147483647 w 88"/>
                <a:gd name="T55" fmla="*/ 2147483647 h 102"/>
                <a:gd name="T56" fmla="*/ 2147483647 w 88"/>
                <a:gd name="T57" fmla="*/ 2147483647 h 102"/>
                <a:gd name="T58" fmla="*/ 2147483647 w 88"/>
                <a:gd name="T59" fmla="*/ 2147483647 h 102"/>
                <a:gd name="T60" fmla="*/ 2147483647 w 88"/>
                <a:gd name="T61" fmla="*/ 2147483647 h 102"/>
                <a:gd name="T62" fmla="*/ 2147483647 w 88"/>
                <a:gd name="T63" fmla="*/ 2147483647 h 102"/>
                <a:gd name="T64" fmla="*/ 2147483647 w 88"/>
                <a:gd name="T65" fmla="*/ 2147483647 h 102"/>
                <a:gd name="T66" fmla="*/ 2147483647 w 88"/>
                <a:gd name="T67" fmla="*/ 2147483647 h 102"/>
                <a:gd name="T68" fmla="*/ 2147483647 w 88"/>
                <a:gd name="T69" fmla="*/ 2147483647 h 102"/>
                <a:gd name="T70" fmla="*/ 2147483647 w 88"/>
                <a:gd name="T71" fmla="*/ 2147483647 h 102"/>
                <a:gd name="T72" fmla="*/ 2147483647 w 88"/>
                <a:gd name="T73" fmla="*/ 2147483647 h 102"/>
                <a:gd name="T74" fmla="*/ 2147483647 w 88"/>
                <a:gd name="T75" fmla="*/ 2147483647 h 102"/>
                <a:gd name="T76" fmla="*/ 2147483647 w 88"/>
                <a:gd name="T77" fmla="*/ 2147483647 h 102"/>
                <a:gd name="T78" fmla="*/ 2147483647 w 88"/>
                <a:gd name="T79" fmla="*/ 2147483647 h 102"/>
                <a:gd name="T80" fmla="*/ 2147483647 w 88"/>
                <a:gd name="T81" fmla="*/ 2147483647 h 102"/>
                <a:gd name="T82" fmla="*/ 2147483647 w 88"/>
                <a:gd name="T83" fmla="*/ 2147483647 h 102"/>
                <a:gd name="T84" fmla="*/ 2147483647 w 88"/>
                <a:gd name="T85" fmla="*/ 2147483647 h 102"/>
                <a:gd name="T86" fmla="*/ 2147483647 w 88"/>
                <a:gd name="T87" fmla="*/ 2147483647 h 102"/>
                <a:gd name="T88" fmla="*/ 2147483647 w 88"/>
                <a:gd name="T89" fmla="*/ 0 h 102"/>
                <a:gd name="T90" fmla="*/ 2147483647 w 88"/>
                <a:gd name="T91" fmla="*/ 2147483647 h 102"/>
                <a:gd name="T92" fmla="*/ 2147483647 w 88"/>
                <a:gd name="T93" fmla="*/ 2147483647 h 1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8" h="102">
                  <a:moveTo>
                    <a:pt x="78" y="2"/>
                  </a:moveTo>
                  <a:lnTo>
                    <a:pt x="78" y="2"/>
                  </a:lnTo>
                  <a:lnTo>
                    <a:pt x="72" y="7"/>
                  </a:lnTo>
                  <a:lnTo>
                    <a:pt x="66" y="12"/>
                  </a:lnTo>
                  <a:lnTo>
                    <a:pt x="54" y="26"/>
                  </a:lnTo>
                  <a:lnTo>
                    <a:pt x="44" y="40"/>
                  </a:lnTo>
                  <a:lnTo>
                    <a:pt x="34" y="53"/>
                  </a:lnTo>
                  <a:lnTo>
                    <a:pt x="23" y="65"/>
                  </a:lnTo>
                  <a:lnTo>
                    <a:pt x="13" y="76"/>
                  </a:lnTo>
                  <a:lnTo>
                    <a:pt x="5" y="84"/>
                  </a:lnTo>
                  <a:lnTo>
                    <a:pt x="1" y="90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1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9" y="102"/>
                  </a:lnTo>
                  <a:lnTo>
                    <a:pt x="11" y="101"/>
                  </a:lnTo>
                  <a:lnTo>
                    <a:pt x="12" y="98"/>
                  </a:lnTo>
                  <a:lnTo>
                    <a:pt x="13" y="94"/>
                  </a:lnTo>
                  <a:lnTo>
                    <a:pt x="17" y="90"/>
                  </a:lnTo>
                  <a:lnTo>
                    <a:pt x="24" y="83"/>
                  </a:lnTo>
                  <a:lnTo>
                    <a:pt x="34" y="73"/>
                  </a:lnTo>
                  <a:lnTo>
                    <a:pt x="43" y="63"/>
                  </a:lnTo>
                  <a:lnTo>
                    <a:pt x="51" y="53"/>
                  </a:lnTo>
                  <a:lnTo>
                    <a:pt x="59" y="42"/>
                  </a:lnTo>
                  <a:lnTo>
                    <a:pt x="70" y="26"/>
                  </a:lnTo>
                  <a:lnTo>
                    <a:pt x="77" y="19"/>
                  </a:lnTo>
                  <a:lnTo>
                    <a:pt x="85" y="12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7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3" name="Freeform 1750"/>
            <p:cNvSpPr>
              <a:spLocks/>
            </p:cNvSpPr>
            <p:nvPr/>
          </p:nvSpPr>
          <p:spPr bwMode="auto">
            <a:xfrm>
              <a:off x="2644777" y="6083301"/>
              <a:ext cx="88900" cy="84138"/>
            </a:xfrm>
            <a:custGeom>
              <a:avLst/>
              <a:gdLst>
                <a:gd name="T0" fmla="*/ 2147483647 w 166"/>
                <a:gd name="T1" fmla="*/ 2147483647 h 159"/>
                <a:gd name="T2" fmla="*/ 2147483647 w 166"/>
                <a:gd name="T3" fmla="*/ 2147483647 h 159"/>
                <a:gd name="T4" fmla="*/ 2147483647 w 166"/>
                <a:gd name="T5" fmla="*/ 2147483647 h 159"/>
                <a:gd name="T6" fmla="*/ 2147483647 w 166"/>
                <a:gd name="T7" fmla="*/ 2147483647 h 159"/>
                <a:gd name="T8" fmla="*/ 2147483647 w 166"/>
                <a:gd name="T9" fmla="*/ 2147483647 h 159"/>
                <a:gd name="T10" fmla="*/ 2147483647 w 166"/>
                <a:gd name="T11" fmla="*/ 2147483647 h 159"/>
                <a:gd name="T12" fmla="*/ 2147483647 w 166"/>
                <a:gd name="T13" fmla="*/ 2147483647 h 159"/>
                <a:gd name="T14" fmla="*/ 2147483647 w 166"/>
                <a:gd name="T15" fmla="*/ 2147483647 h 159"/>
                <a:gd name="T16" fmla="*/ 2147483647 w 166"/>
                <a:gd name="T17" fmla="*/ 2147483647 h 159"/>
                <a:gd name="T18" fmla="*/ 2147483647 w 166"/>
                <a:gd name="T19" fmla="*/ 2147483647 h 159"/>
                <a:gd name="T20" fmla="*/ 2147483647 w 166"/>
                <a:gd name="T21" fmla="*/ 2147483647 h 159"/>
                <a:gd name="T22" fmla="*/ 2147483647 w 166"/>
                <a:gd name="T23" fmla="*/ 2147483647 h 159"/>
                <a:gd name="T24" fmla="*/ 2147483647 w 166"/>
                <a:gd name="T25" fmla="*/ 2147483647 h 159"/>
                <a:gd name="T26" fmla="*/ 2147483647 w 166"/>
                <a:gd name="T27" fmla="*/ 2147483647 h 159"/>
                <a:gd name="T28" fmla="*/ 0 w 166"/>
                <a:gd name="T29" fmla="*/ 2147483647 h 159"/>
                <a:gd name="T30" fmla="*/ 0 w 166"/>
                <a:gd name="T31" fmla="*/ 2147483647 h 159"/>
                <a:gd name="T32" fmla="*/ 0 w 166"/>
                <a:gd name="T33" fmla="*/ 2147483647 h 159"/>
                <a:gd name="T34" fmla="*/ 2147483647 w 166"/>
                <a:gd name="T35" fmla="*/ 2147483647 h 159"/>
                <a:gd name="T36" fmla="*/ 2147483647 w 166"/>
                <a:gd name="T37" fmla="*/ 2147483647 h 159"/>
                <a:gd name="T38" fmla="*/ 2147483647 w 166"/>
                <a:gd name="T39" fmla="*/ 2147483647 h 159"/>
                <a:gd name="T40" fmla="*/ 2147483647 w 166"/>
                <a:gd name="T41" fmla="*/ 2147483647 h 159"/>
                <a:gd name="T42" fmla="*/ 2147483647 w 166"/>
                <a:gd name="T43" fmla="*/ 2147483647 h 159"/>
                <a:gd name="T44" fmla="*/ 2147483647 w 166"/>
                <a:gd name="T45" fmla="*/ 2147483647 h 159"/>
                <a:gd name="T46" fmla="*/ 2147483647 w 166"/>
                <a:gd name="T47" fmla="*/ 2147483647 h 159"/>
                <a:gd name="T48" fmla="*/ 2147483647 w 166"/>
                <a:gd name="T49" fmla="*/ 2147483647 h 159"/>
                <a:gd name="T50" fmla="*/ 2147483647 w 166"/>
                <a:gd name="T51" fmla="*/ 2147483647 h 159"/>
                <a:gd name="T52" fmla="*/ 2147483647 w 166"/>
                <a:gd name="T53" fmla="*/ 2147483647 h 159"/>
                <a:gd name="T54" fmla="*/ 2147483647 w 166"/>
                <a:gd name="T55" fmla="*/ 2147483647 h 159"/>
                <a:gd name="T56" fmla="*/ 2147483647 w 166"/>
                <a:gd name="T57" fmla="*/ 2147483647 h 159"/>
                <a:gd name="T58" fmla="*/ 2147483647 w 166"/>
                <a:gd name="T59" fmla="*/ 2147483647 h 159"/>
                <a:gd name="T60" fmla="*/ 2147483647 w 166"/>
                <a:gd name="T61" fmla="*/ 2147483647 h 159"/>
                <a:gd name="T62" fmla="*/ 2147483647 w 166"/>
                <a:gd name="T63" fmla="*/ 2147483647 h 159"/>
                <a:gd name="T64" fmla="*/ 2147483647 w 166"/>
                <a:gd name="T65" fmla="*/ 2147483647 h 159"/>
                <a:gd name="T66" fmla="*/ 2147483647 w 166"/>
                <a:gd name="T67" fmla="*/ 2147483647 h 159"/>
                <a:gd name="T68" fmla="*/ 2147483647 w 166"/>
                <a:gd name="T69" fmla="*/ 2147483647 h 159"/>
                <a:gd name="T70" fmla="*/ 2147483647 w 166"/>
                <a:gd name="T71" fmla="*/ 2147483647 h 159"/>
                <a:gd name="T72" fmla="*/ 2147483647 w 166"/>
                <a:gd name="T73" fmla="*/ 2147483647 h 159"/>
                <a:gd name="T74" fmla="*/ 2147483647 w 166"/>
                <a:gd name="T75" fmla="*/ 2147483647 h 159"/>
                <a:gd name="T76" fmla="*/ 2147483647 w 166"/>
                <a:gd name="T77" fmla="*/ 2147483647 h 159"/>
                <a:gd name="T78" fmla="*/ 2147483647 w 166"/>
                <a:gd name="T79" fmla="*/ 2147483647 h 159"/>
                <a:gd name="T80" fmla="*/ 2147483647 w 166"/>
                <a:gd name="T81" fmla="*/ 2147483647 h 159"/>
                <a:gd name="T82" fmla="*/ 2147483647 w 166"/>
                <a:gd name="T83" fmla="*/ 2147483647 h 159"/>
                <a:gd name="T84" fmla="*/ 2147483647 w 166"/>
                <a:gd name="T85" fmla="*/ 2147483647 h 159"/>
                <a:gd name="T86" fmla="*/ 2147483647 w 166"/>
                <a:gd name="T87" fmla="*/ 2147483647 h 159"/>
                <a:gd name="T88" fmla="*/ 2147483647 w 166"/>
                <a:gd name="T89" fmla="*/ 0 h 159"/>
                <a:gd name="T90" fmla="*/ 2147483647 w 166"/>
                <a:gd name="T91" fmla="*/ 2147483647 h 159"/>
                <a:gd name="T92" fmla="*/ 2147483647 w 166"/>
                <a:gd name="T93" fmla="*/ 2147483647 h 15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6" h="159">
                  <a:moveTo>
                    <a:pt x="156" y="1"/>
                  </a:moveTo>
                  <a:lnTo>
                    <a:pt x="156" y="1"/>
                  </a:lnTo>
                  <a:lnTo>
                    <a:pt x="144" y="7"/>
                  </a:lnTo>
                  <a:lnTo>
                    <a:pt x="132" y="14"/>
                  </a:lnTo>
                  <a:lnTo>
                    <a:pt x="121" y="20"/>
                  </a:lnTo>
                  <a:lnTo>
                    <a:pt x="111" y="28"/>
                  </a:lnTo>
                  <a:lnTo>
                    <a:pt x="92" y="46"/>
                  </a:lnTo>
                  <a:lnTo>
                    <a:pt x="75" y="65"/>
                  </a:lnTo>
                  <a:lnTo>
                    <a:pt x="65" y="76"/>
                  </a:lnTo>
                  <a:lnTo>
                    <a:pt x="56" y="87"/>
                  </a:lnTo>
                  <a:lnTo>
                    <a:pt x="37" y="106"/>
                  </a:lnTo>
                  <a:lnTo>
                    <a:pt x="18" y="127"/>
                  </a:lnTo>
                  <a:lnTo>
                    <a:pt x="8" y="138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2" y="159"/>
                  </a:lnTo>
                  <a:lnTo>
                    <a:pt x="15" y="156"/>
                  </a:lnTo>
                  <a:lnTo>
                    <a:pt x="15" y="153"/>
                  </a:lnTo>
                  <a:lnTo>
                    <a:pt x="15" y="151"/>
                  </a:lnTo>
                  <a:lnTo>
                    <a:pt x="30" y="130"/>
                  </a:lnTo>
                  <a:lnTo>
                    <a:pt x="48" y="111"/>
                  </a:lnTo>
                  <a:lnTo>
                    <a:pt x="84" y="75"/>
                  </a:lnTo>
                  <a:lnTo>
                    <a:pt x="102" y="56"/>
                  </a:lnTo>
                  <a:lnTo>
                    <a:pt x="120" y="39"/>
                  </a:lnTo>
                  <a:lnTo>
                    <a:pt x="129" y="31"/>
                  </a:lnTo>
                  <a:lnTo>
                    <a:pt x="140" y="24"/>
                  </a:lnTo>
                  <a:lnTo>
                    <a:pt x="151" y="18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6" y="8"/>
                  </a:lnTo>
                  <a:lnTo>
                    <a:pt x="166" y="7"/>
                  </a:lnTo>
                  <a:lnTo>
                    <a:pt x="164" y="4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4" name="Freeform 1751"/>
            <p:cNvSpPr>
              <a:spLocks/>
            </p:cNvSpPr>
            <p:nvPr/>
          </p:nvSpPr>
          <p:spPr bwMode="auto">
            <a:xfrm>
              <a:off x="2657477" y="6121401"/>
              <a:ext cx="76200" cy="73025"/>
            </a:xfrm>
            <a:custGeom>
              <a:avLst/>
              <a:gdLst>
                <a:gd name="T0" fmla="*/ 2147483647 w 143"/>
                <a:gd name="T1" fmla="*/ 2147483647 h 137"/>
                <a:gd name="T2" fmla="*/ 2147483647 w 143"/>
                <a:gd name="T3" fmla="*/ 2147483647 h 137"/>
                <a:gd name="T4" fmla="*/ 2147483647 w 143"/>
                <a:gd name="T5" fmla="*/ 2147483647 h 137"/>
                <a:gd name="T6" fmla="*/ 2147483647 w 143"/>
                <a:gd name="T7" fmla="*/ 2147483647 h 137"/>
                <a:gd name="T8" fmla="*/ 2147483647 w 143"/>
                <a:gd name="T9" fmla="*/ 2147483647 h 137"/>
                <a:gd name="T10" fmla="*/ 2147483647 w 143"/>
                <a:gd name="T11" fmla="*/ 2147483647 h 137"/>
                <a:gd name="T12" fmla="*/ 2147483647 w 143"/>
                <a:gd name="T13" fmla="*/ 2147483647 h 137"/>
                <a:gd name="T14" fmla="*/ 2147483647 w 143"/>
                <a:gd name="T15" fmla="*/ 2147483647 h 137"/>
                <a:gd name="T16" fmla="*/ 2147483647 w 143"/>
                <a:gd name="T17" fmla="*/ 2147483647 h 137"/>
                <a:gd name="T18" fmla="*/ 2147483647 w 143"/>
                <a:gd name="T19" fmla="*/ 2147483647 h 137"/>
                <a:gd name="T20" fmla="*/ 0 w 143"/>
                <a:gd name="T21" fmla="*/ 2147483647 h 137"/>
                <a:gd name="T22" fmla="*/ 0 w 143"/>
                <a:gd name="T23" fmla="*/ 2147483647 h 137"/>
                <a:gd name="T24" fmla="*/ 0 w 143"/>
                <a:gd name="T25" fmla="*/ 2147483647 h 137"/>
                <a:gd name="T26" fmla="*/ 2147483647 w 143"/>
                <a:gd name="T27" fmla="*/ 2147483647 h 137"/>
                <a:gd name="T28" fmla="*/ 2147483647 w 143"/>
                <a:gd name="T29" fmla="*/ 2147483647 h 137"/>
                <a:gd name="T30" fmla="*/ 2147483647 w 143"/>
                <a:gd name="T31" fmla="*/ 2147483647 h 137"/>
                <a:gd name="T32" fmla="*/ 2147483647 w 143"/>
                <a:gd name="T33" fmla="*/ 2147483647 h 137"/>
                <a:gd name="T34" fmla="*/ 2147483647 w 143"/>
                <a:gd name="T35" fmla="*/ 2147483647 h 137"/>
                <a:gd name="T36" fmla="*/ 2147483647 w 143"/>
                <a:gd name="T37" fmla="*/ 2147483647 h 137"/>
                <a:gd name="T38" fmla="*/ 2147483647 w 143"/>
                <a:gd name="T39" fmla="*/ 2147483647 h 137"/>
                <a:gd name="T40" fmla="*/ 2147483647 w 143"/>
                <a:gd name="T41" fmla="*/ 2147483647 h 137"/>
                <a:gd name="T42" fmla="*/ 2147483647 w 143"/>
                <a:gd name="T43" fmla="*/ 2147483647 h 137"/>
                <a:gd name="T44" fmla="*/ 2147483647 w 143"/>
                <a:gd name="T45" fmla="*/ 2147483647 h 137"/>
                <a:gd name="T46" fmla="*/ 2147483647 w 143"/>
                <a:gd name="T47" fmla="*/ 2147483647 h 137"/>
                <a:gd name="T48" fmla="*/ 2147483647 w 143"/>
                <a:gd name="T49" fmla="*/ 2147483647 h 137"/>
                <a:gd name="T50" fmla="*/ 2147483647 w 143"/>
                <a:gd name="T51" fmla="*/ 2147483647 h 137"/>
                <a:gd name="T52" fmla="*/ 2147483647 w 143"/>
                <a:gd name="T53" fmla="*/ 2147483647 h 137"/>
                <a:gd name="T54" fmla="*/ 2147483647 w 143"/>
                <a:gd name="T55" fmla="*/ 2147483647 h 137"/>
                <a:gd name="T56" fmla="*/ 2147483647 w 143"/>
                <a:gd name="T57" fmla="*/ 2147483647 h 137"/>
                <a:gd name="T58" fmla="*/ 2147483647 w 143"/>
                <a:gd name="T59" fmla="*/ 2147483647 h 137"/>
                <a:gd name="T60" fmla="*/ 2147483647 w 143"/>
                <a:gd name="T61" fmla="*/ 2147483647 h 137"/>
                <a:gd name="T62" fmla="*/ 2147483647 w 143"/>
                <a:gd name="T63" fmla="*/ 2147483647 h 137"/>
                <a:gd name="T64" fmla="*/ 2147483647 w 143"/>
                <a:gd name="T65" fmla="*/ 2147483647 h 137"/>
                <a:gd name="T66" fmla="*/ 2147483647 w 143"/>
                <a:gd name="T67" fmla="*/ 0 h 137"/>
                <a:gd name="T68" fmla="*/ 2147483647 w 143"/>
                <a:gd name="T69" fmla="*/ 0 h 137"/>
                <a:gd name="T70" fmla="*/ 2147483647 w 143"/>
                <a:gd name="T71" fmla="*/ 2147483647 h 137"/>
                <a:gd name="T72" fmla="*/ 2147483647 w 143"/>
                <a:gd name="T73" fmla="*/ 2147483647 h 1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3" h="137">
                  <a:moveTo>
                    <a:pt x="132" y="2"/>
                  </a:moveTo>
                  <a:lnTo>
                    <a:pt x="132" y="2"/>
                  </a:lnTo>
                  <a:lnTo>
                    <a:pt x="95" y="30"/>
                  </a:lnTo>
                  <a:lnTo>
                    <a:pt x="78" y="44"/>
                  </a:lnTo>
                  <a:lnTo>
                    <a:pt x="61" y="60"/>
                  </a:lnTo>
                  <a:lnTo>
                    <a:pt x="31" y="92"/>
                  </a:lnTo>
                  <a:lnTo>
                    <a:pt x="15" y="109"/>
                  </a:lnTo>
                  <a:lnTo>
                    <a:pt x="2" y="126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10" y="135"/>
                  </a:lnTo>
                  <a:lnTo>
                    <a:pt x="25" y="118"/>
                  </a:lnTo>
                  <a:lnTo>
                    <a:pt x="41" y="102"/>
                  </a:lnTo>
                  <a:lnTo>
                    <a:pt x="56" y="86"/>
                  </a:lnTo>
                  <a:lnTo>
                    <a:pt x="71" y="69"/>
                  </a:lnTo>
                  <a:lnTo>
                    <a:pt x="78" y="61"/>
                  </a:lnTo>
                  <a:lnTo>
                    <a:pt x="86" y="53"/>
                  </a:lnTo>
                  <a:lnTo>
                    <a:pt x="103" y="38"/>
                  </a:lnTo>
                  <a:lnTo>
                    <a:pt x="140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1" y="3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5" name="Freeform 1752"/>
            <p:cNvSpPr>
              <a:spLocks/>
            </p:cNvSpPr>
            <p:nvPr/>
          </p:nvSpPr>
          <p:spPr bwMode="auto">
            <a:xfrm>
              <a:off x="2659064" y="6149976"/>
              <a:ext cx="80963" cy="74613"/>
            </a:xfrm>
            <a:custGeom>
              <a:avLst/>
              <a:gdLst>
                <a:gd name="T0" fmla="*/ 2147483647 w 153"/>
                <a:gd name="T1" fmla="*/ 0 h 140"/>
                <a:gd name="T2" fmla="*/ 2147483647 w 153"/>
                <a:gd name="T3" fmla="*/ 0 h 140"/>
                <a:gd name="T4" fmla="*/ 2147483647 w 153"/>
                <a:gd name="T5" fmla="*/ 2147483647 h 140"/>
                <a:gd name="T6" fmla="*/ 2147483647 w 153"/>
                <a:gd name="T7" fmla="*/ 2147483647 h 140"/>
                <a:gd name="T8" fmla="*/ 2147483647 w 153"/>
                <a:gd name="T9" fmla="*/ 2147483647 h 140"/>
                <a:gd name="T10" fmla="*/ 2147483647 w 153"/>
                <a:gd name="T11" fmla="*/ 2147483647 h 140"/>
                <a:gd name="T12" fmla="*/ 2147483647 w 153"/>
                <a:gd name="T13" fmla="*/ 2147483647 h 140"/>
                <a:gd name="T14" fmla="*/ 2147483647 w 153"/>
                <a:gd name="T15" fmla="*/ 2147483647 h 140"/>
                <a:gd name="T16" fmla="*/ 2147483647 w 153"/>
                <a:gd name="T17" fmla="*/ 2147483647 h 140"/>
                <a:gd name="T18" fmla="*/ 2147483647 w 153"/>
                <a:gd name="T19" fmla="*/ 2147483647 h 140"/>
                <a:gd name="T20" fmla="*/ 2147483647 w 153"/>
                <a:gd name="T21" fmla="*/ 2147483647 h 140"/>
                <a:gd name="T22" fmla="*/ 2147483647 w 153"/>
                <a:gd name="T23" fmla="*/ 2147483647 h 140"/>
                <a:gd name="T24" fmla="*/ 0 w 153"/>
                <a:gd name="T25" fmla="*/ 2147483647 h 140"/>
                <a:gd name="T26" fmla="*/ 0 w 153"/>
                <a:gd name="T27" fmla="*/ 2147483647 h 140"/>
                <a:gd name="T28" fmla="*/ 2147483647 w 153"/>
                <a:gd name="T29" fmla="*/ 2147483647 h 140"/>
                <a:gd name="T30" fmla="*/ 2147483647 w 153"/>
                <a:gd name="T31" fmla="*/ 2147483647 h 140"/>
                <a:gd name="T32" fmla="*/ 2147483647 w 153"/>
                <a:gd name="T33" fmla="*/ 2147483647 h 140"/>
                <a:gd name="T34" fmla="*/ 2147483647 w 153"/>
                <a:gd name="T35" fmla="*/ 2147483647 h 140"/>
                <a:gd name="T36" fmla="*/ 2147483647 w 153"/>
                <a:gd name="T37" fmla="*/ 2147483647 h 140"/>
                <a:gd name="T38" fmla="*/ 2147483647 w 153"/>
                <a:gd name="T39" fmla="*/ 2147483647 h 140"/>
                <a:gd name="T40" fmla="*/ 2147483647 w 153"/>
                <a:gd name="T41" fmla="*/ 2147483647 h 140"/>
                <a:gd name="T42" fmla="*/ 2147483647 w 153"/>
                <a:gd name="T43" fmla="*/ 2147483647 h 140"/>
                <a:gd name="T44" fmla="*/ 2147483647 w 153"/>
                <a:gd name="T45" fmla="*/ 2147483647 h 140"/>
                <a:gd name="T46" fmla="*/ 2147483647 w 153"/>
                <a:gd name="T47" fmla="*/ 2147483647 h 140"/>
                <a:gd name="T48" fmla="*/ 2147483647 w 153"/>
                <a:gd name="T49" fmla="*/ 2147483647 h 140"/>
                <a:gd name="T50" fmla="*/ 2147483647 w 153"/>
                <a:gd name="T51" fmla="*/ 2147483647 h 140"/>
                <a:gd name="T52" fmla="*/ 2147483647 w 153"/>
                <a:gd name="T53" fmla="*/ 2147483647 h 140"/>
                <a:gd name="T54" fmla="*/ 2147483647 w 153"/>
                <a:gd name="T55" fmla="*/ 2147483647 h 140"/>
                <a:gd name="T56" fmla="*/ 2147483647 w 153"/>
                <a:gd name="T57" fmla="*/ 2147483647 h 140"/>
                <a:gd name="T58" fmla="*/ 2147483647 w 153"/>
                <a:gd name="T59" fmla="*/ 2147483647 h 140"/>
                <a:gd name="T60" fmla="*/ 2147483647 w 153"/>
                <a:gd name="T61" fmla="*/ 2147483647 h 140"/>
                <a:gd name="T62" fmla="*/ 2147483647 w 153"/>
                <a:gd name="T63" fmla="*/ 2147483647 h 140"/>
                <a:gd name="T64" fmla="*/ 2147483647 w 153"/>
                <a:gd name="T65" fmla="*/ 2147483647 h 140"/>
                <a:gd name="T66" fmla="*/ 2147483647 w 153"/>
                <a:gd name="T67" fmla="*/ 2147483647 h 140"/>
                <a:gd name="T68" fmla="*/ 2147483647 w 153"/>
                <a:gd name="T69" fmla="*/ 0 h 140"/>
                <a:gd name="T70" fmla="*/ 2147483647 w 153"/>
                <a:gd name="T71" fmla="*/ 0 h 140"/>
                <a:gd name="T72" fmla="*/ 2147483647 w 153"/>
                <a:gd name="T73" fmla="*/ 0 h 140"/>
                <a:gd name="T74" fmla="*/ 2147483647 w 153"/>
                <a:gd name="T75" fmla="*/ 0 h 14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140">
                  <a:moveTo>
                    <a:pt x="143" y="0"/>
                  </a:moveTo>
                  <a:lnTo>
                    <a:pt x="143" y="0"/>
                  </a:lnTo>
                  <a:lnTo>
                    <a:pt x="133" y="6"/>
                  </a:lnTo>
                  <a:lnTo>
                    <a:pt x="123" y="13"/>
                  </a:lnTo>
                  <a:lnTo>
                    <a:pt x="104" y="25"/>
                  </a:lnTo>
                  <a:lnTo>
                    <a:pt x="69" y="55"/>
                  </a:lnTo>
                  <a:lnTo>
                    <a:pt x="50" y="72"/>
                  </a:lnTo>
                  <a:lnTo>
                    <a:pt x="32" y="91"/>
                  </a:lnTo>
                  <a:lnTo>
                    <a:pt x="17" y="110"/>
                  </a:lnTo>
                  <a:lnTo>
                    <a:pt x="1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4" y="139"/>
                  </a:lnTo>
                  <a:lnTo>
                    <a:pt x="5" y="139"/>
                  </a:lnTo>
                  <a:lnTo>
                    <a:pt x="8" y="140"/>
                  </a:lnTo>
                  <a:lnTo>
                    <a:pt x="10" y="139"/>
                  </a:lnTo>
                  <a:lnTo>
                    <a:pt x="12" y="137"/>
                  </a:lnTo>
                  <a:lnTo>
                    <a:pt x="25" y="119"/>
                  </a:lnTo>
                  <a:lnTo>
                    <a:pt x="40" y="101"/>
                  </a:lnTo>
                  <a:lnTo>
                    <a:pt x="57" y="83"/>
                  </a:lnTo>
                  <a:lnTo>
                    <a:pt x="73" y="66"/>
                  </a:lnTo>
                  <a:lnTo>
                    <a:pt x="91" y="49"/>
                  </a:lnTo>
                  <a:lnTo>
                    <a:pt x="110" y="34"/>
                  </a:lnTo>
                  <a:lnTo>
                    <a:pt x="130" y="22"/>
                  </a:lnTo>
                  <a:lnTo>
                    <a:pt x="150" y="13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3" y="6"/>
                  </a:lnTo>
                  <a:lnTo>
                    <a:pt x="152" y="5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6" name="Freeform 1753"/>
            <p:cNvSpPr>
              <a:spLocks/>
            </p:cNvSpPr>
            <p:nvPr/>
          </p:nvSpPr>
          <p:spPr bwMode="auto">
            <a:xfrm>
              <a:off x="2659064" y="6178551"/>
              <a:ext cx="90488" cy="80963"/>
            </a:xfrm>
            <a:custGeom>
              <a:avLst/>
              <a:gdLst>
                <a:gd name="T0" fmla="*/ 2147483647 w 171"/>
                <a:gd name="T1" fmla="*/ 2147483647 h 154"/>
                <a:gd name="T2" fmla="*/ 2147483647 w 171"/>
                <a:gd name="T3" fmla="*/ 2147483647 h 154"/>
                <a:gd name="T4" fmla="*/ 2147483647 w 171"/>
                <a:gd name="T5" fmla="*/ 2147483647 h 154"/>
                <a:gd name="T6" fmla="*/ 2147483647 w 171"/>
                <a:gd name="T7" fmla="*/ 2147483647 h 154"/>
                <a:gd name="T8" fmla="*/ 2147483647 w 171"/>
                <a:gd name="T9" fmla="*/ 2147483647 h 154"/>
                <a:gd name="T10" fmla="*/ 2147483647 w 171"/>
                <a:gd name="T11" fmla="*/ 2147483647 h 154"/>
                <a:gd name="T12" fmla="*/ 2147483647 w 171"/>
                <a:gd name="T13" fmla="*/ 2147483647 h 154"/>
                <a:gd name="T14" fmla="*/ 2147483647 w 171"/>
                <a:gd name="T15" fmla="*/ 2147483647 h 154"/>
                <a:gd name="T16" fmla="*/ 2147483647 w 171"/>
                <a:gd name="T17" fmla="*/ 2147483647 h 154"/>
                <a:gd name="T18" fmla="*/ 2147483647 w 171"/>
                <a:gd name="T19" fmla="*/ 2147483647 h 154"/>
                <a:gd name="T20" fmla="*/ 0 w 171"/>
                <a:gd name="T21" fmla="*/ 2147483647 h 154"/>
                <a:gd name="T22" fmla="*/ 0 w 171"/>
                <a:gd name="T23" fmla="*/ 2147483647 h 154"/>
                <a:gd name="T24" fmla="*/ 0 w 171"/>
                <a:gd name="T25" fmla="*/ 2147483647 h 154"/>
                <a:gd name="T26" fmla="*/ 0 w 171"/>
                <a:gd name="T27" fmla="*/ 2147483647 h 154"/>
                <a:gd name="T28" fmla="*/ 2147483647 w 171"/>
                <a:gd name="T29" fmla="*/ 2147483647 h 154"/>
                <a:gd name="T30" fmla="*/ 2147483647 w 171"/>
                <a:gd name="T31" fmla="*/ 2147483647 h 154"/>
                <a:gd name="T32" fmla="*/ 2147483647 w 171"/>
                <a:gd name="T33" fmla="*/ 2147483647 h 154"/>
                <a:gd name="T34" fmla="*/ 2147483647 w 171"/>
                <a:gd name="T35" fmla="*/ 2147483647 h 154"/>
                <a:gd name="T36" fmla="*/ 2147483647 w 171"/>
                <a:gd name="T37" fmla="*/ 2147483647 h 154"/>
                <a:gd name="T38" fmla="*/ 2147483647 w 171"/>
                <a:gd name="T39" fmla="*/ 2147483647 h 154"/>
                <a:gd name="T40" fmla="*/ 2147483647 w 171"/>
                <a:gd name="T41" fmla="*/ 2147483647 h 154"/>
                <a:gd name="T42" fmla="*/ 2147483647 w 171"/>
                <a:gd name="T43" fmla="*/ 2147483647 h 154"/>
                <a:gd name="T44" fmla="*/ 2147483647 w 171"/>
                <a:gd name="T45" fmla="*/ 2147483647 h 154"/>
                <a:gd name="T46" fmla="*/ 2147483647 w 171"/>
                <a:gd name="T47" fmla="*/ 2147483647 h 154"/>
                <a:gd name="T48" fmla="*/ 2147483647 w 171"/>
                <a:gd name="T49" fmla="*/ 2147483647 h 154"/>
                <a:gd name="T50" fmla="*/ 2147483647 w 171"/>
                <a:gd name="T51" fmla="*/ 2147483647 h 154"/>
                <a:gd name="T52" fmla="*/ 2147483647 w 171"/>
                <a:gd name="T53" fmla="*/ 2147483647 h 154"/>
                <a:gd name="T54" fmla="*/ 2147483647 w 171"/>
                <a:gd name="T55" fmla="*/ 2147483647 h 154"/>
                <a:gd name="T56" fmla="*/ 2147483647 w 171"/>
                <a:gd name="T57" fmla="*/ 2147483647 h 154"/>
                <a:gd name="T58" fmla="*/ 2147483647 w 171"/>
                <a:gd name="T59" fmla="*/ 2147483647 h 154"/>
                <a:gd name="T60" fmla="*/ 2147483647 w 171"/>
                <a:gd name="T61" fmla="*/ 2147483647 h 154"/>
                <a:gd name="T62" fmla="*/ 2147483647 w 171"/>
                <a:gd name="T63" fmla="*/ 2147483647 h 154"/>
                <a:gd name="T64" fmla="*/ 2147483647 w 171"/>
                <a:gd name="T65" fmla="*/ 2147483647 h 154"/>
                <a:gd name="T66" fmla="*/ 2147483647 w 171"/>
                <a:gd name="T67" fmla="*/ 2147483647 h 154"/>
                <a:gd name="T68" fmla="*/ 2147483647 w 171"/>
                <a:gd name="T69" fmla="*/ 2147483647 h 154"/>
                <a:gd name="T70" fmla="*/ 2147483647 w 171"/>
                <a:gd name="T71" fmla="*/ 2147483647 h 154"/>
                <a:gd name="T72" fmla="*/ 2147483647 w 171"/>
                <a:gd name="T73" fmla="*/ 2147483647 h 154"/>
                <a:gd name="T74" fmla="*/ 2147483647 w 171"/>
                <a:gd name="T75" fmla="*/ 2147483647 h 154"/>
                <a:gd name="T76" fmla="*/ 2147483647 w 171"/>
                <a:gd name="T77" fmla="*/ 0 h 154"/>
                <a:gd name="T78" fmla="*/ 2147483647 w 171"/>
                <a:gd name="T79" fmla="*/ 2147483647 h 154"/>
                <a:gd name="T80" fmla="*/ 2147483647 w 171"/>
                <a:gd name="T81" fmla="*/ 2147483647 h 15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1" h="154">
                  <a:moveTo>
                    <a:pt x="161" y="2"/>
                  </a:moveTo>
                  <a:lnTo>
                    <a:pt x="161" y="2"/>
                  </a:lnTo>
                  <a:lnTo>
                    <a:pt x="118" y="32"/>
                  </a:lnTo>
                  <a:lnTo>
                    <a:pt x="95" y="48"/>
                  </a:lnTo>
                  <a:lnTo>
                    <a:pt x="72" y="64"/>
                  </a:lnTo>
                  <a:lnTo>
                    <a:pt x="50" y="82"/>
                  </a:lnTo>
                  <a:lnTo>
                    <a:pt x="31" y="101"/>
                  </a:lnTo>
                  <a:lnTo>
                    <a:pt x="22" y="112"/>
                  </a:lnTo>
                  <a:lnTo>
                    <a:pt x="14" y="122"/>
                  </a:lnTo>
                  <a:lnTo>
                    <a:pt x="7" y="133"/>
                  </a:lnTo>
                  <a:lnTo>
                    <a:pt x="0" y="144"/>
                  </a:lnTo>
                  <a:lnTo>
                    <a:pt x="0" y="147"/>
                  </a:lnTo>
                  <a:lnTo>
                    <a:pt x="0" y="151"/>
                  </a:lnTo>
                  <a:lnTo>
                    <a:pt x="3" y="152"/>
                  </a:lnTo>
                  <a:lnTo>
                    <a:pt x="5" y="154"/>
                  </a:lnTo>
                  <a:lnTo>
                    <a:pt x="9" y="154"/>
                  </a:lnTo>
                  <a:lnTo>
                    <a:pt x="12" y="152"/>
                  </a:lnTo>
                  <a:lnTo>
                    <a:pt x="15" y="151"/>
                  </a:lnTo>
                  <a:lnTo>
                    <a:pt x="15" y="148"/>
                  </a:lnTo>
                  <a:lnTo>
                    <a:pt x="15" y="144"/>
                  </a:lnTo>
                  <a:lnTo>
                    <a:pt x="22" y="135"/>
                  </a:lnTo>
                  <a:lnTo>
                    <a:pt x="28" y="124"/>
                  </a:lnTo>
                  <a:lnTo>
                    <a:pt x="45" y="105"/>
                  </a:lnTo>
                  <a:lnTo>
                    <a:pt x="64" y="87"/>
                  </a:lnTo>
                  <a:lnTo>
                    <a:pt x="84" y="71"/>
                  </a:lnTo>
                  <a:lnTo>
                    <a:pt x="106" y="56"/>
                  </a:lnTo>
                  <a:lnTo>
                    <a:pt x="126" y="41"/>
                  </a:lnTo>
                  <a:lnTo>
                    <a:pt x="168" y="13"/>
                  </a:lnTo>
                  <a:lnTo>
                    <a:pt x="170" y="11"/>
                  </a:lnTo>
                  <a:lnTo>
                    <a:pt x="171" y="9"/>
                  </a:lnTo>
                  <a:lnTo>
                    <a:pt x="171" y="6"/>
                  </a:lnTo>
                  <a:lnTo>
                    <a:pt x="170" y="4"/>
                  </a:lnTo>
                  <a:lnTo>
                    <a:pt x="168" y="2"/>
                  </a:lnTo>
                  <a:lnTo>
                    <a:pt x="167" y="2"/>
                  </a:lnTo>
                  <a:lnTo>
                    <a:pt x="164" y="0"/>
                  </a:lnTo>
                  <a:lnTo>
                    <a:pt x="16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7" name="Freeform 1754"/>
            <p:cNvSpPr>
              <a:spLocks/>
            </p:cNvSpPr>
            <p:nvPr/>
          </p:nvSpPr>
          <p:spPr bwMode="auto">
            <a:xfrm>
              <a:off x="2655889" y="6219826"/>
              <a:ext cx="95250" cy="73025"/>
            </a:xfrm>
            <a:custGeom>
              <a:avLst/>
              <a:gdLst>
                <a:gd name="T0" fmla="*/ 2147483647 w 181"/>
                <a:gd name="T1" fmla="*/ 0 h 139"/>
                <a:gd name="T2" fmla="*/ 2147483647 w 181"/>
                <a:gd name="T3" fmla="*/ 0 h 139"/>
                <a:gd name="T4" fmla="*/ 2147483647 w 181"/>
                <a:gd name="T5" fmla="*/ 2147483647 h 139"/>
                <a:gd name="T6" fmla="*/ 2147483647 w 181"/>
                <a:gd name="T7" fmla="*/ 2147483647 h 139"/>
                <a:gd name="T8" fmla="*/ 2147483647 w 181"/>
                <a:gd name="T9" fmla="*/ 2147483647 h 139"/>
                <a:gd name="T10" fmla="*/ 2147483647 w 181"/>
                <a:gd name="T11" fmla="*/ 2147483647 h 139"/>
                <a:gd name="T12" fmla="*/ 2147483647 w 181"/>
                <a:gd name="T13" fmla="*/ 2147483647 h 139"/>
                <a:gd name="T14" fmla="*/ 2147483647 w 181"/>
                <a:gd name="T15" fmla="*/ 2147483647 h 139"/>
                <a:gd name="T16" fmla="*/ 2147483647 w 181"/>
                <a:gd name="T17" fmla="*/ 2147483647 h 139"/>
                <a:gd name="T18" fmla="*/ 2147483647 w 181"/>
                <a:gd name="T19" fmla="*/ 2147483647 h 139"/>
                <a:gd name="T20" fmla="*/ 2147483647 w 181"/>
                <a:gd name="T21" fmla="*/ 2147483647 h 139"/>
                <a:gd name="T22" fmla="*/ 0 w 181"/>
                <a:gd name="T23" fmla="*/ 2147483647 h 139"/>
                <a:gd name="T24" fmla="*/ 0 w 181"/>
                <a:gd name="T25" fmla="*/ 2147483647 h 139"/>
                <a:gd name="T26" fmla="*/ 2147483647 w 181"/>
                <a:gd name="T27" fmla="*/ 2147483647 h 139"/>
                <a:gd name="T28" fmla="*/ 2147483647 w 181"/>
                <a:gd name="T29" fmla="*/ 2147483647 h 139"/>
                <a:gd name="T30" fmla="*/ 2147483647 w 181"/>
                <a:gd name="T31" fmla="*/ 2147483647 h 139"/>
                <a:gd name="T32" fmla="*/ 2147483647 w 181"/>
                <a:gd name="T33" fmla="*/ 2147483647 h 139"/>
                <a:gd name="T34" fmla="*/ 2147483647 w 181"/>
                <a:gd name="T35" fmla="*/ 2147483647 h 139"/>
                <a:gd name="T36" fmla="*/ 2147483647 w 181"/>
                <a:gd name="T37" fmla="*/ 2147483647 h 139"/>
                <a:gd name="T38" fmla="*/ 2147483647 w 181"/>
                <a:gd name="T39" fmla="*/ 2147483647 h 139"/>
                <a:gd name="T40" fmla="*/ 2147483647 w 181"/>
                <a:gd name="T41" fmla="*/ 2147483647 h 139"/>
                <a:gd name="T42" fmla="*/ 2147483647 w 181"/>
                <a:gd name="T43" fmla="*/ 2147483647 h 139"/>
                <a:gd name="T44" fmla="*/ 2147483647 w 181"/>
                <a:gd name="T45" fmla="*/ 2147483647 h 139"/>
                <a:gd name="T46" fmla="*/ 2147483647 w 181"/>
                <a:gd name="T47" fmla="*/ 2147483647 h 139"/>
                <a:gd name="T48" fmla="*/ 2147483647 w 181"/>
                <a:gd name="T49" fmla="*/ 2147483647 h 139"/>
                <a:gd name="T50" fmla="*/ 2147483647 w 181"/>
                <a:gd name="T51" fmla="*/ 2147483647 h 139"/>
                <a:gd name="T52" fmla="*/ 2147483647 w 181"/>
                <a:gd name="T53" fmla="*/ 2147483647 h 139"/>
                <a:gd name="T54" fmla="*/ 2147483647 w 181"/>
                <a:gd name="T55" fmla="*/ 2147483647 h 139"/>
                <a:gd name="T56" fmla="*/ 2147483647 w 181"/>
                <a:gd name="T57" fmla="*/ 2147483647 h 139"/>
                <a:gd name="T58" fmla="*/ 2147483647 w 181"/>
                <a:gd name="T59" fmla="*/ 2147483647 h 139"/>
                <a:gd name="T60" fmla="*/ 2147483647 w 181"/>
                <a:gd name="T61" fmla="*/ 2147483647 h 139"/>
                <a:gd name="T62" fmla="*/ 2147483647 w 181"/>
                <a:gd name="T63" fmla="*/ 2147483647 h 139"/>
                <a:gd name="T64" fmla="*/ 2147483647 w 181"/>
                <a:gd name="T65" fmla="*/ 2147483647 h 139"/>
                <a:gd name="T66" fmla="*/ 2147483647 w 181"/>
                <a:gd name="T67" fmla="*/ 2147483647 h 139"/>
                <a:gd name="T68" fmla="*/ 2147483647 w 181"/>
                <a:gd name="T69" fmla="*/ 0 h 139"/>
                <a:gd name="T70" fmla="*/ 2147483647 w 181"/>
                <a:gd name="T71" fmla="*/ 0 h 139"/>
                <a:gd name="T72" fmla="*/ 2147483647 w 181"/>
                <a:gd name="T73" fmla="*/ 0 h 139"/>
                <a:gd name="T74" fmla="*/ 2147483647 w 181"/>
                <a:gd name="T75" fmla="*/ 0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1" h="139">
                  <a:moveTo>
                    <a:pt x="171" y="0"/>
                  </a:moveTo>
                  <a:lnTo>
                    <a:pt x="171" y="0"/>
                  </a:lnTo>
                  <a:lnTo>
                    <a:pt x="124" y="25"/>
                  </a:lnTo>
                  <a:lnTo>
                    <a:pt x="101" y="39"/>
                  </a:lnTo>
                  <a:lnTo>
                    <a:pt x="78" y="54"/>
                  </a:lnTo>
                  <a:lnTo>
                    <a:pt x="56" y="70"/>
                  </a:lnTo>
                  <a:lnTo>
                    <a:pt x="35" y="88"/>
                  </a:lnTo>
                  <a:lnTo>
                    <a:pt x="16" y="108"/>
                  </a:lnTo>
                  <a:lnTo>
                    <a:pt x="8" y="119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2" y="137"/>
                  </a:lnTo>
                  <a:lnTo>
                    <a:pt x="3" y="138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10" y="138"/>
                  </a:lnTo>
                  <a:lnTo>
                    <a:pt x="12" y="137"/>
                  </a:lnTo>
                  <a:lnTo>
                    <a:pt x="19" y="126"/>
                  </a:lnTo>
                  <a:lnTo>
                    <a:pt x="27" y="115"/>
                  </a:lnTo>
                  <a:lnTo>
                    <a:pt x="45" y="96"/>
                  </a:lnTo>
                  <a:lnTo>
                    <a:pt x="65" y="78"/>
                  </a:lnTo>
                  <a:lnTo>
                    <a:pt x="86" y="63"/>
                  </a:lnTo>
                  <a:lnTo>
                    <a:pt x="109" y="49"/>
                  </a:lnTo>
                  <a:lnTo>
                    <a:pt x="132" y="35"/>
                  </a:lnTo>
                  <a:lnTo>
                    <a:pt x="178" y="12"/>
                  </a:lnTo>
                  <a:lnTo>
                    <a:pt x="181" y="9"/>
                  </a:lnTo>
                  <a:lnTo>
                    <a:pt x="181" y="8"/>
                  </a:lnTo>
                  <a:lnTo>
                    <a:pt x="181" y="5"/>
                  </a:lnTo>
                  <a:lnTo>
                    <a:pt x="181" y="4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8" name="Freeform 1755"/>
            <p:cNvSpPr>
              <a:spLocks/>
            </p:cNvSpPr>
            <p:nvPr/>
          </p:nvSpPr>
          <p:spPr bwMode="auto">
            <a:xfrm>
              <a:off x="2655889" y="6254751"/>
              <a:ext cx="84138" cy="77788"/>
            </a:xfrm>
            <a:custGeom>
              <a:avLst/>
              <a:gdLst>
                <a:gd name="T0" fmla="*/ 2147483647 w 159"/>
                <a:gd name="T1" fmla="*/ 2147483647 h 149"/>
                <a:gd name="T2" fmla="*/ 2147483647 w 159"/>
                <a:gd name="T3" fmla="*/ 2147483647 h 149"/>
                <a:gd name="T4" fmla="*/ 2147483647 w 159"/>
                <a:gd name="T5" fmla="*/ 2147483647 h 149"/>
                <a:gd name="T6" fmla="*/ 2147483647 w 159"/>
                <a:gd name="T7" fmla="*/ 2147483647 h 149"/>
                <a:gd name="T8" fmla="*/ 2147483647 w 159"/>
                <a:gd name="T9" fmla="*/ 2147483647 h 149"/>
                <a:gd name="T10" fmla="*/ 2147483647 w 159"/>
                <a:gd name="T11" fmla="*/ 2147483647 h 149"/>
                <a:gd name="T12" fmla="*/ 2147483647 w 159"/>
                <a:gd name="T13" fmla="*/ 2147483647 h 149"/>
                <a:gd name="T14" fmla="*/ 2147483647 w 159"/>
                <a:gd name="T15" fmla="*/ 2147483647 h 149"/>
                <a:gd name="T16" fmla="*/ 2147483647 w 159"/>
                <a:gd name="T17" fmla="*/ 2147483647 h 149"/>
                <a:gd name="T18" fmla="*/ 2147483647 w 159"/>
                <a:gd name="T19" fmla="*/ 2147483647 h 149"/>
                <a:gd name="T20" fmla="*/ 0 w 159"/>
                <a:gd name="T21" fmla="*/ 2147483647 h 149"/>
                <a:gd name="T22" fmla="*/ 0 w 159"/>
                <a:gd name="T23" fmla="*/ 2147483647 h 149"/>
                <a:gd name="T24" fmla="*/ 2147483647 w 159"/>
                <a:gd name="T25" fmla="*/ 2147483647 h 149"/>
                <a:gd name="T26" fmla="*/ 2147483647 w 159"/>
                <a:gd name="T27" fmla="*/ 2147483647 h 149"/>
                <a:gd name="T28" fmla="*/ 2147483647 w 159"/>
                <a:gd name="T29" fmla="*/ 2147483647 h 149"/>
                <a:gd name="T30" fmla="*/ 2147483647 w 159"/>
                <a:gd name="T31" fmla="*/ 2147483647 h 149"/>
                <a:gd name="T32" fmla="*/ 2147483647 w 159"/>
                <a:gd name="T33" fmla="*/ 2147483647 h 149"/>
                <a:gd name="T34" fmla="*/ 2147483647 w 159"/>
                <a:gd name="T35" fmla="*/ 2147483647 h 149"/>
                <a:gd name="T36" fmla="*/ 2147483647 w 159"/>
                <a:gd name="T37" fmla="*/ 2147483647 h 149"/>
                <a:gd name="T38" fmla="*/ 2147483647 w 159"/>
                <a:gd name="T39" fmla="*/ 2147483647 h 149"/>
                <a:gd name="T40" fmla="*/ 2147483647 w 159"/>
                <a:gd name="T41" fmla="*/ 2147483647 h 149"/>
                <a:gd name="T42" fmla="*/ 2147483647 w 159"/>
                <a:gd name="T43" fmla="*/ 2147483647 h 149"/>
                <a:gd name="T44" fmla="*/ 2147483647 w 159"/>
                <a:gd name="T45" fmla="*/ 2147483647 h 149"/>
                <a:gd name="T46" fmla="*/ 2147483647 w 159"/>
                <a:gd name="T47" fmla="*/ 2147483647 h 149"/>
                <a:gd name="T48" fmla="*/ 2147483647 w 159"/>
                <a:gd name="T49" fmla="*/ 2147483647 h 149"/>
                <a:gd name="T50" fmla="*/ 2147483647 w 159"/>
                <a:gd name="T51" fmla="*/ 2147483647 h 149"/>
                <a:gd name="T52" fmla="*/ 2147483647 w 159"/>
                <a:gd name="T53" fmla="*/ 2147483647 h 149"/>
                <a:gd name="T54" fmla="*/ 2147483647 w 159"/>
                <a:gd name="T55" fmla="*/ 2147483647 h 149"/>
                <a:gd name="T56" fmla="*/ 2147483647 w 159"/>
                <a:gd name="T57" fmla="*/ 2147483647 h 149"/>
                <a:gd name="T58" fmla="*/ 2147483647 w 159"/>
                <a:gd name="T59" fmla="*/ 2147483647 h 149"/>
                <a:gd name="T60" fmla="*/ 2147483647 w 159"/>
                <a:gd name="T61" fmla="*/ 2147483647 h 149"/>
                <a:gd name="T62" fmla="*/ 2147483647 w 159"/>
                <a:gd name="T63" fmla="*/ 2147483647 h 149"/>
                <a:gd name="T64" fmla="*/ 2147483647 w 159"/>
                <a:gd name="T65" fmla="*/ 0 h 149"/>
                <a:gd name="T66" fmla="*/ 2147483647 w 159"/>
                <a:gd name="T67" fmla="*/ 0 h 149"/>
                <a:gd name="T68" fmla="*/ 2147483647 w 159"/>
                <a:gd name="T69" fmla="*/ 2147483647 h 149"/>
                <a:gd name="T70" fmla="*/ 2147483647 w 159"/>
                <a:gd name="T71" fmla="*/ 2147483647 h 14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9" h="149">
                  <a:moveTo>
                    <a:pt x="148" y="2"/>
                  </a:moveTo>
                  <a:lnTo>
                    <a:pt x="148" y="2"/>
                  </a:lnTo>
                  <a:lnTo>
                    <a:pt x="128" y="18"/>
                  </a:lnTo>
                  <a:lnTo>
                    <a:pt x="109" y="34"/>
                  </a:lnTo>
                  <a:lnTo>
                    <a:pt x="68" y="65"/>
                  </a:lnTo>
                  <a:lnTo>
                    <a:pt x="49" y="82"/>
                  </a:lnTo>
                  <a:lnTo>
                    <a:pt x="31" y="99"/>
                  </a:lnTo>
                  <a:lnTo>
                    <a:pt x="15" y="118"/>
                  </a:lnTo>
                  <a:lnTo>
                    <a:pt x="2" y="140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7"/>
                  </a:lnTo>
                  <a:lnTo>
                    <a:pt x="3" y="148"/>
                  </a:lnTo>
                  <a:lnTo>
                    <a:pt x="6" y="149"/>
                  </a:lnTo>
                  <a:lnTo>
                    <a:pt x="8" y="149"/>
                  </a:lnTo>
                  <a:lnTo>
                    <a:pt x="10" y="148"/>
                  </a:lnTo>
                  <a:lnTo>
                    <a:pt x="12" y="147"/>
                  </a:lnTo>
                  <a:lnTo>
                    <a:pt x="26" y="125"/>
                  </a:lnTo>
                  <a:lnTo>
                    <a:pt x="42" y="106"/>
                  </a:lnTo>
                  <a:lnTo>
                    <a:pt x="60" y="88"/>
                  </a:lnTo>
                  <a:lnTo>
                    <a:pt x="79" y="72"/>
                  </a:lnTo>
                  <a:lnTo>
                    <a:pt x="118" y="42"/>
                  </a:lnTo>
                  <a:lnTo>
                    <a:pt x="137" y="27"/>
                  </a:lnTo>
                  <a:lnTo>
                    <a:pt x="158" y="11"/>
                  </a:lnTo>
                  <a:lnTo>
                    <a:pt x="159" y="8"/>
                  </a:lnTo>
                  <a:lnTo>
                    <a:pt x="159" y="7"/>
                  </a:lnTo>
                  <a:lnTo>
                    <a:pt x="159" y="4"/>
                  </a:lnTo>
                  <a:lnTo>
                    <a:pt x="158" y="3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9" name="Freeform 1756"/>
            <p:cNvSpPr>
              <a:spLocks/>
            </p:cNvSpPr>
            <p:nvPr/>
          </p:nvSpPr>
          <p:spPr bwMode="auto">
            <a:xfrm>
              <a:off x="2651127" y="6283326"/>
              <a:ext cx="93663" cy="79375"/>
            </a:xfrm>
            <a:custGeom>
              <a:avLst/>
              <a:gdLst>
                <a:gd name="T0" fmla="*/ 2147483647 w 175"/>
                <a:gd name="T1" fmla="*/ 2147483647 h 152"/>
                <a:gd name="T2" fmla="*/ 2147483647 w 175"/>
                <a:gd name="T3" fmla="*/ 2147483647 h 152"/>
                <a:gd name="T4" fmla="*/ 2147483647 w 175"/>
                <a:gd name="T5" fmla="*/ 2147483647 h 152"/>
                <a:gd name="T6" fmla="*/ 2147483647 w 175"/>
                <a:gd name="T7" fmla="*/ 2147483647 h 152"/>
                <a:gd name="T8" fmla="*/ 2147483647 w 175"/>
                <a:gd name="T9" fmla="*/ 2147483647 h 152"/>
                <a:gd name="T10" fmla="*/ 2147483647 w 175"/>
                <a:gd name="T11" fmla="*/ 2147483647 h 152"/>
                <a:gd name="T12" fmla="*/ 2147483647 w 175"/>
                <a:gd name="T13" fmla="*/ 2147483647 h 152"/>
                <a:gd name="T14" fmla="*/ 2147483647 w 175"/>
                <a:gd name="T15" fmla="*/ 2147483647 h 152"/>
                <a:gd name="T16" fmla="*/ 2147483647 w 175"/>
                <a:gd name="T17" fmla="*/ 2147483647 h 152"/>
                <a:gd name="T18" fmla="*/ 2147483647 w 175"/>
                <a:gd name="T19" fmla="*/ 2147483647 h 152"/>
                <a:gd name="T20" fmla="*/ 2147483647 w 175"/>
                <a:gd name="T21" fmla="*/ 2147483647 h 152"/>
                <a:gd name="T22" fmla="*/ 2147483647 w 175"/>
                <a:gd name="T23" fmla="*/ 2147483647 h 152"/>
                <a:gd name="T24" fmla="*/ 2147483647 w 175"/>
                <a:gd name="T25" fmla="*/ 2147483647 h 152"/>
                <a:gd name="T26" fmla="*/ 2147483647 w 175"/>
                <a:gd name="T27" fmla="*/ 2147483647 h 152"/>
                <a:gd name="T28" fmla="*/ 0 w 175"/>
                <a:gd name="T29" fmla="*/ 2147483647 h 152"/>
                <a:gd name="T30" fmla="*/ 2147483647 w 175"/>
                <a:gd name="T31" fmla="*/ 2147483647 h 152"/>
                <a:gd name="T32" fmla="*/ 2147483647 w 175"/>
                <a:gd name="T33" fmla="*/ 2147483647 h 152"/>
                <a:gd name="T34" fmla="*/ 2147483647 w 175"/>
                <a:gd name="T35" fmla="*/ 2147483647 h 152"/>
                <a:gd name="T36" fmla="*/ 2147483647 w 175"/>
                <a:gd name="T37" fmla="*/ 2147483647 h 152"/>
                <a:gd name="T38" fmla="*/ 2147483647 w 175"/>
                <a:gd name="T39" fmla="*/ 2147483647 h 152"/>
                <a:gd name="T40" fmla="*/ 2147483647 w 175"/>
                <a:gd name="T41" fmla="*/ 2147483647 h 152"/>
                <a:gd name="T42" fmla="*/ 2147483647 w 175"/>
                <a:gd name="T43" fmla="*/ 2147483647 h 152"/>
                <a:gd name="T44" fmla="*/ 2147483647 w 175"/>
                <a:gd name="T45" fmla="*/ 2147483647 h 152"/>
                <a:gd name="T46" fmla="*/ 2147483647 w 175"/>
                <a:gd name="T47" fmla="*/ 2147483647 h 152"/>
                <a:gd name="T48" fmla="*/ 2147483647 w 175"/>
                <a:gd name="T49" fmla="*/ 2147483647 h 152"/>
                <a:gd name="T50" fmla="*/ 2147483647 w 175"/>
                <a:gd name="T51" fmla="*/ 2147483647 h 152"/>
                <a:gd name="T52" fmla="*/ 2147483647 w 175"/>
                <a:gd name="T53" fmla="*/ 2147483647 h 152"/>
                <a:gd name="T54" fmla="*/ 2147483647 w 175"/>
                <a:gd name="T55" fmla="*/ 2147483647 h 152"/>
                <a:gd name="T56" fmla="*/ 2147483647 w 175"/>
                <a:gd name="T57" fmla="*/ 2147483647 h 152"/>
                <a:gd name="T58" fmla="*/ 2147483647 w 175"/>
                <a:gd name="T59" fmla="*/ 2147483647 h 152"/>
                <a:gd name="T60" fmla="*/ 2147483647 w 175"/>
                <a:gd name="T61" fmla="*/ 2147483647 h 152"/>
                <a:gd name="T62" fmla="*/ 2147483647 w 175"/>
                <a:gd name="T63" fmla="*/ 2147483647 h 152"/>
                <a:gd name="T64" fmla="*/ 2147483647 w 175"/>
                <a:gd name="T65" fmla="*/ 2147483647 h 152"/>
                <a:gd name="T66" fmla="*/ 2147483647 w 175"/>
                <a:gd name="T67" fmla="*/ 2147483647 h 152"/>
                <a:gd name="T68" fmla="*/ 2147483647 w 175"/>
                <a:gd name="T69" fmla="*/ 2147483647 h 152"/>
                <a:gd name="T70" fmla="*/ 2147483647 w 175"/>
                <a:gd name="T71" fmla="*/ 2147483647 h 152"/>
                <a:gd name="T72" fmla="*/ 2147483647 w 175"/>
                <a:gd name="T73" fmla="*/ 2147483647 h 152"/>
                <a:gd name="T74" fmla="*/ 2147483647 w 175"/>
                <a:gd name="T75" fmla="*/ 2147483647 h 152"/>
                <a:gd name="T76" fmla="*/ 2147483647 w 175"/>
                <a:gd name="T77" fmla="*/ 2147483647 h 152"/>
                <a:gd name="T78" fmla="*/ 2147483647 w 175"/>
                <a:gd name="T79" fmla="*/ 2147483647 h 152"/>
                <a:gd name="T80" fmla="*/ 2147483647 w 175"/>
                <a:gd name="T81" fmla="*/ 0 h 152"/>
                <a:gd name="T82" fmla="*/ 2147483647 w 175"/>
                <a:gd name="T83" fmla="*/ 0 h 152"/>
                <a:gd name="T84" fmla="*/ 2147483647 w 175"/>
                <a:gd name="T85" fmla="*/ 2147483647 h 152"/>
                <a:gd name="T86" fmla="*/ 2147483647 w 175"/>
                <a:gd name="T87" fmla="*/ 2147483647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5" h="152">
                  <a:moveTo>
                    <a:pt x="165" y="2"/>
                  </a:moveTo>
                  <a:lnTo>
                    <a:pt x="165" y="2"/>
                  </a:lnTo>
                  <a:lnTo>
                    <a:pt x="142" y="21"/>
                  </a:lnTo>
                  <a:lnTo>
                    <a:pt x="118" y="38"/>
                  </a:lnTo>
                  <a:lnTo>
                    <a:pt x="94" y="56"/>
                  </a:lnTo>
                  <a:lnTo>
                    <a:pt x="71" y="75"/>
                  </a:lnTo>
                  <a:lnTo>
                    <a:pt x="52" y="90"/>
                  </a:lnTo>
                  <a:lnTo>
                    <a:pt x="33" y="106"/>
                  </a:lnTo>
                  <a:lnTo>
                    <a:pt x="23" y="114"/>
                  </a:lnTo>
                  <a:lnTo>
                    <a:pt x="15" y="124"/>
                  </a:lnTo>
                  <a:lnTo>
                    <a:pt x="7" y="133"/>
                  </a:lnTo>
                  <a:lnTo>
                    <a:pt x="2" y="143"/>
                  </a:lnTo>
                  <a:lnTo>
                    <a:pt x="0" y="147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7" y="152"/>
                  </a:lnTo>
                  <a:lnTo>
                    <a:pt x="10" y="152"/>
                  </a:lnTo>
                  <a:lnTo>
                    <a:pt x="14" y="152"/>
                  </a:lnTo>
                  <a:lnTo>
                    <a:pt x="15" y="150"/>
                  </a:lnTo>
                  <a:lnTo>
                    <a:pt x="17" y="147"/>
                  </a:lnTo>
                  <a:lnTo>
                    <a:pt x="15" y="144"/>
                  </a:lnTo>
                  <a:lnTo>
                    <a:pt x="23" y="135"/>
                  </a:lnTo>
                  <a:lnTo>
                    <a:pt x="32" y="125"/>
                  </a:lnTo>
                  <a:lnTo>
                    <a:pt x="49" y="108"/>
                  </a:lnTo>
                  <a:lnTo>
                    <a:pt x="89" y="76"/>
                  </a:lnTo>
                  <a:lnTo>
                    <a:pt x="109" y="60"/>
                  </a:lnTo>
                  <a:lnTo>
                    <a:pt x="131" y="44"/>
                  </a:lnTo>
                  <a:lnTo>
                    <a:pt x="152" y="28"/>
                  </a:lnTo>
                  <a:lnTo>
                    <a:pt x="174" y="11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1" y="2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0" name="Freeform 1757"/>
            <p:cNvSpPr>
              <a:spLocks/>
            </p:cNvSpPr>
            <p:nvPr/>
          </p:nvSpPr>
          <p:spPr bwMode="auto">
            <a:xfrm>
              <a:off x="2655889" y="6324601"/>
              <a:ext cx="76200" cy="68263"/>
            </a:xfrm>
            <a:custGeom>
              <a:avLst/>
              <a:gdLst>
                <a:gd name="T0" fmla="*/ 2147483647 w 144"/>
                <a:gd name="T1" fmla="*/ 2147483647 h 129"/>
                <a:gd name="T2" fmla="*/ 2147483647 w 144"/>
                <a:gd name="T3" fmla="*/ 2147483647 h 129"/>
                <a:gd name="T4" fmla="*/ 2147483647 w 144"/>
                <a:gd name="T5" fmla="*/ 2147483647 h 129"/>
                <a:gd name="T6" fmla="*/ 2147483647 w 144"/>
                <a:gd name="T7" fmla="*/ 2147483647 h 129"/>
                <a:gd name="T8" fmla="*/ 2147483647 w 144"/>
                <a:gd name="T9" fmla="*/ 2147483647 h 129"/>
                <a:gd name="T10" fmla="*/ 2147483647 w 144"/>
                <a:gd name="T11" fmla="*/ 2147483647 h 129"/>
                <a:gd name="T12" fmla="*/ 2147483647 w 144"/>
                <a:gd name="T13" fmla="*/ 2147483647 h 129"/>
                <a:gd name="T14" fmla="*/ 2147483647 w 144"/>
                <a:gd name="T15" fmla="*/ 2147483647 h 129"/>
                <a:gd name="T16" fmla="*/ 2147483647 w 144"/>
                <a:gd name="T17" fmla="*/ 2147483647 h 129"/>
                <a:gd name="T18" fmla="*/ 2147483647 w 144"/>
                <a:gd name="T19" fmla="*/ 2147483647 h 129"/>
                <a:gd name="T20" fmla="*/ 0 w 144"/>
                <a:gd name="T21" fmla="*/ 2147483647 h 129"/>
                <a:gd name="T22" fmla="*/ 2147483647 w 144"/>
                <a:gd name="T23" fmla="*/ 2147483647 h 129"/>
                <a:gd name="T24" fmla="*/ 2147483647 w 144"/>
                <a:gd name="T25" fmla="*/ 2147483647 h 129"/>
                <a:gd name="T26" fmla="*/ 2147483647 w 144"/>
                <a:gd name="T27" fmla="*/ 2147483647 h 129"/>
                <a:gd name="T28" fmla="*/ 2147483647 w 144"/>
                <a:gd name="T29" fmla="*/ 2147483647 h 129"/>
                <a:gd name="T30" fmla="*/ 2147483647 w 144"/>
                <a:gd name="T31" fmla="*/ 2147483647 h 129"/>
                <a:gd name="T32" fmla="*/ 2147483647 w 144"/>
                <a:gd name="T33" fmla="*/ 2147483647 h 129"/>
                <a:gd name="T34" fmla="*/ 2147483647 w 144"/>
                <a:gd name="T35" fmla="*/ 2147483647 h 129"/>
                <a:gd name="T36" fmla="*/ 2147483647 w 144"/>
                <a:gd name="T37" fmla="*/ 2147483647 h 129"/>
                <a:gd name="T38" fmla="*/ 2147483647 w 144"/>
                <a:gd name="T39" fmla="*/ 2147483647 h 129"/>
                <a:gd name="T40" fmla="*/ 2147483647 w 144"/>
                <a:gd name="T41" fmla="*/ 2147483647 h 129"/>
                <a:gd name="T42" fmla="*/ 2147483647 w 144"/>
                <a:gd name="T43" fmla="*/ 2147483647 h 129"/>
                <a:gd name="T44" fmla="*/ 2147483647 w 144"/>
                <a:gd name="T45" fmla="*/ 2147483647 h 129"/>
                <a:gd name="T46" fmla="*/ 2147483647 w 144"/>
                <a:gd name="T47" fmla="*/ 2147483647 h 129"/>
                <a:gd name="T48" fmla="*/ 2147483647 w 144"/>
                <a:gd name="T49" fmla="*/ 2147483647 h 129"/>
                <a:gd name="T50" fmla="*/ 2147483647 w 144"/>
                <a:gd name="T51" fmla="*/ 2147483647 h 129"/>
                <a:gd name="T52" fmla="*/ 2147483647 w 144"/>
                <a:gd name="T53" fmla="*/ 2147483647 h 129"/>
                <a:gd name="T54" fmla="*/ 2147483647 w 144"/>
                <a:gd name="T55" fmla="*/ 2147483647 h 129"/>
                <a:gd name="T56" fmla="*/ 2147483647 w 144"/>
                <a:gd name="T57" fmla="*/ 2147483647 h 129"/>
                <a:gd name="T58" fmla="*/ 2147483647 w 144"/>
                <a:gd name="T59" fmla="*/ 2147483647 h 129"/>
                <a:gd name="T60" fmla="*/ 2147483647 w 144"/>
                <a:gd name="T61" fmla="*/ 2147483647 h 129"/>
                <a:gd name="T62" fmla="*/ 2147483647 w 144"/>
                <a:gd name="T63" fmla="*/ 2147483647 h 129"/>
                <a:gd name="T64" fmla="*/ 2147483647 w 144"/>
                <a:gd name="T65" fmla="*/ 0 h 129"/>
                <a:gd name="T66" fmla="*/ 2147483647 w 144"/>
                <a:gd name="T67" fmla="*/ 0 h 129"/>
                <a:gd name="T68" fmla="*/ 2147483647 w 144"/>
                <a:gd name="T69" fmla="*/ 0 h 129"/>
                <a:gd name="T70" fmla="*/ 2147483647 w 144"/>
                <a:gd name="T71" fmla="*/ 2147483647 h 129"/>
                <a:gd name="T72" fmla="*/ 2147483647 w 144"/>
                <a:gd name="T73" fmla="*/ 2147483647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44" h="129">
                  <a:moveTo>
                    <a:pt x="132" y="2"/>
                  </a:moveTo>
                  <a:lnTo>
                    <a:pt x="132" y="2"/>
                  </a:lnTo>
                  <a:lnTo>
                    <a:pt x="116" y="15"/>
                  </a:lnTo>
                  <a:lnTo>
                    <a:pt x="98" y="28"/>
                  </a:lnTo>
                  <a:lnTo>
                    <a:pt x="61" y="56"/>
                  </a:lnTo>
                  <a:lnTo>
                    <a:pt x="44" y="70"/>
                  </a:lnTo>
                  <a:lnTo>
                    <a:pt x="27" y="86"/>
                  </a:lnTo>
                  <a:lnTo>
                    <a:pt x="12" y="102"/>
                  </a:lnTo>
                  <a:lnTo>
                    <a:pt x="2" y="120"/>
                  </a:lnTo>
                  <a:lnTo>
                    <a:pt x="0" y="124"/>
                  </a:lnTo>
                  <a:lnTo>
                    <a:pt x="2" y="127"/>
                  </a:lnTo>
                  <a:lnTo>
                    <a:pt x="3" y="129"/>
                  </a:lnTo>
                  <a:lnTo>
                    <a:pt x="7" y="129"/>
                  </a:lnTo>
                  <a:lnTo>
                    <a:pt x="10" y="129"/>
                  </a:lnTo>
                  <a:lnTo>
                    <a:pt x="12" y="129"/>
                  </a:lnTo>
                  <a:lnTo>
                    <a:pt x="15" y="127"/>
                  </a:lnTo>
                  <a:lnTo>
                    <a:pt x="15" y="124"/>
                  </a:lnTo>
                  <a:lnTo>
                    <a:pt x="15" y="121"/>
                  </a:lnTo>
                  <a:lnTo>
                    <a:pt x="27" y="105"/>
                  </a:lnTo>
                  <a:lnTo>
                    <a:pt x="41" y="89"/>
                  </a:lnTo>
                  <a:lnTo>
                    <a:pt x="57" y="75"/>
                  </a:lnTo>
                  <a:lnTo>
                    <a:pt x="73" y="62"/>
                  </a:lnTo>
                  <a:lnTo>
                    <a:pt x="109" y="36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6"/>
                  </a:lnTo>
                  <a:lnTo>
                    <a:pt x="143" y="5"/>
                  </a:lnTo>
                  <a:lnTo>
                    <a:pt x="141" y="2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1" name="Freeform 1758"/>
            <p:cNvSpPr>
              <a:spLocks/>
            </p:cNvSpPr>
            <p:nvPr/>
          </p:nvSpPr>
          <p:spPr bwMode="auto">
            <a:xfrm>
              <a:off x="2674939" y="6343651"/>
              <a:ext cx="68263" cy="58738"/>
            </a:xfrm>
            <a:custGeom>
              <a:avLst/>
              <a:gdLst>
                <a:gd name="T0" fmla="*/ 2147483647 w 128"/>
                <a:gd name="T1" fmla="*/ 2147483647 h 112"/>
                <a:gd name="T2" fmla="*/ 2147483647 w 128"/>
                <a:gd name="T3" fmla="*/ 2147483647 h 112"/>
                <a:gd name="T4" fmla="*/ 2147483647 w 128"/>
                <a:gd name="T5" fmla="*/ 2147483647 h 112"/>
                <a:gd name="T6" fmla="*/ 2147483647 w 128"/>
                <a:gd name="T7" fmla="*/ 2147483647 h 112"/>
                <a:gd name="T8" fmla="*/ 2147483647 w 128"/>
                <a:gd name="T9" fmla="*/ 2147483647 h 112"/>
                <a:gd name="T10" fmla="*/ 2147483647 w 128"/>
                <a:gd name="T11" fmla="*/ 2147483647 h 112"/>
                <a:gd name="T12" fmla="*/ 2147483647 w 128"/>
                <a:gd name="T13" fmla="*/ 2147483647 h 112"/>
                <a:gd name="T14" fmla="*/ 2147483647 w 128"/>
                <a:gd name="T15" fmla="*/ 2147483647 h 112"/>
                <a:gd name="T16" fmla="*/ 2147483647 w 128"/>
                <a:gd name="T17" fmla="*/ 2147483647 h 112"/>
                <a:gd name="T18" fmla="*/ 2147483647 w 128"/>
                <a:gd name="T19" fmla="*/ 2147483647 h 112"/>
                <a:gd name="T20" fmla="*/ 2147483647 w 128"/>
                <a:gd name="T21" fmla="*/ 2147483647 h 112"/>
                <a:gd name="T22" fmla="*/ 2147483647 w 128"/>
                <a:gd name="T23" fmla="*/ 2147483647 h 112"/>
                <a:gd name="T24" fmla="*/ 2147483647 w 128"/>
                <a:gd name="T25" fmla="*/ 2147483647 h 112"/>
                <a:gd name="T26" fmla="*/ 2147483647 w 128"/>
                <a:gd name="T27" fmla="*/ 2147483647 h 112"/>
                <a:gd name="T28" fmla="*/ 0 w 128"/>
                <a:gd name="T29" fmla="*/ 2147483647 h 112"/>
                <a:gd name="T30" fmla="*/ 0 w 128"/>
                <a:gd name="T31" fmla="*/ 2147483647 h 112"/>
                <a:gd name="T32" fmla="*/ 0 w 128"/>
                <a:gd name="T33" fmla="*/ 2147483647 h 112"/>
                <a:gd name="T34" fmla="*/ 0 w 128"/>
                <a:gd name="T35" fmla="*/ 2147483647 h 112"/>
                <a:gd name="T36" fmla="*/ 2147483647 w 128"/>
                <a:gd name="T37" fmla="*/ 2147483647 h 112"/>
                <a:gd name="T38" fmla="*/ 2147483647 w 128"/>
                <a:gd name="T39" fmla="*/ 2147483647 h 112"/>
                <a:gd name="T40" fmla="*/ 2147483647 w 128"/>
                <a:gd name="T41" fmla="*/ 2147483647 h 112"/>
                <a:gd name="T42" fmla="*/ 2147483647 w 128"/>
                <a:gd name="T43" fmla="*/ 2147483647 h 112"/>
                <a:gd name="T44" fmla="*/ 2147483647 w 128"/>
                <a:gd name="T45" fmla="*/ 2147483647 h 112"/>
                <a:gd name="T46" fmla="*/ 2147483647 w 128"/>
                <a:gd name="T47" fmla="*/ 2147483647 h 112"/>
                <a:gd name="T48" fmla="*/ 2147483647 w 128"/>
                <a:gd name="T49" fmla="*/ 2147483647 h 112"/>
                <a:gd name="T50" fmla="*/ 2147483647 w 128"/>
                <a:gd name="T51" fmla="*/ 2147483647 h 112"/>
                <a:gd name="T52" fmla="*/ 2147483647 w 128"/>
                <a:gd name="T53" fmla="*/ 2147483647 h 112"/>
                <a:gd name="T54" fmla="*/ 2147483647 w 128"/>
                <a:gd name="T55" fmla="*/ 2147483647 h 112"/>
                <a:gd name="T56" fmla="*/ 2147483647 w 128"/>
                <a:gd name="T57" fmla="*/ 2147483647 h 112"/>
                <a:gd name="T58" fmla="*/ 2147483647 w 128"/>
                <a:gd name="T59" fmla="*/ 2147483647 h 112"/>
                <a:gd name="T60" fmla="*/ 2147483647 w 128"/>
                <a:gd name="T61" fmla="*/ 2147483647 h 112"/>
                <a:gd name="T62" fmla="*/ 2147483647 w 128"/>
                <a:gd name="T63" fmla="*/ 2147483647 h 112"/>
                <a:gd name="T64" fmla="*/ 2147483647 w 128"/>
                <a:gd name="T65" fmla="*/ 2147483647 h 112"/>
                <a:gd name="T66" fmla="*/ 2147483647 w 128"/>
                <a:gd name="T67" fmla="*/ 2147483647 h 112"/>
                <a:gd name="T68" fmla="*/ 2147483647 w 128"/>
                <a:gd name="T69" fmla="*/ 2147483647 h 112"/>
                <a:gd name="T70" fmla="*/ 2147483647 w 128"/>
                <a:gd name="T71" fmla="*/ 2147483647 h 112"/>
                <a:gd name="T72" fmla="*/ 2147483647 w 128"/>
                <a:gd name="T73" fmla="*/ 2147483647 h 112"/>
                <a:gd name="T74" fmla="*/ 2147483647 w 128"/>
                <a:gd name="T75" fmla="*/ 2147483647 h 112"/>
                <a:gd name="T76" fmla="*/ 2147483647 w 128"/>
                <a:gd name="T77" fmla="*/ 2147483647 h 112"/>
                <a:gd name="T78" fmla="*/ 2147483647 w 128"/>
                <a:gd name="T79" fmla="*/ 2147483647 h 112"/>
                <a:gd name="T80" fmla="*/ 2147483647 w 128"/>
                <a:gd name="T81" fmla="*/ 0 h 112"/>
                <a:gd name="T82" fmla="*/ 2147483647 w 128"/>
                <a:gd name="T83" fmla="*/ 0 h 112"/>
                <a:gd name="T84" fmla="*/ 2147483647 w 128"/>
                <a:gd name="T85" fmla="*/ 0 h 112"/>
                <a:gd name="T86" fmla="*/ 2147483647 w 128"/>
                <a:gd name="T87" fmla="*/ 2147483647 h 112"/>
                <a:gd name="T88" fmla="*/ 2147483647 w 128"/>
                <a:gd name="T89" fmla="*/ 2147483647 h 1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28" h="112">
                  <a:moveTo>
                    <a:pt x="117" y="3"/>
                  </a:moveTo>
                  <a:lnTo>
                    <a:pt x="117" y="3"/>
                  </a:lnTo>
                  <a:lnTo>
                    <a:pt x="110" y="9"/>
                  </a:lnTo>
                  <a:lnTo>
                    <a:pt x="103" y="13"/>
                  </a:lnTo>
                  <a:lnTo>
                    <a:pt x="95" y="17"/>
                  </a:lnTo>
                  <a:lnTo>
                    <a:pt x="88" y="22"/>
                  </a:lnTo>
                  <a:lnTo>
                    <a:pt x="67" y="37"/>
                  </a:lnTo>
                  <a:lnTo>
                    <a:pt x="45" y="52"/>
                  </a:lnTo>
                  <a:lnTo>
                    <a:pt x="31" y="63"/>
                  </a:lnTo>
                  <a:lnTo>
                    <a:pt x="19" y="75"/>
                  </a:lnTo>
                  <a:lnTo>
                    <a:pt x="8" y="89"/>
                  </a:lnTo>
                  <a:lnTo>
                    <a:pt x="4" y="95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2" y="110"/>
                  </a:lnTo>
                  <a:lnTo>
                    <a:pt x="4" y="112"/>
                  </a:lnTo>
                  <a:lnTo>
                    <a:pt x="10" y="110"/>
                  </a:lnTo>
                  <a:lnTo>
                    <a:pt x="11" y="109"/>
                  </a:lnTo>
                  <a:lnTo>
                    <a:pt x="12" y="108"/>
                  </a:lnTo>
                  <a:lnTo>
                    <a:pt x="18" y="97"/>
                  </a:lnTo>
                  <a:lnTo>
                    <a:pt x="25" y="89"/>
                  </a:lnTo>
                  <a:lnTo>
                    <a:pt x="31" y="80"/>
                  </a:lnTo>
                  <a:lnTo>
                    <a:pt x="40" y="72"/>
                  </a:lnTo>
                  <a:lnTo>
                    <a:pt x="57" y="59"/>
                  </a:lnTo>
                  <a:lnTo>
                    <a:pt x="75" y="47"/>
                  </a:lnTo>
                  <a:lnTo>
                    <a:pt x="102" y="30"/>
                  </a:lnTo>
                  <a:lnTo>
                    <a:pt x="114" y="22"/>
                  </a:lnTo>
                  <a:lnTo>
                    <a:pt x="121" y="17"/>
                  </a:lnTo>
                  <a:lnTo>
                    <a:pt x="125" y="11"/>
                  </a:lnTo>
                  <a:lnTo>
                    <a:pt x="126" y="9"/>
                  </a:lnTo>
                  <a:lnTo>
                    <a:pt x="128" y="7"/>
                  </a:lnTo>
                  <a:lnTo>
                    <a:pt x="126" y="4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2" name="Freeform 1759"/>
            <p:cNvSpPr>
              <a:spLocks/>
            </p:cNvSpPr>
            <p:nvPr/>
          </p:nvSpPr>
          <p:spPr bwMode="auto">
            <a:xfrm>
              <a:off x="2381252" y="5619751"/>
              <a:ext cx="47625" cy="52388"/>
            </a:xfrm>
            <a:custGeom>
              <a:avLst/>
              <a:gdLst>
                <a:gd name="T0" fmla="*/ 2147483647 w 89"/>
                <a:gd name="T1" fmla="*/ 2147483647 h 101"/>
                <a:gd name="T2" fmla="*/ 2147483647 w 89"/>
                <a:gd name="T3" fmla="*/ 2147483647 h 101"/>
                <a:gd name="T4" fmla="*/ 2147483647 w 89"/>
                <a:gd name="T5" fmla="*/ 2147483647 h 101"/>
                <a:gd name="T6" fmla="*/ 2147483647 w 89"/>
                <a:gd name="T7" fmla="*/ 2147483647 h 101"/>
                <a:gd name="T8" fmla="*/ 2147483647 w 89"/>
                <a:gd name="T9" fmla="*/ 2147483647 h 101"/>
                <a:gd name="T10" fmla="*/ 2147483647 w 89"/>
                <a:gd name="T11" fmla="*/ 2147483647 h 101"/>
                <a:gd name="T12" fmla="*/ 2147483647 w 89"/>
                <a:gd name="T13" fmla="*/ 2147483647 h 101"/>
                <a:gd name="T14" fmla="*/ 2147483647 w 89"/>
                <a:gd name="T15" fmla="*/ 2147483647 h 101"/>
                <a:gd name="T16" fmla="*/ 0 w 89"/>
                <a:gd name="T17" fmla="*/ 2147483647 h 101"/>
                <a:gd name="T18" fmla="*/ 2147483647 w 89"/>
                <a:gd name="T19" fmla="*/ 2147483647 h 101"/>
                <a:gd name="T20" fmla="*/ 2147483647 w 89"/>
                <a:gd name="T21" fmla="*/ 2147483647 h 101"/>
                <a:gd name="T22" fmla="*/ 2147483647 w 89"/>
                <a:gd name="T23" fmla="*/ 2147483647 h 101"/>
                <a:gd name="T24" fmla="*/ 2147483647 w 89"/>
                <a:gd name="T25" fmla="*/ 2147483647 h 101"/>
                <a:gd name="T26" fmla="*/ 2147483647 w 89"/>
                <a:gd name="T27" fmla="*/ 2147483647 h 101"/>
                <a:gd name="T28" fmla="*/ 2147483647 w 89"/>
                <a:gd name="T29" fmla="*/ 2147483647 h 101"/>
                <a:gd name="T30" fmla="*/ 2147483647 w 89"/>
                <a:gd name="T31" fmla="*/ 2147483647 h 101"/>
                <a:gd name="T32" fmla="*/ 2147483647 w 89"/>
                <a:gd name="T33" fmla="*/ 2147483647 h 101"/>
                <a:gd name="T34" fmla="*/ 2147483647 w 89"/>
                <a:gd name="T35" fmla="*/ 2147483647 h 101"/>
                <a:gd name="T36" fmla="*/ 2147483647 w 89"/>
                <a:gd name="T37" fmla="*/ 2147483647 h 101"/>
                <a:gd name="T38" fmla="*/ 2147483647 w 89"/>
                <a:gd name="T39" fmla="*/ 2147483647 h 101"/>
                <a:gd name="T40" fmla="*/ 2147483647 w 89"/>
                <a:gd name="T41" fmla="*/ 2147483647 h 101"/>
                <a:gd name="T42" fmla="*/ 2147483647 w 89"/>
                <a:gd name="T43" fmla="*/ 2147483647 h 101"/>
                <a:gd name="T44" fmla="*/ 2147483647 w 89"/>
                <a:gd name="T45" fmla="*/ 2147483647 h 101"/>
                <a:gd name="T46" fmla="*/ 2147483647 w 89"/>
                <a:gd name="T47" fmla="*/ 2147483647 h 101"/>
                <a:gd name="T48" fmla="*/ 2147483647 w 89"/>
                <a:gd name="T49" fmla="*/ 0 h 101"/>
                <a:gd name="T50" fmla="*/ 2147483647 w 89"/>
                <a:gd name="T51" fmla="*/ 0 h 101"/>
                <a:gd name="T52" fmla="*/ 2147483647 w 89"/>
                <a:gd name="T53" fmla="*/ 0 h 101"/>
                <a:gd name="T54" fmla="*/ 2147483647 w 89"/>
                <a:gd name="T55" fmla="*/ 2147483647 h 101"/>
                <a:gd name="T56" fmla="*/ 2147483647 w 89"/>
                <a:gd name="T57" fmla="*/ 2147483647 h 10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9" h="101">
                  <a:moveTo>
                    <a:pt x="79" y="1"/>
                  </a:moveTo>
                  <a:lnTo>
                    <a:pt x="79" y="1"/>
                  </a:lnTo>
                  <a:lnTo>
                    <a:pt x="68" y="11"/>
                  </a:lnTo>
                  <a:lnTo>
                    <a:pt x="57" y="21"/>
                  </a:lnTo>
                  <a:lnTo>
                    <a:pt x="38" y="43"/>
                  </a:lnTo>
                  <a:lnTo>
                    <a:pt x="1" y="91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1" y="99"/>
                  </a:lnTo>
                  <a:lnTo>
                    <a:pt x="46" y="53"/>
                  </a:lnTo>
                  <a:lnTo>
                    <a:pt x="66" y="30"/>
                  </a:lnTo>
                  <a:lnTo>
                    <a:pt x="76" y="20"/>
                  </a:lnTo>
                  <a:lnTo>
                    <a:pt x="87" y="11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88" y="4"/>
                  </a:lnTo>
                  <a:lnTo>
                    <a:pt x="87" y="1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3" name="Freeform 1760"/>
            <p:cNvSpPr>
              <a:spLocks/>
            </p:cNvSpPr>
            <p:nvPr/>
          </p:nvSpPr>
          <p:spPr bwMode="auto">
            <a:xfrm>
              <a:off x="2379664" y="5613401"/>
              <a:ext cx="79375" cy="96838"/>
            </a:xfrm>
            <a:custGeom>
              <a:avLst/>
              <a:gdLst>
                <a:gd name="T0" fmla="*/ 2147483647 w 149"/>
                <a:gd name="T1" fmla="*/ 2147483647 h 181"/>
                <a:gd name="T2" fmla="*/ 2147483647 w 149"/>
                <a:gd name="T3" fmla="*/ 2147483647 h 181"/>
                <a:gd name="T4" fmla="*/ 2147483647 w 149"/>
                <a:gd name="T5" fmla="*/ 2147483647 h 181"/>
                <a:gd name="T6" fmla="*/ 2147483647 w 149"/>
                <a:gd name="T7" fmla="*/ 2147483647 h 181"/>
                <a:gd name="T8" fmla="*/ 2147483647 w 149"/>
                <a:gd name="T9" fmla="*/ 2147483647 h 181"/>
                <a:gd name="T10" fmla="*/ 2147483647 w 149"/>
                <a:gd name="T11" fmla="*/ 2147483647 h 181"/>
                <a:gd name="T12" fmla="*/ 2147483647 w 149"/>
                <a:gd name="T13" fmla="*/ 2147483647 h 181"/>
                <a:gd name="T14" fmla="*/ 2147483647 w 149"/>
                <a:gd name="T15" fmla="*/ 2147483647 h 181"/>
                <a:gd name="T16" fmla="*/ 2147483647 w 149"/>
                <a:gd name="T17" fmla="*/ 2147483647 h 181"/>
                <a:gd name="T18" fmla="*/ 2147483647 w 149"/>
                <a:gd name="T19" fmla="*/ 2147483647 h 181"/>
                <a:gd name="T20" fmla="*/ 2147483647 w 149"/>
                <a:gd name="T21" fmla="*/ 2147483647 h 181"/>
                <a:gd name="T22" fmla="*/ 2147483647 w 149"/>
                <a:gd name="T23" fmla="*/ 2147483647 h 181"/>
                <a:gd name="T24" fmla="*/ 0 w 149"/>
                <a:gd name="T25" fmla="*/ 2147483647 h 181"/>
                <a:gd name="T26" fmla="*/ 0 w 149"/>
                <a:gd name="T27" fmla="*/ 2147483647 h 181"/>
                <a:gd name="T28" fmla="*/ 0 w 149"/>
                <a:gd name="T29" fmla="*/ 2147483647 h 181"/>
                <a:gd name="T30" fmla="*/ 0 w 149"/>
                <a:gd name="T31" fmla="*/ 2147483647 h 181"/>
                <a:gd name="T32" fmla="*/ 2147483647 w 149"/>
                <a:gd name="T33" fmla="*/ 2147483647 h 181"/>
                <a:gd name="T34" fmla="*/ 2147483647 w 149"/>
                <a:gd name="T35" fmla="*/ 2147483647 h 181"/>
                <a:gd name="T36" fmla="*/ 2147483647 w 149"/>
                <a:gd name="T37" fmla="*/ 2147483647 h 181"/>
                <a:gd name="T38" fmla="*/ 2147483647 w 149"/>
                <a:gd name="T39" fmla="*/ 2147483647 h 181"/>
                <a:gd name="T40" fmla="*/ 2147483647 w 149"/>
                <a:gd name="T41" fmla="*/ 2147483647 h 181"/>
                <a:gd name="T42" fmla="*/ 2147483647 w 149"/>
                <a:gd name="T43" fmla="*/ 2147483647 h 181"/>
                <a:gd name="T44" fmla="*/ 2147483647 w 149"/>
                <a:gd name="T45" fmla="*/ 2147483647 h 181"/>
                <a:gd name="T46" fmla="*/ 2147483647 w 149"/>
                <a:gd name="T47" fmla="*/ 2147483647 h 181"/>
                <a:gd name="T48" fmla="*/ 2147483647 w 149"/>
                <a:gd name="T49" fmla="*/ 2147483647 h 181"/>
                <a:gd name="T50" fmla="*/ 2147483647 w 149"/>
                <a:gd name="T51" fmla="*/ 2147483647 h 181"/>
                <a:gd name="T52" fmla="*/ 2147483647 w 149"/>
                <a:gd name="T53" fmla="*/ 2147483647 h 181"/>
                <a:gd name="T54" fmla="*/ 2147483647 w 149"/>
                <a:gd name="T55" fmla="*/ 2147483647 h 181"/>
                <a:gd name="T56" fmla="*/ 2147483647 w 149"/>
                <a:gd name="T57" fmla="*/ 2147483647 h 181"/>
                <a:gd name="T58" fmla="*/ 2147483647 w 149"/>
                <a:gd name="T59" fmla="*/ 2147483647 h 181"/>
                <a:gd name="T60" fmla="*/ 2147483647 w 149"/>
                <a:gd name="T61" fmla="*/ 2147483647 h 181"/>
                <a:gd name="T62" fmla="*/ 2147483647 w 149"/>
                <a:gd name="T63" fmla="*/ 2147483647 h 181"/>
                <a:gd name="T64" fmla="*/ 2147483647 w 149"/>
                <a:gd name="T65" fmla="*/ 2147483647 h 181"/>
                <a:gd name="T66" fmla="*/ 2147483647 w 149"/>
                <a:gd name="T67" fmla="*/ 2147483647 h 181"/>
                <a:gd name="T68" fmla="*/ 2147483647 w 149"/>
                <a:gd name="T69" fmla="*/ 2147483647 h 181"/>
                <a:gd name="T70" fmla="*/ 2147483647 w 149"/>
                <a:gd name="T71" fmla="*/ 2147483647 h 181"/>
                <a:gd name="T72" fmla="*/ 2147483647 w 149"/>
                <a:gd name="T73" fmla="*/ 2147483647 h 181"/>
                <a:gd name="T74" fmla="*/ 2147483647 w 149"/>
                <a:gd name="T75" fmla="*/ 0 h 181"/>
                <a:gd name="T76" fmla="*/ 2147483647 w 149"/>
                <a:gd name="T77" fmla="*/ 0 h 181"/>
                <a:gd name="T78" fmla="*/ 2147483647 w 149"/>
                <a:gd name="T79" fmla="*/ 0 h 181"/>
                <a:gd name="T80" fmla="*/ 2147483647 w 149"/>
                <a:gd name="T81" fmla="*/ 2147483647 h 181"/>
                <a:gd name="T82" fmla="*/ 2147483647 w 149"/>
                <a:gd name="T83" fmla="*/ 2147483647 h 1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9" h="181">
                  <a:moveTo>
                    <a:pt x="139" y="2"/>
                  </a:moveTo>
                  <a:lnTo>
                    <a:pt x="139" y="2"/>
                  </a:lnTo>
                  <a:lnTo>
                    <a:pt x="120" y="21"/>
                  </a:lnTo>
                  <a:lnTo>
                    <a:pt x="103" y="41"/>
                  </a:lnTo>
                  <a:lnTo>
                    <a:pt x="86" y="61"/>
                  </a:lnTo>
                  <a:lnTo>
                    <a:pt x="71" y="82"/>
                  </a:lnTo>
                  <a:lnTo>
                    <a:pt x="63" y="94"/>
                  </a:lnTo>
                  <a:lnTo>
                    <a:pt x="53" y="105"/>
                  </a:lnTo>
                  <a:lnTo>
                    <a:pt x="34" y="125"/>
                  </a:lnTo>
                  <a:lnTo>
                    <a:pt x="15" y="147"/>
                  </a:lnTo>
                  <a:lnTo>
                    <a:pt x="7" y="15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0" y="177"/>
                  </a:lnTo>
                  <a:lnTo>
                    <a:pt x="2" y="178"/>
                  </a:lnTo>
                  <a:lnTo>
                    <a:pt x="3" y="179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10" y="179"/>
                  </a:lnTo>
                  <a:lnTo>
                    <a:pt x="11" y="178"/>
                  </a:lnTo>
                  <a:lnTo>
                    <a:pt x="18" y="167"/>
                  </a:lnTo>
                  <a:lnTo>
                    <a:pt x="25" y="156"/>
                  </a:lnTo>
                  <a:lnTo>
                    <a:pt x="41" y="136"/>
                  </a:lnTo>
                  <a:lnTo>
                    <a:pt x="59" y="117"/>
                  </a:lnTo>
                  <a:lnTo>
                    <a:pt x="75" y="98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7" y="11"/>
                  </a:lnTo>
                  <a:lnTo>
                    <a:pt x="149" y="8"/>
                  </a:lnTo>
                  <a:lnTo>
                    <a:pt x="149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4" name="Freeform 1761"/>
            <p:cNvSpPr>
              <a:spLocks/>
            </p:cNvSpPr>
            <p:nvPr/>
          </p:nvSpPr>
          <p:spPr bwMode="auto">
            <a:xfrm>
              <a:off x="2384427" y="5614988"/>
              <a:ext cx="93663" cy="112713"/>
            </a:xfrm>
            <a:custGeom>
              <a:avLst/>
              <a:gdLst>
                <a:gd name="T0" fmla="*/ 2147483647 w 175"/>
                <a:gd name="T1" fmla="*/ 2147483647 h 213"/>
                <a:gd name="T2" fmla="*/ 2147483647 w 175"/>
                <a:gd name="T3" fmla="*/ 2147483647 h 213"/>
                <a:gd name="T4" fmla="*/ 2147483647 w 175"/>
                <a:gd name="T5" fmla="*/ 2147483647 h 213"/>
                <a:gd name="T6" fmla="*/ 2147483647 w 175"/>
                <a:gd name="T7" fmla="*/ 2147483647 h 213"/>
                <a:gd name="T8" fmla="*/ 2147483647 w 175"/>
                <a:gd name="T9" fmla="*/ 2147483647 h 213"/>
                <a:gd name="T10" fmla="*/ 2147483647 w 175"/>
                <a:gd name="T11" fmla="*/ 2147483647 h 213"/>
                <a:gd name="T12" fmla="*/ 2147483647 w 175"/>
                <a:gd name="T13" fmla="*/ 2147483647 h 213"/>
                <a:gd name="T14" fmla="*/ 2147483647 w 175"/>
                <a:gd name="T15" fmla="*/ 2147483647 h 213"/>
                <a:gd name="T16" fmla="*/ 2147483647 w 175"/>
                <a:gd name="T17" fmla="*/ 2147483647 h 213"/>
                <a:gd name="T18" fmla="*/ 2147483647 w 175"/>
                <a:gd name="T19" fmla="*/ 2147483647 h 213"/>
                <a:gd name="T20" fmla="*/ 2147483647 w 175"/>
                <a:gd name="T21" fmla="*/ 2147483647 h 213"/>
                <a:gd name="T22" fmla="*/ 2147483647 w 175"/>
                <a:gd name="T23" fmla="*/ 2147483647 h 213"/>
                <a:gd name="T24" fmla="*/ 2147483647 w 175"/>
                <a:gd name="T25" fmla="*/ 2147483647 h 213"/>
                <a:gd name="T26" fmla="*/ 0 w 175"/>
                <a:gd name="T27" fmla="*/ 2147483647 h 213"/>
                <a:gd name="T28" fmla="*/ 0 w 175"/>
                <a:gd name="T29" fmla="*/ 2147483647 h 213"/>
                <a:gd name="T30" fmla="*/ 0 w 175"/>
                <a:gd name="T31" fmla="*/ 2147483647 h 213"/>
                <a:gd name="T32" fmla="*/ 0 w 175"/>
                <a:gd name="T33" fmla="*/ 2147483647 h 213"/>
                <a:gd name="T34" fmla="*/ 2147483647 w 175"/>
                <a:gd name="T35" fmla="*/ 2147483647 h 213"/>
                <a:gd name="T36" fmla="*/ 2147483647 w 175"/>
                <a:gd name="T37" fmla="*/ 2147483647 h 213"/>
                <a:gd name="T38" fmla="*/ 2147483647 w 175"/>
                <a:gd name="T39" fmla="*/ 2147483647 h 213"/>
                <a:gd name="T40" fmla="*/ 2147483647 w 175"/>
                <a:gd name="T41" fmla="*/ 2147483647 h 213"/>
                <a:gd name="T42" fmla="*/ 2147483647 w 175"/>
                <a:gd name="T43" fmla="*/ 2147483647 h 213"/>
                <a:gd name="T44" fmla="*/ 2147483647 w 175"/>
                <a:gd name="T45" fmla="*/ 2147483647 h 213"/>
                <a:gd name="T46" fmla="*/ 2147483647 w 175"/>
                <a:gd name="T47" fmla="*/ 2147483647 h 213"/>
                <a:gd name="T48" fmla="*/ 2147483647 w 175"/>
                <a:gd name="T49" fmla="*/ 2147483647 h 213"/>
                <a:gd name="T50" fmla="*/ 2147483647 w 175"/>
                <a:gd name="T51" fmla="*/ 2147483647 h 213"/>
                <a:gd name="T52" fmla="*/ 2147483647 w 175"/>
                <a:gd name="T53" fmla="*/ 2147483647 h 213"/>
                <a:gd name="T54" fmla="*/ 2147483647 w 175"/>
                <a:gd name="T55" fmla="*/ 2147483647 h 213"/>
                <a:gd name="T56" fmla="*/ 2147483647 w 175"/>
                <a:gd name="T57" fmla="*/ 2147483647 h 213"/>
                <a:gd name="T58" fmla="*/ 2147483647 w 175"/>
                <a:gd name="T59" fmla="*/ 2147483647 h 213"/>
                <a:gd name="T60" fmla="*/ 2147483647 w 175"/>
                <a:gd name="T61" fmla="*/ 2147483647 h 213"/>
                <a:gd name="T62" fmla="*/ 2147483647 w 175"/>
                <a:gd name="T63" fmla="*/ 2147483647 h 213"/>
                <a:gd name="T64" fmla="*/ 2147483647 w 175"/>
                <a:gd name="T65" fmla="*/ 2147483647 h 213"/>
                <a:gd name="T66" fmla="*/ 2147483647 w 175"/>
                <a:gd name="T67" fmla="*/ 2147483647 h 213"/>
                <a:gd name="T68" fmla="*/ 2147483647 w 175"/>
                <a:gd name="T69" fmla="*/ 2147483647 h 213"/>
                <a:gd name="T70" fmla="*/ 2147483647 w 175"/>
                <a:gd name="T71" fmla="*/ 2147483647 h 213"/>
                <a:gd name="T72" fmla="*/ 2147483647 w 175"/>
                <a:gd name="T73" fmla="*/ 2147483647 h 213"/>
                <a:gd name="T74" fmla="*/ 2147483647 w 175"/>
                <a:gd name="T75" fmla="*/ 0 h 213"/>
                <a:gd name="T76" fmla="*/ 2147483647 w 175"/>
                <a:gd name="T77" fmla="*/ 0 h 213"/>
                <a:gd name="T78" fmla="*/ 2147483647 w 175"/>
                <a:gd name="T79" fmla="*/ 2147483647 h 213"/>
                <a:gd name="T80" fmla="*/ 2147483647 w 175"/>
                <a:gd name="T81" fmla="*/ 2147483647 h 213"/>
                <a:gd name="T82" fmla="*/ 2147483647 w 175"/>
                <a:gd name="T83" fmla="*/ 2147483647 h 2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213">
                  <a:moveTo>
                    <a:pt x="163" y="3"/>
                  </a:moveTo>
                  <a:lnTo>
                    <a:pt x="163" y="3"/>
                  </a:lnTo>
                  <a:lnTo>
                    <a:pt x="153" y="16"/>
                  </a:lnTo>
                  <a:lnTo>
                    <a:pt x="144" y="30"/>
                  </a:lnTo>
                  <a:lnTo>
                    <a:pt x="120" y="56"/>
                  </a:lnTo>
                  <a:lnTo>
                    <a:pt x="99" y="81"/>
                  </a:lnTo>
                  <a:lnTo>
                    <a:pt x="77" y="106"/>
                  </a:lnTo>
                  <a:lnTo>
                    <a:pt x="53" y="134"/>
                  </a:lnTo>
                  <a:lnTo>
                    <a:pt x="28" y="160"/>
                  </a:lnTo>
                  <a:lnTo>
                    <a:pt x="20" y="171"/>
                  </a:lnTo>
                  <a:lnTo>
                    <a:pt x="13" y="182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0"/>
                  </a:lnTo>
                  <a:lnTo>
                    <a:pt x="32" y="180"/>
                  </a:lnTo>
                  <a:lnTo>
                    <a:pt x="54" y="152"/>
                  </a:lnTo>
                  <a:lnTo>
                    <a:pt x="101" y="96"/>
                  </a:lnTo>
                  <a:lnTo>
                    <a:pt x="139" y="54"/>
                  </a:lnTo>
                  <a:lnTo>
                    <a:pt x="157" y="32"/>
                  </a:lnTo>
                  <a:lnTo>
                    <a:pt x="165" y="22"/>
                  </a:lnTo>
                  <a:lnTo>
                    <a:pt x="173" y="9"/>
                  </a:lnTo>
                  <a:lnTo>
                    <a:pt x="175" y="7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4" y="1"/>
                  </a:lnTo>
                  <a:lnTo>
                    <a:pt x="16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5" name="Freeform 1762"/>
            <p:cNvSpPr>
              <a:spLocks/>
            </p:cNvSpPr>
            <p:nvPr/>
          </p:nvSpPr>
          <p:spPr bwMode="auto">
            <a:xfrm>
              <a:off x="2381252" y="5616576"/>
              <a:ext cx="127000" cy="157163"/>
            </a:xfrm>
            <a:custGeom>
              <a:avLst/>
              <a:gdLst>
                <a:gd name="T0" fmla="*/ 2147483647 w 241"/>
                <a:gd name="T1" fmla="*/ 2147483647 h 295"/>
                <a:gd name="T2" fmla="*/ 2147483647 w 241"/>
                <a:gd name="T3" fmla="*/ 2147483647 h 295"/>
                <a:gd name="T4" fmla="*/ 2147483647 w 241"/>
                <a:gd name="T5" fmla="*/ 2147483647 h 295"/>
                <a:gd name="T6" fmla="*/ 2147483647 w 241"/>
                <a:gd name="T7" fmla="*/ 2147483647 h 295"/>
                <a:gd name="T8" fmla="*/ 2147483647 w 241"/>
                <a:gd name="T9" fmla="*/ 2147483647 h 295"/>
                <a:gd name="T10" fmla="*/ 2147483647 w 241"/>
                <a:gd name="T11" fmla="*/ 2147483647 h 295"/>
                <a:gd name="T12" fmla="*/ 2147483647 w 241"/>
                <a:gd name="T13" fmla="*/ 2147483647 h 295"/>
                <a:gd name="T14" fmla="*/ 2147483647 w 241"/>
                <a:gd name="T15" fmla="*/ 2147483647 h 295"/>
                <a:gd name="T16" fmla="*/ 2147483647 w 241"/>
                <a:gd name="T17" fmla="*/ 2147483647 h 295"/>
                <a:gd name="T18" fmla="*/ 2147483647 w 241"/>
                <a:gd name="T19" fmla="*/ 2147483647 h 295"/>
                <a:gd name="T20" fmla="*/ 2147483647 w 241"/>
                <a:gd name="T21" fmla="*/ 2147483647 h 295"/>
                <a:gd name="T22" fmla="*/ 2147483647 w 241"/>
                <a:gd name="T23" fmla="*/ 2147483647 h 295"/>
                <a:gd name="T24" fmla="*/ 2147483647 w 241"/>
                <a:gd name="T25" fmla="*/ 2147483647 h 295"/>
                <a:gd name="T26" fmla="*/ 2147483647 w 241"/>
                <a:gd name="T27" fmla="*/ 2147483647 h 295"/>
                <a:gd name="T28" fmla="*/ 0 w 241"/>
                <a:gd name="T29" fmla="*/ 2147483647 h 295"/>
                <a:gd name="T30" fmla="*/ 0 w 241"/>
                <a:gd name="T31" fmla="*/ 2147483647 h 295"/>
                <a:gd name="T32" fmla="*/ 2147483647 w 241"/>
                <a:gd name="T33" fmla="*/ 2147483647 h 295"/>
                <a:gd name="T34" fmla="*/ 2147483647 w 241"/>
                <a:gd name="T35" fmla="*/ 2147483647 h 295"/>
                <a:gd name="T36" fmla="*/ 2147483647 w 241"/>
                <a:gd name="T37" fmla="*/ 2147483647 h 295"/>
                <a:gd name="T38" fmla="*/ 2147483647 w 241"/>
                <a:gd name="T39" fmla="*/ 2147483647 h 295"/>
                <a:gd name="T40" fmla="*/ 2147483647 w 241"/>
                <a:gd name="T41" fmla="*/ 2147483647 h 295"/>
                <a:gd name="T42" fmla="*/ 2147483647 w 241"/>
                <a:gd name="T43" fmla="*/ 2147483647 h 295"/>
                <a:gd name="T44" fmla="*/ 2147483647 w 241"/>
                <a:gd name="T45" fmla="*/ 2147483647 h 295"/>
                <a:gd name="T46" fmla="*/ 2147483647 w 241"/>
                <a:gd name="T47" fmla="*/ 2147483647 h 295"/>
                <a:gd name="T48" fmla="*/ 2147483647 w 241"/>
                <a:gd name="T49" fmla="*/ 2147483647 h 295"/>
                <a:gd name="T50" fmla="*/ 2147483647 w 241"/>
                <a:gd name="T51" fmla="*/ 2147483647 h 295"/>
                <a:gd name="T52" fmla="*/ 2147483647 w 241"/>
                <a:gd name="T53" fmla="*/ 2147483647 h 295"/>
                <a:gd name="T54" fmla="*/ 2147483647 w 241"/>
                <a:gd name="T55" fmla="*/ 2147483647 h 295"/>
                <a:gd name="T56" fmla="*/ 2147483647 w 241"/>
                <a:gd name="T57" fmla="*/ 2147483647 h 295"/>
                <a:gd name="T58" fmla="*/ 2147483647 w 241"/>
                <a:gd name="T59" fmla="*/ 2147483647 h 295"/>
                <a:gd name="T60" fmla="*/ 2147483647 w 241"/>
                <a:gd name="T61" fmla="*/ 2147483647 h 295"/>
                <a:gd name="T62" fmla="*/ 2147483647 w 241"/>
                <a:gd name="T63" fmla="*/ 2147483647 h 295"/>
                <a:gd name="T64" fmla="*/ 2147483647 w 241"/>
                <a:gd name="T65" fmla="*/ 2147483647 h 295"/>
                <a:gd name="T66" fmla="*/ 2147483647 w 241"/>
                <a:gd name="T67" fmla="*/ 2147483647 h 295"/>
                <a:gd name="T68" fmla="*/ 2147483647 w 241"/>
                <a:gd name="T69" fmla="*/ 2147483647 h 295"/>
                <a:gd name="T70" fmla="*/ 2147483647 w 241"/>
                <a:gd name="T71" fmla="*/ 2147483647 h 295"/>
                <a:gd name="T72" fmla="*/ 2147483647 w 241"/>
                <a:gd name="T73" fmla="*/ 2147483647 h 295"/>
                <a:gd name="T74" fmla="*/ 2147483647 w 241"/>
                <a:gd name="T75" fmla="*/ 2147483647 h 295"/>
                <a:gd name="T76" fmla="*/ 2147483647 w 241"/>
                <a:gd name="T77" fmla="*/ 2147483647 h 295"/>
                <a:gd name="T78" fmla="*/ 2147483647 w 241"/>
                <a:gd name="T79" fmla="*/ 2147483647 h 295"/>
                <a:gd name="T80" fmla="*/ 2147483647 w 241"/>
                <a:gd name="T81" fmla="*/ 0 h 295"/>
                <a:gd name="T82" fmla="*/ 2147483647 w 241"/>
                <a:gd name="T83" fmla="*/ 2147483647 h 295"/>
                <a:gd name="T84" fmla="*/ 2147483647 w 241"/>
                <a:gd name="T85" fmla="*/ 2147483647 h 295"/>
                <a:gd name="T86" fmla="*/ 2147483647 w 241"/>
                <a:gd name="T87" fmla="*/ 2147483647 h 2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295">
                  <a:moveTo>
                    <a:pt x="231" y="2"/>
                  </a:moveTo>
                  <a:lnTo>
                    <a:pt x="231" y="2"/>
                  </a:lnTo>
                  <a:lnTo>
                    <a:pt x="214" y="16"/>
                  </a:lnTo>
                  <a:lnTo>
                    <a:pt x="199" y="31"/>
                  </a:lnTo>
                  <a:lnTo>
                    <a:pt x="170" y="62"/>
                  </a:lnTo>
                  <a:lnTo>
                    <a:pt x="142" y="95"/>
                  </a:lnTo>
                  <a:lnTo>
                    <a:pt x="115" y="128"/>
                  </a:lnTo>
                  <a:lnTo>
                    <a:pt x="54" y="204"/>
                  </a:lnTo>
                  <a:lnTo>
                    <a:pt x="39" y="225"/>
                  </a:lnTo>
                  <a:lnTo>
                    <a:pt x="26" y="244"/>
                  </a:lnTo>
                  <a:lnTo>
                    <a:pt x="12" y="265"/>
                  </a:lnTo>
                  <a:lnTo>
                    <a:pt x="1" y="286"/>
                  </a:lnTo>
                  <a:lnTo>
                    <a:pt x="0" y="289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4" y="294"/>
                  </a:lnTo>
                  <a:lnTo>
                    <a:pt x="5" y="295"/>
                  </a:lnTo>
                  <a:lnTo>
                    <a:pt x="8" y="295"/>
                  </a:lnTo>
                  <a:lnTo>
                    <a:pt x="11" y="294"/>
                  </a:lnTo>
                  <a:lnTo>
                    <a:pt x="12" y="293"/>
                  </a:lnTo>
                  <a:lnTo>
                    <a:pt x="23" y="274"/>
                  </a:lnTo>
                  <a:lnTo>
                    <a:pt x="34" y="255"/>
                  </a:lnTo>
                  <a:lnTo>
                    <a:pt x="60" y="221"/>
                  </a:lnTo>
                  <a:lnTo>
                    <a:pt x="114" y="152"/>
                  </a:lnTo>
                  <a:lnTo>
                    <a:pt x="142" y="115"/>
                  </a:lnTo>
                  <a:lnTo>
                    <a:pt x="172" y="78"/>
                  </a:lnTo>
                  <a:lnTo>
                    <a:pt x="189" y="61"/>
                  </a:lnTo>
                  <a:lnTo>
                    <a:pt x="205" y="43"/>
                  </a:lnTo>
                  <a:lnTo>
                    <a:pt x="222" y="27"/>
                  </a:lnTo>
                  <a:lnTo>
                    <a:pt x="240" y="10"/>
                  </a:lnTo>
                  <a:lnTo>
                    <a:pt x="241" y="9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1"/>
                  </a:lnTo>
                  <a:lnTo>
                    <a:pt x="236" y="0"/>
                  </a:lnTo>
                  <a:lnTo>
                    <a:pt x="233" y="1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6" name="Freeform 1763"/>
            <p:cNvSpPr>
              <a:spLocks/>
            </p:cNvSpPr>
            <p:nvPr/>
          </p:nvSpPr>
          <p:spPr bwMode="auto">
            <a:xfrm>
              <a:off x="2379664" y="5688013"/>
              <a:ext cx="95250" cy="119063"/>
            </a:xfrm>
            <a:custGeom>
              <a:avLst/>
              <a:gdLst>
                <a:gd name="T0" fmla="*/ 2147483647 w 181"/>
                <a:gd name="T1" fmla="*/ 2147483647 h 226"/>
                <a:gd name="T2" fmla="*/ 2147483647 w 181"/>
                <a:gd name="T3" fmla="*/ 2147483647 h 226"/>
                <a:gd name="T4" fmla="*/ 2147483647 w 181"/>
                <a:gd name="T5" fmla="*/ 2147483647 h 226"/>
                <a:gd name="T6" fmla="*/ 2147483647 w 181"/>
                <a:gd name="T7" fmla="*/ 2147483647 h 226"/>
                <a:gd name="T8" fmla="*/ 2147483647 w 181"/>
                <a:gd name="T9" fmla="*/ 2147483647 h 226"/>
                <a:gd name="T10" fmla="*/ 2147483647 w 181"/>
                <a:gd name="T11" fmla="*/ 2147483647 h 226"/>
                <a:gd name="T12" fmla="*/ 2147483647 w 181"/>
                <a:gd name="T13" fmla="*/ 2147483647 h 226"/>
                <a:gd name="T14" fmla="*/ 0 w 181"/>
                <a:gd name="T15" fmla="*/ 2147483647 h 226"/>
                <a:gd name="T16" fmla="*/ 0 w 181"/>
                <a:gd name="T17" fmla="*/ 2147483647 h 226"/>
                <a:gd name="T18" fmla="*/ 0 w 181"/>
                <a:gd name="T19" fmla="*/ 2147483647 h 226"/>
                <a:gd name="T20" fmla="*/ 0 w 181"/>
                <a:gd name="T21" fmla="*/ 2147483647 h 226"/>
                <a:gd name="T22" fmla="*/ 2147483647 w 181"/>
                <a:gd name="T23" fmla="*/ 2147483647 h 226"/>
                <a:gd name="T24" fmla="*/ 2147483647 w 181"/>
                <a:gd name="T25" fmla="*/ 2147483647 h 226"/>
                <a:gd name="T26" fmla="*/ 2147483647 w 181"/>
                <a:gd name="T27" fmla="*/ 2147483647 h 226"/>
                <a:gd name="T28" fmla="*/ 2147483647 w 181"/>
                <a:gd name="T29" fmla="*/ 2147483647 h 226"/>
                <a:gd name="T30" fmla="*/ 2147483647 w 181"/>
                <a:gd name="T31" fmla="*/ 2147483647 h 226"/>
                <a:gd name="T32" fmla="*/ 2147483647 w 181"/>
                <a:gd name="T33" fmla="*/ 2147483647 h 226"/>
                <a:gd name="T34" fmla="*/ 2147483647 w 181"/>
                <a:gd name="T35" fmla="*/ 2147483647 h 226"/>
                <a:gd name="T36" fmla="*/ 2147483647 w 181"/>
                <a:gd name="T37" fmla="*/ 2147483647 h 226"/>
                <a:gd name="T38" fmla="*/ 2147483647 w 181"/>
                <a:gd name="T39" fmla="*/ 2147483647 h 226"/>
                <a:gd name="T40" fmla="*/ 2147483647 w 181"/>
                <a:gd name="T41" fmla="*/ 2147483647 h 226"/>
                <a:gd name="T42" fmla="*/ 2147483647 w 181"/>
                <a:gd name="T43" fmla="*/ 2147483647 h 226"/>
                <a:gd name="T44" fmla="*/ 2147483647 w 181"/>
                <a:gd name="T45" fmla="*/ 2147483647 h 226"/>
                <a:gd name="T46" fmla="*/ 2147483647 w 181"/>
                <a:gd name="T47" fmla="*/ 2147483647 h 226"/>
                <a:gd name="T48" fmla="*/ 2147483647 w 181"/>
                <a:gd name="T49" fmla="*/ 2147483647 h 226"/>
                <a:gd name="T50" fmla="*/ 2147483647 w 181"/>
                <a:gd name="T51" fmla="*/ 2147483647 h 226"/>
                <a:gd name="T52" fmla="*/ 2147483647 w 181"/>
                <a:gd name="T53" fmla="*/ 2147483647 h 226"/>
                <a:gd name="T54" fmla="*/ 2147483647 w 181"/>
                <a:gd name="T55" fmla="*/ 2147483647 h 226"/>
                <a:gd name="T56" fmla="*/ 2147483647 w 181"/>
                <a:gd name="T57" fmla="*/ 2147483647 h 226"/>
                <a:gd name="T58" fmla="*/ 2147483647 w 181"/>
                <a:gd name="T59" fmla="*/ 2147483647 h 226"/>
                <a:gd name="T60" fmla="*/ 2147483647 w 181"/>
                <a:gd name="T61" fmla="*/ 2147483647 h 226"/>
                <a:gd name="T62" fmla="*/ 2147483647 w 181"/>
                <a:gd name="T63" fmla="*/ 0 h 226"/>
                <a:gd name="T64" fmla="*/ 2147483647 w 181"/>
                <a:gd name="T65" fmla="*/ 2147483647 h 226"/>
                <a:gd name="T66" fmla="*/ 2147483647 w 181"/>
                <a:gd name="T67" fmla="*/ 2147483647 h 226"/>
                <a:gd name="T68" fmla="*/ 2147483647 w 181"/>
                <a:gd name="T69" fmla="*/ 2147483647 h 2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1" h="226">
                  <a:moveTo>
                    <a:pt x="170" y="2"/>
                  </a:moveTo>
                  <a:lnTo>
                    <a:pt x="170" y="2"/>
                  </a:lnTo>
                  <a:lnTo>
                    <a:pt x="125" y="52"/>
                  </a:lnTo>
                  <a:lnTo>
                    <a:pt x="79" y="105"/>
                  </a:lnTo>
                  <a:lnTo>
                    <a:pt x="57" y="131"/>
                  </a:lnTo>
                  <a:lnTo>
                    <a:pt x="37" y="160"/>
                  </a:lnTo>
                  <a:lnTo>
                    <a:pt x="18" y="18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2" y="223"/>
                  </a:lnTo>
                  <a:lnTo>
                    <a:pt x="3" y="225"/>
                  </a:lnTo>
                  <a:lnTo>
                    <a:pt x="6" y="226"/>
                  </a:lnTo>
                  <a:lnTo>
                    <a:pt x="8" y="226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29" y="196"/>
                  </a:lnTo>
                  <a:lnTo>
                    <a:pt x="46" y="169"/>
                  </a:lnTo>
                  <a:lnTo>
                    <a:pt x="67" y="143"/>
                  </a:lnTo>
                  <a:lnTo>
                    <a:pt x="87" y="118"/>
                  </a:lnTo>
                  <a:lnTo>
                    <a:pt x="132" y="65"/>
                  </a:lnTo>
                  <a:lnTo>
                    <a:pt x="179" y="12"/>
                  </a:lnTo>
                  <a:lnTo>
                    <a:pt x="181" y="9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79" y="2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7" name="Freeform 1764"/>
            <p:cNvSpPr>
              <a:spLocks/>
            </p:cNvSpPr>
            <p:nvPr/>
          </p:nvSpPr>
          <p:spPr bwMode="auto">
            <a:xfrm>
              <a:off x="2379664" y="5753101"/>
              <a:ext cx="76200" cy="90488"/>
            </a:xfrm>
            <a:custGeom>
              <a:avLst/>
              <a:gdLst>
                <a:gd name="T0" fmla="*/ 2147483647 w 145"/>
                <a:gd name="T1" fmla="*/ 2147483647 h 171"/>
                <a:gd name="T2" fmla="*/ 2147483647 w 145"/>
                <a:gd name="T3" fmla="*/ 2147483647 h 171"/>
                <a:gd name="T4" fmla="*/ 2147483647 w 145"/>
                <a:gd name="T5" fmla="*/ 2147483647 h 171"/>
                <a:gd name="T6" fmla="*/ 2147483647 w 145"/>
                <a:gd name="T7" fmla="*/ 2147483647 h 171"/>
                <a:gd name="T8" fmla="*/ 2147483647 w 145"/>
                <a:gd name="T9" fmla="*/ 2147483647 h 171"/>
                <a:gd name="T10" fmla="*/ 2147483647 w 145"/>
                <a:gd name="T11" fmla="*/ 2147483647 h 171"/>
                <a:gd name="T12" fmla="*/ 2147483647 w 145"/>
                <a:gd name="T13" fmla="*/ 2147483647 h 171"/>
                <a:gd name="T14" fmla="*/ 2147483647 w 145"/>
                <a:gd name="T15" fmla="*/ 2147483647 h 171"/>
                <a:gd name="T16" fmla="*/ 2147483647 w 145"/>
                <a:gd name="T17" fmla="*/ 2147483647 h 171"/>
                <a:gd name="T18" fmla="*/ 2147483647 w 145"/>
                <a:gd name="T19" fmla="*/ 2147483647 h 171"/>
                <a:gd name="T20" fmla="*/ 2147483647 w 145"/>
                <a:gd name="T21" fmla="*/ 2147483647 h 171"/>
                <a:gd name="T22" fmla="*/ 2147483647 w 145"/>
                <a:gd name="T23" fmla="*/ 2147483647 h 171"/>
                <a:gd name="T24" fmla="*/ 2147483647 w 145"/>
                <a:gd name="T25" fmla="*/ 2147483647 h 171"/>
                <a:gd name="T26" fmla="*/ 0 w 145"/>
                <a:gd name="T27" fmla="*/ 2147483647 h 171"/>
                <a:gd name="T28" fmla="*/ 0 w 145"/>
                <a:gd name="T29" fmla="*/ 2147483647 h 171"/>
                <a:gd name="T30" fmla="*/ 0 w 145"/>
                <a:gd name="T31" fmla="*/ 2147483647 h 171"/>
                <a:gd name="T32" fmla="*/ 0 w 145"/>
                <a:gd name="T33" fmla="*/ 2147483647 h 171"/>
                <a:gd name="T34" fmla="*/ 2147483647 w 145"/>
                <a:gd name="T35" fmla="*/ 2147483647 h 171"/>
                <a:gd name="T36" fmla="*/ 2147483647 w 145"/>
                <a:gd name="T37" fmla="*/ 2147483647 h 171"/>
                <a:gd name="T38" fmla="*/ 2147483647 w 145"/>
                <a:gd name="T39" fmla="*/ 2147483647 h 171"/>
                <a:gd name="T40" fmla="*/ 2147483647 w 145"/>
                <a:gd name="T41" fmla="*/ 2147483647 h 171"/>
                <a:gd name="T42" fmla="*/ 2147483647 w 145"/>
                <a:gd name="T43" fmla="*/ 2147483647 h 171"/>
                <a:gd name="T44" fmla="*/ 2147483647 w 145"/>
                <a:gd name="T45" fmla="*/ 2147483647 h 171"/>
                <a:gd name="T46" fmla="*/ 2147483647 w 145"/>
                <a:gd name="T47" fmla="*/ 2147483647 h 171"/>
                <a:gd name="T48" fmla="*/ 2147483647 w 145"/>
                <a:gd name="T49" fmla="*/ 2147483647 h 171"/>
                <a:gd name="T50" fmla="*/ 2147483647 w 145"/>
                <a:gd name="T51" fmla="*/ 2147483647 h 171"/>
                <a:gd name="T52" fmla="*/ 2147483647 w 145"/>
                <a:gd name="T53" fmla="*/ 2147483647 h 171"/>
                <a:gd name="T54" fmla="*/ 2147483647 w 145"/>
                <a:gd name="T55" fmla="*/ 2147483647 h 171"/>
                <a:gd name="T56" fmla="*/ 2147483647 w 145"/>
                <a:gd name="T57" fmla="*/ 2147483647 h 171"/>
                <a:gd name="T58" fmla="*/ 2147483647 w 145"/>
                <a:gd name="T59" fmla="*/ 2147483647 h 171"/>
                <a:gd name="T60" fmla="*/ 2147483647 w 145"/>
                <a:gd name="T61" fmla="*/ 2147483647 h 171"/>
                <a:gd name="T62" fmla="*/ 2147483647 w 145"/>
                <a:gd name="T63" fmla="*/ 2147483647 h 171"/>
                <a:gd name="T64" fmla="*/ 2147483647 w 145"/>
                <a:gd name="T65" fmla="*/ 2147483647 h 171"/>
                <a:gd name="T66" fmla="*/ 2147483647 w 145"/>
                <a:gd name="T67" fmla="*/ 2147483647 h 171"/>
                <a:gd name="T68" fmla="*/ 2147483647 w 145"/>
                <a:gd name="T69" fmla="*/ 2147483647 h 171"/>
                <a:gd name="T70" fmla="*/ 2147483647 w 145"/>
                <a:gd name="T71" fmla="*/ 2147483647 h 171"/>
                <a:gd name="T72" fmla="*/ 2147483647 w 145"/>
                <a:gd name="T73" fmla="*/ 2147483647 h 171"/>
                <a:gd name="T74" fmla="*/ 2147483647 w 145"/>
                <a:gd name="T75" fmla="*/ 2147483647 h 171"/>
                <a:gd name="T76" fmla="*/ 2147483647 w 145"/>
                <a:gd name="T77" fmla="*/ 2147483647 h 171"/>
                <a:gd name="T78" fmla="*/ 2147483647 w 145"/>
                <a:gd name="T79" fmla="*/ 2147483647 h 171"/>
                <a:gd name="T80" fmla="*/ 2147483647 w 145"/>
                <a:gd name="T81" fmla="*/ 2147483647 h 171"/>
                <a:gd name="T82" fmla="*/ 2147483647 w 145"/>
                <a:gd name="T83" fmla="*/ 2147483647 h 171"/>
                <a:gd name="T84" fmla="*/ 2147483647 w 145"/>
                <a:gd name="T85" fmla="*/ 2147483647 h 171"/>
                <a:gd name="T86" fmla="*/ 2147483647 w 145"/>
                <a:gd name="T87" fmla="*/ 2147483647 h 171"/>
                <a:gd name="T88" fmla="*/ 2147483647 w 145"/>
                <a:gd name="T89" fmla="*/ 2147483647 h 171"/>
                <a:gd name="T90" fmla="*/ 2147483647 w 145"/>
                <a:gd name="T91" fmla="*/ 2147483647 h 171"/>
                <a:gd name="T92" fmla="*/ 2147483647 w 145"/>
                <a:gd name="T93" fmla="*/ 0 h 171"/>
                <a:gd name="T94" fmla="*/ 2147483647 w 145"/>
                <a:gd name="T95" fmla="*/ 0 h 171"/>
                <a:gd name="T96" fmla="*/ 2147483647 w 145"/>
                <a:gd name="T97" fmla="*/ 2147483647 h 171"/>
                <a:gd name="T98" fmla="*/ 2147483647 w 145"/>
                <a:gd name="T99" fmla="*/ 2147483647 h 1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45" h="171">
                  <a:moveTo>
                    <a:pt x="136" y="2"/>
                  </a:moveTo>
                  <a:lnTo>
                    <a:pt x="136" y="2"/>
                  </a:lnTo>
                  <a:lnTo>
                    <a:pt x="124" y="11"/>
                  </a:lnTo>
                  <a:lnTo>
                    <a:pt x="111" y="21"/>
                  </a:lnTo>
                  <a:lnTo>
                    <a:pt x="88" y="44"/>
                  </a:lnTo>
                  <a:lnTo>
                    <a:pt x="68" y="68"/>
                  </a:lnTo>
                  <a:lnTo>
                    <a:pt x="48" y="94"/>
                  </a:lnTo>
                  <a:lnTo>
                    <a:pt x="30" y="120"/>
                  </a:lnTo>
                  <a:lnTo>
                    <a:pt x="21" y="133"/>
                  </a:lnTo>
                  <a:lnTo>
                    <a:pt x="11" y="145"/>
                  </a:lnTo>
                  <a:lnTo>
                    <a:pt x="3" y="155"/>
                  </a:lnTo>
                  <a:lnTo>
                    <a:pt x="0" y="160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2" y="169"/>
                  </a:lnTo>
                  <a:lnTo>
                    <a:pt x="12" y="166"/>
                  </a:lnTo>
                  <a:lnTo>
                    <a:pt x="12" y="163"/>
                  </a:lnTo>
                  <a:lnTo>
                    <a:pt x="15" y="160"/>
                  </a:lnTo>
                  <a:lnTo>
                    <a:pt x="19" y="155"/>
                  </a:lnTo>
                  <a:lnTo>
                    <a:pt x="30" y="144"/>
                  </a:lnTo>
                  <a:lnTo>
                    <a:pt x="37" y="136"/>
                  </a:lnTo>
                  <a:lnTo>
                    <a:pt x="42" y="128"/>
                  </a:lnTo>
                  <a:lnTo>
                    <a:pt x="53" y="109"/>
                  </a:lnTo>
                  <a:lnTo>
                    <a:pt x="72" y="82"/>
                  </a:lnTo>
                  <a:lnTo>
                    <a:pt x="94" y="56"/>
                  </a:lnTo>
                  <a:lnTo>
                    <a:pt x="105" y="44"/>
                  </a:lnTo>
                  <a:lnTo>
                    <a:pt x="117" y="33"/>
                  </a:lnTo>
                  <a:lnTo>
                    <a:pt x="129" y="22"/>
                  </a:lnTo>
                  <a:lnTo>
                    <a:pt x="143" y="13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6"/>
                  </a:lnTo>
                  <a:lnTo>
                    <a:pt x="145" y="3"/>
                  </a:lnTo>
                  <a:lnTo>
                    <a:pt x="143" y="2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8" name="Freeform 1765"/>
            <p:cNvSpPr>
              <a:spLocks/>
            </p:cNvSpPr>
            <p:nvPr/>
          </p:nvSpPr>
          <p:spPr bwMode="auto">
            <a:xfrm>
              <a:off x="2387602" y="5783263"/>
              <a:ext cx="76200" cy="88900"/>
            </a:xfrm>
            <a:custGeom>
              <a:avLst/>
              <a:gdLst>
                <a:gd name="T0" fmla="*/ 2147483647 w 144"/>
                <a:gd name="T1" fmla="*/ 2147483647 h 169"/>
                <a:gd name="T2" fmla="*/ 2147483647 w 144"/>
                <a:gd name="T3" fmla="*/ 2147483647 h 169"/>
                <a:gd name="T4" fmla="*/ 2147483647 w 144"/>
                <a:gd name="T5" fmla="*/ 2147483647 h 169"/>
                <a:gd name="T6" fmla="*/ 2147483647 w 144"/>
                <a:gd name="T7" fmla="*/ 2147483647 h 169"/>
                <a:gd name="T8" fmla="*/ 2147483647 w 144"/>
                <a:gd name="T9" fmla="*/ 2147483647 h 169"/>
                <a:gd name="T10" fmla="*/ 2147483647 w 144"/>
                <a:gd name="T11" fmla="*/ 2147483647 h 169"/>
                <a:gd name="T12" fmla="*/ 2147483647 w 144"/>
                <a:gd name="T13" fmla="*/ 2147483647 h 169"/>
                <a:gd name="T14" fmla="*/ 2147483647 w 144"/>
                <a:gd name="T15" fmla="*/ 2147483647 h 169"/>
                <a:gd name="T16" fmla="*/ 2147483647 w 144"/>
                <a:gd name="T17" fmla="*/ 2147483647 h 169"/>
                <a:gd name="T18" fmla="*/ 2147483647 w 144"/>
                <a:gd name="T19" fmla="*/ 2147483647 h 169"/>
                <a:gd name="T20" fmla="*/ 2147483647 w 144"/>
                <a:gd name="T21" fmla="*/ 2147483647 h 169"/>
                <a:gd name="T22" fmla="*/ 0 w 144"/>
                <a:gd name="T23" fmla="*/ 2147483647 h 169"/>
                <a:gd name="T24" fmla="*/ 2147483647 w 144"/>
                <a:gd name="T25" fmla="*/ 2147483647 h 169"/>
                <a:gd name="T26" fmla="*/ 2147483647 w 144"/>
                <a:gd name="T27" fmla="*/ 2147483647 h 169"/>
                <a:gd name="T28" fmla="*/ 2147483647 w 144"/>
                <a:gd name="T29" fmla="*/ 2147483647 h 169"/>
                <a:gd name="T30" fmla="*/ 2147483647 w 144"/>
                <a:gd name="T31" fmla="*/ 2147483647 h 169"/>
                <a:gd name="T32" fmla="*/ 2147483647 w 144"/>
                <a:gd name="T33" fmla="*/ 2147483647 h 169"/>
                <a:gd name="T34" fmla="*/ 2147483647 w 144"/>
                <a:gd name="T35" fmla="*/ 2147483647 h 169"/>
                <a:gd name="T36" fmla="*/ 2147483647 w 144"/>
                <a:gd name="T37" fmla="*/ 2147483647 h 169"/>
                <a:gd name="T38" fmla="*/ 2147483647 w 144"/>
                <a:gd name="T39" fmla="*/ 2147483647 h 169"/>
                <a:gd name="T40" fmla="*/ 2147483647 w 144"/>
                <a:gd name="T41" fmla="*/ 2147483647 h 169"/>
                <a:gd name="T42" fmla="*/ 2147483647 w 144"/>
                <a:gd name="T43" fmla="*/ 2147483647 h 169"/>
                <a:gd name="T44" fmla="*/ 2147483647 w 144"/>
                <a:gd name="T45" fmla="*/ 2147483647 h 169"/>
                <a:gd name="T46" fmla="*/ 2147483647 w 144"/>
                <a:gd name="T47" fmla="*/ 2147483647 h 169"/>
                <a:gd name="T48" fmla="*/ 2147483647 w 144"/>
                <a:gd name="T49" fmla="*/ 2147483647 h 169"/>
                <a:gd name="T50" fmla="*/ 2147483647 w 144"/>
                <a:gd name="T51" fmla="*/ 2147483647 h 169"/>
                <a:gd name="T52" fmla="*/ 2147483647 w 144"/>
                <a:gd name="T53" fmla="*/ 2147483647 h 169"/>
                <a:gd name="T54" fmla="*/ 2147483647 w 144"/>
                <a:gd name="T55" fmla="*/ 2147483647 h 169"/>
                <a:gd name="T56" fmla="*/ 2147483647 w 144"/>
                <a:gd name="T57" fmla="*/ 2147483647 h 169"/>
                <a:gd name="T58" fmla="*/ 2147483647 w 144"/>
                <a:gd name="T59" fmla="*/ 2147483647 h 169"/>
                <a:gd name="T60" fmla="*/ 2147483647 w 144"/>
                <a:gd name="T61" fmla="*/ 2147483647 h 169"/>
                <a:gd name="T62" fmla="*/ 2147483647 w 144"/>
                <a:gd name="T63" fmla="*/ 2147483647 h 169"/>
                <a:gd name="T64" fmla="*/ 2147483647 w 144"/>
                <a:gd name="T65" fmla="*/ 2147483647 h 169"/>
                <a:gd name="T66" fmla="*/ 2147483647 w 144"/>
                <a:gd name="T67" fmla="*/ 2147483647 h 169"/>
                <a:gd name="T68" fmla="*/ 2147483647 w 144"/>
                <a:gd name="T69" fmla="*/ 2147483647 h 169"/>
                <a:gd name="T70" fmla="*/ 2147483647 w 144"/>
                <a:gd name="T71" fmla="*/ 0 h 169"/>
                <a:gd name="T72" fmla="*/ 2147483647 w 144"/>
                <a:gd name="T73" fmla="*/ 0 h 169"/>
                <a:gd name="T74" fmla="*/ 2147483647 w 144"/>
                <a:gd name="T75" fmla="*/ 2147483647 h 169"/>
                <a:gd name="T76" fmla="*/ 2147483647 w 144"/>
                <a:gd name="T77" fmla="*/ 2147483647 h 1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44" h="169">
                  <a:moveTo>
                    <a:pt x="133" y="3"/>
                  </a:moveTo>
                  <a:lnTo>
                    <a:pt x="133" y="3"/>
                  </a:lnTo>
                  <a:lnTo>
                    <a:pt x="95" y="37"/>
                  </a:lnTo>
                  <a:lnTo>
                    <a:pt x="76" y="55"/>
                  </a:lnTo>
                  <a:lnTo>
                    <a:pt x="57" y="75"/>
                  </a:lnTo>
                  <a:lnTo>
                    <a:pt x="41" y="95"/>
                  </a:lnTo>
                  <a:lnTo>
                    <a:pt x="25" y="116"/>
                  </a:lnTo>
                  <a:lnTo>
                    <a:pt x="11" y="139"/>
                  </a:lnTo>
                  <a:lnTo>
                    <a:pt x="6" y="150"/>
                  </a:lnTo>
                  <a:lnTo>
                    <a:pt x="1" y="160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3" y="167"/>
                  </a:lnTo>
                  <a:lnTo>
                    <a:pt x="6" y="169"/>
                  </a:lnTo>
                  <a:lnTo>
                    <a:pt x="7" y="169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4" y="164"/>
                  </a:lnTo>
                  <a:lnTo>
                    <a:pt x="18" y="154"/>
                  </a:lnTo>
                  <a:lnTo>
                    <a:pt x="25" y="143"/>
                  </a:lnTo>
                  <a:lnTo>
                    <a:pt x="39" y="120"/>
                  </a:lnTo>
                  <a:lnTo>
                    <a:pt x="56" y="99"/>
                  </a:lnTo>
                  <a:lnTo>
                    <a:pt x="72" y="82"/>
                  </a:lnTo>
                  <a:lnTo>
                    <a:pt x="106" y="45"/>
                  </a:lnTo>
                  <a:lnTo>
                    <a:pt x="124" y="29"/>
                  </a:lnTo>
                  <a:lnTo>
                    <a:pt x="141" y="11"/>
                  </a:lnTo>
                  <a:lnTo>
                    <a:pt x="144" y="10"/>
                  </a:lnTo>
                  <a:lnTo>
                    <a:pt x="144" y="7"/>
                  </a:lnTo>
                  <a:lnTo>
                    <a:pt x="144" y="4"/>
                  </a:lnTo>
                  <a:lnTo>
                    <a:pt x="143" y="3"/>
                  </a:lnTo>
                  <a:lnTo>
                    <a:pt x="140" y="2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9" name="Freeform 1766"/>
            <p:cNvSpPr>
              <a:spLocks/>
            </p:cNvSpPr>
            <p:nvPr/>
          </p:nvSpPr>
          <p:spPr bwMode="auto">
            <a:xfrm>
              <a:off x="2395539" y="5808663"/>
              <a:ext cx="76200" cy="84138"/>
            </a:xfrm>
            <a:custGeom>
              <a:avLst/>
              <a:gdLst>
                <a:gd name="T0" fmla="*/ 2147483647 w 143"/>
                <a:gd name="T1" fmla="*/ 2147483647 h 159"/>
                <a:gd name="T2" fmla="*/ 2147483647 w 143"/>
                <a:gd name="T3" fmla="*/ 2147483647 h 159"/>
                <a:gd name="T4" fmla="*/ 2147483647 w 143"/>
                <a:gd name="T5" fmla="*/ 2147483647 h 159"/>
                <a:gd name="T6" fmla="*/ 2147483647 w 143"/>
                <a:gd name="T7" fmla="*/ 2147483647 h 159"/>
                <a:gd name="T8" fmla="*/ 2147483647 w 143"/>
                <a:gd name="T9" fmla="*/ 2147483647 h 159"/>
                <a:gd name="T10" fmla="*/ 2147483647 w 143"/>
                <a:gd name="T11" fmla="*/ 2147483647 h 159"/>
                <a:gd name="T12" fmla="*/ 2147483647 w 143"/>
                <a:gd name="T13" fmla="*/ 2147483647 h 159"/>
                <a:gd name="T14" fmla="*/ 2147483647 w 143"/>
                <a:gd name="T15" fmla="*/ 2147483647 h 159"/>
                <a:gd name="T16" fmla="*/ 2147483647 w 143"/>
                <a:gd name="T17" fmla="*/ 2147483647 h 159"/>
                <a:gd name="T18" fmla="*/ 2147483647 w 143"/>
                <a:gd name="T19" fmla="*/ 2147483647 h 159"/>
                <a:gd name="T20" fmla="*/ 2147483647 w 143"/>
                <a:gd name="T21" fmla="*/ 2147483647 h 159"/>
                <a:gd name="T22" fmla="*/ 2147483647 w 143"/>
                <a:gd name="T23" fmla="*/ 2147483647 h 159"/>
                <a:gd name="T24" fmla="*/ 0 w 143"/>
                <a:gd name="T25" fmla="*/ 2147483647 h 159"/>
                <a:gd name="T26" fmla="*/ 2147483647 w 143"/>
                <a:gd name="T27" fmla="*/ 2147483647 h 159"/>
                <a:gd name="T28" fmla="*/ 2147483647 w 143"/>
                <a:gd name="T29" fmla="*/ 2147483647 h 159"/>
                <a:gd name="T30" fmla="*/ 2147483647 w 143"/>
                <a:gd name="T31" fmla="*/ 2147483647 h 159"/>
                <a:gd name="T32" fmla="*/ 2147483647 w 143"/>
                <a:gd name="T33" fmla="*/ 2147483647 h 159"/>
                <a:gd name="T34" fmla="*/ 2147483647 w 143"/>
                <a:gd name="T35" fmla="*/ 2147483647 h 159"/>
                <a:gd name="T36" fmla="*/ 2147483647 w 143"/>
                <a:gd name="T37" fmla="*/ 2147483647 h 159"/>
                <a:gd name="T38" fmla="*/ 2147483647 w 143"/>
                <a:gd name="T39" fmla="*/ 2147483647 h 159"/>
                <a:gd name="T40" fmla="*/ 2147483647 w 143"/>
                <a:gd name="T41" fmla="*/ 2147483647 h 159"/>
                <a:gd name="T42" fmla="*/ 2147483647 w 143"/>
                <a:gd name="T43" fmla="*/ 2147483647 h 159"/>
                <a:gd name="T44" fmla="*/ 2147483647 w 143"/>
                <a:gd name="T45" fmla="*/ 2147483647 h 159"/>
                <a:gd name="T46" fmla="*/ 2147483647 w 143"/>
                <a:gd name="T47" fmla="*/ 2147483647 h 159"/>
                <a:gd name="T48" fmla="*/ 2147483647 w 143"/>
                <a:gd name="T49" fmla="*/ 2147483647 h 159"/>
                <a:gd name="T50" fmla="*/ 2147483647 w 143"/>
                <a:gd name="T51" fmla="*/ 2147483647 h 159"/>
                <a:gd name="T52" fmla="*/ 2147483647 w 143"/>
                <a:gd name="T53" fmla="*/ 2147483647 h 159"/>
                <a:gd name="T54" fmla="*/ 2147483647 w 143"/>
                <a:gd name="T55" fmla="*/ 2147483647 h 159"/>
                <a:gd name="T56" fmla="*/ 2147483647 w 143"/>
                <a:gd name="T57" fmla="*/ 2147483647 h 159"/>
                <a:gd name="T58" fmla="*/ 2147483647 w 143"/>
                <a:gd name="T59" fmla="*/ 2147483647 h 159"/>
                <a:gd name="T60" fmla="*/ 2147483647 w 143"/>
                <a:gd name="T61" fmla="*/ 2147483647 h 159"/>
                <a:gd name="T62" fmla="*/ 2147483647 w 143"/>
                <a:gd name="T63" fmla="*/ 2147483647 h 159"/>
                <a:gd name="T64" fmla="*/ 2147483647 w 143"/>
                <a:gd name="T65" fmla="*/ 2147483647 h 159"/>
                <a:gd name="T66" fmla="*/ 2147483647 w 143"/>
                <a:gd name="T67" fmla="*/ 2147483647 h 159"/>
                <a:gd name="T68" fmla="*/ 2147483647 w 143"/>
                <a:gd name="T69" fmla="*/ 2147483647 h 159"/>
                <a:gd name="T70" fmla="*/ 2147483647 w 143"/>
                <a:gd name="T71" fmla="*/ 2147483647 h 159"/>
                <a:gd name="T72" fmla="*/ 2147483647 w 143"/>
                <a:gd name="T73" fmla="*/ 2147483647 h 159"/>
                <a:gd name="T74" fmla="*/ 2147483647 w 143"/>
                <a:gd name="T75" fmla="*/ 0 h 159"/>
                <a:gd name="T76" fmla="*/ 2147483647 w 143"/>
                <a:gd name="T77" fmla="*/ 0 h 159"/>
                <a:gd name="T78" fmla="*/ 2147483647 w 143"/>
                <a:gd name="T79" fmla="*/ 0 h 159"/>
                <a:gd name="T80" fmla="*/ 2147483647 w 143"/>
                <a:gd name="T81" fmla="*/ 2147483647 h 159"/>
                <a:gd name="T82" fmla="*/ 2147483647 w 143"/>
                <a:gd name="T83" fmla="*/ 2147483647 h 1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3" h="159">
                  <a:moveTo>
                    <a:pt x="133" y="3"/>
                  </a:moveTo>
                  <a:lnTo>
                    <a:pt x="133" y="3"/>
                  </a:lnTo>
                  <a:lnTo>
                    <a:pt x="117" y="22"/>
                  </a:lnTo>
                  <a:lnTo>
                    <a:pt x="99" y="39"/>
                  </a:lnTo>
                  <a:lnTo>
                    <a:pt x="63" y="76"/>
                  </a:lnTo>
                  <a:lnTo>
                    <a:pt x="47" y="92"/>
                  </a:lnTo>
                  <a:lnTo>
                    <a:pt x="29" y="110"/>
                  </a:lnTo>
                  <a:lnTo>
                    <a:pt x="14" y="129"/>
                  </a:lnTo>
                  <a:lnTo>
                    <a:pt x="7" y="140"/>
                  </a:lnTo>
                  <a:lnTo>
                    <a:pt x="2" y="149"/>
                  </a:lnTo>
                  <a:lnTo>
                    <a:pt x="0" y="153"/>
                  </a:lnTo>
                  <a:lnTo>
                    <a:pt x="2" y="156"/>
                  </a:lnTo>
                  <a:lnTo>
                    <a:pt x="3" y="159"/>
                  </a:lnTo>
                  <a:lnTo>
                    <a:pt x="7" y="159"/>
                  </a:lnTo>
                  <a:lnTo>
                    <a:pt x="10" y="159"/>
                  </a:lnTo>
                  <a:lnTo>
                    <a:pt x="14" y="159"/>
                  </a:lnTo>
                  <a:lnTo>
                    <a:pt x="15" y="156"/>
                  </a:lnTo>
                  <a:lnTo>
                    <a:pt x="17" y="153"/>
                  </a:lnTo>
                  <a:lnTo>
                    <a:pt x="15" y="150"/>
                  </a:lnTo>
                  <a:lnTo>
                    <a:pt x="22" y="140"/>
                  </a:lnTo>
                  <a:lnTo>
                    <a:pt x="29" y="130"/>
                  </a:lnTo>
                  <a:lnTo>
                    <a:pt x="45" y="111"/>
                  </a:lnTo>
                  <a:lnTo>
                    <a:pt x="61" y="93"/>
                  </a:lnTo>
                  <a:lnTo>
                    <a:pt x="79" y="77"/>
                  </a:lnTo>
                  <a:lnTo>
                    <a:pt x="112" y="45"/>
                  </a:lnTo>
                  <a:lnTo>
                    <a:pt x="127" y="28"/>
                  </a:lnTo>
                  <a:lnTo>
                    <a:pt x="142" y="11"/>
                  </a:lnTo>
                  <a:lnTo>
                    <a:pt x="143" y="8"/>
                  </a:lnTo>
                  <a:lnTo>
                    <a:pt x="143" y="7"/>
                  </a:lnTo>
                  <a:lnTo>
                    <a:pt x="143" y="4"/>
                  </a:lnTo>
                  <a:lnTo>
                    <a:pt x="142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0" name="Freeform 1767"/>
            <p:cNvSpPr>
              <a:spLocks/>
            </p:cNvSpPr>
            <p:nvPr/>
          </p:nvSpPr>
          <p:spPr bwMode="auto">
            <a:xfrm>
              <a:off x="2430464" y="5826126"/>
              <a:ext cx="68263" cy="71438"/>
            </a:xfrm>
            <a:custGeom>
              <a:avLst/>
              <a:gdLst>
                <a:gd name="T0" fmla="*/ 2147483647 w 130"/>
                <a:gd name="T1" fmla="*/ 2147483647 h 136"/>
                <a:gd name="T2" fmla="*/ 2147483647 w 130"/>
                <a:gd name="T3" fmla="*/ 2147483647 h 136"/>
                <a:gd name="T4" fmla="*/ 2147483647 w 130"/>
                <a:gd name="T5" fmla="*/ 2147483647 h 136"/>
                <a:gd name="T6" fmla="*/ 2147483647 w 130"/>
                <a:gd name="T7" fmla="*/ 2147483647 h 136"/>
                <a:gd name="T8" fmla="*/ 2147483647 w 130"/>
                <a:gd name="T9" fmla="*/ 2147483647 h 136"/>
                <a:gd name="T10" fmla="*/ 2147483647 w 130"/>
                <a:gd name="T11" fmla="*/ 2147483647 h 136"/>
                <a:gd name="T12" fmla="*/ 2147483647 w 130"/>
                <a:gd name="T13" fmla="*/ 2147483647 h 136"/>
                <a:gd name="T14" fmla="*/ 2147483647 w 130"/>
                <a:gd name="T15" fmla="*/ 2147483647 h 136"/>
                <a:gd name="T16" fmla="*/ 2147483647 w 130"/>
                <a:gd name="T17" fmla="*/ 2147483647 h 136"/>
                <a:gd name="T18" fmla="*/ 0 w 130"/>
                <a:gd name="T19" fmla="*/ 2147483647 h 136"/>
                <a:gd name="T20" fmla="*/ 0 w 130"/>
                <a:gd name="T21" fmla="*/ 2147483647 h 136"/>
                <a:gd name="T22" fmla="*/ 2147483647 w 130"/>
                <a:gd name="T23" fmla="*/ 2147483647 h 136"/>
                <a:gd name="T24" fmla="*/ 2147483647 w 130"/>
                <a:gd name="T25" fmla="*/ 2147483647 h 136"/>
                <a:gd name="T26" fmla="*/ 2147483647 w 130"/>
                <a:gd name="T27" fmla="*/ 2147483647 h 136"/>
                <a:gd name="T28" fmla="*/ 2147483647 w 130"/>
                <a:gd name="T29" fmla="*/ 2147483647 h 136"/>
                <a:gd name="T30" fmla="*/ 2147483647 w 130"/>
                <a:gd name="T31" fmla="*/ 2147483647 h 136"/>
                <a:gd name="T32" fmla="*/ 2147483647 w 130"/>
                <a:gd name="T33" fmla="*/ 2147483647 h 136"/>
                <a:gd name="T34" fmla="*/ 2147483647 w 130"/>
                <a:gd name="T35" fmla="*/ 2147483647 h 136"/>
                <a:gd name="T36" fmla="*/ 2147483647 w 130"/>
                <a:gd name="T37" fmla="*/ 2147483647 h 136"/>
                <a:gd name="T38" fmla="*/ 2147483647 w 130"/>
                <a:gd name="T39" fmla="*/ 2147483647 h 136"/>
                <a:gd name="T40" fmla="*/ 2147483647 w 130"/>
                <a:gd name="T41" fmla="*/ 2147483647 h 136"/>
                <a:gd name="T42" fmla="*/ 2147483647 w 130"/>
                <a:gd name="T43" fmla="*/ 2147483647 h 136"/>
                <a:gd name="T44" fmla="*/ 2147483647 w 130"/>
                <a:gd name="T45" fmla="*/ 2147483647 h 136"/>
                <a:gd name="T46" fmla="*/ 2147483647 w 130"/>
                <a:gd name="T47" fmla="*/ 2147483647 h 136"/>
                <a:gd name="T48" fmla="*/ 2147483647 w 130"/>
                <a:gd name="T49" fmla="*/ 2147483647 h 136"/>
                <a:gd name="T50" fmla="*/ 2147483647 w 130"/>
                <a:gd name="T51" fmla="*/ 2147483647 h 136"/>
                <a:gd name="T52" fmla="*/ 2147483647 w 130"/>
                <a:gd name="T53" fmla="*/ 2147483647 h 136"/>
                <a:gd name="T54" fmla="*/ 2147483647 w 130"/>
                <a:gd name="T55" fmla="*/ 2147483647 h 136"/>
                <a:gd name="T56" fmla="*/ 2147483647 w 130"/>
                <a:gd name="T57" fmla="*/ 2147483647 h 136"/>
                <a:gd name="T58" fmla="*/ 2147483647 w 130"/>
                <a:gd name="T59" fmla="*/ 0 h 136"/>
                <a:gd name="T60" fmla="*/ 2147483647 w 130"/>
                <a:gd name="T61" fmla="*/ 0 h 136"/>
                <a:gd name="T62" fmla="*/ 2147483647 w 130"/>
                <a:gd name="T63" fmla="*/ 0 h 136"/>
                <a:gd name="T64" fmla="*/ 2147483647 w 130"/>
                <a:gd name="T65" fmla="*/ 2147483647 h 136"/>
                <a:gd name="T66" fmla="*/ 2147483647 w 130"/>
                <a:gd name="T67" fmla="*/ 2147483647 h 1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30" h="136">
                  <a:moveTo>
                    <a:pt x="120" y="2"/>
                  </a:moveTo>
                  <a:lnTo>
                    <a:pt x="120" y="2"/>
                  </a:lnTo>
                  <a:lnTo>
                    <a:pt x="87" y="30"/>
                  </a:lnTo>
                  <a:lnTo>
                    <a:pt x="56" y="60"/>
                  </a:lnTo>
                  <a:lnTo>
                    <a:pt x="41" y="75"/>
                  </a:lnTo>
                  <a:lnTo>
                    <a:pt x="26" y="91"/>
                  </a:lnTo>
                  <a:lnTo>
                    <a:pt x="12" y="109"/>
                  </a:lnTo>
                  <a:lnTo>
                    <a:pt x="2" y="127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6" y="136"/>
                  </a:lnTo>
                  <a:lnTo>
                    <a:pt x="8" y="136"/>
                  </a:lnTo>
                  <a:lnTo>
                    <a:pt x="10" y="136"/>
                  </a:lnTo>
                  <a:lnTo>
                    <a:pt x="12" y="133"/>
                  </a:lnTo>
                  <a:lnTo>
                    <a:pt x="23" y="116"/>
                  </a:lnTo>
                  <a:lnTo>
                    <a:pt x="37" y="99"/>
                  </a:lnTo>
                  <a:lnTo>
                    <a:pt x="50" y="83"/>
                  </a:lnTo>
                  <a:lnTo>
                    <a:pt x="65" y="68"/>
                  </a:lnTo>
                  <a:lnTo>
                    <a:pt x="97" y="40"/>
                  </a:lnTo>
                  <a:lnTo>
                    <a:pt x="129" y="11"/>
                  </a:lnTo>
                  <a:lnTo>
                    <a:pt x="130" y="8"/>
                  </a:lnTo>
                  <a:lnTo>
                    <a:pt x="130" y="6"/>
                  </a:lnTo>
                  <a:lnTo>
                    <a:pt x="130" y="4"/>
                  </a:lnTo>
                  <a:lnTo>
                    <a:pt x="129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1" name="Freeform 1768"/>
            <p:cNvSpPr>
              <a:spLocks/>
            </p:cNvSpPr>
            <p:nvPr/>
          </p:nvSpPr>
          <p:spPr bwMode="auto">
            <a:xfrm>
              <a:off x="2459039" y="5840413"/>
              <a:ext cx="61913" cy="55563"/>
            </a:xfrm>
            <a:custGeom>
              <a:avLst/>
              <a:gdLst>
                <a:gd name="T0" fmla="*/ 2147483647 w 117"/>
                <a:gd name="T1" fmla="*/ 0 h 104"/>
                <a:gd name="T2" fmla="*/ 2147483647 w 117"/>
                <a:gd name="T3" fmla="*/ 0 h 104"/>
                <a:gd name="T4" fmla="*/ 2147483647 w 117"/>
                <a:gd name="T5" fmla="*/ 2147483647 h 104"/>
                <a:gd name="T6" fmla="*/ 2147483647 w 117"/>
                <a:gd name="T7" fmla="*/ 2147483647 h 104"/>
                <a:gd name="T8" fmla="*/ 2147483647 w 117"/>
                <a:gd name="T9" fmla="*/ 2147483647 h 104"/>
                <a:gd name="T10" fmla="*/ 2147483647 w 117"/>
                <a:gd name="T11" fmla="*/ 2147483647 h 104"/>
                <a:gd name="T12" fmla="*/ 2147483647 w 117"/>
                <a:gd name="T13" fmla="*/ 2147483647 h 104"/>
                <a:gd name="T14" fmla="*/ 2147483647 w 117"/>
                <a:gd name="T15" fmla="*/ 2147483647 h 104"/>
                <a:gd name="T16" fmla="*/ 2147483647 w 117"/>
                <a:gd name="T17" fmla="*/ 2147483647 h 104"/>
                <a:gd name="T18" fmla="*/ 2147483647 w 117"/>
                <a:gd name="T19" fmla="*/ 2147483647 h 104"/>
                <a:gd name="T20" fmla="*/ 0 w 117"/>
                <a:gd name="T21" fmla="*/ 2147483647 h 104"/>
                <a:gd name="T22" fmla="*/ 0 w 117"/>
                <a:gd name="T23" fmla="*/ 2147483647 h 104"/>
                <a:gd name="T24" fmla="*/ 0 w 117"/>
                <a:gd name="T25" fmla="*/ 2147483647 h 104"/>
                <a:gd name="T26" fmla="*/ 2147483647 w 117"/>
                <a:gd name="T27" fmla="*/ 2147483647 h 104"/>
                <a:gd name="T28" fmla="*/ 2147483647 w 117"/>
                <a:gd name="T29" fmla="*/ 2147483647 h 104"/>
                <a:gd name="T30" fmla="*/ 2147483647 w 117"/>
                <a:gd name="T31" fmla="*/ 2147483647 h 104"/>
                <a:gd name="T32" fmla="*/ 2147483647 w 117"/>
                <a:gd name="T33" fmla="*/ 2147483647 h 104"/>
                <a:gd name="T34" fmla="*/ 2147483647 w 117"/>
                <a:gd name="T35" fmla="*/ 2147483647 h 104"/>
                <a:gd name="T36" fmla="*/ 2147483647 w 117"/>
                <a:gd name="T37" fmla="*/ 2147483647 h 104"/>
                <a:gd name="T38" fmla="*/ 2147483647 w 117"/>
                <a:gd name="T39" fmla="*/ 2147483647 h 104"/>
                <a:gd name="T40" fmla="*/ 2147483647 w 117"/>
                <a:gd name="T41" fmla="*/ 2147483647 h 104"/>
                <a:gd name="T42" fmla="*/ 2147483647 w 117"/>
                <a:gd name="T43" fmla="*/ 2147483647 h 104"/>
                <a:gd name="T44" fmla="*/ 2147483647 w 117"/>
                <a:gd name="T45" fmla="*/ 2147483647 h 104"/>
                <a:gd name="T46" fmla="*/ 2147483647 w 117"/>
                <a:gd name="T47" fmla="*/ 2147483647 h 104"/>
                <a:gd name="T48" fmla="*/ 2147483647 w 117"/>
                <a:gd name="T49" fmla="*/ 2147483647 h 104"/>
                <a:gd name="T50" fmla="*/ 2147483647 w 117"/>
                <a:gd name="T51" fmla="*/ 2147483647 h 104"/>
                <a:gd name="T52" fmla="*/ 2147483647 w 117"/>
                <a:gd name="T53" fmla="*/ 2147483647 h 104"/>
                <a:gd name="T54" fmla="*/ 2147483647 w 117"/>
                <a:gd name="T55" fmla="*/ 2147483647 h 104"/>
                <a:gd name="T56" fmla="*/ 2147483647 w 117"/>
                <a:gd name="T57" fmla="*/ 2147483647 h 104"/>
                <a:gd name="T58" fmla="*/ 2147483647 w 117"/>
                <a:gd name="T59" fmla="*/ 2147483647 h 104"/>
                <a:gd name="T60" fmla="*/ 2147483647 w 117"/>
                <a:gd name="T61" fmla="*/ 2147483647 h 104"/>
                <a:gd name="T62" fmla="*/ 2147483647 w 117"/>
                <a:gd name="T63" fmla="*/ 2147483647 h 104"/>
                <a:gd name="T64" fmla="*/ 2147483647 w 117"/>
                <a:gd name="T65" fmla="*/ 2147483647 h 104"/>
                <a:gd name="T66" fmla="*/ 2147483647 w 117"/>
                <a:gd name="T67" fmla="*/ 2147483647 h 104"/>
                <a:gd name="T68" fmla="*/ 2147483647 w 117"/>
                <a:gd name="T69" fmla="*/ 2147483647 h 104"/>
                <a:gd name="T70" fmla="*/ 2147483647 w 117"/>
                <a:gd name="T71" fmla="*/ 2147483647 h 104"/>
                <a:gd name="T72" fmla="*/ 2147483647 w 117"/>
                <a:gd name="T73" fmla="*/ 2147483647 h 104"/>
                <a:gd name="T74" fmla="*/ 2147483647 w 117"/>
                <a:gd name="T75" fmla="*/ 2147483647 h 104"/>
                <a:gd name="T76" fmla="*/ 2147483647 w 117"/>
                <a:gd name="T77" fmla="*/ 2147483647 h 104"/>
                <a:gd name="T78" fmla="*/ 2147483647 w 117"/>
                <a:gd name="T79" fmla="*/ 2147483647 h 104"/>
                <a:gd name="T80" fmla="*/ 2147483647 w 117"/>
                <a:gd name="T81" fmla="*/ 0 h 104"/>
                <a:gd name="T82" fmla="*/ 2147483647 w 117"/>
                <a:gd name="T83" fmla="*/ 0 h 104"/>
                <a:gd name="T84" fmla="*/ 2147483647 w 117"/>
                <a:gd name="T85" fmla="*/ 0 h 104"/>
                <a:gd name="T86" fmla="*/ 2147483647 w 117"/>
                <a:gd name="T87" fmla="*/ 0 h 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7" h="104">
                  <a:moveTo>
                    <a:pt x="108" y="0"/>
                  </a:moveTo>
                  <a:lnTo>
                    <a:pt x="108" y="0"/>
                  </a:lnTo>
                  <a:lnTo>
                    <a:pt x="76" y="20"/>
                  </a:lnTo>
                  <a:lnTo>
                    <a:pt x="62" y="31"/>
                  </a:lnTo>
                  <a:lnTo>
                    <a:pt x="48" y="43"/>
                  </a:lnTo>
                  <a:lnTo>
                    <a:pt x="34" y="57"/>
                  </a:lnTo>
                  <a:lnTo>
                    <a:pt x="21" y="68"/>
                  </a:lnTo>
                  <a:lnTo>
                    <a:pt x="10" y="81"/>
                  </a:lnTo>
                  <a:lnTo>
                    <a:pt x="5" y="88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2"/>
                  </a:lnTo>
                  <a:lnTo>
                    <a:pt x="3" y="104"/>
                  </a:lnTo>
                  <a:lnTo>
                    <a:pt x="7" y="104"/>
                  </a:lnTo>
                  <a:lnTo>
                    <a:pt x="13" y="104"/>
                  </a:lnTo>
                  <a:lnTo>
                    <a:pt x="15" y="104"/>
                  </a:lnTo>
                  <a:lnTo>
                    <a:pt x="17" y="103"/>
                  </a:lnTo>
                  <a:lnTo>
                    <a:pt x="19" y="100"/>
                  </a:lnTo>
                  <a:lnTo>
                    <a:pt x="18" y="96"/>
                  </a:lnTo>
                  <a:lnTo>
                    <a:pt x="17" y="92"/>
                  </a:lnTo>
                  <a:lnTo>
                    <a:pt x="21" y="87"/>
                  </a:lnTo>
                  <a:lnTo>
                    <a:pt x="25" y="81"/>
                  </a:lnTo>
                  <a:lnTo>
                    <a:pt x="36" y="72"/>
                  </a:lnTo>
                  <a:lnTo>
                    <a:pt x="47" y="64"/>
                  </a:lnTo>
                  <a:lnTo>
                    <a:pt x="56" y="53"/>
                  </a:lnTo>
                  <a:lnTo>
                    <a:pt x="63" y="46"/>
                  </a:lnTo>
                  <a:lnTo>
                    <a:pt x="70" y="41"/>
                  </a:lnTo>
                  <a:lnTo>
                    <a:pt x="83" y="30"/>
                  </a:lnTo>
                  <a:lnTo>
                    <a:pt x="114" y="12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1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2" name="Freeform 1769"/>
            <p:cNvSpPr>
              <a:spLocks/>
            </p:cNvSpPr>
            <p:nvPr/>
          </p:nvSpPr>
          <p:spPr bwMode="auto">
            <a:xfrm>
              <a:off x="2486027" y="5851526"/>
              <a:ext cx="50800" cy="46038"/>
            </a:xfrm>
            <a:custGeom>
              <a:avLst/>
              <a:gdLst>
                <a:gd name="T0" fmla="*/ 2147483647 w 96"/>
                <a:gd name="T1" fmla="*/ 2147483647 h 88"/>
                <a:gd name="T2" fmla="*/ 2147483647 w 96"/>
                <a:gd name="T3" fmla="*/ 2147483647 h 88"/>
                <a:gd name="T4" fmla="*/ 2147483647 w 96"/>
                <a:gd name="T5" fmla="*/ 2147483647 h 88"/>
                <a:gd name="T6" fmla="*/ 2147483647 w 96"/>
                <a:gd name="T7" fmla="*/ 2147483647 h 88"/>
                <a:gd name="T8" fmla="*/ 2147483647 w 96"/>
                <a:gd name="T9" fmla="*/ 2147483647 h 88"/>
                <a:gd name="T10" fmla="*/ 2147483647 w 96"/>
                <a:gd name="T11" fmla="*/ 2147483647 h 88"/>
                <a:gd name="T12" fmla="*/ 2147483647 w 96"/>
                <a:gd name="T13" fmla="*/ 2147483647 h 88"/>
                <a:gd name="T14" fmla="*/ 2147483647 w 96"/>
                <a:gd name="T15" fmla="*/ 2147483647 h 88"/>
                <a:gd name="T16" fmla="*/ 2147483647 w 96"/>
                <a:gd name="T17" fmla="*/ 2147483647 h 88"/>
                <a:gd name="T18" fmla="*/ 2147483647 w 96"/>
                <a:gd name="T19" fmla="*/ 2147483647 h 88"/>
                <a:gd name="T20" fmla="*/ 2147483647 w 96"/>
                <a:gd name="T21" fmla="*/ 2147483647 h 88"/>
                <a:gd name="T22" fmla="*/ 2147483647 w 96"/>
                <a:gd name="T23" fmla="*/ 2147483647 h 88"/>
                <a:gd name="T24" fmla="*/ 2147483647 w 96"/>
                <a:gd name="T25" fmla="*/ 2147483647 h 88"/>
                <a:gd name="T26" fmla="*/ 0 w 96"/>
                <a:gd name="T27" fmla="*/ 2147483647 h 88"/>
                <a:gd name="T28" fmla="*/ 2147483647 w 96"/>
                <a:gd name="T29" fmla="*/ 2147483647 h 88"/>
                <a:gd name="T30" fmla="*/ 2147483647 w 96"/>
                <a:gd name="T31" fmla="*/ 2147483647 h 88"/>
                <a:gd name="T32" fmla="*/ 2147483647 w 96"/>
                <a:gd name="T33" fmla="*/ 2147483647 h 88"/>
                <a:gd name="T34" fmla="*/ 2147483647 w 96"/>
                <a:gd name="T35" fmla="*/ 2147483647 h 88"/>
                <a:gd name="T36" fmla="*/ 2147483647 w 96"/>
                <a:gd name="T37" fmla="*/ 2147483647 h 88"/>
                <a:gd name="T38" fmla="*/ 2147483647 w 96"/>
                <a:gd name="T39" fmla="*/ 2147483647 h 88"/>
                <a:gd name="T40" fmla="*/ 2147483647 w 96"/>
                <a:gd name="T41" fmla="*/ 2147483647 h 88"/>
                <a:gd name="T42" fmla="*/ 2147483647 w 96"/>
                <a:gd name="T43" fmla="*/ 2147483647 h 88"/>
                <a:gd name="T44" fmla="*/ 2147483647 w 96"/>
                <a:gd name="T45" fmla="*/ 2147483647 h 88"/>
                <a:gd name="T46" fmla="*/ 2147483647 w 96"/>
                <a:gd name="T47" fmla="*/ 2147483647 h 88"/>
                <a:gd name="T48" fmla="*/ 2147483647 w 96"/>
                <a:gd name="T49" fmla="*/ 2147483647 h 88"/>
                <a:gd name="T50" fmla="*/ 2147483647 w 96"/>
                <a:gd name="T51" fmla="*/ 2147483647 h 88"/>
                <a:gd name="T52" fmla="*/ 2147483647 w 96"/>
                <a:gd name="T53" fmla="*/ 2147483647 h 88"/>
                <a:gd name="T54" fmla="*/ 2147483647 w 96"/>
                <a:gd name="T55" fmla="*/ 2147483647 h 88"/>
                <a:gd name="T56" fmla="*/ 2147483647 w 96"/>
                <a:gd name="T57" fmla="*/ 2147483647 h 88"/>
                <a:gd name="T58" fmla="*/ 2147483647 w 96"/>
                <a:gd name="T59" fmla="*/ 2147483647 h 88"/>
                <a:gd name="T60" fmla="*/ 2147483647 w 96"/>
                <a:gd name="T61" fmla="*/ 2147483647 h 88"/>
                <a:gd name="T62" fmla="*/ 2147483647 w 96"/>
                <a:gd name="T63" fmla="*/ 2147483647 h 88"/>
                <a:gd name="T64" fmla="*/ 2147483647 w 96"/>
                <a:gd name="T65" fmla="*/ 2147483647 h 88"/>
                <a:gd name="T66" fmla="*/ 2147483647 w 96"/>
                <a:gd name="T67" fmla="*/ 2147483647 h 88"/>
                <a:gd name="T68" fmla="*/ 2147483647 w 96"/>
                <a:gd name="T69" fmla="*/ 2147483647 h 88"/>
                <a:gd name="T70" fmla="*/ 2147483647 w 96"/>
                <a:gd name="T71" fmla="*/ 2147483647 h 88"/>
                <a:gd name="T72" fmla="*/ 2147483647 w 96"/>
                <a:gd name="T73" fmla="*/ 2147483647 h 88"/>
                <a:gd name="T74" fmla="*/ 2147483647 w 96"/>
                <a:gd name="T75" fmla="*/ 0 h 88"/>
                <a:gd name="T76" fmla="*/ 2147483647 w 96"/>
                <a:gd name="T77" fmla="*/ 0 h 88"/>
                <a:gd name="T78" fmla="*/ 2147483647 w 96"/>
                <a:gd name="T79" fmla="*/ 2147483647 h 88"/>
                <a:gd name="T80" fmla="*/ 2147483647 w 96"/>
                <a:gd name="T81" fmla="*/ 2147483647 h 88"/>
                <a:gd name="T82" fmla="*/ 2147483647 w 96"/>
                <a:gd name="T83" fmla="*/ 2147483647 h 8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6" h="88">
                  <a:moveTo>
                    <a:pt x="84" y="3"/>
                  </a:moveTo>
                  <a:lnTo>
                    <a:pt x="84" y="3"/>
                  </a:lnTo>
                  <a:lnTo>
                    <a:pt x="80" y="7"/>
                  </a:lnTo>
                  <a:lnTo>
                    <a:pt x="74" y="11"/>
                  </a:lnTo>
                  <a:lnTo>
                    <a:pt x="65" y="17"/>
                  </a:lnTo>
                  <a:lnTo>
                    <a:pt x="40" y="36"/>
                  </a:lnTo>
                  <a:lnTo>
                    <a:pt x="30" y="46"/>
                  </a:lnTo>
                  <a:lnTo>
                    <a:pt x="19" y="55"/>
                  </a:lnTo>
                  <a:lnTo>
                    <a:pt x="9" y="66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1" y="88"/>
                  </a:lnTo>
                  <a:lnTo>
                    <a:pt x="12" y="85"/>
                  </a:lnTo>
                  <a:lnTo>
                    <a:pt x="20" y="73"/>
                  </a:lnTo>
                  <a:lnTo>
                    <a:pt x="31" y="62"/>
                  </a:lnTo>
                  <a:lnTo>
                    <a:pt x="42" y="51"/>
                  </a:lnTo>
                  <a:lnTo>
                    <a:pt x="53" y="42"/>
                  </a:lnTo>
                  <a:lnTo>
                    <a:pt x="78" y="23"/>
                  </a:lnTo>
                  <a:lnTo>
                    <a:pt x="86" y="16"/>
                  </a:lnTo>
                  <a:lnTo>
                    <a:pt x="91" y="13"/>
                  </a:lnTo>
                  <a:lnTo>
                    <a:pt x="95" y="9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5" y="3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5" y="1"/>
                  </a:lnTo>
                  <a:lnTo>
                    <a:pt x="8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3" name="Freeform 1770"/>
            <p:cNvSpPr>
              <a:spLocks/>
            </p:cNvSpPr>
            <p:nvPr/>
          </p:nvSpPr>
          <p:spPr bwMode="auto">
            <a:xfrm>
              <a:off x="2508252" y="5857876"/>
              <a:ext cx="52388" cy="47625"/>
            </a:xfrm>
            <a:custGeom>
              <a:avLst/>
              <a:gdLst>
                <a:gd name="T0" fmla="*/ 2147483647 w 101"/>
                <a:gd name="T1" fmla="*/ 2147483647 h 92"/>
                <a:gd name="T2" fmla="*/ 2147483647 w 101"/>
                <a:gd name="T3" fmla="*/ 2147483647 h 92"/>
                <a:gd name="T4" fmla="*/ 2147483647 w 101"/>
                <a:gd name="T5" fmla="*/ 2147483647 h 92"/>
                <a:gd name="T6" fmla="*/ 2147483647 w 101"/>
                <a:gd name="T7" fmla="*/ 2147483647 h 92"/>
                <a:gd name="T8" fmla="*/ 2147483647 w 101"/>
                <a:gd name="T9" fmla="*/ 2147483647 h 92"/>
                <a:gd name="T10" fmla="*/ 2147483647 w 101"/>
                <a:gd name="T11" fmla="*/ 2147483647 h 92"/>
                <a:gd name="T12" fmla="*/ 2147483647 w 101"/>
                <a:gd name="T13" fmla="*/ 2147483647 h 92"/>
                <a:gd name="T14" fmla="*/ 2147483647 w 101"/>
                <a:gd name="T15" fmla="*/ 2147483647 h 92"/>
                <a:gd name="T16" fmla="*/ 2147483647 w 101"/>
                <a:gd name="T17" fmla="*/ 2147483647 h 92"/>
                <a:gd name="T18" fmla="*/ 2147483647 w 101"/>
                <a:gd name="T19" fmla="*/ 2147483647 h 92"/>
                <a:gd name="T20" fmla="*/ 2147483647 w 101"/>
                <a:gd name="T21" fmla="*/ 2147483647 h 92"/>
                <a:gd name="T22" fmla="*/ 2147483647 w 101"/>
                <a:gd name="T23" fmla="*/ 2147483647 h 92"/>
                <a:gd name="T24" fmla="*/ 0 w 101"/>
                <a:gd name="T25" fmla="*/ 2147483647 h 92"/>
                <a:gd name="T26" fmla="*/ 0 w 101"/>
                <a:gd name="T27" fmla="*/ 2147483647 h 92"/>
                <a:gd name="T28" fmla="*/ 0 w 101"/>
                <a:gd name="T29" fmla="*/ 2147483647 h 92"/>
                <a:gd name="T30" fmla="*/ 2147483647 w 101"/>
                <a:gd name="T31" fmla="*/ 2147483647 h 92"/>
                <a:gd name="T32" fmla="*/ 2147483647 w 101"/>
                <a:gd name="T33" fmla="*/ 2147483647 h 92"/>
                <a:gd name="T34" fmla="*/ 2147483647 w 101"/>
                <a:gd name="T35" fmla="*/ 2147483647 h 92"/>
                <a:gd name="T36" fmla="*/ 2147483647 w 101"/>
                <a:gd name="T37" fmla="*/ 2147483647 h 92"/>
                <a:gd name="T38" fmla="*/ 2147483647 w 101"/>
                <a:gd name="T39" fmla="*/ 2147483647 h 92"/>
                <a:gd name="T40" fmla="*/ 2147483647 w 101"/>
                <a:gd name="T41" fmla="*/ 2147483647 h 92"/>
                <a:gd name="T42" fmla="*/ 2147483647 w 101"/>
                <a:gd name="T43" fmla="*/ 2147483647 h 92"/>
                <a:gd name="T44" fmla="*/ 2147483647 w 101"/>
                <a:gd name="T45" fmla="*/ 2147483647 h 92"/>
                <a:gd name="T46" fmla="*/ 2147483647 w 101"/>
                <a:gd name="T47" fmla="*/ 2147483647 h 92"/>
                <a:gd name="T48" fmla="*/ 2147483647 w 101"/>
                <a:gd name="T49" fmla="*/ 2147483647 h 92"/>
                <a:gd name="T50" fmla="*/ 2147483647 w 101"/>
                <a:gd name="T51" fmla="*/ 2147483647 h 92"/>
                <a:gd name="T52" fmla="*/ 2147483647 w 101"/>
                <a:gd name="T53" fmla="*/ 2147483647 h 92"/>
                <a:gd name="T54" fmla="*/ 2147483647 w 101"/>
                <a:gd name="T55" fmla="*/ 2147483647 h 92"/>
                <a:gd name="T56" fmla="*/ 2147483647 w 101"/>
                <a:gd name="T57" fmla="*/ 2147483647 h 92"/>
                <a:gd name="T58" fmla="*/ 2147483647 w 101"/>
                <a:gd name="T59" fmla="*/ 2147483647 h 92"/>
                <a:gd name="T60" fmla="*/ 2147483647 w 101"/>
                <a:gd name="T61" fmla="*/ 2147483647 h 92"/>
                <a:gd name="T62" fmla="*/ 2147483647 w 101"/>
                <a:gd name="T63" fmla="*/ 2147483647 h 92"/>
                <a:gd name="T64" fmla="*/ 2147483647 w 101"/>
                <a:gd name="T65" fmla="*/ 2147483647 h 92"/>
                <a:gd name="T66" fmla="*/ 2147483647 w 101"/>
                <a:gd name="T67" fmla="*/ 2147483647 h 92"/>
                <a:gd name="T68" fmla="*/ 2147483647 w 101"/>
                <a:gd name="T69" fmla="*/ 2147483647 h 92"/>
                <a:gd name="T70" fmla="*/ 2147483647 w 101"/>
                <a:gd name="T71" fmla="*/ 2147483647 h 92"/>
                <a:gd name="T72" fmla="*/ 2147483647 w 101"/>
                <a:gd name="T73" fmla="*/ 2147483647 h 92"/>
                <a:gd name="T74" fmla="*/ 2147483647 w 101"/>
                <a:gd name="T75" fmla="*/ 2147483647 h 92"/>
                <a:gd name="T76" fmla="*/ 2147483647 w 101"/>
                <a:gd name="T77" fmla="*/ 2147483647 h 92"/>
                <a:gd name="T78" fmla="*/ 2147483647 w 101"/>
                <a:gd name="T79" fmla="*/ 2147483647 h 92"/>
                <a:gd name="T80" fmla="*/ 2147483647 w 101"/>
                <a:gd name="T81" fmla="*/ 0 h 92"/>
                <a:gd name="T82" fmla="*/ 2147483647 w 101"/>
                <a:gd name="T83" fmla="*/ 2147483647 h 92"/>
                <a:gd name="T84" fmla="*/ 2147483647 w 101"/>
                <a:gd name="T85" fmla="*/ 2147483647 h 92"/>
                <a:gd name="T86" fmla="*/ 2147483647 w 101"/>
                <a:gd name="T87" fmla="*/ 2147483647 h 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1" h="92">
                  <a:moveTo>
                    <a:pt x="91" y="3"/>
                  </a:moveTo>
                  <a:lnTo>
                    <a:pt x="91" y="3"/>
                  </a:lnTo>
                  <a:lnTo>
                    <a:pt x="77" y="12"/>
                  </a:lnTo>
                  <a:lnTo>
                    <a:pt x="63" y="22"/>
                  </a:lnTo>
                  <a:lnTo>
                    <a:pt x="50" y="31"/>
                  </a:lnTo>
                  <a:lnTo>
                    <a:pt x="38" y="42"/>
                  </a:lnTo>
                  <a:lnTo>
                    <a:pt x="27" y="52"/>
                  </a:lnTo>
                  <a:lnTo>
                    <a:pt x="15" y="61"/>
                  </a:lnTo>
                  <a:lnTo>
                    <a:pt x="11" y="67"/>
                  </a:lnTo>
                  <a:lnTo>
                    <a:pt x="5" y="72"/>
                  </a:lnTo>
                  <a:lnTo>
                    <a:pt x="2" y="77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2" y="92"/>
                  </a:lnTo>
                  <a:lnTo>
                    <a:pt x="5" y="92"/>
                  </a:lnTo>
                  <a:lnTo>
                    <a:pt x="9" y="92"/>
                  </a:lnTo>
                  <a:lnTo>
                    <a:pt x="12" y="91"/>
                  </a:lnTo>
                  <a:lnTo>
                    <a:pt x="15" y="88"/>
                  </a:lnTo>
                  <a:lnTo>
                    <a:pt x="15" y="85"/>
                  </a:lnTo>
                  <a:lnTo>
                    <a:pt x="15" y="83"/>
                  </a:lnTo>
                  <a:lnTo>
                    <a:pt x="17" y="77"/>
                  </a:lnTo>
                  <a:lnTo>
                    <a:pt x="21" y="73"/>
                  </a:lnTo>
                  <a:lnTo>
                    <a:pt x="31" y="64"/>
                  </a:lnTo>
                  <a:lnTo>
                    <a:pt x="50" y="48"/>
                  </a:lnTo>
                  <a:lnTo>
                    <a:pt x="62" y="38"/>
                  </a:lnTo>
                  <a:lnTo>
                    <a:pt x="74" y="30"/>
                  </a:lnTo>
                  <a:lnTo>
                    <a:pt x="88" y="20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7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4" name="Freeform 1771"/>
            <p:cNvSpPr>
              <a:spLocks/>
            </p:cNvSpPr>
            <p:nvPr/>
          </p:nvSpPr>
          <p:spPr bwMode="auto">
            <a:xfrm>
              <a:off x="2538414" y="5864226"/>
              <a:ext cx="44450" cy="41275"/>
            </a:xfrm>
            <a:custGeom>
              <a:avLst/>
              <a:gdLst>
                <a:gd name="T0" fmla="*/ 2147483647 w 83"/>
                <a:gd name="T1" fmla="*/ 0 h 76"/>
                <a:gd name="T2" fmla="*/ 2147483647 w 83"/>
                <a:gd name="T3" fmla="*/ 0 h 76"/>
                <a:gd name="T4" fmla="*/ 2147483647 w 83"/>
                <a:gd name="T5" fmla="*/ 2147483647 h 76"/>
                <a:gd name="T6" fmla="*/ 2147483647 w 83"/>
                <a:gd name="T7" fmla="*/ 2147483647 h 76"/>
                <a:gd name="T8" fmla="*/ 2147483647 w 83"/>
                <a:gd name="T9" fmla="*/ 2147483647 h 76"/>
                <a:gd name="T10" fmla="*/ 2147483647 w 83"/>
                <a:gd name="T11" fmla="*/ 2147483647 h 76"/>
                <a:gd name="T12" fmla="*/ 2147483647 w 83"/>
                <a:gd name="T13" fmla="*/ 2147483647 h 76"/>
                <a:gd name="T14" fmla="*/ 2147483647 w 83"/>
                <a:gd name="T15" fmla="*/ 2147483647 h 76"/>
                <a:gd name="T16" fmla="*/ 2147483647 w 83"/>
                <a:gd name="T17" fmla="*/ 2147483647 h 76"/>
                <a:gd name="T18" fmla="*/ 2147483647 w 83"/>
                <a:gd name="T19" fmla="*/ 2147483647 h 76"/>
                <a:gd name="T20" fmla="*/ 0 w 83"/>
                <a:gd name="T21" fmla="*/ 2147483647 h 76"/>
                <a:gd name="T22" fmla="*/ 2147483647 w 83"/>
                <a:gd name="T23" fmla="*/ 2147483647 h 76"/>
                <a:gd name="T24" fmla="*/ 2147483647 w 83"/>
                <a:gd name="T25" fmla="*/ 2147483647 h 76"/>
                <a:gd name="T26" fmla="*/ 2147483647 w 83"/>
                <a:gd name="T27" fmla="*/ 2147483647 h 76"/>
                <a:gd name="T28" fmla="*/ 2147483647 w 83"/>
                <a:gd name="T29" fmla="*/ 2147483647 h 76"/>
                <a:gd name="T30" fmla="*/ 2147483647 w 83"/>
                <a:gd name="T31" fmla="*/ 2147483647 h 76"/>
                <a:gd name="T32" fmla="*/ 2147483647 w 83"/>
                <a:gd name="T33" fmla="*/ 2147483647 h 76"/>
                <a:gd name="T34" fmla="*/ 2147483647 w 83"/>
                <a:gd name="T35" fmla="*/ 2147483647 h 76"/>
                <a:gd name="T36" fmla="*/ 2147483647 w 83"/>
                <a:gd name="T37" fmla="*/ 2147483647 h 76"/>
                <a:gd name="T38" fmla="*/ 2147483647 w 83"/>
                <a:gd name="T39" fmla="*/ 2147483647 h 76"/>
                <a:gd name="T40" fmla="*/ 2147483647 w 83"/>
                <a:gd name="T41" fmla="*/ 2147483647 h 76"/>
                <a:gd name="T42" fmla="*/ 2147483647 w 83"/>
                <a:gd name="T43" fmla="*/ 2147483647 h 76"/>
                <a:gd name="T44" fmla="*/ 2147483647 w 83"/>
                <a:gd name="T45" fmla="*/ 2147483647 h 76"/>
                <a:gd name="T46" fmla="*/ 2147483647 w 83"/>
                <a:gd name="T47" fmla="*/ 2147483647 h 76"/>
                <a:gd name="T48" fmla="*/ 2147483647 w 83"/>
                <a:gd name="T49" fmla="*/ 2147483647 h 76"/>
                <a:gd name="T50" fmla="*/ 2147483647 w 83"/>
                <a:gd name="T51" fmla="*/ 2147483647 h 76"/>
                <a:gd name="T52" fmla="*/ 2147483647 w 83"/>
                <a:gd name="T53" fmla="*/ 2147483647 h 76"/>
                <a:gd name="T54" fmla="*/ 2147483647 w 83"/>
                <a:gd name="T55" fmla="*/ 2147483647 h 76"/>
                <a:gd name="T56" fmla="*/ 2147483647 w 83"/>
                <a:gd name="T57" fmla="*/ 2147483647 h 76"/>
                <a:gd name="T58" fmla="*/ 2147483647 w 83"/>
                <a:gd name="T59" fmla="*/ 2147483647 h 76"/>
                <a:gd name="T60" fmla="*/ 2147483647 w 83"/>
                <a:gd name="T61" fmla="*/ 2147483647 h 76"/>
                <a:gd name="T62" fmla="*/ 2147483647 w 83"/>
                <a:gd name="T63" fmla="*/ 0 h 76"/>
                <a:gd name="T64" fmla="*/ 2147483647 w 83"/>
                <a:gd name="T65" fmla="*/ 0 h 76"/>
                <a:gd name="T66" fmla="*/ 2147483647 w 83"/>
                <a:gd name="T67" fmla="*/ 0 h 76"/>
                <a:gd name="T68" fmla="*/ 2147483647 w 83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76">
                  <a:moveTo>
                    <a:pt x="74" y="0"/>
                  </a:moveTo>
                  <a:lnTo>
                    <a:pt x="74" y="0"/>
                  </a:lnTo>
                  <a:lnTo>
                    <a:pt x="53" y="12"/>
                  </a:lnTo>
                  <a:lnTo>
                    <a:pt x="42" y="20"/>
                  </a:lnTo>
                  <a:lnTo>
                    <a:pt x="33" y="28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5"/>
                  </a:lnTo>
                  <a:lnTo>
                    <a:pt x="2" y="66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6" y="76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3" y="71"/>
                  </a:lnTo>
                  <a:lnTo>
                    <a:pt x="18" y="62"/>
                  </a:lnTo>
                  <a:lnTo>
                    <a:pt x="26" y="53"/>
                  </a:lnTo>
                  <a:lnTo>
                    <a:pt x="33" y="44"/>
                  </a:lnTo>
                  <a:lnTo>
                    <a:pt x="42" y="36"/>
                  </a:lnTo>
                  <a:lnTo>
                    <a:pt x="60" y="23"/>
                  </a:lnTo>
                  <a:lnTo>
                    <a:pt x="80" y="10"/>
                  </a:lnTo>
                  <a:lnTo>
                    <a:pt x="82" y="9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5" name="Freeform 1772"/>
            <p:cNvSpPr>
              <a:spLocks/>
            </p:cNvSpPr>
            <p:nvPr/>
          </p:nvSpPr>
          <p:spPr bwMode="auto">
            <a:xfrm>
              <a:off x="2584452" y="5859463"/>
              <a:ext cx="42863" cy="34925"/>
            </a:xfrm>
            <a:custGeom>
              <a:avLst/>
              <a:gdLst>
                <a:gd name="T0" fmla="*/ 2147483647 w 81"/>
                <a:gd name="T1" fmla="*/ 2147483647 h 67"/>
                <a:gd name="T2" fmla="*/ 2147483647 w 81"/>
                <a:gd name="T3" fmla="*/ 2147483647 h 67"/>
                <a:gd name="T4" fmla="*/ 2147483647 w 81"/>
                <a:gd name="T5" fmla="*/ 2147483647 h 67"/>
                <a:gd name="T6" fmla="*/ 2147483647 w 81"/>
                <a:gd name="T7" fmla="*/ 2147483647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2147483647 w 81"/>
                <a:gd name="T17" fmla="*/ 2147483647 h 67"/>
                <a:gd name="T18" fmla="*/ 2147483647 w 81"/>
                <a:gd name="T19" fmla="*/ 2147483647 h 67"/>
                <a:gd name="T20" fmla="*/ 0 w 81"/>
                <a:gd name="T21" fmla="*/ 2147483647 h 67"/>
                <a:gd name="T22" fmla="*/ 0 w 81"/>
                <a:gd name="T23" fmla="*/ 2147483647 h 67"/>
                <a:gd name="T24" fmla="*/ 0 w 81"/>
                <a:gd name="T25" fmla="*/ 2147483647 h 67"/>
                <a:gd name="T26" fmla="*/ 2147483647 w 81"/>
                <a:gd name="T27" fmla="*/ 2147483647 h 67"/>
                <a:gd name="T28" fmla="*/ 2147483647 w 81"/>
                <a:gd name="T29" fmla="*/ 2147483647 h 67"/>
                <a:gd name="T30" fmla="*/ 2147483647 w 81"/>
                <a:gd name="T31" fmla="*/ 2147483647 h 67"/>
                <a:gd name="T32" fmla="*/ 2147483647 w 81"/>
                <a:gd name="T33" fmla="*/ 2147483647 h 67"/>
                <a:gd name="T34" fmla="*/ 2147483647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2147483647 h 67"/>
                <a:gd name="T50" fmla="*/ 2147483647 w 81"/>
                <a:gd name="T51" fmla="*/ 2147483647 h 67"/>
                <a:gd name="T52" fmla="*/ 2147483647 w 81"/>
                <a:gd name="T53" fmla="*/ 2147483647 h 67"/>
                <a:gd name="T54" fmla="*/ 2147483647 w 81"/>
                <a:gd name="T55" fmla="*/ 2147483647 h 67"/>
                <a:gd name="T56" fmla="*/ 2147483647 w 81"/>
                <a:gd name="T57" fmla="*/ 2147483647 h 67"/>
                <a:gd name="T58" fmla="*/ 2147483647 w 81"/>
                <a:gd name="T59" fmla="*/ 0 h 67"/>
                <a:gd name="T60" fmla="*/ 2147483647 w 81"/>
                <a:gd name="T61" fmla="*/ 0 h 67"/>
                <a:gd name="T62" fmla="*/ 2147483647 w 81"/>
                <a:gd name="T63" fmla="*/ 0 h 67"/>
                <a:gd name="T64" fmla="*/ 2147483647 w 81"/>
                <a:gd name="T65" fmla="*/ 0 h 67"/>
                <a:gd name="T66" fmla="*/ 2147483647 w 81"/>
                <a:gd name="T67" fmla="*/ 2147483647 h 67"/>
                <a:gd name="T68" fmla="*/ 2147483647 w 81"/>
                <a:gd name="T69" fmla="*/ 2147483647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1" h="67">
                  <a:moveTo>
                    <a:pt x="69" y="3"/>
                  </a:moveTo>
                  <a:lnTo>
                    <a:pt x="69" y="3"/>
                  </a:lnTo>
                  <a:lnTo>
                    <a:pt x="63" y="10"/>
                  </a:lnTo>
                  <a:lnTo>
                    <a:pt x="58" y="15"/>
                  </a:lnTo>
                  <a:lnTo>
                    <a:pt x="43" y="25"/>
                  </a:lnTo>
                  <a:lnTo>
                    <a:pt x="33" y="33"/>
                  </a:lnTo>
                  <a:lnTo>
                    <a:pt x="23" y="39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5"/>
                  </a:lnTo>
                  <a:lnTo>
                    <a:pt x="29" y="50"/>
                  </a:lnTo>
                  <a:lnTo>
                    <a:pt x="40" y="44"/>
                  </a:lnTo>
                  <a:lnTo>
                    <a:pt x="51" y="35"/>
                  </a:lnTo>
                  <a:lnTo>
                    <a:pt x="66" y="23"/>
                  </a:lnTo>
                  <a:lnTo>
                    <a:pt x="74" y="18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6" name="Freeform 1773"/>
            <p:cNvSpPr>
              <a:spLocks/>
            </p:cNvSpPr>
            <p:nvPr/>
          </p:nvSpPr>
          <p:spPr bwMode="auto">
            <a:xfrm>
              <a:off x="2632077" y="5816601"/>
              <a:ext cx="63500" cy="84138"/>
            </a:xfrm>
            <a:custGeom>
              <a:avLst/>
              <a:gdLst>
                <a:gd name="T0" fmla="*/ 2147483647 w 121"/>
                <a:gd name="T1" fmla="*/ 2147483647 h 159"/>
                <a:gd name="T2" fmla="*/ 2147483647 w 121"/>
                <a:gd name="T3" fmla="*/ 2147483647 h 159"/>
                <a:gd name="T4" fmla="*/ 2147483647 w 121"/>
                <a:gd name="T5" fmla="*/ 2147483647 h 159"/>
                <a:gd name="T6" fmla="*/ 2147483647 w 121"/>
                <a:gd name="T7" fmla="*/ 2147483647 h 159"/>
                <a:gd name="T8" fmla="*/ 2147483647 w 121"/>
                <a:gd name="T9" fmla="*/ 2147483647 h 159"/>
                <a:gd name="T10" fmla="*/ 2147483647 w 121"/>
                <a:gd name="T11" fmla="*/ 2147483647 h 159"/>
                <a:gd name="T12" fmla="*/ 2147483647 w 121"/>
                <a:gd name="T13" fmla="*/ 2147483647 h 159"/>
                <a:gd name="T14" fmla="*/ 2147483647 w 121"/>
                <a:gd name="T15" fmla="*/ 2147483647 h 159"/>
                <a:gd name="T16" fmla="*/ 2147483647 w 121"/>
                <a:gd name="T17" fmla="*/ 2147483647 h 159"/>
                <a:gd name="T18" fmla="*/ 2147483647 w 121"/>
                <a:gd name="T19" fmla="*/ 2147483647 h 159"/>
                <a:gd name="T20" fmla="*/ 2147483647 w 121"/>
                <a:gd name="T21" fmla="*/ 2147483647 h 159"/>
                <a:gd name="T22" fmla="*/ 2147483647 w 121"/>
                <a:gd name="T23" fmla="*/ 2147483647 h 159"/>
                <a:gd name="T24" fmla="*/ 2147483647 w 121"/>
                <a:gd name="T25" fmla="*/ 2147483647 h 159"/>
                <a:gd name="T26" fmla="*/ 2147483647 w 121"/>
                <a:gd name="T27" fmla="*/ 2147483647 h 159"/>
                <a:gd name="T28" fmla="*/ 0 w 121"/>
                <a:gd name="T29" fmla="*/ 2147483647 h 159"/>
                <a:gd name="T30" fmla="*/ 2147483647 w 121"/>
                <a:gd name="T31" fmla="*/ 2147483647 h 159"/>
                <a:gd name="T32" fmla="*/ 2147483647 w 121"/>
                <a:gd name="T33" fmla="*/ 2147483647 h 159"/>
                <a:gd name="T34" fmla="*/ 2147483647 w 121"/>
                <a:gd name="T35" fmla="*/ 2147483647 h 159"/>
                <a:gd name="T36" fmla="*/ 2147483647 w 121"/>
                <a:gd name="T37" fmla="*/ 2147483647 h 159"/>
                <a:gd name="T38" fmla="*/ 2147483647 w 121"/>
                <a:gd name="T39" fmla="*/ 2147483647 h 159"/>
                <a:gd name="T40" fmla="*/ 2147483647 w 121"/>
                <a:gd name="T41" fmla="*/ 2147483647 h 159"/>
                <a:gd name="T42" fmla="*/ 2147483647 w 121"/>
                <a:gd name="T43" fmla="*/ 2147483647 h 159"/>
                <a:gd name="T44" fmla="*/ 2147483647 w 121"/>
                <a:gd name="T45" fmla="*/ 2147483647 h 159"/>
                <a:gd name="T46" fmla="*/ 2147483647 w 121"/>
                <a:gd name="T47" fmla="*/ 2147483647 h 159"/>
                <a:gd name="T48" fmla="*/ 2147483647 w 121"/>
                <a:gd name="T49" fmla="*/ 2147483647 h 159"/>
                <a:gd name="T50" fmla="*/ 2147483647 w 121"/>
                <a:gd name="T51" fmla="*/ 2147483647 h 159"/>
                <a:gd name="T52" fmla="*/ 2147483647 w 121"/>
                <a:gd name="T53" fmla="*/ 2147483647 h 159"/>
                <a:gd name="T54" fmla="*/ 2147483647 w 121"/>
                <a:gd name="T55" fmla="*/ 2147483647 h 159"/>
                <a:gd name="T56" fmla="*/ 2147483647 w 121"/>
                <a:gd name="T57" fmla="*/ 2147483647 h 159"/>
                <a:gd name="T58" fmla="*/ 2147483647 w 121"/>
                <a:gd name="T59" fmla="*/ 2147483647 h 159"/>
                <a:gd name="T60" fmla="*/ 2147483647 w 121"/>
                <a:gd name="T61" fmla="*/ 2147483647 h 159"/>
                <a:gd name="T62" fmla="*/ 2147483647 w 121"/>
                <a:gd name="T63" fmla="*/ 2147483647 h 159"/>
                <a:gd name="T64" fmla="*/ 2147483647 w 121"/>
                <a:gd name="T65" fmla="*/ 2147483647 h 159"/>
                <a:gd name="T66" fmla="*/ 2147483647 w 121"/>
                <a:gd name="T67" fmla="*/ 2147483647 h 159"/>
                <a:gd name="T68" fmla="*/ 2147483647 w 121"/>
                <a:gd name="T69" fmla="*/ 2147483647 h 159"/>
                <a:gd name="T70" fmla="*/ 2147483647 w 121"/>
                <a:gd name="T71" fmla="*/ 2147483647 h 159"/>
                <a:gd name="T72" fmla="*/ 2147483647 w 121"/>
                <a:gd name="T73" fmla="*/ 2147483647 h 159"/>
                <a:gd name="T74" fmla="*/ 2147483647 w 121"/>
                <a:gd name="T75" fmla="*/ 0 h 159"/>
                <a:gd name="T76" fmla="*/ 2147483647 w 121"/>
                <a:gd name="T77" fmla="*/ 0 h 159"/>
                <a:gd name="T78" fmla="*/ 2147483647 w 121"/>
                <a:gd name="T79" fmla="*/ 2147483647 h 159"/>
                <a:gd name="T80" fmla="*/ 2147483647 w 121"/>
                <a:gd name="T81" fmla="*/ 2147483647 h 159"/>
                <a:gd name="T82" fmla="*/ 2147483647 w 121"/>
                <a:gd name="T83" fmla="*/ 2147483647 h 159"/>
                <a:gd name="T84" fmla="*/ 2147483647 w 121"/>
                <a:gd name="T85" fmla="*/ 2147483647 h 1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1" h="159">
                  <a:moveTo>
                    <a:pt x="109" y="4"/>
                  </a:moveTo>
                  <a:lnTo>
                    <a:pt x="109" y="4"/>
                  </a:lnTo>
                  <a:lnTo>
                    <a:pt x="105" y="12"/>
                  </a:lnTo>
                  <a:lnTo>
                    <a:pt x="99" y="18"/>
                  </a:lnTo>
                  <a:lnTo>
                    <a:pt x="93" y="24"/>
                  </a:lnTo>
                  <a:lnTo>
                    <a:pt x="87" y="30"/>
                  </a:lnTo>
                  <a:lnTo>
                    <a:pt x="55" y="71"/>
                  </a:lnTo>
                  <a:lnTo>
                    <a:pt x="40" y="90"/>
                  </a:lnTo>
                  <a:lnTo>
                    <a:pt x="26" y="109"/>
                  </a:lnTo>
                  <a:lnTo>
                    <a:pt x="13" y="129"/>
                  </a:lnTo>
                  <a:lnTo>
                    <a:pt x="2" y="149"/>
                  </a:lnTo>
                  <a:lnTo>
                    <a:pt x="0" y="152"/>
                  </a:lnTo>
                  <a:lnTo>
                    <a:pt x="2" y="155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6" y="159"/>
                  </a:lnTo>
                  <a:lnTo>
                    <a:pt x="9" y="159"/>
                  </a:lnTo>
                  <a:lnTo>
                    <a:pt x="11" y="157"/>
                  </a:lnTo>
                  <a:lnTo>
                    <a:pt x="13" y="156"/>
                  </a:lnTo>
                  <a:lnTo>
                    <a:pt x="26" y="132"/>
                  </a:lnTo>
                  <a:lnTo>
                    <a:pt x="41" y="109"/>
                  </a:lnTo>
                  <a:lnTo>
                    <a:pt x="57" y="87"/>
                  </a:lnTo>
                  <a:lnTo>
                    <a:pt x="75" y="65"/>
                  </a:lnTo>
                  <a:lnTo>
                    <a:pt x="102" y="33"/>
                  </a:lnTo>
                  <a:lnTo>
                    <a:pt x="113" y="20"/>
                  </a:lnTo>
                  <a:lnTo>
                    <a:pt x="117" y="15"/>
                  </a:lnTo>
                  <a:lnTo>
                    <a:pt x="121" y="8"/>
                  </a:lnTo>
                  <a:lnTo>
                    <a:pt x="121" y="6"/>
                  </a:lnTo>
                  <a:lnTo>
                    <a:pt x="121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0" y="3"/>
                  </a:lnTo>
                  <a:lnTo>
                    <a:pt x="10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7" name="Freeform 1774"/>
            <p:cNvSpPr>
              <a:spLocks/>
            </p:cNvSpPr>
            <p:nvPr/>
          </p:nvSpPr>
          <p:spPr bwMode="auto">
            <a:xfrm>
              <a:off x="2654302" y="5751513"/>
              <a:ext cx="128588" cy="158750"/>
            </a:xfrm>
            <a:custGeom>
              <a:avLst/>
              <a:gdLst>
                <a:gd name="T0" fmla="*/ 2147483647 w 245"/>
                <a:gd name="T1" fmla="*/ 2147483647 h 300"/>
                <a:gd name="T2" fmla="*/ 2147483647 w 245"/>
                <a:gd name="T3" fmla="*/ 2147483647 h 300"/>
                <a:gd name="T4" fmla="*/ 2147483647 w 245"/>
                <a:gd name="T5" fmla="*/ 2147483647 h 300"/>
                <a:gd name="T6" fmla="*/ 2147483647 w 245"/>
                <a:gd name="T7" fmla="*/ 2147483647 h 300"/>
                <a:gd name="T8" fmla="*/ 2147483647 w 245"/>
                <a:gd name="T9" fmla="*/ 2147483647 h 300"/>
                <a:gd name="T10" fmla="*/ 2147483647 w 245"/>
                <a:gd name="T11" fmla="*/ 2147483647 h 300"/>
                <a:gd name="T12" fmla="*/ 2147483647 w 245"/>
                <a:gd name="T13" fmla="*/ 2147483647 h 300"/>
                <a:gd name="T14" fmla="*/ 2147483647 w 245"/>
                <a:gd name="T15" fmla="*/ 2147483647 h 300"/>
                <a:gd name="T16" fmla="*/ 2147483647 w 245"/>
                <a:gd name="T17" fmla="*/ 2147483647 h 300"/>
                <a:gd name="T18" fmla="*/ 2147483647 w 245"/>
                <a:gd name="T19" fmla="*/ 2147483647 h 300"/>
                <a:gd name="T20" fmla="*/ 2147483647 w 245"/>
                <a:gd name="T21" fmla="*/ 2147483647 h 300"/>
                <a:gd name="T22" fmla="*/ 2147483647 w 245"/>
                <a:gd name="T23" fmla="*/ 2147483647 h 300"/>
                <a:gd name="T24" fmla="*/ 2147483647 w 245"/>
                <a:gd name="T25" fmla="*/ 2147483647 h 300"/>
                <a:gd name="T26" fmla="*/ 2147483647 w 245"/>
                <a:gd name="T27" fmla="*/ 2147483647 h 300"/>
                <a:gd name="T28" fmla="*/ 0 w 245"/>
                <a:gd name="T29" fmla="*/ 2147483647 h 300"/>
                <a:gd name="T30" fmla="*/ 0 w 245"/>
                <a:gd name="T31" fmla="*/ 2147483647 h 300"/>
                <a:gd name="T32" fmla="*/ 0 w 245"/>
                <a:gd name="T33" fmla="*/ 2147483647 h 300"/>
                <a:gd name="T34" fmla="*/ 0 w 245"/>
                <a:gd name="T35" fmla="*/ 2147483647 h 300"/>
                <a:gd name="T36" fmla="*/ 2147483647 w 245"/>
                <a:gd name="T37" fmla="*/ 2147483647 h 300"/>
                <a:gd name="T38" fmla="*/ 2147483647 w 245"/>
                <a:gd name="T39" fmla="*/ 2147483647 h 300"/>
                <a:gd name="T40" fmla="*/ 2147483647 w 245"/>
                <a:gd name="T41" fmla="*/ 2147483647 h 300"/>
                <a:gd name="T42" fmla="*/ 2147483647 w 245"/>
                <a:gd name="T43" fmla="*/ 2147483647 h 300"/>
                <a:gd name="T44" fmla="*/ 2147483647 w 245"/>
                <a:gd name="T45" fmla="*/ 2147483647 h 300"/>
                <a:gd name="T46" fmla="*/ 2147483647 w 245"/>
                <a:gd name="T47" fmla="*/ 2147483647 h 300"/>
                <a:gd name="T48" fmla="*/ 2147483647 w 245"/>
                <a:gd name="T49" fmla="*/ 2147483647 h 300"/>
                <a:gd name="T50" fmla="*/ 2147483647 w 245"/>
                <a:gd name="T51" fmla="*/ 2147483647 h 300"/>
                <a:gd name="T52" fmla="*/ 2147483647 w 245"/>
                <a:gd name="T53" fmla="*/ 2147483647 h 300"/>
                <a:gd name="T54" fmla="*/ 2147483647 w 245"/>
                <a:gd name="T55" fmla="*/ 2147483647 h 300"/>
                <a:gd name="T56" fmla="*/ 2147483647 w 245"/>
                <a:gd name="T57" fmla="*/ 2147483647 h 300"/>
                <a:gd name="T58" fmla="*/ 2147483647 w 245"/>
                <a:gd name="T59" fmla="*/ 2147483647 h 300"/>
                <a:gd name="T60" fmla="*/ 2147483647 w 245"/>
                <a:gd name="T61" fmla="*/ 2147483647 h 300"/>
                <a:gd name="T62" fmla="*/ 2147483647 w 245"/>
                <a:gd name="T63" fmla="*/ 2147483647 h 300"/>
                <a:gd name="T64" fmla="*/ 2147483647 w 245"/>
                <a:gd name="T65" fmla="*/ 2147483647 h 300"/>
                <a:gd name="T66" fmla="*/ 2147483647 w 245"/>
                <a:gd name="T67" fmla="*/ 2147483647 h 300"/>
                <a:gd name="T68" fmla="*/ 2147483647 w 245"/>
                <a:gd name="T69" fmla="*/ 2147483647 h 300"/>
                <a:gd name="T70" fmla="*/ 2147483647 w 245"/>
                <a:gd name="T71" fmla="*/ 2147483647 h 300"/>
                <a:gd name="T72" fmla="*/ 2147483647 w 245"/>
                <a:gd name="T73" fmla="*/ 2147483647 h 300"/>
                <a:gd name="T74" fmla="*/ 2147483647 w 245"/>
                <a:gd name="T75" fmla="*/ 2147483647 h 300"/>
                <a:gd name="T76" fmla="*/ 2147483647 w 245"/>
                <a:gd name="T77" fmla="*/ 2147483647 h 300"/>
                <a:gd name="T78" fmla="*/ 2147483647 w 245"/>
                <a:gd name="T79" fmla="*/ 2147483647 h 300"/>
                <a:gd name="T80" fmla="*/ 2147483647 w 245"/>
                <a:gd name="T81" fmla="*/ 2147483647 h 300"/>
                <a:gd name="T82" fmla="*/ 2147483647 w 245"/>
                <a:gd name="T83" fmla="*/ 2147483647 h 300"/>
                <a:gd name="T84" fmla="*/ 2147483647 w 245"/>
                <a:gd name="T85" fmla="*/ 0 h 300"/>
                <a:gd name="T86" fmla="*/ 2147483647 w 245"/>
                <a:gd name="T87" fmla="*/ 0 h 300"/>
                <a:gd name="T88" fmla="*/ 2147483647 w 245"/>
                <a:gd name="T89" fmla="*/ 2147483647 h 300"/>
                <a:gd name="T90" fmla="*/ 2147483647 w 245"/>
                <a:gd name="T91" fmla="*/ 2147483647 h 3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5" h="300">
                  <a:moveTo>
                    <a:pt x="235" y="2"/>
                  </a:moveTo>
                  <a:lnTo>
                    <a:pt x="235" y="2"/>
                  </a:lnTo>
                  <a:lnTo>
                    <a:pt x="218" y="15"/>
                  </a:lnTo>
                  <a:lnTo>
                    <a:pt x="203" y="27"/>
                  </a:lnTo>
                  <a:lnTo>
                    <a:pt x="188" y="42"/>
                  </a:lnTo>
                  <a:lnTo>
                    <a:pt x="174" y="59"/>
                  </a:lnTo>
                  <a:lnTo>
                    <a:pt x="156" y="80"/>
                  </a:lnTo>
                  <a:lnTo>
                    <a:pt x="140" y="101"/>
                  </a:lnTo>
                  <a:lnTo>
                    <a:pt x="105" y="143"/>
                  </a:lnTo>
                  <a:lnTo>
                    <a:pt x="76" y="177"/>
                  </a:lnTo>
                  <a:lnTo>
                    <a:pt x="49" y="213"/>
                  </a:lnTo>
                  <a:lnTo>
                    <a:pt x="24" y="253"/>
                  </a:lnTo>
                  <a:lnTo>
                    <a:pt x="0" y="291"/>
                  </a:lnTo>
                  <a:lnTo>
                    <a:pt x="0" y="293"/>
                  </a:lnTo>
                  <a:lnTo>
                    <a:pt x="0" y="295"/>
                  </a:lnTo>
                  <a:lnTo>
                    <a:pt x="2" y="297"/>
                  </a:lnTo>
                  <a:lnTo>
                    <a:pt x="3" y="299"/>
                  </a:lnTo>
                  <a:lnTo>
                    <a:pt x="6" y="300"/>
                  </a:lnTo>
                  <a:lnTo>
                    <a:pt x="7" y="300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34" y="259"/>
                  </a:lnTo>
                  <a:lnTo>
                    <a:pt x="59" y="221"/>
                  </a:lnTo>
                  <a:lnTo>
                    <a:pt x="86" y="186"/>
                  </a:lnTo>
                  <a:lnTo>
                    <a:pt x="113" y="151"/>
                  </a:lnTo>
                  <a:lnTo>
                    <a:pt x="143" y="114"/>
                  </a:lnTo>
                  <a:lnTo>
                    <a:pt x="174" y="79"/>
                  </a:lnTo>
                  <a:lnTo>
                    <a:pt x="189" y="61"/>
                  </a:lnTo>
                  <a:lnTo>
                    <a:pt x="205" y="44"/>
                  </a:lnTo>
                  <a:lnTo>
                    <a:pt x="223" y="27"/>
                  </a:lnTo>
                  <a:lnTo>
                    <a:pt x="242" y="12"/>
                  </a:lnTo>
                  <a:lnTo>
                    <a:pt x="243" y="11"/>
                  </a:lnTo>
                  <a:lnTo>
                    <a:pt x="245" y="8"/>
                  </a:lnTo>
                  <a:lnTo>
                    <a:pt x="243" y="6"/>
                  </a:lnTo>
                  <a:lnTo>
                    <a:pt x="243" y="4"/>
                  </a:lnTo>
                  <a:lnTo>
                    <a:pt x="242" y="2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8" name="Freeform 1775"/>
            <p:cNvSpPr>
              <a:spLocks/>
            </p:cNvSpPr>
            <p:nvPr/>
          </p:nvSpPr>
          <p:spPr bwMode="auto">
            <a:xfrm>
              <a:off x="2673352" y="5775326"/>
              <a:ext cx="125413" cy="130175"/>
            </a:xfrm>
            <a:custGeom>
              <a:avLst/>
              <a:gdLst>
                <a:gd name="T0" fmla="*/ 2147483647 w 235"/>
                <a:gd name="T1" fmla="*/ 2147483647 h 246"/>
                <a:gd name="T2" fmla="*/ 2147483647 w 235"/>
                <a:gd name="T3" fmla="*/ 2147483647 h 246"/>
                <a:gd name="T4" fmla="*/ 2147483647 w 235"/>
                <a:gd name="T5" fmla="*/ 2147483647 h 246"/>
                <a:gd name="T6" fmla="*/ 2147483647 w 235"/>
                <a:gd name="T7" fmla="*/ 2147483647 h 246"/>
                <a:gd name="T8" fmla="*/ 2147483647 w 235"/>
                <a:gd name="T9" fmla="*/ 2147483647 h 246"/>
                <a:gd name="T10" fmla="*/ 2147483647 w 235"/>
                <a:gd name="T11" fmla="*/ 2147483647 h 246"/>
                <a:gd name="T12" fmla="*/ 2147483647 w 235"/>
                <a:gd name="T13" fmla="*/ 2147483647 h 246"/>
                <a:gd name="T14" fmla="*/ 2147483647 w 235"/>
                <a:gd name="T15" fmla="*/ 2147483647 h 246"/>
                <a:gd name="T16" fmla="*/ 2147483647 w 235"/>
                <a:gd name="T17" fmla="*/ 2147483647 h 246"/>
                <a:gd name="T18" fmla="*/ 2147483647 w 235"/>
                <a:gd name="T19" fmla="*/ 2147483647 h 246"/>
                <a:gd name="T20" fmla="*/ 2147483647 w 235"/>
                <a:gd name="T21" fmla="*/ 2147483647 h 246"/>
                <a:gd name="T22" fmla="*/ 2147483647 w 235"/>
                <a:gd name="T23" fmla="*/ 2147483647 h 246"/>
                <a:gd name="T24" fmla="*/ 2147483647 w 235"/>
                <a:gd name="T25" fmla="*/ 2147483647 h 246"/>
                <a:gd name="T26" fmla="*/ 0 w 235"/>
                <a:gd name="T27" fmla="*/ 2147483647 h 246"/>
                <a:gd name="T28" fmla="*/ 0 w 235"/>
                <a:gd name="T29" fmla="*/ 2147483647 h 246"/>
                <a:gd name="T30" fmla="*/ 0 w 235"/>
                <a:gd name="T31" fmla="*/ 2147483647 h 246"/>
                <a:gd name="T32" fmla="*/ 0 w 235"/>
                <a:gd name="T33" fmla="*/ 2147483647 h 246"/>
                <a:gd name="T34" fmla="*/ 2147483647 w 235"/>
                <a:gd name="T35" fmla="*/ 2147483647 h 246"/>
                <a:gd name="T36" fmla="*/ 2147483647 w 235"/>
                <a:gd name="T37" fmla="*/ 2147483647 h 246"/>
                <a:gd name="T38" fmla="*/ 2147483647 w 235"/>
                <a:gd name="T39" fmla="*/ 2147483647 h 246"/>
                <a:gd name="T40" fmla="*/ 2147483647 w 235"/>
                <a:gd name="T41" fmla="*/ 2147483647 h 246"/>
                <a:gd name="T42" fmla="*/ 2147483647 w 235"/>
                <a:gd name="T43" fmla="*/ 2147483647 h 246"/>
                <a:gd name="T44" fmla="*/ 2147483647 w 235"/>
                <a:gd name="T45" fmla="*/ 2147483647 h 246"/>
                <a:gd name="T46" fmla="*/ 2147483647 w 235"/>
                <a:gd name="T47" fmla="*/ 2147483647 h 246"/>
                <a:gd name="T48" fmla="*/ 2147483647 w 235"/>
                <a:gd name="T49" fmla="*/ 2147483647 h 246"/>
                <a:gd name="T50" fmla="*/ 2147483647 w 235"/>
                <a:gd name="T51" fmla="*/ 2147483647 h 246"/>
                <a:gd name="T52" fmla="*/ 2147483647 w 235"/>
                <a:gd name="T53" fmla="*/ 2147483647 h 246"/>
                <a:gd name="T54" fmla="*/ 2147483647 w 235"/>
                <a:gd name="T55" fmla="*/ 2147483647 h 246"/>
                <a:gd name="T56" fmla="*/ 2147483647 w 235"/>
                <a:gd name="T57" fmla="*/ 2147483647 h 246"/>
                <a:gd name="T58" fmla="*/ 2147483647 w 235"/>
                <a:gd name="T59" fmla="*/ 2147483647 h 246"/>
                <a:gd name="T60" fmla="*/ 2147483647 w 235"/>
                <a:gd name="T61" fmla="*/ 2147483647 h 246"/>
                <a:gd name="T62" fmla="*/ 2147483647 w 235"/>
                <a:gd name="T63" fmla="*/ 2147483647 h 246"/>
                <a:gd name="T64" fmla="*/ 2147483647 w 235"/>
                <a:gd name="T65" fmla="*/ 2147483647 h 246"/>
                <a:gd name="T66" fmla="*/ 2147483647 w 235"/>
                <a:gd name="T67" fmla="*/ 2147483647 h 246"/>
                <a:gd name="T68" fmla="*/ 2147483647 w 235"/>
                <a:gd name="T69" fmla="*/ 2147483647 h 246"/>
                <a:gd name="T70" fmla="*/ 2147483647 w 235"/>
                <a:gd name="T71" fmla="*/ 2147483647 h 246"/>
                <a:gd name="T72" fmla="*/ 2147483647 w 235"/>
                <a:gd name="T73" fmla="*/ 2147483647 h 246"/>
                <a:gd name="T74" fmla="*/ 2147483647 w 235"/>
                <a:gd name="T75" fmla="*/ 2147483647 h 246"/>
                <a:gd name="T76" fmla="*/ 2147483647 w 235"/>
                <a:gd name="T77" fmla="*/ 2147483647 h 246"/>
                <a:gd name="T78" fmla="*/ 2147483647 w 235"/>
                <a:gd name="T79" fmla="*/ 2147483647 h 246"/>
                <a:gd name="T80" fmla="*/ 2147483647 w 235"/>
                <a:gd name="T81" fmla="*/ 2147483647 h 246"/>
                <a:gd name="T82" fmla="*/ 2147483647 w 235"/>
                <a:gd name="T83" fmla="*/ 0 h 246"/>
                <a:gd name="T84" fmla="*/ 2147483647 w 235"/>
                <a:gd name="T85" fmla="*/ 0 h 246"/>
                <a:gd name="T86" fmla="*/ 2147483647 w 235"/>
                <a:gd name="T87" fmla="*/ 2147483647 h 246"/>
                <a:gd name="T88" fmla="*/ 2147483647 w 235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35" h="246">
                  <a:moveTo>
                    <a:pt x="226" y="1"/>
                  </a:moveTo>
                  <a:lnTo>
                    <a:pt x="226" y="1"/>
                  </a:lnTo>
                  <a:lnTo>
                    <a:pt x="208" y="15"/>
                  </a:lnTo>
                  <a:lnTo>
                    <a:pt x="192" y="29"/>
                  </a:lnTo>
                  <a:lnTo>
                    <a:pt x="161" y="58"/>
                  </a:lnTo>
                  <a:lnTo>
                    <a:pt x="100" y="118"/>
                  </a:lnTo>
                  <a:lnTo>
                    <a:pt x="71" y="145"/>
                  </a:lnTo>
                  <a:lnTo>
                    <a:pt x="56" y="159"/>
                  </a:lnTo>
                  <a:lnTo>
                    <a:pt x="43" y="172"/>
                  </a:lnTo>
                  <a:lnTo>
                    <a:pt x="29" y="187"/>
                  </a:lnTo>
                  <a:lnTo>
                    <a:pt x="18" y="202"/>
                  </a:lnTo>
                  <a:lnTo>
                    <a:pt x="7" y="220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2" y="244"/>
                  </a:lnTo>
                  <a:lnTo>
                    <a:pt x="5" y="244"/>
                  </a:lnTo>
                  <a:lnTo>
                    <a:pt x="7" y="246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3" y="240"/>
                  </a:lnTo>
                  <a:lnTo>
                    <a:pt x="19" y="224"/>
                  </a:lnTo>
                  <a:lnTo>
                    <a:pt x="29" y="208"/>
                  </a:lnTo>
                  <a:lnTo>
                    <a:pt x="40" y="193"/>
                  </a:lnTo>
                  <a:lnTo>
                    <a:pt x="53" y="179"/>
                  </a:lnTo>
                  <a:lnTo>
                    <a:pt x="81" y="152"/>
                  </a:lnTo>
                  <a:lnTo>
                    <a:pt x="108" y="128"/>
                  </a:lnTo>
                  <a:lnTo>
                    <a:pt x="139" y="98"/>
                  </a:lnTo>
                  <a:lnTo>
                    <a:pt x="169" y="68"/>
                  </a:lnTo>
                  <a:lnTo>
                    <a:pt x="200" y="39"/>
                  </a:lnTo>
                  <a:lnTo>
                    <a:pt x="215" y="26"/>
                  </a:lnTo>
                  <a:lnTo>
                    <a:pt x="232" y="12"/>
                  </a:lnTo>
                  <a:lnTo>
                    <a:pt x="234" y="11"/>
                  </a:lnTo>
                  <a:lnTo>
                    <a:pt x="235" y="8"/>
                  </a:lnTo>
                  <a:lnTo>
                    <a:pt x="234" y="3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9" name="Freeform 1776"/>
            <p:cNvSpPr>
              <a:spLocks/>
            </p:cNvSpPr>
            <p:nvPr/>
          </p:nvSpPr>
          <p:spPr bwMode="auto">
            <a:xfrm>
              <a:off x="2698752" y="5810251"/>
              <a:ext cx="100013" cy="87313"/>
            </a:xfrm>
            <a:custGeom>
              <a:avLst/>
              <a:gdLst>
                <a:gd name="T0" fmla="*/ 2147483647 w 187"/>
                <a:gd name="T1" fmla="*/ 2147483647 h 165"/>
                <a:gd name="T2" fmla="*/ 2147483647 w 187"/>
                <a:gd name="T3" fmla="*/ 2147483647 h 165"/>
                <a:gd name="T4" fmla="*/ 2147483647 w 187"/>
                <a:gd name="T5" fmla="*/ 2147483647 h 165"/>
                <a:gd name="T6" fmla="*/ 2147483647 w 187"/>
                <a:gd name="T7" fmla="*/ 2147483647 h 165"/>
                <a:gd name="T8" fmla="*/ 2147483647 w 187"/>
                <a:gd name="T9" fmla="*/ 2147483647 h 165"/>
                <a:gd name="T10" fmla="*/ 2147483647 w 187"/>
                <a:gd name="T11" fmla="*/ 2147483647 h 165"/>
                <a:gd name="T12" fmla="*/ 2147483647 w 187"/>
                <a:gd name="T13" fmla="*/ 2147483647 h 165"/>
                <a:gd name="T14" fmla="*/ 2147483647 w 187"/>
                <a:gd name="T15" fmla="*/ 2147483647 h 165"/>
                <a:gd name="T16" fmla="*/ 2147483647 w 187"/>
                <a:gd name="T17" fmla="*/ 2147483647 h 165"/>
                <a:gd name="T18" fmla="*/ 2147483647 w 187"/>
                <a:gd name="T19" fmla="*/ 2147483647 h 165"/>
                <a:gd name="T20" fmla="*/ 0 w 187"/>
                <a:gd name="T21" fmla="*/ 2147483647 h 165"/>
                <a:gd name="T22" fmla="*/ 0 w 187"/>
                <a:gd name="T23" fmla="*/ 2147483647 h 165"/>
                <a:gd name="T24" fmla="*/ 0 w 187"/>
                <a:gd name="T25" fmla="*/ 2147483647 h 165"/>
                <a:gd name="T26" fmla="*/ 0 w 187"/>
                <a:gd name="T27" fmla="*/ 2147483647 h 165"/>
                <a:gd name="T28" fmla="*/ 2147483647 w 187"/>
                <a:gd name="T29" fmla="*/ 2147483647 h 165"/>
                <a:gd name="T30" fmla="*/ 2147483647 w 187"/>
                <a:gd name="T31" fmla="*/ 2147483647 h 165"/>
                <a:gd name="T32" fmla="*/ 2147483647 w 187"/>
                <a:gd name="T33" fmla="*/ 2147483647 h 165"/>
                <a:gd name="T34" fmla="*/ 2147483647 w 187"/>
                <a:gd name="T35" fmla="*/ 2147483647 h 165"/>
                <a:gd name="T36" fmla="*/ 2147483647 w 187"/>
                <a:gd name="T37" fmla="*/ 2147483647 h 165"/>
                <a:gd name="T38" fmla="*/ 2147483647 w 187"/>
                <a:gd name="T39" fmla="*/ 2147483647 h 165"/>
                <a:gd name="T40" fmla="*/ 2147483647 w 187"/>
                <a:gd name="T41" fmla="*/ 2147483647 h 165"/>
                <a:gd name="T42" fmla="*/ 2147483647 w 187"/>
                <a:gd name="T43" fmla="*/ 2147483647 h 165"/>
                <a:gd name="T44" fmla="*/ 2147483647 w 187"/>
                <a:gd name="T45" fmla="*/ 2147483647 h 165"/>
                <a:gd name="T46" fmla="*/ 2147483647 w 187"/>
                <a:gd name="T47" fmla="*/ 2147483647 h 165"/>
                <a:gd name="T48" fmla="*/ 2147483647 w 187"/>
                <a:gd name="T49" fmla="*/ 2147483647 h 165"/>
                <a:gd name="T50" fmla="*/ 2147483647 w 187"/>
                <a:gd name="T51" fmla="*/ 2147483647 h 165"/>
                <a:gd name="T52" fmla="*/ 2147483647 w 187"/>
                <a:gd name="T53" fmla="*/ 2147483647 h 165"/>
                <a:gd name="T54" fmla="*/ 2147483647 w 187"/>
                <a:gd name="T55" fmla="*/ 2147483647 h 165"/>
                <a:gd name="T56" fmla="*/ 2147483647 w 187"/>
                <a:gd name="T57" fmla="*/ 2147483647 h 165"/>
                <a:gd name="T58" fmla="*/ 2147483647 w 187"/>
                <a:gd name="T59" fmla="*/ 2147483647 h 165"/>
                <a:gd name="T60" fmla="*/ 2147483647 w 187"/>
                <a:gd name="T61" fmla="*/ 2147483647 h 165"/>
                <a:gd name="T62" fmla="*/ 2147483647 w 187"/>
                <a:gd name="T63" fmla="*/ 2147483647 h 165"/>
                <a:gd name="T64" fmla="*/ 2147483647 w 187"/>
                <a:gd name="T65" fmla="*/ 2147483647 h 165"/>
                <a:gd name="T66" fmla="*/ 2147483647 w 187"/>
                <a:gd name="T67" fmla="*/ 2147483647 h 165"/>
                <a:gd name="T68" fmla="*/ 2147483647 w 187"/>
                <a:gd name="T69" fmla="*/ 2147483647 h 165"/>
                <a:gd name="T70" fmla="*/ 2147483647 w 187"/>
                <a:gd name="T71" fmla="*/ 2147483647 h 165"/>
                <a:gd name="T72" fmla="*/ 2147483647 w 187"/>
                <a:gd name="T73" fmla="*/ 2147483647 h 165"/>
                <a:gd name="T74" fmla="*/ 2147483647 w 187"/>
                <a:gd name="T75" fmla="*/ 0 h 165"/>
                <a:gd name="T76" fmla="*/ 2147483647 w 187"/>
                <a:gd name="T77" fmla="*/ 2147483647 h 165"/>
                <a:gd name="T78" fmla="*/ 2147483647 w 187"/>
                <a:gd name="T79" fmla="*/ 2147483647 h 1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7" h="165">
                  <a:moveTo>
                    <a:pt x="178" y="1"/>
                  </a:moveTo>
                  <a:lnTo>
                    <a:pt x="178" y="1"/>
                  </a:lnTo>
                  <a:lnTo>
                    <a:pt x="153" y="20"/>
                  </a:lnTo>
                  <a:lnTo>
                    <a:pt x="130" y="39"/>
                  </a:lnTo>
                  <a:lnTo>
                    <a:pt x="84" y="80"/>
                  </a:lnTo>
                  <a:lnTo>
                    <a:pt x="30" y="128"/>
                  </a:lnTo>
                  <a:lnTo>
                    <a:pt x="14" y="141"/>
                  </a:lnTo>
                  <a:lnTo>
                    <a:pt x="7" y="147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2"/>
                  </a:lnTo>
                  <a:lnTo>
                    <a:pt x="19" y="153"/>
                  </a:lnTo>
                  <a:lnTo>
                    <a:pt x="28" y="145"/>
                  </a:lnTo>
                  <a:lnTo>
                    <a:pt x="47" y="128"/>
                  </a:lnTo>
                  <a:lnTo>
                    <a:pt x="94" y="89"/>
                  </a:lnTo>
                  <a:lnTo>
                    <a:pt x="137" y="50"/>
                  </a:lnTo>
                  <a:lnTo>
                    <a:pt x="160" y="31"/>
                  </a:lnTo>
                  <a:lnTo>
                    <a:pt x="184" y="12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6" y="4"/>
                  </a:lnTo>
                  <a:lnTo>
                    <a:pt x="184" y="1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0" name="Freeform 1777"/>
            <p:cNvSpPr>
              <a:spLocks/>
            </p:cNvSpPr>
            <p:nvPr/>
          </p:nvSpPr>
          <p:spPr bwMode="auto">
            <a:xfrm>
              <a:off x="2728914" y="5835651"/>
              <a:ext cx="68263" cy="65088"/>
            </a:xfrm>
            <a:custGeom>
              <a:avLst/>
              <a:gdLst>
                <a:gd name="T0" fmla="*/ 2147483647 w 127"/>
                <a:gd name="T1" fmla="*/ 2147483647 h 124"/>
                <a:gd name="T2" fmla="*/ 2147483647 w 127"/>
                <a:gd name="T3" fmla="*/ 2147483647 h 124"/>
                <a:gd name="T4" fmla="*/ 2147483647 w 127"/>
                <a:gd name="T5" fmla="*/ 2147483647 h 124"/>
                <a:gd name="T6" fmla="*/ 2147483647 w 127"/>
                <a:gd name="T7" fmla="*/ 2147483647 h 124"/>
                <a:gd name="T8" fmla="*/ 2147483647 w 127"/>
                <a:gd name="T9" fmla="*/ 2147483647 h 124"/>
                <a:gd name="T10" fmla="*/ 2147483647 w 127"/>
                <a:gd name="T11" fmla="*/ 2147483647 h 124"/>
                <a:gd name="T12" fmla="*/ 2147483647 w 127"/>
                <a:gd name="T13" fmla="*/ 2147483647 h 124"/>
                <a:gd name="T14" fmla="*/ 2147483647 w 127"/>
                <a:gd name="T15" fmla="*/ 2147483647 h 124"/>
                <a:gd name="T16" fmla="*/ 2147483647 w 127"/>
                <a:gd name="T17" fmla="*/ 2147483647 h 124"/>
                <a:gd name="T18" fmla="*/ 2147483647 w 127"/>
                <a:gd name="T19" fmla="*/ 2147483647 h 124"/>
                <a:gd name="T20" fmla="*/ 2147483647 w 127"/>
                <a:gd name="T21" fmla="*/ 2147483647 h 124"/>
                <a:gd name="T22" fmla="*/ 2147483647 w 127"/>
                <a:gd name="T23" fmla="*/ 2147483647 h 124"/>
                <a:gd name="T24" fmla="*/ 0 w 127"/>
                <a:gd name="T25" fmla="*/ 2147483647 h 124"/>
                <a:gd name="T26" fmla="*/ 0 w 127"/>
                <a:gd name="T27" fmla="*/ 2147483647 h 124"/>
                <a:gd name="T28" fmla="*/ 0 w 127"/>
                <a:gd name="T29" fmla="*/ 2147483647 h 124"/>
                <a:gd name="T30" fmla="*/ 2147483647 w 127"/>
                <a:gd name="T31" fmla="*/ 2147483647 h 124"/>
                <a:gd name="T32" fmla="*/ 2147483647 w 127"/>
                <a:gd name="T33" fmla="*/ 2147483647 h 124"/>
                <a:gd name="T34" fmla="*/ 2147483647 w 127"/>
                <a:gd name="T35" fmla="*/ 2147483647 h 124"/>
                <a:gd name="T36" fmla="*/ 2147483647 w 127"/>
                <a:gd name="T37" fmla="*/ 2147483647 h 124"/>
                <a:gd name="T38" fmla="*/ 2147483647 w 127"/>
                <a:gd name="T39" fmla="*/ 2147483647 h 124"/>
                <a:gd name="T40" fmla="*/ 2147483647 w 127"/>
                <a:gd name="T41" fmla="*/ 2147483647 h 124"/>
                <a:gd name="T42" fmla="*/ 2147483647 w 127"/>
                <a:gd name="T43" fmla="*/ 2147483647 h 124"/>
                <a:gd name="T44" fmla="*/ 2147483647 w 127"/>
                <a:gd name="T45" fmla="*/ 2147483647 h 124"/>
                <a:gd name="T46" fmla="*/ 2147483647 w 127"/>
                <a:gd name="T47" fmla="*/ 2147483647 h 124"/>
                <a:gd name="T48" fmla="*/ 2147483647 w 127"/>
                <a:gd name="T49" fmla="*/ 2147483647 h 124"/>
                <a:gd name="T50" fmla="*/ 2147483647 w 127"/>
                <a:gd name="T51" fmla="*/ 2147483647 h 124"/>
                <a:gd name="T52" fmla="*/ 2147483647 w 127"/>
                <a:gd name="T53" fmla="*/ 2147483647 h 124"/>
                <a:gd name="T54" fmla="*/ 2147483647 w 127"/>
                <a:gd name="T55" fmla="*/ 2147483647 h 124"/>
                <a:gd name="T56" fmla="*/ 2147483647 w 127"/>
                <a:gd name="T57" fmla="*/ 2147483647 h 124"/>
                <a:gd name="T58" fmla="*/ 2147483647 w 127"/>
                <a:gd name="T59" fmla="*/ 2147483647 h 124"/>
                <a:gd name="T60" fmla="*/ 2147483647 w 127"/>
                <a:gd name="T61" fmla="*/ 2147483647 h 124"/>
                <a:gd name="T62" fmla="*/ 2147483647 w 127"/>
                <a:gd name="T63" fmla="*/ 2147483647 h 124"/>
                <a:gd name="T64" fmla="*/ 2147483647 w 127"/>
                <a:gd name="T65" fmla="*/ 2147483647 h 124"/>
                <a:gd name="T66" fmla="*/ 2147483647 w 127"/>
                <a:gd name="T67" fmla="*/ 2147483647 h 124"/>
                <a:gd name="T68" fmla="*/ 2147483647 w 127"/>
                <a:gd name="T69" fmla="*/ 2147483647 h 124"/>
                <a:gd name="T70" fmla="*/ 2147483647 w 127"/>
                <a:gd name="T71" fmla="*/ 2147483647 h 124"/>
                <a:gd name="T72" fmla="*/ 2147483647 w 127"/>
                <a:gd name="T73" fmla="*/ 2147483647 h 124"/>
                <a:gd name="T74" fmla="*/ 2147483647 w 127"/>
                <a:gd name="T75" fmla="*/ 2147483647 h 124"/>
                <a:gd name="T76" fmla="*/ 2147483647 w 127"/>
                <a:gd name="T77" fmla="*/ 2147483647 h 124"/>
                <a:gd name="T78" fmla="*/ 2147483647 w 127"/>
                <a:gd name="T79" fmla="*/ 2147483647 h 124"/>
                <a:gd name="T80" fmla="*/ 2147483647 w 127"/>
                <a:gd name="T81" fmla="*/ 0 h 124"/>
                <a:gd name="T82" fmla="*/ 2147483647 w 127"/>
                <a:gd name="T83" fmla="*/ 0 h 124"/>
                <a:gd name="T84" fmla="*/ 2147483647 w 127"/>
                <a:gd name="T85" fmla="*/ 2147483647 h 124"/>
                <a:gd name="T86" fmla="*/ 2147483647 w 127"/>
                <a:gd name="T87" fmla="*/ 2147483647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7" h="124">
                  <a:moveTo>
                    <a:pt x="117" y="2"/>
                  </a:moveTo>
                  <a:lnTo>
                    <a:pt x="117" y="2"/>
                  </a:lnTo>
                  <a:lnTo>
                    <a:pt x="100" y="14"/>
                  </a:lnTo>
                  <a:lnTo>
                    <a:pt x="84" y="26"/>
                  </a:lnTo>
                  <a:lnTo>
                    <a:pt x="68" y="38"/>
                  </a:lnTo>
                  <a:lnTo>
                    <a:pt x="51" y="52"/>
                  </a:lnTo>
                  <a:lnTo>
                    <a:pt x="37" y="65"/>
                  </a:lnTo>
                  <a:lnTo>
                    <a:pt x="22" y="80"/>
                  </a:lnTo>
                  <a:lnTo>
                    <a:pt x="15" y="89"/>
                  </a:lnTo>
                  <a:lnTo>
                    <a:pt x="8" y="98"/>
                  </a:lnTo>
                  <a:lnTo>
                    <a:pt x="4" y="10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5" y="124"/>
                  </a:lnTo>
                  <a:lnTo>
                    <a:pt x="7" y="124"/>
                  </a:lnTo>
                  <a:lnTo>
                    <a:pt x="9" y="124"/>
                  </a:lnTo>
                  <a:lnTo>
                    <a:pt x="11" y="121"/>
                  </a:lnTo>
                  <a:lnTo>
                    <a:pt x="12" y="120"/>
                  </a:lnTo>
                  <a:lnTo>
                    <a:pt x="16" y="110"/>
                  </a:lnTo>
                  <a:lnTo>
                    <a:pt x="22" y="101"/>
                  </a:lnTo>
                  <a:lnTo>
                    <a:pt x="27" y="93"/>
                  </a:lnTo>
                  <a:lnTo>
                    <a:pt x="35" y="84"/>
                  </a:lnTo>
                  <a:lnTo>
                    <a:pt x="51" y="70"/>
                  </a:lnTo>
                  <a:lnTo>
                    <a:pt x="66" y="56"/>
                  </a:lnTo>
                  <a:lnTo>
                    <a:pt x="80" y="44"/>
                  </a:lnTo>
                  <a:lnTo>
                    <a:pt x="95" y="33"/>
                  </a:lnTo>
                  <a:lnTo>
                    <a:pt x="110" y="22"/>
                  </a:lnTo>
                  <a:lnTo>
                    <a:pt x="125" y="11"/>
                  </a:lnTo>
                  <a:lnTo>
                    <a:pt x="127" y="8"/>
                  </a:lnTo>
                  <a:lnTo>
                    <a:pt x="127" y="7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2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1" name="Freeform 1778"/>
            <p:cNvSpPr>
              <a:spLocks/>
            </p:cNvSpPr>
            <p:nvPr/>
          </p:nvSpPr>
          <p:spPr bwMode="auto">
            <a:xfrm>
              <a:off x="2741614" y="5857876"/>
              <a:ext cx="47625" cy="41275"/>
            </a:xfrm>
            <a:custGeom>
              <a:avLst/>
              <a:gdLst>
                <a:gd name="T0" fmla="*/ 2147483647 w 91"/>
                <a:gd name="T1" fmla="*/ 0 h 80"/>
                <a:gd name="T2" fmla="*/ 2147483647 w 91"/>
                <a:gd name="T3" fmla="*/ 0 h 80"/>
                <a:gd name="T4" fmla="*/ 2147483647 w 91"/>
                <a:gd name="T5" fmla="*/ 0 h 80"/>
                <a:gd name="T6" fmla="*/ 2147483647 w 91"/>
                <a:gd name="T7" fmla="*/ 2147483647 h 80"/>
                <a:gd name="T8" fmla="*/ 2147483647 w 91"/>
                <a:gd name="T9" fmla="*/ 2147483647 h 80"/>
                <a:gd name="T10" fmla="*/ 2147483647 w 91"/>
                <a:gd name="T11" fmla="*/ 2147483647 h 80"/>
                <a:gd name="T12" fmla="*/ 2147483647 w 91"/>
                <a:gd name="T13" fmla="*/ 2147483647 h 80"/>
                <a:gd name="T14" fmla="*/ 2147483647 w 91"/>
                <a:gd name="T15" fmla="*/ 2147483647 h 80"/>
                <a:gd name="T16" fmla="*/ 2147483647 w 91"/>
                <a:gd name="T17" fmla="*/ 2147483647 h 80"/>
                <a:gd name="T18" fmla="*/ 2147483647 w 91"/>
                <a:gd name="T19" fmla="*/ 2147483647 h 80"/>
                <a:gd name="T20" fmla="*/ 2147483647 w 91"/>
                <a:gd name="T21" fmla="*/ 2147483647 h 80"/>
                <a:gd name="T22" fmla="*/ 2147483647 w 91"/>
                <a:gd name="T23" fmla="*/ 2147483647 h 80"/>
                <a:gd name="T24" fmla="*/ 0 w 91"/>
                <a:gd name="T25" fmla="*/ 2147483647 h 80"/>
                <a:gd name="T26" fmla="*/ 0 w 91"/>
                <a:gd name="T27" fmla="*/ 2147483647 h 80"/>
                <a:gd name="T28" fmla="*/ 0 w 91"/>
                <a:gd name="T29" fmla="*/ 2147483647 h 80"/>
                <a:gd name="T30" fmla="*/ 2147483647 w 91"/>
                <a:gd name="T31" fmla="*/ 2147483647 h 80"/>
                <a:gd name="T32" fmla="*/ 2147483647 w 91"/>
                <a:gd name="T33" fmla="*/ 2147483647 h 80"/>
                <a:gd name="T34" fmla="*/ 2147483647 w 91"/>
                <a:gd name="T35" fmla="*/ 2147483647 h 80"/>
                <a:gd name="T36" fmla="*/ 2147483647 w 91"/>
                <a:gd name="T37" fmla="*/ 2147483647 h 80"/>
                <a:gd name="T38" fmla="*/ 2147483647 w 91"/>
                <a:gd name="T39" fmla="*/ 2147483647 h 80"/>
                <a:gd name="T40" fmla="*/ 2147483647 w 91"/>
                <a:gd name="T41" fmla="*/ 2147483647 h 80"/>
                <a:gd name="T42" fmla="*/ 2147483647 w 91"/>
                <a:gd name="T43" fmla="*/ 2147483647 h 80"/>
                <a:gd name="T44" fmla="*/ 2147483647 w 91"/>
                <a:gd name="T45" fmla="*/ 2147483647 h 80"/>
                <a:gd name="T46" fmla="*/ 2147483647 w 91"/>
                <a:gd name="T47" fmla="*/ 2147483647 h 80"/>
                <a:gd name="T48" fmla="*/ 2147483647 w 91"/>
                <a:gd name="T49" fmla="*/ 2147483647 h 80"/>
                <a:gd name="T50" fmla="*/ 2147483647 w 91"/>
                <a:gd name="T51" fmla="*/ 2147483647 h 80"/>
                <a:gd name="T52" fmla="*/ 2147483647 w 91"/>
                <a:gd name="T53" fmla="*/ 2147483647 h 80"/>
                <a:gd name="T54" fmla="*/ 2147483647 w 91"/>
                <a:gd name="T55" fmla="*/ 2147483647 h 80"/>
                <a:gd name="T56" fmla="*/ 2147483647 w 91"/>
                <a:gd name="T57" fmla="*/ 2147483647 h 80"/>
                <a:gd name="T58" fmla="*/ 2147483647 w 91"/>
                <a:gd name="T59" fmla="*/ 2147483647 h 80"/>
                <a:gd name="T60" fmla="*/ 2147483647 w 91"/>
                <a:gd name="T61" fmla="*/ 2147483647 h 80"/>
                <a:gd name="T62" fmla="*/ 2147483647 w 91"/>
                <a:gd name="T63" fmla="*/ 2147483647 h 80"/>
                <a:gd name="T64" fmla="*/ 2147483647 w 91"/>
                <a:gd name="T65" fmla="*/ 2147483647 h 80"/>
                <a:gd name="T66" fmla="*/ 2147483647 w 91"/>
                <a:gd name="T67" fmla="*/ 2147483647 h 80"/>
                <a:gd name="T68" fmla="*/ 2147483647 w 91"/>
                <a:gd name="T69" fmla="*/ 2147483647 h 80"/>
                <a:gd name="T70" fmla="*/ 2147483647 w 91"/>
                <a:gd name="T71" fmla="*/ 2147483647 h 80"/>
                <a:gd name="T72" fmla="*/ 2147483647 w 91"/>
                <a:gd name="T73" fmla="*/ 2147483647 h 80"/>
                <a:gd name="T74" fmla="*/ 2147483647 w 91"/>
                <a:gd name="T75" fmla="*/ 0 h 80"/>
                <a:gd name="T76" fmla="*/ 2147483647 w 91"/>
                <a:gd name="T77" fmla="*/ 0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1" h="80">
                  <a:moveTo>
                    <a:pt x="85" y="0"/>
                  </a:moveTo>
                  <a:lnTo>
                    <a:pt x="85" y="0"/>
                  </a:lnTo>
                  <a:lnTo>
                    <a:pt x="80" y="0"/>
                  </a:lnTo>
                  <a:lnTo>
                    <a:pt x="75" y="1"/>
                  </a:lnTo>
                  <a:lnTo>
                    <a:pt x="65" y="5"/>
                  </a:lnTo>
                  <a:lnTo>
                    <a:pt x="57" y="11"/>
                  </a:lnTo>
                  <a:lnTo>
                    <a:pt x="49" y="18"/>
                  </a:lnTo>
                  <a:lnTo>
                    <a:pt x="35" y="30"/>
                  </a:lnTo>
                  <a:lnTo>
                    <a:pt x="23" y="4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7"/>
                  </a:lnTo>
                  <a:lnTo>
                    <a:pt x="24" y="60"/>
                  </a:lnTo>
                  <a:lnTo>
                    <a:pt x="41" y="42"/>
                  </a:lnTo>
                  <a:lnTo>
                    <a:pt x="50" y="34"/>
                  </a:lnTo>
                  <a:lnTo>
                    <a:pt x="61" y="23"/>
                  </a:lnTo>
                  <a:lnTo>
                    <a:pt x="66" y="19"/>
                  </a:lnTo>
                  <a:lnTo>
                    <a:pt x="73" y="15"/>
                  </a:lnTo>
                  <a:lnTo>
                    <a:pt x="79" y="14"/>
                  </a:lnTo>
                  <a:lnTo>
                    <a:pt x="85" y="14"/>
                  </a:lnTo>
                  <a:lnTo>
                    <a:pt x="88" y="12"/>
                  </a:lnTo>
                  <a:lnTo>
                    <a:pt x="90" y="12"/>
                  </a:lnTo>
                  <a:lnTo>
                    <a:pt x="91" y="10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2" name="Freeform 1779"/>
            <p:cNvSpPr>
              <a:spLocks/>
            </p:cNvSpPr>
            <p:nvPr/>
          </p:nvSpPr>
          <p:spPr bwMode="auto">
            <a:xfrm>
              <a:off x="2503489" y="5613401"/>
              <a:ext cx="26988" cy="33338"/>
            </a:xfrm>
            <a:custGeom>
              <a:avLst/>
              <a:gdLst>
                <a:gd name="T0" fmla="*/ 2147483647 w 51"/>
                <a:gd name="T1" fmla="*/ 2147483647 h 63"/>
                <a:gd name="T2" fmla="*/ 2147483647 w 51"/>
                <a:gd name="T3" fmla="*/ 2147483647 h 63"/>
                <a:gd name="T4" fmla="*/ 2147483647 w 51"/>
                <a:gd name="T5" fmla="*/ 2147483647 h 63"/>
                <a:gd name="T6" fmla="*/ 2147483647 w 51"/>
                <a:gd name="T7" fmla="*/ 2147483647 h 63"/>
                <a:gd name="T8" fmla="*/ 2147483647 w 51"/>
                <a:gd name="T9" fmla="*/ 2147483647 h 63"/>
                <a:gd name="T10" fmla="*/ 2147483647 w 51"/>
                <a:gd name="T11" fmla="*/ 2147483647 h 63"/>
                <a:gd name="T12" fmla="*/ 2147483647 w 51"/>
                <a:gd name="T13" fmla="*/ 2147483647 h 63"/>
                <a:gd name="T14" fmla="*/ 2147483647 w 51"/>
                <a:gd name="T15" fmla="*/ 2147483647 h 63"/>
                <a:gd name="T16" fmla="*/ 2147483647 w 51"/>
                <a:gd name="T17" fmla="*/ 2147483647 h 63"/>
                <a:gd name="T18" fmla="*/ 0 w 51"/>
                <a:gd name="T19" fmla="*/ 2147483647 h 63"/>
                <a:gd name="T20" fmla="*/ 0 w 51"/>
                <a:gd name="T21" fmla="*/ 2147483647 h 63"/>
                <a:gd name="T22" fmla="*/ 2147483647 w 51"/>
                <a:gd name="T23" fmla="*/ 2147483647 h 63"/>
                <a:gd name="T24" fmla="*/ 2147483647 w 51"/>
                <a:gd name="T25" fmla="*/ 2147483647 h 63"/>
                <a:gd name="T26" fmla="*/ 2147483647 w 51"/>
                <a:gd name="T27" fmla="*/ 2147483647 h 63"/>
                <a:gd name="T28" fmla="*/ 2147483647 w 51"/>
                <a:gd name="T29" fmla="*/ 2147483647 h 63"/>
                <a:gd name="T30" fmla="*/ 2147483647 w 51"/>
                <a:gd name="T31" fmla="*/ 2147483647 h 63"/>
                <a:gd name="T32" fmla="*/ 2147483647 w 51"/>
                <a:gd name="T33" fmla="*/ 2147483647 h 63"/>
                <a:gd name="T34" fmla="*/ 2147483647 w 51"/>
                <a:gd name="T35" fmla="*/ 2147483647 h 63"/>
                <a:gd name="T36" fmla="*/ 2147483647 w 51"/>
                <a:gd name="T37" fmla="*/ 2147483647 h 63"/>
                <a:gd name="T38" fmla="*/ 2147483647 w 51"/>
                <a:gd name="T39" fmla="*/ 2147483647 h 63"/>
                <a:gd name="T40" fmla="*/ 2147483647 w 51"/>
                <a:gd name="T41" fmla="*/ 2147483647 h 63"/>
                <a:gd name="T42" fmla="*/ 2147483647 w 51"/>
                <a:gd name="T43" fmla="*/ 2147483647 h 63"/>
                <a:gd name="T44" fmla="*/ 2147483647 w 51"/>
                <a:gd name="T45" fmla="*/ 2147483647 h 63"/>
                <a:gd name="T46" fmla="*/ 2147483647 w 51"/>
                <a:gd name="T47" fmla="*/ 2147483647 h 63"/>
                <a:gd name="T48" fmla="*/ 2147483647 w 51"/>
                <a:gd name="T49" fmla="*/ 2147483647 h 63"/>
                <a:gd name="T50" fmla="*/ 2147483647 w 51"/>
                <a:gd name="T51" fmla="*/ 2147483647 h 63"/>
                <a:gd name="T52" fmla="*/ 2147483647 w 51"/>
                <a:gd name="T53" fmla="*/ 2147483647 h 63"/>
                <a:gd name="T54" fmla="*/ 2147483647 w 51"/>
                <a:gd name="T55" fmla="*/ 2147483647 h 63"/>
                <a:gd name="T56" fmla="*/ 2147483647 w 51"/>
                <a:gd name="T57" fmla="*/ 0 h 63"/>
                <a:gd name="T58" fmla="*/ 2147483647 w 51"/>
                <a:gd name="T59" fmla="*/ 0 h 63"/>
                <a:gd name="T60" fmla="*/ 2147483647 w 51"/>
                <a:gd name="T61" fmla="*/ 0 h 63"/>
                <a:gd name="T62" fmla="*/ 2147483647 w 51"/>
                <a:gd name="T63" fmla="*/ 0 h 63"/>
                <a:gd name="T64" fmla="*/ 2147483647 w 51"/>
                <a:gd name="T65" fmla="*/ 2147483647 h 63"/>
                <a:gd name="T66" fmla="*/ 2147483647 w 51"/>
                <a:gd name="T67" fmla="*/ 2147483647 h 6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" h="63">
                  <a:moveTo>
                    <a:pt x="39" y="3"/>
                  </a:moveTo>
                  <a:lnTo>
                    <a:pt x="39" y="3"/>
                  </a:lnTo>
                  <a:lnTo>
                    <a:pt x="35" y="8"/>
                  </a:lnTo>
                  <a:lnTo>
                    <a:pt x="30" y="15"/>
                  </a:lnTo>
                  <a:lnTo>
                    <a:pt x="20" y="26"/>
                  </a:lnTo>
                  <a:lnTo>
                    <a:pt x="11" y="40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3"/>
                  </a:lnTo>
                  <a:lnTo>
                    <a:pt x="12" y="60"/>
                  </a:lnTo>
                  <a:lnTo>
                    <a:pt x="22" y="46"/>
                  </a:lnTo>
                  <a:lnTo>
                    <a:pt x="31" y="33"/>
                  </a:lnTo>
                  <a:lnTo>
                    <a:pt x="41" y="22"/>
                  </a:lnTo>
                  <a:lnTo>
                    <a:pt x="46" y="15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3" name="Freeform 1780"/>
            <p:cNvSpPr>
              <a:spLocks/>
            </p:cNvSpPr>
            <p:nvPr/>
          </p:nvSpPr>
          <p:spPr bwMode="auto">
            <a:xfrm>
              <a:off x="2525714" y="5608638"/>
              <a:ext cx="47625" cy="42863"/>
            </a:xfrm>
            <a:custGeom>
              <a:avLst/>
              <a:gdLst>
                <a:gd name="T0" fmla="*/ 2147483647 w 88"/>
                <a:gd name="T1" fmla="*/ 2147483647 h 83"/>
                <a:gd name="T2" fmla="*/ 2147483647 w 88"/>
                <a:gd name="T3" fmla="*/ 2147483647 h 83"/>
                <a:gd name="T4" fmla="*/ 2147483647 w 88"/>
                <a:gd name="T5" fmla="*/ 2147483647 h 83"/>
                <a:gd name="T6" fmla="*/ 2147483647 w 88"/>
                <a:gd name="T7" fmla="*/ 2147483647 h 83"/>
                <a:gd name="T8" fmla="*/ 2147483647 w 88"/>
                <a:gd name="T9" fmla="*/ 2147483647 h 83"/>
                <a:gd name="T10" fmla="*/ 2147483647 w 88"/>
                <a:gd name="T11" fmla="*/ 2147483647 h 83"/>
                <a:gd name="T12" fmla="*/ 2147483647 w 88"/>
                <a:gd name="T13" fmla="*/ 2147483647 h 83"/>
                <a:gd name="T14" fmla="*/ 0 w 88"/>
                <a:gd name="T15" fmla="*/ 2147483647 h 83"/>
                <a:gd name="T16" fmla="*/ 0 w 88"/>
                <a:gd name="T17" fmla="*/ 2147483647 h 83"/>
                <a:gd name="T18" fmla="*/ 0 w 88"/>
                <a:gd name="T19" fmla="*/ 2147483647 h 83"/>
                <a:gd name="T20" fmla="*/ 2147483647 w 88"/>
                <a:gd name="T21" fmla="*/ 2147483647 h 83"/>
                <a:gd name="T22" fmla="*/ 2147483647 w 88"/>
                <a:gd name="T23" fmla="*/ 2147483647 h 83"/>
                <a:gd name="T24" fmla="*/ 2147483647 w 88"/>
                <a:gd name="T25" fmla="*/ 2147483647 h 83"/>
                <a:gd name="T26" fmla="*/ 2147483647 w 88"/>
                <a:gd name="T27" fmla="*/ 2147483647 h 83"/>
                <a:gd name="T28" fmla="*/ 2147483647 w 88"/>
                <a:gd name="T29" fmla="*/ 2147483647 h 83"/>
                <a:gd name="T30" fmla="*/ 2147483647 w 88"/>
                <a:gd name="T31" fmla="*/ 2147483647 h 83"/>
                <a:gd name="T32" fmla="*/ 2147483647 w 88"/>
                <a:gd name="T33" fmla="*/ 2147483647 h 83"/>
                <a:gd name="T34" fmla="*/ 2147483647 w 88"/>
                <a:gd name="T35" fmla="*/ 2147483647 h 83"/>
                <a:gd name="T36" fmla="*/ 2147483647 w 88"/>
                <a:gd name="T37" fmla="*/ 2147483647 h 83"/>
                <a:gd name="T38" fmla="*/ 2147483647 w 88"/>
                <a:gd name="T39" fmla="*/ 2147483647 h 83"/>
                <a:gd name="T40" fmla="*/ 2147483647 w 88"/>
                <a:gd name="T41" fmla="*/ 2147483647 h 83"/>
                <a:gd name="T42" fmla="*/ 2147483647 w 88"/>
                <a:gd name="T43" fmla="*/ 2147483647 h 83"/>
                <a:gd name="T44" fmla="*/ 2147483647 w 88"/>
                <a:gd name="T45" fmla="*/ 2147483647 h 83"/>
                <a:gd name="T46" fmla="*/ 2147483647 w 88"/>
                <a:gd name="T47" fmla="*/ 2147483647 h 83"/>
                <a:gd name="T48" fmla="*/ 2147483647 w 88"/>
                <a:gd name="T49" fmla="*/ 2147483647 h 83"/>
                <a:gd name="T50" fmla="*/ 2147483647 w 88"/>
                <a:gd name="T51" fmla="*/ 2147483647 h 83"/>
                <a:gd name="T52" fmla="*/ 2147483647 w 88"/>
                <a:gd name="T53" fmla="*/ 2147483647 h 83"/>
                <a:gd name="T54" fmla="*/ 2147483647 w 88"/>
                <a:gd name="T55" fmla="*/ 0 h 83"/>
                <a:gd name="T56" fmla="*/ 2147483647 w 88"/>
                <a:gd name="T57" fmla="*/ 2147483647 h 83"/>
                <a:gd name="T58" fmla="*/ 2147483647 w 88"/>
                <a:gd name="T59" fmla="*/ 2147483647 h 8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8" h="83">
                  <a:moveTo>
                    <a:pt x="79" y="2"/>
                  </a:moveTo>
                  <a:lnTo>
                    <a:pt x="79" y="2"/>
                  </a:lnTo>
                  <a:lnTo>
                    <a:pt x="68" y="10"/>
                  </a:lnTo>
                  <a:lnTo>
                    <a:pt x="57" y="18"/>
                  </a:lnTo>
                  <a:lnTo>
                    <a:pt x="38" y="36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11" y="82"/>
                  </a:lnTo>
                  <a:lnTo>
                    <a:pt x="46" y="45"/>
                  </a:lnTo>
                  <a:lnTo>
                    <a:pt x="65" y="27"/>
                  </a:lnTo>
                  <a:lnTo>
                    <a:pt x="75" y="21"/>
                  </a:lnTo>
                  <a:lnTo>
                    <a:pt x="85" y="13"/>
                  </a:lnTo>
                  <a:lnTo>
                    <a:pt x="87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87" y="4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4" name="Freeform 1781"/>
            <p:cNvSpPr>
              <a:spLocks/>
            </p:cNvSpPr>
            <p:nvPr/>
          </p:nvSpPr>
          <p:spPr bwMode="auto">
            <a:xfrm>
              <a:off x="2560639" y="5614988"/>
              <a:ext cx="38100" cy="28575"/>
            </a:xfrm>
            <a:custGeom>
              <a:avLst/>
              <a:gdLst>
                <a:gd name="T0" fmla="*/ 2147483647 w 72"/>
                <a:gd name="T1" fmla="*/ 0 h 54"/>
                <a:gd name="T2" fmla="*/ 2147483647 w 72"/>
                <a:gd name="T3" fmla="*/ 0 h 54"/>
                <a:gd name="T4" fmla="*/ 2147483647 w 72"/>
                <a:gd name="T5" fmla="*/ 2147483647 h 54"/>
                <a:gd name="T6" fmla="*/ 2147483647 w 72"/>
                <a:gd name="T7" fmla="*/ 2147483647 h 54"/>
                <a:gd name="T8" fmla="*/ 2147483647 w 72"/>
                <a:gd name="T9" fmla="*/ 2147483647 h 54"/>
                <a:gd name="T10" fmla="*/ 2147483647 w 72"/>
                <a:gd name="T11" fmla="*/ 2147483647 h 54"/>
                <a:gd name="T12" fmla="*/ 2147483647 w 72"/>
                <a:gd name="T13" fmla="*/ 2147483647 h 54"/>
                <a:gd name="T14" fmla="*/ 2147483647 w 72"/>
                <a:gd name="T15" fmla="*/ 2147483647 h 54"/>
                <a:gd name="T16" fmla="*/ 2147483647 w 72"/>
                <a:gd name="T17" fmla="*/ 2147483647 h 54"/>
                <a:gd name="T18" fmla="*/ 0 w 72"/>
                <a:gd name="T19" fmla="*/ 2147483647 h 54"/>
                <a:gd name="T20" fmla="*/ 0 w 72"/>
                <a:gd name="T21" fmla="*/ 2147483647 h 54"/>
                <a:gd name="T22" fmla="*/ 0 w 72"/>
                <a:gd name="T23" fmla="*/ 2147483647 h 54"/>
                <a:gd name="T24" fmla="*/ 0 w 72"/>
                <a:gd name="T25" fmla="*/ 2147483647 h 54"/>
                <a:gd name="T26" fmla="*/ 2147483647 w 72"/>
                <a:gd name="T27" fmla="*/ 2147483647 h 54"/>
                <a:gd name="T28" fmla="*/ 2147483647 w 72"/>
                <a:gd name="T29" fmla="*/ 2147483647 h 54"/>
                <a:gd name="T30" fmla="*/ 2147483647 w 72"/>
                <a:gd name="T31" fmla="*/ 2147483647 h 54"/>
                <a:gd name="T32" fmla="*/ 2147483647 w 72"/>
                <a:gd name="T33" fmla="*/ 2147483647 h 54"/>
                <a:gd name="T34" fmla="*/ 2147483647 w 72"/>
                <a:gd name="T35" fmla="*/ 2147483647 h 54"/>
                <a:gd name="T36" fmla="*/ 2147483647 w 72"/>
                <a:gd name="T37" fmla="*/ 2147483647 h 54"/>
                <a:gd name="T38" fmla="*/ 2147483647 w 72"/>
                <a:gd name="T39" fmla="*/ 2147483647 h 54"/>
                <a:gd name="T40" fmla="*/ 2147483647 w 72"/>
                <a:gd name="T41" fmla="*/ 2147483647 h 54"/>
                <a:gd name="T42" fmla="*/ 2147483647 w 72"/>
                <a:gd name="T43" fmla="*/ 2147483647 h 54"/>
                <a:gd name="T44" fmla="*/ 2147483647 w 72"/>
                <a:gd name="T45" fmla="*/ 2147483647 h 54"/>
                <a:gd name="T46" fmla="*/ 2147483647 w 72"/>
                <a:gd name="T47" fmla="*/ 2147483647 h 54"/>
                <a:gd name="T48" fmla="*/ 2147483647 w 72"/>
                <a:gd name="T49" fmla="*/ 2147483647 h 54"/>
                <a:gd name="T50" fmla="*/ 2147483647 w 72"/>
                <a:gd name="T51" fmla="*/ 2147483647 h 54"/>
                <a:gd name="T52" fmla="*/ 2147483647 w 72"/>
                <a:gd name="T53" fmla="*/ 2147483647 h 54"/>
                <a:gd name="T54" fmla="*/ 2147483647 w 72"/>
                <a:gd name="T55" fmla="*/ 2147483647 h 54"/>
                <a:gd name="T56" fmla="*/ 2147483647 w 72"/>
                <a:gd name="T57" fmla="*/ 2147483647 h 54"/>
                <a:gd name="T58" fmla="*/ 2147483647 w 72"/>
                <a:gd name="T59" fmla="*/ 2147483647 h 54"/>
                <a:gd name="T60" fmla="*/ 2147483647 w 72"/>
                <a:gd name="T61" fmla="*/ 2147483647 h 54"/>
                <a:gd name="T62" fmla="*/ 2147483647 w 72"/>
                <a:gd name="T63" fmla="*/ 2147483647 h 54"/>
                <a:gd name="T64" fmla="*/ 2147483647 w 72"/>
                <a:gd name="T65" fmla="*/ 2147483647 h 54"/>
                <a:gd name="T66" fmla="*/ 2147483647 w 72"/>
                <a:gd name="T67" fmla="*/ 2147483647 h 54"/>
                <a:gd name="T68" fmla="*/ 2147483647 w 72"/>
                <a:gd name="T69" fmla="*/ 2147483647 h 54"/>
                <a:gd name="T70" fmla="*/ 2147483647 w 72"/>
                <a:gd name="T71" fmla="*/ 0 h 54"/>
                <a:gd name="T72" fmla="*/ 2147483647 w 72"/>
                <a:gd name="T73" fmla="*/ 0 h 54"/>
                <a:gd name="T74" fmla="*/ 2147483647 w 72"/>
                <a:gd name="T75" fmla="*/ 0 h 54"/>
                <a:gd name="T76" fmla="*/ 2147483647 w 72"/>
                <a:gd name="T77" fmla="*/ 0 h 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2" h="54">
                  <a:moveTo>
                    <a:pt x="66" y="0"/>
                  </a:moveTo>
                  <a:lnTo>
                    <a:pt x="66" y="0"/>
                  </a:lnTo>
                  <a:lnTo>
                    <a:pt x="53" y="4"/>
                  </a:lnTo>
                  <a:lnTo>
                    <a:pt x="41" y="11"/>
                  </a:lnTo>
                  <a:lnTo>
                    <a:pt x="19" y="24"/>
                  </a:lnTo>
                  <a:lnTo>
                    <a:pt x="13" y="30"/>
                  </a:lnTo>
                  <a:lnTo>
                    <a:pt x="6" y="34"/>
                  </a:lnTo>
                  <a:lnTo>
                    <a:pt x="3" y="38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1" y="50"/>
                  </a:lnTo>
                  <a:lnTo>
                    <a:pt x="13" y="49"/>
                  </a:lnTo>
                  <a:lnTo>
                    <a:pt x="13" y="46"/>
                  </a:lnTo>
                  <a:lnTo>
                    <a:pt x="15" y="43"/>
                  </a:lnTo>
                  <a:lnTo>
                    <a:pt x="21" y="39"/>
                  </a:lnTo>
                  <a:lnTo>
                    <a:pt x="32" y="32"/>
                  </a:lnTo>
                  <a:lnTo>
                    <a:pt x="49" y="22"/>
                  </a:lnTo>
                  <a:lnTo>
                    <a:pt x="59" y="16"/>
                  </a:lnTo>
                  <a:lnTo>
                    <a:pt x="68" y="12"/>
                  </a:lnTo>
                  <a:lnTo>
                    <a:pt x="71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5" name="Freeform 1782"/>
            <p:cNvSpPr>
              <a:spLocks/>
            </p:cNvSpPr>
            <p:nvPr/>
          </p:nvSpPr>
          <p:spPr bwMode="auto">
            <a:xfrm>
              <a:off x="2589214" y="5611813"/>
              <a:ext cx="44450" cy="34925"/>
            </a:xfrm>
            <a:custGeom>
              <a:avLst/>
              <a:gdLst>
                <a:gd name="T0" fmla="*/ 2147483647 w 83"/>
                <a:gd name="T1" fmla="*/ 2147483647 h 67"/>
                <a:gd name="T2" fmla="*/ 2147483647 w 83"/>
                <a:gd name="T3" fmla="*/ 2147483647 h 67"/>
                <a:gd name="T4" fmla="*/ 2147483647 w 83"/>
                <a:gd name="T5" fmla="*/ 2147483647 h 67"/>
                <a:gd name="T6" fmla="*/ 2147483647 w 83"/>
                <a:gd name="T7" fmla="*/ 2147483647 h 67"/>
                <a:gd name="T8" fmla="*/ 2147483647 w 83"/>
                <a:gd name="T9" fmla="*/ 2147483647 h 67"/>
                <a:gd name="T10" fmla="*/ 2147483647 w 83"/>
                <a:gd name="T11" fmla="*/ 2147483647 h 67"/>
                <a:gd name="T12" fmla="*/ 2147483647 w 83"/>
                <a:gd name="T13" fmla="*/ 2147483647 h 67"/>
                <a:gd name="T14" fmla="*/ 2147483647 w 83"/>
                <a:gd name="T15" fmla="*/ 2147483647 h 67"/>
                <a:gd name="T16" fmla="*/ 2147483647 w 83"/>
                <a:gd name="T17" fmla="*/ 2147483647 h 67"/>
                <a:gd name="T18" fmla="*/ 0 w 83"/>
                <a:gd name="T19" fmla="*/ 2147483647 h 67"/>
                <a:gd name="T20" fmla="*/ 2147483647 w 83"/>
                <a:gd name="T21" fmla="*/ 2147483647 h 67"/>
                <a:gd name="T22" fmla="*/ 2147483647 w 83"/>
                <a:gd name="T23" fmla="*/ 2147483647 h 67"/>
                <a:gd name="T24" fmla="*/ 2147483647 w 83"/>
                <a:gd name="T25" fmla="*/ 2147483647 h 67"/>
                <a:gd name="T26" fmla="*/ 2147483647 w 83"/>
                <a:gd name="T27" fmla="*/ 2147483647 h 67"/>
                <a:gd name="T28" fmla="*/ 2147483647 w 83"/>
                <a:gd name="T29" fmla="*/ 2147483647 h 67"/>
                <a:gd name="T30" fmla="*/ 2147483647 w 83"/>
                <a:gd name="T31" fmla="*/ 2147483647 h 67"/>
                <a:gd name="T32" fmla="*/ 2147483647 w 83"/>
                <a:gd name="T33" fmla="*/ 2147483647 h 67"/>
                <a:gd name="T34" fmla="*/ 2147483647 w 83"/>
                <a:gd name="T35" fmla="*/ 2147483647 h 67"/>
                <a:gd name="T36" fmla="*/ 2147483647 w 83"/>
                <a:gd name="T37" fmla="*/ 2147483647 h 67"/>
                <a:gd name="T38" fmla="*/ 2147483647 w 83"/>
                <a:gd name="T39" fmla="*/ 2147483647 h 67"/>
                <a:gd name="T40" fmla="*/ 2147483647 w 83"/>
                <a:gd name="T41" fmla="*/ 2147483647 h 67"/>
                <a:gd name="T42" fmla="*/ 2147483647 w 83"/>
                <a:gd name="T43" fmla="*/ 2147483647 h 67"/>
                <a:gd name="T44" fmla="*/ 2147483647 w 83"/>
                <a:gd name="T45" fmla="*/ 2147483647 h 67"/>
                <a:gd name="T46" fmla="*/ 2147483647 w 83"/>
                <a:gd name="T47" fmla="*/ 2147483647 h 67"/>
                <a:gd name="T48" fmla="*/ 2147483647 w 83"/>
                <a:gd name="T49" fmla="*/ 2147483647 h 67"/>
                <a:gd name="T50" fmla="*/ 2147483647 w 83"/>
                <a:gd name="T51" fmla="*/ 2147483647 h 67"/>
                <a:gd name="T52" fmla="*/ 2147483647 w 83"/>
                <a:gd name="T53" fmla="*/ 2147483647 h 67"/>
                <a:gd name="T54" fmla="*/ 2147483647 w 83"/>
                <a:gd name="T55" fmla="*/ 2147483647 h 67"/>
                <a:gd name="T56" fmla="*/ 2147483647 w 83"/>
                <a:gd name="T57" fmla="*/ 2147483647 h 67"/>
                <a:gd name="T58" fmla="*/ 2147483647 w 83"/>
                <a:gd name="T59" fmla="*/ 2147483647 h 67"/>
                <a:gd name="T60" fmla="*/ 2147483647 w 83"/>
                <a:gd name="T61" fmla="*/ 2147483647 h 67"/>
                <a:gd name="T62" fmla="*/ 2147483647 w 83"/>
                <a:gd name="T63" fmla="*/ 0 h 67"/>
                <a:gd name="T64" fmla="*/ 2147483647 w 83"/>
                <a:gd name="T65" fmla="*/ 0 h 67"/>
                <a:gd name="T66" fmla="*/ 2147483647 w 83"/>
                <a:gd name="T67" fmla="*/ 2147483647 h 67"/>
                <a:gd name="T68" fmla="*/ 2147483647 w 83"/>
                <a:gd name="T69" fmla="*/ 2147483647 h 6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3" h="67">
                  <a:moveTo>
                    <a:pt x="74" y="1"/>
                  </a:moveTo>
                  <a:lnTo>
                    <a:pt x="74" y="1"/>
                  </a:lnTo>
                  <a:lnTo>
                    <a:pt x="26" y="31"/>
                  </a:lnTo>
                  <a:lnTo>
                    <a:pt x="18" y="37"/>
                  </a:lnTo>
                  <a:lnTo>
                    <a:pt x="11" y="44"/>
                  </a:lnTo>
                  <a:lnTo>
                    <a:pt x="6" y="50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7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3" y="65"/>
                  </a:lnTo>
                  <a:lnTo>
                    <a:pt x="14" y="63"/>
                  </a:lnTo>
                  <a:lnTo>
                    <a:pt x="15" y="58"/>
                  </a:lnTo>
                  <a:lnTo>
                    <a:pt x="18" y="54"/>
                  </a:lnTo>
                  <a:lnTo>
                    <a:pt x="25" y="48"/>
                  </a:lnTo>
                  <a:lnTo>
                    <a:pt x="33" y="42"/>
                  </a:lnTo>
                  <a:lnTo>
                    <a:pt x="41" y="38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8"/>
                  </a:lnTo>
                  <a:lnTo>
                    <a:pt x="83" y="6"/>
                  </a:lnTo>
                  <a:lnTo>
                    <a:pt x="83" y="4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6" name="Freeform 1783"/>
            <p:cNvSpPr>
              <a:spLocks/>
            </p:cNvSpPr>
            <p:nvPr/>
          </p:nvSpPr>
          <p:spPr bwMode="auto">
            <a:xfrm>
              <a:off x="2620964" y="5611813"/>
              <a:ext cx="36513" cy="30163"/>
            </a:xfrm>
            <a:custGeom>
              <a:avLst/>
              <a:gdLst>
                <a:gd name="T0" fmla="*/ 2147483647 w 69"/>
                <a:gd name="T1" fmla="*/ 2147483647 h 57"/>
                <a:gd name="T2" fmla="*/ 2147483647 w 69"/>
                <a:gd name="T3" fmla="*/ 2147483647 h 57"/>
                <a:gd name="T4" fmla="*/ 2147483647 w 69"/>
                <a:gd name="T5" fmla="*/ 2147483647 h 57"/>
                <a:gd name="T6" fmla="*/ 2147483647 w 69"/>
                <a:gd name="T7" fmla="*/ 2147483647 h 57"/>
                <a:gd name="T8" fmla="*/ 2147483647 w 69"/>
                <a:gd name="T9" fmla="*/ 2147483647 h 57"/>
                <a:gd name="T10" fmla="*/ 2147483647 w 69"/>
                <a:gd name="T11" fmla="*/ 2147483647 h 57"/>
                <a:gd name="T12" fmla="*/ 2147483647 w 69"/>
                <a:gd name="T13" fmla="*/ 2147483647 h 57"/>
                <a:gd name="T14" fmla="*/ 2147483647 w 69"/>
                <a:gd name="T15" fmla="*/ 2147483647 h 57"/>
                <a:gd name="T16" fmla="*/ 2147483647 w 69"/>
                <a:gd name="T17" fmla="*/ 2147483647 h 57"/>
                <a:gd name="T18" fmla="*/ 0 w 69"/>
                <a:gd name="T19" fmla="*/ 2147483647 h 57"/>
                <a:gd name="T20" fmla="*/ 0 w 69"/>
                <a:gd name="T21" fmla="*/ 2147483647 h 57"/>
                <a:gd name="T22" fmla="*/ 0 w 69"/>
                <a:gd name="T23" fmla="*/ 2147483647 h 57"/>
                <a:gd name="T24" fmla="*/ 2147483647 w 69"/>
                <a:gd name="T25" fmla="*/ 2147483647 h 57"/>
                <a:gd name="T26" fmla="*/ 2147483647 w 69"/>
                <a:gd name="T27" fmla="*/ 2147483647 h 57"/>
                <a:gd name="T28" fmla="*/ 2147483647 w 69"/>
                <a:gd name="T29" fmla="*/ 2147483647 h 57"/>
                <a:gd name="T30" fmla="*/ 2147483647 w 69"/>
                <a:gd name="T31" fmla="*/ 2147483647 h 57"/>
                <a:gd name="T32" fmla="*/ 2147483647 w 69"/>
                <a:gd name="T33" fmla="*/ 2147483647 h 57"/>
                <a:gd name="T34" fmla="*/ 2147483647 w 69"/>
                <a:gd name="T35" fmla="*/ 2147483647 h 57"/>
                <a:gd name="T36" fmla="*/ 2147483647 w 69"/>
                <a:gd name="T37" fmla="*/ 2147483647 h 57"/>
                <a:gd name="T38" fmla="*/ 2147483647 w 69"/>
                <a:gd name="T39" fmla="*/ 2147483647 h 57"/>
                <a:gd name="T40" fmla="*/ 2147483647 w 69"/>
                <a:gd name="T41" fmla="*/ 2147483647 h 57"/>
                <a:gd name="T42" fmla="*/ 2147483647 w 69"/>
                <a:gd name="T43" fmla="*/ 2147483647 h 57"/>
                <a:gd name="T44" fmla="*/ 2147483647 w 69"/>
                <a:gd name="T45" fmla="*/ 2147483647 h 57"/>
                <a:gd name="T46" fmla="*/ 2147483647 w 69"/>
                <a:gd name="T47" fmla="*/ 2147483647 h 57"/>
                <a:gd name="T48" fmla="*/ 2147483647 w 69"/>
                <a:gd name="T49" fmla="*/ 2147483647 h 57"/>
                <a:gd name="T50" fmla="*/ 2147483647 w 69"/>
                <a:gd name="T51" fmla="*/ 2147483647 h 57"/>
                <a:gd name="T52" fmla="*/ 2147483647 w 69"/>
                <a:gd name="T53" fmla="*/ 2147483647 h 57"/>
                <a:gd name="T54" fmla="*/ 2147483647 w 69"/>
                <a:gd name="T55" fmla="*/ 2147483647 h 57"/>
                <a:gd name="T56" fmla="*/ 2147483647 w 69"/>
                <a:gd name="T57" fmla="*/ 2147483647 h 57"/>
                <a:gd name="T58" fmla="*/ 2147483647 w 69"/>
                <a:gd name="T59" fmla="*/ 2147483647 h 57"/>
                <a:gd name="T60" fmla="*/ 2147483647 w 69"/>
                <a:gd name="T61" fmla="*/ 0 h 57"/>
                <a:gd name="T62" fmla="*/ 2147483647 w 69"/>
                <a:gd name="T63" fmla="*/ 0 h 57"/>
                <a:gd name="T64" fmla="*/ 2147483647 w 69"/>
                <a:gd name="T65" fmla="*/ 2147483647 h 57"/>
                <a:gd name="T66" fmla="*/ 2147483647 w 69"/>
                <a:gd name="T67" fmla="*/ 2147483647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9" h="57">
                  <a:moveTo>
                    <a:pt x="58" y="3"/>
                  </a:moveTo>
                  <a:lnTo>
                    <a:pt x="58" y="3"/>
                  </a:lnTo>
                  <a:lnTo>
                    <a:pt x="51" y="8"/>
                  </a:lnTo>
                  <a:lnTo>
                    <a:pt x="43" y="14"/>
                  </a:lnTo>
                  <a:lnTo>
                    <a:pt x="28" y="25"/>
                  </a:lnTo>
                  <a:lnTo>
                    <a:pt x="15" y="35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8" y="57"/>
                  </a:lnTo>
                  <a:lnTo>
                    <a:pt x="11" y="56"/>
                  </a:lnTo>
                  <a:lnTo>
                    <a:pt x="24" y="44"/>
                  </a:lnTo>
                  <a:lnTo>
                    <a:pt x="39" y="31"/>
                  </a:lnTo>
                  <a:lnTo>
                    <a:pt x="54" y="22"/>
                  </a:lnTo>
                  <a:lnTo>
                    <a:pt x="61" y="16"/>
                  </a:lnTo>
                  <a:lnTo>
                    <a:pt x="68" y="11"/>
                  </a:lnTo>
                  <a:lnTo>
                    <a:pt x="69" y="10"/>
                  </a:lnTo>
                  <a:lnTo>
                    <a:pt x="69" y="7"/>
                  </a:lnTo>
                  <a:lnTo>
                    <a:pt x="69" y="4"/>
                  </a:lnTo>
                  <a:lnTo>
                    <a:pt x="68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7" name="Freeform 1784"/>
            <p:cNvSpPr>
              <a:spLocks/>
            </p:cNvSpPr>
            <p:nvPr/>
          </p:nvSpPr>
          <p:spPr bwMode="auto">
            <a:xfrm>
              <a:off x="2627314" y="5611813"/>
              <a:ext cx="52388" cy="42863"/>
            </a:xfrm>
            <a:custGeom>
              <a:avLst/>
              <a:gdLst>
                <a:gd name="T0" fmla="*/ 2147483647 w 99"/>
                <a:gd name="T1" fmla="*/ 2147483647 h 79"/>
                <a:gd name="T2" fmla="*/ 2147483647 w 99"/>
                <a:gd name="T3" fmla="*/ 2147483647 h 79"/>
                <a:gd name="T4" fmla="*/ 2147483647 w 99"/>
                <a:gd name="T5" fmla="*/ 2147483647 h 79"/>
                <a:gd name="T6" fmla="*/ 2147483647 w 99"/>
                <a:gd name="T7" fmla="*/ 2147483647 h 79"/>
                <a:gd name="T8" fmla="*/ 2147483647 w 99"/>
                <a:gd name="T9" fmla="*/ 2147483647 h 79"/>
                <a:gd name="T10" fmla="*/ 2147483647 w 99"/>
                <a:gd name="T11" fmla="*/ 2147483647 h 79"/>
                <a:gd name="T12" fmla="*/ 2147483647 w 99"/>
                <a:gd name="T13" fmla="*/ 2147483647 h 79"/>
                <a:gd name="T14" fmla="*/ 2147483647 w 99"/>
                <a:gd name="T15" fmla="*/ 2147483647 h 79"/>
                <a:gd name="T16" fmla="*/ 2147483647 w 99"/>
                <a:gd name="T17" fmla="*/ 2147483647 h 79"/>
                <a:gd name="T18" fmla="*/ 2147483647 w 99"/>
                <a:gd name="T19" fmla="*/ 2147483647 h 79"/>
                <a:gd name="T20" fmla="*/ 2147483647 w 99"/>
                <a:gd name="T21" fmla="*/ 2147483647 h 79"/>
                <a:gd name="T22" fmla="*/ 0 w 99"/>
                <a:gd name="T23" fmla="*/ 2147483647 h 79"/>
                <a:gd name="T24" fmla="*/ 0 w 99"/>
                <a:gd name="T25" fmla="*/ 2147483647 h 79"/>
                <a:gd name="T26" fmla="*/ 2147483647 w 99"/>
                <a:gd name="T27" fmla="*/ 2147483647 h 79"/>
                <a:gd name="T28" fmla="*/ 2147483647 w 99"/>
                <a:gd name="T29" fmla="*/ 2147483647 h 79"/>
                <a:gd name="T30" fmla="*/ 2147483647 w 99"/>
                <a:gd name="T31" fmla="*/ 2147483647 h 79"/>
                <a:gd name="T32" fmla="*/ 2147483647 w 99"/>
                <a:gd name="T33" fmla="*/ 2147483647 h 79"/>
                <a:gd name="T34" fmla="*/ 2147483647 w 99"/>
                <a:gd name="T35" fmla="*/ 2147483647 h 79"/>
                <a:gd name="T36" fmla="*/ 2147483647 w 99"/>
                <a:gd name="T37" fmla="*/ 2147483647 h 79"/>
                <a:gd name="T38" fmla="*/ 2147483647 w 99"/>
                <a:gd name="T39" fmla="*/ 2147483647 h 79"/>
                <a:gd name="T40" fmla="*/ 2147483647 w 99"/>
                <a:gd name="T41" fmla="*/ 2147483647 h 79"/>
                <a:gd name="T42" fmla="*/ 2147483647 w 99"/>
                <a:gd name="T43" fmla="*/ 2147483647 h 79"/>
                <a:gd name="T44" fmla="*/ 2147483647 w 99"/>
                <a:gd name="T45" fmla="*/ 2147483647 h 79"/>
                <a:gd name="T46" fmla="*/ 2147483647 w 99"/>
                <a:gd name="T47" fmla="*/ 2147483647 h 79"/>
                <a:gd name="T48" fmla="*/ 2147483647 w 99"/>
                <a:gd name="T49" fmla="*/ 2147483647 h 79"/>
                <a:gd name="T50" fmla="*/ 2147483647 w 99"/>
                <a:gd name="T51" fmla="*/ 2147483647 h 79"/>
                <a:gd name="T52" fmla="*/ 2147483647 w 99"/>
                <a:gd name="T53" fmla="*/ 2147483647 h 79"/>
                <a:gd name="T54" fmla="*/ 2147483647 w 99"/>
                <a:gd name="T55" fmla="*/ 2147483647 h 79"/>
                <a:gd name="T56" fmla="*/ 2147483647 w 99"/>
                <a:gd name="T57" fmla="*/ 2147483647 h 79"/>
                <a:gd name="T58" fmla="*/ 2147483647 w 99"/>
                <a:gd name="T59" fmla="*/ 2147483647 h 79"/>
                <a:gd name="T60" fmla="*/ 2147483647 w 99"/>
                <a:gd name="T61" fmla="*/ 2147483647 h 79"/>
                <a:gd name="T62" fmla="*/ 2147483647 w 99"/>
                <a:gd name="T63" fmla="*/ 2147483647 h 79"/>
                <a:gd name="T64" fmla="*/ 2147483647 w 99"/>
                <a:gd name="T65" fmla="*/ 2147483647 h 79"/>
                <a:gd name="T66" fmla="*/ 2147483647 w 99"/>
                <a:gd name="T67" fmla="*/ 2147483647 h 79"/>
                <a:gd name="T68" fmla="*/ 2147483647 w 99"/>
                <a:gd name="T69" fmla="*/ 2147483647 h 79"/>
                <a:gd name="T70" fmla="*/ 2147483647 w 99"/>
                <a:gd name="T71" fmla="*/ 0 h 79"/>
                <a:gd name="T72" fmla="*/ 2147483647 w 99"/>
                <a:gd name="T73" fmla="*/ 0 h 79"/>
                <a:gd name="T74" fmla="*/ 2147483647 w 99"/>
                <a:gd name="T75" fmla="*/ 0 h 79"/>
                <a:gd name="T76" fmla="*/ 2147483647 w 99"/>
                <a:gd name="T77" fmla="*/ 2147483647 h 79"/>
                <a:gd name="T78" fmla="*/ 2147483647 w 99"/>
                <a:gd name="T79" fmla="*/ 2147483647 h 7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9" h="79">
                  <a:moveTo>
                    <a:pt x="87" y="3"/>
                  </a:moveTo>
                  <a:lnTo>
                    <a:pt x="87" y="3"/>
                  </a:lnTo>
                  <a:lnTo>
                    <a:pt x="81" y="9"/>
                  </a:lnTo>
                  <a:lnTo>
                    <a:pt x="76" y="14"/>
                  </a:lnTo>
                  <a:lnTo>
                    <a:pt x="62" y="24"/>
                  </a:lnTo>
                  <a:lnTo>
                    <a:pt x="37" y="40"/>
                  </a:lnTo>
                  <a:lnTo>
                    <a:pt x="18" y="53"/>
                  </a:lnTo>
                  <a:lnTo>
                    <a:pt x="8" y="6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5"/>
                  </a:lnTo>
                  <a:lnTo>
                    <a:pt x="16" y="71"/>
                  </a:lnTo>
                  <a:lnTo>
                    <a:pt x="20" y="68"/>
                  </a:lnTo>
                  <a:lnTo>
                    <a:pt x="30" y="62"/>
                  </a:lnTo>
                  <a:lnTo>
                    <a:pt x="38" y="55"/>
                  </a:lnTo>
                  <a:lnTo>
                    <a:pt x="46" y="48"/>
                  </a:lnTo>
                  <a:lnTo>
                    <a:pt x="64" y="37"/>
                  </a:lnTo>
                  <a:lnTo>
                    <a:pt x="81" y="24"/>
                  </a:lnTo>
                  <a:lnTo>
                    <a:pt x="91" y="17"/>
                  </a:lnTo>
                  <a:lnTo>
                    <a:pt x="98" y="9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2"/>
                  </a:lnTo>
                  <a:lnTo>
                    <a:pt x="96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8" name="Freeform 1785"/>
            <p:cNvSpPr>
              <a:spLocks/>
            </p:cNvSpPr>
            <p:nvPr/>
          </p:nvSpPr>
          <p:spPr bwMode="auto">
            <a:xfrm>
              <a:off x="2652714" y="5610226"/>
              <a:ext cx="55563" cy="49213"/>
            </a:xfrm>
            <a:custGeom>
              <a:avLst/>
              <a:gdLst>
                <a:gd name="T0" fmla="*/ 2147483647 w 103"/>
                <a:gd name="T1" fmla="*/ 2147483647 h 93"/>
                <a:gd name="T2" fmla="*/ 2147483647 w 103"/>
                <a:gd name="T3" fmla="*/ 2147483647 h 93"/>
                <a:gd name="T4" fmla="*/ 2147483647 w 103"/>
                <a:gd name="T5" fmla="*/ 2147483647 h 93"/>
                <a:gd name="T6" fmla="*/ 2147483647 w 103"/>
                <a:gd name="T7" fmla="*/ 2147483647 h 93"/>
                <a:gd name="T8" fmla="*/ 2147483647 w 103"/>
                <a:gd name="T9" fmla="*/ 2147483647 h 93"/>
                <a:gd name="T10" fmla="*/ 2147483647 w 103"/>
                <a:gd name="T11" fmla="*/ 2147483647 h 93"/>
                <a:gd name="T12" fmla="*/ 2147483647 w 103"/>
                <a:gd name="T13" fmla="*/ 2147483647 h 93"/>
                <a:gd name="T14" fmla="*/ 2147483647 w 103"/>
                <a:gd name="T15" fmla="*/ 2147483647 h 93"/>
                <a:gd name="T16" fmla="*/ 2147483647 w 103"/>
                <a:gd name="T17" fmla="*/ 2147483647 h 93"/>
                <a:gd name="T18" fmla="*/ 0 w 103"/>
                <a:gd name="T19" fmla="*/ 2147483647 h 93"/>
                <a:gd name="T20" fmla="*/ 2147483647 w 103"/>
                <a:gd name="T21" fmla="*/ 2147483647 h 93"/>
                <a:gd name="T22" fmla="*/ 2147483647 w 103"/>
                <a:gd name="T23" fmla="*/ 2147483647 h 93"/>
                <a:gd name="T24" fmla="*/ 2147483647 w 103"/>
                <a:gd name="T25" fmla="*/ 2147483647 h 93"/>
                <a:gd name="T26" fmla="*/ 2147483647 w 103"/>
                <a:gd name="T27" fmla="*/ 2147483647 h 93"/>
                <a:gd name="T28" fmla="*/ 2147483647 w 103"/>
                <a:gd name="T29" fmla="*/ 2147483647 h 93"/>
                <a:gd name="T30" fmla="*/ 2147483647 w 103"/>
                <a:gd name="T31" fmla="*/ 2147483647 h 93"/>
                <a:gd name="T32" fmla="*/ 2147483647 w 103"/>
                <a:gd name="T33" fmla="*/ 2147483647 h 93"/>
                <a:gd name="T34" fmla="*/ 2147483647 w 103"/>
                <a:gd name="T35" fmla="*/ 2147483647 h 93"/>
                <a:gd name="T36" fmla="*/ 2147483647 w 103"/>
                <a:gd name="T37" fmla="*/ 2147483647 h 93"/>
                <a:gd name="T38" fmla="*/ 2147483647 w 103"/>
                <a:gd name="T39" fmla="*/ 2147483647 h 93"/>
                <a:gd name="T40" fmla="*/ 2147483647 w 103"/>
                <a:gd name="T41" fmla="*/ 2147483647 h 93"/>
                <a:gd name="T42" fmla="*/ 2147483647 w 103"/>
                <a:gd name="T43" fmla="*/ 2147483647 h 93"/>
                <a:gd name="T44" fmla="*/ 2147483647 w 103"/>
                <a:gd name="T45" fmla="*/ 2147483647 h 93"/>
                <a:gd name="T46" fmla="*/ 2147483647 w 103"/>
                <a:gd name="T47" fmla="*/ 2147483647 h 93"/>
                <a:gd name="T48" fmla="*/ 2147483647 w 103"/>
                <a:gd name="T49" fmla="*/ 2147483647 h 93"/>
                <a:gd name="T50" fmla="*/ 2147483647 w 103"/>
                <a:gd name="T51" fmla="*/ 2147483647 h 93"/>
                <a:gd name="T52" fmla="*/ 2147483647 w 103"/>
                <a:gd name="T53" fmla="*/ 2147483647 h 93"/>
                <a:gd name="T54" fmla="*/ 2147483647 w 103"/>
                <a:gd name="T55" fmla="*/ 2147483647 h 93"/>
                <a:gd name="T56" fmla="*/ 2147483647 w 103"/>
                <a:gd name="T57" fmla="*/ 2147483647 h 93"/>
                <a:gd name="T58" fmla="*/ 2147483647 w 103"/>
                <a:gd name="T59" fmla="*/ 0 h 93"/>
                <a:gd name="T60" fmla="*/ 2147483647 w 103"/>
                <a:gd name="T61" fmla="*/ 0 h 93"/>
                <a:gd name="T62" fmla="*/ 2147483647 w 103"/>
                <a:gd name="T63" fmla="*/ 2147483647 h 93"/>
                <a:gd name="T64" fmla="*/ 2147483647 w 103"/>
                <a:gd name="T65" fmla="*/ 21474836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3" h="93">
                  <a:moveTo>
                    <a:pt x="92" y="2"/>
                  </a:moveTo>
                  <a:lnTo>
                    <a:pt x="92" y="2"/>
                  </a:lnTo>
                  <a:lnTo>
                    <a:pt x="68" y="21"/>
                  </a:lnTo>
                  <a:lnTo>
                    <a:pt x="44" y="40"/>
                  </a:lnTo>
                  <a:lnTo>
                    <a:pt x="31" y="49"/>
                  </a:lnTo>
                  <a:lnTo>
                    <a:pt x="20" y="60"/>
                  </a:lnTo>
                  <a:lnTo>
                    <a:pt x="11" y="71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22" y="78"/>
                  </a:lnTo>
                  <a:lnTo>
                    <a:pt x="31" y="67"/>
                  </a:lnTo>
                  <a:lnTo>
                    <a:pt x="42" y="57"/>
                  </a:lnTo>
                  <a:lnTo>
                    <a:pt x="53" y="47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3" y="7"/>
                  </a:lnTo>
                  <a:lnTo>
                    <a:pt x="102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9" name="Freeform 1786"/>
            <p:cNvSpPr>
              <a:spLocks/>
            </p:cNvSpPr>
            <p:nvPr/>
          </p:nvSpPr>
          <p:spPr bwMode="auto">
            <a:xfrm>
              <a:off x="2668589" y="5614988"/>
              <a:ext cx="60325" cy="49213"/>
            </a:xfrm>
            <a:custGeom>
              <a:avLst/>
              <a:gdLst>
                <a:gd name="T0" fmla="*/ 2147483647 w 114"/>
                <a:gd name="T1" fmla="*/ 2147483647 h 92"/>
                <a:gd name="T2" fmla="*/ 2147483647 w 114"/>
                <a:gd name="T3" fmla="*/ 2147483647 h 92"/>
                <a:gd name="T4" fmla="*/ 2147483647 w 114"/>
                <a:gd name="T5" fmla="*/ 2147483647 h 92"/>
                <a:gd name="T6" fmla="*/ 2147483647 w 114"/>
                <a:gd name="T7" fmla="*/ 2147483647 h 92"/>
                <a:gd name="T8" fmla="*/ 2147483647 w 114"/>
                <a:gd name="T9" fmla="*/ 2147483647 h 92"/>
                <a:gd name="T10" fmla="*/ 2147483647 w 114"/>
                <a:gd name="T11" fmla="*/ 2147483647 h 92"/>
                <a:gd name="T12" fmla="*/ 2147483647 w 114"/>
                <a:gd name="T13" fmla="*/ 2147483647 h 92"/>
                <a:gd name="T14" fmla="*/ 0 w 114"/>
                <a:gd name="T15" fmla="*/ 2147483647 h 92"/>
                <a:gd name="T16" fmla="*/ 0 w 114"/>
                <a:gd name="T17" fmla="*/ 2147483647 h 92"/>
                <a:gd name="T18" fmla="*/ 0 w 114"/>
                <a:gd name="T19" fmla="*/ 2147483647 h 92"/>
                <a:gd name="T20" fmla="*/ 2147483647 w 114"/>
                <a:gd name="T21" fmla="*/ 2147483647 h 92"/>
                <a:gd name="T22" fmla="*/ 2147483647 w 114"/>
                <a:gd name="T23" fmla="*/ 2147483647 h 92"/>
                <a:gd name="T24" fmla="*/ 2147483647 w 114"/>
                <a:gd name="T25" fmla="*/ 2147483647 h 92"/>
                <a:gd name="T26" fmla="*/ 2147483647 w 114"/>
                <a:gd name="T27" fmla="*/ 2147483647 h 92"/>
                <a:gd name="T28" fmla="*/ 2147483647 w 114"/>
                <a:gd name="T29" fmla="*/ 2147483647 h 92"/>
                <a:gd name="T30" fmla="*/ 2147483647 w 114"/>
                <a:gd name="T31" fmla="*/ 2147483647 h 92"/>
                <a:gd name="T32" fmla="*/ 2147483647 w 114"/>
                <a:gd name="T33" fmla="*/ 2147483647 h 92"/>
                <a:gd name="T34" fmla="*/ 2147483647 w 114"/>
                <a:gd name="T35" fmla="*/ 2147483647 h 92"/>
                <a:gd name="T36" fmla="*/ 2147483647 w 114"/>
                <a:gd name="T37" fmla="*/ 2147483647 h 92"/>
                <a:gd name="T38" fmla="*/ 2147483647 w 114"/>
                <a:gd name="T39" fmla="*/ 2147483647 h 92"/>
                <a:gd name="T40" fmla="*/ 2147483647 w 114"/>
                <a:gd name="T41" fmla="*/ 2147483647 h 92"/>
                <a:gd name="T42" fmla="*/ 2147483647 w 114"/>
                <a:gd name="T43" fmla="*/ 2147483647 h 92"/>
                <a:gd name="T44" fmla="*/ 2147483647 w 114"/>
                <a:gd name="T45" fmla="*/ 2147483647 h 92"/>
                <a:gd name="T46" fmla="*/ 2147483647 w 114"/>
                <a:gd name="T47" fmla="*/ 2147483647 h 92"/>
                <a:gd name="T48" fmla="*/ 2147483647 w 114"/>
                <a:gd name="T49" fmla="*/ 2147483647 h 92"/>
                <a:gd name="T50" fmla="*/ 2147483647 w 114"/>
                <a:gd name="T51" fmla="*/ 2147483647 h 92"/>
                <a:gd name="T52" fmla="*/ 2147483647 w 114"/>
                <a:gd name="T53" fmla="*/ 0 h 92"/>
                <a:gd name="T54" fmla="*/ 2147483647 w 114"/>
                <a:gd name="T55" fmla="*/ 0 h 92"/>
                <a:gd name="T56" fmla="*/ 2147483647 w 114"/>
                <a:gd name="T57" fmla="*/ 2147483647 h 92"/>
                <a:gd name="T58" fmla="*/ 2147483647 w 114"/>
                <a:gd name="T59" fmla="*/ 2147483647 h 9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4" h="92">
                  <a:moveTo>
                    <a:pt x="104" y="1"/>
                  </a:moveTo>
                  <a:lnTo>
                    <a:pt x="104" y="1"/>
                  </a:lnTo>
                  <a:lnTo>
                    <a:pt x="77" y="19"/>
                  </a:lnTo>
                  <a:lnTo>
                    <a:pt x="50" y="38"/>
                  </a:lnTo>
                  <a:lnTo>
                    <a:pt x="26" y="58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4" y="91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34" y="68"/>
                  </a:lnTo>
                  <a:lnTo>
                    <a:pt x="58" y="49"/>
                  </a:lnTo>
                  <a:lnTo>
                    <a:pt x="84" y="30"/>
                  </a:lnTo>
                  <a:lnTo>
                    <a:pt x="111" y="12"/>
                  </a:lnTo>
                  <a:lnTo>
                    <a:pt x="113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3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0" name="Freeform 1787"/>
            <p:cNvSpPr>
              <a:spLocks/>
            </p:cNvSpPr>
            <p:nvPr/>
          </p:nvSpPr>
          <p:spPr bwMode="auto">
            <a:xfrm>
              <a:off x="2689227" y="5610226"/>
              <a:ext cx="76200" cy="65088"/>
            </a:xfrm>
            <a:custGeom>
              <a:avLst/>
              <a:gdLst>
                <a:gd name="T0" fmla="*/ 2147483647 w 145"/>
                <a:gd name="T1" fmla="*/ 0 h 124"/>
                <a:gd name="T2" fmla="*/ 2147483647 w 145"/>
                <a:gd name="T3" fmla="*/ 0 h 124"/>
                <a:gd name="T4" fmla="*/ 2147483647 w 145"/>
                <a:gd name="T5" fmla="*/ 2147483647 h 124"/>
                <a:gd name="T6" fmla="*/ 2147483647 w 145"/>
                <a:gd name="T7" fmla="*/ 2147483647 h 124"/>
                <a:gd name="T8" fmla="*/ 2147483647 w 145"/>
                <a:gd name="T9" fmla="*/ 2147483647 h 124"/>
                <a:gd name="T10" fmla="*/ 2147483647 w 145"/>
                <a:gd name="T11" fmla="*/ 2147483647 h 124"/>
                <a:gd name="T12" fmla="*/ 2147483647 w 145"/>
                <a:gd name="T13" fmla="*/ 2147483647 h 124"/>
                <a:gd name="T14" fmla="*/ 2147483647 w 145"/>
                <a:gd name="T15" fmla="*/ 2147483647 h 124"/>
                <a:gd name="T16" fmla="*/ 2147483647 w 145"/>
                <a:gd name="T17" fmla="*/ 2147483647 h 124"/>
                <a:gd name="T18" fmla="*/ 2147483647 w 145"/>
                <a:gd name="T19" fmla="*/ 2147483647 h 124"/>
                <a:gd name="T20" fmla="*/ 2147483647 w 145"/>
                <a:gd name="T21" fmla="*/ 2147483647 h 124"/>
                <a:gd name="T22" fmla="*/ 0 w 145"/>
                <a:gd name="T23" fmla="*/ 2147483647 h 124"/>
                <a:gd name="T24" fmla="*/ 0 w 145"/>
                <a:gd name="T25" fmla="*/ 2147483647 h 124"/>
                <a:gd name="T26" fmla="*/ 0 w 145"/>
                <a:gd name="T27" fmla="*/ 2147483647 h 124"/>
                <a:gd name="T28" fmla="*/ 2147483647 w 145"/>
                <a:gd name="T29" fmla="*/ 2147483647 h 124"/>
                <a:gd name="T30" fmla="*/ 2147483647 w 145"/>
                <a:gd name="T31" fmla="*/ 2147483647 h 124"/>
                <a:gd name="T32" fmla="*/ 2147483647 w 145"/>
                <a:gd name="T33" fmla="*/ 2147483647 h 124"/>
                <a:gd name="T34" fmla="*/ 2147483647 w 145"/>
                <a:gd name="T35" fmla="*/ 2147483647 h 124"/>
                <a:gd name="T36" fmla="*/ 2147483647 w 145"/>
                <a:gd name="T37" fmla="*/ 2147483647 h 124"/>
                <a:gd name="T38" fmla="*/ 2147483647 w 145"/>
                <a:gd name="T39" fmla="*/ 2147483647 h 124"/>
                <a:gd name="T40" fmla="*/ 2147483647 w 145"/>
                <a:gd name="T41" fmla="*/ 2147483647 h 124"/>
                <a:gd name="T42" fmla="*/ 2147483647 w 145"/>
                <a:gd name="T43" fmla="*/ 2147483647 h 124"/>
                <a:gd name="T44" fmla="*/ 2147483647 w 145"/>
                <a:gd name="T45" fmla="*/ 2147483647 h 124"/>
                <a:gd name="T46" fmla="*/ 2147483647 w 145"/>
                <a:gd name="T47" fmla="*/ 2147483647 h 124"/>
                <a:gd name="T48" fmla="*/ 2147483647 w 145"/>
                <a:gd name="T49" fmla="*/ 2147483647 h 124"/>
                <a:gd name="T50" fmla="*/ 2147483647 w 145"/>
                <a:gd name="T51" fmla="*/ 2147483647 h 124"/>
                <a:gd name="T52" fmla="*/ 2147483647 w 145"/>
                <a:gd name="T53" fmla="*/ 2147483647 h 124"/>
                <a:gd name="T54" fmla="*/ 2147483647 w 145"/>
                <a:gd name="T55" fmla="*/ 2147483647 h 124"/>
                <a:gd name="T56" fmla="*/ 2147483647 w 145"/>
                <a:gd name="T57" fmla="*/ 2147483647 h 124"/>
                <a:gd name="T58" fmla="*/ 2147483647 w 145"/>
                <a:gd name="T59" fmla="*/ 2147483647 h 124"/>
                <a:gd name="T60" fmla="*/ 2147483647 w 145"/>
                <a:gd name="T61" fmla="*/ 2147483647 h 124"/>
                <a:gd name="T62" fmla="*/ 2147483647 w 145"/>
                <a:gd name="T63" fmla="*/ 2147483647 h 124"/>
                <a:gd name="T64" fmla="*/ 2147483647 w 145"/>
                <a:gd name="T65" fmla="*/ 2147483647 h 124"/>
                <a:gd name="T66" fmla="*/ 2147483647 w 145"/>
                <a:gd name="T67" fmla="*/ 2147483647 h 124"/>
                <a:gd name="T68" fmla="*/ 2147483647 w 145"/>
                <a:gd name="T69" fmla="*/ 2147483647 h 124"/>
                <a:gd name="T70" fmla="*/ 2147483647 w 145"/>
                <a:gd name="T71" fmla="*/ 2147483647 h 124"/>
                <a:gd name="T72" fmla="*/ 2147483647 w 145"/>
                <a:gd name="T73" fmla="*/ 0 h 124"/>
                <a:gd name="T74" fmla="*/ 2147483647 w 145"/>
                <a:gd name="T75" fmla="*/ 0 h 124"/>
                <a:gd name="T76" fmla="*/ 2147483647 w 145"/>
                <a:gd name="T77" fmla="*/ 0 h 124"/>
                <a:gd name="T78" fmla="*/ 2147483647 w 145"/>
                <a:gd name="T79" fmla="*/ 0 h 1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5" h="124">
                  <a:moveTo>
                    <a:pt x="138" y="0"/>
                  </a:moveTo>
                  <a:lnTo>
                    <a:pt x="138" y="0"/>
                  </a:lnTo>
                  <a:lnTo>
                    <a:pt x="129" y="4"/>
                  </a:lnTo>
                  <a:lnTo>
                    <a:pt x="121" y="9"/>
                  </a:lnTo>
                  <a:lnTo>
                    <a:pt x="104" y="19"/>
                  </a:lnTo>
                  <a:lnTo>
                    <a:pt x="75" y="44"/>
                  </a:lnTo>
                  <a:lnTo>
                    <a:pt x="56" y="60"/>
                  </a:lnTo>
                  <a:lnTo>
                    <a:pt x="37" y="78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11" y="122"/>
                  </a:lnTo>
                  <a:lnTo>
                    <a:pt x="41" y="93"/>
                  </a:lnTo>
                  <a:lnTo>
                    <a:pt x="71" y="66"/>
                  </a:lnTo>
                  <a:lnTo>
                    <a:pt x="87" y="52"/>
                  </a:lnTo>
                  <a:lnTo>
                    <a:pt x="103" y="40"/>
                  </a:lnTo>
                  <a:lnTo>
                    <a:pt x="113" y="32"/>
                  </a:lnTo>
                  <a:lnTo>
                    <a:pt x="122" y="25"/>
                  </a:lnTo>
                  <a:lnTo>
                    <a:pt x="130" y="18"/>
                  </a:lnTo>
                  <a:lnTo>
                    <a:pt x="141" y="13"/>
                  </a:lnTo>
                  <a:lnTo>
                    <a:pt x="144" y="11"/>
                  </a:lnTo>
                  <a:lnTo>
                    <a:pt x="145" y="10"/>
                  </a:lnTo>
                  <a:lnTo>
                    <a:pt x="145" y="7"/>
                  </a:lnTo>
                  <a:lnTo>
                    <a:pt x="145" y="4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1" name="Freeform 1788"/>
            <p:cNvSpPr>
              <a:spLocks/>
            </p:cNvSpPr>
            <p:nvPr/>
          </p:nvSpPr>
          <p:spPr bwMode="auto">
            <a:xfrm>
              <a:off x="2689227" y="5618163"/>
              <a:ext cx="92075" cy="85725"/>
            </a:xfrm>
            <a:custGeom>
              <a:avLst/>
              <a:gdLst>
                <a:gd name="T0" fmla="*/ 2147483647 w 175"/>
                <a:gd name="T1" fmla="*/ 2147483647 h 164"/>
                <a:gd name="T2" fmla="*/ 2147483647 w 175"/>
                <a:gd name="T3" fmla="*/ 2147483647 h 164"/>
                <a:gd name="T4" fmla="*/ 2147483647 w 175"/>
                <a:gd name="T5" fmla="*/ 2147483647 h 164"/>
                <a:gd name="T6" fmla="*/ 2147483647 w 175"/>
                <a:gd name="T7" fmla="*/ 2147483647 h 164"/>
                <a:gd name="T8" fmla="*/ 2147483647 w 175"/>
                <a:gd name="T9" fmla="*/ 2147483647 h 164"/>
                <a:gd name="T10" fmla="*/ 2147483647 w 175"/>
                <a:gd name="T11" fmla="*/ 2147483647 h 164"/>
                <a:gd name="T12" fmla="*/ 2147483647 w 175"/>
                <a:gd name="T13" fmla="*/ 2147483647 h 164"/>
                <a:gd name="T14" fmla="*/ 2147483647 w 175"/>
                <a:gd name="T15" fmla="*/ 2147483647 h 164"/>
                <a:gd name="T16" fmla="*/ 2147483647 w 175"/>
                <a:gd name="T17" fmla="*/ 2147483647 h 164"/>
                <a:gd name="T18" fmla="*/ 2147483647 w 175"/>
                <a:gd name="T19" fmla="*/ 2147483647 h 164"/>
                <a:gd name="T20" fmla="*/ 2147483647 w 175"/>
                <a:gd name="T21" fmla="*/ 2147483647 h 164"/>
                <a:gd name="T22" fmla="*/ 0 w 175"/>
                <a:gd name="T23" fmla="*/ 2147483647 h 164"/>
                <a:gd name="T24" fmla="*/ 0 w 175"/>
                <a:gd name="T25" fmla="*/ 2147483647 h 164"/>
                <a:gd name="T26" fmla="*/ 0 w 175"/>
                <a:gd name="T27" fmla="*/ 2147483647 h 164"/>
                <a:gd name="T28" fmla="*/ 2147483647 w 175"/>
                <a:gd name="T29" fmla="*/ 2147483647 h 164"/>
                <a:gd name="T30" fmla="*/ 2147483647 w 175"/>
                <a:gd name="T31" fmla="*/ 2147483647 h 164"/>
                <a:gd name="T32" fmla="*/ 2147483647 w 175"/>
                <a:gd name="T33" fmla="*/ 2147483647 h 164"/>
                <a:gd name="T34" fmla="*/ 2147483647 w 175"/>
                <a:gd name="T35" fmla="*/ 2147483647 h 164"/>
                <a:gd name="T36" fmla="*/ 2147483647 w 175"/>
                <a:gd name="T37" fmla="*/ 2147483647 h 164"/>
                <a:gd name="T38" fmla="*/ 2147483647 w 175"/>
                <a:gd name="T39" fmla="*/ 2147483647 h 164"/>
                <a:gd name="T40" fmla="*/ 2147483647 w 175"/>
                <a:gd name="T41" fmla="*/ 2147483647 h 164"/>
                <a:gd name="T42" fmla="*/ 2147483647 w 175"/>
                <a:gd name="T43" fmla="*/ 2147483647 h 164"/>
                <a:gd name="T44" fmla="*/ 2147483647 w 175"/>
                <a:gd name="T45" fmla="*/ 2147483647 h 164"/>
                <a:gd name="T46" fmla="*/ 2147483647 w 175"/>
                <a:gd name="T47" fmla="*/ 2147483647 h 164"/>
                <a:gd name="T48" fmla="*/ 2147483647 w 175"/>
                <a:gd name="T49" fmla="*/ 2147483647 h 164"/>
                <a:gd name="T50" fmla="*/ 2147483647 w 175"/>
                <a:gd name="T51" fmla="*/ 2147483647 h 164"/>
                <a:gd name="T52" fmla="*/ 2147483647 w 175"/>
                <a:gd name="T53" fmla="*/ 2147483647 h 164"/>
                <a:gd name="T54" fmla="*/ 2147483647 w 175"/>
                <a:gd name="T55" fmla="*/ 2147483647 h 164"/>
                <a:gd name="T56" fmla="*/ 2147483647 w 175"/>
                <a:gd name="T57" fmla="*/ 2147483647 h 164"/>
                <a:gd name="T58" fmla="*/ 2147483647 w 175"/>
                <a:gd name="T59" fmla="*/ 2147483647 h 164"/>
                <a:gd name="T60" fmla="*/ 2147483647 w 175"/>
                <a:gd name="T61" fmla="*/ 2147483647 h 164"/>
                <a:gd name="T62" fmla="*/ 2147483647 w 175"/>
                <a:gd name="T63" fmla="*/ 0 h 164"/>
                <a:gd name="T64" fmla="*/ 2147483647 w 175"/>
                <a:gd name="T65" fmla="*/ 0 h 164"/>
                <a:gd name="T66" fmla="*/ 2147483647 w 175"/>
                <a:gd name="T67" fmla="*/ 0 h 164"/>
                <a:gd name="T68" fmla="*/ 2147483647 w 175"/>
                <a:gd name="T69" fmla="*/ 2147483647 h 164"/>
                <a:gd name="T70" fmla="*/ 2147483647 w 175"/>
                <a:gd name="T71" fmla="*/ 2147483647 h 1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5" h="164">
                  <a:moveTo>
                    <a:pt x="164" y="1"/>
                  </a:moveTo>
                  <a:lnTo>
                    <a:pt x="164" y="1"/>
                  </a:lnTo>
                  <a:lnTo>
                    <a:pt x="142" y="19"/>
                  </a:lnTo>
                  <a:lnTo>
                    <a:pt x="123" y="38"/>
                  </a:lnTo>
                  <a:lnTo>
                    <a:pt x="84" y="77"/>
                  </a:lnTo>
                  <a:lnTo>
                    <a:pt x="64" y="96"/>
                  </a:lnTo>
                  <a:lnTo>
                    <a:pt x="43" y="115"/>
                  </a:lnTo>
                  <a:lnTo>
                    <a:pt x="22" y="134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11" y="163"/>
                  </a:lnTo>
                  <a:lnTo>
                    <a:pt x="52" y="125"/>
                  </a:lnTo>
                  <a:lnTo>
                    <a:pt x="94" y="85"/>
                  </a:lnTo>
                  <a:lnTo>
                    <a:pt x="132" y="47"/>
                  </a:lnTo>
                  <a:lnTo>
                    <a:pt x="152" y="28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2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2" name="Freeform 1789"/>
            <p:cNvSpPr>
              <a:spLocks/>
            </p:cNvSpPr>
            <p:nvPr/>
          </p:nvSpPr>
          <p:spPr bwMode="auto">
            <a:xfrm>
              <a:off x="2693989" y="5643563"/>
              <a:ext cx="92075" cy="85725"/>
            </a:xfrm>
            <a:custGeom>
              <a:avLst/>
              <a:gdLst>
                <a:gd name="T0" fmla="*/ 2147483647 w 174"/>
                <a:gd name="T1" fmla="*/ 0 h 162"/>
                <a:gd name="T2" fmla="*/ 2147483647 w 174"/>
                <a:gd name="T3" fmla="*/ 0 h 162"/>
                <a:gd name="T4" fmla="*/ 2147483647 w 174"/>
                <a:gd name="T5" fmla="*/ 2147483647 h 162"/>
                <a:gd name="T6" fmla="*/ 2147483647 w 174"/>
                <a:gd name="T7" fmla="*/ 2147483647 h 162"/>
                <a:gd name="T8" fmla="*/ 2147483647 w 174"/>
                <a:gd name="T9" fmla="*/ 2147483647 h 162"/>
                <a:gd name="T10" fmla="*/ 2147483647 w 174"/>
                <a:gd name="T11" fmla="*/ 2147483647 h 162"/>
                <a:gd name="T12" fmla="*/ 2147483647 w 174"/>
                <a:gd name="T13" fmla="*/ 2147483647 h 162"/>
                <a:gd name="T14" fmla="*/ 2147483647 w 174"/>
                <a:gd name="T15" fmla="*/ 2147483647 h 162"/>
                <a:gd name="T16" fmla="*/ 2147483647 w 174"/>
                <a:gd name="T17" fmla="*/ 2147483647 h 162"/>
                <a:gd name="T18" fmla="*/ 2147483647 w 174"/>
                <a:gd name="T19" fmla="*/ 2147483647 h 162"/>
                <a:gd name="T20" fmla="*/ 2147483647 w 174"/>
                <a:gd name="T21" fmla="*/ 2147483647 h 162"/>
                <a:gd name="T22" fmla="*/ 2147483647 w 174"/>
                <a:gd name="T23" fmla="*/ 2147483647 h 162"/>
                <a:gd name="T24" fmla="*/ 2147483647 w 174"/>
                <a:gd name="T25" fmla="*/ 2147483647 h 162"/>
                <a:gd name="T26" fmla="*/ 2147483647 w 174"/>
                <a:gd name="T27" fmla="*/ 2147483647 h 162"/>
                <a:gd name="T28" fmla="*/ 0 w 174"/>
                <a:gd name="T29" fmla="*/ 2147483647 h 162"/>
                <a:gd name="T30" fmla="*/ 0 w 174"/>
                <a:gd name="T31" fmla="*/ 2147483647 h 162"/>
                <a:gd name="T32" fmla="*/ 0 w 174"/>
                <a:gd name="T33" fmla="*/ 2147483647 h 162"/>
                <a:gd name="T34" fmla="*/ 0 w 174"/>
                <a:gd name="T35" fmla="*/ 2147483647 h 162"/>
                <a:gd name="T36" fmla="*/ 0 w 174"/>
                <a:gd name="T37" fmla="*/ 2147483647 h 162"/>
                <a:gd name="T38" fmla="*/ 2147483647 w 174"/>
                <a:gd name="T39" fmla="*/ 2147483647 h 162"/>
                <a:gd name="T40" fmla="*/ 2147483647 w 174"/>
                <a:gd name="T41" fmla="*/ 2147483647 h 162"/>
                <a:gd name="T42" fmla="*/ 2147483647 w 174"/>
                <a:gd name="T43" fmla="*/ 2147483647 h 162"/>
                <a:gd name="T44" fmla="*/ 2147483647 w 174"/>
                <a:gd name="T45" fmla="*/ 2147483647 h 162"/>
                <a:gd name="T46" fmla="*/ 2147483647 w 174"/>
                <a:gd name="T47" fmla="*/ 2147483647 h 162"/>
                <a:gd name="T48" fmla="*/ 2147483647 w 174"/>
                <a:gd name="T49" fmla="*/ 2147483647 h 162"/>
                <a:gd name="T50" fmla="*/ 2147483647 w 174"/>
                <a:gd name="T51" fmla="*/ 2147483647 h 162"/>
                <a:gd name="T52" fmla="*/ 2147483647 w 174"/>
                <a:gd name="T53" fmla="*/ 2147483647 h 162"/>
                <a:gd name="T54" fmla="*/ 2147483647 w 174"/>
                <a:gd name="T55" fmla="*/ 2147483647 h 162"/>
                <a:gd name="T56" fmla="*/ 2147483647 w 174"/>
                <a:gd name="T57" fmla="*/ 2147483647 h 162"/>
                <a:gd name="T58" fmla="*/ 2147483647 w 174"/>
                <a:gd name="T59" fmla="*/ 2147483647 h 162"/>
                <a:gd name="T60" fmla="*/ 2147483647 w 174"/>
                <a:gd name="T61" fmla="*/ 2147483647 h 162"/>
                <a:gd name="T62" fmla="*/ 2147483647 w 174"/>
                <a:gd name="T63" fmla="*/ 2147483647 h 162"/>
                <a:gd name="T64" fmla="*/ 2147483647 w 174"/>
                <a:gd name="T65" fmla="*/ 2147483647 h 162"/>
                <a:gd name="T66" fmla="*/ 2147483647 w 174"/>
                <a:gd name="T67" fmla="*/ 2147483647 h 162"/>
                <a:gd name="T68" fmla="*/ 2147483647 w 174"/>
                <a:gd name="T69" fmla="*/ 2147483647 h 162"/>
                <a:gd name="T70" fmla="*/ 2147483647 w 174"/>
                <a:gd name="T71" fmla="*/ 2147483647 h 162"/>
                <a:gd name="T72" fmla="*/ 2147483647 w 174"/>
                <a:gd name="T73" fmla="*/ 2147483647 h 162"/>
                <a:gd name="T74" fmla="*/ 2147483647 w 174"/>
                <a:gd name="T75" fmla="*/ 2147483647 h 162"/>
                <a:gd name="T76" fmla="*/ 2147483647 w 174"/>
                <a:gd name="T77" fmla="*/ 2147483647 h 162"/>
                <a:gd name="T78" fmla="*/ 2147483647 w 174"/>
                <a:gd name="T79" fmla="*/ 2147483647 h 162"/>
                <a:gd name="T80" fmla="*/ 2147483647 w 174"/>
                <a:gd name="T81" fmla="*/ 2147483647 h 162"/>
                <a:gd name="T82" fmla="*/ 2147483647 w 174"/>
                <a:gd name="T83" fmla="*/ 2147483647 h 162"/>
                <a:gd name="T84" fmla="*/ 2147483647 w 174"/>
                <a:gd name="T85" fmla="*/ 2147483647 h 162"/>
                <a:gd name="T86" fmla="*/ 2147483647 w 174"/>
                <a:gd name="T87" fmla="*/ 2147483647 h 162"/>
                <a:gd name="T88" fmla="*/ 2147483647 w 174"/>
                <a:gd name="T89" fmla="*/ 0 h 162"/>
                <a:gd name="T90" fmla="*/ 2147483647 w 174"/>
                <a:gd name="T91" fmla="*/ 0 h 162"/>
                <a:gd name="T92" fmla="*/ 2147483647 w 174"/>
                <a:gd name="T93" fmla="*/ 0 h 162"/>
                <a:gd name="T94" fmla="*/ 2147483647 w 174"/>
                <a:gd name="T95" fmla="*/ 0 h 1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74" h="162">
                  <a:moveTo>
                    <a:pt x="167" y="0"/>
                  </a:moveTo>
                  <a:lnTo>
                    <a:pt x="167" y="0"/>
                  </a:lnTo>
                  <a:lnTo>
                    <a:pt x="156" y="6"/>
                  </a:lnTo>
                  <a:lnTo>
                    <a:pt x="146" y="12"/>
                  </a:lnTo>
                  <a:lnTo>
                    <a:pt x="136" y="21"/>
                  </a:lnTo>
                  <a:lnTo>
                    <a:pt x="127" y="30"/>
                  </a:lnTo>
                  <a:lnTo>
                    <a:pt x="109" y="49"/>
                  </a:lnTo>
                  <a:lnTo>
                    <a:pt x="94" y="68"/>
                  </a:lnTo>
                  <a:lnTo>
                    <a:pt x="83" y="80"/>
                  </a:lnTo>
                  <a:lnTo>
                    <a:pt x="72" y="91"/>
                  </a:lnTo>
                  <a:lnTo>
                    <a:pt x="47" y="110"/>
                  </a:lnTo>
                  <a:lnTo>
                    <a:pt x="22" y="129"/>
                  </a:lnTo>
                  <a:lnTo>
                    <a:pt x="11" y="140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5" y="162"/>
                  </a:lnTo>
                  <a:lnTo>
                    <a:pt x="7" y="162"/>
                  </a:lnTo>
                  <a:lnTo>
                    <a:pt x="10" y="160"/>
                  </a:lnTo>
                  <a:lnTo>
                    <a:pt x="13" y="159"/>
                  </a:lnTo>
                  <a:lnTo>
                    <a:pt x="19" y="149"/>
                  </a:lnTo>
                  <a:lnTo>
                    <a:pt x="28" y="141"/>
                  </a:lnTo>
                  <a:lnTo>
                    <a:pt x="48" y="124"/>
                  </a:lnTo>
                  <a:lnTo>
                    <a:pt x="68" y="109"/>
                  </a:lnTo>
                  <a:lnTo>
                    <a:pt x="87" y="92"/>
                  </a:lnTo>
                  <a:lnTo>
                    <a:pt x="97" y="83"/>
                  </a:lnTo>
                  <a:lnTo>
                    <a:pt x="106" y="72"/>
                  </a:lnTo>
                  <a:lnTo>
                    <a:pt x="125" y="49"/>
                  </a:lnTo>
                  <a:lnTo>
                    <a:pt x="136" y="37"/>
                  </a:lnTo>
                  <a:lnTo>
                    <a:pt x="147" y="27"/>
                  </a:lnTo>
                  <a:lnTo>
                    <a:pt x="158" y="19"/>
                  </a:lnTo>
                  <a:lnTo>
                    <a:pt x="170" y="12"/>
                  </a:lnTo>
                  <a:lnTo>
                    <a:pt x="173" y="11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3" y="2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3" name="Freeform 1790"/>
            <p:cNvSpPr>
              <a:spLocks/>
            </p:cNvSpPr>
            <p:nvPr/>
          </p:nvSpPr>
          <p:spPr bwMode="auto">
            <a:xfrm>
              <a:off x="2692402" y="5673726"/>
              <a:ext cx="90488" cy="79375"/>
            </a:xfrm>
            <a:custGeom>
              <a:avLst/>
              <a:gdLst>
                <a:gd name="T0" fmla="*/ 2147483647 w 173"/>
                <a:gd name="T1" fmla="*/ 2147483647 h 149"/>
                <a:gd name="T2" fmla="*/ 2147483647 w 173"/>
                <a:gd name="T3" fmla="*/ 2147483647 h 149"/>
                <a:gd name="T4" fmla="*/ 2147483647 w 173"/>
                <a:gd name="T5" fmla="*/ 2147483647 h 149"/>
                <a:gd name="T6" fmla="*/ 2147483647 w 173"/>
                <a:gd name="T7" fmla="*/ 2147483647 h 149"/>
                <a:gd name="T8" fmla="*/ 2147483647 w 173"/>
                <a:gd name="T9" fmla="*/ 2147483647 h 149"/>
                <a:gd name="T10" fmla="*/ 2147483647 w 173"/>
                <a:gd name="T11" fmla="*/ 2147483647 h 149"/>
                <a:gd name="T12" fmla="*/ 2147483647 w 173"/>
                <a:gd name="T13" fmla="*/ 2147483647 h 149"/>
                <a:gd name="T14" fmla="*/ 2147483647 w 173"/>
                <a:gd name="T15" fmla="*/ 2147483647 h 149"/>
                <a:gd name="T16" fmla="*/ 2147483647 w 173"/>
                <a:gd name="T17" fmla="*/ 2147483647 h 149"/>
                <a:gd name="T18" fmla="*/ 0 w 173"/>
                <a:gd name="T19" fmla="*/ 2147483647 h 149"/>
                <a:gd name="T20" fmla="*/ 2147483647 w 173"/>
                <a:gd name="T21" fmla="*/ 2147483647 h 149"/>
                <a:gd name="T22" fmla="*/ 2147483647 w 173"/>
                <a:gd name="T23" fmla="*/ 2147483647 h 149"/>
                <a:gd name="T24" fmla="*/ 2147483647 w 173"/>
                <a:gd name="T25" fmla="*/ 2147483647 h 149"/>
                <a:gd name="T26" fmla="*/ 2147483647 w 173"/>
                <a:gd name="T27" fmla="*/ 2147483647 h 149"/>
                <a:gd name="T28" fmla="*/ 2147483647 w 173"/>
                <a:gd name="T29" fmla="*/ 2147483647 h 149"/>
                <a:gd name="T30" fmla="*/ 2147483647 w 173"/>
                <a:gd name="T31" fmla="*/ 2147483647 h 149"/>
                <a:gd name="T32" fmla="*/ 2147483647 w 173"/>
                <a:gd name="T33" fmla="*/ 2147483647 h 149"/>
                <a:gd name="T34" fmla="*/ 2147483647 w 173"/>
                <a:gd name="T35" fmla="*/ 2147483647 h 149"/>
                <a:gd name="T36" fmla="*/ 2147483647 w 173"/>
                <a:gd name="T37" fmla="*/ 2147483647 h 149"/>
                <a:gd name="T38" fmla="*/ 2147483647 w 173"/>
                <a:gd name="T39" fmla="*/ 2147483647 h 149"/>
                <a:gd name="T40" fmla="*/ 2147483647 w 173"/>
                <a:gd name="T41" fmla="*/ 2147483647 h 149"/>
                <a:gd name="T42" fmla="*/ 2147483647 w 173"/>
                <a:gd name="T43" fmla="*/ 2147483647 h 149"/>
                <a:gd name="T44" fmla="*/ 2147483647 w 173"/>
                <a:gd name="T45" fmla="*/ 2147483647 h 149"/>
                <a:gd name="T46" fmla="*/ 2147483647 w 173"/>
                <a:gd name="T47" fmla="*/ 2147483647 h 149"/>
                <a:gd name="T48" fmla="*/ 2147483647 w 173"/>
                <a:gd name="T49" fmla="*/ 2147483647 h 149"/>
                <a:gd name="T50" fmla="*/ 2147483647 w 173"/>
                <a:gd name="T51" fmla="*/ 2147483647 h 149"/>
                <a:gd name="T52" fmla="*/ 2147483647 w 173"/>
                <a:gd name="T53" fmla="*/ 2147483647 h 149"/>
                <a:gd name="T54" fmla="*/ 2147483647 w 173"/>
                <a:gd name="T55" fmla="*/ 2147483647 h 149"/>
                <a:gd name="T56" fmla="*/ 2147483647 w 173"/>
                <a:gd name="T57" fmla="*/ 0 h 149"/>
                <a:gd name="T58" fmla="*/ 2147483647 w 173"/>
                <a:gd name="T59" fmla="*/ 0 h 149"/>
                <a:gd name="T60" fmla="*/ 2147483647 w 173"/>
                <a:gd name="T61" fmla="*/ 2147483647 h 149"/>
                <a:gd name="T62" fmla="*/ 2147483647 w 173"/>
                <a:gd name="T63" fmla="*/ 2147483647 h 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73" h="149">
                  <a:moveTo>
                    <a:pt x="163" y="1"/>
                  </a:moveTo>
                  <a:lnTo>
                    <a:pt x="163" y="1"/>
                  </a:lnTo>
                  <a:lnTo>
                    <a:pt x="141" y="16"/>
                  </a:lnTo>
                  <a:lnTo>
                    <a:pt x="121" y="31"/>
                  </a:lnTo>
                  <a:lnTo>
                    <a:pt x="80" y="67"/>
                  </a:lnTo>
                  <a:lnTo>
                    <a:pt x="41" y="102"/>
                  </a:lnTo>
                  <a:lnTo>
                    <a:pt x="3" y="138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7" y="149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49" y="111"/>
                  </a:lnTo>
                  <a:lnTo>
                    <a:pt x="87" y="76"/>
                  </a:lnTo>
                  <a:lnTo>
                    <a:pt x="128" y="42"/>
                  </a:lnTo>
                  <a:lnTo>
                    <a:pt x="148" y="26"/>
                  </a:lnTo>
                  <a:lnTo>
                    <a:pt x="170" y="12"/>
                  </a:lnTo>
                  <a:lnTo>
                    <a:pt x="171" y="10"/>
                  </a:lnTo>
                  <a:lnTo>
                    <a:pt x="173" y="7"/>
                  </a:lnTo>
                  <a:lnTo>
                    <a:pt x="173" y="6"/>
                  </a:lnTo>
                  <a:lnTo>
                    <a:pt x="171" y="3"/>
                  </a:lnTo>
                  <a:lnTo>
                    <a:pt x="170" y="1"/>
                  </a:lnTo>
                  <a:lnTo>
                    <a:pt x="167" y="0"/>
                  </a:lnTo>
                  <a:lnTo>
                    <a:pt x="166" y="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4" name="Freeform 1791"/>
            <p:cNvSpPr>
              <a:spLocks/>
            </p:cNvSpPr>
            <p:nvPr/>
          </p:nvSpPr>
          <p:spPr bwMode="auto">
            <a:xfrm>
              <a:off x="2692402" y="5695951"/>
              <a:ext cx="92075" cy="85725"/>
            </a:xfrm>
            <a:custGeom>
              <a:avLst/>
              <a:gdLst>
                <a:gd name="T0" fmla="*/ 2147483647 w 175"/>
                <a:gd name="T1" fmla="*/ 2147483647 h 163"/>
                <a:gd name="T2" fmla="*/ 2147483647 w 175"/>
                <a:gd name="T3" fmla="*/ 2147483647 h 163"/>
                <a:gd name="T4" fmla="*/ 2147483647 w 175"/>
                <a:gd name="T5" fmla="*/ 2147483647 h 163"/>
                <a:gd name="T6" fmla="*/ 2147483647 w 175"/>
                <a:gd name="T7" fmla="*/ 2147483647 h 163"/>
                <a:gd name="T8" fmla="*/ 2147483647 w 175"/>
                <a:gd name="T9" fmla="*/ 2147483647 h 163"/>
                <a:gd name="T10" fmla="*/ 2147483647 w 175"/>
                <a:gd name="T11" fmla="*/ 2147483647 h 163"/>
                <a:gd name="T12" fmla="*/ 2147483647 w 175"/>
                <a:gd name="T13" fmla="*/ 2147483647 h 163"/>
                <a:gd name="T14" fmla="*/ 2147483647 w 175"/>
                <a:gd name="T15" fmla="*/ 2147483647 h 163"/>
                <a:gd name="T16" fmla="*/ 2147483647 w 175"/>
                <a:gd name="T17" fmla="*/ 2147483647 h 163"/>
                <a:gd name="T18" fmla="*/ 2147483647 w 175"/>
                <a:gd name="T19" fmla="*/ 2147483647 h 163"/>
                <a:gd name="T20" fmla="*/ 2147483647 w 175"/>
                <a:gd name="T21" fmla="*/ 2147483647 h 163"/>
                <a:gd name="T22" fmla="*/ 2147483647 w 175"/>
                <a:gd name="T23" fmla="*/ 2147483647 h 163"/>
                <a:gd name="T24" fmla="*/ 2147483647 w 175"/>
                <a:gd name="T25" fmla="*/ 2147483647 h 163"/>
                <a:gd name="T26" fmla="*/ 2147483647 w 175"/>
                <a:gd name="T27" fmla="*/ 2147483647 h 163"/>
                <a:gd name="T28" fmla="*/ 0 w 175"/>
                <a:gd name="T29" fmla="*/ 2147483647 h 163"/>
                <a:gd name="T30" fmla="*/ 0 w 175"/>
                <a:gd name="T31" fmla="*/ 2147483647 h 163"/>
                <a:gd name="T32" fmla="*/ 2147483647 w 175"/>
                <a:gd name="T33" fmla="*/ 2147483647 h 163"/>
                <a:gd name="T34" fmla="*/ 2147483647 w 175"/>
                <a:gd name="T35" fmla="*/ 2147483647 h 163"/>
                <a:gd name="T36" fmla="*/ 2147483647 w 175"/>
                <a:gd name="T37" fmla="*/ 2147483647 h 163"/>
                <a:gd name="T38" fmla="*/ 2147483647 w 175"/>
                <a:gd name="T39" fmla="*/ 2147483647 h 163"/>
                <a:gd name="T40" fmla="*/ 2147483647 w 175"/>
                <a:gd name="T41" fmla="*/ 2147483647 h 163"/>
                <a:gd name="T42" fmla="*/ 2147483647 w 175"/>
                <a:gd name="T43" fmla="*/ 2147483647 h 163"/>
                <a:gd name="T44" fmla="*/ 2147483647 w 175"/>
                <a:gd name="T45" fmla="*/ 2147483647 h 163"/>
                <a:gd name="T46" fmla="*/ 2147483647 w 175"/>
                <a:gd name="T47" fmla="*/ 2147483647 h 163"/>
                <a:gd name="T48" fmla="*/ 2147483647 w 175"/>
                <a:gd name="T49" fmla="*/ 2147483647 h 163"/>
                <a:gd name="T50" fmla="*/ 2147483647 w 175"/>
                <a:gd name="T51" fmla="*/ 2147483647 h 163"/>
                <a:gd name="T52" fmla="*/ 2147483647 w 175"/>
                <a:gd name="T53" fmla="*/ 2147483647 h 163"/>
                <a:gd name="T54" fmla="*/ 2147483647 w 175"/>
                <a:gd name="T55" fmla="*/ 2147483647 h 163"/>
                <a:gd name="T56" fmla="*/ 2147483647 w 175"/>
                <a:gd name="T57" fmla="*/ 2147483647 h 163"/>
                <a:gd name="T58" fmla="*/ 2147483647 w 175"/>
                <a:gd name="T59" fmla="*/ 2147483647 h 163"/>
                <a:gd name="T60" fmla="*/ 2147483647 w 175"/>
                <a:gd name="T61" fmla="*/ 2147483647 h 163"/>
                <a:gd name="T62" fmla="*/ 2147483647 w 175"/>
                <a:gd name="T63" fmla="*/ 2147483647 h 163"/>
                <a:gd name="T64" fmla="*/ 2147483647 w 175"/>
                <a:gd name="T65" fmla="*/ 2147483647 h 163"/>
                <a:gd name="T66" fmla="*/ 2147483647 w 175"/>
                <a:gd name="T67" fmla="*/ 2147483647 h 163"/>
                <a:gd name="T68" fmla="*/ 2147483647 w 175"/>
                <a:gd name="T69" fmla="*/ 2147483647 h 163"/>
                <a:gd name="T70" fmla="*/ 2147483647 w 175"/>
                <a:gd name="T71" fmla="*/ 2147483647 h 163"/>
                <a:gd name="T72" fmla="*/ 2147483647 w 175"/>
                <a:gd name="T73" fmla="*/ 2147483647 h 163"/>
                <a:gd name="T74" fmla="*/ 2147483647 w 175"/>
                <a:gd name="T75" fmla="*/ 2147483647 h 163"/>
                <a:gd name="T76" fmla="*/ 2147483647 w 175"/>
                <a:gd name="T77" fmla="*/ 0 h 163"/>
                <a:gd name="T78" fmla="*/ 2147483647 w 175"/>
                <a:gd name="T79" fmla="*/ 0 h 163"/>
                <a:gd name="T80" fmla="*/ 2147483647 w 175"/>
                <a:gd name="T81" fmla="*/ 2147483647 h 163"/>
                <a:gd name="T82" fmla="*/ 2147483647 w 175"/>
                <a:gd name="T83" fmla="*/ 2147483647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75" h="163">
                  <a:moveTo>
                    <a:pt x="166" y="1"/>
                  </a:moveTo>
                  <a:lnTo>
                    <a:pt x="166" y="1"/>
                  </a:lnTo>
                  <a:lnTo>
                    <a:pt x="144" y="17"/>
                  </a:lnTo>
                  <a:lnTo>
                    <a:pt x="124" y="36"/>
                  </a:lnTo>
                  <a:lnTo>
                    <a:pt x="86" y="76"/>
                  </a:lnTo>
                  <a:lnTo>
                    <a:pt x="75" y="85"/>
                  </a:lnTo>
                  <a:lnTo>
                    <a:pt x="64" y="95"/>
                  </a:lnTo>
                  <a:lnTo>
                    <a:pt x="41" y="112"/>
                  </a:lnTo>
                  <a:lnTo>
                    <a:pt x="30" y="122"/>
                  </a:lnTo>
                  <a:lnTo>
                    <a:pt x="19" y="131"/>
                  </a:lnTo>
                  <a:lnTo>
                    <a:pt x="10" y="141"/>
                  </a:lnTo>
                  <a:lnTo>
                    <a:pt x="2" y="153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3"/>
                  </a:lnTo>
                  <a:lnTo>
                    <a:pt x="9" y="163"/>
                  </a:lnTo>
                  <a:lnTo>
                    <a:pt x="11" y="161"/>
                  </a:lnTo>
                  <a:lnTo>
                    <a:pt x="13" y="159"/>
                  </a:lnTo>
                  <a:lnTo>
                    <a:pt x="21" y="149"/>
                  </a:lnTo>
                  <a:lnTo>
                    <a:pt x="29" y="141"/>
                  </a:lnTo>
                  <a:lnTo>
                    <a:pt x="48" y="125"/>
                  </a:lnTo>
                  <a:lnTo>
                    <a:pt x="68" y="108"/>
                  </a:lnTo>
                  <a:lnTo>
                    <a:pt x="86" y="92"/>
                  </a:lnTo>
                  <a:lnTo>
                    <a:pt x="128" y="50"/>
                  </a:lnTo>
                  <a:lnTo>
                    <a:pt x="150" y="31"/>
                  </a:lnTo>
                  <a:lnTo>
                    <a:pt x="173" y="12"/>
                  </a:lnTo>
                  <a:lnTo>
                    <a:pt x="174" y="11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4" y="3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5" name="Freeform 1792"/>
            <p:cNvSpPr>
              <a:spLocks/>
            </p:cNvSpPr>
            <p:nvPr/>
          </p:nvSpPr>
          <p:spPr bwMode="auto">
            <a:xfrm>
              <a:off x="2689227" y="5718176"/>
              <a:ext cx="104775" cy="95250"/>
            </a:xfrm>
            <a:custGeom>
              <a:avLst/>
              <a:gdLst>
                <a:gd name="T0" fmla="*/ 2147483647 w 197"/>
                <a:gd name="T1" fmla="*/ 2147483647 h 180"/>
                <a:gd name="T2" fmla="*/ 2147483647 w 197"/>
                <a:gd name="T3" fmla="*/ 2147483647 h 180"/>
                <a:gd name="T4" fmla="*/ 2147483647 w 197"/>
                <a:gd name="T5" fmla="*/ 2147483647 h 180"/>
                <a:gd name="T6" fmla="*/ 2147483647 w 197"/>
                <a:gd name="T7" fmla="*/ 2147483647 h 180"/>
                <a:gd name="T8" fmla="*/ 2147483647 w 197"/>
                <a:gd name="T9" fmla="*/ 2147483647 h 180"/>
                <a:gd name="T10" fmla="*/ 2147483647 w 197"/>
                <a:gd name="T11" fmla="*/ 2147483647 h 180"/>
                <a:gd name="T12" fmla="*/ 2147483647 w 197"/>
                <a:gd name="T13" fmla="*/ 2147483647 h 180"/>
                <a:gd name="T14" fmla="*/ 2147483647 w 197"/>
                <a:gd name="T15" fmla="*/ 2147483647 h 180"/>
                <a:gd name="T16" fmla="*/ 2147483647 w 197"/>
                <a:gd name="T17" fmla="*/ 2147483647 h 180"/>
                <a:gd name="T18" fmla="*/ 0 w 197"/>
                <a:gd name="T19" fmla="*/ 2147483647 h 180"/>
                <a:gd name="T20" fmla="*/ 0 w 197"/>
                <a:gd name="T21" fmla="*/ 2147483647 h 180"/>
                <a:gd name="T22" fmla="*/ 0 w 197"/>
                <a:gd name="T23" fmla="*/ 2147483647 h 180"/>
                <a:gd name="T24" fmla="*/ 2147483647 w 197"/>
                <a:gd name="T25" fmla="*/ 2147483647 h 180"/>
                <a:gd name="T26" fmla="*/ 2147483647 w 197"/>
                <a:gd name="T27" fmla="*/ 2147483647 h 180"/>
                <a:gd name="T28" fmla="*/ 2147483647 w 197"/>
                <a:gd name="T29" fmla="*/ 2147483647 h 180"/>
                <a:gd name="T30" fmla="*/ 2147483647 w 197"/>
                <a:gd name="T31" fmla="*/ 2147483647 h 180"/>
                <a:gd name="T32" fmla="*/ 2147483647 w 197"/>
                <a:gd name="T33" fmla="*/ 2147483647 h 180"/>
                <a:gd name="T34" fmla="*/ 2147483647 w 197"/>
                <a:gd name="T35" fmla="*/ 2147483647 h 180"/>
                <a:gd name="T36" fmla="*/ 2147483647 w 197"/>
                <a:gd name="T37" fmla="*/ 2147483647 h 180"/>
                <a:gd name="T38" fmla="*/ 2147483647 w 197"/>
                <a:gd name="T39" fmla="*/ 2147483647 h 180"/>
                <a:gd name="T40" fmla="*/ 2147483647 w 197"/>
                <a:gd name="T41" fmla="*/ 2147483647 h 180"/>
                <a:gd name="T42" fmla="*/ 2147483647 w 197"/>
                <a:gd name="T43" fmla="*/ 2147483647 h 180"/>
                <a:gd name="T44" fmla="*/ 2147483647 w 197"/>
                <a:gd name="T45" fmla="*/ 2147483647 h 180"/>
                <a:gd name="T46" fmla="*/ 2147483647 w 197"/>
                <a:gd name="T47" fmla="*/ 2147483647 h 180"/>
                <a:gd name="T48" fmla="*/ 2147483647 w 197"/>
                <a:gd name="T49" fmla="*/ 2147483647 h 180"/>
                <a:gd name="T50" fmla="*/ 2147483647 w 197"/>
                <a:gd name="T51" fmla="*/ 2147483647 h 180"/>
                <a:gd name="T52" fmla="*/ 2147483647 w 197"/>
                <a:gd name="T53" fmla="*/ 2147483647 h 180"/>
                <a:gd name="T54" fmla="*/ 2147483647 w 197"/>
                <a:gd name="T55" fmla="*/ 2147483647 h 180"/>
                <a:gd name="T56" fmla="*/ 2147483647 w 197"/>
                <a:gd name="T57" fmla="*/ 2147483647 h 180"/>
                <a:gd name="T58" fmla="*/ 2147483647 w 197"/>
                <a:gd name="T59" fmla="*/ 0 h 180"/>
                <a:gd name="T60" fmla="*/ 2147483647 w 197"/>
                <a:gd name="T61" fmla="*/ 0 h 180"/>
                <a:gd name="T62" fmla="*/ 2147483647 w 197"/>
                <a:gd name="T63" fmla="*/ 0 h 180"/>
                <a:gd name="T64" fmla="*/ 2147483647 w 197"/>
                <a:gd name="T65" fmla="*/ 2147483647 h 180"/>
                <a:gd name="T66" fmla="*/ 2147483647 w 197"/>
                <a:gd name="T67" fmla="*/ 2147483647 h 1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97" h="180">
                  <a:moveTo>
                    <a:pt x="186" y="1"/>
                  </a:moveTo>
                  <a:lnTo>
                    <a:pt x="186" y="1"/>
                  </a:lnTo>
                  <a:lnTo>
                    <a:pt x="138" y="42"/>
                  </a:lnTo>
                  <a:lnTo>
                    <a:pt x="91" y="83"/>
                  </a:lnTo>
                  <a:lnTo>
                    <a:pt x="66" y="103"/>
                  </a:lnTo>
                  <a:lnTo>
                    <a:pt x="45" y="125"/>
                  </a:lnTo>
                  <a:lnTo>
                    <a:pt x="22" y="146"/>
                  </a:lnTo>
                  <a:lnTo>
                    <a:pt x="1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8" y="180"/>
                  </a:lnTo>
                  <a:lnTo>
                    <a:pt x="11" y="179"/>
                  </a:lnTo>
                  <a:lnTo>
                    <a:pt x="31" y="156"/>
                  </a:lnTo>
                  <a:lnTo>
                    <a:pt x="53" y="134"/>
                  </a:lnTo>
                  <a:lnTo>
                    <a:pt x="76" y="112"/>
                  </a:lnTo>
                  <a:lnTo>
                    <a:pt x="99" y="92"/>
                  </a:lnTo>
                  <a:lnTo>
                    <a:pt x="148" y="51"/>
                  </a:lnTo>
                  <a:lnTo>
                    <a:pt x="195" y="11"/>
                  </a:lnTo>
                  <a:lnTo>
                    <a:pt x="197" y="8"/>
                  </a:lnTo>
                  <a:lnTo>
                    <a:pt x="197" y="7"/>
                  </a:lnTo>
                  <a:lnTo>
                    <a:pt x="197" y="4"/>
                  </a:lnTo>
                  <a:lnTo>
                    <a:pt x="195" y="1"/>
                  </a:lnTo>
                  <a:lnTo>
                    <a:pt x="193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6" name="Freeform 1793"/>
            <p:cNvSpPr>
              <a:spLocks/>
            </p:cNvSpPr>
            <p:nvPr/>
          </p:nvSpPr>
          <p:spPr bwMode="auto">
            <a:xfrm>
              <a:off x="2414589" y="5559426"/>
              <a:ext cx="30163" cy="42863"/>
            </a:xfrm>
            <a:custGeom>
              <a:avLst/>
              <a:gdLst>
                <a:gd name="T0" fmla="*/ 2147483647 w 57"/>
                <a:gd name="T1" fmla="*/ 2147483647 h 79"/>
                <a:gd name="T2" fmla="*/ 2147483647 w 57"/>
                <a:gd name="T3" fmla="*/ 2147483647 h 79"/>
                <a:gd name="T4" fmla="*/ 2147483647 w 57"/>
                <a:gd name="T5" fmla="*/ 2147483647 h 79"/>
                <a:gd name="T6" fmla="*/ 2147483647 w 57"/>
                <a:gd name="T7" fmla="*/ 2147483647 h 79"/>
                <a:gd name="T8" fmla="*/ 2147483647 w 57"/>
                <a:gd name="T9" fmla="*/ 2147483647 h 79"/>
                <a:gd name="T10" fmla="*/ 2147483647 w 57"/>
                <a:gd name="T11" fmla="*/ 2147483647 h 79"/>
                <a:gd name="T12" fmla="*/ 2147483647 w 57"/>
                <a:gd name="T13" fmla="*/ 2147483647 h 79"/>
                <a:gd name="T14" fmla="*/ 2147483647 w 57"/>
                <a:gd name="T15" fmla="*/ 2147483647 h 79"/>
                <a:gd name="T16" fmla="*/ 0 w 57"/>
                <a:gd name="T17" fmla="*/ 2147483647 h 79"/>
                <a:gd name="T18" fmla="*/ 0 w 57"/>
                <a:gd name="T19" fmla="*/ 2147483647 h 79"/>
                <a:gd name="T20" fmla="*/ 0 w 57"/>
                <a:gd name="T21" fmla="*/ 2147483647 h 79"/>
                <a:gd name="T22" fmla="*/ 0 w 57"/>
                <a:gd name="T23" fmla="*/ 2147483647 h 79"/>
                <a:gd name="T24" fmla="*/ 2147483647 w 57"/>
                <a:gd name="T25" fmla="*/ 2147483647 h 79"/>
                <a:gd name="T26" fmla="*/ 2147483647 w 57"/>
                <a:gd name="T27" fmla="*/ 2147483647 h 79"/>
                <a:gd name="T28" fmla="*/ 2147483647 w 57"/>
                <a:gd name="T29" fmla="*/ 2147483647 h 79"/>
                <a:gd name="T30" fmla="*/ 2147483647 w 57"/>
                <a:gd name="T31" fmla="*/ 2147483647 h 79"/>
                <a:gd name="T32" fmla="*/ 2147483647 w 57"/>
                <a:gd name="T33" fmla="*/ 2147483647 h 79"/>
                <a:gd name="T34" fmla="*/ 2147483647 w 57"/>
                <a:gd name="T35" fmla="*/ 2147483647 h 79"/>
                <a:gd name="T36" fmla="*/ 2147483647 w 57"/>
                <a:gd name="T37" fmla="*/ 2147483647 h 79"/>
                <a:gd name="T38" fmla="*/ 2147483647 w 57"/>
                <a:gd name="T39" fmla="*/ 2147483647 h 79"/>
                <a:gd name="T40" fmla="*/ 2147483647 w 57"/>
                <a:gd name="T41" fmla="*/ 2147483647 h 79"/>
                <a:gd name="T42" fmla="*/ 2147483647 w 57"/>
                <a:gd name="T43" fmla="*/ 2147483647 h 79"/>
                <a:gd name="T44" fmla="*/ 2147483647 w 57"/>
                <a:gd name="T45" fmla="*/ 2147483647 h 79"/>
                <a:gd name="T46" fmla="*/ 2147483647 w 57"/>
                <a:gd name="T47" fmla="*/ 2147483647 h 79"/>
                <a:gd name="T48" fmla="*/ 2147483647 w 57"/>
                <a:gd name="T49" fmla="*/ 2147483647 h 79"/>
                <a:gd name="T50" fmla="*/ 2147483647 w 57"/>
                <a:gd name="T51" fmla="*/ 2147483647 h 79"/>
                <a:gd name="T52" fmla="*/ 2147483647 w 57"/>
                <a:gd name="T53" fmla="*/ 2147483647 h 79"/>
                <a:gd name="T54" fmla="*/ 2147483647 w 57"/>
                <a:gd name="T55" fmla="*/ 2147483647 h 79"/>
                <a:gd name="T56" fmla="*/ 2147483647 w 57"/>
                <a:gd name="T57" fmla="*/ 2147483647 h 79"/>
                <a:gd name="T58" fmla="*/ 2147483647 w 57"/>
                <a:gd name="T59" fmla="*/ 2147483647 h 79"/>
                <a:gd name="T60" fmla="*/ 2147483647 w 57"/>
                <a:gd name="T61" fmla="*/ 2147483647 h 79"/>
                <a:gd name="T62" fmla="*/ 2147483647 w 57"/>
                <a:gd name="T63" fmla="*/ 2147483647 h 79"/>
                <a:gd name="T64" fmla="*/ 2147483647 w 57"/>
                <a:gd name="T65" fmla="*/ 2147483647 h 79"/>
                <a:gd name="T66" fmla="*/ 2147483647 w 57"/>
                <a:gd name="T67" fmla="*/ 2147483647 h 79"/>
                <a:gd name="T68" fmla="*/ 2147483647 w 57"/>
                <a:gd name="T69" fmla="*/ 0 h 79"/>
                <a:gd name="T70" fmla="*/ 2147483647 w 57"/>
                <a:gd name="T71" fmla="*/ 0 h 79"/>
                <a:gd name="T72" fmla="*/ 2147483647 w 57"/>
                <a:gd name="T73" fmla="*/ 0 h 79"/>
                <a:gd name="T74" fmla="*/ 2147483647 w 57"/>
                <a:gd name="T75" fmla="*/ 2147483647 h 79"/>
                <a:gd name="T76" fmla="*/ 2147483647 w 57"/>
                <a:gd name="T77" fmla="*/ 2147483647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7" h="79">
                  <a:moveTo>
                    <a:pt x="46" y="2"/>
                  </a:moveTo>
                  <a:lnTo>
                    <a:pt x="46" y="2"/>
                  </a:lnTo>
                  <a:lnTo>
                    <a:pt x="38" y="11"/>
                  </a:lnTo>
                  <a:lnTo>
                    <a:pt x="30" y="22"/>
                  </a:lnTo>
                  <a:lnTo>
                    <a:pt x="13" y="44"/>
                  </a:lnTo>
                  <a:lnTo>
                    <a:pt x="8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6"/>
                  </a:lnTo>
                  <a:lnTo>
                    <a:pt x="17" y="59"/>
                  </a:lnTo>
                  <a:lnTo>
                    <a:pt x="27" y="48"/>
                  </a:lnTo>
                  <a:lnTo>
                    <a:pt x="40" y="29"/>
                  </a:lnTo>
                  <a:lnTo>
                    <a:pt x="47" y="19"/>
                  </a:lnTo>
                  <a:lnTo>
                    <a:pt x="55" y="11"/>
                  </a:lnTo>
                  <a:lnTo>
                    <a:pt x="57" y="9"/>
                  </a:lnTo>
                  <a:lnTo>
                    <a:pt x="57" y="6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7" name="Freeform 1794"/>
            <p:cNvSpPr>
              <a:spLocks/>
            </p:cNvSpPr>
            <p:nvPr/>
          </p:nvSpPr>
          <p:spPr bwMode="auto">
            <a:xfrm>
              <a:off x="2444752" y="5559426"/>
              <a:ext cx="34925" cy="42863"/>
            </a:xfrm>
            <a:custGeom>
              <a:avLst/>
              <a:gdLst>
                <a:gd name="T0" fmla="*/ 2147483647 w 66"/>
                <a:gd name="T1" fmla="*/ 2147483647 h 79"/>
                <a:gd name="T2" fmla="*/ 2147483647 w 66"/>
                <a:gd name="T3" fmla="*/ 2147483647 h 79"/>
                <a:gd name="T4" fmla="*/ 2147483647 w 66"/>
                <a:gd name="T5" fmla="*/ 2147483647 h 79"/>
                <a:gd name="T6" fmla="*/ 2147483647 w 66"/>
                <a:gd name="T7" fmla="*/ 2147483647 h 79"/>
                <a:gd name="T8" fmla="*/ 2147483647 w 66"/>
                <a:gd name="T9" fmla="*/ 2147483647 h 79"/>
                <a:gd name="T10" fmla="*/ 2147483647 w 66"/>
                <a:gd name="T11" fmla="*/ 2147483647 h 79"/>
                <a:gd name="T12" fmla="*/ 2147483647 w 66"/>
                <a:gd name="T13" fmla="*/ 2147483647 h 79"/>
                <a:gd name="T14" fmla="*/ 2147483647 w 66"/>
                <a:gd name="T15" fmla="*/ 2147483647 h 79"/>
                <a:gd name="T16" fmla="*/ 0 w 66"/>
                <a:gd name="T17" fmla="*/ 2147483647 h 79"/>
                <a:gd name="T18" fmla="*/ 0 w 66"/>
                <a:gd name="T19" fmla="*/ 2147483647 h 79"/>
                <a:gd name="T20" fmla="*/ 2147483647 w 66"/>
                <a:gd name="T21" fmla="*/ 2147483647 h 79"/>
                <a:gd name="T22" fmla="*/ 2147483647 w 66"/>
                <a:gd name="T23" fmla="*/ 2147483647 h 79"/>
                <a:gd name="T24" fmla="*/ 2147483647 w 66"/>
                <a:gd name="T25" fmla="*/ 2147483647 h 79"/>
                <a:gd name="T26" fmla="*/ 2147483647 w 66"/>
                <a:gd name="T27" fmla="*/ 2147483647 h 79"/>
                <a:gd name="T28" fmla="*/ 2147483647 w 66"/>
                <a:gd name="T29" fmla="*/ 2147483647 h 79"/>
                <a:gd name="T30" fmla="*/ 2147483647 w 66"/>
                <a:gd name="T31" fmla="*/ 2147483647 h 79"/>
                <a:gd name="T32" fmla="*/ 2147483647 w 66"/>
                <a:gd name="T33" fmla="*/ 2147483647 h 79"/>
                <a:gd name="T34" fmla="*/ 2147483647 w 66"/>
                <a:gd name="T35" fmla="*/ 2147483647 h 79"/>
                <a:gd name="T36" fmla="*/ 2147483647 w 66"/>
                <a:gd name="T37" fmla="*/ 2147483647 h 79"/>
                <a:gd name="T38" fmla="*/ 2147483647 w 66"/>
                <a:gd name="T39" fmla="*/ 2147483647 h 79"/>
                <a:gd name="T40" fmla="*/ 2147483647 w 66"/>
                <a:gd name="T41" fmla="*/ 2147483647 h 79"/>
                <a:gd name="T42" fmla="*/ 2147483647 w 66"/>
                <a:gd name="T43" fmla="*/ 2147483647 h 79"/>
                <a:gd name="T44" fmla="*/ 2147483647 w 66"/>
                <a:gd name="T45" fmla="*/ 2147483647 h 79"/>
                <a:gd name="T46" fmla="*/ 2147483647 w 66"/>
                <a:gd name="T47" fmla="*/ 2147483647 h 79"/>
                <a:gd name="T48" fmla="*/ 2147483647 w 66"/>
                <a:gd name="T49" fmla="*/ 2147483647 h 79"/>
                <a:gd name="T50" fmla="*/ 2147483647 w 66"/>
                <a:gd name="T51" fmla="*/ 2147483647 h 79"/>
                <a:gd name="T52" fmla="*/ 2147483647 w 66"/>
                <a:gd name="T53" fmla="*/ 2147483647 h 79"/>
                <a:gd name="T54" fmla="*/ 2147483647 w 66"/>
                <a:gd name="T55" fmla="*/ 2147483647 h 79"/>
                <a:gd name="T56" fmla="*/ 2147483647 w 66"/>
                <a:gd name="T57" fmla="*/ 2147483647 h 79"/>
                <a:gd name="T58" fmla="*/ 2147483647 w 66"/>
                <a:gd name="T59" fmla="*/ 2147483647 h 79"/>
                <a:gd name="T60" fmla="*/ 2147483647 w 66"/>
                <a:gd name="T61" fmla="*/ 2147483647 h 79"/>
                <a:gd name="T62" fmla="*/ 2147483647 w 66"/>
                <a:gd name="T63" fmla="*/ 2147483647 h 79"/>
                <a:gd name="T64" fmla="*/ 2147483647 w 66"/>
                <a:gd name="T65" fmla="*/ 2147483647 h 79"/>
                <a:gd name="T66" fmla="*/ 2147483647 w 66"/>
                <a:gd name="T67" fmla="*/ 2147483647 h 79"/>
                <a:gd name="T68" fmla="*/ 2147483647 w 66"/>
                <a:gd name="T69" fmla="*/ 0 h 79"/>
                <a:gd name="T70" fmla="*/ 2147483647 w 66"/>
                <a:gd name="T71" fmla="*/ 0 h 79"/>
                <a:gd name="T72" fmla="*/ 2147483647 w 66"/>
                <a:gd name="T73" fmla="*/ 0 h 79"/>
                <a:gd name="T74" fmla="*/ 2147483647 w 66"/>
                <a:gd name="T75" fmla="*/ 2147483647 h 79"/>
                <a:gd name="T76" fmla="*/ 2147483647 w 66"/>
                <a:gd name="T77" fmla="*/ 2147483647 h 7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6" h="79">
                  <a:moveTo>
                    <a:pt x="55" y="2"/>
                  </a:moveTo>
                  <a:lnTo>
                    <a:pt x="55" y="2"/>
                  </a:lnTo>
                  <a:lnTo>
                    <a:pt x="38" y="21"/>
                  </a:lnTo>
                  <a:lnTo>
                    <a:pt x="19" y="40"/>
                  </a:lnTo>
                  <a:lnTo>
                    <a:pt x="13" y="48"/>
                  </a:lnTo>
                  <a:lnTo>
                    <a:pt x="5" y="57"/>
                  </a:lnTo>
                  <a:lnTo>
                    <a:pt x="2" y="61"/>
                  </a:lnTo>
                  <a:lnTo>
                    <a:pt x="0" y="67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5"/>
                  </a:lnTo>
                  <a:lnTo>
                    <a:pt x="13" y="72"/>
                  </a:lnTo>
                  <a:lnTo>
                    <a:pt x="12" y="70"/>
                  </a:lnTo>
                  <a:lnTo>
                    <a:pt x="12" y="71"/>
                  </a:lnTo>
                  <a:lnTo>
                    <a:pt x="13" y="68"/>
                  </a:lnTo>
                  <a:lnTo>
                    <a:pt x="20" y="59"/>
                  </a:lnTo>
                  <a:lnTo>
                    <a:pt x="38" y="38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1795"/>
            <p:cNvSpPr>
              <a:spLocks/>
            </p:cNvSpPr>
            <p:nvPr/>
          </p:nvSpPr>
          <p:spPr bwMode="auto">
            <a:xfrm>
              <a:off x="2482852" y="5557838"/>
              <a:ext cx="26988" cy="38100"/>
            </a:xfrm>
            <a:custGeom>
              <a:avLst/>
              <a:gdLst>
                <a:gd name="T0" fmla="*/ 2147483647 w 53"/>
                <a:gd name="T1" fmla="*/ 2147483647 h 71"/>
                <a:gd name="T2" fmla="*/ 2147483647 w 53"/>
                <a:gd name="T3" fmla="*/ 2147483647 h 71"/>
                <a:gd name="T4" fmla="*/ 2147483647 w 53"/>
                <a:gd name="T5" fmla="*/ 2147483647 h 71"/>
                <a:gd name="T6" fmla="*/ 2147483647 w 53"/>
                <a:gd name="T7" fmla="*/ 2147483647 h 71"/>
                <a:gd name="T8" fmla="*/ 2147483647 w 53"/>
                <a:gd name="T9" fmla="*/ 2147483647 h 71"/>
                <a:gd name="T10" fmla="*/ 2147483647 w 53"/>
                <a:gd name="T11" fmla="*/ 2147483647 h 71"/>
                <a:gd name="T12" fmla="*/ 2147483647 w 53"/>
                <a:gd name="T13" fmla="*/ 2147483647 h 71"/>
                <a:gd name="T14" fmla="*/ 2147483647 w 53"/>
                <a:gd name="T15" fmla="*/ 2147483647 h 71"/>
                <a:gd name="T16" fmla="*/ 0 w 53"/>
                <a:gd name="T17" fmla="*/ 2147483647 h 71"/>
                <a:gd name="T18" fmla="*/ 0 w 53"/>
                <a:gd name="T19" fmla="*/ 2147483647 h 71"/>
                <a:gd name="T20" fmla="*/ 0 w 53"/>
                <a:gd name="T21" fmla="*/ 2147483647 h 71"/>
                <a:gd name="T22" fmla="*/ 0 w 53"/>
                <a:gd name="T23" fmla="*/ 2147483647 h 71"/>
                <a:gd name="T24" fmla="*/ 2147483647 w 53"/>
                <a:gd name="T25" fmla="*/ 2147483647 h 71"/>
                <a:gd name="T26" fmla="*/ 2147483647 w 53"/>
                <a:gd name="T27" fmla="*/ 2147483647 h 71"/>
                <a:gd name="T28" fmla="*/ 2147483647 w 53"/>
                <a:gd name="T29" fmla="*/ 2147483647 h 71"/>
                <a:gd name="T30" fmla="*/ 2147483647 w 53"/>
                <a:gd name="T31" fmla="*/ 2147483647 h 71"/>
                <a:gd name="T32" fmla="*/ 2147483647 w 53"/>
                <a:gd name="T33" fmla="*/ 2147483647 h 71"/>
                <a:gd name="T34" fmla="*/ 2147483647 w 53"/>
                <a:gd name="T35" fmla="*/ 2147483647 h 71"/>
                <a:gd name="T36" fmla="*/ 2147483647 w 53"/>
                <a:gd name="T37" fmla="*/ 2147483647 h 71"/>
                <a:gd name="T38" fmla="*/ 2147483647 w 53"/>
                <a:gd name="T39" fmla="*/ 2147483647 h 71"/>
                <a:gd name="T40" fmla="*/ 2147483647 w 53"/>
                <a:gd name="T41" fmla="*/ 2147483647 h 71"/>
                <a:gd name="T42" fmla="*/ 2147483647 w 53"/>
                <a:gd name="T43" fmla="*/ 2147483647 h 71"/>
                <a:gd name="T44" fmla="*/ 2147483647 w 53"/>
                <a:gd name="T45" fmla="*/ 2147483647 h 71"/>
                <a:gd name="T46" fmla="*/ 2147483647 w 53"/>
                <a:gd name="T47" fmla="*/ 2147483647 h 71"/>
                <a:gd name="T48" fmla="*/ 2147483647 w 53"/>
                <a:gd name="T49" fmla="*/ 2147483647 h 71"/>
                <a:gd name="T50" fmla="*/ 2147483647 w 53"/>
                <a:gd name="T51" fmla="*/ 2147483647 h 71"/>
                <a:gd name="T52" fmla="*/ 2147483647 w 53"/>
                <a:gd name="T53" fmla="*/ 2147483647 h 71"/>
                <a:gd name="T54" fmla="*/ 2147483647 w 53"/>
                <a:gd name="T55" fmla="*/ 2147483647 h 71"/>
                <a:gd name="T56" fmla="*/ 2147483647 w 53"/>
                <a:gd name="T57" fmla="*/ 2147483647 h 71"/>
                <a:gd name="T58" fmla="*/ 2147483647 w 53"/>
                <a:gd name="T59" fmla="*/ 2147483647 h 71"/>
                <a:gd name="T60" fmla="*/ 2147483647 w 53"/>
                <a:gd name="T61" fmla="*/ 2147483647 h 71"/>
                <a:gd name="T62" fmla="*/ 2147483647 w 53"/>
                <a:gd name="T63" fmla="*/ 0 h 71"/>
                <a:gd name="T64" fmla="*/ 2147483647 w 53"/>
                <a:gd name="T65" fmla="*/ 2147483647 h 71"/>
                <a:gd name="T66" fmla="*/ 2147483647 w 53"/>
                <a:gd name="T67" fmla="*/ 2147483647 h 71"/>
                <a:gd name="T68" fmla="*/ 2147483647 w 53"/>
                <a:gd name="T69" fmla="*/ 2147483647 h 71"/>
                <a:gd name="T70" fmla="*/ 2147483647 w 53"/>
                <a:gd name="T71" fmla="*/ 2147483647 h 71"/>
                <a:gd name="T72" fmla="*/ 2147483647 w 53"/>
                <a:gd name="T73" fmla="*/ 2147483647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1">
                  <a:moveTo>
                    <a:pt x="41" y="7"/>
                  </a:moveTo>
                  <a:lnTo>
                    <a:pt x="41" y="7"/>
                  </a:lnTo>
                  <a:lnTo>
                    <a:pt x="40" y="11"/>
                  </a:lnTo>
                  <a:lnTo>
                    <a:pt x="38" y="14"/>
                  </a:lnTo>
                  <a:lnTo>
                    <a:pt x="34" y="21"/>
                  </a:lnTo>
                  <a:lnTo>
                    <a:pt x="22" y="33"/>
                  </a:lnTo>
                  <a:lnTo>
                    <a:pt x="10" y="46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10" y="70"/>
                  </a:lnTo>
                  <a:lnTo>
                    <a:pt x="11" y="67"/>
                  </a:lnTo>
                  <a:lnTo>
                    <a:pt x="17" y="59"/>
                  </a:lnTo>
                  <a:lnTo>
                    <a:pt x="23" y="51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8" y="23"/>
                  </a:lnTo>
                  <a:lnTo>
                    <a:pt x="52" y="15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1796"/>
            <p:cNvSpPr>
              <a:spLocks/>
            </p:cNvSpPr>
            <p:nvPr/>
          </p:nvSpPr>
          <p:spPr bwMode="auto">
            <a:xfrm>
              <a:off x="2514602" y="5562601"/>
              <a:ext cx="33338" cy="36513"/>
            </a:xfrm>
            <a:custGeom>
              <a:avLst/>
              <a:gdLst>
                <a:gd name="T0" fmla="*/ 2147483647 w 64"/>
                <a:gd name="T1" fmla="*/ 2147483647 h 69"/>
                <a:gd name="T2" fmla="*/ 2147483647 w 64"/>
                <a:gd name="T3" fmla="*/ 2147483647 h 69"/>
                <a:gd name="T4" fmla="*/ 2147483647 w 64"/>
                <a:gd name="T5" fmla="*/ 2147483647 h 69"/>
                <a:gd name="T6" fmla="*/ 2147483647 w 64"/>
                <a:gd name="T7" fmla="*/ 2147483647 h 69"/>
                <a:gd name="T8" fmla="*/ 2147483647 w 64"/>
                <a:gd name="T9" fmla="*/ 2147483647 h 69"/>
                <a:gd name="T10" fmla="*/ 2147483647 w 64"/>
                <a:gd name="T11" fmla="*/ 2147483647 h 69"/>
                <a:gd name="T12" fmla="*/ 2147483647 w 64"/>
                <a:gd name="T13" fmla="*/ 2147483647 h 69"/>
                <a:gd name="T14" fmla="*/ 0 w 64"/>
                <a:gd name="T15" fmla="*/ 2147483647 h 69"/>
                <a:gd name="T16" fmla="*/ 0 w 64"/>
                <a:gd name="T17" fmla="*/ 2147483647 h 69"/>
                <a:gd name="T18" fmla="*/ 0 w 64"/>
                <a:gd name="T19" fmla="*/ 2147483647 h 69"/>
                <a:gd name="T20" fmla="*/ 0 w 64"/>
                <a:gd name="T21" fmla="*/ 2147483647 h 69"/>
                <a:gd name="T22" fmla="*/ 2147483647 w 64"/>
                <a:gd name="T23" fmla="*/ 2147483647 h 69"/>
                <a:gd name="T24" fmla="*/ 2147483647 w 64"/>
                <a:gd name="T25" fmla="*/ 2147483647 h 69"/>
                <a:gd name="T26" fmla="*/ 2147483647 w 64"/>
                <a:gd name="T27" fmla="*/ 2147483647 h 69"/>
                <a:gd name="T28" fmla="*/ 2147483647 w 64"/>
                <a:gd name="T29" fmla="*/ 2147483647 h 69"/>
                <a:gd name="T30" fmla="*/ 2147483647 w 64"/>
                <a:gd name="T31" fmla="*/ 2147483647 h 69"/>
                <a:gd name="T32" fmla="*/ 2147483647 w 64"/>
                <a:gd name="T33" fmla="*/ 2147483647 h 69"/>
                <a:gd name="T34" fmla="*/ 2147483647 w 64"/>
                <a:gd name="T35" fmla="*/ 2147483647 h 69"/>
                <a:gd name="T36" fmla="*/ 2147483647 w 64"/>
                <a:gd name="T37" fmla="*/ 2147483647 h 69"/>
                <a:gd name="T38" fmla="*/ 2147483647 w 64"/>
                <a:gd name="T39" fmla="*/ 2147483647 h 69"/>
                <a:gd name="T40" fmla="*/ 2147483647 w 64"/>
                <a:gd name="T41" fmla="*/ 2147483647 h 69"/>
                <a:gd name="T42" fmla="*/ 2147483647 w 64"/>
                <a:gd name="T43" fmla="*/ 2147483647 h 69"/>
                <a:gd name="T44" fmla="*/ 2147483647 w 64"/>
                <a:gd name="T45" fmla="*/ 2147483647 h 69"/>
                <a:gd name="T46" fmla="*/ 2147483647 w 64"/>
                <a:gd name="T47" fmla="*/ 2147483647 h 69"/>
                <a:gd name="T48" fmla="*/ 2147483647 w 64"/>
                <a:gd name="T49" fmla="*/ 2147483647 h 69"/>
                <a:gd name="T50" fmla="*/ 2147483647 w 64"/>
                <a:gd name="T51" fmla="*/ 2147483647 h 69"/>
                <a:gd name="T52" fmla="*/ 2147483647 w 64"/>
                <a:gd name="T53" fmla="*/ 2147483647 h 69"/>
                <a:gd name="T54" fmla="*/ 2147483647 w 64"/>
                <a:gd name="T55" fmla="*/ 2147483647 h 69"/>
                <a:gd name="T56" fmla="*/ 2147483647 w 64"/>
                <a:gd name="T57" fmla="*/ 2147483647 h 69"/>
                <a:gd name="T58" fmla="*/ 2147483647 w 64"/>
                <a:gd name="T59" fmla="*/ 2147483647 h 69"/>
                <a:gd name="T60" fmla="*/ 2147483647 w 64"/>
                <a:gd name="T61" fmla="*/ 0 h 69"/>
                <a:gd name="T62" fmla="*/ 2147483647 w 64"/>
                <a:gd name="T63" fmla="*/ 2147483647 h 69"/>
                <a:gd name="T64" fmla="*/ 2147483647 w 64"/>
                <a:gd name="T65" fmla="*/ 2147483647 h 69"/>
                <a:gd name="T66" fmla="*/ 2147483647 w 64"/>
                <a:gd name="T67" fmla="*/ 2147483647 h 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4" h="69">
                  <a:moveTo>
                    <a:pt x="53" y="3"/>
                  </a:moveTo>
                  <a:lnTo>
                    <a:pt x="53" y="3"/>
                  </a:lnTo>
                  <a:lnTo>
                    <a:pt x="38" y="18"/>
                  </a:lnTo>
                  <a:lnTo>
                    <a:pt x="23" y="34"/>
                  </a:lnTo>
                  <a:lnTo>
                    <a:pt x="11" y="47"/>
                  </a:lnTo>
                  <a:lnTo>
                    <a:pt x="5" y="54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3" y="69"/>
                  </a:lnTo>
                  <a:lnTo>
                    <a:pt x="4" y="69"/>
                  </a:lnTo>
                  <a:lnTo>
                    <a:pt x="9" y="69"/>
                  </a:lnTo>
                  <a:lnTo>
                    <a:pt x="11" y="68"/>
                  </a:lnTo>
                  <a:lnTo>
                    <a:pt x="12" y="65"/>
                  </a:lnTo>
                  <a:lnTo>
                    <a:pt x="18" y="58"/>
                  </a:lnTo>
                  <a:lnTo>
                    <a:pt x="23" y="51"/>
                  </a:lnTo>
                  <a:lnTo>
                    <a:pt x="30" y="46"/>
                  </a:lnTo>
                  <a:lnTo>
                    <a:pt x="35" y="39"/>
                  </a:lnTo>
                  <a:lnTo>
                    <a:pt x="47" y="26"/>
                  </a:lnTo>
                  <a:lnTo>
                    <a:pt x="62" y="11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6" y="1"/>
                  </a:lnTo>
                  <a:lnTo>
                    <a:pt x="5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0" name="Freeform 1797"/>
            <p:cNvSpPr>
              <a:spLocks/>
            </p:cNvSpPr>
            <p:nvPr/>
          </p:nvSpPr>
          <p:spPr bwMode="auto">
            <a:xfrm>
              <a:off x="2552702" y="5554663"/>
              <a:ext cx="39688" cy="42863"/>
            </a:xfrm>
            <a:custGeom>
              <a:avLst/>
              <a:gdLst>
                <a:gd name="T0" fmla="*/ 2147483647 w 76"/>
                <a:gd name="T1" fmla="*/ 0 h 79"/>
                <a:gd name="T2" fmla="*/ 2147483647 w 76"/>
                <a:gd name="T3" fmla="*/ 0 h 79"/>
                <a:gd name="T4" fmla="*/ 2147483647 w 76"/>
                <a:gd name="T5" fmla="*/ 2147483647 h 79"/>
                <a:gd name="T6" fmla="*/ 2147483647 w 76"/>
                <a:gd name="T7" fmla="*/ 2147483647 h 79"/>
                <a:gd name="T8" fmla="*/ 2147483647 w 76"/>
                <a:gd name="T9" fmla="*/ 2147483647 h 79"/>
                <a:gd name="T10" fmla="*/ 2147483647 w 76"/>
                <a:gd name="T11" fmla="*/ 2147483647 h 79"/>
                <a:gd name="T12" fmla="*/ 2147483647 w 76"/>
                <a:gd name="T13" fmla="*/ 2147483647 h 79"/>
                <a:gd name="T14" fmla="*/ 2147483647 w 76"/>
                <a:gd name="T15" fmla="*/ 2147483647 h 79"/>
                <a:gd name="T16" fmla="*/ 2147483647 w 76"/>
                <a:gd name="T17" fmla="*/ 2147483647 h 79"/>
                <a:gd name="T18" fmla="*/ 2147483647 w 76"/>
                <a:gd name="T19" fmla="*/ 2147483647 h 79"/>
                <a:gd name="T20" fmla="*/ 2147483647 w 76"/>
                <a:gd name="T21" fmla="*/ 2147483647 h 79"/>
                <a:gd name="T22" fmla="*/ 2147483647 w 76"/>
                <a:gd name="T23" fmla="*/ 2147483647 h 79"/>
                <a:gd name="T24" fmla="*/ 0 w 76"/>
                <a:gd name="T25" fmla="*/ 2147483647 h 79"/>
                <a:gd name="T26" fmla="*/ 0 w 76"/>
                <a:gd name="T27" fmla="*/ 2147483647 h 79"/>
                <a:gd name="T28" fmla="*/ 2147483647 w 76"/>
                <a:gd name="T29" fmla="*/ 2147483647 h 79"/>
                <a:gd name="T30" fmla="*/ 2147483647 w 76"/>
                <a:gd name="T31" fmla="*/ 2147483647 h 79"/>
                <a:gd name="T32" fmla="*/ 2147483647 w 76"/>
                <a:gd name="T33" fmla="*/ 2147483647 h 79"/>
                <a:gd name="T34" fmla="*/ 2147483647 w 76"/>
                <a:gd name="T35" fmla="*/ 2147483647 h 79"/>
                <a:gd name="T36" fmla="*/ 2147483647 w 76"/>
                <a:gd name="T37" fmla="*/ 2147483647 h 79"/>
                <a:gd name="T38" fmla="*/ 2147483647 w 76"/>
                <a:gd name="T39" fmla="*/ 2147483647 h 79"/>
                <a:gd name="T40" fmla="*/ 2147483647 w 76"/>
                <a:gd name="T41" fmla="*/ 2147483647 h 79"/>
                <a:gd name="T42" fmla="*/ 2147483647 w 76"/>
                <a:gd name="T43" fmla="*/ 2147483647 h 79"/>
                <a:gd name="T44" fmla="*/ 2147483647 w 76"/>
                <a:gd name="T45" fmla="*/ 2147483647 h 79"/>
                <a:gd name="T46" fmla="*/ 2147483647 w 76"/>
                <a:gd name="T47" fmla="*/ 2147483647 h 79"/>
                <a:gd name="T48" fmla="*/ 2147483647 w 76"/>
                <a:gd name="T49" fmla="*/ 2147483647 h 79"/>
                <a:gd name="T50" fmla="*/ 2147483647 w 76"/>
                <a:gd name="T51" fmla="*/ 2147483647 h 79"/>
                <a:gd name="T52" fmla="*/ 2147483647 w 76"/>
                <a:gd name="T53" fmla="*/ 2147483647 h 79"/>
                <a:gd name="T54" fmla="*/ 2147483647 w 76"/>
                <a:gd name="T55" fmla="*/ 2147483647 h 79"/>
                <a:gd name="T56" fmla="*/ 2147483647 w 76"/>
                <a:gd name="T57" fmla="*/ 2147483647 h 79"/>
                <a:gd name="T58" fmla="*/ 2147483647 w 76"/>
                <a:gd name="T59" fmla="*/ 2147483647 h 79"/>
                <a:gd name="T60" fmla="*/ 2147483647 w 76"/>
                <a:gd name="T61" fmla="*/ 2147483647 h 79"/>
                <a:gd name="T62" fmla="*/ 2147483647 w 76"/>
                <a:gd name="T63" fmla="*/ 2147483647 h 79"/>
                <a:gd name="T64" fmla="*/ 2147483647 w 76"/>
                <a:gd name="T65" fmla="*/ 2147483647 h 79"/>
                <a:gd name="T66" fmla="*/ 2147483647 w 76"/>
                <a:gd name="T67" fmla="*/ 2147483647 h 79"/>
                <a:gd name="T68" fmla="*/ 2147483647 w 76"/>
                <a:gd name="T69" fmla="*/ 2147483647 h 79"/>
                <a:gd name="T70" fmla="*/ 2147483647 w 76"/>
                <a:gd name="T71" fmla="*/ 2147483647 h 79"/>
                <a:gd name="T72" fmla="*/ 2147483647 w 76"/>
                <a:gd name="T73" fmla="*/ 2147483647 h 79"/>
                <a:gd name="T74" fmla="*/ 2147483647 w 76"/>
                <a:gd name="T75" fmla="*/ 0 h 79"/>
                <a:gd name="T76" fmla="*/ 2147483647 w 76"/>
                <a:gd name="T77" fmla="*/ 0 h 79"/>
                <a:gd name="T78" fmla="*/ 2147483647 w 76"/>
                <a:gd name="T79" fmla="*/ 0 h 79"/>
                <a:gd name="T80" fmla="*/ 2147483647 w 76"/>
                <a:gd name="T81" fmla="*/ 0 h 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6" h="79">
                  <a:moveTo>
                    <a:pt x="67" y="0"/>
                  </a:moveTo>
                  <a:lnTo>
                    <a:pt x="67" y="0"/>
                  </a:lnTo>
                  <a:lnTo>
                    <a:pt x="63" y="3"/>
                  </a:lnTo>
                  <a:lnTo>
                    <a:pt x="59" y="5"/>
                  </a:lnTo>
                  <a:lnTo>
                    <a:pt x="50" y="14"/>
                  </a:lnTo>
                  <a:lnTo>
                    <a:pt x="44" y="23"/>
                  </a:lnTo>
                  <a:lnTo>
                    <a:pt x="37" y="31"/>
                  </a:lnTo>
                  <a:lnTo>
                    <a:pt x="18" y="49"/>
                  </a:lnTo>
                  <a:lnTo>
                    <a:pt x="8" y="58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2" y="76"/>
                  </a:lnTo>
                  <a:lnTo>
                    <a:pt x="3" y="77"/>
                  </a:lnTo>
                  <a:lnTo>
                    <a:pt x="6" y="79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2" y="76"/>
                  </a:lnTo>
                  <a:lnTo>
                    <a:pt x="18" y="66"/>
                  </a:lnTo>
                  <a:lnTo>
                    <a:pt x="26" y="58"/>
                  </a:lnTo>
                  <a:lnTo>
                    <a:pt x="42" y="43"/>
                  </a:lnTo>
                  <a:lnTo>
                    <a:pt x="49" y="35"/>
                  </a:lnTo>
                  <a:lnTo>
                    <a:pt x="57" y="27"/>
                  </a:lnTo>
                  <a:lnTo>
                    <a:pt x="64" y="18"/>
                  </a:lnTo>
                  <a:lnTo>
                    <a:pt x="68" y="15"/>
                  </a:lnTo>
                  <a:lnTo>
                    <a:pt x="73" y="11"/>
                  </a:lnTo>
                  <a:lnTo>
                    <a:pt x="76" y="9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1798"/>
            <p:cNvSpPr>
              <a:spLocks/>
            </p:cNvSpPr>
            <p:nvPr/>
          </p:nvSpPr>
          <p:spPr bwMode="auto">
            <a:xfrm>
              <a:off x="2587627" y="5553076"/>
              <a:ext cx="42863" cy="44450"/>
            </a:xfrm>
            <a:custGeom>
              <a:avLst/>
              <a:gdLst>
                <a:gd name="T0" fmla="*/ 2147483647 w 80"/>
                <a:gd name="T1" fmla="*/ 2147483647 h 82"/>
                <a:gd name="T2" fmla="*/ 2147483647 w 80"/>
                <a:gd name="T3" fmla="*/ 2147483647 h 82"/>
                <a:gd name="T4" fmla="*/ 2147483647 w 80"/>
                <a:gd name="T5" fmla="*/ 2147483647 h 82"/>
                <a:gd name="T6" fmla="*/ 2147483647 w 80"/>
                <a:gd name="T7" fmla="*/ 2147483647 h 82"/>
                <a:gd name="T8" fmla="*/ 2147483647 w 80"/>
                <a:gd name="T9" fmla="*/ 2147483647 h 82"/>
                <a:gd name="T10" fmla="*/ 2147483647 w 80"/>
                <a:gd name="T11" fmla="*/ 2147483647 h 82"/>
                <a:gd name="T12" fmla="*/ 2147483647 w 80"/>
                <a:gd name="T13" fmla="*/ 2147483647 h 82"/>
                <a:gd name="T14" fmla="*/ 2147483647 w 80"/>
                <a:gd name="T15" fmla="*/ 2147483647 h 82"/>
                <a:gd name="T16" fmla="*/ 0 w 80"/>
                <a:gd name="T17" fmla="*/ 2147483647 h 82"/>
                <a:gd name="T18" fmla="*/ 0 w 80"/>
                <a:gd name="T19" fmla="*/ 2147483647 h 82"/>
                <a:gd name="T20" fmla="*/ 0 w 80"/>
                <a:gd name="T21" fmla="*/ 2147483647 h 82"/>
                <a:gd name="T22" fmla="*/ 2147483647 w 80"/>
                <a:gd name="T23" fmla="*/ 2147483647 h 82"/>
                <a:gd name="T24" fmla="*/ 2147483647 w 80"/>
                <a:gd name="T25" fmla="*/ 2147483647 h 82"/>
                <a:gd name="T26" fmla="*/ 2147483647 w 80"/>
                <a:gd name="T27" fmla="*/ 2147483647 h 82"/>
                <a:gd name="T28" fmla="*/ 2147483647 w 80"/>
                <a:gd name="T29" fmla="*/ 2147483647 h 82"/>
                <a:gd name="T30" fmla="*/ 2147483647 w 80"/>
                <a:gd name="T31" fmla="*/ 2147483647 h 82"/>
                <a:gd name="T32" fmla="*/ 2147483647 w 80"/>
                <a:gd name="T33" fmla="*/ 2147483647 h 82"/>
                <a:gd name="T34" fmla="*/ 2147483647 w 80"/>
                <a:gd name="T35" fmla="*/ 2147483647 h 82"/>
                <a:gd name="T36" fmla="*/ 2147483647 w 80"/>
                <a:gd name="T37" fmla="*/ 2147483647 h 82"/>
                <a:gd name="T38" fmla="*/ 2147483647 w 80"/>
                <a:gd name="T39" fmla="*/ 2147483647 h 82"/>
                <a:gd name="T40" fmla="*/ 2147483647 w 80"/>
                <a:gd name="T41" fmla="*/ 2147483647 h 82"/>
                <a:gd name="T42" fmla="*/ 2147483647 w 80"/>
                <a:gd name="T43" fmla="*/ 2147483647 h 82"/>
                <a:gd name="T44" fmla="*/ 2147483647 w 80"/>
                <a:gd name="T45" fmla="*/ 2147483647 h 82"/>
                <a:gd name="T46" fmla="*/ 2147483647 w 80"/>
                <a:gd name="T47" fmla="*/ 2147483647 h 82"/>
                <a:gd name="T48" fmla="*/ 2147483647 w 80"/>
                <a:gd name="T49" fmla="*/ 2147483647 h 82"/>
                <a:gd name="T50" fmla="*/ 2147483647 w 80"/>
                <a:gd name="T51" fmla="*/ 2147483647 h 82"/>
                <a:gd name="T52" fmla="*/ 2147483647 w 80"/>
                <a:gd name="T53" fmla="*/ 2147483647 h 82"/>
                <a:gd name="T54" fmla="*/ 2147483647 w 80"/>
                <a:gd name="T55" fmla="*/ 2147483647 h 82"/>
                <a:gd name="T56" fmla="*/ 2147483647 w 80"/>
                <a:gd name="T57" fmla="*/ 2147483647 h 82"/>
                <a:gd name="T58" fmla="*/ 2147483647 w 80"/>
                <a:gd name="T59" fmla="*/ 2147483647 h 82"/>
                <a:gd name="T60" fmla="*/ 2147483647 w 80"/>
                <a:gd name="T61" fmla="*/ 2147483647 h 82"/>
                <a:gd name="T62" fmla="*/ 2147483647 w 80"/>
                <a:gd name="T63" fmla="*/ 0 h 82"/>
                <a:gd name="T64" fmla="*/ 2147483647 w 80"/>
                <a:gd name="T65" fmla="*/ 0 h 82"/>
                <a:gd name="T66" fmla="*/ 2147483647 w 80"/>
                <a:gd name="T67" fmla="*/ 2147483647 h 82"/>
                <a:gd name="T68" fmla="*/ 2147483647 w 80"/>
                <a:gd name="T69" fmla="*/ 2147483647 h 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80" h="82">
                  <a:moveTo>
                    <a:pt x="69" y="2"/>
                  </a:moveTo>
                  <a:lnTo>
                    <a:pt x="69" y="2"/>
                  </a:lnTo>
                  <a:lnTo>
                    <a:pt x="47" y="19"/>
                  </a:lnTo>
                  <a:lnTo>
                    <a:pt x="27" y="40"/>
                  </a:lnTo>
                  <a:lnTo>
                    <a:pt x="11" y="54"/>
                  </a:lnTo>
                  <a:lnTo>
                    <a:pt x="5" y="64"/>
                  </a:lnTo>
                  <a:lnTo>
                    <a:pt x="2" y="68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2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5" y="72"/>
                  </a:lnTo>
                  <a:lnTo>
                    <a:pt x="17" y="68"/>
                  </a:lnTo>
                  <a:lnTo>
                    <a:pt x="24" y="60"/>
                  </a:lnTo>
                  <a:lnTo>
                    <a:pt x="39" y="45"/>
                  </a:lnTo>
                  <a:lnTo>
                    <a:pt x="58" y="27"/>
                  </a:lnTo>
                  <a:lnTo>
                    <a:pt x="77" y="10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8" y="2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2" name="Freeform 1799"/>
            <p:cNvSpPr>
              <a:spLocks/>
            </p:cNvSpPr>
            <p:nvPr/>
          </p:nvSpPr>
          <p:spPr bwMode="auto">
            <a:xfrm>
              <a:off x="2628902" y="5559426"/>
              <a:ext cx="33338" cy="38100"/>
            </a:xfrm>
            <a:custGeom>
              <a:avLst/>
              <a:gdLst>
                <a:gd name="T0" fmla="*/ 2147483647 w 62"/>
                <a:gd name="T1" fmla="*/ 2147483647 h 70"/>
                <a:gd name="T2" fmla="*/ 2147483647 w 62"/>
                <a:gd name="T3" fmla="*/ 2147483647 h 70"/>
                <a:gd name="T4" fmla="*/ 2147483647 w 62"/>
                <a:gd name="T5" fmla="*/ 2147483647 h 70"/>
                <a:gd name="T6" fmla="*/ 2147483647 w 62"/>
                <a:gd name="T7" fmla="*/ 2147483647 h 70"/>
                <a:gd name="T8" fmla="*/ 2147483647 w 62"/>
                <a:gd name="T9" fmla="*/ 2147483647 h 70"/>
                <a:gd name="T10" fmla="*/ 2147483647 w 62"/>
                <a:gd name="T11" fmla="*/ 2147483647 h 70"/>
                <a:gd name="T12" fmla="*/ 2147483647 w 62"/>
                <a:gd name="T13" fmla="*/ 2147483647 h 70"/>
                <a:gd name="T14" fmla="*/ 2147483647 w 62"/>
                <a:gd name="T15" fmla="*/ 2147483647 h 70"/>
                <a:gd name="T16" fmla="*/ 2147483647 w 62"/>
                <a:gd name="T17" fmla="*/ 2147483647 h 70"/>
                <a:gd name="T18" fmla="*/ 2147483647 w 62"/>
                <a:gd name="T19" fmla="*/ 2147483647 h 70"/>
                <a:gd name="T20" fmla="*/ 0 w 62"/>
                <a:gd name="T21" fmla="*/ 2147483647 h 70"/>
                <a:gd name="T22" fmla="*/ 0 w 62"/>
                <a:gd name="T23" fmla="*/ 2147483647 h 70"/>
                <a:gd name="T24" fmla="*/ 0 w 62"/>
                <a:gd name="T25" fmla="*/ 2147483647 h 70"/>
                <a:gd name="T26" fmla="*/ 0 w 62"/>
                <a:gd name="T27" fmla="*/ 2147483647 h 70"/>
                <a:gd name="T28" fmla="*/ 0 w 62"/>
                <a:gd name="T29" fmla="*/ 2147483647 h 70"/>
                <a:gd name="T30" fmla="*/ 2147483647 w 62"/>
                <a:gd name="T31" fmla="*/ 2147483647 h 70"/>
                <a:gd name="T32" fmla="*/ 2147483647 w 62"/>
                <a:gd name="T33" fmla="*/ 2147483647 h 70"/>
                <a:gd name="T34" fmla="*/ 2147483647 w 62"/>
                <a:gd name="T35" fmla="*/ 2147483647 h 70"/>
                <a:gd name="T36" fmla="*/ 2147483647 w 62"/>
                <a:gd name="T37" fmla="*/ 2147483647 h 70"/>
                <a:gd name="T38" fmla="*/ 2147483647 w 62"/>
                <a:gd name="T39" fmla="*/ 2147483647 h 70"/>
                <a:gd name="T40" fmla="*/ 2147483647 w 62"/>
                <a:gd name="T41" fmla="*/ 2147483647 h 70"/>
                <a:gd name="T42" fmla="*/ 2147483647 w 62"/>
                <a:gd name="T43" fmla="*/ 2147483647 h 70"/>
                <a:gd name="T44" fmla="*/ 2147483647 w 62"/>
                <a:gd name="T45" fmla="*/ 2147483647 h 70"/>
                <a:gd name="T46" fmla="*/ 2147483647 w 62"/>
                <a:gd name="T47" fmla="*/ 2147483647 h 70"/>
                <a:gd name="T48" fmla="*/ 2147483647 w 62"/>
                <a:gd name="T49" fmla="*/ 2147483647 h 70"/>
                <a:gd name="T50" fmla="*/ 2147483647 w 62"/>
                <a:gd name="T51" fmla="*/ 2147483647 h 70"/>
                <a:gd name="T52" fmla="*/ 2147483647 w 62"/>
                <a:gd name="T53" fmla="*/ 2147483647 h 70"/>
                <a:gd name="T54" fmla="*/ 2147483647 w 62"/>
                <a:gd name="T55" fmla="*/ 2147483647 h 70"/>
                <a:gd name="T56" fmla="*/ 2147483647 w 62"/>
                <a:gd name="T57" fmla="*/ 2147483647 h 70"/>
                <a:gd name="T58" fmla="*/ 2147483647 w 62"/>
                <a:gd name="T59" fmla="*/ 2147483647 h 70"/>
                <a:gd name="T60" fmla="*/ 2147483647 w 62"/>
                <a:gd name="T61" fmla="*/ 2147483647 h 70"/>
                <a:gd name="T62" fmla="*/ 2147483647 w 62"/>
                <a:gd name="T63" fmla="*/ 2147483647 h 70"/>
                <a:gd name="T64" fmla="*/ 2147483647 w 62"/>
                <a:gd name="T65" fmla="*/ 2147483647 h 70"/>
                <a:gd name="T66" fmla="*/ 2147483647 w 62"/>
                <a:gd name="T67" fmla="*/ 2147483647 h 70"/>
                <a:gd name="T68" fmla="*/ 2147483647 w 62"/>
                <a:gd name="T69" fmla="*/ 2147483647 h 70"/>
                <a:gd name="T70" fmla="*/ 2147483647 w 62"/>
                <a:gd name="T71" fmla="*/ 2147483647 h 70"/>
                <a:gd name="T72" fmla="*/ 2147483647 w 62"/>
                <a:gd name="T73" fmla="*/ 0 h 70"/>
                <a:gd name="T74" fmla="*/ 2147483647 w 62"/>
                <a:gd name="T75" fmla="*/ 0 h 70"/>
                <a:gd name="T76" fmla="*/ 2147483647 w 62"/>
                <a:gd name="T77" fmla="*/ 0 h 70"/>
                <a:gd name="T78" fmla="*/ 2147483647 w 62"/>
                <a:gd name="T79" fmla="*/ 2147483647 h 70"/>
                <a:gd name="T80" fmla="*/ 2147483647 w 62"/>
                <a:gd name="T81" fmla="*/ 2147483647 h 70"/>
                <a:gd name="T82" fmla="*/ 2147483647 w 62"/>
                <a:gd name="T83" fmla="*/ 2147483647 h 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2" h="70">
                  <a:moveTo>
                    <a:pt x="50" y="5"/>
                  </a:moveTo>
                  <a:lnTo>
                    <a:pt x="50" y="5"/>
                  </a:lnTo>
                  <a:lnTo>
                    <a:pt x="49" y="10"/>
                  </a:lnTo>
                  <a:lnTo>
                    <a:pt x="46" y="14"/>
                  </a:lnTo>
                  <a:lnTo>
                    <a:pt x="38" y="22"/>
                  </a:lnTo>
                  <a:lnTo>
                    <a:pt x="30" y="28"/>
                  </a:lnTo>
                  <a:lnTo>
                    <a:pt x="22" y="34"/>
                  </a:lnTo>
                  <a:lnTo>
                    <a:pt x="8" y="47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3" y="68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4" y="61"/>
                  </a:lnTo>
                  <a:lnTo>
                    <a:pt x="15" y="57"/>
                  </a:lnTo>
                  <a:lnTo>
                    <a:pt x="22" y="51"/>
                  </a:lnTo>
                  <a:lnTo>
                    <a:pt x="37" y="38"/>
                  </a:lnTo>
                  <a:lnTo>
                    <a:pt x="45" y="32"/>
                  </a:lnTo>
                  <a:lnTo>
                    <a:pt x="52" y="25"/>
                  </a:lnTo>
                  <a:lnTo>
                    <a:pt x="58" y="18"/>
                  </a:lnTo>
                  <a:lnTo>
                    <a:pt x="61" y="13"/>
                  </a:lnTo>
                  <a:lnTo>
                    <a:pt x="62" y="9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0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1800"/>
            <p:cNvSpPr>
              <a:spLocks/>
            </p:cNvSpPr>
            <p:nvPr/>
          </p:nvSpPr>
          <p:spPr bwMode="auto">
            <a:xfrm>
              <a:off x="2660652" y="5557838"/>
              <a:ext cx="31750" cy="34925"/>
            </a:xfrm>
            <a:custGeom>
              <a:avLst/>
              <a:gdLst>
                <a:gd name="T0" fmla="*/ 2147483647 w 59"/>
                <a:gd name="T1" fmla="*/ 2147483647 h 67"/>
                <a:gd name="T2" fmla="*/ 2147483647 w 59"/>
                <a:gd name="T3" fmla="*/ 2147483647 h 67"/>
                <a:gd name="T4" fmla="*/ 2147483647 w 59"/>
                <a:gd name="T5" fmla="*/ 214748364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2147483647 w 59"/>
                <a:gd name="T11" fmla="*/ 2147483647 h 67"/>
                <a:gd name="T12" fmla="*/ 2147483647 w 59"/>
                <a:gd name="T13" fmla="*/ 2147483647 h 67"/>
                <a:gd name="T14" fmla="*/ 0 w 59"/>
                <a:gd name="T15" fmla="*/ 2147483647 h 67"/>
                <a:gd name="T16" fmla="*/ 0 w 59"/>
                <a:gd name="T17" fmla="*/ 2147483647 h 67"/>
                <a:gd name="T18" fmla="*/ 0 w 59"/>
                <a:gd name="T19" fmla="*/ 2147483647 h 67"/>
                <a:gd name="T20" fmla="*/ 2147483647 w 59"/>
                <a:gd name="T21" fmla="*/ 2147483647 h 67"/>
                <a:gd name="T22" fmla="*/ 2147483647 w 59"/>
                <a:gd name="T23" fmla="*/ 2147483647 h 67"/>
                <a:gd name="T24" fmla="*/ 2147483647 w 59"/>
                <a:gd name="T25" fmla="*/ 2147483647 h 67"/>
                <a:gd name="T26" fmla="*/ 2147483647 w 59"/>
                <a:gd name="T27" fmla="*/ 2147483647 h 67"/>
                <a:gd name="T28" fmla="*/ 2147483647 w 59"/>
                <a:gd name="T29" fmla="*/ 2147483647 h 67"/>
                <a:gd name="T30" fmla="*/ 2147483647 w 59"/>
                <a:gd name="T31" fmla="*/ 2147483647 h 67"/>
                <a:gd name="T32" fmla="*/ 2147483647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2147483647 h 67"/>
                <a:gd name="T40" fmla="*/ 2147483647 w 59"/>
                <a:gd name="T41" fmla="*/ 2147483647 h 67"/>
                <a:gd name="T42" fmla="*/ 2147483647 w 59"/>
                <a:gd name="T43" fmla="*/ 2147483647 h 67"/>
                <a:gd name="T44" fmla="*/ 2147483647 w 59"/>
                <a:gd name="T45" fmla="*/ 2147483647 h 67"/>
                <a:gd name="T46" fmla="*/ 2147483647 w 59"/>
                <a:gd name="T47" fmla="*/ 2147483647 h 67"/>
                <a:gd name="T48" fmla="*/ 2147483647 w 59"/>
                <a:gd name="T49" fmla="*/ 2147483647 h 67"/>
                <a:gd name="T50" fmla="*/ 2147483647 w 59"/>
                <a:gd name="T51" fmla="*/ 0 h 67"/>
                <a:gd name="T52" fmla="*/ 2147483647 w 59"/>
                <a:gd name="T53" fmla="*/ 0 h 67"/>
                <a:gd name="T54" fmla="*/ 2147483647 w 59"/>
                <a:gd name="T55" fmla="*/ 2147483647 h 67"/>
                <a:gd name="T56" fmla="*/ 2147483647 w 59"/>
                <a:gd name="T57" fmla="*/ 2147483647 h 67"/>
                <a:gd name="T58" fmla="*/ 2147483647 w 59"/>
                <a:gd name="T59" fmla="*/ 2147483647 h 6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67">
                  <a:moveTo>
                    <a:pt x="49" y="4"/>
                  </a:moveTo>
                  <a:lnTo>
                    <a:pt x="49" y="4"/>
                  </a:lnTo>
                  <a:lnTo>
                    <a:pt x="44" y="11"/>
                  </a:lnTo>
                  <a:lnTo>
                    <a:pt x="39" y="19"/>
                  </a:lnTo>
                  <a:lnTo>
                    <a:pt x="27" y="32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38" y="40"/>
                  </a:lnTo>
                  <a:lnTo>
                    <a:pt x="50" y="26"/>
                  </a:lnTo>
                  <a:lnTo>
                    <a:pt x="55" y="18"/>
                  </a:lnTo>
                  <a:lnTo>
                    <a:pt x="59" y="10"/>
                  </a:lnTo>
                  <a:lnTo>
                    <a:pt x="59" y="7"/>
                  </a:lnTo>
                  <a:lnTo>
                    <a:pt x="59" y="4"/>
                  </a:lnTo>
                  <a:lnTo>
                    <a:pt x="58" y="3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4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Freeform 1801"/>
            <p:cNvSpPr>
              <a:spLocks/>
            </p:cNvSpPr>
            <p:nvPr/>
          </p:nvSpPr>
          <p:spPr bwMode="auto">
            <a:xfrm>
              <a:off x="2692402" y="5559426"/>
              <a:ext cx="30163" cy="31750"/>
            </a:xfrm>
            <a:custGeom>
              <a:avLst/>
              <a:gdLst>
                <a:gd name="T0" fmla="*/ 2147483647 w 57"/>
                <a:gd name="T1" fmla="*/ 2147483647 h 60"/>
                <a:gd name="T2" fmla="*/ 2147483647 w 57"/>
                <a:gd name="T3" fmla="*/ 2147483647 h 60"/>
                <a:gd name="T4" fmla="*/ 2147483647 w 57"/>
                <a:gd name="T5" fmla="*/ 2147483647 h 60"/>
                <a:gd name="T6" fmla="*/ 2147483647 w 57"/>
                <a:gd name="T7" fmla="*/ 2147483647 h 60"/>
                <a:gd name="T8" fmla="*/ 2147483647 w 57"/>
                <a:gd name="T9" fmla="*/ 2147483647 h 60"/>
                <a:gd name="T10" fmla="*/ 2147483647 w 57"/>
                <a:gd name="T11" fmla="*/ 2147483647 h 60"/>
                <a:gd name="T12" fmla="*/ 2147483647 w 57"/>
                <a:gd name="T13" fmla="*/ 2147483647 h 60"/>
                <a:gd name="T14" fmla="*/ 0 w 57"/>
                <a:gd name="T15" fmla="*/ 2147483647 h 60"/>
                <a:gd name="T16" fmla="*/ 0 w 57"/>
                <a:gd name="T17" fmla="*/ 2147483647 h 60"/>
                <a:gd name="T18" fmla="*/ 0 w 57"/>
                <a:gd name="T19" fmla="*/ 2147483647 h 60"/>
                <a:gd name="T20" fmla="*/ 0 w 57"/>
                <a:gd name="T21" fmla="*/ 2147483647 h 60"/>
                <a:gd name="T22" fmla="*/ 2147483647 w 57"/>
                <a:gd name="T23" fmla="*/ 2147483647 h 60"/>
                <a:gd name="T24" fmla="*/ 2147483647 w 57"/>
                <a:gd name="T25" fmla="*/ 2147483647 h 60"/>
                <a:gd name="T26" fmla="*/ 2147483647 w 57"/>
                <a:gd name="T27" fmla="*/ 2147483647 h 60"/>
                <a:gd name="T28" fmla="*/ 2147483647 w 57"/>
                <a:gd name="T29" fmla="*/ 2147483647 h 60"/>
                <a:gd name="T30" fmla="*/ 2147483647 w 57"/>
                <a:gd name="T31" fmla="*/ 2147483647 h 60"/>
                <a:gd name="T32" fmla="*/ 2147483647 w 57"/>
                <a:gd name="T33" fmla="*/ 2147483647 h 60"/>
                <a:gd name="T34" fmla="*/ 2147483647 w 57"/>
                <a:gd name="T35" fmla="*/ 2147483647 h 60"/>
                <a:gd name="T36" fmla="*/ 2147483647 w 57"/>
                <a:gd name="T37" fmla="*/ 2147483647 h 60"/>
                <a:gd name="T38" fmla="*/ 2147483647 w 57"/>
                <a:gd name="T39" fmla="*/ 2147483647 h 60"/>
                <a:gd name="T40" fmla="*/ 2147483647 w 57"/>
                <a:gd name="T41" fmla="*/ 2147483647 h 60"/>
                <a:gd name="T42" fmla="*/ 2147483647 w 57"/>
                <a:gd name="T43" fmla="*/ 2147483647 h 60"/>
                <a:gd name="T44" fmla="*/ 2147483647 w 57"/>
                <a:gd name="T45" fmla="*/ 2147483647 h 60"/>
                <a:gd name="T46" fmla="*/ 2147483647 w 57"/>
                <a:gd name="T47" fmla="*/ 2147483647 h 60"/>
                <a:gd name="T48" fmla="*/ 2147483647 w 57"/>
                <a:gd name="T49" fmla="*/ 2147483647 h 60"/>
                <a:gd name="T50" fmla="*/ 2147483647 w 57"/>
                <a:gd name="T51" fmla="*/ 2147483647 h 60"/>
                <a:gd name="T52" fmla="*/ 2147483647 w 57"/>
                <a:gd name="T53" fmla="*/ 2147483647 h 60"/>
                <a:gd name="T54" fmla="*/ 2147483647 w 57"/>
                <a:gd name="T55" fmla="*/ 2147483647 h 60"/>
                <a:gd name="T56" fmla="*/ 2147483647 w 57"/>
                <a:gd name="T57" fmla="*/ 2147483647 h 60"/>
                <a:gd name="T58" fmla="*/ 2147483647 w 57"/>
                <a:gd name="T59" fmla="*/ 0 h 60"/>
                <a:gd name="T60" fmla="*/ 2147483647 w 57"/>
                <a:gd name="T61" fmla="*/ 0 h 60"/>
                <a:gd name="T62" fmla="*/ 2147483647 w 57"/>
                <a:gd name="T63" fmla="*/ 2147483647 h 60"/>
                <a:gd name="T64" fmla="*/ 2147483647 w 57"/>
                <a:gd name="T65" fmla="*/ 2147483647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60">
                  <a:moveTo>
                    <a:pt x="46" y="2"/>
                  </a:moveTo>
                  <a:lnTo>
                    <a:pt x="46" y="2"/>
                  </a:lnTo>
                  <a:lnTo>
                    <a:pt x="31" y="13"/>
                  </a:lnTo>
                  <a:lnTo>
                    <a:pt x="17" y="24"/>
                  </a:lnTo>
                  <a:lnTo>
                    <a:pt x="12" y="30"/>
                  </a:lnTo>
                  <a:lnTo>
                    <a:pt x="7" y="37"/>
                  </a:lnTo>
                  <a:lnTo>
                    <a:pt x="2" y="44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57"/>
                  </a:lnTo>
                  <a:lnTo>
                    <a:pt x="12" y="56"/>
                  </a:lnTo>
                  <a:lnTo>
                    <a:pt x="13" y="48"/>
                  </a:lnTo>
                  <a:lnTo>
                    <a:pt x="17" y="41"/>
                  </a:lnTo>
                  <a:lnTo>
                    <a:pt x="23" y="36"/>
                  </a:lnTo>
                  <a:lnTo>
                    <a:pt x="28" y="30"/>
                  </a:lnTo>
                  <a:lnTo>
                    <a:pt x="42" y="19"/>
                  </a:lnTo>
                  <a:lnTo>
                    <a:pt x="54" y="11"/>
                  </a:lnTo>
                  <a:lnTo>
                    <a:pt x="55" y="9"/>
                  </a:lnTo>
                  <a:lnTo>
                    <a:pt x="57" y="6"/>
                  </a:lnTo>
                  <a:lnTo>
                    <a:pt x="55" y="5"/>
                  </a:lnTo>
                  <a:lnTo>
                    <a:pt x="54" y="2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5" name="Freeform 1802"/>
            <p:cNvSpPr>
              <a:spLocks/>
            </p:cNvSpPr>
            <p:nvPr/>
          </p:nvSpPr>
          <p:spPr bwMode="auto">
            <a:xfrm>
              <a:off x="2714627" y="5562601"/>
              <a:ext cx="22225" cy="25400"/>
            </a:xfrm>
            <a:custGeom>
              <a:avLst/>
              <a:gdLst>
                <a:gd name="T0" fmla="*/ 2147483647 w 44"/>
                <a:gd name="T1" fmla="*/ 2147483647 h 47"/>
                <a:gd name="T2" fmla="*/ 2147483647 w 44"/>
                <a:gd name="T3" fmla="*/ 2147483647 h 47"/>
                <a:gd name="T4" fmla="*/ 2147483647 w 44"/>
                <a:gd name="T5" fmla="*/ 2147483647 h 47"/>
                <a:gd name="T6" fmla="*/ 2147483647 w 44"/>
                <a:gd name="T7" fmla="*/ 2147483647 h 47"/>
                <a:gd name="T8" fmla="*/ 2147483647 w 44"/>
                <a:gd name="T9" fmla="*/ 2147483647 h 47"/>
                <a:gd name="T10" fmla="*/ 2147483647 w 44"/>
                <a:gd name="T11" fmla="*/ 2147483647 h 47"/>
                <a:gd name="T12" fmla="*/ 2147483647 w 44"/>
                <a:gd name="T13" fmla="*/ 2147483647 h 47"/>
                <a:gd name="T14" fmla="*/ 0 w 44"/>
                <a:gd name="T15" fmla="*/ 2147483647 h 47"/>
                <a:gd name="T16" fmla="*/ 0 w 44"/>
                <a:gd name="T17" fmla="*/ 2147483647 h 47"/>
                <a:gd name="T18" fmla="*/ 2147483647 w 44"/>
                <a:gd name="T19" fmla="*/ 2147483647 h 47"/>
                <a:gd name="T20" fmla="*/ 2147483647 w 44"/>
                <a:gd name="T21" fmla="*/ 2147483647 h 47"/>
                <a:gd name="T22" fmla="*/ 2147483647 w 44"/>
                <a:gd name="T23" fmla="*/ 2147483647 h 47"/>
                <a:gd name="T24" fmla="*/ 2147483647 w 44"/>
                <a:gd name="T25" fmla="*/ 2147483647 h 47"/>
                <a:gd name="T26" fmla="*/ 2147483647 w 44"/>
                <a:gd name="T27" fmla="*/ 2147483647 h 47"/>
                <a:gd name="T28" fmla="*/ 2147483647 w 44"/>
                <a:gd name="T29" fmla="*/ 2147483647 h 47"/>
                <a:gd name="T30" fmla="*/ 2147483647 w 44"/>
                <a:gd name="T31" fmla="*/ 2147483647 h 47"/>
                <a:gd name="T32" fmla="*/ 2147483647 w 44"/>
                <a:gd name="T33" fmla="*/ 2147483647 h 47"/>
                <a:gd name="T34" fmla="*/ 2147483647 w 44"/>
                <a:gd name="T35" fmla="*/ 2147483647 h 47"/>
                <a:gd name="T36" fmla="*/ 2147483647 w 44"/>
                <a:gd name="T37" fmla="*/ 2147483647 h 47"/>
                <a:gd name="T38" fmla="*/ 2147483647 w 44"/>
                <a:gd name="T39" fmla="*/ 2147483647 h 47"/>
                <a:gd name="T40" fmla="*/ 2147483647 w 44"/>
                <a:gd name="T41" fmla="*/ 2147483647 h 47"/>
                <a:gd name="T42" fmla="*/ 2147483647 w 44"/>
                <a:gd name="T43" fmla="*/ 2147483647 h 47"/>
                <a:gd name="T44" fmla="*/ 2147483647 w 44"/>
                <a:gd name="T45" fmla="*/ 2147483647 h 47"/>
                <a:gd name="T46" fmla="*/ 2147483647 w 44"/>
                <a:gd name="T47" fmla="*/ 2147483647 h 47"/>
                <a:gd name="T48" fmla="*/ 2147483647 w 44"/>
                <a:gd name="T49" fmla="*/ 2147483647 h 47"/>
                <a:gd name="T50" fmla="*/ 2147483647 w 44"/>
                <a:gd name="T51" fmla="*/ 0 h 47"/>
                <a:gd name="T52" fmla="*/ 2147483647 w 44"/>
                <a:gd name="T53" fmla="*/ 0 h 47"/>
                <a:gd name="T54" fmla="*/ 2147483647 w 44"/>
                <a:gd name="T55" fmla="*/ 2147483647 h 47"/>
                <a:gd name="T56" fmla="*/ 2147483647 w 44"/>
                <a:gd name="T57" fmla="*/ 2147483647 h 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44" h="47">
                  <a:moveTo>
                    <a:pt x="36" y="1"/>
                  </a:moveTo>
                  <a:lnTo>
                    <a:pt x="36" y="1"/>
                  </a:lnTo>
                  <a:lnTo>
                    <a:pt x="25" y="9"/>
                  </a:lnTo>
                  <a:lnTo>
                    <a:pt x="17" y="18"/>
                  </a:lnTo>
                  <a:lnTo>
                    <a:pt x="9" y="27"/>
                  </a:lnTo>
                  <a:lnTo>
                    <a:pt x="2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9" y="47"/>
                  </a:lnTo>
                  <a:lnTo>
                    <a:pt x="10" y="47"/>
                  </a:lnTo>
                  <a:lnTo>
                    <a:pt x="13" y="45"/>
                  </a:lnTo>
                  <a:lnTo>
                    <a:pt x="18" y="35"/>
                  </a:lnTo>
                  <a:lnTo>
                    <a:pt x="25" y="27"/>
                  </a:lnTo>
                  <a:lnTo>
                    <a:pt x="33" y="19"/>
                  </a:lnTo>
                  <a:lnTo>
                    <a:pt x="41" y="12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6" name="Freeform 1803"/>
            <p:cNvSpPr>
              <a:spLocks noEditPoints="1"/>
            </p:cNvSpPr>
            <p:nvPr/>
          </p:nvSpPr>
          <p:spPr bwMode="auto">
            <a:xfrm>
              <a:off x="2397127" y="5267326"/>
              <a:ext cx="368300" cy="355600"/>
            </a:xfrm>
            <a:custGeom>
              <a:avLst/>
              <a:gdLst>
                <a:gd name="T0" fmla="*/ 2147483647 w 696"/>
                <a:gd name="T1" fmla="*/ 2147483647 h 672"/>
                <a:gd name="T2" fmla="*/ 2147483647 w 696"/>
                <a:gd name="T3" fmla="*/ 2147483647 h 672"/>
                <a:gd name="T4" fmla="*/ 2147483647 w 696"/>
                <a:gd name="T5" fmla="*/ 2147483647 h 672"/>
                <a:gd name="T6" fmla="*/ 2147483647 w 696"/>
                <a:gd name="T7" fmla="*/ 2147483647 h 672"/>
                <a:gd name="T8" fmla="*/ 2147483647 w 696"/>
                <a:gd name="T9" fmla="*/ 2147483647 h 672"/>
                <a:gd name="T10" fmla="*/ 2147483647 w 696"/>
                <a:gd name="T11" fmla="*/ 2147483647 h 672"/>
                <a:gd name="T12" fmla="*/ 2147483647 w 696"/>
                <a:gd name="T13" fmla="*/ 2147483647 h 672"/>
                <a:gd name="T14" fmla="*/ 2147483647 w 696"/>
                <a:gd name="T15" fmla="*/ 2147483647 h 672"/>
                <a:gd name="T16" fmla="*/ 2147483647 w 696"/>
                <a:gd name="T17" fmla="*/ 2147483647 h 672"/>
                <a:gd name="T18" fmla="*/ 2147483647 w 696"/>
                <a:gd name="T19" fmla="*/ 2147483647 h 672"/>
                <a:gd name="T20" fmla="*/ 2147483647 w 696"/>
                <a:gd name="T21" fmla="*/ 2147483647 h 672"/>
                <a:gd name="T22" fmla="*/ 2147483647 w 696"/>
                <a:gd name="T23" fmla="*/ 2147483647 h 672"/>
                <a:gd name="T24" fmla="*/ 2147483647 w 696"/>
                <a:gd name="T25" fmla="*/ 0 h 672"/>
                <a:gd name="T26" fmla="*/ 2147483647 w 696"/>
                <a:gd name="T27" fmla="*/ 2147483647 h 672"/>
                <a:gd name="T28" fmla="*/ 2147483647 w 696"/>
                <a:gd name="T29" fmla="*/ 2147483647 h 672"/>
                <a:gd name="T30" fmla="*/ 2147483647 w 696"/>
                <a:gd name="T31" fmla="*/ 2147483647 h 672"/>
                <a:gd name="T32" fmla="*/ 2147483647 w 696"/>
                <a:gd name="T33" fmla="*/ 2147483647 h 672"/>
                <a:gd name="T34" fmla="*/ 2147483647 w 696"/>
                <a:gd name="T35" fmla="*/ 2147483647 h 672"/>
                <a:gd name="T36" fmla="*/ 2147483647 w 696"/>
                <a:gd name="T37" fmla="*/ 2147483647 h 672"/>
                <a:gd name="T38" fmla="*/ 2147483647 w 696"/>
                <a:gd name="T39" fmla="*/ 2147483647 h 672"/>
                <a:gd name="T40" fmla="*/ 2147483647 w 696"/>
                <a:gd name="T41" fmla="*/ 2147483647 h 672"/>
                <a:gd name="T42" fmla="*/ 2147483647 w 696"/>
                <a:gd name="T43" fmla="*/ 2147483647 h 672"/>
                <a:gd name="T44" fmla="*/ 2147483647 w 696"/>
                <a:gd name="T45" fmla="*/ 2147483647 h 672"/>
                <a:gd name="T46" fmla="*/ 2147483647 w 696"/>
                <a:gd name="T47" fmla="*/ 2147483647 h 672"/>
                <a:gd name="T48" fmla="*/ 2147483647 w 696"/>
                <a:gd name="T49" fmla="*/ 2147483647 h 672"/>
                <a:gd name="T50" fmla="*/ 2147483647 w 696"/>
                <a:gd name="T51" fmla="*/ 2147483647 h 672"/>
                <a:gd name="T52" fmla="*/ 0 w 696"/>
                <a:gd name="T53" fmla="*/ 2147483647 h 672"/>
                <a:gd name="T54" fmla="*/ 2147483647 w 696"/>
                <a:gd name="T55" fmla="*/ 2147483647 h 672"/>
                <a:gd name="T56" fmla="*/ 2147483647 w 696"/>
                <a:gd name="T57" fmla="*/ 2147483647 h 672"/>
                <a:gd name="T58" fmla="*/ 2147483647 w 696"/>
                <a:gd name="T59" fmla="*/ 2147483647 h 672"/>
                <a:gd name="T60" fmla="*/ 2147483647 w 696"/>
                <a:gd name="T61" fmla="*/ 2147483647 h 672"/>
                <a:gd name="T62" fmla="*/ 2147483647 w 696"/>
                <a:gd name="T63" fmla="*/ 2147483647 h 672"/>
                <a:gd name="T64" fmla="*/ 2147483647 w 696"/>
                <a:gd name="T65" fmla="*/ 2147483647 h 672"/>
                <a:gd name="T66" fmla="*/ 2147483647 w 696"/>
                <a:gd name="T67" fmla="*/ 2147483647 h 672"/>
                <a:gd name="T68" fmla="*/ 2147483647 w 696"/>
                <a:gd name="T69" fmla="*/ 2147483647 h 672"/>
                <a:gd name="T70" fmla="*/ 2147483647 w 696"/>
                <a:gd name="T71" fmla="*/ 2147483647 h 672"/>
                <a:gd name="T72" fmla="*/ 2147483647 w 696"/>
                <a:gd name="T73" fmla="*/ 2147483647 h 672"/>
                <a:gd name="T74" fmla="*/ 2147483647 w 696"/>
                <a:gd name="T75" fmla="*/ 2147483647 h 672"/>
                <a:gd name="T76" fmla="*/ 2147483647 w 696"/>
                <a:gd name="T77" fmla="*/ 2147483647 h 672"/>
                <a:gd name="T78" fmla="*/ 2147483647 w 696"/>
                <a:gd name="T79" fmla="*/ 2147483647 h 672"/>
                <a:gd name="T80" fmla="*/ 2147483647 w 696"/>
                <a:gd name="T81" fmla="*/ 2147483647 h 672"/>
                <a:gd name="T82" fmla="*/ 2147483647 w 696"/>
                <a:gd name="T83" fmla="*/ 2147483647 h 672"/>
                <a:gd name="T84" fmla="*/ 2147483647 w 696"/>
                <a:gd name="T85" fmla="*/ 2147483647 h 672"/>
                <a:gd name="T86" fmla="*/ 2147483647 w 696"/>
                <a:gd name="T87" fmla="*/ 2147483647 h 672"/>
                <a:gd name="T88" fmla="*/ 2147483647 w 696"/>
                <a:gd name="T89" fmla="*/ 2147483647 h 672"/>
                <a:gd name="T90" fmla="*/ 2147483647 w 696"/>
                <a:gd name="T91" fmla="*/ 2147483647 h 672"/>
                <a:gd name="T92" fmla="*/ 2147483647 w 696"/>
                <a:gd name="T93" fmla="*/ 2147483647 h 672"/>
                <a:gd name="T94" fmla="*/ 2147483647 w 696"/>
                <a:gd name="T95" fmla="*/ 2147483647 h 672"/>
                <a:gd name="T96" fmla="*/ 2147483647 w 696"/>
                <a:gd name="T97" fmla="*/ 2147483647 h 672"/>
                <a:gd name="T98" fmla="*/ 2147483647 w 696"/>
                <a:gd name="T99" fmla="*/ 2147483647 h 672"/>
                <a:gd name="T100" fmla="*/ 2147483647 w 696"/>
                <a:gd name="T101" fmla="*/ 2147483647 h 672"/>
                <a:gd name="T102" fmla="*/ 2147483647 w 696"/>
                <a:gd name="T103" fmla="*/ 2147483647 h 672"/>
                <a:gd name="T104" fmla="*/ 2147483647 w 696"/>
                <a:gd name="T105" fmla="*/ 2147483647 h 672"/>
                <a:gd name="T106" fmla="*/ 2147483647 w 696"/>
                <a:gd name="T107" fmla="*/ 2147483647 h 672"/>
                <a:gd name="T108" fmla="*/ 2147483647 w 696"/>
                <a:gd name="T109" fmla="*/ 2147483647 h 672"/>
                <a:gd name="T110" fmla="*/ 2147483647 w 696"/>
                <a:gd name="T111" fmla="*/ 2147483647 h 672"/>
                <a:gd name="T112" fmla="*/ 2147483647 w 696"/>
                <a:gd name="T113" fmla="*/ 2147483647 h 672"/>
                <a:gd name="T114" fmla="*/ 2147483647 w 696"/>
                <a:gd name="T115" fmla="*/ 2147483647 h 672"/>
                <a:gd name="T116" fmla="*/ 2147483647 w 696"/>
                <a:gd name="T117" fmla="*/ 2147483647 h 6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96" h="672">
                  <a:moveTo>
                    <a:pt x="696" y="603"/>
                  </a:moveTo>
                  <a:lnTo>
                    <a:pt x="696" y="603"/>
                  </a:lnTo>
                  <a:lnTo>
                    <a:pt x="694" y="553"/>
                  </a:lnTo>
                  <a:lnTo>
                    <a:pt x="696" y="549"/>
                  </a:lnTo>
                  <a:lnTo>
                    <a:pt x="696" y="546"/>
                  </a:lnTo>
                  <a:lnTo>
                    <a:pt x="694" y="542"/>
                  </a:lnTo>
                  <a:lnTo>
                    <a:pt x="692" y="538"/>
                  </a:lnTo>
                  <a:lnTo>
                    <a:pt x="675" y="516"/>
                  </a:lnTo>
                  <a:lnTo>
                    <a:pt x="656" y="496"/>
                  </a:lnTo>
                  <a:lnTo>
                    <a:pt x="637" y="476"/>
                  </a:lnTo>
                  <a:lnTo>
                    <a:pt x="617" y="458"/>
                  </a:lnTo>
                  <a:lnTo>
                    <a:pt x="595" y="439"/>
                  </a:lnTo>
                  <a:lnTo>
                    <a:pt x="575" y="417"/>
                  </a:lnTo>
                  <a:lnTo>
                    <a:pt x="568" y="411"/>
                  </a:lnTo>
                  <a:lnTo>
                    <a:pt x="560" y="403"/>
                  </a:lnTo>
                  <a:lnTo>
                    <a:pt x="552" y="396"/>
                  </a:lnTo>
                  <a:lnTo>
                    <a:pt x="549" y="392"/>
                  </a:lnTo>
                  <a:lnTo>
                    <a:pt x="547" y="388"/>
                  </a:lnTo>
                  <a:lnTo>
                    <a:pt x="547" y="324"/>
                  </a:lnTo>
                  <a:lnTo>
                    <a:pt x="547" y="318"/>
                  </a:lnTo>
                  <a:lnTo>
                    <a:pt x="545" y="314"/>
                  </a:lnTo>
                  <a:lnTo>
                    <a:pt x="545" y="310"/>
                  </a:lnTo>
                  <a:lnTo>
                    <a:pt x="541" y="305"/>
                  </a:lnTo>
                  <a:lnTo>
                    <a:pt x="534" y="302"/>
                  </a:lnTo>
                  <a:lnTo>
                    <a:pt x="528" y="301"/>
                  </a:lnTo>
                  <a:lnTo>
                    <a:pt x="521" y="293"/>
                  </a:lnTo>
                  <a:lnTo>
                    <a:pt x="514" y="285"/>
                  </a:lnTo>
                  <a:lnTo>
                    <a:pt x="503" y="263"/>
                  </a:lnTo>
                  <a:lnTo>
                    <a:pt x="492" y="242"/>
                  </a:lnTo>
                  <a:lnTo>
                    <a:pt x="483" y="225"/>
                  </a:lnTo>
                  <a:lnTo>
                    <a:pt x="468" y="199"/>
                  </a:lnTo>
                  <a:lnTo>
                    <a:pt x="454" y="173"/>
                  </a:lnTo>
                  <a:lnTo>
                    <a:pt x="427" y="123"/>
                  </a:lnTo>
                  <a:lnTo>
                    <a:pt x="411" y="91"/>
                  </a:lnTo>
                  <a:lnTo>
                    <a:pt x="393" y="57"/>
                  </a:lnTo>
                  <a:lnTo>
                    <a:pt x="384" y="39"/>
                  </a:lnTo>
                  <a:lnTo>
                    <a:pt x="373" y="24"/>
                  </a:lnTo>
                  <a:lnTo>
                    <a:pt x="361" y="12"/>
                  </a:lnTo>
                  <a:lnTo>
                    <a:pt x="354" y="6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4" y="0"/>
                  </a:lnTo>
                  <a:lnTo>
                    <a:pt x="329" y="1"/>
                  </a:lnTo>
                  <a:lnTo>
                    <a:pt x="325" y="4"/>
                  </a:lnTo>
                  <a:lnTo>
                    <a:pt x="323" y="6"/>
                  </a:lnTo>
                  <a:lnTo>
                    <a:pt x="319" y="13"/>
                  </a:lnTo>
                  <a:lnTo>
                    <a:pt x="313" y="15"/>
                  </a:lnTo>
                  <a:lnTo>
                    <a:pt x="309" y="19"/>
                  </a:lnTo>
                  <a:lnTo>
                    <a:pt x="306" y="24"/>
                  </a:lnTo>
                  <a:lnTo>
                    <a:pt x="305" y="31"/>
                  </a:lnTo>
                  <a:lnTo>
                    <a:pt x="304" y="28"/>
                  </a:lnTo>
                  <a:lnTo>
                    <a:pt x="301" y="28"/>
                  </a:lnTo>
                  <a:lnTo>
                    <a:pt x="294" y="36"/>
                  </a:lnTo>
                  <a:lnTo>
                    <a:pt x="286" y="47"/>
                  </a:lnTo>
                  <a:lnTo>
                    <a:pt x="282" y="55"/>
                  </a:lnTo>
                  <a:lnTo>
                    <a:pt x="268" y="78"/>
                  </a:lnTo>
                  <a:lnTo>
                    <a:pt x="255" y="101"/>
                  </a:lnTo>
                  <a:lnTo>
                    <a:pt x="226" y="147"/>
                  </a:lnTo>
                  <a:lnTo>
                    <a:pt x="221" y="158"/>
                  </a:lnTo>
                  <a:lnTo>
                    <a:pt x="217" y="169"/>
                  </a:lnTo>
                  <a:lnTo>
                    <a:pt x="207" y="190"/>
                  </a:lnTo>
                  <a:lnTo>
                    <a:pt x="203" y="200"/>
                  </a:lnTo>
                  <a:lnTo>
                    <a:pt x="198" y="210"/>
                  </a:lnTo>
                  <a:lnTo>
                    <a:pt x="191" y="219"/>
                  </a:lnTo>
                  <a:lnTo>
                    <a:pt x="183" y="229"/>
                  </a:lnTo>
                  <a:lnTo>
                    <a:pt x="176" y="237"/>
                  </a:lnTo>
                  <a:lnTo>
                    <a:pt x="169" y="247"/>
                  </a:lnTo>
                  <a:lnTo>
                    <a:pt x="156" y="267"/>
                  </a:lnTo>
                  <a:lnTo>
                    <a:pt x="142" y="287"/>
                  </a:lnTo>
                  <a:lnTo>
                    <a:pt x="135" y="297"/>
                  </a:lnTo>
                  <a:lnTo>
                    <a:pt x="129" y="305"/>
                  </a:lnTo>
                  <a:lnTo>
                    <a:pt x="125" y="312"/>
                  </a:lnTo>
                  <a:lnTo>
                    <a:pt x="123" y="318"/>
                  </a:lnTo>
                  <a:lnTo>
                    <a:pt x="123" y="324"/>
                  </a:lnTo>
                  <a:lnTo>
                    <a:pt x="127" y="329"/>
                  </a:lnTo>
                  <a:lnTo>
                    <a:pt x="127" y="405"/>
                  </a:lnTo>
                  <a:lnTo>
                    <a:pt x="116" y="416"/>
                  </a:lnTo>
                  <a:lnTo>
                    <a:pt x="106" y="428"/>
                  </a:lnTo>
                  <a:lnTo>
                    <a:pt x="97" y="441"/>
                  </a:lnTo>
                  <a:lnTo>
                    <a:pt x="87" y="454"/>
                  </a:lnTo>
                  <a:lnTo>
                    <a:pt x="70" y="472"/>
                  </a:lnTo>
                  <a:lnTo>
                    <a:pt x="53" y="489"/>
                  </a:lnTo>
                  <a:lnTo>
                    <a:pt x="16" y="523"/>
                  </a:lnTo>
                  <a:lnTo>
                    <a:pt x="11" y="527"/>
                  </a:lnTo>
                  <a:lnTo>
                    <a:pt x="7" y="533"/>
                  </a:lnTo>
                  <a:lnTo>
                    <a:pt x="4" y="538"/>
                  </a:lnTo>
                  <a:lnTo>
                    <a:pt x="2" y="544"/>
                  </a:lnTo>
                  <a:lnTo>
                    <a:pt x="0" y="556"/>
                  </a:lnTo>
                  <a:lnTo>
                    <a:pt x="0" y="569"/>
                  </a:lnTo>
                  <a:lnTo>
                    <a:pt x="0" y="588"/>
                  </a:lnTo>
                  <a:lnTo>
                    <a:pt x="1" y="609"/>
                  </a:lnTo>
                  <a:lnTo>
                    <a:pt x="4" y="629"/>
                  </a:lnTo>
                  <a:lnTo>
                    <a:pt x="4" y="649"/>
                  </a:lnTo>
                  <a:lnTo>
                    <a:pt x="5" y="655"/>
                  </a:lnTo>
                  <a:lnTo>
                    <a:pt x="7" y="659"/>
                  </a:lnTo>
                  <a:lnTo>
                    <a:pt x="9" y="662"/>
                  </a:lnTo>
                  <a:lnTo>
                    <a:pt x="12" y="664"/>
                  </a:lnTo>
                  <a:lnTo>
                    <a:pt x="15" y="667"/>
                  </a:lnTo>
                  <a:lnTo>
                    <a:pt x="17" y="670"/>
                  </a:lnTo>
                  <a:lnTo>
                    <a:pt x="23" y="672"/>
                  </a:lnTo>
                  <a:lnTo>
                    <a:pt x="27" y="672"/>
                  </a:lnTo>
                  <a:lnTo>
                    <a:pt x="188" y="671"/>
                  </a:lnTo>
                  <a:lnTo>
                    <a:pt x="350" y="668"/>
                  </a:lnTo>
                  <a:lnTo>
                    <a:pt x="510" y="666"/>
                  </a:lnTo>
                  <a:lnTo>
                    <a:pt x="671" y="664"/>
                  </a:lnTo>
                  <a:lnTo>
                    <a:pt x="675" y="663"/>
                  </a:lnTo>
                  <a:lnTo>
                    <a:pt x="679" y="662"/>
                  </a:lnTo>
                  <a:lnTo>
                    <a:pt x="684" y="660"/>
                  </a:lnTo>
                  <a:lnTo>
                    <a:pt x="686" y="658"/>
                  </a:lnTo>
                  <a:lnTo>
                    <a:pt x="689" y="651"/>
                  </a:lnTo>
                  <a:lnTo>
                    <a:pt x="689" y="643"/>
                  </a:lnTo>
                  <a:lnTo>
                    <a:pt x="693" y="634"/>
                  </a:lnTo>
                  <a:lnTo>
                    <a:pt x="696" y="624"/>
                  </a:lnTo>
                  <a:lnTo>
                    <a:pt x="696" y="613"/>
                  </a:lnTo>
                  <a:lnTo>
                    <a:pt x="696" y="603"/>
                  </a:lnTo>
                  <a:close/>
                  <a:moveTo>
                    <a:pt x="49" y="544"/>
                  </a:moveTo>
                  <a:lnTo>
                    <a:pt x="49" y="544"/>
                  </a:lnTo>
                  <a:lnTo>
                    <a:pt x="64" y="530"/>
                  </a:lnTo>
                  <a:lnTo>
                    <a:pt x="77" y="516"/>
                  </a:lnTo>
                  <a:lnTo>
                    <a:pt x="91" y="503"/>
                  </a:lnTo>
                  <a:lnTo>
                    <a:pt x="104" y="489"/>
                  </a:lnTo>
                  <a:lnTo>
                    <a:pt x="111" y="481"/>
                  </a:lnTo>
                  <a:lnTo>
                    <a:pt x="118" y="474"/>
                  </a:lnTo>
                  <a:lnTo>
                    <a:pt x="130" y="457"/>
                  </a:lnTo>
                  <a:lnTo>
                    <a:pt x="144" y="442"/>
                  </a:lnTo>
                  <a:lnTo>
                    <a:pt x="152" y="434"/>
                  </a:lnTo>
                  <a:lnTo>
                    <a:pt x="160" y="428"/>
                  </a:lnTo>
                  <a:lnTo>
                    <a:pt x="164" y="426"/>
                  </a:lnTo>
                  <a:lnTo>
                    <a:pt x="167" y="423"/>
                  </a:lnTo>
                  <a:lnTo>
                    <a:pt x="168" y="419"/>
                  </a:lnTo>
                  <a:lnTo>
                    <a:pt x="169" y="415"/>
                  </a:lnTo>
                  <a:lnTo>
                    <a:pt x="168" y="408"/>
                  </a:lnTo>
                  <a:lnTo>
                    <a:pt x="165" y="401"/>
                  </a:lnTo>
                  <a:lnTo>
                    <a:pt x="165" y="321"/>
                  </a:lnTo>
                  <a:lnTo>
                    <a:pt x="192" y="289"/>
                  </a:lnTo>
                  <a:lnTo>
                    <a:pt x="205" y="271"/>
                  </a:lnTo>
                  <a:lnTo>
                    <a:pt x="218" y="253"/>
                  </a:lnTo>
                  <a:lnTo>
                    <a:pt x="229" y="236"/>
                  </a:lnTo>
                  <a:lnTo>
                    <a:pt x="240" y="217"/>
                  </a:lnTo>
                  <a:lnTo>
                    <a:pt x="249" y="198"/>
                  </a:lnTo>
                  <a:lnTo>
                    <a:pt x="258" y="179"/>
                  </a:lnTo>
                  <a:lnTo>
                    <a:pt x="268" y="153"/>
                  </a:lnTo>
                  <a:lnTo>
                    <a:pt x="283" y="124"/>
                  </a:lnTo>
                  <a:lnTo>
                    <a:pt x="300" y="99"/>
                  </a:lnTo>
                  <a:lnTo>
                    <a:pt x="315" y="74"/>
                  </a:lnTo>
                  <a:lnTo>
                    <a:pt x="321" y="66"/>
                  </a:lnTo>
                  <a:lnTo>
                    <a:pt x="328" y="59"/>
                  </a:lnTo>
                  <a:lnTo>
                    <a:pt x="334" y="53"/>
                  </a:lnTo>
                  <a:lnTo>
                    <a:pt x="339" y="44"/>
                  </a:lnTo>
                  <a:lnTo>
                    <a:pt x="346" y="53"/>
                  </a:lnTo>
                  <a:lnTo>
                    <a:pt x="351" y="61"/>
                  </a:lnTo>
                  <a:lnTo>
                    <a:pt x="362" y="80"/>
                  </a:lnTo>
                  <a:lnTo>
                    <a:pt x="378" y="115"/>
                  </a:lnTo>
                  <a:lnTo>
                    <a:pt x="391" y="139"/>
                  </a:lnTo>
                  <a:lnTo>
                    <a:pt x="403" y="162"/>
                  </a:lnTo>
                  <a:lnTo>
                    <a:pt x="430" y="209"/>
                  </a:lnTo>
                  <a:lnTo>
                    <a:pt x="445" y="240"/>
                  </a:lnTo>
                  <a:lnTo>
                    <a:pt x="462" y="275"/>
                  </a:lnTo>
                  <a:lnTo>
                    <a:pt x="473" y="293"/>
                  </a:lnTo>
                  <a:lnTo>
                    <a:pt x="484" y="308"/>
                  </a:lnTo>
                  <a:lnTo>
                    <a:pt x="495" y="322"/>
                  </a:lnTo>
                  <a:lnTo>
                    <a:pt x="509" y="333"/>
                  </a:lnTo>
                  <a:lnTo>
                    <a:pt x="509" y="386"/>
                  </a:lnTo>
                  <a:lnTo>
                    <a:pt x="509" y="390"/>
                  </a:lnTo>
                  <a:lnTo>
                    <a:pt x="509" y="394"/>
                  </a:lnTo>
                  <a:lnTo>
                    <a:pt x="511" y="401"/>
                  </a:lnTo>
                  <a:lnTo>
                    <a:pt x="515" y="408"/>
                  </a:lnTo>
                  <a:lnTo>
                    <a:pt x="519" y="413"/>
                  </a:lnTo>
                  <a:lnTo>
                    <a:pt x="530" y="426"/>
                  </a:lnTo>
                  <a:lnTo>
                    <a:pt x="540" y="435"/>
                  </a:lnTo>
                  <a:lnTo>
                    <a:pt x="549" y="446"/>
                  </a:lnTo>
                  <a:lnTo>
                    <a:pt x="557" y="455"/>
                  </a:lnTo>
                  <a:lnTo>
                    <a:pt x="567" y="466"/>
                  </a:lnTo>
                  <a:lnTo>
                    <a:pt x="614" y="508"/>
                  </a:lnTo>
                  <a:lnTo>
                    <a:pt x="636" y="530"/>
                  </a:lnTo>
                  <a:lnTo>
                    <a:pt x="647" y="541"/>
                  </a:lnTo>
                  <a:lnTo>
                    <a:pt x="656" y="554"/>
                  </a:lnTo>
                  <a:lnTo>
                    <a:pt x="656" y="594"/>
                  </a:lnTo>
                  <a:lnTo>
                    <a:pt x="658" y="610"/>
                  </a:lnTo>
                  <a:lnTo>
                    <a:pt x="658" y="618"/>
                  </a:lnTo>
                  <a:lnTo>
                    <a:pt x="656" y="622"/>
                  </a:lnTo>
                  <a:lnTo>
                    <a:pt x="655" y="626"/>
                  </a:lnTo>
                  <a:lnTo>
                    <a:pt x="502" y="628"/>
                  </a:lnTo>
                  <a:lnTo>
                    <a:pt x="348" y="630"/>
                  </a:lnTo>
                  <a:lnTo>
                    <a:pt x="195" y="633"/>
                  </a:lnTo>
                  <a:lnTo>
                    <a:pt x="42" y="634"/>
                  </a:lnTo>
                  <a:lnTo>
                    <a:pt x="39" y="610"/>
                  </a:lnTo>
                  <a:lnTo>
                    <a:pt x="38" y="584"/>
                  </a:lnTo>
                  <a:lnTo>
                    <a:pt x="38" y="572"/>
                  </a:lnTo>
                  <a:lnTo>
                    <a:pt x="40" y="560"/>
                  </a:lnTo>
                  <a:lnTo>
                    <a:pt x="43" y="552"/>
                  </a:lnTo>
                  <a:lnTo>
                    <a:pt x="46" y="548"/>
                  </a:lnTo>
                  <a:lnTo>
                    <a:pt x="49" y="5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1804"/>
            <p:cNvSpPr>
              <a:spLocks/>
            </p:cNvSpPr>
            <p:nvPr/>
          </p:nvSpPr>
          <p:spPr bwMode="auto">
            <a:xfrm>
              <a:off x="2357439" y="5597526"/>
              <a:ext cx="444500" cy="315913"/>
            </a:xfrm>
            <a:custGeom>
              <a:avLst/>
              <a:gdLst>
                <a:gd name="T0" fmla="*/ 2147483647 w 839"/>
                <a:gd name="T1" fmla="*/ 2147483647 h 597"/>
                <a:gd name="T2" fmla="*/ 2147483647 w 839"/>
                <a:gd name="T3" fmla="*/ 2147483647 h 597"/>
                <a:gd name="T4" fmla="*/ 2147483647 w 839"/>
                <a:gd name="T5" fmla="*/ 2147483647 h 597"/>
                <a:gd name="T6" fmla="*/ 2147483647 w 839"/>
                <a:gd name="T7" fmla="*/ 2147483647 h 597"/>
                <a:gd name="T8" fmla="*/ 2147483647 w 839"/>
                <a:gd name="T9" fmla="*/ 2147483647 h 597"/>
                <a:gd name="T10" fmla="*/ 2147483647 w 839"/>
                <a:gd name="T11" fmla="*/ 2147483647 h 597"/>
                <a:gd name="T12" fmla="*/ 2147483647 w 839"/>
                <a:gd name="T13" fmla="*/ 2147483647 h 597"/>
                <a:gd name="T14" fmla="*/ 2147483647 w 839"/>
                <a:gd name="T15" fmla="*/ 2147483647 h 597"/>
                <a:gd name="T16" fmla="*/ 2147483647 w 839"/>
                <a:gd name="T17" fmla="*/ 2147483647 h 597"/>
                <a:gd name="T18" fmla="*/ 2147483647 w 839"/>
                <a:gd name="T19" fmla="*/ 2147483647 h 597"/>
                <a:gd name="T20" fmla="*/ 2147483647 w 839"/>
                <a:gd name="T21" fmla="*/ 2147483647 h 597"/>
                <a:gd name="T22" fmla="*/ 2147483647 w 839"/>
                <a:gd name="T23" fmla="*/ 2147483647 h 597"/>
                <a:gd name="T24" fmla="*/ 2147483647 w 839"/>
                <a:gd name="T25" fmla="*/ 2147483647 h 597"/>
                <a:gd name="T26" fmla="*/ 2147483647 w 839"/>
                <a:gd name="T27" fmla="*/ 2147483647 h 597"/>
                <a:gd name="T28" fmla="*/ 2147483647 w 839"/>
                <a:gd name="T29" fmla="*/ 2147483647 h 597"/>
                <a:gd name="T30" fmla="*/ 2147483647 w 839"/>
                <a:gd name="T31" fmla="*/ 2147483647 h 597"/>
                <a:gd name="T32" fmla="*/ 2147483647 w 839"/>
                <a:gd name="T33" fmla="*/ 2147483647 h 597"/>
                <a:gd name="T34" fmla="*/ 2147483647 w 839"/>
                <a:gd name="T35" fmla="*/ 2147483647 h 597"/>
                <a:gd name="T36" fmla="*/ 2147483647 w 839"/>
                <a:gd name="T37" fmla="*/ 2147483647 h 597"/>
                <a:gd name="T38" fmla="*/ 2147483647 w 839"/>
                <a:gd name="T39" fmla="*/ 2147483647 h 597"/>
                <a:gd name="T40" fmla="*/ 2147483647 w 839"/>
                <a:gd name="T41" fmla="*/ 2147483647 h 597"/>
                <a:gd name="T42" fmla="*/ 2147483647 w 839"/>
                <a:gd name="T43" fmla="*/ 2147483647 h 597"/>
                <a:gd name="T44" fmla="*/ 2147483647 w 839"/>
                <a:gd name="T45" fmla="*/ 2147483647 h 597"/>
                <a:gd name="T46" fmla="*/ 2147483647 w 839"/>
                <a:gd name="T47" fmla="*/ 2147483647 h 597"/>
                <a:gd name="T48" fmla="*/ 2147483647 w 839"/>
                <a:gd name="T49" fmla="*/ 2147483647 h 597"/>
                <a:gd name="T50" fmla="*/ 2147483647 w 839"/>
                <a:gd name="T51" fmla="*/ 2147483647 h 597"/>
                <a:gd name="T52" fmla="*/ 2147483647 w 839"/>
                <a:gd name="T53" fmla="*/ 2147483647 h 597"/>
                <a:gd name="T54" fmla="*/ 2147483647 w 839"/>
                <a:gd name="T55" fmla="*/ 2147483647 h 597"/>
                <a:gd name="T56" fmla="*/ 2147483647 w 839"/>
                <a:gd name="T57" fmla="*/ 2147483647 h 597"/>
                <a:gd name="T58" fmla="*/ 2147483647 w 839"/>
                <a:gd name="T59" fmla="*/ 2147483647 h 597"/>
                <a:gd name="T60" fmla="*/ 2147483647 w 839"/>
                <a:gd name="T61" fmla="*/ 2147483647 h 597"/>
                <a:gd name="T62" fmla="*/ 2147483647 w 839"/>
                <a:gd name="T63" fmla="*/ 2147483647 h 597"/>
                <a:gd name="T64" fmla="*/ 2147483647 w 839"/>
                <a:gd name="T65" fmla="*/ 2147483647 h 597"/>
                <a:gd name="T66" fmla="*/ 2147483647 w 839"/>
                <a:gd name="T67" fmla="*/ 2147483647 h 597"/>
                <a:gd name="T68" fmla="*/ 2147483647 w 839"/>
                <a:gd name="T69" fmla="*/ 0 h 597"/>
                <a:gd name="T70" fmla="*/ 2147483647 w 839"/>
                <a:gd name="T71" fmla="*/ 0 h 597"/>
                <a:gd name="T72" fmla="*/ 2147483647 w 839"/>
                <a:gd name="T73" fmla="*/ 2147483647 h 597"/>
                <a:gd name="T74" fmla="*/ 2147483647 w 839"/>
                <a:gd name="T75" fmla="*/ 2147483647 h 597"/>
                <a:gd name="T76" fmla="*/ 2147483647 w 839"/>
                <a:gd name="T77" fmla="*/ 2147483647 h 597"/>
                <a:gd name="T78" fmla="*/ 2147483647 w 839"/>
                <a:gd name="T79" fmla="*/ 2147483647 h 597"/>
                <a:gd name="T80" fmla="*/ 2147483647 w 839"/>
                <a:gd name="T81" fmla="*/ 2147483647 h 597"/>
                <a:gd name="T82" fmla="*/ 2147483647 w 839"/>
                <a:gd name="T83" fmla="*/ 2147483647 h 597"/>
                <a:gd name="T84" fmla="*/ 2147483647 w 839"/>
                <a:gd name="T85" fmla="*/ 2147483647 h 597"/>
                <a:gd name="T86" fmla="*/ 2147483647 w 839"/>
                <a:gd name="T87" fmla="*/ 2147483647 h 597"/>
                <a:gd name="T88" fmla="*/ 2147483647 w 839"/>
                <a:gd name="T89" fmla="*/ 2147483647 h 597"/>
                <a:gd name="T90" fmla="*/ 2147483647 w 839"/>
                <a:gd name="T91" fmla="*/ 2147483647 h 597"/>
                <a:gd name="T92" fmla="*/ 2147483647 w 839"/>
                <a:gd name="T93" fmla="*/ 2147483647 h 597"/>
                <a:gd name="T94" fmla="*/ 2147483647 w 839"/>
                <a:gd name="T95" fmla="*/ 2147483647 h 597"/>
                <a:gd name="T96" fmla="*/ 2147483647 w 839"/>
                <a:gd name="T97" fmla="*/ 2147483647 h 597"/>
                <a:gd name="T98" fmla="*/ 2147483647 w 839"/>
                <a:gd name="T99" fmla="*/ 2147483647 h 597"/>
                <a:gd name="T100" fmla="*/ 2147483647 w 839"/>
                <a:gd name="T101" fmla="*/ 2147483647 h 597"/>
                <a:gd name="T102" fmla="*/ 2147483647 w 839"/>
                <a:gd name="T103" fmla="*/ 2147483647 h 597"/>
                <a:gd name="T104" fmla="*/ 2147483647 w 839"/>
                <a:gd name="T105" fmla="*/ 2147483647 h 597"/>
                <a:gd name="T106" fmla="*/ 2147483647 w 839"/>
                <a:gd name="T107" fmla="*/ 2147483647 h 597"/>
                <a:gd name="T108" fmla="*/ 2147483647 w 839"/>
                <a:gd name="T109" fmla="*/ 2147483647 h 597"/>
                <a:gd name="T110" fmla="*/ 2147483647 w 839"/>
                <a:gd name="T111" fmla="*/ 2147483647 h 597"/>
                <a:gd name="T112" fmla="*/ 2147483647 w 839"/>
                <a:gd name="T113" fmla="*/ 2147483647 h 597"/>
                <a:gd name="T114" fmla="*/ 2147483647 w 839"/>
                <a:gd name="T115" fmla="*/ 2147483647 h 59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9" h="597">
                  <a:moveTo>
                    <a:pt x="833" y="19"/>
                  </a:moveTo>
                  <a:lnTo>
                    <a:pt x="833" y="19"/>
                  </a:lnTo>
                  <a:lnTo>
                    <a:pt x="832" y="13"/>
                  </a:lnTo>
                  <a:lnTo>
                    <a:pt x="829" y="7"/>
                  </a:lnTo>
                  <a:lnTo>
                    <a:pt x="825" y="4"/>
                  </a:lnTo>
                  <a:lnTo>
                    <a:pt x="821" y="2"/>
                  </a:lnTo>
                  <a:lnTo>
                    <a:pt x="816" y="0"/>
                  </a:lnTo>
                  <a:lnTo>
                    <a:pt x="810" y="0"/>
                  </a:lnTo>
                  <a:lnTo>
                    <a:pt x="805" y="3"/>
                  </a:lnTo>
                  <a:lnTo>
                    <a:pt x="801" y="6"/>
                  </a:lnTo>
                  <a:lnTo>
                    <a:pt x="798" y="4"/>
                  </a:lnTo>
                  <a:lnTo>
                    <a:pt x="787" y="3"/>
                  </a:lnTo>
                  <a:lnTo>
                    <a:pt x="778" y="2"/>
                  </a:lnTo>
                  <a:lnTo>
                    <a:pt x="767" y="2"/>
                  </a:lnTo>
                  <a:lnTo>
                    <a:pt x="756" y="3"/>
                  </a:lnTo>
                  <a:lnTo>
                    <a:pt x="734" y="4"/>
                  </a:lnTo>
                  <a:lnTo>
                    <a:pt x="729" y="4"/>
                  </a:lnTo>
                  <a:lnTo>
                    <a:pt x="726" y="6"/>
                  </a:lnTo>
                  <a:lnTo>
                    <a:pt x="722" y="8"/>
                  </a:lnTo>
                  <a:lnTo>
                    <a:pt x="719" y="10"/>
                  </a:lnTo>
                  <a:lnTo>
                    <a:pt x="716" y="17"/>
                  </a:lnTo>
                  <a:lnTo>
                    <a:pt x="715" y="23"/>
                  </a:lnTo>
                  <a:lnTo>
                    <a:pt x="716" y="30"/>
                  </a:lnTo>
                  <a:lnTo>
                    <a:pt x="719" y="37"/>
                  </a:lnTo>
                  <a:lnTo>
                    <a:pt x="722" y="38"/>
                  </a:lnTo>
                  <a:lnTo>
                    <a:pt x="726" y="41"/>
                  </a:lnTo>
                  <a:lnTo>
                    <a:pt x="729" y="42"/>
                  </a:lnTo>
                  <a:lnTo>
                    <a:pt x="734" y="42"/>
                  </a:lnTo>
                  <a:lnTo>
                    <a:pt x="772" y="41"/>
                  </a:lnTo>
                  <a:lnTo>
                    <a:pt x="779" y="41"/>
                  </a:lnTo>
                  <a:lnTo>
                    <a:pt x="784" y="41"/>
                  </a:lnTo>
                  <a:lnTo>
                    <a:pt x="795" y="45"/>
                  </a:lnTo>
                  <a:lnTo>
                    <a:pt x="797" y="166"/>
                  </a:lnTo>
                  <a:lnTo>
                    <a:pt x="798" y="295"/>
                  </a:lnTo>
                  <a:lnTo>
                    <a:pt x="799" y="424"/>
                  </a:lnTo>
                  <a:lnTo>
                    <a:pt x="799" y="546"/>
                  </a:lnTo>
                  <a:lnTo>
                    <a:pt x="797" y="546"/>
                  </a:lnTo>
                  <a:lnTo>
                    <a:pt x="786" y="548"/>
                  </a:lnTo>
                  <a:lnTo>
                    <a:pt x="775" y="550"/>
                  </a:lnTo>
                  <a:lnTo>
                    <a:pt x="750" y="551"/>
                  </a:lnTo>
                  <a:lnTo>
                    <a:pt x="725" y="551"/>
                  </a:lnTo>
                  <a:lnTo>
                    <a:pt x="703" y="551"/>
                  </a:lnTo>
                  <a:lnTo>
                    <a:pt x="683" y="554"/>
                  </a:lnTo>
                  <a:lnTo>
                    <a:pt x="662" y="555"/>
                  </a:lnTo>
                  <a:lnTo>
                    <a:pt x="622" y="555"/>
                  </a:lnTo>
                  <a:lnTo>
                    <a:pt x="581" y="555"/>
                  </a:lnTo>
                  <a:lnTo>
                    <a:pt x="541" y="555"/>
                  </a:lnTo>
                  <a:lnTo>
                    <a:pt x="448" y="558"/>
                  </a:lnTo>
                  <a:lnTo>
                    <a:pt x="354" y="557"/>
                  </a:lnTo>
                  <a:lnTo>
                    <a:pt x="167" y="554"/>
                  </a:lnTo>
                  <a:lnTo>
                    <a:pt x="121" y="554"/>
                  </a:lnTo>
                  <a:lnTo>
                    <a:pt x="76" y="555"/>
                  </a:lnTo>
                  <a:lnTo>
                    <a:pt x="57" y="557"/>
                  </a:lnTo>
                  <a:lnTo>
                    <a:pt x="52" y="557"/>
                  </a:lnTo>
                  <a:lnTo>
                    <a:pt x="49" y="557"/>
                  </a:lnTo>
                  <a:lnTo>
                    <a:pt x="48" y="554"/>
                  </a:lnTo>
                  <a:lnTo>
                    <a:pt x="48" y="550"/>
                  </a:lnTo>
                  <a:lnTo>
                    <a:pt x="48" y="535"/>
                  </a:lnTo>
                  <a:lnTo>
                    <a:pt x="48" y="487"/>
                  </a:lnTo>
                  <a:lnTo>
                    <a:pt x="46" y="433"/>
                  </a:lnTo>
                  <a:lnTo>
                    <a:pt x="46" y="377"/>
                  </a:lnTo>
                  <a:lnTo>
                    <a:pt x="45" y="353"/>
                  </a:lnTo>
                  <a:lnTo>
                    <a:pt x="44" y="330"/>
                  </a:lnTo>
                  <a:lnTo>
                    <a:pt x="40" y="285"/>
                  </a:lnTo>
                  <a:lnTo>
                    <a:pt x="40" y="239"/>
                  </a:lnTo>
                  <a:lnTo>
                    <a:pt x="42" y="193"/>
                  </a:lnTo>
                  <a:lnTo>
                    <a:pt x="48" y="150"/>
                  </a:lnTo>
                  <a:lnTo>
                    <a:pt x="50" y="122"/>
                  </a:lnTo>
                  <a:lnTo>
                    <a:pt x="52" y="94"/>
                  </a:lnTo>
                  <a:lnTo>
                    <a:pt x="54" y="67"/>
                  </a:lnTo>
                  <a:lnTo>
                    <a:pt x="57" y="38"/>
                  </a:lnTo>
                  <a:lnTo>
                    <a:pt x="91" y="38"/>
                  </a:lnTo>
                  <a:lnTo>
                    <a:pt x="95" y="41"/>
                  </a:lnTo>
                  <a:lnTo>
                    <a:pt x="101" y="41"/>
                  </a:lnTo>
                  <a:lnTo>
                    <a:pt x="106" y="41"/>
                  </a:lnTo>
                  <a:lnTo>
                    <a:pt x="110" y="40"/>
                  </a:lnTo>
                  <a:lnTo>
                    <a:pt x="114" y="37"/>
                  </a:lnTo>
                  <a:lnTo>
                    <a:pt x="118" y="34"/>
                  </a:lnTo>
                  <a:lnTo>
                    <a:pt x="121" y="29"/>
                  </a:lnTo>
                  <a:lnTo>
                    <a:pt x="121" y="23"/>
                  </a:lnTo>
                  <a:lnTo>
                    <a:pt x="121" y="19"/>
                  </a:lnTo>
                  <a:lnTo>
                    <a:pt x="120" y="11"/>
                  </a:lnTo>
                  <a:lnTo>
                    <a:pt x="115" y="6"/>
                  </a:lnTo>
                  <a:lnTo>
                    <a:pt x="110" y="2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72" y="0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31" y="4"/>
                  </a:lnTo>
                  <a:lnTo>
                    <a:pt x="27" y="8"/>
                  </a:lnTo>
                  <a:lnTo>
                    <a:pt x="25" y="14"/>
                  </a:lnTo>
                  <a:lnTo>
                    <a:pt x="21" y="32"/>
                  </a:lnTo>
                  <a:lnTo>
                    <a:pt x="18" y="49"/>
                  </a:lnTo>
                  <a:lnTo>
                    <a:pt x="14" y="86"/>
                  </a:lnTo>
                  <a:lnTo>
                    <a:pt x="11" y="122"/>
                  </a:lnTo>
                  <a:lnTo>
                    <a:pt x="10" y="140"/>
                  </a:lnTo>
                  <a:lnTo>
                    <a:pt x="7" y="158"/>
                  </a:lnTo>
                  <a:lnTo>
                    <a:pt x="4" y="178"/>
                  </a:lnTo>
                  <a:lnTo>
                    <a:pt x="3" y="200"/>
                  </a:lnTo>
                  <a:lnTo>
                    <a:pt x="0" y="245"/>
                  </a:lnTo>
                  <a:lnTo>
                    <a:pt x="2" y="288"/>
                  </a:lnTo>
                  <a:lnTo>
                    <a:pt x="4" y="330"/>
                  </a:lnTo>
                  <a:lnTo>
                    <a:pt x="7" y="356"/>
                  </a:lnTo>
                  <a:lnTo>
                    <a:pt x="8" y="383"/>
                  </a:lnTo>
                  <a:lnTo>
                    <a:pt x="10" y="443"/>
                  </a:lnTo>
                  <a:lnTo>
                    <a:pt x="10" y="504"/>
                  </a:lnTo>
                  <a:lnTo>
                    <a:pt x="11" y="557"/>
                  </a:lnTo>
                  <a:lnTo>
                    <a:pt x="12" y="567"/>
                  </a:lnTo>
                  <a:lnTo>
                    <a:pt x="15" y="575"/>
                  </a:lnTo>
                  <a:lnTo>
                    <a:pt x="19" y="582"/>
                  </a:lnTo>
                  <a:lnTo>
                    <a:pt x="23" y="586"/>
                  </a:lnTo>
                  <a:lnTo>
                    <a:pt x="30" y="589"/>
                  </a:lnTo>
                  <a:lnTo>
                    <a:pt x="38" y="592"/>
                  </a:lnTo>
                  <a:lnTo>
                    <a:pt x="58" y="593"/>
                  </a:lnTo>
                  <a:lnTo>
                    <a:pt x="83" y="596"/>
                  </a:lnTo>
                  <a:lnTo>
                    <a:pt x="109" y="597"/>
                  </a:lnTo>
                  <a:lnTo>
                    <a:pt x="160" y="596"/>
                  </a:lnTo>
                  <a:lnTo>
                    <a:pt x="213" y="594"/>
                  </a:lnTo>
                  <a:lnTo>
                    <a:pt x="263" y="593"/>
                  </a:lnTo>
                  <a:lnTo>
                    <a:pt x="380" y="596"/>
                  </a:lnTo>
                  <a:lnTo>
                    <a:pt x="438" y="596"/>
                  </a:lnTo>
                  <a:lnTo>
                    <a:pt x="498" y="596"/>
                  </a:lnTo>
                  <a:lnTo>
                    <a:pt x="592" y="593"/>
                  </a:lnTo>
                  <a:lnTo>
                    <a:pt x="687" y="592"/>
                  </a:lnTo>
                  <a:lnTo>
                    <a:pt x="715" y="592"/>
                  </a:lnTo>
                  <a:lnTo>
                    <a:pt x="746" y="592"/>
                  </a:lnTo>
                  <a:lnTo>
                    <a:pt x="779" y="589"/>
                  </a:lnTo>
                  <a:lnTo>
                    <a:pt x="792" y="586"/>
                  </a:lnTo>
                  <a:lnTo>
                    <a:pt x="806" y="582"/>
                  </a:lnTo>
                  <a:lnTo>
                    <a:pt x="810" y="585"/>
                  </a:lnTo>
                  <a:lnTo>
                    <a:pt x="816" y="586"/>
                  </a:lnTo>
                  <a:lnTo>
                    <a:pt x="821" y="586"/>
                  </a:lnTo>
                  <a:lnTo>
                    <a:pt x="825" y="586"/>
                  </a:lnTo>
                  <a:lnTo>
                    <a:pt x="830" y="584"/>
                  </a:lnTo>
                  <a:lnTo>
                    <a:pt x="833" y="580"/>
                  </a:lnTo>
                  <a:lnTo>
                    <a:pt x="836" y="574"/>
                  </a:lnTo>
                  <a:lnTo>
                    <a:pt x="837" y="569"/>
                  </a:lnTo>
                  <a:lnTo>
                    <a:pt x="839" y="502"/>
                  </a:lnTo>
                  <a:lnTo>
                    <a:pt x="839" y="434"/>
                  </a:lnTo>
                  <a:lnTo>
                    <a:pt x="837" y="293"/>
                  </a:lnTo>
                  <a:lnTo>
                    <a:pt x="835" y="152"/>
                  </a:lnTo>
                  <a:lnTo>
                    <a:pt x="83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8" name="Freeform 1805"/>
            <p:cNvSpPr>
              <a:spLocks noEditPoints="1"/>
            </p:cNvSpPr>
            <p:nvPr/>
          </p:nvSpPr>
          <p:spPr bwMode="auto">
            <a:xfrm>
              <a:off x="2446339" y="5634038"/>
              <a:ext cx="266700" cy="244475"/>
            </a:xfrm>
            <a:custGeom>
              <a:avLst/>
              <a:gdLst>
                <a:gd name="T0" fmla="*/ 2147483647 w 504"/>
                <a:gd name="T1" fmla="*/ 2147483647 h 461"/>
                <a:gd name="T2" fmla="*/ 2147483647 w 504"/>
                <a:gd name="T3" fmla="*/ 2147483647 h 461"/>
                <a:gd name="T4" fmla="*/ 2147483647 w 504"/>
                <a:gd name="T5" fmla="*/ 2147483647 h 461"/>
                <a:gd name="T6" fmla="*/ 2147483647 w 504"/>
                <a:gd name="T7" fmla="*/ 2147483647 h 461"/>
                <a:gd name="T8" fmla="*/ 2147483647 w 504"/>
                <a:gd name="T9" fmla="*/ 2147483647 h 461"/>
                <a:gd name="T10" fmla="*/ 2147483647 w 504"/>
                <a:gd name="T11" fmla="*/ 2147483647 h 461"/>
                <a:gd name="T12" fmla="*/ 2147483647 w 504"/>
                <a:gd name="T13" fmla="*/ 2147483647 h 461"/>
                <a:gd name="T14" fmla="*/ 2147483647 w 504"/>
                <a:gd name="T15" fmla="*/ 0 h 461"/>
                <a:gd name="T16" fmla="*/ 2147483647 w 504"/>
                <a:gd name="T17" fmla="*/ 2147483647 h 461"/>
                <a:gd name="T18" fmla="*/ 2147483647 w 504"/>
                <a:gd name="T19" fmla="*/ 2147483647 h 461"/>
                <a:gd name="T20" fmla="*/ 2147483647 w 504"/>
                <a:gd name="T21" fmla="*/ 2147483647 h 461"/>
                <a:gd name="T22" fmla="*/ 2147483647 w 504"/>
                <a:gd name="T23" fmla="*/ 2147483647 h 461"/>
                <a:gd name="T24" fmla="*/ 2147483647 w 504"/>
                <a:gd name="T25" fmla="*/ 2147483647 h 461"/>
                <a:gd name="T26" fmla="*/ 0 w 504"/>
                <a:gd name="T27" fmla="*/ 2147483647 h 461"/>
                <a:gd name="T28" fmla="*/ 2147483647 w 504"/>
                <a:gd name="T29" fmla="*/ 2147483647 h 461"/>
                <a:gd name="T30" fmla="*/ 2147483647 w 504"/>
                <a:gd name="T31" fmla="*/ 2147483647 h 461"/>
                <a:gd name="T32" fmla="*/ 2147483647 w 504"/>
                <a:gd name="T33" fmla="*/ 2147483647 h 461"/>
                <a:gd name="T34" fmla="*/ 2147483647 w 504"/>
                <a:gd name="T35" fmla="*/ 2147483647 h 461"/>
                <a:gd name="T36" fmla="*/ 2147483647 w 504"/>
                <a:gd name="T37" fmla="*/ 2147483647 h 461"/>
                <a:gd name="T38" fmla="*/ 2147483647 w 504"/>
                <a:gd name="T39" fmla="*/ 2147483647 h 461"/>
                <a:gd name="T40" fmla="*/ 2147483647 w 504"/>
                <a:gd name="T41" fmla="*/ 2147483647 h 461"/>
                <a:gd name="T42" fmla="*/ 2147483647 w 504"/>
                <a:gd name="T43" fmla="*/ 2147483647 h 461"/>
                <a:gd name="T44" fmla="*/ 2147483647 w 504"/>
                <a:gd name="T45" fmla="*/ 2147483647 h 461"/>
                <a:gd name="T46" fmla="*/ 2147483647 w 504"/>
                <a:gd name="T47" fmla="*/ 2147483647 h 461"/>
                <a:gd name="T48" fmla="*/ 2147483647 w 504"/>
                <a:gd name="T49" fmla="*/ 2147483647 h 461"/>
                <a:gd name="T50" fmla="*/ 2147483647 w 504"/>
                <a:gd name="T51" fmla="*/ 2147483647 h 461"/>
                <a:gd name="T52" fmla="*/ 2147483647 w 504"/>
                <a:gd name="T53" fmla="*/ 2147483647 h 461"/>
                <a:gd name="T54" fmla="*/ 2147483647 w 504"/>
                <a:gd name="T55" fmla="*/ 2147483647 h 461"/>
                <a:gd name="T56" fmla="*/ 2147483647 w 504"/>
                <a:gd name="T57" fmla="*/ 2147483647 h 461"/>
                <a:gd name="T58" fmla="*/ 2147483647 w 504"/>
                <a:gd name="T59" fmla="*/ 2147483647 h 461"/>
                <a:gd name="T60" fmla="*/ 2147483647 w 504"/>
                <a:gd name="T61" fmla="*/ 2147483647 h 461"/>
                <a:gd name="T62" fmla="*/ 2147483647 w 504"/>
                <a:gd name="T63" fmla="*/ 2147483647 h 461"/>
                <a:gd name="T64" fmla="*/ 2147483647 w 504"/>
                <a:gd name="T65" fmla="*/ 2147483647 h 461"/>
                <a:gd name="T66" fmla="*/ 2147483647 w 504"/>
                <a:gd name="T67" fmla="*/ 2147483647 h 461"/>
                <a:gd name="T68" fmla="*/ 2147483647 w 504"/>
                <a:gd name="T69" fmla="*/ 2147483647 h 461"/>
                <a:gd name="T70" fmla="*/ 2147483647 w 504"/>
                <a:gd name="T71" fmla="*/ 2147483647 h 461"/>
                <a:gd name="T72" fmla="*/ 2147483647 w 504"/>
                <a:gd name="T73" fmla="*/ 2147483647 h 461"/>
                <a:gd name="T74" fmla="*/ 2147483647 w 504"/>
                <a:gd name="T75" fmla="*/ 2147483647 h 461"/>
                <a:gd name="T76" fmla="*/ 2147483647 w 504"/>
                <a:gd name="T77" fmla="*/ 2147483647 h 461"/>
                <a:gd name="T78" fmla="*/ 2147483647 w 504"/>
                <a:gd name="T79" fmla="*/ 2147483647 h 461"/>
                <a:gd name="T80" fmla="*/ 2147483647 w 504"/>
                <a:gd name="T81" fmla="*/ 2147483647 h 461"/>
                <a:gd name="T82" fmla="*/ 2147483647 w 504"/>
                <a:gd name="T83" fmla="*/ 2147483647 h 461"/>
                <a:gd name="T84" fmla="*/ 2147483647 w 504"/>
                <a:gd name="T85" fmla="*/ 2147483647 h 461"/>
                <a:gd name="T86" fmla="*/ 2147483647 w 504"/>
                <a:gd name="T87" fmla="*/ 2147483647 h 461"/>
                <a:gd name="T88" fmla="*/ 2147483647 w 504"/>
                <a:gd name="T89" fmla="*/ 2147483647 h 461"/>
                <a:gd name="T90" fmla="*/ 2147483647 w 504"/>
                <a:gd name="T91" fmla="*/ 2147483647 h 461"/>
                <a:gd name="T92" fmla="*/ 2147483647 w 504"/>
                <a:gd name="T93" fmla="*/ 2147483647 h 461"/>
                <a:gd name="T94" fmla="*/ 2147483647 w 504"/>
                <a:gd name="T95" fmla="*/ 2147483647 h 461"/>
                <a:gd name="T96" fmla="*/ 2147483647 w 504"/>
                <a:gd name="T97" fmla="*/ 2147483647 h 461"/>
                <a:gd name="T98" fmla="*/ 2147483647 w 504"/>
                <a:gd name="T99" fmla="*/ 2147483647 h 461"/>
                <a:gd name="T100" fmla="*/ 2147483647 w 504"/>
                <a:gd name="T101" fmla="*/ 2147483647 h 461"/>
                <a:gd name="T102" fmla="*/ 2147483647 w 504"/>
                <a:gd name="T103" fmla="*/ 2147483647 h 461"/>
                <a:gd name="T104" fmla="*/ 2147483647 w 504"/>
                <a:gd name="T105" fmla="*/ 2147483647 h 461"/>
                <a:gd name="T106" fmla="*/ 2147483647 w 504"/>
                <a:gd name="T107" fmla="*/ 2147483647 h 461"/>
                <a:gd name="T108" fmla="*/ 2147483647 w 504"/>
                <a:gd name="T109" fmla="*/ 2147483647 h 46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04" h="461">
                  <a:moveTo>
                    <a:pt x="496" y="177"/>
                  </a:moveTo>
                  <a:lnTo>
                    <a:pt x="496" y="177"/>
                  </a:lnTo>
                  <a:lnTo>
                    <a:pt x="493" y="167"/>
                  </a:lnTo>
                  <a:lnTo>
                    <a:pt x="490" y="158"/>
                  </a:lnTo>
                  <a:lnTo>
                    <a:pt x="481" y="137"/>
                  </a:lnTo>
                  <a:lnTo>
                    <a:pt x="467" y="117"/>
                  </a:lnTo>
                  <a:lnTo>
                    <a:pt x="452" y="96"/>
                  </a:lnTo>
                  <a:lnTo>
                    <a:pt x="436" y="79"/>
                  </a:lnTo>
                  <a:lnTo>
                    <a:pt x="417" y="64"/>
                  </a:lnTo>
                  <a:lnTo>
                    <a:pt x="399" y="52"/>
                  </a:lnTo>
                  <a:lnTo>
                    <a:pt x="390" y="46"/>
                  </a:lnTo>
                  <a:lnTo>
                    <a:pt x="380" y="42"/>
                  </a:lnTo>
                  <a:lnTo>
                    <a:pt x="357" y="34"/>
                  </a:lnTo>
                  <a:lnTo>
                    <a:pt x="335" y="25"/>
                  </a:lnTo>
                  <a:lnTo>
                    <a:pt x="314" y="16"/>
                  </a:lnTo>
                  <a:lnTo>
                    <a:pt x="292" y="10"/>
                  </a:lnTo>
                  <a:lnTo>
                    <a:pt x="273" y="7"/>
                  </a:lnTo>
                  <a:lnTo>
                    <a:pt x="262" y="7"/>
                  </a:lnTo>
                  <a:lnTo>
                    <a:pt x="257" y="6"/>
                  </a:lnTo>
                  <a:lnTo>
                    <a:pt x="251" y="2"/>
                  </a:lnTo>
                  <a:lnTo>
                    <a:pt x="245" y="0"/>
                  </a:lnTo>
                  <a:lnTo>
                    <a:pt x="238" y="0"/>
                  </a:lnTo>
                  <a:lnTo>
                    <a:pt x="232" y="4"/>
                  </a:lnTo>
                  <a:lnTo>
                    <a:pt x="208" y="6"/>
                  </a:lnTo>
                  <a:lnTo>
                    <a:pt x="184" y="8"/>
                  </a:lnTo>
                  <a:lnTo>
                    <a:pt x="159" y="12"/>
                  </a:lnTo>
                  <a:lnTo>
                    <a:pt x="137" y="19"/>
                  </a:lnTo>
                  <a:lnTo>
                    <a:pt x="116" y="27"/>
                  </a:lnTo>
                  <a:lnTo>
                    <a:pt x="95" y="37"/>
                  </a:lnTo>
                  <a:lnTo>
                    <a:pt x="76" y="49"/>
                  </a:lnTo>
                  <a:lnTo>
                    <a:pt x="60" y="63"/>
                  </a:lnTo>
                  <a:lnTo>
                    <a:pt x="44" y="77"/>
                  </a:lnTo>
                  <a:lnTo>
                    <a:pt x="32" y="94"/>
                  </a:lnTo>
                  <a:lnTo>
                    <a:pt x="21" y="113"/>
                  </a:lnTo>
                  <a:lnTo>
                    <a:pt x="11" y="133"/>
                  </a:lnTo>
                  <a:lnTo>
                    <a:pt x="4" y="155"/>
                  </a:lnTo>
                  <a:lnTo>
                    <a:pt x="2" y="178"/>
                  </a:lnTo>
                  <a:lnTo>
                    <a:pt x="0" y="204"/>
                  </a:lnTo>
                  <a:lnTo>
                    <a:pt x="2" y="231"/>
                  </a:lnTo>
                  <a:lnTo>
                    <a:pt x="6" y="254"/>
                  </a:lnTo>
                  <a:lnTo>
                    <a:pt x="10" y="276"/>
                  </a:lnTo>
                  <a:lnTo>
                    <a:pt x="17" y="297"/>
                  </a:lnTo>
                  <a:lnTo>
                    <a:pt x="25" y="316"/>
                  </a:lnTo>
                  <a:lnTo>
                    <a:pt x="34" y="335"/>
                  </a:lnTo>
                  <a:lnTo>
                    <a:pt x="47" y="353"/>
                  </a:lnTo>
                  <a:lnTo>
                    <a:pt x="61" y="370"/>
                  </a:lnTo>
                  <a:lnTo>
                    <a:pt x="78" y="387"/>
                  </a:lnTo>
                  <a:lnTo>
                    <a:pt x="102" y="407"/>
                  </a:lnTo>
                  <a:lnTo>
                    <a:pt x="128" y="423"/>
                  </a:lnTo>
                  <a:lnTo>
                    <a:pt x="154" y="437"/>
                  </a:lnTo>
                  <a:lnTo>
                    <a:pt x="182" y="446"/>
                  </a:lnTo>
                  <a:lnTo>
                    <a:pt x="209" y="455"/>
                  </a:lnTo>
                  <a:lnTo>
                    <a:pt x="239" y="459"/>
                  </a:lnTo>
                  <a:lnTo>
                    <a:pt x="269" y="461"/>
                  </a:lnTo>
                  <a:lnTo>
                    <a:pt x="300" y="460"/>
                  </a:lnTo>
                  <a:lnTo>
                    <a:pt x="312" y="459"/>
                  </a:lnTo>
                  <a:lnTo>
                    <a:pt x="325" y="457"/>
                  </a:lnTo>
                  <a:lnTo>
                    <a:pt x="337" y="453"/>
                  </a:lnTo>
                  <a:lnTo>
                    <a:pt x="348" y="449"/>
                  </a:lnTo>
                  <a:lnTo>
                    <a:pt x="359" y="444"/>
                  </a:lnTo>
                  <a:lnTo>
                    <a:pt x="369" y="438"/>
                  </a:lnTo>
                  <a:lnTo>
                    <a:pt x="390" y="425"/>
                  </a:lnTo>
                  <a:lnTo>
                    <a:pt x="409" y="410"/>
                  </a:lnTo>
                  <a:lnTo>
                    <a:pt x="428" y="394"/>
                  </a:lnTo>
                  <a:lnTo>
                    <a:pt x="463" y="361"/>
                  </a:lnTo>
                  <a:lnTo>
                    <a:pt x="471" y="352"/>
                  </a:lnTo>
                  <a:lnTo>
                    <a:pt x="479" y="342"/>
                  </a:lnTo>
                  <a:lnTo>
                    <a:pt x="486" y="333"/>
                  </a:lnTo>
                  <a:lnTo>
                    <a:pt x="490" y="322"/>
                  </a:lnTo>
                  <a:lnTo>
                    <a:pt x="494" y="309"/>
                  </a:lnTo>
                  <a:lnTo>
                    <a:pt x="498" y="299"/>
                  </a:lnTo>
                  <a:lnTo>
                    <a:pt x="501" y="286"/>
                  </a:lnTo>
                  <a:lnTo>
                    <a:pt x="502" y="274"/>
                  </a:lnTo>
                  <a:lnTo>
                    <a:pt x="504" y="248"/>
                  </a:lnTo>
                  <a:lnTo>
                    <a:pt x="502" y="224"/>
                  </a:lnTo>
                  <a:lnTo>
                    <a:pt x="500" y="200"/>
                  </a:lnTo>
                  <a:lnTo>
                    <a:pt x="496" y="177"/>
                  </a:lnTo>
                  <a:close/>
                  <a:moveTo>
                    <a:pt x="365" y="395"/>
                  </a:moveTo>
                  <a:lnTo>
                    <a:pt x="365" y="395"/>
                  </a:lnTo>
                  <a:lnTo>
                    <a:pt x="356" y="402"/>
                  </a:lnTo>
                  <a:lnTo>
                    <a:pt x="345" y="408"/>
                  </a:lnTo>
                  <a:lnTo>
                    <a:pt x="334" y="414"/>
                  </a:lnTo>
                  <a:lnTo>
                    <a:pt x="322" y="418"/>
                  </a:lnTo>
                  <a:lnTo>
                    <a:pt x="310" y="421"/>
                  </a:lnTo>
                  <a:lnTo>
                    <a:pt x="298" y="423"/>
                  </a:lnTo>
                  <a:lnTo>
                    <a:pt x="285" y="425"/>
                  </a:lnTo>
                  <a:lnTo>
                    <a:pt x="272" y="425"/>
                  </a:lnTo>
                  <a:lnTo>
                    <a:pt x="246" y="423"/>
                  </a:lnTo>
                  <a:lnTo>
                    <a:pt x="219" y="419"/>
                  </a:lnTo>
                  <a:lnTo>
                    <a:pt x="193" y="413"/>
                  </a:lnTo>
                  <a:lnTo>
                    <a:pt x="167" y="402"/>
                  </a:lnTo>
                  <a:lnTo>
                    <a:pt x="143" y="389"/>
                  </a:lnTo>
                  <a:lnTo>
                    <a:pt x="120" y="375"/>
                  </a:lnTo>
                  <a:lnTo>
                    <a:pt x="98" y="357"/>
                  </a:lnTo>
                  <a:lnTo>
                    <a:pt x="89" y="349"/>
                  </a:lnTo>
                  <a:lnTo>
                    <a:pt x="80" y="338"/>
                  </a:lnTo>
                  <a:lnTo>
                    <a:pt x="72" y="328"/>
                  </a:lnTo>
                  <a:lnTo>
                    <a:pt x="66" y="318"/>
                  </a:lnTo>
                  <a:lnTo>
                    <a:pt x="59" y="307"/>
                  </a:lnTo>
                  <a:lnTo>
                    <a:pt x="53" y="296"/>
                  </a:lnTo>
                  <a:lnTo>
                    <a:pt x="49" y="284"/>
                  </a:lnTo>
                  <a:lnTo>
                    <a:pt x="45" y="273"/>
                  </a:lnTo>
                  <a:lnTo>
                    <a:pt x="44" y="261"/>
                  </a:lnTo>
                  <a:lnTo>
                    <a:pt x="42" y="247"/>
                  </a:lnTo>
                  <a:lnTo>
                    <a:pt x="41" y="224"/>
                  </a:lnTo>
                  <a:lnTo>
                    <a:pt x="42" y="202"/>
                  </a:lnTo>
                  <a:lnTo>
                    <a:pt x="44" y="182"/>
                  </a:lnTo>
                  <a:lnTo>
                    <a:pt x="47" y="162"/>
                  </a:lnTo>
                  <a:lnTo>
                    <a:pt x="52" y="143"/>
                  </a:lnTo>
                  <a:lnTo>
                    <a:pt x="59" y="124"/>
                  </a:lnTo>
                  <a:lnTo>
                    <a:pt x="70" y="105"/>
                  </a:lnTo>
                  <a:lnTo>
                    <a:pt x="85" y="86"/>
                  </a:lnTo>
                  <a:lnTo>
                    <a:pt x="90" y="79"/>
                  </a:lnTo>
                  <a:lnTo>
                    <a:pt x="98" y="73"/>
                  </a:lnTo>
                  <a:lnTo>
                    <a:pt x="105" y="68"/>
                  </a:lnTo>
                  <a:lnTo>
                    <a:pt x="114" y="64"/>
                  </a:lnTo>
                  <a:lnTo>
                    <a:pt x="133" y="56"/>
                  </a:lnTo>
                  <a:lnTo>
                    <a:pt x="154" y="50"/>
                  </a:lnTo>
                  <a:lnTo>
                    <a:pt x="175" y="46"/>
                  </a:lnTo>
                  <a:lnTo>
                    <a:pt x="197" y="44"/>
                  </a:lnTo>
                  <a:lnTo>
                    <a:pt x="217" y="42"/>
                  </a:lnTo>
                  <a:lnTo>
                    <a:pt x="235" y="42"/>
                  </a:lnTo>
                  <a:lnTo>
                    <a:pt x="239" y="42"/>
                  </a:lnTo>
                  <a:lnTo>
                    <a:pt x="243" y="41"/>
                  </a:lnTo>
                  <a:lnTo>
                    <a:pt x="255" y="44"/>
                  </a:lnTo>
                  <a:lnTo>
                    <a:pt x="268" y="46"/>
                  </a:lnTo>
                  <a:lnTo>
                    <a:pt x="299" y="53"/>
                  </a:lnTo>
                  <a:lnTo>
                    <a:pt x="330" y="63"/>
                  </a:lnTo>
                  <a:lnTo>
                    <a:pt x="346" y="69"/>
                  </a:lnTo>
                  <a:lnTo>
                    <a:pt x="361" y="76"/>
                  </a:lnTo>
                  <a:lnTo>
                    <a:pt x="375" y="83"/>
                  </a:lnTo>
                  <a:lnTo>
                    <a:pt x="388" y="92"/>
                  </a:lnTo>
                  <a:lnTo>
                    <a:pt x="407" y="109"/>
                  </a:lnTo>
                  <a:lnTo>
                    <a:pt x="424" y="126"/>
                  </a:lnTo>
                  <a:lnTo>
                    <a:pt x="437" y="144"/>
                  </a:lnTo>
                  <a:lnTo>
                    <a:pt x="447" y="164"/>
                  </a:lnTo>
                  <a:lnTo>
                    <a:pt x="455" y="186"/>
                  </a:lnTo>
                  <a:lnTo>
                    <a:pt x="462" y="208"/>
                  </a:lnTo>
                  <a:lnTo>
                    <a:pt x="464" y="231"/>
                  </a:lnTo>
                  <a:lnTo>
                    <a:pt x="466" y="257"/>
                  </a:lnTo>
                  <a:lnTo>
                    <a:pt x="466" y="267"/>
                  </a:lnTo>
                  <a:lnTo>
                    <a:pt x="463" y="278"/>
                  </a:lnTo>
                  <a:lnTo>
                    <a:pt x="460" y="289"/>
                  </a:lnTo>
                  <a:lnTo>
                    <a:pt x="456" y="300"/>
                  </a:lnTo>
                  <a:lnTo>
                    <a:pt x="452" y="309"/>
                  </a:lnTo>
                  <a:lnTo>
                    <a:pt x="447" y="319"/>
                  </a:lnTo>
                  <a:lnTo>
                    <a:pt x="433" y="337"/>
                  </a:lnTo>
                  <a:lnTo>
                    <a:pt x="417" y="353"/>
                  </a:lnTo>
                  <a:lnTo>
                    <a:pt x="401" y="368"/>
                  </a:lnTo>
                  <a:lnTo>
                    <a:pt x="365" y="3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9" name="Freeform 1806"/>
            <p:cNvSpPr>
              <a:spLocks/>
            </p:cNvSpPr>
            <p:nvPr/>
          </p:nvSpPr>
          <p:spPr bwMode="auto">
            <a:xfrm>
              <a:off x="2432052" y="6027738"/>
              <a:ext cx="309563" cy="49213"/>
            </a:xfrm>
            <a:custGeom>
              <a:avLst/>
              <a:gdLst>
                <a:gd name="T0" fmla="*/ 2147483647 w 584"/>
                <a:gd name="T1" fmla="*/ 0 h 92"/>
                <a:gd name="T2" fmla="*/ 2147483647 w 584"/>
                <a:gd name="T3" fmla="*/ 2147483647 h 92"/>
                <a:gd name="T4" fmla="*/ 2147483647 w 584"/>
                <a:gd name="T5" fmla="*/ 2147483647 h 92"/>
                <a:gd name="T6" fmla="*/ 2147483647 w 584"/>
                <a:gd name="T7" fmla="*/ 2147483647 h 92"/>
                <a:gd name="T8" fmla="*/ 2147483647 w 584"/>
                <a:gd name="T9" fmla="*/ 2147483647 h 92"/>
                <a:gd name="T10" fmla="*/ 2147483647 w 584"/>
                <a:gd name="T11" fmla="*/ 2147483647 h 92"/>
                <a:gd name="T12" fmla="*/ 2147483647 w 584"/>
                <a:gd name="T13" fmla="*/ 2147483647 h 92"/>
                <a:gd name="T14" fmla="*/ 0 w 584"/>
                <a:gd name="T15" fmla="*/ 2147483647 h 92"/>
                <a:gd name="T16" fmla="*/ 0 w 584"/>
                <a:gd name="T17" fmla="*/ 2147483647 h 92"/>
                <a:gd name="T18" fmla="*/ 2147483647 w 584"/>
                <a:gd name="T19" fmla="*/ 2147483647 h 92"/>
                <a:gd name="T20" fmla="*/ 2147483647 w 584"/>
                <a:gd name="T21" fmla="*/ 2147483647 h 92"/>
                <a:gd name="T22" fmla="*/ 2147483647 w 584"/>
                <a:gd name="T23" fmla="*/ 2147483647 h 92"/>
                <a:gd name="T24" fmla="*/ 2147483647 w 584"/>
                <a:gd name="T25" fmla="*/ 2147483647 h 92"/>
                <a:gd name="T26" fmla="*/ 2147483647 w 584"/>
                <a:gd name="T27" fmla="*/ 2147483647 h 92"/>
                <a:gd name="T28" fmla="*/ 2147483647 w 584"/>
                <a:gd name="T29" fmla="*/ 2147483647 h 92"/>
                <a:gd name="T30" fmla="*/ 2147483647 w 584"/>
                <a:gd name="T31" fmla="*/ 2147483647 h 92"/>
                <a:gd name="T32" fmla="*/ 2147483647 w 584"/>
                <a:gd name="T33" fmla="*/ 2147483647 h 92"/>
                <a:gd name="T34" fmla="*/ 2147483647 w 584"/>
                <a:gd name="T35" fmla="*/ 2147483647 h 92"/>
                <a:gd name="T36" fmla="*/ 2147483647 w 584"/>
                <a:gd name="T37" fmla="*/ 2147483647 h 92"/>
                <a:gd name="T38" fmla="*/ 2147483647 w 584"/>
                <a:gd name="T39" fmla="*/ 2147483647 h 92"/>
                <a:gd name="T40" fmla="*/ 2147483647 w 584"/>
                <a:gd name="T41" fmla="*/ 2147483647 h 92"/>
                <a:gd name="T42" fmla="*/ 2147483647 w 584"/>
                <a:gd name="T43" fmla="*/ 2147483647 h 92"/>
                <a:gd name="T44" fmla="*/ 2147483647 w 584"/>
                <a:gd name="T45" fmla="*/ 2147483647 h 92"/>
                <a:gd name="T46" fmla="*/ 2147483647 w 584"/>
                <a:gd name="T47" fmla="*/ 2147483647 h 92"/>
                <a:gd name="T48" fmla="*/ 2147483647 w 584"/>
                <a:gd name="T49" fmla="*/ 2147483647 h 92"/>
                <a:gd name="T50" fmla="*/ 2147483647 w 584"/>
                <a:gd name="T51" fmla="*/ 2147483647 h 92"/>
                <a:gd name="T52" fmla="*/ 2147483647 w 584"/>
                <a:gd name="T53" fmla="*/ 2147483647 h 92"/>
                <a:gd name="T54" fmla="*/ 2147483647 w 584"/>
                <a:gd name="T55" fmla="*/ 2147483647 h 92"/>
                <a:gd name="T56" fmla="*/ 2147483647 w 584"/>
                <a:gd name="T57" fmla="*/ 2147483647 h 92"/>
                <a:gd name="T58" fmla="*/ 2147483647 w 584"/>
                <a:gd name="T59" fmla="*/ 2147483647 h 92"/>
                <a:gd name="T60" fmla="*/ 2147483647 w 584"/>
                <a:gd name="T61" fmla="*/ 2147483647 h 92"/>
                <a:gd name="T62" fmla="*/ 2147483647 w 584"/>
                <a:gd name="T63" fmla="*/ 2147483647 h 92"/>
                <a:gd name="T64" fmla="*/ 2147483647 w 584"/>
                <a:gd name="T65" fmla="*/ 0 h 92"/>
                <a:gd name="T66" fmla="*/ 2147483647 w 584"/>
                <a:gd name="T67" fmla="*/ 0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84" h="92">
                  <a:moveTo>
                    <a:pt x="574" y="0"/>
                  </a:moveTo>
                  <a:lnTo>
                    <a:pt x="574" y="0"/>
                  </a:lnTo>
                  <a:lnTo>
                    <a:pt x="548" y="20"/>
                  </a:lnTo>
                  <a:lnTo>
                    <a:pt x="524" y="43"/>
                  </a:lnTo>
                  <a:lnTo>
                    <a:pt x="460" y="39"/>
                  </a:lnTo>
                  <a:lnTo>
                    <a:pt x="396" y="38"/>
                  </a:lnTo>
                  <a:lnTo>
                    <a:pt x="333" y="39"/>
                  </a:lnTo>
                  <a:lnTo>
                    <a:pt x="268" y="42"/>
                  </a:lnTo>
                  <a:lnTo>
                    <a:pt x="140" y="47"/>
                  </a:lnTo>
                  <a:lnTo>
                    <a:pt x="76" y="50"/>
                  </a:lnTo>
                  <a:lnTo>
                    <a:pt x="12" y="50"/>
                  </a:lnTo>
                  <a:lnTo>
                    <a:pt x="7" y="51"/>
                  </a:lnTo>
                  <a:lnTo>
                    <a:pt x="3" y="54"/>
                  </a:lnTo>
                  <a:lnTo>
                    <a:pt x="0" y="58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4"/>
                  </a:lnTo>
                  <a:lnTo>
                    <a:pt x="12" y="75"/>
                  </a:lnTo>
                  <a:lnTo>
                    <a:pt x="74" y="74"/>
                  </a:lnTo>
                  <a:lnTo>
                    <a:pt x="133" y="73"/>
                  </a:lnTo>
                  <a:lnTo>
                    <a:pt x="257" y="67"/>
                  </a:lnTo>
                  <a:lnTo>
                    <a:pt x="318" y="65"/>
                  </a:lnTo>
                  <a:lnTo>
                    <a:pt x="379" y="63"/>
                  </a:lnTo>
                  <a:lnTo>
                    <a:pt x="440" y="63"/>
                  </a:lnTo>
                  <a:lnTo>
                    <a:pt x="501" y="66"/>
                  </a:lnTo>
                  <a:lnTo>
                    <a:pt x="487" y="81"/>
                  </a:lnTo>
                  <a:lnTo>
                    <a:pt x="486" y="82"/>
                  </a:lnTo>
                  <a:lnTo>
                    <a:pt x="486" y="85"/>
                  </a:lnTo>
                  <a:lnTo>
                    <a:pt x="486" y="88"/>
                  </a:lnTo>
                  <a:lnTo>
                    <a:pt x="487" y="89"/>
                  </a:lnTo>
                  <a:lnTo>
                    <a:pt x="490" y="90"/>
                  </a:lnTo>
                  <a:lnTo>
                    <a:pt x="491" y="92"/>
                  </a:lnTo>
                  <a:lnTo>
                    <a:pt x="494" y="92"/>
                  </a:lnTo>
                  <a:lnTo>
                    <a:pt x="497" y="89"/>
                  </a:lnTo>
                  <a:lnTo>
                    <a:pt x="517" y="67"/>
                  </a:lnTo>
                  <a:lnTo>
                    <a:pt x="559" y="71"/>
                  </a:lnTo>
                  <a:lnTo>
                    <a:pt x="565" y="71"/>
                  </a:lnTo>
                  <a:lnTo>
                    <a:pt x="567" y="69"/>
                  </a:lnTo>
                  <a:lnTo>
                    <a:pt x="570" y="65"/>
                  </a:lnTo>
                  <a:lnTo>
                    <a:pt x="571" y="61"/>
                  </a:lnTo>
                  <a:lnTo>
                    <a:pt x="570" y="55"/>
                  </a:lnTo>
                  <a:lnTo>
                    <a:pt x="567" y="51"/>
                  </a:lnTo>
                  <a:lnTo>
                    <a:pt x="565" y="47"/>
                  </a:lnTo>
                  <a:lnTo>
                    <a:pt x="559" y="46"/>
                  </a:lnTo>
                  <a:lnTo>
                    <a:pt x="540" y="44"/>
                  </a:lnTo>
                  <a:lnTo>
                    <a:pt x="561" y="27"/>
                  </a:lnTo>
                  <a:lnTo>
                    <a:pt x="581" y="12"/>
                  </a:lnTo>
                  <a:lnTo>
                    <a:pt x="582" y="9"/>
                  </a:lnTo>
                  <a:lnTo>
                    <a:pt x="584" y="6"/>
                  </a:lnTo>
                  <a:lnTo>
                    <a:pt x="584" y="5"/>
                  </a:lnTo>
                  <a:lnTo>
                    <a:pt x="582" y="2"/>
                  </a:lnTo>
                  <a:lnTo>
                    <a:pt x="581" y="1"/>
                  </a:lnTo>
                  <a:lnTo>
                    <a:pt x="580" y="0"/>
                  </a:lnTo>
                  <a:lnTo>
                    <a:pt x="577" y="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0" name="Freeform 1807"/>
            <p:cNvSpPr>
              <a:spLocks/>
            </p:cNvSpPr>
            <p:nvPr/>
          </p:nvSpPr>
          <p:spPr bwMode="auto">
            <a:xfrm>
              <a:off x="2430464" y="6084888"/>
              <a:ext cx="307975" cy="14288"/>
            </a:xfrm>
            <a:custGeom>
              <a:avLst/>
              <a:gdLst>
                <a:gd name="T0" fmla="*/ 2147483647 w 584"/>
                <a:gd name="T1" fmla="*/ 0 h 26"/>
                <a:gd name="T2" fmla="*/ 2147483647 w 584"/>
                <a:gd name="T3" fmla="*/ 0 h 26"/>
                <a:gd name="T4" fmla="*/ 2147483647 w 584"/>
                <a:gd name="T5" fmla="*/ 0 h 26"/>
                <a:gd name="T6" fmla="*/ 2147483647 w 584"/>
                <a:gd name="T7" fmla="*/ 2147483647 h 26"/>
                <a:gd name="T8" fmla="*/ 2147483647 w 584"/>
                <a:gd name="T9" fmla="*/ 2147483647 h 26"/>
                <a:gd name="T10" fmla="*/ 0 w 584"/>
                <a:gd name="T11" fmla="*/ 2147483647 h 26"/>
                <a:gd name="T12" fmla="*/ 0 w 584"/>
                <a:gd name="T13" fmla="*/ 2147483647 h 26"/>
                <a:gd name="T14" fmla="*/ 0 w 584"/>
                <a:gd name="T15" fmla="*/ 2147483647 h 26"/>
                <a:gd name="T16" fmla="*/ 2147483647 w 584"/>
                <a:gd name="T17" fmla="*/ 2147483647 h 26"/>
                <a:gd name="T18" fmla="*/ 2147483647 w 584"/>
                <a:gd name="T19" fmla="*/ 2147483647 h 26"/>
                <a:gd name="T20" fmla="*/ 2147483647 w 584"/>
                <a:gd name="T21" fmla="*/ 2147483647 h 26"/>
                <a:gd name="T22" fmla="*/ 2147483647 w 584"/>
                <a:gd name="T23" fmla="*/ 2147483647 h 26"/>
                <a:gd name="T24" fmla="*/ 2147483647 w 584"/>
                <a:gd name="T25" fmla="*/ 2147483647 h 26"/>
                <a:gd name="T26" fmla="*/ 2147483647 w 584"/>
                <a:gd name="T27" fmla="*/ 2147483647 h 26"/>
                <a:gd name="T28" fmla="*/ 2147483647 w 584"/>
                <a:gd name="T29" fmla="*/ 2147483647 h 26"/>
                <a:gd name="T30" fmla="*/ 2147483647 w 584"/>
                <a:gd name="T31" fmla="*/ 2147483647 h 26"/>
                <a:gd name="T32" fmla="*/ 2147483647 w 584"/>
                <a:gd name="T33" fmla="*/ 2147483647 h 26"/>
                <a:gd name="T34" fmla="*/ 2147483647 w 584"/>
                <a:gd name="T35" fmla="*/ 2147483647 h 26"/>
                <a:gd name="T36" fmla="*/ 2147483647 w 584"/>
                <a:gd name="T37" fmla="*/ 2147483647 h 26"/>
                <a:gd name="T38" fmla="*/ 2147483647 w 584"/>
                <a:gd name="T39" fmla="*/ 2147483647 h 26"/>
                <a:gd name="T40" fmla="*/ 2147483647 w 584"/>
                <a:gd name="T41" fmla="*/ 0 h 26"/>
                <a:gd name="T42" fmla="*/ 2147483647 w 584"/>
                <a:gd name="T43" fmla="*/ 0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84" h="26">
                  <a:moveTo>
                    <a:pt x="571" y="0"/>
                  </a:moveTo>
                  <a:lnTo>
                    <a:pt x="12" y="0"/>
                  </a:lnTo>
                  <a:lnTo>
                    <a:pt x="7" y="2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571" y="26"/>
                  </a:lnTo>
                  <a:lnTo>
                    <a:pt x="577" y="25"/>
                  </a:lnTo>
                  <a:lnTo>
                    <a:pt x="581" y="22"/>
                  </a:lnTo>
                  <a:lnTo>
                    <a:pt x="582" y="18"/>
                  </a:lnTo>
                  <a:lnTo>
                    <a:pt x="584" y="13"/>
                  </a:lnTo>
                  <a:lnTo>
                    <a:pt x="582" y="9"/>
                  </a:lnTo>
                  <a:lnTo>
                    <a:pt x="581" y="4"/>
                  </a:lnTo>
                  <a:lnTo>
                    <a:pt x="577" y="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1808"/>
            <p:cNvSpPr>
              <a:spLocks/>
            </p:cNvSpPr>
            <p:nvPr/>
          </p:nvSpPr>
          <p:spPr bwMode="auto">
            <a:xfrm>
              <a:off x="2420939" y="6211888"/>
              <a:ext cx="320675" cy="19050"/>
            </a:xfrm>
            <a:custGeom>
              <a:avLst/>
              <a:gdLst>
                <a:gd name="T0" fmla="*/ 2147483647 w 605"/>
                <a:gd name="T1" fmla="*/ 0 h 38"/>
                <a:gd name="T2" fmla="*/ 2147483647 w 605"/>
                <a:gd name="T3" fmla="*/ 0 h 38"/>
                <a:gd name="T4" fmla="*/ 2147483647 w 605"/>
                <a:gd name="T5" fmla="*/ 0 h 38"/>
                <a:gd name="T6" fmla="*/ 2147483647 w 605"/>
                <a:gd name="T7" fmla="*/ 2147483647 h 38"/>
                <a:gd name="T8" fmla="*/ 2147483647 w 605"/>
                <a:gd name="T9" fmla="*/ 2147483647 h 38"/>
                <a:gd name="T10" fmla="*/ 2147483647 w 605"/>
                <a:gd name="T11" fmla="*/ 2147483647 h 38"/>
                <a:gd name="T12" fmla="*/ 2147483647 w 605"/>
                <a:gd name="T13" fmla="*/ 2147483647 h 38"/>
                <a:gd name="T14" fmla="*/ 2147483647 w 605"/>
                <a:gd name="T15" fmla="*/ 2147483647 h 38"/>
                <a:gd name="T16" fmla="*/ 2147483647 w 605"/>
                <a:gd name="T17" fmla="*/ 2147483647 h 38"/>
                <a:gd name="T18" fmla="*/ 2147483647 w 605"/>
                <a:gd name="T19" fmla="*/ 2147483647 h 38"/>
                <a:gd name="T20" fmla="*/ 2147483647 w 605"/>
                <a:gd name="T21" fmla="*/ 2147483647 h 38"/>
                <a:gd name="T22" fmla="*/ 0 w 605"/>
                <a:gd name="T23" fmla="*/ 2147483647 h 38"/>
                <a:gd name="T24" fmla="*/ 2147483647 w 605"/>
                <a:gd name="T25" fmla="*/ 2147483647 h 38"/>
                <a:gd name="T26" fmla="*/ 2147483647 w 605"/>
                <a:gd name="T27" fmla="*/ 2147483647 h 38"/>
                <a:gd name="T28" fmla="*/ 2147483647 w 605"/>
                <a:gd name="T29" fmla="*/ 2147483647 h 38"/>
                <a:gd name="T30" fmla="*/ 2147483647 w 605"/>
                <a:gd name="T31" fmla="*/ 2147483647 h 38"/>
                <a:gd name="T32" fmla="*/ 2147483647 w 605"/>
                <a:gd name="T33" fmla="*/ 2147483647 h 38"/>
                <a:gd name="T34" fmla="*/ 2147483647 w 605"/>
                <a:gd name="T35" fmla="*/ 2147483647 h 38"/>
                <a:gd name="T36" fmla="*/ 2147483647 w 605"/>
                <a:gd name="T37" fmla="*/ 2147483647 h 38"/>
                <a:gd name="T38" fmla="*/ 2147483647 w 605"/>
                <a:gd name="T39" fmla="*/ 2147483647 h 38"/>
                <a:gd name="T40" fmla="*/ 2147483647 w 605"/>
                <a:gd name="T41" fmla="*/ 2147483647 h 38"/>
                <a:gd name="T42" fmla="*/ 2147483647 w 605"/>
                <a:gd name="T43" fmla="*/ 2147483647 h 38"/>
                <a:gd name="T44" fmla="*/ 2147483647 w 605"/>
                <a:gd name="T45" fmla="*/ 2147483647 h 38"/>
                <a:gd name="T46" fmla="*/ 2147483647 w 605"/>
                <a:gd name="T47" fmla="*/ 2147483647 h 38"/>
                <a:gd name="T48" fmla="*/ 2147483647 w 605"/>
                <a:gd name="T49" fmla="*/ 2147483647 h 38"/>
                <a:gd name="T50" fmla="*/ 2147483647 w 605"/>
                <a:gd name="T51" fmla="*/ 2147483647 h 38"/>
                <a:gd name="T52" fmla="*/ 2147483647 w 605"/>
                <a:gd name="T53" fmla="*/ 2147483647 h 38"/>
                <a:gd name="T54" fmla="*/ 2147483647 w 605"/>
                <a:gd name="T55" fmla="*/ 2147483647 h 38"/>
                <a:gd name="T56" fmla="*/ 2147483647 w 605"/>
                <a:gd name="T57" fmla="*/ 2147483647 h 38"/>
                <a:gd name="T58" fmla="*/ 2147483647 w 605"/>
                <a:gd name="T59" fmla="*/ 2147483647 h 38"/>
                <a:gd name="T60" fmla="*/ 2147483647 w 605"/>
                <a:gd name="T61" fmla="*/ 2147483647 h 38"/>
                <a:gd name="T62" fmla="*/ 2147483647 w 605"/>
                <a:gd name="T63" fmla="*/ 2147483647 h 38"/>
                <a:gd name="T64" fmla="*/ 2147483647 w 605"/>
                <a:gd name="T65" fmla="*/ 2147483647 h 38"/>
                <a:gd name="T66" fmla="*/ 2147483647 w 605"/>
                <a:gd name="T67" fmla="*/ 0 h 38"/>
                <a:gd name="T68" fmla="*/ 2147483647 w 605"/>
                <a:gd name="T69" fmla="*/ 0 h 3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5" h="38">
                  <a:moveTo>
                    <a:pt x="592" y="0"/>
                  </a:moveTo>
                  <a:lnTo>
                    <a:pt x="592" y="0"/>
                  </a:lnTo>
                  <a:lnTo>
                    <a:pt x="519" y="0"/>
                  </a:lnTo>
                  <a:lnTo>
                    <a:pt x="447" y="1"/>
                  </a:lnTo>
                  <a:lnTo>
                    <a:pt x="302" y="5"/>
                  </a:lnTo>
                  <a:lnTo>
                    <a:pt x="157" y="9"/>
                  </a:lnTo>
                  <a:lnTo>
                    <a:pt x="12" y="12"/>
                  </a:lnTo>
                  <a:lnTo>
                    <a:pt x="6" y="13"/>
                  </a:lnTo>
                  <a:lnTo>
                    <a:pt x="2" y="16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6" y="36"/>
                  </a:lnTo>
                  <a:lnTo>
                    <a:pt x="12" y="38"/>
                  </a:lnTo>
                  <a:lnTo>
                    <a:pt x="20" y="38"/>
                  </a:lnTo>
                  <a:lnTo>
                    <a:pt x="21" y="38"/>
                  </a:lnTo>
                  <a:lnTo>
                    <a:pt x="164" y="35"/>
                  </a:lnTo>
                  <a:lnTo>
                    <a:pt x="306" y="31"/>
                  </a:lnTo>
                  <a:lnTo>
                    <a:pt x="450" y="27"/>
                  </a:lnTo>
                  <a:lnTo>
                    <a:pt x="521" y="26"/>
                  </a:lnTo>
                  <a:lnTo>
                    <a:pt x="592" y="26"/>
                  </a:lnTo>
                  <a:lnTo>
                    <a:pt x="598" y="24"/>
                  </a:lnTo>
                  <a:lnTo>
                    <a:pt x="602" y="21"/>
                  </a:lnTo>
                  <a:lnTo>
                    <a:pt x="603" y="17"/>
                  </a:lnTo>
                  <a:lnTo>
                    <a:pt x="605" y="12"/>
                  </a:lnTo>
                  <a:lnTo>
                    <a:pt x="603" y="8"/>
                  </a:lnTo>
                  <a:lnTo>
                    <a:pt x="602" y="4"/>
                  </a:lnTo>
                  <a:lnTo>
                    <a:pt x="598" y="1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1809"/>
            <p:cNvSpPr>
              <a:spLocks/>
            </p:cNvSpPr>
            <p:nvPr/>
          </p:nvSpPr>
          <p:spPr bwMode="auto">
            <a:xfrm>
              <a:off x="2430464" y="6246813"/>
              <a:ext cx="317500" cy="19050"/>
            </a:xfrm>
            <a:custGeom>
              <a:avLst/>
              <a:gdLst>
                <a:gd name="T0" fmla="*/ 2147483647 w 600"/>
                <a:gd name="T1" fmla="*/ 2147483647 h 36"/>
                <a:gd name="T2" fmla="*/ 2147483647 w 600"/>
                <a:gd name="T3" fmla="*/ 2147483647 h 36"/>
                <a:gd name="T4" fmla="*/ 2147483647 w 600"/>
                <a:gd name="T5" fmla="*/ 0 h 36"/>
                <a:gd name="T6" fmla="*/ 2147483647 w 600"/>
                <a:gd name="T7" fmla="*/ 0 h 36"/>
                <a:gd name="T8" fmla="*/ 2147483647 w 600"/>
                <a:gd name="T9" fmla="*/ 0 h 36"/>
                <a:gd name="T10" fmla="*/ 2147483647 w 600"/>
                <a:gd name="T11" fmla="*/ 2147483647 h 36"/>
                <a:gd name="T12" fmla="*/ 2147483647 w 600"/>
                <a:gd name="T13" fmla="*/ 2147483647 h 36"/>
                <a:gd name="T14" fmla="*/ 2147483647 w 600"/>
                <a:gd name="T15" fmla="*/ 2147483647 h 36"/>
                <a:gd name="T16" fmla="*/ 2147483647 w 600"/>
                <a:gd name="T17" fmla="*/ 2147483647 h 36"/>
                <a:gd name="T18" fmla="*/ 2147483647 w 600"/>
                <a:gd name="T19" fmla="*/ 2147483647 h 36"/>
                <a:gd name="T20" fmla="*/ 2147483647 w 600"/>
                <a:gd name="T21" fmla="*/ 2147483647 h 36"/>
                <a:gd name="T22" fmla="*/ 0 w 600"/>
                <a:gd name="T23" fmla="*/ 2147483647 h 36"/>
                <a:gd name="T24" fmla="*/ 0 w 600"/>
                <a:gd name="T25" fmla="*/ 2147483647 h 36"/>
                <a:gd name="T26" fmla="*/ 0 w 600"/>
                <a:gd name="T27" fmla="*/ 2147483647 h 36"/>
                <a:gd name="T28" fmla="*/ 2147483647 w 600"/>
                <a:gd name="T29" fmla="*/ 2147483647 h 36"/>
                <a:gd name="T30" fmla="*/ 2147483647 w 600"/>
                <a:gd name="T31" fmla="*/ 2147483647 h 36"/>
                <a:gd name="T32" fmla="*/ 2147483647 w 600"/>
                <a:gd name="T33" fmla="*/ 2147483647 h 36"/>
                <a:gd name="T34" fmla="*/ 2147483647 w 600"/>
                <a:gd name="T35" fmla="*/ 2147483647 h 36"/>
                <a:gd name="T36" fmla="*/ 2147483647 w 600"/>
                <a:gd name="T37" fmla="*/ 2147483647 h 36"/>
                <a:gd name="T38" fmla="*/ 2147483647 w 600"/>
                <a:gd name="T39" fmla="*/ 2147483647 h 36"/>
                <a:gd name="T40" fmla="*/ 2147483647 w 600"/>
                <a:gd name="T41" fmla="*/ 2147483647 h 36"/>
                <a:gd name="T42" fmla="*/ 2147483647 w 600"/>
                <a:gd name="T43" fmla="*/ 2147483647 h 36"/>
                <a:gd name="T44" fmla="*/ 2147483647 w 600"/>
                <a:gd name="T45" fmla="*/ 2147483647 h 36"/>
                <a:gd name="T46" fmla="*/ 2147483647 w 600"/>
                <a:gd name="T47" fmla="*/ 2147483647 h 36"/>
                <a:gd name="T48" fmla="*/ 2147483647 w 600"/>
                <a:gd name="T49" fmla="*/ 2147483647 h 36"/>
                <a:gd name="T50" fmla="*/ 2147483647 w 600"/>
                <a:gd name="T51" fmla="*/ 2147483647 h 36"/>
                <a:gd name="T52" fmla="*/ 2147483647 w 600"/>
                <a:gd name="T53" fmla="*/ 2147483647 h 36"/>
                <a:gd name="T54" fmla="*/ 2147483647 w 600"/>
                <a:gd name="T55" fmla="*/ 2147483647 h 36"/>
                <a:gd name="T56" fmla="*/ 2147483647 w 600"/>
                <a:gd name="T57" fmla="*/ 2147483647 h 36"/>
                <a:gd name="T58" fmla="*/ 2147483647 w 600"/>
                <a:gd name="T59" fmla="*/ 2147483647 h 36"/>
                <a:gd name="T60" fmla="*/ 2147483647 w 600"/>
                <a:gd name="T61" fmla="*/ 2147483647 h 36"/>
                <a:gd name="T62" fmla="*/ 2147483647 w 600"/>
                <a:gd name="T63" fmla="*/ 2147483647 h 36"/>
                <a:gd name="T64" fmla="*/ 2147483647 w 600"/>
                <a:gd name="T65" fmla="*/ 2147483647 h 36"/>
                <a:gd name="T66" fmla="*/ 2147483647 w 600"/>
                <a:gd name="T67" fmla="*/ 2147483647 h 36"/>
                <a:gd name="T68" fmla="*/ 2147483647 w 600"/>
                <a:gd name="T69" fmla="*/ 2147483647 h 36"/>
                <a:gd name="T70" fmla="*/ 2147483647 w 600"/>
                <a:gd name="T71" fmla="*/ 2147483647 h 36"/>
                <a:gd name="T72" fmla="*/ 2147483647 w 600"/>
                <a:gd name="T73" fmla="*/ 2147483647 h 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0" h="36">
                  <a:moveTo>
                    <a:pt x="588" y="2"/>
                  </a:moveTo>
                  <a:lnTo>
                    <a:pt x="588" y="2"/>
                  </a:lnTo>
                  <a:lnTo>
                    <a:pt x="444" y="0"/>
                  </a:lnTo>
                  <a:lnTo>
                    <a:pt x="300" y="0"/>
                  </a:lnTo>
                  <a:lnTo>
                    <a:pt x="228" y="0"/>
                  </a:lnTo>
                  <a:lnTo>
                    <a:pt x="155" y="2"/>
                  </a:lnTo>
                  <a:lnTo>
                    <a:pt x="83" y="6"/>
                  </a:lnTo>
                  <a:lnTo>
                    <a:pt x="12" y="10"/>
                  </a:lnTo>
                  <a:lnTo>
                    <a:pt x="7" y="11"/>
                  </a:lnTo>
                  <a:lnTo>
                    <a:pt x="3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3" y="31"/>
                  </a:lnTo>
                  <a:lnTo>
                    <a:pt x="7" y="34"/>
                  </a:lnTo>
                  <a:lnTo>
                    <a:pt x="12" y="36"/>
                  </a:lnTo>
                  <a:lnTo>
                    <a:pt x="82" y="30"/>
                  </a:lnTo>
                  <a:lnTo>
                    <a:pt x="152" y="27"/>
                  </a:lnTo>
                  <a:lnTo>
                    <a:pt x="223" y="26"/>
                  </a:lnTo>
                  <a:lnTo>
                    <a:pt x="293" y="26"/>
                  </a:lnTo>
                  <a:lnTo>
                    <a:pt x="434" y="26"/>
                  </a:lnTo>
                  <a:lnTo>
                    <a:pt x="575" y="27"/>
                  </a:lnTo>
                  <a:lnTo>
                    <a:pt x="588" y="27"/>
                  </a:lnTo>
                  <a:lnTo>
                    <a:pt x="593" y="26"/>
                  </a:lnTo>
                  <a:lnTo>
                    <a:pt x="597" y="23"/>
                  </a:lnTo>
                  <a:lnTo>
                    <a:pt x="600" y="19"/>
                  </a:lnTo>
                  <a:lnTo>
                    <a:pt x="600" y="14"/>
                  </a:lnTo>
                  <a:lnTo>
                    <a:pt x="600" y="10"/>
                  </a:lnTo>
                  <a:lnTo>
                    <a:pt x="597" y="6"/>
                  </a:lnTo>
                  <a:lnTo>
                    <a:pt x="593" y="3"/>
                  </a:lnTo>
                  <a:lnTo>
                    <a:pt x="58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3" name="Freeform 1810"/>
            <p:cNvSpPr>
              <a:spLocks/>
            </p:cNvSpPr>
            <p:nvPr/>
          </p:nvSpPr>
          <p:spPr bwMode="auto">
            <a:xfrm>
              <a:off x="2509839" y="5708651"/>
              <a:ext cx="119063" cy="68263"/>
            </a:xfrm>
            <a:custGeom>
              <a:avLst/>
              <a:gdLst>
                <a:gd name="T0" fmla="*/ 2147483647 w 225"/>
                <a:gd name="T1" fmla="*/ 2147483647 h 129"/>
                <a:gd name="T2" fmla="*/ 2147483647 w 225"/>
                <a:gd name="T3" fmla="*/ 2147483647 h 129"/>
                <a:gd name="T4" fmla="*/ 2147483647 w 225"/>
                <a:gd name="T5" fmla="*/ 2147483647 h 129"/>
                <a:gd name="T6" fmla="*/ 2147483647 w 225"/>
                <a:gd name="T7" fmla="*/ 2147483647 h 129"/>
                <a:gd name="T8" fmla="*/ 2147483647 w 225"/>
                <a:gd name="T9" fmla="*/ 2147483647 h 129"/>
                <a:gd name="T10" fmla="*/ 2147483647 w 225"/>
                <a:gd name="T11" fmla="*/ 2147483647 h 129"/>
                <a:gd name="T12" fmla="*/ 2147483647 w 225"/>
                <a:gd name="T13" fmla="*/ 2147483647 h 129"/>
                <a:gd name="T14" fmla="*/ 2147483647 w 225"/>
                <a:gd name="T15" fmla="*/ 2147483647 h 129"/>
                <a:gd name="T16" fmla="*/ 2147483647 w 225"/>
                <a:gd name="T17" fmla="*/ 2147483647 h 129"/>
                <a:gd name="T18" fmla="*/ 2147483647 w 225"/>
                <a:gd name="T19" fmla="*/ 2147483647 h 129"/>
                <a:gd name="T20" fmla="*/ 2147483647 w 225"/>
                <a:gd name="T21" fmla="*/ 2147483647 h 129"/>
                <a:gd name="T22" fmla="*/ 2147483647 w 225"/>
                <a:gd name="T23" fmla="*/ 2147483647 h 129"/>
                <a:gd name="T24" fmla="*/ 2147483647 w 225"/>
                <a:gd name="T25" fmla="*/ 2147483647 h 129"/>
                <a:gd name="T26" fmla="*/ 2147483647 w 225"/>
                <a:gd name="T27" fmla="*/ 2147483647 h 129"/>
                <a:gd name="T28" fmla="*/ 2147483647 w 225"/>
                <a:gd name="T29" fmla="*/ 2147483647 h 129"/>
                <a:gd name="T30" fmla="*/ 2147483647 w 225"/>
                <a:gd name="T31" fmla="*/ 2147483647 h 129"/>
                <a:gd name="T32" fmla="*/ 2147483647 w 225"/>
                <a:gd name="T33" fmla="*/ 0 h 129"/>
                <a:gd name="T34" fmla="*/ 2147483647 w 225"/>
                <a:gd name="T35" fmla="*/ 2147483647 h 129"/>
                <a:gd name="T36" fmla="*/ 0 w 225"/>
                <a:gd name="T37" fmla="*/ 2147483647 h 129"/>
                <a:gd name="T38" fmla="*/ 2147483647 w 225"/>
                <a:gd name="T39" fmla="*/ 2147483647 h 129"/>
                <a:gd name="T40" fmla="*/ 2147483647 w 225"/>
                <a:gd name="T41" fmla="*/ 2147483647 h 129"/>
                <a:gd name="T42" fmla="*/ 2147483647 w 225"/>
                <a:gd name="T43" fmla="*/ 2147483647 h 129"/>
                <a:gd name="T44" fmla="*/ 2147483647 w 225"/>
                <a:gd name="T45" fmla="*/ 2147483647 h 129"/>
                <a:gd name="T46" fmla="*/ 2147483647 w 225"/>
                <a:gd name="T47" fmla="*/ 2147483647 h 129"/>
                <a:gd name="T48" fmla="*/ 2147483647 w 225"/>
                <a:gd name="T49" fmla="*/ 2147483647 h 129"/>
                <a:gd name="T50" fmla="*/ 2147483647 w 225"/>
                <a:gd name="T51" fmla="*/ 2147483647 h 129"/>
                <a:gd name="T52" fmla="*/ 2147483647 w 225"/>
                <a:gd name="T53" fmla="*/ 2147483647 h 129"/>
                <a:gd name="T54" fmla="*/ 2147483647 w 225"/>
                <a:gd name="T55" fmla="*/ 2147483647 h 129"/>
                <a:gd name="T56" fmla="*/ 2147483647 w 225"/>
                <a:gd name="T57" fmla="*/ 2147483647 h 129"/>
                <a:gd name="T58" fmla="*/ 2147483647 w 225"/>
                <a:gd name="T59" fmla="*/ 2147483647 h 129"/>
                <a:gd name="T60" fmla="*/ 2147483647 w 225"/>
                <a:gd name="T61" fmla="*/ 2147483647 h 129"/>
                <a:gd name="T62" fmla="*/ 2147483647 w 225"/>
                <a:gd name="T63" fmla="*/ 2147483647 h 129"/>
                <a:gd name="T64" fmla="*/ 2147483647 w 225"/>
                <a:gd name="T65" fmla="*/ 2147483647 h 129"/>
                <a:gd name="T66" fmla="*/ 2147483647 w 225"/>
                <a:gd name="T67" fmla="*/ 2147483647 h 129"/>
                <a:gd name="T68" fmla="*/ 2147483647 w 225"/>
                <a:gd name="T69" fmla="*/ 2147483647 h 129"/>
                <a:gd name="T70" fmla="*/ 2147483647 w 225"/>
                <a:gd name="T71" fmla="*/ 2147483647 h 129"/>
                <a:gd name="T72" fmla="*/ 2147483647 w 225"/>
                <a:gd name="T73" fmla="*/ 2147483647 h 129"/>
                <a:gd name="T74" fmla="*/ 2147483647 w 225"/>
                <a:gd name="T75" fmla="*/ 2147483647 h 129"/>
                <a:gd name="T76" fmla="*/ 2147483647 w 225"/>
                <a:gd name="T77" fmla="*/ 2147483647 h 129"/>
                <a:gd name="T78" fmla="*/ 2147483647 w 225"/>
                <a:gd name="T79" fmla="*/ 2147483647 h 129"/>
                <a:gd name="T80" fmla="*/ 2147483647 w 225"/>
                <a:gd name="T81" fmla="*/ 2147483647 h 129"/>
                <a:gd name="T82" fmla="*/ 2147483647 w 225"/>
                <a:gd name="T83" fmla="*/ 2147483647 h 129"/>
                <a:gd name="T84" fmla="*/ 2147483647 w 225"/>
                <a:gd name="T85" fmla="*/ 2147483647 h 129"/>
                <a:gd name="T86" fmla="*/ 2147483647 w 225"/>
                <a:gd name="T87" fmla="*/ 2147483647 h 129"/>
                <a:gd name="T88" fmla="*/ 2147483647 w 225"/>
                <a:gd name="T89" fmla="*/ 2147483647 h 129"/>
                <a:gd name="T90" fmla="*/ 2147483647 w 225"/>
                <a:gd name="T91" fmla="*/ 2147483647 h 129"/>
                <a:gd name="T92" fmla="*/ 2147483647 w 225"/>
                <a:gd name="T93" fmla="*/ 2147483647 h 129"/>
                <a:gd name="T94" fmla="*/ 2147483647 w 225"/>
                <a:gd name="T95" fmla="*/ 2147483647 h 12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25" h="129">
                  <a:moveTo>
                    <a:pt x="202" y="28"/>
                  </a:moveTo>
                  <a:lnTo>
                    <a:pt x="202" y="28"/>
                  </a:lnTo>
                  <a:lnTo>
                    <a:pt x="196" y="31"/>
                  </a:lnTo>
                  <a:lnTo>
                    <a:pt x="190" y="35"/>
                  </a:lnTo>
                  <a:lnTo>
                    <a:pt x="181" y="42"/>
                  </a:lnTo>
                  <a:lnTo>
                    <a:pt x="168" y="50"/>
                  </a:lnTo>
                  <a:lnTo>
                    <a:pt x="156" y="58"/>
                  </a:lnTo>
                  <a:lnTo>
                    <a:pt x="143" y="64"/>
                  </a:lnTo>
                  <a:lnTo>
                    <a:pt x="137" y="62"/>
                  </a:lnTo>
                  <a:lnTo>
                    <a:pt x="132" y="61"/>
                  </a:lnTo>
                  <a:lnTo>
                    <a:pt x="120" y="62"/>
                  </a:lnTo>
                  <a:lnTo>
                    <a:pt x="117" y="64"/>
                  </a:lnTo>
                  <a:lnTo>
                    <a:pt x="113" y="65"/>
                  </a:lnTo>
                  <a:lnTo>
                    <a:pt x="105" y="60"/>
                  </a:lnTo>
                  <a:lnTo>
                    <a:pt x="96" y="51"/>
                  </a:lnTo>
                  <a:lnTo>
                    <a:pt x="90" y="43"/>
                  </a:lnTo>
                  <a:lnTo>
                    <a:pt x="83" y="37"/>
                  </a:lnTo>
                  <a:lnTo>
                    <a:pt x="69" y="28"/>
                  </a:lnTo>
                  <a:lnTo>
                    <a:pt x="57" y="20"/>
                  </a:lnTo>
                  <a:lnTo>
                    <a:pt x="44" y="11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5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7" y="32"/>
                  </a:lnTo>
                  <a:lnTo>
                    <a:pt x="10" y="35"/>
                  </a:lnTo>
                  <a:lnTo>
                    <a:pt x="25" y="43"/>
                  </a:lnTo>
                  <a:lnTo>
                    <a:pt x="37" y="51"/>
                  </a:lnTo>
                  <a:lnTo>
                    <a:pt x="50" y="61"/>
                  </a:lnTo>
                  <a:lnTo>
                    <a:pt x="64" y="70"/>
                  </a:lnTo>
                  <a:lnTo>
                    <a:pt x="71" y="76"/>
                  </a:lnTo>
                  <a:lnTo>
                    <a:pt x="77" y="83"/>
                  </a:lnTo>
                  <a:lnTo>
                    <a:pt x="84" y="89"/>
                  </a:lnTo>
                  <a:lnTo>
                    <a:pt x="91" y="96"/>
                  </a:lnTo>
                  <a:lnTo>
                    <a:pt x="92" y="104"/>
                  </a:lnTo>
                  <a:lnTo>
                    <a:pt x="94" y="108"/>
                  </a:lnTo>
                  <a:lnTo>
                    <a:pt x="95" y="114"/>
                  </a:lnTo>
                  <a:lnTo>
                    <a:pt x="99" y="118"/>
                  </a:lnTo>
                  <a:lnTo>
                    <a:pt x="102" y="122"/>
                  </a:lnTo>
                  <a:lnTo>
                    <a:pt x="107" y="125"/>
                  </a:lnTo>
                  <a:lnTo>
                    <a:pt x="111" y="126"/>
                  </a:lnTo>
                  <a:lnTo>
                    <a:pt x="122" y="129"/>
                  </a:lnTo>
                  <a:lnTo>
                    <a:pt x="132" y="127"/>
                  </a:lnTo>
                  <a:lnTo>
                    <a:pt x="139" y="127"/>
                  </a:lnTo>
                  <a:lnTo>
                    <a:pt x="145" y="126"/>
                  </a:lnTo>
                  <a:lnTo>
                    <a:pt x="152" y="123"/>
                  </a:lnTo>
                  <a:lnTo>
                    <a:pt x="158" y="121"/>
                  </a:lnTo>
                  <a:lnTo>
                    <a:pt x="162" y="115"/>
                  </a:lnTo>
                  <a:lnTo>
                    <a:pt x="164" y="108"/>
                  </a:lnTo>
                  <a:lnTo>
                    <a:pt x="166" y="103"/>
                  </a:lnTo>
                  <a:lnTo>
                    <a:pt x="166" y="96"/>
                  </a:lnTo>
                  <a:lnTo>
                    <a:pt x="179" y="89"/>
                  </a:lnTo>
                  <a:lnTo>
                    <a:pt x="196" y="79"/>
                  </a:lnTo>
                  <a:lnTo>
                    <a:pt x="204" y="73"/>
                  </a:lnTo>
                  <a:lnTo>
                    <a:pt x="208" y="69"/>
                  </a:lnTo>
                  <a:lnTo>
                    <a:pt x="212" y="65"/>
                  </a:lnTo>
                  <a:lnTo>
                    <a:pt x="216" y="64"/>
                  </a:lnTo>
                  <a:lnTo>
                    <a:pt x="220" y="62"/>
                  </a:lnTo>
                  <a:lnTo>
                    <a:pt x="224" y="56"/>
                  </a:lnTo>
                  <a:lnTo>
                    <a:pt x="225" y="49"/>
                  </a:lnTo>
                  <a:lnTo>
                    <a:pt x="225" y="42"/>
                  </a:lnTo>
                  <a:lnTo>
                    <a:pt x="223" y="35"/>
                  </a:lnTo>
                  <a:lnTo>
                    <a:pt x="217" y="31"/>
                  </a:lnTo>
                  <a:lnTo>
                    <a:pt x="214" y="28"/>
                  </a:lnTo>
                  <a:lnTo>
                    <a:pt x="210" y="28"/>
                  </a:lnTo>
                  <a:lnTo>
                    <a:pt x="206" y="28"/>
                  </a:lnTo>
                  <a:lnTo>
                    <a:pt x="202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4" name="Freeform 1811"/>
            <p:cNvSpPr>
              <a:spLocks/>
            </p:cNvSpPr>
            <p:nvPr/>
          </p:nvSpPr>
          <p:spPr bwMode="auto">
            <a:xfrm>
              <a:off x="2463802" y="5899151"/>
              <a:ext cx="19050" cy="161925"/>
            </a:xfrm>
            <a:custGeom>
              <a:avLst/>
              <a:gdLst>
                <a:gd name="T0" fmla="*/ 2147483647 w 35"/>
                <a:gd name="T1" fmla="*/ 2147483647 h 304"/>
                <a:gd name="T2" fmla="*/ 2147483647 w 35"/>
                <a:gd name="T3" fmla="*/ 2147483647 h 304"/>
                <a:gd name="T4" fmla="*/ 2147483647 w 35"/>
                <a:gd name="T5" fmla="*/ 2147483647 h 304"/>
                <a:gd name="T6" fmla="*/ 2147483647 w 35"/>
                <a:gd name="T7" fmla="*/ 2147483647 h 304"/>
                <a:gd name="T8" fmla="*/ 2147483647 w 35"/>
                <a:gd name="T9" fmla="*/ 2147483647 h 304"/>
                <a:gd name="T10" fmla="*/ 2147483647 w 35"/>
                <a:gd name="T11" fmla="*/ 2147483647 h 304"/>
                <a:gd name="T12" fmla="*/ 2147483647 w 35"/>
                <a:gd name="T13" fmla="*/ 2147483647 h 304"/>
                <a:gd name="T14" fmla="*/ 2147483647 w 35"/>
                <a:gd name="T15" fmla="*/ 2147483647 h 304"/>
                <a:gd name="T16" fmla="*/ 2147483647 w 35"/>
                <a:gd name="T17" fmla="*/ 2147483647 h 304"/>
                <a:gd name="T18" fmla="*/ 2147483647 w 35"/>
                <a:gd name="T19" fmla="*/ 0 h 304"/>
                <a:gd name="T20" fmla="*/ 2147483647 w 35"/>
                <a:gd name="T21" fmla="*/ 2147483647 h 304"/>
                <a:gd name="T22" fmla="*/ 2147483647 w 35"/>
                <a:gd name="T23" fmla="*/ 2147483647 h 304"/>
                <a:gd name="T24" fmla="*/ 2147483647 w 35"/>
                <a:gd name="T25" fmla="*/ 2147483647 h 304"/>
                <a:gd name="T26" fmla="*/ 2147483647 w 35"/>
                <a:gd name="T27" fmla="*/ 2147483647 h 304"/>
                <a:gd name="T28" fmla="*/ 2147483647 w 35"/>
                <a:gd name="T29" fmla="*/ 2147483647 h 304"/>
                <a:gd name="T30" fmla="*/ 2147483647 w 35"/>
                <a:gd name="T31" fmla="*/ 2147483647 h 304"/>
                <a:gd name="T32" fmla="*/ 2147483647 w 35"/>
                <a:gd name="T33" fmla="*/ 2147483647 h 304"/>
                <a:gd name="T34" fmla="*/ 2147483647 w 35"/>
                <a:gd name="T35" fmla="*/ 2147483647 h 304"/>
                <a:gd name="T36" fmla="*/ 2147483647 w 35"/>
                <a:gd name="T37" fmla="*/ 2147483647 h 304"/>
                <a:gd name="T38" fmla="*/ 0 w 35"/>
                <a:gd name="T39" fmla="*/ 2147483647 h 304"/>
                <a:gd name="T40" fmla="*/ 0 w 35"/>
                <a:gd name="T41" fmla="*/ 2147483647 h 304"/>
                <a:gd name="T42" fmla="*/ 0 w 35"/>
                <a:gd name="T43" fmla="*/ 2147483647 h 304"/>
                <a:gd name="T44" fmla="*/ 0 w 35"/>
                <a:gd name="T45" fmla="*/ 2147483647 h 304"/>
                <a:gd name="T46" fmla="*/ 2147483647 w 35"/>
                <a:gd name="T47" fmla="*/ 2147483647 h 304"/>
                <a:gd name="T48" fmla="*/ 2147483647 w 35"/>
                <a:gd name="T49" fmla="*/ 2147483647 h 304"/>
                <a:gd name="T50" fmla="*/ 2147483647 w 35"/>
                <a:gd name="T51" fmla="*/ 2147483647 h 304"/>
                <a:gd name="T52" fmla="*/ 0 w 35"/>
                <a:gd name="T53" fmla="*/ 2147483647 h 304"/>
                <a:gd name="T54" fmla="*/ 0 w 35"/>
                <a:gd name="T55" fmla="*/ 2147483647 h 304"/>
                <a:gd name="T56" fmla="*/ 0 w 35"/>
                <a:gd name="T57" fmla="*/ 2147483647 h 304"/>
                <a:gd name="T58" fmla="*/ 2147483647 w 35"/>
                <a:gd name="T59" fmla="*/ 2147483647 h 304"/>
                <a:gd name="T60" fmla="*/ 2147483647 w 35"/>
                <a:gd name="T61" fmla="*/ 2147483647 h 304"/>
                <a:gd name="T62" fmla="*/ 2147483647 w 35"/>
                <a:gd name="T63" fmla="*/ 2147483647 h 304"/>
                <a:gd name="T64" fmla="*/ 2147483647 w 35"/>
                <a:gd name="T65" fmla="*/ 2147483647 h 304"/>
                <a:gd name="T66" fmla="*/ 2147483647 w 35"/>
                <a:gd name="T67" fmla="*/ 2147483647 h 304"/>
                <a:gd name="T68" fmla="*/ 2147483647 w 35"/>
                <a:gd name="T69" fmla="*/ 2147483647 h 304"/>
                <a:gd name="T70" fmla="*/ 2147483647 w 35"/>
                <a:gd name="T71" fmla="*/ 2147483647 h 304"/>
                <a:gd name="T72" fmla="*/ 2147483647 w 35"/>
                <a:gd name="T73" fmla="*/ 2147483647 h 304"/>
                <a:gd name="T74" fmla="*/ 2147483647 w 35"/>
                <a:gd name="T75" fmla="*/ 2147483647 h 304"/>
                <a:gd name="T76" fmla="*/ 2147483647 w 35"/>
                <a:gd name="T77" fmla="*/ 2147483647 h 304"/>
                <a:gd name="T78" fmla="*/ 2147483647 w 35"/>
                <a:gd name="T79" fmla="*/ 2147483647 h 304"/>
                <a:gd name="T80" fmla="*/ 2147483647 w 35"/>
                <a:gd name="T81" fmla="*/ 2147483647 h 304"/>
                <a:gd name="T82" fmla="*/ 2147483647 w 35"/>
                <a:gd name="T83" fmla="*/ 2147483647 h 304"/>
                <a:gd name="T84" fmla="*/ 2147483647 w 35"/>
                <a:gd name="T85" fmla="*/ 2147483647 h 304"/>
                <a:gd name="T86" fmla="*/ 2147483647 w 35"/>
                <a:gd name="T87" fmla="*/ 2147483647 h 304"/>
                <a:gd name="T88" fmla="*/ 2147483647 w 35"/>
                <a:gd name="T89" fmla="*/ 2147483647 h 3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5" h="304">
                  <a:moveTo>
                    <a:pt x="30" y="176"/>
                  </a:moveTo>
                  <a:lnTo>
                    <a:pt x="30" y="176"/>
                  </a:lnTo>
                  <a:lnTo>
                    <a:pt x="33" y="136"/>
                  </a:lnTo>
                  <a:lnTo>
                    <a:pt x="34" y="95"/>
                  </a:lnTo>
                  <a:lnTo>
                    <a:pt x="35" y="12"/>
                  </a:lnTo>
                  <a:lnTo>
                    <a:pt x="34" y="7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11" y="7"/>
                  </a:lnTo>
                  <a:lnTo>
                    <a:pt x="9" y="12"/>
                  </a:lnTo>
                  <a:lnTo>
                    <a:pt x="8" y="86"/>
                  </a:lnTo>
                  <a:lnTo>
                    <a:pt x="5" y="159"/>
                  </a:lnTo>
                  <a:lnTo>
                    <a:pt x="4" y="194"/>
                  </a:lnTo>
                  <a:lnTo>
                    <a:pt x="0" y="228"/>
                  </a:lnTo>
                  <a:lnTo>
                    <a:pt x="0" y="236"/>
                  </a:lnTo>
                  <a:lnTo>
                    <a:pt x="0" y="244"/>
                  </a:lnTo>
                  <a:lnTo>
                    <a:pt x="1" y="259"/>
                  </a:lnTo>
                  <a:lnTo>
                    <a:pt x="3" y="274"/>
                  </a:lnTo>
                  <a:lnTo>
                    <a:pt x="1" y="281"/>
                  </a:lnTo>
                  <a:lnTo>
                    <a:pt x="0" y="289"/>
                  </a:lnTo>
                  <a:lnTo>
                    <a:pt x="0" y="294"/>
                  </a:lnTo>
                  <a:lnTo>
                    <a:pt x="1" y="299"/>
                  </a:lnTo>
                  <a:lnTo>
                    <a:pt x="4" y="301"/>
                  </a:lnTo>
                  <a:lnTo>
                    <a:pt x="9" y="304"/>
                  </a:lnTo>
                  <a:lnTo>
                    <a:pt x="14" y="304"/>
                  </a:lnTo>
                  <a:lnTo>
                    <a:pt x="18" y="303"/>
                  </a:lnTo>
                  <a:lnTo>
                    <a:pt x="22" y="300"/>
                  </a:lnTo>
                  <a:lnTo>
                    <a:pt x="24" y="296"/>
                  </a:lnTo>
                  <a:lnTo>
                    <a:pt x="28" y="282"/>
                  </a:lnTo>
                  <a:lnTo>
                    <a:pt x="30" y="267"/>
                  </a:lnTo>
                  <a:lnTo>
                    <a:pt x="31" y="252"/>
                  </a:lnTo>
                  <a:lnTo>
                    <a:pt x="30" y="236"/>
                  </a:lnTo>
                  <a:lnTo>
                    <a:pt x="30" y="206"/>
                  </a:lnTo>
                  <a:lnTo>
                    <a:pt x="30" y="191"/>
                  </a:lnTo>
                  <a:lnTo>
                    <a:pt x="30" y="17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5" name="Freeform 1812"/>
            <p:cNvSpPr>
              <a:spLocks/>
            </p:cNvSpPr>
            <p:nvPr/>
          </p:nvSpPr>
          <p:spPr bwMode="auto">
            <a:xfrm>
              <a:off x="2508252" y="5895976"/>
              <a:ext cx="20638" cy="166688"/>
            </a:xfrm>
            <a:custGeom>
              <a:avLst/>
              <a:gdLst>
                <a:gd name="T0" fmla="*/ 2147483647 w 37"/>
                <a:gd name="T1" fmla="*/ 2147483647 h 315"/>
                <a:gd name="T2" fmla="*/ 2147483647 w 37"/>
                <a:gd name="T3" fmla="*/ 2147483647 h 315"/>
                <a:gd name="T4" fmla="*/ 2147483647 w 37"/>
                <a:gd name="T5" fmla="*/ 2147483647 h 315"/>
                <a:gd name="T6" fmla="*/ 2147483647 w 37"/>
                <a:gd name="T7" fmla="*/ 2147483647 h 315"/>
                <a:gd name="T8" fmla="*/ 2147483647 w 37"/>
                <a:gd name="T9" fmla="*/ 2147483647 h 315"/>
                <a:gd name="T10" fmla="*/ 2147483647 w 37"/>
                <a:gd name="T11" fmla="*/ 2147483647 h 315"/>
                <a:gd name="T12" fmla="*/ 2147483647 w 37"/>
                <a:gd name="T13" fmla="*/ 0 h 315"/>
                <a:gd name="T14" fmla="*/ 2147483647 w 37"/>
                <a:gd name="T15" fmla="*/ 0 h 315"/>
                <a:gd name="T16" fmla="*/ 2147483647 w 37"/>
                <a:gd name="T17" fmla="*/ 0 h 315"/>
                <a:gd name="T18" fmla="*/ 2147483647 w 37"/>
                <a:gd name="T19" fmla="*/ 2147483647 h 315"/>
                <a:gd name="T20" fmla="*/ 2147483647 w 37"/>
                <a:gd name="T21" fmla="*/ 2147483647 h 315"/>
                <a:gd name="T22" fmla="*/ 2147483647 w 37"/>
                <a:gd name="T23" fmla="*/ 2147483647 h 315"/>
                <a:gd name="T24" fmla="*/ 2147483647 w 37"/>
                <a:gd name="T25" fmla="*/ 2147483647 h 315"/>
                <a:gd name="T26" fmla="*/ 0 w 37"/>
                <a:gd name="T27" fmla="*/ 2147483647 h 315"/>
                <a:gd name="T28" fmla="*/ 0 w 37"/>
                <a:gd name="T29" fmla="*/ 2147483647 h 315"/>
                <a:gd name="T30" fmla="*/ 0 w 37"/>
                <a:gd name="T31" fmla="*/ 2147483647 h 315"/>
                <a:gd name="T32" fmla="*/ 2147483647 w 37"/>
                <a:gd name="T33" fmla="*/ 2147483647 h 315"/>
                <a:gd name="T34" fmla="*/ 2147483647 w 37"/>
                <a:gd name="T35" fmla="*/ 2147483647 h 315"/>
                <a:gd name="T36" fmla="*/ 2147483647 w 37"/>
                <a:gd name="T37" fmla="*/ 2147483647 h 315"/>
                <a:gd name="T38" fmla="*/ 2147483647 w 37"/>
                <a:gd name="T39" fmla="*/ 2147483647 h 315"/>
                <a:gd name="T40" fmla="*/ 2147483647 w 37"/>
                <a:gd name="T41" fmla="*/ 2147483647 h 315"/>
                <a:gd name="T42" fmla="*/ 2147483647 w 37"/>
                <a:gd name="T43" fmla="*/ 2147483647 h 315"/>
                <a:gd name="T44" fmla="*/ 2147483647 w 37"/>
                <a:gd name="T45" fmla="*/ 2147483647 h 315"/>
                <a:gd name="T46" fmla="*/ 2147483647 w 37"/>
                <a:gd name="T47" fmla="*/ 2147483647 h 315"/>
                <a:gd name="T48" fmla="*/ 2147483647 w 37"/>
                <a:gd name="T49" fmla="*/ 2147483647 h 315"/>
                <a:gd name="T50" fmla="*/ 2147483647 w 37"/>
                <a:gd name="T51" fmla="*/ 2147483647 h 315"/>
                <a:gd name="T52" fmla="*/ 2147483647 w 37"/>
                <a:gd name="T53" fmla="*/ 2147483647 h 315"/>
                <a:gd name="T54" fmla="*/ 2147483647 w 37"/>
                <a:gd name="T55" fmla="*/ 2147483647 h 315"/>
                <a:gd name="T56" fmla="*/ 2147483647 w 37"/>
                <a:gd name="T57" fmla="*/ 2147483647 h 315"/>
                <a:gd name="T58" fmla="*/ 2147483647 w 37"/>
                <a:gd name="T59" fmla="*/ 2147483647 h 315"/>
                <a:gd name="T60" fmla="*/ 2147483647 w 37"/>
                <a:gd name="T61" fmla="*/ 2147483647 h 315"/>
                <a:gd name="T62" fmla="*/ 2147483647 w 37"/>
                <a:gd name="T63" fmla="*/ 2147483647 h 315"/>
                <a:gd name="T64" fmla="*/ 2147483647 w 37"/>
                <a:gd name="T65" fmla="*/ 2147483647 h 315"/>
                <a:gd name="T66" fmla="*/ 2147483647 w 37"/>
                <a:gd name="T67" fmla="*/ 2147483647 h 315"/>
                <a:gd name="T68" fmla="*/ 2147483647 w 37"/>
                <a:gd name="T69" fmla="*/ 2147483647 h 315"/>
                <a:gd name="T70" fmla="*/ 2147483647 w 37"/>
                <a:gd name="T71" fmla="*/ 2147483647 h 315"/>
                <a:gd name="T72" fmla="*/ 2147483647 w 37"/>
                <a:gd name="T73" fmla="*/ 2147483647 h 315"/>
                <a:gd name="T74" fmla="*/ 2147483647 w 37"/>
                <a:gd name="T75" fmla="*/ 2147483647 h 315"/>
                <a:gd name="T76" fmla="*/ 2147483647 w 37"/>
                <a:gd name="T77" fmla="*/ 2147483647 h 315"/>
                <a:gd name="T78" fmla="*/ 2147483647 w 37"/>
                <a:gd name="T79" fmla="*/ 2147483647 h 315"/>
                <a:gd name="T80" fmla="*/ 2147483647 w 37"/>
                <a:gd name="T81" fmla="*/ 2147483647 h 315"/>
                <a:gd name="T82" fmla="*/ 2147483647 w 37"/>
                <a:gd name="T83" fmla="*/ 2147483647 h 315"/>
                <a:gd name="T84" fmla="*/ 2147483647 w 37"/>
                <a:gd name="T85" fmla="*/ 2147483647 h 315"/>
                <a:gd name="T86" fmla="*/ 2147483647 w 37"/>
                <a:gd name="T87" fmla="*/ 2147483647 h 315"/>
                <a:gd name="T88" fmla="*/ 2147483647 w 37"/>
                <a:gd name="T89" fmla="*/ 2147483647 h 315"/>
                <a:gd name="T90" fmla="*/ 2147483647 w 37"/>
                <a:gd name="T91" fmla="*/ 2147483647 h 315"/>
                <a:gd name="T92" fmla="*/ 2147483647 w 37"/>
                <a:gd name="T93" fmla="*/ 2147483647 h 315"/>
                <a:gd name="T94" fmla="*/ 2147483647 w 37"/>
                <a:gd name="T95" fmla="*/ 2147483647 h 315"/>
                <a:gd name="T96" fmla="*/ 2147483647 w 37"/>
                <a:gd name="T97" fmla="*/ 2147483647 h 315"/>
                <a:gd name="T98" fmla="*/ 2147483647 w 37"/>
                <a:gd name="T99" fmla="*/ 2147483647 h 31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" h="315">
                  <a:moveTo>
                    <a:pt x="25" y="22"/>
                  </a:moveTo>
                  <a:lnTo>
                    <a:pt x="25" y="22"/>
                  </a:lnTo>
                  <a:lnTo>
                    <a:pt x="28" y="17"/>
                  </a:lnTo>
                  <a:lnTo>
                    <a:pt x="29" y="12"/>
                  </a:lnTo>
                  <a:lnTo>
                    <a:pt x="26" y="7"/>
                  </a:lnTo>
                  <a:lnTo>
                    <a:pt x="23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22"/>
                  </a:lnTo>
                  <a:lnTo>
                    <a:pt x="0" y="33"/>
                  </a:lnTo>
                  <a:lnTo>
                    <a:pt x="2" y="44"/>
                  </a:lnTo>
                  <a:lnTo>
                    <a:pt x="6" y="65"/>
                  </a:lnTo>
                  <a:lnTo>
                    <a:pt x="10" y="88"/>
                  </a:lnTo>
                  <a:lnTo>
                    <a:pt x="11" y="99"/>
                  </a:lnTo>
                  <a:lnTo>
                    <a:pt x="11" y="112"/>
                  </a:lnTo>
                  <a:lnTo>
                    <a:pt x="9" y="205"/>
                  </a:lnTo>
                  <a:lnTo>
                    <a:pt x="4" y="299"/>
                  </a:lnTo>
                  <a:lnTo>
                    <a:pt x="3" y="299"/>
                  </a:lnTo>
                  <a:lnTo>
                    <a:pt x="3" y="303"/>
                  </a:lnTo>
                  <a:lnTo>
                    <a:pt x="4" y="308"/>
                  </a:lnTo>
                  <a:lnTo>
                    <a:pt x="7" y="311"/>
                  </a:lnTo>
                  <a:lnTo>
                    <a:pt x="11" y="314"/>
                  </a:lnTo>
                  <a:lnTo>
                    <a:pt x="17" y="315"/>
                  </a:lnTo>
                  <a:lnTo>
                    <a:pt x="21" y="314"/>
                  </a:lnTo>
                  <a:lnTo>
                    <a:pt x="25" y="311"/>
                  </a:lnTo>
                  <a:lnTo>
                    <a:pt x="28" y="308"/>
                  </a:lnTo>
                  <a:lnTo>
                    <a:pt x="29" y="303"/>
                  </a:lnTo>
                  <a:lnTo>
                    <a:pt x="33" y="228"/>
                  </a:lnTo>
                  <a:lnTo>
                    <a:pt x="34" y="190"/>
                  </a:lnTo>
                  <a:lnTo>
                    <a:pt x="36" y="154"/>
                  </a:lnTo>
                  <a:lnTo>
                    <a:pt x="36" y="112"/>
                  </a:lnTo>
                  <a:lnTo>
                    <a:pt x="37" y="69"/>
                  </a:lnTo>
                  <a:lnTo>
                    <a:pt x="33" y="45"/>
                  </a:lnTo>
                  <a:lnTo>
                    <a:pt x="29" y="27"/>
                  </a:lnTo>
                  <a:lnTo>
                    <a:pt x="28" y="23"/>
                  </a:lnTo>
                  <a:lnTo>
                    <a:pt x="26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6" name="Freeform 1814"/>
            <p:cNvSpPr>
              <a:spLocks/>
            </p:cNvSpPr>
            <p:nvPr/>
          </p:nvSpPr>
          <p:spPr bwMode="auto">
            <a:xfrm>
              <a:off x="2552702" y="5902325"/>
              <a:ext cx="17463" cy="161925"/>
            </a:xfrm>
            <a:custGeom>
              <a:avLst/>
              <a:gdLst>
                <a:gd name="T0" fmla="*/ 2147483647 w 33"/>
                <a:gd name="T1" fmla="*/ 2147483647 h 306"/>
                <a:gd name="T2" fmla="*/ 2147483647 w 33"/>
                <a:gd name="T3" fmla="*/ 2147483647 h 306"/>
                <a:gd name="T4" fmla="*/ 2147483647 w 33"/>
                <a:gd name="T5" fmla="*/ 2147483647 h 306"/>
                <a:gd name="T6" fmla="*/ 2147483647 w 33"/>
                <a:gd name="T7" fmla="*/ 2147483647 h 306"/>
                <a:gd name="T8" fmla="*/ 2147483647 w 33"/>
                <a:gd name="T9" fmla="*/ 2147483647 h 306"/>
                <a:gd name="T10" fmla="*/ 2147483647 w 33"/>
                <a:gd name="T11" fmla="*/ 0 h 306"/>
                <a:gd name="T12" fmla="*/ 2147483647 w 33"/>
                <a:gd name="T13" fmla="*/ 0 h 306"/>
                <a:gd name="T14" fmla="*/ 2147483647 w 33"/>
                <a:gd name="T15" fmla="*/ 0 h 306"/>
                <a:gd name="T16" fmla="*/ 2147483647 w 33"/>
                <a:gd name="T17" fmla="*/ 2147483647 h 306"/>
                <a:gd name="T18" fmla="*/ 2147483647 w 33"/>
                <a:gd name="T19" fmla="*/ 2147483647 h 306"/>
                <a:gd name="T20" fmla="*/ 2147483647 w 33"/>
                <a:gd name="T21" fmla="*/ 2147483647 h 306"/>
                <a:gd name="T22" fmla="*/ 2147483647 w 33"/>
                <a:gd name="T23" fmla="*/ 2147483647 h 306"/>
                <a:gd name="T24" fmla="*/ 0 w 33"/>
                <a:gd name="T25" fmla="*/ 2147483647 h 306"/>
                <a:gd name="T26" fmla="*/ 0 w 33"/>
                <a:gd name="T27" fmla="*/ 2147483647 h 306"/>
                <a:gd name="T28" fmla="*/ 2147483647 w 33"/>
                <a:gd name="T29" fmla="*/ 2147483647 h 306"/>
                <a:gd name="T30" fmla="*/ 2147483647 w 33"/>
                <a:gd name="T31" fmla="*/ 2147483647 h 306"/>
                <a:gd name="T32" fmla="*/ 2147483647 w 33"/>
                <a:gd name="T33" fmla="*/ 2147483647 h 306"/>
                <a:gd name="T34" fmla="*/ 2147483647 w 33"/>
                <a:gd name="T35" fmla="*/ 2147483647 h 306"/>
                <a:gd name="T36" fmla="*/ 2147483647 w 33"/>
                <a:gd name="T37" fmla="*/ 2147483647 h 306"/>
                <a:gd name="T38" fmla="*/ 2147483647 w 33"/>
                <a:gd name="T39" fmla="*/ 2147483647 h 306"/>
                <a:gd name="T40" fmla="*/ 2147483647 w 33"/>
                <a:gd name="T41" fmla="*/ 2147483647 h 306"/>
                <a:gd name="T42" fmla="*/ 2147483647 w 33"/>
                <a:gd name="T43" fmla="*/ 2147483647 h 306"/>
                <a:gd name="T44" fmla="*/ 2147483647 w 33"/>
                <a:gd name="T45" fmla="*/ 2147483647 h 306"/>
                <a:gd name="T46" fmla="*/ 2147483647 w 33"/>
                <a:gd name="T47" fmla="*/ 2147483647 h 306"/>
                <a:gd name="T48" fmla="*/ 2147483647 w 33"/>
                <a:gd name="T49" fmla="*/ 2147483647 h 306"/>
                <a:gd name="T50" fmla="*/ 2147483647 w 33"/>
                <a:gd name="T51" fmla="*/ 2147483647 h 306"/>
                <a:gd name="T52" fmla="*/ 2147483647 w 33"/>
                <a:gd name="T53" fmla="*/ 2147483647 h 306"/>
                <a:gd name="T54" fmla="*/ 2147483647 w 33"/>
                <a:gd name="T55" fmla="*/ 2147483647 h 306"/>
                <a:gd name="T56" fmla="*/ 2147483647 w 33"/>
                <a:gd name="T57" fmla="*/ 2147483647 h 306"/>
                <a:gd name="T58" fmla="*/ 2147483647 w 33"/>
                <a:gd name="T59" fmla="*/ 2147483647 h 306"/>
                <a:gd name="T60" fmla="*/ 2147483647 w 33"/>
                <a:gd name="T61" fmla="*/ 2147483647 h 306"/>
                <a:gd name="T62" fmla="*/ 2147483647 w 33"/>
                <a:gd name="T63" fmla="*/ 2147483647 h 306"/>
                <a:gd name="T64" fmla="*/ 2147483647 w 33"/>
                <a:gd name="T65" fmla="*/ 2147483647 h 306"/>
                <a:gd name="T66" fmla="*/ 2147483647 w 33"/>
                <a:gd name="T67" fmla="*/ 2147483647 h 306"/>
                <a:gd name="T68" fmla="*/ 2147483647 w 33"/>
                <a:gd name="T69" fmla="*/ 2147483647 h 306"/>
                <a:gd name="T70" fmla="*/ 2147483647 w 33"/>
                <a:gd name="T71" fmla="*/ 2147483647 h 306"/>
                <a:gd name="T72" fmla="*/ 2147483647 w 33"/>
                <a:gd name="T73" fmla="*/ 2147483647 h 306"/>
                <a:gd name="T74" fmla="*/ 2147483647 w 33"/>
                <a:gd name="T75" fmla="*/ 2147483647 h 306"/>
                <a:gd name="T76" fmla="*/ 2147483647 w 33"/>
                <a:gd name="T77" fmla="*/ 2147483647 h 3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3" h="306">
                  <a:moveTo>
                    <a:pt x="29" y="14"/>
                  </a:moveTo>
                  <a:lnTo>
                    <a:pt x="29" y="14"/>
                  </a:lnTo>
                  <a:lnTo>
                    <a:pt x="27" y="9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3"/>
                  </a:lnTo>
                  <a:lnTo>
                    <a:pt x="3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6" y="89"/>
                  </a:lnTo>
                  <a:lnTo>
                    <a:pt x="7" y="154"/>
                  </a:lnTo>
                  <a:lnTo>
                    <a:pt x="6" y="220"/>
                  </a:lnTo>
                  <a:lnTo>
                    <a:pt x="4" y="285"/>
                  </a:lnTo>
                  <a:lnTo>
                    <a:pt x="3" y="287"/>
                  </a:lnTo>
                  <a:lnTo>
                    <a:pt x="3" y="294"/>
                  </a:lnTo>
                  <a:lnTo>
                    <a:pt x="4" y="299"/>
                  </a:lnTo>
                  <a:lnTo>
                    <a:pt x="7" y="303"/>
                  </a:lnTo>
                  <a:lnTo>
                    <a:pt x="11" y="304"/>
                  </a:lnTo>
                  <a:lnTo>
                    <a:pt x="16" y="306"/>
                  </a:lnTo>
                  <a:lnTo>
                    <a:pt x="21" y="304"/>
                  </a:lnTo>
                  <a:lnTo>
                    <a:pt x="25" y="303"/>
                  </a:lnTo>
                  <a:lnTo>
                    <a:pt x="27" y="299"/>
                  </a:lnTo>
                  <a:lnTo>
                    <a:pt x="29" y="294"/>
                  </a:lnTo>
                  <a:lnTo>
                    <a:pt x="31" y="223"/>
                  </a:lnTo>
                  <a:lnTo>
                    <a:pt x="33" y="154"/>
                  </a:lnTo>
                  <a:lnTo>
                    <a:pt x="31" y="83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7" name="Freeform 1815"/>
            <p:cNvSpPr>
              <a:spLocks/>
            </p:cNvSpPr>
            <p:nvPr/>
          </p:nvSpPr>
          <p:spPr bwMode="auto">
            <a:xfrm>
              <a:off x="2605089" y="5900738"/>
              <a:ext cx="15875" cy="161925"/>
            </a:xfrm>
            <a:custGeom>
              <a:avLst/>
              <a:gdLst>
                <a:gd name="T0" fmla="*/ 2147483647 w 29"/>
                <a:gd name="T1" fmla="*/ 2147483647 h 305"/>
                <a:gd name="T2" fmla="*/ 2147483647 w 29"/>
                <a:gd name="T3" fmla="*/ 2147483647 h 305"/>
                <a:gd name="T4" fmla="*/ 2147483647 w 29"/>
                <a:gd name="T5" fmla="*/ 2147483647 h 305"/>
                <a:gd name="T6" fmla="*/ 0 w 29"/>
                <a:gd name="T7" fmla="*/ 2147483647 h 305"/>
                <a:gd name="T8" fmla="*/ 0 w 29"/>
                <a:gd name="T9" fmla="*/ 2147483647 h 305"/>
                <a:gd name="T10" fmla="*/ 0 w 29"/>
                <a:gd name="T11" fmla="*/ 2147483647 h 305"/>
                <a:gd name="T12" fmla="*/ 0 w 29"/>
                <a:gd name="T13" fmla="*/ 2147483647 h 305"/>
                <a:gd name="T14" fmla="*/ 0 w 29"/>
                <a:gd name="T15" fmla="*/ 2147483647 h 305"/>
                <a:gd name="T16" fmla="*/ 0 w 29"/>
                <a:gd name="T17" fmla="*/ 2147483647 h 305"/>
                <a:gd name="T18" fmla="*/ 2147483647 w 29"/>
                <a:gd name="T19" fmla="*/ 2147483647 h 305"/>
                <a:gd name="T20" fmla="*/ 2147483647 w 29"/>
                <a:gd name="T21" fmla="*/ 2147483647 h 305"/>
                <a:gd name="T22" fmla="*/ 2147483647 w 29"/>
                <a:gd name="T23" fmla="*/ 2147483647 h 305"/>
                <a:gd name="T24" fmla="*/ 2147483647 w 29"/>
                <a:gd name="T25" fmla="*/ 2147483647 h 305"/>
                <a:gd name="T26" fmla="*/ 2147483647 w 29"/>
                <a:gd name="T27" fmla="*/ 2147483647 h 305"/>
                <a:gd name="T28" fmla="*/ 2147483647 w 29"/>
                <a:gd name="T29" fmla="*/ 2147483647 h 305"/>
                <a:gd name="T30" fmla="*/ 2147483647 w 29"/>
                <a:gd name="T31" fmla="*/ 2147483647 h 305"/>
                <a:gd name="T32" fmla="*/ 2147483647 w 29"/>
                <a:gd name="T33" fmla="*/ 2147483647 h 305"/>
                <a:gd name="T34" fmla="*/ 2147483647 w 29"/>
                <a:gd name="T35" fmla="*/ 2147483647 h 305"/>
                <a:gd name="T36" fmla="*/ 2147483647 w 29"/>
                <a:gd name="T37" fmla="*/ 2147483647 h 305"/>
                <a:gd name="T38" fmla="*/ 2147483647 w 29"/>
                <a:gd name="T39" fmla="*/ 2147483647 h 305"/>
                <a:gd name="T40" fmla="*/ 2147483647 w 29"/>
                <a:gd name="T41" fmla="*/ 2147483647 h 305"/>
                <a:gd name="T42" fmla="*/ 2147483647 w 29"/>
                <a:gd name="T43" fmla="*/ 2147483647 h 305"/>
                <a:gd name="T44" fmla="*/ 2147483647 w 29"/>
                <a:gd name="T45" fmla="*/ 2147483647 h 305"/>
                <a:gd name="T46" fmla="*/ 2147483647 w 29"/>
                <a:gd name="T47" fmla="*/ 0 h 305"/>
                <a:gd name="T48" fmla="*/ 2147483647 w 29"/>
                <a:gd name="T49" fmla="*/ 2147483647 h 305"/>
                <a:gd name="T50" fmla="*/ 2147483647 w 29"/>
                <a:gd name="T51" fmla="*/ 2147483647 h 305"/>
                <a:gd name="T52" fmla="*/ 2147483647 w 29"/>
                <a:gd name="T53" fmla="*/ 2147483647 h 305"/>
                <a:gd name="T54" fmla="*/ 2147483647 w 29"/>
                <a:gd name="T55" fmla="*/ 2147483647 h 305"/>
                <a:gd name="T56" fmla="*/ 2147483647 w 29"/>
                <a:gd name="T57" fmla="*/ 2147483647 h 30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9" h="305">
                  <a:moveTo>
                    <a:pt x="3" y="12"/>
                  </a:moveTo>
                  <a:lnTo>
                    <a:pt x="3" y="12"/>
                  </a:lnTo>
                  <a:lnTo>
                    <a:pt x="2" y="150"/>
                  </a:lnTo>
                  <a:lnTo>
                    <a:pt x="0" y="289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4" y="301"/>
                  </a:lnTo>
                  <a:lnTo>
                    <a:pt x="8" y="304"/>
                  </a:lnTo>
                  <a:lnTo>
                    <a:pt x="12" y="305"/>
                  </a:lnTo>
                  <a:lnTo>
                    <a:pt x="17" y="304"/>
                  </a:lnTo>
                  <a:lnTo>
                    <a:pt x="21" y="301"/>
                  </a:lnTo>
                  <a:lnTo>
                    <a:pt x="25" y="298"/>
                  </a:lnTo>
                  <a:lnTo>
                    <a:pt x="25" y="293"/>
                  </a:lnTo>
                  <a:lnTo>
                    <a:pt x="27" y="153"/>
                  </a:lnTo>
                  <a:lnTo>
                    <a:pt x="29" y="12"/>
                  </a:lnTo>
                  <a:lnTo>
                    <a:pt x="27" y="8"/>
                  </a:lnTo>
                  <a:lnTo>
                    <a:pt x="25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4" y="8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8" name="Freeform 1816"/>
            <p:cNvSpPr>
              <a:spLocks/>
            </p:cNvSpPr>
            <p:nvPr/>
          </p:nvSpPr>
          <p:spPr bwMode="auto">
            <a:xfrm>
              <a:off x="2646364" y="5905500"/>
              <a:ext cx="15875" cy="147638"/>
            </a:xfrm>
            <a:custGeom>
              <a:avLst/>
              <a:gdLst>
                <a:gd name="T0" fmla="*/ 2147483647 w 28"/>
                <a:gd name="T1" fmla="*/ 2147483647 h 279"/>
                <a:gd name="T2" fmla="*/ 2147483647 w 28"/>
                <a:gd name="T3" fmla="*/ 2147483647 h 279"/>
                <a:gd name="T4" fmla="*/ 2147483647 w 28"/>
                <a:gd name="T5" fmla="*/ 2147483647 h 279"/>
                <a:gd name="T6" fmla="*/ 2147483647 w 28"/>
                <a:gd name="T7" fmla="*/ 2147483647 h 279"/>
                <a:gd name="T8" fmla="*/ 2147483647 w 28"/>
                <a:gd name="T9" fmla="*/ 2147483647 h 279"/>
                <a:gd name="T10" fmla="*/ 2147483647 w 28"/>
                <a:gd name="T11" fmla="*/ 2147483647 h 279"/>
                <a:gd name="T12" fmla="*/ 2147483647 w 28"/>
                <a:gd name="T13" fmla="*/ 2147483647 h 279"/>
                <a:gd name="T14" fmla="*/ 2147483647 w 28"/>
                <a:gd name="T15" fmla="*/ 2147483647 h 279"/>
                <a:gd name="T16" fmla="*/ 2147483647 w 28"/>
                <a:gd name="T17" fmla="*/ 0 h 279"/>
                <a:gd name="T18" fmla="*/ 2147483647 w 28"/>
                <a:gd name="T19" fmla="*/ 2147483647 h 279"/>
                <a:gd name="T20" fmla="*/ 2147483647 w 28"/>
                <a:gd name="T21" fmla="*/ 2147483647 h 279"/>
                <a:gd name="T22" fmla="*/ 2147483647 w 28"/>
                <a:gd name="T23" fmla="*/ 2147483647 h 279"/>
                <a:gd name="T24" fmla="*/ 0 w 28"/>
                <a:gd name="T25" fmla="*/ 2147483647 h 279"/>
                <a:gd name="T26" fmla="*/ 0 w 28"/>
                <a:gd name="T27" fmla="*/ 2147483647 h 279"/>
                <a:gd name="T28" fmla="*/ 2147483647 w 28"/>
                <a:gd name="T29" fmla="*/ 2147483647 h 279"/>
                <a:gd name="T30" fmla="*/ 2147483647 w 28"/>
                <a:gd name="T31" fmla="*/ 2147483647 h 279"/>
                <a:gd name="T32" fmla="*/ 2147483647 w 28"/>
                <a:gd name="T33" fmla="*/ 2147483647 h 279"/>
                <a:gd name="T34" fmla="*/ 2147483647 w 28"/>
                <a:gd name="T35" fmla="*/ 2147483647 h 279"/>
                <a:gd name="T36" fmla="*/ 0 w 28"/>
                <a:gd name="T37" fmla="*/ 2147483647 h 279"/>
                <a:gd name="T38" fmla="*/ 0 w 28"/>
                <a:gd name="T39" fmla="*/ 2147483647 h 279"/>
                <a:gd name="T40" fmla="*/ 2147483647 w 28"/>
                <a:gd name="T41" fmla="*/ 2147483647 h 279"/>
                <a:gd name="T42" fmla="*/ 2147483647 w 28"/>
                <a:gd name="T43" fmla="*/ 2147483647 h 279"/>
                <a:gd name="T44" fmla="*/ 2147483647 w 28"/>
                <a:gd name="T45" fmla="*/ 2147483647 h 279"/>
                <a:gd name="T46" fmla="*/ 2147483647 w 28"/>
                <a:gd name="T47" fmla="*/ 2147483647 h 279"/>
                <a:gd name="T48" fmla="*/ 2147483647 w 28"/>
                <a:gd name="T49" fmla="*/ 2147483647 h 279"/>
                <a:gd name="T50" fmla="*/ 2147483647 w 28"/>
                <a:gd name="T51" fmla="*/ 2147483647 h 279"/>
                <a:gd name="T52" fmla="*/ 2147483647 w 28"/>
                <a:gd name="T53" fmla="*/ 2147483647 h 279"/>
                <a:gd name="T54" fmla="*/ 2147483647 w 28"/>
                <a:gd name="T55" fmla="*/ 2147483647 h 279"/>
                <a:gd name="T56" fmla="*/ 2147483647 w 28"/>
                <a:gd name="T57" fmla="*/ 2147483647 h 279"/>
                <a:gd name="T58" fmla="*/ 2147483647 w 28"/>
                <a:gd name="T59" fmla="*/ 2147483647 h 279"/>
                <a:gd name="T60" fmla="*/ 2147483647 w 28"/>
                <a:gd name="T61" fmla="*/ 2147483647 h 279"/>
                <a:gd name="T62" fmla="*/ 2147483647 w 28"/>
                <a:gd name="T63" fmla="*/ 2147483647 h 279"/>
                <a:gd name="T64" fmla="*/ 2147483647 w 28"/>
                <a:gd name="T65" fmla="*/ 2147483647 h 279"/>
                <a:gd name="T66" fmla="*/ 2147483647 w 28"/>
                <a:gd name="T67" fmla="*/ 2147483647 h 2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279">
                  <a:moveTo>
                    <a:pt x="28" y="149"/>
                  </a:moveTo>
                  <a:lnTo>
                    <a:pt x="28" y="149"/>
                  </a:lnTo>
                  <a:lnTo>
                    <a:pt x="27" y="81"/>
                  </a:lnTo>
                  <a:lnTo>
                    <a:pt x="26" y="12"/>
                  </a:lnTo>
                  <a:lnTo>
                    <a:pt x="24" y="6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1"/>
                  </a:lnTo>
                  <a:lnTo>
                    <a:pt x="4" y="149"/>
                  </a:lnTo>
                  <a:lnTo>
                    <a:pt x="1" y="207"/>
                  </a:lnTo>
                  <a:lnTo>
                    <a:pt x="0" y="267"/>
                  </a:lnTo>
                  <a:lnTo>
                    <a:pt x="1" y="272"/>
                  </a:lnTo>
                  <a:lnTo>
                    <a:pt x="4" y="275"/>
                  </a:lnTo>
                  <a:lnTo>
                    <a:pt x="8" y="278"/>
                  </a:lnTo>
                  <a:lnTo>
                    <a:pt x="12" y="279"/>
                  </a:lnTo>
                  <a:lnTo>
                    <a:pt x="18" y="278"/>
                  </a:lnTo>
                  <a:lnTo>
                    <a:pt x="22" y="275"/>
                  </a:lnTo>
                  <a:lnTo>
                    <a:pt x="24" y="272"/>
                  </a:lnTo>
                  <a:lnTo>
                    <a:pt x="26" y="267"/>
                  </a:lnTo>
                  <a:lnTo>
                    <a:pt x="27" y="237"/>
                  </a:lnTo>
                  <a:lnTo>
                    <a:pt x="28" y="207"/>
                  </a:lnTo>
                  <a:lnTo>
                    <a:pt x="28" y="179"/>
                  </a:lnTo>
                  <a:lnTo>
                    <a:pt x="28" y="1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9" name="Freeform 1817"/>
            <p:cNvSpPr>
              <a:spLocks/>
            </p:cNvSpPr>
            <p:nvPr/>
          </p:nvSpPr>
          <p:spPr bwMode="auto">
            <a:xfrm>
              <a:off x="2686052" y="5905500"/>
              <a:ext cx="19050" cy="147638"/>
            </a:xfrm>
            <a:custGeom>
              <a:avLst/>
              <a:gdLst>
                <a:gd name="T0" fmla="*/ 2147483647 w 38"/>
                <a:gd name="T1" fmla="*/ 2147483647 h 277"/>
                <a:gd name="T2" fmla="*/ 2147483647 w 38"/>
                <a:gd name="T3" fmla="*/ 2147483647 h 277"/>
                <a:gd name="T4" fmla="*/ 2147483647 w 38"/>
                <a:gd name="T5" fmla="*/ 2147483647 h 277"/>
                <a:gd name="T6" fmla="*/ 2147483647 w 38"/>
                <a:gd name="T7" fmla="*/ 2147483647 h 277"/>
                <a:gd name="T8" fmla="*/ 2147483647 w 38"/>
                <a:gd name="T9" fmla="*/ 2147483647 h 277"/>
                <a:gd name="T10" fmla="*/ 2147483647 w 38"/>
                <a:gd name="T11" fmla="*/ 2147483647 h 277"/>
                <a:gd name="T12" fmla="*/ 2147483647 w 38"/>
                <a:gd name="T13" fmla="*/ 2147483647 h 277"/>
                <a:gd name="T14" fmla="*/ 2147483647 w 38"/>
                <a:gd name="T15" fmla="*/ 2147483647 h 277"/>
                <a:gd name="T16" fmla="*/ 2147483647 w 38"/>
                <a:gd name="T17" fmla="*/ 2147483647 h 277"/>
                <a:gd name="T18" fmla="*/ 2147483647 w 38"/>
                <a:gd name="T19" fmla="*/ 2147483647 h 277"/>
                <a:gd name="T20" fmla="*/ 2147483647 w 38"/>
                <a:gd name="T21" fmla="*/ 2147483647 h 277"/>
                <a:gd name="T22" fmla="*/ 2147483647 w 38"/>
                <a:gd name="T23" fmla="*/ 2147483647 h 277"/>
                <a:gd name="T24" fmla="*/ 0 w 38"/>
                <a:gd name="T25" fmla="*/ 2147483647 h 277"/>
                <a:gd name="T26" fmla="*/ 0 w 38"/>
                <a:gd name="T27" fmla="*/ 2147483647 h 277"/>
                <a:gd name="T28" fmla="*/ 2147483647 w 38"/>
                <a:gd name="T29" fmla="*/ 2147483647 h 277"/>
                <a:gd name="T30" fmla="*/ 2147483647 w 38"/>
                <a:gd name="T31" fmla="*/ 2147483647 h 277"/>
                <a:gd name="T32" fmla="*/ 2147483647 w 38"/>
                <a:gd name="T33" fmla="*/ 2147483647 h 277"/>
                <a:gd name="T34" fmla="*/ 2147483647 w 38"/>
                <a:gd name="T35" fmla="*/ 2147483647 h 277"/>
                <a:gd name="T36" fmla="*/ 2147483647 w 38"/>
                <a:gd name="T37" fmla="*/ 2147483647 h 277"/>
                <a:gd name="T38" fmla="*/ 2147483647 w 38"/>
                <a:gd name="T39" fmla="*/ 2147483647 h 277"/>
                <a:gd name="T40" fmla="*/ 2147483647 w 38"/>
                <a:gd name="T41" fmla="*/ 2147483647 h 277"/>
                <a:gd name="T42" fmla="*/ 2147483647 w 38"/>
                <a:gd name="T43" fmla="*/ 2147483647 h 277"/>
                <a:gd name="T44" fmla="*/ 2147483647 w 38"/>
                <a:gd name="T45" fmla="*/ 2147483647 h 277"/>
                <a:gd name="T46" fmla="*/ 2147483647 w 38"/>
                <a:gd name="T47" fmla="*/ 2147483647 h 277"/>
                <a:gd name="T48" fmla="*/ 2147483647 w 38"/>
                <a:gd name="T49" fmla="*/ 2147483647 h 277"/>
                <a:gd name="T50" fmla="*/ 2147483647 w 38"/>
                <a:gd name="T51" fmla="*/ 2147483647 h 277"/>
                <a:gd name="T52" fmla="*/ 2147483647 w 38"/>
                <a:gd name="T53" fmla="*/ 2147483647 h 277"/>
                <a:gd name="T54" fmla="*/ 2147483647 w 38"/>
                <a:gd name="T55" fmla="*/ 2147483647 h 277"/>
                <a:gd name="T56" fmla="*/ 2147483647 w 38"/>
                <a:gd name="T57" fmla="*/ 2147483647 h 277"/>
                <a:gd name="T58" fmla="*/ 2147483647 w 38"/>
                <a:gd name="T59" fmla="*/ 2147483647 h 277"/>
                <a:gd name="T60" fmla="*/ 2147483647 w 38"/>
                <a:gd name="T61" fmla="*/ 2147483647 h 277"/>
                <a:gd name="T62" fmla="*/ 2147483647 w 38"/>
                <a:gd name="T63" fmla="*/ 2147483647 h 277"/>
                <a:gd name="T64" fmla="*/ 2147483647 w 38"/>
                <a:gd name="T65" fmla="*/ 2147483647 h 277"/>
                <a:gd name="T66" fmla="*/ 2147483647 w 38"/>
                <a:gd name="T67" fmla="*/ 2147483647 h 277"/>
                <a:gd name="T68" fmla="*/ 2147483647 w 38"/>
                <a:gd name="T69" fmla="*/ 2147483647 h 277"/>
                <a:gd name="T70" fmla="*/ 2147483647 w 38"/>
                <a:gd name="T71" fmla="*/ 2147483647 h 277"/>
                <a:gd name="T72" fmla="*/ 2147483647 w 38"/>
                <a:gd name="T73" fmla="*/ 2147483647 h 277"/>
                <a:gd name="T74" fmla="*/ 2147483647 w 38"/>
                <a:gd name="T75" fmla="*/ 2147483647 h 277"/>
                <a:gd name="T76" fmla="*/ 2147483647 w 38"/>
                <a:gd name="T77" fmla="*/ 2147483647 h 277"/>
                <a:gd name="T78" fmla="*/ 2147483647 w 38"/>
                <a:gd name="T79" fmla="*/ 2147483647 h 277"/>
                <a:gd name="T80" fmla="*/ 2147483647 w 38"/>
                <a:gd name="T81" fmla="*/ 0 h 277"/>
                <a:gd name="T82" fmla="*/ 2147483647 w 38"/>
                <a:gd name="T83" fmla="*/ 0 h 277"/>
                <a:gd name="T84" fmla="*/ 2147483647 w 38"/>
                <a:gd name="T85" fmla="*/ 2147483647 h 277"/>
                <a:gd name="T86" fmla="*/ 2147483647 w 38"/>
                <a:gd name="T87" fmla="*/ 2147483647 h 277"/>
                <a:gd name="T88" fmla="*/ 2147483647 w 38"/>
                <a:gd name="T89" fmla="*/ 2147483647 h 2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8" h="277">
                  <a:moveTo>
                    <a:pt x="15" y="7"/>
                  </a:moveTo>
                  <a:lnTo>
                    <a:pt x="15" y="7"/>
                  </a:lnTo>
                  <a:lnTo>
                    <a:pt x="10" y="19"/>
                  </a:lnTo>
                  <a:lnTo>
                    <a:pt x="7" y="33"/>
                  </a:lnTo>
                  <a:lnTo>
                    <a:pt x="6" y="48"/>
                  </a:lnTo>
                  <a:lnTo>
                    <a:pt x="4" y="61"/>
                  </a:lnTo>
                  <a:lnTo>
                    <a:pt x="6" y="90"/>
                  </a:lnTo>
                  <a:lnTo>
                    <a:pt x="7" y="118"/>
                  </a:lnTo>
                  <a:lnTo>
                    <a:pt x="7" y="190"/>
                  </a:lnTo>
                  <a:lnTo>
                    <a:pt x="4" y="225"/>
                  </a:lnTo>
                  <a:lnTo>
                    <a:pt x="3" y="243"/>
                  </a:lnTo>
                  <a:lnTo>
                    <a:pt x="0" y="261"/>
                  </a:lnTo>
                  <a:lnTo>
                    <a:pt x="2" y="266"/>
                  </a:lnTo>
                  <a:lnTo>
                    <a:pt x="3" y="272"/>
                  </a:lnTo>
                  <a:lnTo>
                    <a:pt x="7" y="274"/>
                  </a:lnTo>
                  <a:lnTo>
                    <a:pt x="11" y="276"/>
                  </a:lnTo>
                  <a:lnTo>
                    <a:pt x="15" y="277"/>
                  </a:lnTo>
                  <a:lnTo>
                    <a:pt x="21" y="276"/>
                  </a:lnTo>
                  <a:lnTo>
                    <a:pt x="23" y="273"/>
                  </a:lnTo>
                  <a:lnTo>
                    <a:pt x="25" y="268"/>
                  </a:lnTo>
                  <a:lnTo>
                    <a:pt x="29" y="243"/>
                  </a:lnTo>
                  <a:lnTo>
                    <a:pt x="30" y="217"/>
                  </a:lnTo>
                  <a:lnTo>
                    <a:pt x="31" y="193"/>
                  </a:lnTo>
                  <a:lnTo>
                    <a:pt x="31" y="167"/>
                  </a:lnTo>
                  <a:lnTo>
                    <a:pt x="30" y="132"/>
                  </a:lnTo>
                  <a:lnTo>
                    <a:pt x="27" y="93"/>
                  </a:lnTo>
                  <a:lnTo>
                    <a:pt x="27" y="72"/>
                  </a:lnTo>
                  <a:lnTo>
                    <a:pt x="29" y="53"/>
                  </a:lnTo>
                  <a:lnTo>
                    <a:pt x="31" y="36"/>
                  </a:lnTo>
                  <a:lnTo>
                    <a:pt x="34" y="27"/>
                  </a:lnTo>
                  <a:lnTo>
                    <a:pt x="37" y="19"/>
                  </a:lnTo>
                  <a:lnTo>
                    <a:pt x="38" y="14"/>
                  </a:lnTo>
                  <a:lnTo>
                    <a:pt x="37" y="10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3"/>
                  </a:lnTo>
                  <a:lnTo>
                    <a:pt x="15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0" name="Freeform 1818"/>
            <p:cNvSpPr>
              <a:spLocks/>
            </p:cNvSpPr>
            <p:nvPr/>
          </p:nvSpPr>
          <p:spPr bwMode="auto">
            <a:xfrm>
              <a:off x="2470152" y="6092825"/>
              <a:ext cx="15875" cy="120650"/>
            </a:xfrm>
            <a:custGeom>
              <a:avLst/>
              <a:gdLst>
                <a:gd name="T0" fmla="*/ 2147483647 w 30"/>
                <a:gd name="T1" fmla="*/ 2147483647 h 228"/>
                <a:gd name="T2" fmla="*/ 2147483647 w 30"/>
                <a:gd name="T3" fmla="*/ 2147483647 h 228"/>
                <a:gd name="T4" fmla="*/ 2147483647 w 30"/>
                <a:gd name="T5" fmla="*/ 2147483647 h 228"/>
                <a:gd name="T6" fmla="*/ 2147483647 w 30"/>
                <a:gd name="T7" fmla="*/ 2147483647 h 228"/>
                <a:gd name="T8" fmla="*/ 2147483647 w 30"/>
                <a:gd name="T9" fmla="*/ 2147483647 h 228"/>
                <a:gd name="T10" fmla="*/ 2147483647 w 30"/>
                <a:gd name="T11" fmla="*/ 0 h 228"/>
                <a:gd name="T12" fmla="*/ 2147483647 w 30"/>
                <a:gd name="T13" fmla="*/ 2147483647 h 228"/>
                <a:gd name="T14" fmla="*/ 2147483647 w 30"/>
                <a:gd name="T15" fmla="*/ 2147483647 h 228"/>
                <a:gd name="T16" fmla="*/ 2147483647 w 30"/>
                <a:gd name="T17" fmla="*/ 2147483647 h 228"/>
                <a:gd name="T18" fmla="*/ 0 w 30"/>
                <a:gd name="T19" fmla="*/ 2147483647 h 228"/>
                <a:gd name="T20" fmla="*/ 0 w 30"/>
                <a:gd name="T21" fmla="*/ 2147483647 h 228"/>
                <a:gd name="T22" fmla="*/ 2147483647 w 30"/>
                <a:gd name="T23" fmla="*/ 2147483647 h 228"/>
                <a:gd name="T24" fmla="*/ 2147483647 w 30"/>
                <a:gd name="T25" fmla="*/ 2147483647 h 228"/>
                <a:gd name="T26" fmla="*/ 2147483647 w 30"/>
                <a:gd name="T27" fmla="*/ 2147483647 h 228"/>
                <a:gd name="T28" fmla="*/ 0 w 30"/>
                <a:gd name="T29" fmla="*/ 2147483647 h 228"/>
                <a:gd name="T30" fmla="*/ 0 w 30"/>
                <a:gd name="T31" fmla="*/ 2147483647 h 228"/>
                <a:gd name="T32" fmla="*/ 2147483647 w 30"/>
                <a:gd name="T33" fmla="*/ 2147483647 h 228"/>
                <a:gd name="T34" fmla="*/ 2147483647 w 30"/>
                <a:gd name="T35" fmla="*/ 2147483647 h 228"/>
                <a:gd name="T36" fmla="*/ 2147483647 w 30"/>
                <a:gd name="T37" fmla="*/ 2147483647 h 228"/>
                <a:gd name="T38" fmla="*/ 2147483647 w 30"/>
                <a:gd name="T39" fmla="*/ 2147483647 h 228"/>
                <a:gd name="T40" fmla="*/ 2147483647 w 30"/>
                <a:gd name="T41" fmla="*/ 2147483647 h 228"/>
                <a:gd name="T42" fmla="*/ 2147483647 w 30"/>
                <a:gd name="T43" fmla="*/ 2147483647 h 228"/>
                <a:gd name="T44" fmla="*/ 2147483647 w 30"/>
                <a:gd name="T45" fmla="*/ 2147483647 h 228"/>
                <a:gd name="T46" fmla="*/ 2147483647 w 30"/>
                <a:gd name="T47" fmla="*/ 2147483647 h 228"/>
                <a:gd name="T48" fmla="*/ 2147483647 w 30"/>
                <a:gd name="T49" fmla="*/ 2147483647 h 228"/>
                <a:gd name="T50" fmla="*/ 2147483647 w 30"/>
                <a:gd name="T51" fmla="*/ 2147483647 h 228"/>
                <a:gd name="T52" fmla="*/ 2147483647 w 30"/>
                <a:gd name="T53" fmla="*/ 2147483647 h 228"/>
                <a:gd name="T54" fmla="*/ 2147483647 w 30"/>
                <a:gd name="T55" fmla="*/ 2147483647 h 228"/>
                <a:gd name="T56" fmla="*/ 2147483647 w 30"/>
                <a:gd name="T57" fmla="*/ 2147483647 h 228"/>
                <a:gd name="T58" fmla="*/ 2147483647 w 30"/>
                <a:gd name="T59" fmla="*/ 2147483647 h 22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228">
                  <a:moveTo>
                    <a:pt x="26" y="14"/>
                  </a:moveTo>
                  <a:lnTo>
                    <a:pt x="26" y="14"/>
                  </a:lnTo>
                  <a:lnTo>
                    <a:pt x="25" y="8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3" y="64"/>
                  </a:lnTo>
                  <a:lnTo>
                    <a:pt x="4" y="114"/>
                  </a:lnTo>
                  <a:lnTo>
                    <a:pt x="3" y="165"/>
                  </a:lnTo>
                  <a:lnTo>
                    <a:pt x="0" y="216"/>
                  </a:lnTo>
                  <a:lnTo>
                    <a:pt x="2" y="221"/>
                  </a:lnTo>
                  <a:lnTo>
                    <a:pt x="4" y="225"/>
                  </a:lnTo>
                  <a:lnTo>
                    <a:pt x="7" y="228"/>
                  </a:lnTo>
                  <a:lnTo>
                    <a:pt x="12" y="228"/>
                  </a:lnTo>
                  <a:lnTo>
                    <a:pt x="16" y="228"/>
                  </a:lnTo>
                  <a:lnTo>
                    <a:pt x="21" y="225"/>
                  </a:lnTo>
                  <a:lnTo>
                    <a:pt x="25" y="221"/>
                  </a:lnTo>
                  <a:lnTo>
                    <a:pt x="26" y="216"/>
                  </a:lnTo>
                  <a:lnTo>
                    <a:pt x="29" y="165"/>
                  </a:lnTo>
                  <a:lnTo>
                    <a:pt x="30" y="114"/>
                  </a:lnTo>
                  <a:lnTo>
                    <a:pt x="29" y="64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1" name="Freeform 1819"/>
            <p:cNvSpPr>
              <a:spLocks/>
            </p:cNvSpPr>
            <p:nvPr/>
          </p:nvSpPr>
          <p:spPr bwMode="auto">
            <a:xfrm>
              <a:off x="2516189" y="6091238"/>
              <a:ext cx="23813" cy="128588"/>
            </a:xfrm>
            <a:custGeom>
              <a:avLst/>
              <a:gdLst>
                <a:gd name="T0" fmla="*/ 2147483647 w 46"/>
                <a:gd name="T1" fmla="*/ 2147483647 h 242"/>
                <a:gd name="T2" fmla="*/ 2147483647 w 46"/>
                <a:gd name="T3" fmla="*/ 2147483647 h 242"/>
                <a:gd name="T4" fmla="*/ 2147483647 w 46"/>
                <a:gd name="T5" fmla="*/ 2147483647 h 242"/>
                <a:gd name="T6" fmla="*/ 2147483647 w 46"/>
                <a:gd name="T7" fmla="*/ 2147483647 h 242"/>
                <a:gd name="T8" fmla="*/ 2147483647 w 46"/>
                <a:gd name="T9" fmla="*/ 2147483647 h 242"/>
                <a:gd name="T10" fmla="*/ 2147483647 w 46"/>
                <a:gd name="T11" fmla="*/ 2147483647 h 242"/>
                <a:gd name="T12" fmla="*/ 2147483647 w 46"/>
                <a:gd name="T13" fmla="*/ 2147483647 h 242"/>
                <a:gd name="T14" fmla="*/ 2147483647 w 46"/>
                <a:gd name="T15" fmla="*/ 2147483647 h 242"/>
                <a:gd name="T16" fmla="*/ 2147483647 w 46"/>
                <a:gd name="T17" fmla="*/ 2147483647 h 242"/>
                <a:gd name="T18" fmla="*/ 2147483647 w 46"/>
                <a:gd name="T19" fmla="*/ 2147483647 h 242"/>
                <a:gd name="T20" fmla="*/ 2147483647 w 46"/>
                <a:gd name="T21" fmla="*/ 2147483647 h 242"/>
                <a:gd name="T22" fmla="*/ 2147483647 w 46"/>
                <a:gd name="T23" fmla="*/ 2147483647 h 242"/>
                <a:gd name="T24" fmla="*/ 2147483647 w 46"/>
                <a:gd name="T25" fmla="*/ 2147483647 h 242"/>
                <a:gd name="T26" fmla="*/ 0 w 46"/>
                <a:gd name="T27" fmla="*/ 2147483647 h 242"/>
                <a:gd name="T28" fmla="*/ 0 w 46"/>
                <a:gd name="T29" fmla="*/ 2147483647 h 242"/>
                <a:gd name="T30" fmla="*/ 2147483647 w 46"/>
                <a:gd name="T31" fmla="*/ 2147483647 h 242"/>
                <a:gd name="T32" fmla="*/ 2147483647 w 46"/>
                <a:gd name="T33" fmla="*/ 2147483647 h 242"/>
                <a:gd name="T34" fmla="*/ 2147483647 w 46"/>
                <a:gd name="T35" fmla="*/ 2147483647 h 242"/>
                <a:gd name="T36" fmla="*/ 2147483647 w 46"/>
                <a:gd name="T37" fmla="*/ 2147483647 h 242"/>
                <a:gd name="T38" fmla="*/ 2147483647 w 46"/>
                <a:gd name="T39" fmla="*/ 2147483647 h 242"/>
                <a:gd name="T40" fmla="*/ 2147483647 w 46"/>
                <a:gd name="T41" fmla="*/ 2147483647 h 242"/>
                <a:gd name="T42" fmla="*/ 2147483647 w 46"/>
                <a:gd name="T43" fmla="*/ 2147483647 h 242"/>
                <a:gd name="T44" fmla="*/ 2147483647 w 46"/>
                <a:gd name="T45" fmla="*/ 2147483647 h 242"/>
                <a:gd name="T46" fmla="*/ 2147483647 w 46"/>
                <a:gd name="T47" fmla="*/ 2147483647 h 242"/>
                <a:gd name="T48" fmla="*/ 2147483647 w 46"/>
                <a:gd name="T49" fmla="*/ 2147483647 h 242"/>
                <a:gd name="T50" fmla="*/ 2147483647 w 46"/>
                <a:gd name="T51" fmla="*/ 2147483647 h 242"/>
                <a:gd name="T52" fmla="*/ 2147483647 w 46"/>
                <a:gd name="T53" fmla="*/ 2147483647 h 242"/>
                <a:gd name="T54" fmla="*/ 2147483647 w 46"/>
                <a:gd name="T55" fmla="*/ 2147483647 h 242"/>
                <a:gd name="T56" fmla="*/ 2147483647 w 46"/>
                <a:gd name="T57" fmla="*/ 2147483647 h 242"/>
                <a:gd name="T58" fmla="*/ 2147483647 w 46"/>
                <a:gd name="T59" fmla="*/ 2147483647 h 242"/>
                <a:gd name="T60" fmla="*/ 2147483647 w 46"/>
                <a:gd name="T61" fmla="*/ 2147483647 h 242"/>
                <a:gd name="T62" fmla="*/ 2147483647 w 46"/>
                <a:gd name="T63" fmla="*/ 2147483647 h 242"/>
                <a:gd name="T64" fmla="*/ 2147483647 w 46"/>
                <a:gd name="T65" fmla="*/ 2147483647 h 242"/>
                <a:gd name="T66" fmla="*/ 2147483647 w 46"/>
                <a:gd name="T67" fmla="*/ 2147483647 h 242"/>
                <a:gd name="T68" fmla="*/ 2147483647 w 46"/>
                <a:gd name="T69" fmla="*/ 2147483647 h 242"/>
                <a:gd name="T70" fmla="*/ 2147483647 w 46"/>
                <a:gd name="T71" fmla="*/ 2147483647 h 242"/>
                <a:gd name="T72" fmla="*/ 2147483647 w 46"/>
                <a:gd name="T73" fmla="*/ 2147483647 h 242"/>
                <a:gd name="T74" fmla="*/ 2147483647 w 46"/>
                <a:gd name="T75" fmla="*/ 2147483647 h 242"/>
                <a:gd name="T76" fmla="*/ 2147483647 w 46"/>
                <a:gd name="T77" fmla="*/ 2147483647 h 242"/>
                <a:gd name="T78" fmla="*/ 2147483647 w 46"/>
                <a:gd name="T79" fmla="*/ 2147483647 h 242"/>
                <a:gd name="T80" fmla="*/ 2147483647 w 46"/>
                <a:gd name="T81" fmla="*/ 2147483647 h 242"/>
                <a:gd name="T82" fmla="*/ 2147483647 w 46"/>
                <a:gd name="T83" fmla="*/ 2147483647 h 242"/>
                <a:gd name="T84" fmla="*/ 2147483647 w 46"/>
                <a:gd name="T85" fmla="*/ 2147483647 h 242"/>
                <a:gd name="T86" fmla="*/ 2147483647 w 46"/>
                <a:gd name="T87" fmla="*/ 0 h 242"/>
                <a:gd name="T88" fmla="*/ 2147483647 w 46"/>
                <a:gd name="T89" fmla="*/ 2147483647 h 242"/>
                <a:gd name="T90" fmla="*/ 2147483647 w 46"/>
                <a:gd name="T91" fmla="*/ 2147483647 h 242"/>
                <a:gd name="T92" fmla="*/ 2147483647 w 46"/>
                <a:gd name="T93" fmla="*/ 2147483647 h 242"/>
                <a:gd name="T94" fmla="*/ 2147483647 w 46"/>
                <a:gd name="T95" fmla="*/ 2147483647 h 2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242">
                  <a:moveTo>
                    <a:pt x="20" y="10"/>
                  </a:moveTo>
                  <a:lnTo>
                    <a:pt x="20" y="10"/>
                  </a:lnTo>
                  <a:lnTo>
                    <a:pt x="17" y="18"/>
                  </a:lnTo>
                  <a:lnTo>
                    <a:pt x="16" y="26"/>
                  </a:lnTo>
                  <a:lnTo>
                    <a:pt x="16" y="42"/>
                  </a:lnTo>
                  <a:lnTo>
                    <a:pt x="16" y="61"/>
                  </a:lnTo>
                  <a:lnTo>
                    <a:pt x="13" y="82"/>
                  </a:lnTo>
                  <a:lnTo>
                    <a:pt x="6" y="121"/>
                  </a:lnTo>
                  <a:lnTo>
                    <a:pt x="4" y="147"/>
                  </a:lnTo>
                  <a:lnTo>
                    <a:pt x="2" y="174"/>
                  </a:lnTo>
                  <a:lnTo>
                    <a:pt x="1" y="202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3" y="242"/>
                  </a:lnTo>
                  <a:lnTo>
                    <a:pt x="17" y="240"/>
                  </a:lnTo>
                  <a:lnTo>
                    <a:pt x="21" y="238"/>
                  </a:lnTo>
                  <a:lnTo>
                    <a:pt x="24" y="234"/>
                  </a:lnTo>
                  <a:lnTo>
                    <a:pt x="25" y="228"/>
                  </a:lnTo>
                  <a:lnTo>
                    <a:pt x="27" y="205"/>
                  </a:lnTo>
                  <a:lnTo>
                    <a:pt x="29" y="182"/>
                  </a:lnTo>
                  <a:lnTo>
                    <a:pt x="31" y="160"/>
                  </a:lnTo>
                  <a:lnTo>
                    <a:pt x="32" y="137"/>
                  </a:lnTo>
                  <a:lnTo>
                    <a:pt x="32" y="122"/>
                  </a:lnTo>
                  <a:lnTo>
                    <a:pt x="35" y="109"/>
                  </a:lnTo>
                  <a:lnTo>
                    <a:pt x="39" y="80"/>
                  </a:lnTo>
                  <a:lnTo>
                    <a:pt x="40" y="64"/>
                  </a:lnTo>
                  <a:lnTo>
                    <a:pt x="40" y="48"/>
                  </a:lnTo>
                  <a:lnTo>
                    <a:pt x="40" y="31"/>
                  </a:lnTo>
                  <a:lnTo>
                    <a:pt x="42" y="23"/>
                  </a:lnTo>
                  <a:lnTo>
                    <a:pt x="44" y="17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7" y="2"/>
                  </a:lnTo>
                  <a:lnTo>
                    <a:pt x="23" y="4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2" name="Freeform 1820"/>
            <p:cNvSpPr>
              <a:spLocks/>
            </p:cNvSpPr>
            <p:nvPr/>
          </p:nvSpPr>
          <p:spPr bwMode="auto">
            <a:xfrm>
              <a:off x="2562227" y="6086475"/>
              <a:ext cx="19050" cy="128588"/>
            </a:xfrm>
            <a:custGeom>
              <a:avLst/>
              <a:gdLst>
                <a:gd name="T0" fmla="*/ 2147483647 w 35"/>
                <a:gd name="T1" fmla="*/ 2147483647 h 244"/>
                <a:gd name="T2" fmla="*/ 2147483647 w 35"/>
                <a:gd name="T3" fmla="*/ 2147483647 h 244"/>
                <a:gd name="T4" fmla="*/ 2147483647 w 35"/>
                <a:gd name="T5" fmla="*/ 2147483647 h 244"/>
                <a:gd name="T6" fmla="*/ 2147483647 w 35"/>
                <a:gd name="T7" fmla="*/ 2147483647 h 244"/>
                <a:gd name="T8" fmla="*/ 2147483647 w 35"/>
                <a:gd name="T9" fmla="*/ 2147483647 h 244"/>
                <a:gd name="T10" fmla="*/ 0 w 35"/>
                <a:gd name="T11" fmla="*/ 2147483647 h 244"/>
                <a:gd name="T12" fmla="*/ 0 w 35"/>
                <a:gd name="T13" fmla="*/ 2147483647 h 244"/>
                <a:gd name="T14" fmla="*/ 0 w 35"/>
                <a:gd name="T15" fmla="*/ 2147483647 h 244"/>
                <a:gd name="T16" fmla="*/ 2147483647 w 35"/>
                <a:gd name="T17" fmla="*/ 2147483647 h 244"/>
                <a:gd name="T18" fmla="*/ 2147483647 w 35"/>
                <a:gd name="T19" fmla="*/ 2147483647 h 244"/>
                <a:gd name="T20" fmla="*/ 0 w 35"/>
                <a:gd name="T21" fmla="*/ 2147483647 h 244"/>
                <a:gd name="T22" fmla="*/ 0 w 35"/>
                <a:gd name="T23" fmla="*/ 2147483647 h 244"/>
                <a:gd name="T24" fmla="*/ 2147483647 w 35"/>
                <a:gd name="T25" fmla="*/ 2147483647 h 244"/>
                <a:gd name="T26" fmla="*/ 2147483647 w 35"/>
                <a:gd name="T27" fmla="*/ 2147483647 h 244"/>
                <a:gd name="T28" fmla="*/ 2147483647 w 35"/>
                <a:gd name="T29" fmla="*/ 2147483647 h 244"/>
                <a:gd name="T30" fmla="*/ 2147483647 w 35"/>
                <a:gd name="T31" fmla="*/ 2147483647 h 244"/>
                <a:gd name="T32" fmla="*/ 2147483647 w 35"/>
                <a:gd name="T33" fmla="*/ 2147483647 h 244"/>
                <a:gd name="T34" fmla="*/ 2147483647 w 35"/>
                <a:gd name="T35" fmla="*/ 2147483647 h 244"/>
                <a:gd name="T36" fmla="*/ 2147483647 w 35"/>
                <a:gd name="T37" fmla="*/ 2147483647 h 244"/>
                <a:gd name="T38" fmla="*/ 2147483647 w 35"/>
                <a:gd name="T39" fmla="*/ 2147483647 h 244"/>
                <a:gd name="T40" fmla="*/ 2147483647 w 35"/>
                <a:gd name="T41" fmla="*/ 2147483647 h 244"/>
                <a:gd name="T42" fmla="*/ 2147483647 w 35"/>
                <a:gd name="T43" fmla="*/ 2147483647 h 244"/>
                <a:gd name="T44" fmla="*/ 2147483647 w 35"/>
                <a:gd name="T45" fmla="*/ 2147483647 h 244"/>
                <a:gd name="T46" fmla="*/ 2147483647 w 35"/>
                <a:gd name="T47" fmla="*/ 2147483647 h 244"/>
                <a:gd name="T48" fmla="*/ 2147483647 w 35"/>
                <a:gd name="T49" fmla="*/ 2147483647 h 244"/>
                <a:gd name="T50" fmla="*/ 2147483647 w 35"/>
                <a:gd name="T51" fmla="*/ 2147483647 h 244"/>
                <a:gd name="T52" fmla="*/ 2147483647 w 35"/>
                <a:gd name="T53" fmla="*/ 2147483647 h 244"/>
                <a:gd name="T54" fmla="*/ 2147483647 w 35"/>
                <a:gd name="T55" fmla="*/ 2147483647 h 244"/>
                <a:gd name="T56" fmla="*/ 2147483647 w 35"/>
                <a:gd name="T57" fmla="*/ 2147483647 h 244"/>
                <a:gd name="T58" fmla="*/ 2147483647 w 35"/>
                <a:gd name="T59" fmla="*/ 2147483647 h 244"/>
                <a:gd name="T60" fmla="*/ 2147483647 w 35"/>
                <a:gd name="T61" fmla="*/ 2147483647 h 244"/>
                <a:gd name="T62" fmla="*/ 2147483647 w 35"/>
                <a:gd name="T63" fmla="*/ 2147483647 h 244"/>
                <a:gd name="T64" fmla="*/ 2147483647 w 35"/>
                <a:gd name="T65" fmla="*/ 2147483647 h 244"/>
                <a:gd name="T66" fmla="*/ 2147483647 w 35"/>
                <a:gd name="T67" fmla="*/ 2147483647 h 244"/>
                <a:gd name="T68" fmla="*/ 2147483647 w 35"/>
                <a:gd name="T69" fmla="*/ 2147483647 h 244"/>
                <a:gd name="T70" fmla="*/ 2147483647 w 35"/>
                <a:gd name="T71" fmla="*/ 2147483647 h 244"/>
                <a:gd name="T72" fmla="*/ 2147483647 w 35"/>
                <a:gd name="T73" fmla="*/ 0 h 244"/>
                <a:gd name="T74" fmla="*/ 2147483647 w 35"/>
                <a:gd name="T75" fmla="*/ 2147483647 h 244"/>
                <a:gd name="T76" fmla="*/ 2147483647 w 35"/>
                <a:gd name="T77" fmla="*/ 2147483647 h 244"/>
                <a:gd name="T78" fmla="*/ 2147483647 w 35"/>
                <a:gd name="T79" fmla="*/ 2147483647 h 244"/>
                <a:gd name="T80" fmla="*/ 2147483647 w 35"/>
                <a:gd name="T81" fmla="*/ 2147483647 h 2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5" h="244">
                  <a:moveTo>
                    <a:pt x="10" y="9"/>
                  </a:moveTo>
                  <a:lnTo>
                    <a:pt x="10" y="9"/>
                  </a:lnTo>
                  <a:lnTo>
                    <a:pt x="7" y="21"/>
                  </a:lnTo>
                  <a:lnTo>
                    <a:pt x="3" y="35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0" y="89"/>
                  </a:lnTo>
                  <a:lnTo>
                    <a:pt x="0" y="118"/>
                  </a:lnTo>
                  <a:lnTo>
                    <a:pt x="4" y="173"/>
                  </a:lnTo>
                  <a:lnTo>
                    <a:pt x="3" y="202"/>
                  </a:lnTo>
                  <a:lnTo>
                    <a:pt x="0" y="228"/>
                  </a:lnTo>
                  <a:lnTo>
                    <a:pt x="2" y="233"/>
                  </a:lnTo>
                  <a:lnTo>
                    <a:pt x="3" y="239"/>
                  </a:lnTo>
                  <a:lnTo>
                    <a:pt x="7" y="241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21" y="243"/>
                  </a:lnTo>
                  <a:lnTo>
                    <a:pt x="23" y="240"/>
                  </a:lnTo>
                  <a:lnTo>
                    <a:pt x="25" y="234"/>
                  </a:lnTo>
                  <a:lnTo>
                    <a:pt x="27" y="211"/>
                  </a:lnTo>
                  <a:lnTo>
                    <a:pt x="29" y="188"/>
                  </a:lnTo>
                  <a:lnTo>
                    <a:pt x="29" y="142"/>
                  </a:lnTo>
                  <a:lnTo>
                    <a:pt x="27" y="111"/>
                  </a:lnTo>
                  <a:lnTo>
                    <a:pt x="27" y="78"/>
                  </a:lnTo>
                  <a:lnTo>
                    <a:pt x="27" y="62"/>
                  </a:lnTo>
                  <a:lnTo>
                    <a:pt x="29" y="46"/>
                  </a:lnTo>
                  <a:lnTo>
                    <a:pt x="30" y="31"/>
                  </a:lnTo>
                  <a:lnTo>
                    <a:pt x="35" y="16"/>
                  </a:lnTo>
                  <a:lnTo>
                    <a:pt x="35" y="11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6" y="1"/>
                  </a:lnTo>
                  <a:lnTo>
                    <a:pt x="14" y="4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3" name="Freeform 1821"/>
            <p:cNvSpPr>
              <a:spLocks/>
            </p:cNvSpPr>
            <p:nvPr/>
          </p:nvSpPr>
          <p:spPr bwMode="auto">
            <a:xfrm>
              <a:off x="2606677" y="6091238"/>
              <a:ext cx="15875" cy="128588"/>
            </a:xfrm>
            <a:custGeom>
              <a:avLst/>
              <a:gdLst>
                <a:gd name="T0" fmla="*/ 2147483647 w 31"/>
                <a:gd name="T1" fmla="*/ 2147483647 h 242"/>
                <a:gd name="T2" fmla="*/ 2147483647 w 31"/>
                <a:gd name="T3" fmla="*/ 2147483647 h 242"/>
                <a:gd name="T4" fmla="*/ 2147483647 w 31"/>
                <a:gd name="T5" fmla="*/ 2147483647 h 242"/>
                <a:gd name="T6" fmla="*/ 2147483647 w 31"/>
                <a:gd name="T7" fmla="*/ 2147483647 h 242"/>
                <a:gd name="T8" fmla="*/ 2147483647 w 31"/>
                <a:gd name="T9" fmla="*/ 2147483647 h 242"/>
                <a:gd name="T10" fmla="*/ 2147483647 w 31"/>
                <a:gd name="T11" fmla="*/ 0 h 242"/>
                <a:gd name="T12" fmla="*/ 2147483647 w 31"/>
                <a:gd name="T13" fmla="*/ 2147483647 h 242"/>
                <a:gd name="T14" fmla="*/ 2147483647 w 31"/>
                <a:gd name="T15" fmla="*/ 2147483647 h 242"/>
                <a:gd name="T16" fmla="*/ 2147483647 w 31"/>
                <a:gd name="T17" fmla="*/ 2147483647 h 242"/>
                <a:gd name="T18" fmla="*/ 0 w 31"/>
                <a:gd name="T19" fmla="*/ 2147483647 h 242"/>
                <a:gd name="T20" fmla="*/ 0 w 31"/>
                <a:gd name="T21" fmla="*/ 2147483647 h 242"/>
                <a:gd name="T22" fmla="*/ 2147483647 w 31"/>
                <a:gd name="T23" fmla="*/ 2147483647 h 242"/>
                <a:gd name="T24" fmla="*/ 2147483647 w 31"/>
                <a:gd name="T25" fmla="*/ 2147483647 h 242"/>
                <a:gd name="T26" fmla="*/ 2147483647 w 31"/>
                <a:gd name="T27" fmla="*/ 2147483647 h 242"/>
                <a:gd name="T28" fmla="*/ 2147483647 w 31"/>
                <a:gd name="T29" fmla="*/ 2147483647 h 242"/>
                <a:gd name="T30" fmla="*/ 2147483647 w 31"/>
                <a:gd name="T31" fmla="*/ 2147483647 h 242"/>
                <a:gd name="T32" fmla="*/ 2147483647 w 31"/>
                <a:gd name="T33" fmla="*/ 2147483647 h 242"/>
                <a:gd name="T34" fmla="*/ 2147483647 w 31"/>
                <a:gd name="T35" fmla="*/ 2147483647 h 242"/>
                <a:gd name="T36" fmla="*/ 2147483647 w 31"/>
                <a:gd name="T37" fmla="*/ 2147483647 h 242"/>
                <a:gd name="T38" fmla="*/ 0 w 31"/>
                <a:gd name="T39" fmla="*/ 2147483647 h 242"/>
                <a:gd name="T40" fmla="*/ 0 w 31"/>
                <a:gd name="T41" fmla="*/ 2147483647 h 242"/>
                <a:gd name="T42" fmla="*/ 2147483647 w 31"/>
                <a:gd name="T43" fmla="*/ 2147483647 h 242"/>
                <a:gd name="T44" fmla="*/ 2147483647 w 31"/>
                <a:gd name="T45" fmla="*/ 2147483647 h 242"/>
                <a:gd name="T46" fmla="*/ 2147483647 w 31"/>
                <a:gd name="T47" fmla="*/ 2147483647 h 242"/>
                <a:gd name="T48" fmla="*/ 2147483647 w 31"/>
                <a:gd name="T49" fmla="*/ 2147483647 h 242"/>
                <a:gd name="T50" fmla="*/ 2147483647 w 31"/>
                <a:gd name="T51" fmla="*/ 2147483647 h 242"/>
                <a:gd name="T52" fmla="*/ 2147483647 w 31"/>
                <a:gd name="T53" fmla="*/ 2147483647 h 242"/>
                <a:gd name="T54" fmla="*/ 2147483647 w 31"/>
                <a:gd name="T55" fmla="*/ 2147483647 h 242"/>
                <a:gd name="T56" fmla="*/ 2147483647 w 31"/>
                <a:gd name="T57" fmla="*/ 2147483647 h 242"/>
                <a:gd name="T58" fmla="*/ 2147483647 w 31"/>
                <a:gd name="T59" fmla="*/ 2147483647 h 242"/>
                <a:gd name="T60" fmla="*/ 2147483647 w 31"/>
                <a:gd name="T61" fmla="*/ 2147483647 h 242"/>
                <a:gd name="T62" fmla="*/ 2147483647 w 31"/>
                <a:gd name="T63" fmla="*/ 2147483647 h 242"/>
                <a:gd name="T64" fmla="*/ 2147483647 w 31"/>
                <a:gd name="T65" fmla="*/ 2147483647 h 242"/>
                <a:gd name="T66" fmla="*/ 2147483647 w 31"/>
                <a:gd name="T67" fmla="*/ 2147483647 h 242"/>
                <a:gd name="T68" fmla="*/ 2147483647 w 31"/>
                <a:gd name="T69" fmla="*/ 2147483647 h 242"/>
                <a:gd name="T70" fmla="*/ 2147483647 w 31"/>
                <a:gd name="T71" fmla="*/ 2147483647 h 242"/>
                <a:gd name="T72" fmla="*/ 2147483647 w 31"/>
                <a:gd name="T73" fmla="*/ 2147483647 h 242"/>
                <a:gd name="T74" fmla="*/ 2147483647 w 31"/>
                <a:gd name="T75" fmla="*/ 2147483647 h 242"/>
                <a:gd name="T76" fmla="*/ 2147483647 w 31"/>
                <a:gd name="T77" fmla="*/ 2147483647 h 2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" h="242">
                  <a:moveTo>
                    <a:pt x="26" y="12"/>
                  </a:moveTo>
                  <a:lnTo>
                    <a:pt x="26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37"/>
                  </a:lnTo>
                  <a:lnTo>
                    <a:pt x="3" y="61"/>
                  </a:lnTo>
                  <a:lnTo>
                    <a:pt x="4" y="86"/>
                  </a:lnTo>
                  <a:lnTo>
                    <a:pt x="5" y="110"/>
                  </a:lnTo>
                  <a:lnTo>
                    <a:pt x="4" y="140"/>
                  </a:lnTo>
                  <a:lnTo>
                    <a:pt x="3" y="170"/>
                  </a:lnTo>
                  <a:lnTo>
                    <a:pt x="1" y="200"/>
                  </a:lnTo>
                  <a:lnTo>
                    <a:pt x="0" y="228"/>
                  </a:lnTo>
                  <a:lnTo>
                    <a:pt x="1" y="234"/>
                  </a:lnTo>
                  <a:lnTo>
                    <a:pt x="4" y="238"/>
                  </a:lnTo>
                  <a:lnTo>
                    <a:pt x="8" y="240"/>
                  </a:lnTo>
                  <a:lnTo>
                    <a:pt x="12" y="242"/>
                  </a:lnTo>
                  <a:lnTo>
                    <a:pt x="18" y="240"/>
                  </a:lnTo>
                  <a:lnTo>
                    <a:pt x="22" y="238"/>
                  </a:lnTo>
                  <a:lnTo>
                    <a:pt x="24" y="234"/>
                  </a:lnTo>
                  <a:lnTo>
                    <a:pt x="26" y="228"/>
                  </a:lnTo>
                  <a:lnTo>
                    <a:pt x="27" y="178"/>
                  </a:lnTo>
                  <a:lnTo>
                    <a:pt x="30" y="126"/>
                  </a:lnTo>
                  <a:lnTo>
                    <a:pt x="31" y="111"/>
                  </a:lnTo>
                  <a:lnTo>
                    <a:pt x="31" y="98"/>
                  </a:lnTo>
                  <a:lnTo>
                    <a:pt x="28" y="69"/>
                  </a:lnTo>
                  <a:lnTo>
                    <a:pt x="27" y="41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4" name="Freeform 1822"/>
            <p:cNvSpPr>
              <a:spLocks/>
            </p:cNvSpPr>
            <p:nvPr/>
          </p:nvSpPr>
          <p:spPr bwMode="auto">
            <a:xfrm>
              <a:off x="2657477" y="6088063"/>
              <a:ext cx="15875" cy="127000"/>
            </a:xfrm>
            <a:custGeom>
              <a:avLst/>
              <a:gdLst>
                <a:gd name="T0" fmla="*/ 2147483647 w 32"/>
                <a:gd name="T1" fmla="*/ 2147483647 h 242"/>
                <a:gd name="T2" fmla="*/ 2147483647 w 32"/>
                <a:gd name="T3" fmla="*/ 2147483647 h 242"/>
                <a:gd name="T4" fmla="*/ 2147483647 w 32"/>
                <a:gd name="T5" fmla="*/ 2147483647 h 242"/>
                <a:gd name="T6" fmla="*/ 2147483647 w 32"/>
                <a:gd name="T7" fmla="*/ 2147483647 h 242"/>
                <a:gd name="T8" fmla="*/ 2147483647 w 32"/>
                <a:gd name="T9" fmla="*/ 2147483647 h 242"/>
                <a:gd name="T10" fmla="*/ 2147483647 w 32"/>
                <a:gd name="T11" fmla="*/ 2147483647 h 242"/>
                <a:gd name="T12" fmla="*/ 2147483647 w 32"/>
                <a:gd name="T13" fmla="*/ 0 h 242"/>
                <a:gd name="T14" fmla="*/ 2147483647 w 32"/>
                <a:gd name="T15" fmla="*/ 2147483647 h 242"/>
                <a:gd name="T16" fmla="*/ 2147483647 w 32"/>
                <a:gd name="T17" fmla="*/ 2147483647 h 242"/>
                <a:gd name="T18" fmla="*/ 2147483647 w 32"/>
                <a:gd name="T19" fmla="*/ 2147483647 h 242"/>
                <a:gd name="T20" fmla="*/ 2147483647 w 32"/>
                <a:gd name="T21" fmla="*/ 2147483647 h 242"/>
                <a:gd name="T22" fmla="*/ 2147483647 w 32"/>
                <a:gd name="T23" fmla="*/ 2147483647 h 242"/>
                <a:gd name="T24" fmla="*/ 2147483647 w 32"/>
                <a:gd name="T25" fmla="*/ 2147483647 h 242"/>
                <a:gd name="T26" fmla="*/ 2147483647 w 32"/>
                <a:gd name="T27" fmla="*/ 2147483647 h 242"/>
                <a:gd name="T28" fmla="*/ 2147483647 w 32"/>
                <a:gd name="T29" fmla="*/ 2147483647 h 242"/>
                <a:gd name="T30" fmla="*/ 2147483647 w 32"/>
                <a:gd name="T31" fmla="*/ 2147483647 h 242"/>
                <a:gd name="T32" fmla="*/ 2147483647 w 32"/>
                <a:gd name="T33" fmla="*/ 2147483647 h 242"/>
                <a:gd name="T34" fmla="*/ 2147483647 w 32"/>
                <a:gd name="T35" fmla="*/ 2147483647 h 242"/>
                <a:gd name="T36" fmla="*/ 2147483647 w 32"/>
                <a:gd name="T37" fmla="*/ 2147483647 h 242"/>
                <a:gd name="T38" fmla="*/ 0 w 32"/>
                <a:gd name="T39" fmla="*/ 2147483647 h 242"/>
                <a:gd name="T40" fmla="*/ 0 w 32"/>
                <a:gd name="T41" fmla="*/ 2147483647 h 242"/>
                <a:gd name="T42" fmla="*/ 2147483647 w 32"/>
                <a:gd name="T43" fmla="*/ 2147483647 h 242"/>
                <a:gd name="T44" fmla="*/ 2147483647 w 32"/>
                <a:gd name="T45" fmla="*/ 2147483647 h 242"/>
                <a:gd name="T46" fmla="*/ 2147483647 w 32"/>
                <a:gd name="T47" fmla="*/ 2147483647 h 242"/>
                <a:gd name="T48" fmla="*/ 2147483647 w 32"/>
                <a:gd name="T49" fmla="*/ 2147483647 h 242"/>
                <a:gd name="T50" fmla="*/ 2147483647 w 32"/>
                <a:gd name="T51" fmla="*/ 2147483647 h 242"/>
                <a:gd name="T52" fmla="*/ 2147483647 w 32"/>
                <a:gd name="T53" fmla="*/ 2147483647 h 242"/>
                <a:gd name="T54" fmla="*/ 2147483647 w 32"/>
                <a:gd name="T55" fmla="*/ 2147483647 h 242"/>
                <a:gd name="T56" fmla="*/ 2147483647 w 32"/>
                <a:gd name="T57" fmla="*/ 2147483647 h 242"/>
                <a:gd name="T58" fmla="*/ 2147483647 w 32"/>
                <a:gd name="T59" fmla="*/ 2147483647 h 242"/>
                <a:gd name="T60" fmla="*/ 2147483647 w 32"/>
                <a:gd name="T61" fmla="*/ 2147483647 h 242"/>
                <a:gd name="T62" fmla="*/ 2147483647 w 32"/>
                <a:gd name="T63" fmla="*/ 2147483647 h 242"/>
                <a:gd name="T64" fmla="*/ 2147483647 w 32"/>
                <a:gd name="T65" fmla="*/ 2147483647 h 242"/>
                <a:gd name="T66" fmla="*/ 2147483647 w 32"/>
                <a:gd name="T67" fmla="*/ 2147483647 h 242"/>
                <a:gd name="T68" fmla="*/ 2147483647 w 32"/>
                <a:gd name="T69" fmla="*/ 2147483647 h 242"/>
                <a:gd name="T70" fmla="*/ 2147483647 w 32"/>
                <a:gd name="T71" fmla="*/ 2147483647 h 242"/>
                <a:gd name="T72" fmla="*/ 2147483647 w 32"/>
                <a:gd name="T73" fmla="*/ 2147483647 h 242"/>
                <a:gd name="T74" fmla="*/ 2147483647 w 32"/>
                <a:gd name="T75" fmla="*/ 2147483647 h 242"/>
                <a:gd name="T76" fmla="*/ 2147483647 w 32"/>
                <a:gd name="T77" fmla="*/ 2147483647 h 242"/>
                <a:gd name="T78" fmla="*/ 2147483647 w 32"/>
                <a:gd name="T79" fmla="*/ 2147483647 h 242"/>
                <a:gd name="T80" fmla="*/ 2147483647 w 32"/>
                <a:gd name="T81" fmla="*/ 2147483647 h 2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2" h="242">
                  <a:moveTo>
                    <a:pt x="31" y="17"/>
                  </a:moveTo>
                  <a:lnTo>
                    <a:pt x="31" y="17"/>
                  </a:lnTo>
                  <a:lnTo>
                    <a:pt x="31" y="11"/>
                  </a:lnTo>
                  <a:lnTo>
                    <a:pt x="30" y="7"/>
                  </a:lnTo>
                  <a:lnTo>
                    <a:pt x="26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9" y="5"/>
                  </a:lnTo>
                  <a:lnTo>
                    <a:pt x="7" y="10"/>
                  </a:lnTo>
                  <a:lnTo>
                    <a:pt x="5" y="21"/>
                  </a:lnTo>
                  <a:lnTo>
                    <a:pt x="4" y="32"/>
                  </a:lnTo>
                  <a:lnTo>
                    <a:pt x="4" y="53"/>
                  </a:lnTo>
                  <a:lnTo>
                    <a:pt x="7" y="97"/>
                  </a:lnTo>
                  <a:lnTo>
                    <a:pt x="7" y="131"/>
                  </a:lnTo>
                  <a:lnTo>
                    <a:pt x="4" y="163"/>
                  </a:lnTo>
                  <a:lnTo>
                    <a:pt x="1" y="196"/>
                  </a:lnTo>
                  <a:lnTo>
                    <a:pt x="0" y="230"/>
                  </a:lnTo>
                  <a:lnTo>
                    <a:pt x="1" y="235"/>
                  </a:lnTo>
                  <a:lnTo>
                    <a:pt x="4" y="239"/>
                  </a:lnTo>
                  <a:lnTo>
                    <a:pt x="8" y="241"/>
                  </a:lnTo>
                  <a:lnTo>
                    <a:pt x="12" y="242"/>
                  </a:lnTo>
                  <a:lnTo>
                    <a:pt x="18" y="241"/>
                  </a:lnTo>
                  <a:lnTo>
                    <a:pt x="22" y="239"/>
                  </a:lnTo>
                  <a:lnTo>
                    <a:pt x="24" y="235"/>
                  </a:lnTo>
                  <a:lnTo>
                    <a:pt x="26" y="230"/>
                  </a:lnTo>
                  <a:lnTo>
                    <a:pt x="27" y="204"/>
                  </a:lnTo>
                  <a:lnTo>
                    <a:pt x="28" y="178"/>
                  </a:lnTo>
                  <a:lnTo>
                    <a:pt x="31" y="154"/>
                  </a:lnTo>
                  <a:lnTo>
                    <a:pt x="32" y="128"/>
                  </a:lnTo>
                  <a:lnTo>
                    <a:pt x="31" y="100"/>
                  </a:lnTo>
                  <a:lnTo>
                    <a:pt x="30" y="72"/>
                  </a:lnTo>
                  <a:lnTo>
                    <a:pt x="28" y="44"/>
                  </a:lnTo>
                  <a:lnTo>
                    <a:pt x="30" y="30"/>
                  </a:lnTo>
                  <a:lnTo>
                    <a:pt x="31" y="1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5" name="Freeform 1823"/>
            <p:cNvSpPr>
              <a:spLocks/>
            </p:cNvSpPr>
            <p:nvPr/>
          </p:nvSpPr>
          <p:spPr bwMode="auto">
            <a:xfrm>
              <a:off x="2693989" y="6094413"/>
              <a:ext cx="17463" cy="128588"/>
            </a:xfrm>
            <a:custGeom>
              <a:avLst/>
              <a:gdLst>
                <a:gd name="T0" fmla="*/ 2147483647 w 32"/>
                <a:gd name="T1" fmla="*/ 2147483647 h 243"/>
                <a:gd name="T2" fmla="*/ 2147483647 w 32"/>
                <a:gd name="T3" fmla="*/ 2147483647 h 243"/>
                <a:gd name="T4" fmla="*/ 2147483647 w 32"/>
                <a:gd name="T5" fmla="*/ 2147483647 h 243"/>
                <a:gd name="T6" fmla="*/ 2147483647 w 32"/>
                <a:gd name="T7" fmla="*/ 2147483647 h 243"/>
                <a:gd name="T8" fmla="*/ 2147483647 w 32"/>
                <a:gd name="T9" fmla="*/ 2147483647 h 243"/>
                <a:gd name="T10" fmla="*/ 2147483647 w 32"/>
                <a:gd name="T11" fmla="*/ 0 h 243"/>
                <a:gd name="T12" fmla="*/ 2147483647 w 32"/>
                <a:gd name="T13" fmla="*/ 0 h 243"/>
                <a:gd name="T14" fmla="*/ 2147483647 w 32"/>
                <a:gd name="T15" fmla="*/ 0 h 243"/>
                <a:gd name="T16" fmla="*/ 2147483647 w 32"/>
                <a:gd name="T17" fmla="*/ 2147483647 h 243"/>
                <a:gd name="T18" fmla="*/ 2147483647 w 32"/>
                <a:gd name="T19" fmla="*/ 2147483647 h 243"/>
                <a:gd name="T20" fmla="*/ 2147483647 w 32"/>
                <a:gd name="T21" fmla="*/ 2147483647 h 243"/>
                <a:gd name="T22" fmla="*/ 2147483647 w 32"/>
                <a:gd name="T23" fmla="*/ 2147483647 h 243"/>
                <a:gd name="T24" fmla="*/ 2147483647 w 32"/>
                <a:gd name="T25" fmla="*/ 2147483647 h 243"/>
                <a:gd name="T26" fmla="*/ 0 w 32"/>
                <a:gd name="T27" fmla="*/ 2147483647 h 243"/>
                <a:gd name="T28" fmla="*/ 0 w 32"/>
                <a:gd name="T29" fmla="*/ 2147483647 h 243"/>
                <a:gd name="T30" fmla="*/ 0 w 32"/>
                <a:gd name="T31" fmla="*/ 2147483647 h 243"/>
                <a:gd name="T32" fmla="*/ 2147483647 w 32"/>
                <a:gd name="T33" fmla="*/ 2147483647 h 243"/>
                <a:gd name="T34" fmla="*/ 2147483647 w 32"/>
                <a:gd name="T35" fmla="*/ 2147483647 h 243"/>
                <a:gd name="T36" fmla="*/ 2147483647 w 32"/>
                <a:gd name="T37" fmla="*/ 2147483647 h 243"/>
                <a:gd name="T38" fmla="*/ 2147483647 w 32"/>
                <a:gd name="T39" fmla="*/ 2147483647 h 243"/>
                <a:gd name="T40" fmla="*/ 2147483647 w 32"/>
                <a:gd name="T41" fmla="*/ 2147483647 h 243"/>
                <a:gd name="T42" fmla="*/ 2147483647 w 32"/>
                <a:gd name="T43" fmla="*/ 2147483647 h 243"/>
                <a:gd name="T44" fmla="*/ 2147483647 w 32"/>
                <a:gd name="T45" fmla="*/ 2147483647 h 243"/>
                <a:gd name="T46" fmla="*/ 2147483647 w 32"/>
                <a:gd name="T47" fmla="*/ 2147483647 h 243"/>
                <a:gd name="T48" fmla="*/ 2147483647 w 32"/>
                <a:gd name="T49" fmla="*/ 2147483647 h 243"/>
                <a:gd name="T50" fmla="*/ 2147483647 w 32"/>
                <a:gd name="T51" fmla="*/ 2147483647 h 243"/>
                <a:gd name="T52" fmla="*/ 2147483647 w 32"/>
                <a:gd name="T53" fmla="*/ 2147483647 h 243"/>
                <a:gd name="T54" fmla="*/ 2147483647 w 32"/>
                <a:gd name="T55" fmla="*/ 2147483647 h 243"/>
                <a:gd name="T56" fmla="*/ 2147483647 w 32"/>
                <a:gd name="T57" fmla="*/ 2147483647 h 243"/>
                <a:gd name="T58" fmla="*/ 2147483647 w 32"/>
                <a:gd name="T59" fmla="*/ 2147483647 h 243"/>
                <a:gd name="T60" fmla="*/ 2147483647 w 32"/>
                <a:gd name="T61" fmla="*/ 2147483647 h 243"/>
                <a:gd name="T62" fmla="*/ 2147483647 w 32"/>
                <a:gd name="T63" fmla="*/ 2147483647 h 243"/>
                <a:gd name="T64" fmla="*/ 2147483647 w 32"/>
                <a:gd name="T65" fmla="*/ 2147483647 h 243"/>
                <a:gd name="T66" fmla="*/ 2147483647 w 32"/>
                <a:gd name="T67" fmla="*/ 2147483647 h 243"/>
                <a:gd name="T68" fmla="*/ 2147483647 w 32"/>
                <a:gd name="T69" fmla="*/ 2147483647 h 243"/>
                <a:gd name="T70" fmla="*/ 2147483647 w 32"/>
                <a:gd name="T71" fmla="*/ 2147483647 h 243"/>
                <a:gd name="T72" fmla="*/ 2147483647 w 32"/>
                <a:gd name="T73" fmla="*/ 2147483647 h 2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" h="243">
                  <a:moveTo>
                    <a:pt x="32" y="15"/>
                  </a:moveTo>
                  <a:lnTo>
                    <a:pt x="32" y="15"/>
                  </a:lnTo>
                  <a:lnTo>
                    <a:pt x="32" y="10"/>
                  </a:lnTo>
                  <a:lnTo>
                    <a:pt x="29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35"/>
                  </a:lnTo>
                  <a:lnTo>
                    <a:pt x="2" y="64"/>
                  </a:lnTo>
                  <a:lnTo>
                    <a:pt x="0" y="91"/>
                  </a:lnTo>
                  <a:lnTo>
                    <a:pt x="0" y="119"/>
                  </a:lnTo>
                  <a:lnTo>
                    <a:pt x="0" y="148"/>
                  </a:lnTo>
                  <a:lnTo>
                    <a:pt x="2" y="176"/>
                  </a:lnTo>
                  <a:lnTo>
                    <a:pt x="3" y="205"/>
                  </a:lnTo>
                  <a:lnTo>
                    <a:pt x="6" y="231"/>
                  </a:lnTo>
                  <a:lnTo>
                    <a:pt x="9" y="236"/>
                  </a:lnTo>
                  <a:lnTo>
                    <a:pt x="11" y="240"/>
                  </a:lnTo>
                  <a:lnTo>
                    <a:pt x="15" y="243"/>
                  </a:lnTo>
                  <a:lnTo>
                    <a:pt x="21" y="243"/>
                  </a:lnTo>
                  <a:lnTo>
                    <a:pt x="25" y="243"/>
                  </a:lnTo>
                  <a:lnTo>
                    <a:pt x="29" y="240"/>
                  </a:lnTo>
                  <a:lnTo>
                    <a:pt x="32" y="236"/>
                  </a:lnTo>
                  <a:lnTo>
                    <a:pt x="32" y="231"/>
                  </a:lnTo>
                  <a:lnTo>
                    <a:pt x="28" y="179"/>
                  </a:lnTo>
                  <a:lnTo>
                    <a:pt x="26" y="151"/>
                  </a:lnTo>
                  <a:lnTo>
                    <a:pt x="25" y="123"/>
                  </a:lnTo>
                  <a:lnTo>
                    <a:pt x="25" y="96"/>
                  </a:lnTo>
                  <a:lnTo>
                    <a:pt x="26" y="68"/>
                  </a:lnTo>
                  <a:lnTo>
                    <a:pt x="29" y="42"/>
                  </a:lnTo>
                  <a:lnTo>
                    <a:pt x="32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6" name="Freeform 1824"/>
            <p:cNvSpPr>
              <a:spLocks/>
            </p:cNvSpPr>
            <p:nvPr/>
          </p:nvSpPr>
          <p:spPr bwMode="auto">
            <a:xfrm>
              <a:off x="2466977" y="6257925"/>
              <a:ext cx="19050" cy="157163"/>
            </a:xfrm>
            <a:custGeom>
              <a:avLst/>
              <a:gdLst>
                <a:gd name="T0" fmla="*/ 2147483647 w 36"/>
                <a:gd name="T1" fmla="*/ 2147483647 h 296"/>
                <a:gd name="T2" fmla="*/ 2147483647 w 36"/>
                <a:gd name="T3" fmla="*/ 2147483647 h 296"/>
                <a:gd name="T4" fmla="*/ 2147483647 w 36"/>
                <a:gd name="T5" fmla="*/ 2147483647 h 296"/>
                <a:gd name="T6" fmla="*/ 2147483647 w 36"/>
                <a:gd name="T7" fmla="*/ 2147483647 h 296"/>
                <a:gd name="T8" fmla="*/ 2147483647 w 36"/>
                <a:gd name="T9" fmla="*/ 2147483647 h 296"/>
                <a:gd name="T10" fmla="*/ 2147483647 w 36"/>
                <a:gd name="T11" fmla="*/ 2147483647 h 296"/>
                <a:gd name="T12" fmla="*/ 2147483647 w 36"/>
                <a:gd name="T13" fmla="*/ 2147483647 h 296"/>
                <a:gd name="T14" fmla="*/ 2147483647 w 36"/>
                <a:gd name="T15" fmla="*/ 2147483647 h 296"/>
                <a:gd name="T16" fmla="*/ 2147483647 w 36"/>
                <a:gd name="T17" fmla="*/ 2147483647 h 296"/>
                <a:gd name="T18" fmla="*/ 2147483647 w 36"/>
                <a:gd name="T19" fmla="*/ 2147483647 h 296"/>
                <a:gd name="T20" fmla="*/ 2147483647 w 36"/>
                <a:gd name="T21" fmla="*/ 2147483647 h 296"/>
                <a:gd name="T22" fmla="*/ 2147483647 w 36"/>
                <a:gd name="T23" fmla="*/ 2147483647 h 296"/>
                <a:gd name="T24" fmla="*/ 2147483647 w 36"/>
                <a:gd name="T25" fmla="*/ 2147483647 h 296"/>
                <a:gd name="T26" fmla="*/ 2147483647 w 36"/>
                <a:gd name="T27" fmla="*/ 2147483647 h 296"/>
                <a:gd name="T28" fmla="*/ 2147483647 w 36"/>
                <a:gd name="T29" fmla="*/ 2147483647 h 296"/>
                <a:gd name="T30" fmla="*/ 2147483647 w 36"/>
                <a:gd name="T31" fmla="*/ 0 h 296"/>
                <a:gd name="T32" fmla="*/ 2147483647 w 36"/>
                <a:gd name="T33" fmla="*/ 2147483647 h 296"/>
                <a:gd name="T34" fmla="*/ 2147483647 w 36"/>
                <a:gd name="T35" fmla="*/ 2147483647 h 296"/>
                <a:gd name="T36" fmla="*/ 2147483647 w 36"/>
                <a:gd name="T37" fmla="*/ 2147483647 h 296"/>
                <a:gd name="T38" fmla="*/ 2147483647 w 36"/>
                <a:gd name="T39" fmla="*/ 2147483647 h 296"/>
                <a:gd name="T40" fmla="*/ 2147483647 w 36"/>
                <a:gd name="T41" fmla="*/ 2147483647 h 296"/>
                <a:gd name="T42" fmla="*/ 0 w 36"/>
                <a:gd name="T43" fmla="*/ 2147483647 h 296"/>
                <a:gd name="T44" fmla="*/ 2147483647 w 36"/>
                <a:gd name="T45" fmla="*/ 2147483647 h 296"/>
                <a:gd name="T46" fmla="*/ 2147483647 w 36"/>
                <a:gd name="T47" fmla="*/ 2147483647 h 296"/>
                <a:gd name="T48" fmla="*/ 2147483647 w 36"/>
                <a:gd name="T49" fmla="*/ 2147483647 h 296"/>
                <a:gd name="T50" fmla="*/ 2147483647 w 36"/>
                <a:gd name="T51" fmla="*/ 2147483647 h 296"/>
                <a:gd name="T52" fmla="*/ 2147483647 w 36"/>
                <a:gd name="T53" fmla="*/ 2147483647 h 296"/>
                <a:gd name="T54" fmla="*/ 2147483647 w 36"/>
                <a:gd name="T55" fmla="*/ 2147483647 h 296"/>
                <a:gd name="T56" fmla="*/ 2147483647 w 36"/>
                <a:gd name="T57" fmla="*/ 2147483647 h 296"/>
                <a:gd name="T58" fmla="*/ 2147483647 w 36"/>
                <a:gd name="T59" fmla="*/ 2147483647 h 296"/>
                <a:gd name="T60" fmla="*/ 2147483647 w 36"/>
                <a:gd name="T61" fmla="*/ 2147483647 h 296"/>
                <a:gd name="T62" fmla="*/ 2147483647 w 36"/>
                <a:gd name="T63" fmla="*/ 2147483647 h 296"/>
                <a:gd name="T64" fmla="*/ 2147483647 w 36"/>
                <a:gd name="T65" fmla="*/ 2147483647 h 296"/>
                <a:gd name="T66" fmla="*/ 2147483647 w 36"/>
                <a:gd name="T67" fmla="*/ 2147483647 h 296"/>
                <a:gd name="T68" fmla="*/ 2147483647 w 36"/>
                <a:gd name="T69" fmla="*/ 2147483647 h 296"/>
                <a:gd name="T70" fmla="*/ 2147483647 w 36"/>
                <a:gd name="T71" fmla="*/ 2147483647 h 296"/>
                <a:gd name="T72" fmla="*/ 2147483647 w 36"/>
                <a:gd name="T73" fmla="*/ 2147483647 h 296"/>
                <a:gd name="T74" fmla="*/ 2147483647 w 36"/>
                <a:gd name="T75" fmla="*/ 2147483647 h 296"/>
                <a:gd name="T76" fmla="*/ 2147483647 w 36"/>
                <a:gd name="T77" fmla="*/ 2147483647 h 296"/>
                <a:gd name="T78" fmla="*/ 2147483647 w 36"/>
                <a:gd name="T79" fmla="*/ 2147483647 h 296"/>
                <a:gd name="T80" fmla="*/ 2147483647 w 36"/>
                <a:gd name="T81" fmla="*/ 2147483647 h 2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" h="296">
                  <a:moveTo>
                    <a:pt x="30" y="271"/>
                  </a:moveTo>
                  <a:lnTo>
                    <a:pt x="30" y="271"/>
                  </a:lnTo>
                  <a:lnTo>
                    <a:pt x="33" y="274"/>
                  </a:lnTo>
                  <a:lnTo>
                    <a:pt x="33" y="271"/>
                  </a:lnTo>
                  <a:lnTo>
                    <a:pt x="32" y="264"/>
                  </a:lnTo>
                  <a:lnTo>
                    <a:pt x="30" y="251"/>
                  </a:lnTo>
                  <a:lnTo>
                    <a:pt x="28" y="212"/>
                  </a:lnTo>
                  <a:lnTo>
                    <a:pt x="26" y="171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2" y="7"/>
                  </a:lnTo>
                  <a:lnTo>
                    <a:pt x="2" y="12"/>
                  </a:lnTo>
                  <a:lnTo>
                    <a:pt x="0" y="111"/>
                  </a:lnTo>
                  <a:lnTo>
                    <a:pt x="2" y="210"/>
                  </a:lnTo>
                  <a:lnTo>
                    <a:pt x="2" y="229"/>
                  </a:lnTo>
                  <a:lnTo>
                    <a:pt x="2" y="254"/>
                  </a:lnTo>
                  <a:lnTo>
                    <a:pt x="3" y="266"/>
                  </a:lnTo>
                  <a:lnTo>
                    <a:pt x="6" y="277"/>
                  </a:lnTo>
                  <a:lnTo>
                    <a:pt x="10" y="286"/>
                  </a:lnTo>
                  <a:lnTo>
                    <a:pt x="14" y="290"/>
                  </a:lnTo>
                  <a:lnTo>
                    <a:pt x="17" y="293"/>
                  </a:lnTo>
                  <a:lnTo>
                    <a:pt x="22" y="296"/>
                  </a:lnTo>
                  <a:lnTo>
                    <a:pt x="26" y="296"/>
                  </a:lnTo>
                  <a:lnTo>
                    <a:pt x="30" y="293"/>
                  </a:lnTo>
                  <a:lnTo>
                    <a:pt x="33" y="289"/>
                  </a:lnTo>
                  <a:lnTo>
                    <a:pt x="36" y="285"/>
                  </a:lnTo>
                  <a:lnTo>
                    <a:pt x="36" y="281"/>
                  </a:lnTo>
                  <a:lnTo>
                    <a:pt x="33" y="275"/>
                  </a:lnTo>
                  <a:lnTo>
                    <a:pt x="30" y="2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7" name="Freeform 1825"/>
            <p:cNvSpPr>
              <a:spLocks/>
            </p:cNvSpPr>
            <p:nvPr/>
          </p:nvSpPr>
          <p:spPr bwMode="auto">
            <a:xfrm>
              <a:off x="2508252" y="6253163"/>
              <a:ext cx="19050" cy="158750"/>
            </a:xfrm>
            <a:custGeom>
              <a:avLst/>
              <a:gdLst>
                <a:gd name="T0" fmla="*/ 2147483647 w 38"/>
                <a:gd name="T1" fmla="*/ 2147483647 h 302"/>
                <a:gd name="T2" fmla="*/ 2147483647 w 38"/>
                <a:gd name="T3" fmla="*/ 2147483647 h 302"/>
                <a:gd name="T4" fmla="*/ 2147483647 w 38"/>
                <a:gd name="T5" fmla="*/ 2147483647 h 302"/>
                <a:gd name="T6" fmla="*/ 2147483647 w 38"/>
                <a:gd name="T7" fmla="*/ 2147483647 h 302"/>
                <a:gd name="T8" fmla="*/ 2147483647 w 38"/>
                <a:gd name="T9" fmla="*/ 2147483647 h 302"/>
                <a:gd name="T10" fmla="*/ 2147483647 w 38"/>
                <a:gd name="T11" fmla="*/ 2147483647 h 302"/>
                <a:gd name="T12" fmla="*/ 2147483647 w 38"/>
                <a:gd name="T13" fmla="*/ 2147483647 h 302"/>
                <a:gd name="T14" fmla="*/ 2147483647 w 38"/>
                <a:gd name="T15" fmla="*/ 2147483647 h 302"/>
                <a:gd name="T16" fmla="*/ 2147483647 w 38"/>
                <a:gd name="T17" fmla="*/ 2147483647 h 302"/>
                <a:gd name="T18" fmla="*/ 2147483647 w 38"/>
                <a:gd name="T19" fmla="*/ 0 h 302"/>
                <a:gd name="T20" fmla="*/ 2147483647 w 38"/>
                <a:gd name="T21" fmla="*/ 2147483647 h 302"/>
                <a:gd name="T22" fmla="*/ 2147483647 w 38"/>
                <a:gd name="T23" fmla="*/ 2147483647 h 302"/>
                <a:gd name="T24" fmla="*/ 2147483647 w 38"/>
                <a:gd name="T25" fmla="*/ 2147483647 h 302"/>
                <a:gd name="T26" fmla="*/ 2147483647 w 38"/>
                <a:gd name="T27" fmla="*/ 2147483647 h 302"/>
                <a:gd name="T28" fmla="*/ 2147483647 w 38"/>
                <a:gd name="T29" fmla="*/ 2147483647 h 302"/>
                <a:gd name="T30" fmla="*/ 2147483647 w 38"/>
                <a:gd name="T31" fmla="*/ 2147483647 h 302"/>
                <a:gd name="T32" fmla="*/ 2147483647 w 38"/>
                <a:gd name="T33" fmla="*/ 2147483647 h 302"/>
                <a:gd name="T34" fmla="*/ 2147483647 w 38"/>
                <a:gd name="T35" fmla="*/ 2147483647 h 302"/>
                <a:gd name="T36" fmla="*/ 2147483647 w 38"/>
                <a:gd name="T37" fmla="*/ 2147483647 h 302"/>
                <a:gd name="T38" fmla="*/ 2147483647 w 38"/>
                <a:gd name="T39" fmla="*/ 2147483647 h 302"/>
                <a:gd name="T40" fmla="*/ 0 w 38"/>
                <a:gd name="T41" fmla="*/ 2147483647 h 302"/>
                <a:gd name="T42" fmla="*/ 0 w 38"/>
                <a:gd name="T43" fmla="*/ 2147483647 h 302"/>
                <a:gd name="T44" fmla="*/ 2147483647 w 38"/>
                <a:gd name="T45" fmla="*/ 2147483647 h 302"/>
                <a:gd name="T46" fmla="*/ 2147483647 w 38"/>
                <a:gd name="T47" fmla="*/ 2147483647 h 302"/>
                <a:gd name="T48" fmla="*/ 2147483647 w 38"/>
                <a:gd name="T49" fmla="*/ 2147483647 h 302"/>
                <a:gd name="T50" fmla="*/ 2147483647 w 38"/>
                <a:gd name="T51" fmla="*/ 2147483647 h 302"/>
                <a:gd name="T52" fmla="*/ 2147483647 w 38"/>
                <a:gd name="T53" fmla="*/ 2147483647 h 302"/>
                <a:gd name="T54" fmla="*/ 2147483647 w 38"/>
                <a:gd name="T55" fmla="*/ 2147483647 h 302"/>
                <a:gd name="T56" fmla="*/ 2147483647 w 38"/>
                <a:gd name="T57" fmla="*/ 2147483647 h 302"/>
                <a:gd name="T58" fmla="*/ 2147483647 w 38"/>
                <a:gd name="T59" fmla="*/ 2147483647 h 302"/>
                <a:gd name="T60" fmla="*/ 2147483647 w 38"/>
                <a:gd name="T61" fmla="*/ 2147483647 h 302"/>
                <a:gd name="T62" fmla="*/ 2147483647 w 38"/>
                <a:gd name="T63" fmla="*/ 2147483647 h 302"/>
                <a:gd name="T64" fmla="*/ 2147483647 w 38"/>
                <a:gd name="T65" fmla="*/ 2147483647 h 302"/>
                <a:gd name="T66" fmla="*/ 2147483647 w 38"/>
                <a:gd name="T67" fmla="*/ 2147483647 h 302"/>
                <a:gd name="T68" fmla="*/ 2147483647 w 38"/>
                <a:gd name="T69" fmla="*/ 2147483647 h 302"/>
                <a:gd name="T70" fmla="*/ 2147483647 w 38"/>
                <a:gd name="T71" fmla="*/ 2147483647 h 302"/>
                <a:gd name="T72" fmla="*/ 2147483647 w 38"/>
                <a:gd name="T73" fmla="*/ 2147483647 h 302"/>
                <a:gd name="T74" fmla="*/ 2147483647 w 38"/>
                <a:gd name="T75" fmla="*/ 2147483647 h 302"/>
                <a:gd name="T76" fmla="*/ 2147483647 w 38"/>
                <a:gd name="T77" fmla="*/ 2147483647 h 302"/>
                <a:gd name="T78" fmla="*/ 2147483647 w 38"/>
                <a:gd name="T79" fmla="*/ 2147483647 h 302"/>
                <a:gd name="T80" fmla="*/ 2147483647 w 38"/>
                <a:gd name="T81" fmla="*/ 2147483647 h 302"/>
                <a:gd name="T82" fmla="*/ 2147483647 w 38"/>
                <a:gd name="T83" fmla="*/ 2147483647 h 302"/>
                <a:gd name="T84" fmla="*/ 2147483647 w 38"/>
                <a:gd name="T85" fmla="*/ 2147483647 h 3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" h="302">
                  <a:moveTo>
                    <a:pt x="34" y="144"/>
                  </a:moveTo>
                  <a:lnTo>
                    <a:pt x="34" y="144"/>
                  </a:lnTo>
                  <a:lnTo>
                    <a:pt x="36" y="112"/>
                  </a:lnTo>
                  <a:lnTo>
                    <a:pt x="38" y="79"/>
                  </a:lnTo>
                  <a:lnTo>
                    <a:pt x="38" y="13"/>
                  </a:lnTo>
                  <a:lnTo>
                    <a:pt x="36" y="7"/>
                  </a:lnTo>
                  <a:lnTo>
                    <a:pt x="34" y="3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6" y="3"/>
                  </a:lnTo>
                  <a:lnTo>
                    <a:pt x="13" y="7"/>
                  </a:lnTo>
                  <a:lnTo>
                    <a:pt x="12" y="13"/>
                  </a:lnTo>
                  <a:lnTo>
                    <a:pt x="12" y="56"/>
                  </a:lnTo>
                  <a:lnTo>
                    <a:pt x="9" y="98"/>
                  </a:lnTo>
                  <a:lnTo>
                    <a:pt x="4" y="184"/>
                  </a:lnTo>
                  <a:lnTo>
                    <a:pt x="1" y="211"/>
                  </a:lnTo>
                  <a:lnTo>
                    <a:pt x="0" y="241"/>
                  </a:lnTo>
                  <a:lnTo>
                    <a:pt x="0" y="255"/>
                  </a:lnTo>
                  <a:lnTo>
                    <a:pt x="1" y="270"/>
                  </a:lnTo>
                  <a:lnTo>
                    <a:pt x="5" y="283"/>
                  </a:lnTo>
                  <a:lnTo>
                    <a:pt x="11" y="296"/>
                  </a:lnTo>
                  <a:lnTo>
                    <a:pt x="15" y="300"/>
                  </a:lnTo>
                  <a:lnTo>
                    <a:pt x="19" y="302"/>
                  </a:lnTo>
                  <a:lnTo>
                    <a:pt x="24" y="302"/>
                  </a:lnTo>
                  <a:lnTo>
                    <a:pt x="28" y="299"/>
                  </a:lnTo>
                  <a:lnTo>
                    <a:pt x="32" y="296"/>
                  </a:lnTo>
                  <a:lnTo>
                    <a:pt x="34" y="292"/>
                  </a:lnTo>
                  <a:lnTo>
                    <a:pt x="35" y="288"/>
                  </a:lnTo>
                  <a:lnTo>
                    <a:pt x="32" y="283"/>
                  </a:lnTo>
                  <a:lnTo>
                    <a:pt x="30" y="277"/>
                  </a:lnTo>
                  <a:lnTo>
                    <a:pt x="27" y="270"/>
                  </a:lnTo>
                  <a:lnTo>
                    <a:pt x="25" y="253"/>
                  </a:lnTo>
                  <a:lnTo>
                    <a:pt x="24" y="234"/>
                  </a:lnTo>
                  <a:lnTo>
                    <a:pt x="25" y="213"/>
                  </a:lnTo>
                  <a:lnTo>
                    <a:pt x="30" y="174"/>
                  </a:lnTo>
                  <a:lnTo>
                    <a:pt x="34" y="1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8" name="Freeform 1826"/>
            <p:cNvSpPr>
              <a:spLocks/>
            </p:cNvSpPr>
            <p:nvPr/>
          </p:nvSpPr>
          <p:spPr bwMode="auto">
            <a:xfrm>
              <a:off x="2554289" y="6249988"/>
              <a:ext cx="14288" cy="161925"/>
            </a:xfrm>
            <a:custGeom>
              <a:avLst/>
              <a:gdLst>
                <a:gd name="T0" fmla="*/ 2147483647 w 27"/>
                <a:gd name="T1" fmla="*/ 2147483647 h 308"/>
                <a:gd name="T2" fmla="*/ 2147483647 w 27"/>
                <a:gd name="T3" fmla="*/ 2147483647 h 308"/>
                <a:gd name="T4" fmla="*/ 2147483647 w 27"/>
                <a:gd name="T5" fmla="*/ 2147483647 h 308"/>
                <a:gd name="T6" fmla="*/ 2147483647 w 27"/>
                <a:gd name="T7" fmla="*/ 2147483647 h 308"/>
                <a:gd name="T8" fmla="*/ 2147483647 w 27"/>
                <a:gd name="T9" fmla="*/ 2147483647 h 308"/>
                <a:gd name="T10" fmla="*/ 2147483647 w 27"/>
                <a:gd name="T11" fmla="*/ 0 h 308"/>
                <a:gd name="T12" fmla="*/ 2147483647 w 27"/>
                <a:gd name="T13" fmla="*/ 2147483647 h 308"/>
                <a:gd name="T14" fmla="*/ 2147483647 w 27"/>
                <a:gd name="T15" fmla="*/ 2147483647 h 308"/>
                <a:gd name="T16" fmla="*/ 2147483647 w 27"/>
                <a:gd name="T17" fmla="*/ 2147483647 h 308"/>
                <a:gd name="T18" fmla="*/ 0 w 27"/>
                <a:gd name="T19" fmla="*/ 2147483647 h 308"/>
                <a:gd name="T20" fmla="*/ 0 w 27"/>
                <a:gd name="T21" fmla="*/ 2147483647 h 308"/>
                <a:gd name="T22" fmla="*/ 2147483647 w 27"/>
                <a:gd name="T23" fmla="*/ 2147483647 h 308"/>
                <a:gd name="T24" fmla="*/ 2147483647 w 27"/>
                <a:gd name="T25" fmla="*/ 2147483647 h 308"/>
                <a:gd name="T26" fmla="*/ 0 w 27"/>
                <a:gd name="T27" fmla="*/ 2147483647 h 308"/>
                <a:gd name="T28" fmla="*/ 0 w 27"/>
                <a:gd name="T29" fmla="*/ 2147483647 h 308"/>
                <a:gd name="T30" fmla="*/ 2147483647 w 27"/>
                <a:gd name="T31" fmla="*/ 2147483647 h 308"/>
                <a:gd name="T32" fmla="*/ 2147483647 w 27"/>
                <a:gd name="T33" fmla="*/ 2147483647 h 308"/>
                <a:gd name="T34" fmla="*/ 2147483647 w 27"/>
                <a:gd name="T35" fmla="*/ 2147483647 h 308"/>
                <a:gd name="T36" fmla="*/ 2147483647 w 27"/>
                <a:gd name="T37" fmla="*/ 2147483647 h 308"/>
                <a:gd name="T38" fmla="*/ 2147483647 w 27"/>
                <a:gd name="T39" fmla="*/ 2147483647 h 308"/>
                <a:gd name="T40" fmla="*/ 2147483647 w 27"/>
                <a:gd name="T41" fmla="*/ 2147483647 h 308"/>
                <a:gd name="T42" fmla="*/ 2147483647 w 27"/>
                <a:gd name="T43" fmla="*/ 2147483647 h 308"/>
                <a:gd name="T44" fmla="*/ 2147483647 w 27"/>
                <a:gd name="T45" fmla="*/ 2147483647 h 308"/>
                <a:gd name="T46" fmla="*/ 2147483647 w 27"/>
                <a:gd name="T47" fmla="*/ 2147483647 h 308"/>
                <a:gd name="T48" fmla="*/ 2147483647 w 27"/>
                <a:gd name="T49" fmla="*/ 2147483647 h 308"/>
                <a:gd name="T50" fmla="*/ 2147483647 w 27"/>
                <a:gd name="T51" fmla="*/ 2147483647 h 308"/>
                <a:gd name="T52" fmla="*/ 2147483647 w 27"/>
                <a:gd name="T53" fmla="*/ 2147483647 h 308"/>
                <a:gd name="T54" fmla="*/ 2147483647 w 27"/>
                <a:gd name="T55" fmla="*/ 2147483647 h 3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7" h="308">
                  <a:moveTo>
                    <a:pt x="26" y="12"/>
                  </a:moveTo>
                  <a:lnTo>
                    <a:pt x="26" y="12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12"/>
                  </a:lnTo>
                  <a:lnTo>
                    <a:pt x="3" y="84"/>
                  </a:lnTo>
                  <a:lnTo>
                    <a:pt x="1" y="154"/>
                  </a:lnTo>
                  <a:lnTo>
                    <a:pt x="0" y="295"/>
                  </a:lnTo>
                  <a:lnTo>
                    <a:pt x="1" y="301"/>
                  </a:lnTo>
                  <a:lnTo>
                    <a:pt x="4" y="305"/>
                  </a:lnTo>
                  <a:lnTo>
                    <a:pt x="8" y="306"/>
                  </a:lnTo>
                  <a:lnTo>
                    <a:pt x="13" y="308"/>
                  </a:lnTo>
                  <a:lnTo>
                    <a:pt x="18" y="306"/>
                  </a:lnTo>
                  <a:lnTo>
                    <a:pt x="22" y="305"/>
                  </a:lnTo>
                  <a:lnTo>
                    <a:pt x="24" y="301"/>
                  </a:lnTo>
                  <a:lnTo>
                    <a:pt x="26" y="295"/>
                  </a:lnTo>
                  <a:lnTo>
                    <a:pt x="27" y="154"/>
                  </a:lnTo>
                  <a:lnTo>
                    <a:pt x="27" y="8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9" name="Freeform 1827"/>
            <p:cNvSpPr>
              <a:spLocks/>
            </p:cNvSpPr>
            <p:nvPr/>
          </p:nvSpPr>
          <p:spPr bwMode="auto">
            <a:xfrm>
              <a:off x="2601914" y="6256338"/>
              <a:ext cx="14288" cy="166688"/>
            </a:xfrm>
            <a:custGeom>
              <a:avLst/>
              <a:gdLst>
                <a:gd name="T0" fmla="*/ 2147483647 w 29"/>
                <a:gd name="T1" fmla="*/ 2147483647 h 314"/>
                <a:gd name="T2" fmla="*/ 2147483647 w 29"/>
                <a:gd name="T3" fmla="*/ 2147483647 h 314"/>
                <a:gd name="T4" fmla="*/ 2147483647 w 29"/>
                <a:gd name="T5" fmla="*/ 2147483647 h 314"/>
                <a:gd name="T6" fmla="*/ 2147483647 w 29"/>
                <a:gd name="T7" fmla="*/ 2147483647 h 314"/>
                <a:gd name="T8" fmla="*/ 2147483647 w 29"/>
                <a:gd name="T9" fmla="*/ 0 h 314"/>
                <a:gd name="T10" fmla="*/ 2147483647 w 29"/>
                <a:gd name="T11" fmla="*/ 0 h 314"/>
                <a:gd name="T12" fmla="*/ 2147483647 w 29"/>
                <a:gd name="T13" fmla="*/ 0 h 314"/>
                <a:gd name="T14" fmla="*/ 2147483647 w 29"/>
                <a:gd name="T15" fmla="*/ 2147483647 h 314"/>
                <a:gd name="T16" fmla="*/ 2147483647 w 29"/>
                <a:gd name="T17" fmla="*/ 2147483647 h 314"/>
                <a:gd name="T18" fmla="*/ 0 w 29"/>
                <a:gd name="T19" fmla="*/ 2147483647 h 314"/>
                <a:gd name="T20" fmla="*/ 0 w 29"/>
                <a:gd name="T21" fmla="*/ 2147483647 h 314"/>
                <a:gd name="T22" fmla="*/ 0 w 29"/>
                <a:gd name="T23" fmla="*/ 2147483647 h 314"/>
                <a:gd name="T24" fmla="*/ 0 w 29"/>
                <a:gd name="T25" fmla="*/ 2147483647 h 314"/>
                <a:gd name="T26" fmla="*/ 2147483647 w 29"/>
                <a:gd name="T27" fmla="*/ 2147483647 h 314"/>
                <a:gd name="T28" fmla="*/ 2147483647 w 29"/>
                <a:gd name="T29" fmla="*/ 2147483647 h 314"/>
                <a:gd name="T30" fmla="*/ 2147483647 w 29"/>
                <a:gd name="T31" fmla="*/ 2147483647 h 314"/>
                <a:gd name="T32" fmla="*/ 2147483647 w 29"/>
                <a:gd name="T33" fmla="*/ 2147483647 h 314"/>
                <a:gd name="T34" fmla="*/ 2147483647 w 29"/>
                <a:gd name="T35" fmla="*/ 2147483647 h 314"/>
                <a:gd name="T36" fmla="*/ 2147483647 w 29"/>
                <a:gd name="T37" fmla="*/ 2147483647 h 314"/>
                <a:gd name="T38" fmla="*/ 2147483647 w 29"/>
                <a:gd name="T39" fmla="*/ 2147483647 h 314"/>
                <a:gd name="T40" fmla="*/ 2147483647 w 29"/>
                <a:gd name="T41" fmla="*/ 2147483647 h 314"/>
                <a:gd name="T42" fmla="*/ 2147483647 w 29"/>
                <a:gd name="T43" fmla="*/ 2147483647 h 314"/>
                <a:gd name="T44" fmla="*/ 2147483647 w 29"/>
                <a:gd name="T45" fmla="*/ 2147483647 h 314"/>
                <a:gd name="T46" fmla="*/ 2147483647 w 29"/>
                <a:gd name="T47" fmla="*/ 2147483647 h 314"/>
                <a:gd name="T48" fmla="*/ 2147483647 w 29"/>
                <a:gd name="T49" fmla="*/ 2147483647 h 314"/>
                <a:gd name="T50" fmla="*/ 2147483647 w 29"/>
                <a:gd name="T51" fmla="*/ 2147483647 h 314"/>
                <a:gd name="T52" fmla="*/ 2147483647 w 29"/>
                <a:gd name="T53" fmla="*/ 2147483647 h 314"/>
                <a:gd name="T54" fmla="*/ 2147483647 w 29"/>
                <a:gd name="T55" fmla="*/ 2147483647 h 3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9" h="314">
                  <a:moveTo>
                    <a:pt x="26" y="12"/>
                  </a:moveTo>
                  <a:lnTo>
                    <a:pt x="26" y="12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5" y="3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56"/>
                  </a:lnTo>
                  <a:lnTo>
                    <a:pt x="0" y="230"/>
                  </a:lnTo>
                  <a:lnTo>
                    <a:pt x="3" y="301"/>
                  </a:lnTo>
                  <a:lnTo>
                    <a:pt x="5" y="307"/>
                  </a:lnTo>
                  <a:lnTo>
                    <a:pt x="9" y="311"/>
                  </a:lnTo>
                  <a:lnTo>
                    <a:pt x="13" y="312"/>
                  </a:lnTo>
                  <a:lnTo>
                    <a:pt x="17" y="314"/>
                  </a:lnTo>
                  <a:lnTo>
                    <a:pt x="22" y="312"/>
                  </a:lnTo>
                  <a:lnTo>
                    <a:pt x="25" y="311"/>
                  </a:lnTo>
                  <a:lnTo>
                    <a:pt x="28" y="307"/>
                  </a:lnTo>
                  <a:lnTo>
                    <a:pt x="29" y="301"/>
                  </a:lnTo>
                  <a:lnTo>
                    <a:pt x="26" y="230"/>
                  </a:lnTo>
                  <a:lnTo>
                    <a:pt x="25" y="15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0" name="Freeform 1828"/>
            <p:cNvSpPr>
              <a:spLocks/>
            </p:cNvSpPr>
            <p:nvPr/>
          </p:nvSpPr>
          <p:spPr bwMode="auto">
            <a:xfrm>
              <a:off x="2649539" y="6253163"/>
              <a:ext cx="19050" cy="165100"/>
            </a:xfrm>
            <a:custGeom>
              <a:avLst/>
              <a:gdLst>
                <a:gd name="T0" fmla="*/ 2147483647 w 37"/>
                <a:gd name="T1" fmla="*/ 2147483647 h 314"/>
                <a:gd name="T2" fmla="*/ 2147483647 w 37"/>
                <a:gd name="T3" fmla="*/ 2147483647 h 314"/>
                <a:gd name="T4" fmla="*/ 2147483647 w 37"/>
                <a:gd name="T5" fmla="*/ 2147483647 h 314"/>
                <a:gd name="T6" fmla="*/ 2147483647 w 37"/>
                <a:gd name="T7" fmla="*/ 2147483647 h 314"/>
                <a:gd name="T8" fmla="*/ 2147483647 w 37"/>
                <a:gd name="T9" fmla="*/ 2147483647 h 314"/>
                <a:gd name="T10" fmla="*/ 2147483647 w 37"/>
                <a:gd name="T11" fmla="*/ 0 h 314"/>
                <a:gd name="T12" fmla="*/ 2147483647 w 37"/>
                <a:gd name="T13" fmla="*/ 2147483647 h 314"/>
                <a:gd name="T14" fmla="*/ 2147483647 w 37"/>
                <a:gd name="T15" fmla="*/ 2147483647 h 314"/>
                <a:gd name="T16" fmla="*/ 2147483647 w 37"/>
                <a:gd name="T17" fmla="*/ 2147483647 h 314"/>
                <a:gd name="T18" fmla="*/ 2147483647 w 37"/>
                <a:gd name="T19" fmla="*/ 2147483647 h 314"/>
                <a:gd name="T20" fmla="*/ 2147483647 w 37"/>
                <a:gd name="T21" fmla="*/ 2147483647 h 314"/>
                <a:gd name="T22" fmla="*/ 2147483647 w 37"/>
                <a:gd name="T23" fmla="*/ 2147483647 h 314"/>
                <a:gd name="T24" fmla="*/ 2147483647 w 37"/>
                <a:gd name="T25" fmla="*/ 2147483647 h 314"/>
                <a:gd name="T26" fmla="*/ 2147483647 w 37"/>
                <a:gd name="T27" fmla="*/ 2147483647 h 314"/>
                <a:gd name="T28" fmla="*/ 2147483647 w 37"/>
                <a:gd name="T29" fmla="*/ 2147483647 h 314"/>
                <a:gd name="T30" fmla="*/ 2147483647 w 37"/>
                <a:gd name="T31" fmla="*/ 2147483647 h 314"/>
                <a:gd name="T32" fmla="*/ 0 w 37"/>
                <a:gd name="T33" fmla="*/ 2147483647 h 314"/>
                <a:gd name="T34" fmla="*/ 0 w 37"/>
                <a:gd name="T35" fmla="*/ 2147483647 h 314"/>
                <a:gd name="T36" fmla="*/ 2147483647 w 37"/>
                <a:gd name="T37" fmla="*/ 2147483647 h 314"/>
                <a:gd name="T38" fmla="*/ 2147483647 w 37"/>
                <a:gd name="T39" fmla="*/ 2147483647 h 314"/>
                <a:gd name="T40" fmla="*/ 2147483647 w 37"/>
                <a:gd name="T41" fmla="*/ 2147483647 h 314"/>
                <a:gd name="T42" fmla="*/ 2147483647 w 37"/>
                <a:gd name="T43" fmla="*/ 2147483647 h 314"/>
                <a:gd name="T44" fmla="*/ 2147483647 w 37"/>
                <a:gd name="T45" fmla="*/ 2147483647 h 314"/>
                <a:gd name="T46" fmla="*/ 2147483647 w 37"/>
                <a:gd name="T47" fmla="*/ 2147483647 h 314"/>
                <a:gd name="T48" fmla="*/ 2147483647 w 37"/>
                <a:gd name="T49" fmla="*/ 2147483647 h 314"/>
                <a:gd name="T50" fmla="*/ 2147483647 w 37"/>
                <a:gd name="T51" fmla="*/ 2147483647 h 314"/>
                <a:gd name="T52" fmla="*/ 2147483647 w 37"/>
                <a:gd name="T53" fmla="*/ 2147483647 h 314"/>
                <a:gd name="T54" fmla="*/ 2147483647 w 37"/>
                <a:gd name="T55" fmla="*/ 2147483647 h 314"/>
                <a:gd name="T56" fmla="*/ 2147483647 w 37"/>
                <a:gd name="T57" fmla="*/ 2147483647 h 314"/>
                <a:gd name="T58" fmla="*/ 2147483647 w 37"/>
                <a:gd name="T59" fmla="*/ 2147483647 h 314"/>
                <a:gd name="T60" fmla="*/ 2147483647 w 37"/>
                <a:gd name="T61" fmla="*/ 2147483647 h 314"/>
                <a:gd name="T62" fmla="*/ 2147483647 w 37"/>
                <a:gd name="T63" fmla="*/ 2147483647 h 314"/>
                <a:gd name="T64" fmla="*/ 2147483647 w 37"/>
                <a:gd name="T65" fmla="*/ 2147483647 h 314"/>
                <a:gd name="T66" fmla="*/ 2147483647 w 37"/>
                <a:gd name="T67" fmla="*/ 2147483647 h 314"/>
                <a:gd name="T68" fmla="*/ 2147483647 w 37"/>
                <a:gd name="T69" fmla="*/ 2147483647 h 314"/>
                <a:gd name="T70" fmla="*/ 2147483647 w 37"/>
                <a:gd name="T71" fmla="*/ 2147483647 h 314"/>
                <a:gd name="T72" fmla="*/ 2147483647 w 37"/>
                <a:gd name="T73" fmla="*/ 2147483647 h 314"/>
                <a:gd name="T74" fmla="*/ 2147483647 w 37"/>
                <a:gd name="T75" fmla="*/ 2147483647 h 314"/>
                <a:gd name="T76" fmla="*/ 2147483647 w 37"/>
                <a:gd name="T77" fmla="*/ 2147483647 h 314"/>
                <a:gd name="T78" fmla="*/ 2147483647 w 37"/>
                <a:gd name="T79" fmla="*/ 2147483647 h 31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7" h="314">
                  <a:moveTo>
                    <a:pt x="37" y="13"/>
                  </a:moveTo>
                  <a:lnTo>
                    <a:pt x="37" y="13"/>
                  </a:lnTo>
                  <a:lnTo>
                    <a:pt x="36" y="7"/>
                  </a:lnTo>
                  <a:lnTo>
                    <a:pt x="33" y="3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7"/>
                  </a:lnTo>
                  <a:lnTo>
                    <a:pt x="11" y="13"/>
                  </a:lnTo>
                  <a:lnTo>
                    <a:pt x="10" y="98"/>
                  </a:lnTo>
                  <a:lnTo>
                    <a:pt x="7" y="182"/>
                  </a:lnTo>
                  <a:lnTo>
                    <a:pt x="4" y="213"/>
                  </a:lnTo>
                  <a:lnTo>
                    <a:pt x="2" y="245"/>
                  </a:lnTo>
                  <a:lnTo>
                    <a:pt x="0" y="260"/>
                  </a:lnTo>
                  <a:lnTo>
                    <a:pt x="0" y="274"/>
                  </a:lnTo>
                  <a:lnTo>
                    <a:pt x="2" y="291"/>
                  </a:lnTo>
                  <a:lnTo>
                    <a:pt x="6" y="306"/>
                  </a:lnTo>
                  <a:lnTo>
                    <a:pt x="7" y="310"/>
                  </a:lnTo>
                  <a:lnTo>
                    <a:pt x="11" y="314"/>
                  </a:lnTo>
                  <a:lnTo>
                    <a:pt x="15" y="314"/>
                  </a:lnTo>
                  <a:lnTo>
                    <a:pt x="21" y="314"/>
                  </a:lnTo>
                  <a:lnTo>
                    <a:pt x="25" y="312"/>
                  </a:lnTo>
                  <a:lnTo>
                    <a:pt x="27" y="308"/>
                  </a:lnTo>
                  <a:lnTo>
                    <a:pt x="30" y="304"/>
                  </a:lnTo>
                  <a:lnTo>
                    <a:pt x="30" y="299"/>
                  </a:lnTo>
                  <a:lnTo>
                    <a:pt x="26" y="283"/>
                  </a:lnTo>
                  <a:lnTo>
                    <a:pt x="26" y="266"/>
                  </a:lnTo>
                  <a:lnTo>
                    <a:pt x="26" y="249"/>
                  </a:lnTo>
                  <a:lnTo>
                    <a:pt x="27" y="232"/>
                  </a:lnTo>
                  <a:lnTo>
                    <a:pt x="30" y="199"/>
                  </a:lnTo>
                  <a:lnTo>
                    <a:pt x="33" y="166"/>
                  </a:lnTo>
                  <a:lnTo>
                    <a:pt x="36" y="89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1" name="Freeform 1829"/>
            <p:cNvSpPr>
              <a:spLocks/>
            </p:cNvSpPr>
            <p:nvPr/>
          </p:nvSpPr>
          <p:spPr bwMode="auto">
            <a:xfrm>
              <a:off x="2692402" y="6249988"/>
              <a:ext cx="15875" cy="153988"/>
            </a:xfrm>
            <a:custGeom>
              <a:avLst/>
              <a:gdLst>
                <a:gd name="T0" fmla="*/ 2147483647 w 30"/>
                <a:gd name="T1" fmla="*/ 2147483647 h 291"/>
                <a:gd name="T2" fmla="*/ 2147483647 w 30"/>
                <a:gd name="T3" fmla="*/ 2147483647 h 291"/>
                <a:gd name="T4" fmla="*/ 2147483647 w 30"/>
                <a:gd name="T5" fmla="*/ 2147483647 h 291"/>
                <a:gd name="T6" fmla="*/ 2147483647 w 30"/>
                <a:gd name="T7" fmla="*/ 2147483647 h 291"/>
                <a:gd name="T8" fmla="*/ 2147483647 w 30"/>
                <a:gd name="T9" fmla="*/ 2147483647 h 291"/>
                <a:gd name="T10" fmla="*/ 2147483647 w 30"/>
                <a:gd name="T11" fmla="*/ 0 h 291"/>
                <a:gd name="T12" fmla="*/ 2147483647 w 30"/>
                <a:gd name="T13" fmla="*/ 2147483647 h 291"/>
                <a:gd name="T14" fmla="*/ 2147483647 w 30"/>
                <a:gd name="T15" fmla="*/ 2147483647 h 291"/>
                <a:gd name="T16" fmla="*/ 2147483647 w 30"/>
                <a:gd name="T17" fmla="*/ 2147483647 h 291"/>
                <a:gd name="T18" fmla="*/ 0 w 30"/>
                <a:gd name="T19" fmla="*/ 2147483647 h 291"/>
                <a:gd name="T20" fmla="*/ 0 w 30"/>
                <a:gd name="T21" fmla="*/ 2147483647 h 291"/>
                <a:gd name="T22" fmla="*/ 2147483647 w 30"/>
                <a:gd name="T23" fmla="*/ 2147483647 h 291"/>
                <a:gd name="T24" fmla="*/ 2147483647 w 30"/>
                <a:gd name="T25" fmla="*/ 2147483647 h 291"/>
                <a:gd name="T26" fmla="*/ 2147483647 w 30"/>
                <a:gd name="T27" fmla="*/ 2147483647 h 291"/>
                <a:gd name="T28" fmla="*/ 2147483647 w 30"/>
                <a:gd name="T29" fmla="*/ 2147483647 h 291"/>
                <a:gd name="T30" fmla="*/ 2147483647 w 30"/>
                <a:gd name="T31" fmla="*/ 2147483647 h 291"/>
                <a:gd name="T32" fmla="*/ 2147483647 w 30"/>
                <a:gd name="T33" fmla="*/ 2147483647 h 291"/>
                <a:gd name="T34" fmla="*/ 2147483647 w 30"/>
                <a:gd name="T35" fmla="*/ 2147483647 h 291"/>
                <a:gd name="T36" fmla="*/ 2147483647 w 30"/>
                <a:gd name="T37" fmla="*/ 2147483647 h 291"/>
                <a:gd name="T38" fmla="*/ 2147483647 w 30"/>
                <a:gd name="T39" fmla="*/ 2147483647 h 291"/>
                <a:gd name="T40" fmla="*/ 2147483647 w 30"/>
                <a:gd name="T41" fmla="*/ 2147483647 h 291"/>
                <a:gd name="T42" fmla="*/ 2147483647 w 30"/>
                <a:gd name="T43" fmla="*/ 2147483647 h 291"/>
                <a:gd name="T44" fmla="*/ 2147483647 w 30"/>
                <a:gd name="T45" fmla="*/ 2147483647 h 291"/>
                <a:gd name="T46" fmla="*/ 2147483647 w 30"/>
                <a:gd name="T47" fmla="*/ 2147483647 h 291"/>
                <a:gd name="T48" fmla="*/ 2147483647 w 30"/>
                <a:gd name="T49" fmla="*/ 2147483647 h 291"/>
                <a:gd name="T50" fmla="*/ 2147483647 w 30"/>
                <a:gd name="T51" fmla="*/ 2147483647 h 29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291">
                  <a:moveTo>
                    <a:pt x="26" y="12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12"/>
                  </a:lnTo>
                  <a:lnTo>
                    <a:pt x="3" y="146"/>
                  </a:lnTo>
                  <a:lnTo>
                    <a:pt x="4" y="279"/>
                  </a:lnTo>
                  <a:lnTo>
                    <a:pt x="6" y="285"/>
                  </a:lnTo>
                  <a:lnTo>
                    <a:pt x="9" y="289"/>
                  </a:lnTo>
                  <a:lnTo>
                    <a:pt x="13" y="291"/>
                  </a:lnTo>
                  <a:lnTo>
                    <a:pt x="17" y="291"/>
                  </a:lnTo>
                  <a:lnTo>
                    <a:pt x="22" y="291"/>
                  </a:lnTo>
                  <a:lnTo>
                    <a:pt x="26" y="289"/>
                  </a:lnTo>
                  <a:lnTo>
                    <a:pt x="29" y="285"/>
                  </a:lnTo>
                  <a:lnTo>
                    <a:pt x="30" y="279"/>
                  </a:lnTo>
                  <a:lnTo>
                    <a:pt x="28" y="146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2" name="Freeform 1830"/>
            <p:cNvSpPr>
              <a:spLocks/>
            </p:cNvSpPr>
            <p:nvPr/>
          </p:nvSpPr>
          <p:spPr bwMode="auto">
            <a:xfrm>
              <a:off x="2417764" y="5891213"/>
              <a:ext cx="338138" cy="530225"/>
            </a:xfrm>
            <a:custGeom>
              <a:avLst/>
              <a:gdLst>
                <a:gd name="T0" fmla="*/ 2147483647 w 640"/>
                <a:gd name="T1" fmla="*/ 2147483647 h 1001"/>
                <a:gd name="T2" fmla="*/ 2147483647 w 640"/>
                <a:gd name="T3" fmla="*/ 2147483647 h 1001"/>
                <a:gd name="T4" fmla="*/ 2147483647 w 640"/>
                <a:gd name="T5" fmla="*/ 2147483647 h 1001"/>
                <a:gd name="T6" fmla="*/ 2147483647 w 640"/>
                <a:gd name="T7" fmla="*/ 2147483647 h 1001"/>
                <a:gd name="T8" fmla="*/ 2147483647 w 640"/>
                <a:gd name="T9" fmla="*/ 2147483647 h 1001"/>
                <a:gd name="T10" fmla="*/ 2147483647 w 640"/>
                <a:gd name="T11" fmla="*/ 2147483647 h 1001"/>
                <a:gd name="T12" fmla="*/ 2147483647 w 640"/>
                <a:gd name="T13" fmla="*/ 2147483647 h 1001"/>
                <a:gd name="T14" fmla="*/ 2147483647 w 640"/>
                <a:gd name="T15" fmla="*/ 2147483647 h 1001"/>
                <a:gd name="T16" fmla="*/ 2147483647 w 640"/>
                <a:gd name="T17" fmla="*/ 2147483647 h 1001"/>
                <a:gd name="T18" fmla="*/ 2147483647 w 640"/>
                <a:gd name="T19" fmla="*/ 2147483647 h 1001"/>
                <a:gd name="T20" fmla="*/ 2147483647 w 640"/>
                <a:gd name="T21" fmla="*/ 2147483647 h 1001"/>
                <a:gd name="T22" fmla="*/ 2147483647 w 640"/>
                <a:gd name="T23" fmla="*/ 2147483647 h 1001"/>
                <a:gd name="T24" fmla="*/ 2147483647 w 640"/>
                <a:gd name="T25" fmla="*/ 2147483647 h 1001"/>
                <a:gd name="T26" fmla="*/ 2147483647 w 640"/>
                <a:gd name="T27" fmla="*/ 2147483647 h 1001"/>
                <a:gd name="T28" fmla="*/ 2147483647 w 640"/>
                <a:gd name="T29" fmla="*/ 2147483647 h 1001"/>
                <a:gd name="T30" fmla="*/ 2147483647 w 640"/>
                <a:gd name="T31" fmla="*/ 2147483647 h 1001"/>
                <a:gd name="T32" fmla="*/ 2147483647 w 640"/>
                <a:gd name="T33" fmla="*/ 2147483647 h 1001"/>
                <a:gd name="T34" fmla="*/ 2147483647 w 640"/>
                <a:gd name="T35" fmla="*/ 2147483647 h 1001"/>
                <a:gd name="T36" fmla="*/ 2147483647 w 640"/>
                <a:gd name="T37" fmla="*/ 2147483647 h 1001"/>
                <a:gd name="T38" fmla="*/ 2147483647 w 640"/>
                <a:gd name="T39" fmla="*/ 2147483647 h 1001"/>
                <a:gd name="T40" fmla="*/ 2147483647 w 640"/>
                <a:gd name="T41" fmla="*/ 2147483647 h 1001"/>
                <a:gd name="T42" fmla="*/ 2147483647 w 640"/>
                <a:gd name="T43" fmla="*/ 2147483647 h 1001"/>
                <a:gd name="T44" fmla="*/ 2147483647 w 640"/>
                <a:gd name="T45" fmla="*/ 2147483647 h 1001"/>
                <a:gd name="T46" fmla="*/ 2147483647 w 640"/>
                <a:gd name="T47" fmla="*/ 2147483647 h 1001"/>
                <a:gd name="T48" fmla="*/ 2147483647 w 640"/>
                <a:gd name="T49" fmla="*/ 2147483647 h 1001"/>
                <a:gd name="T50" fmla="*/ 2147483647 w 640"/>
                <a:gd name="T51" fmla="*/ 2147483647 h 1001"/>
                <a:gd name="T52" fmla="*/ 2147483647 w 640"/>
                <a:gd name="T53" fmla="*/ 2147483647 h 1001"/>
                <a:gd name="T54" fmla="*/ 2147483647 w 640"/>
                <a:gd name="T55" fmla="*/ 2147483647 h 1001"/>
                <a:gd name="T56" fmla="*/ 2147483647 w 640"/>
                <a:gd name="T57" fmla="*/ 2147483647 h 1001"/>
                <a:gd name="T58" fmla="*/ 2147483647 w 640"/>
                <a:gd name="T59" fmla="*/ 2147483647 h 1001"/>
                <a:gd name="T60" fmla="*/ 2147483647 w 640"/>
                <a:gd name="T61" fmla="*/ 2147483647 h 1001"/>
                <a:gd name="T62" fmla="*/ 0 w 640"/>
                <a:gd name="T63" fmla="*/ 2147483647 h 1001"/>
                <a:gd name="T64" fmla="*/ 0 w 640"/>
                <a:gd name="T65" fmla="*/ 2147483647 h 1001"/>
                <a:gd name="T66" fmla="*/ 2147483647 w 640"/>
                <a:gd name="T67" fmla="*/ 2147483647 h 1001"/>
                <a:gd name="T68" fmla="*/ 2147483647 w 640"/>
                <a:gd name="T69" fmla="*/ 2147483647 h 1001"/>
                <a:gd name="T70" fmla="*/ 2147483647 w 640"/>
                <a:gd name="T71" fmla="*/ 2147483647 h 1001"/>
                <a:gd name="T72" fmla="*/ 2147483647 w 640"/>
                <a:gd name="T73" fmla="*/ 2147483647 h 1001"/>
                <a:gd name="T74" fmla="*/ 2147483647 w 640"/>
                <a:gd name="T75" fmla="*/ 2147483647 h 1001"/>
                <a:gd name="T76" fmla="*/ 2147483647 w 640"/>
                <a:gd name="T77" fmla="*/ 2147483647 h 1001"/>
                <a:gd name="T78" fmla="*/ 2147483647 w 640"/>
                <a:gd name="T79" fmla="*/ 2147483647 h 1001"/>
                <a:gd name="T80" fmla="*/ 2147483647 w 640"/>
                <a:gd name="T81" fmla="*/ 2147483647 h 1001"/>
                <a:gd name="T82" fmla="*/ 2147483647 w 640"/>
                <a:gd name="T83" fmla="*/ 2147483647 h 1001"/>
                <a:gd name="T84" fmla="*/ 2147483647 w 640"/>
                <a:gd name="T85" fmla="*/ 2147483647 h 1001"/>
                <a:gd name="T86" fmla="*/ 2147483647 w 640"/>
                <a:gd name="T87" fmla="*/ 2147483647 h 1001"/>
                <a:gd name="T88" fmla="*/ 2147483647 w 640"/>
                <a:gd name="T89" fmla="*/ 2147483647 h 1001"/>
                <a:gd name="T90" fmla="*/ 2147483647 w 640"/>
                <a:gd name="T91" fmla="*/ 2147483647 h 1001"/>
                <a:gd name="T92" fmla="*/ 2147483647 w 640"/>
                <a:gd name="T93" fmla="*/ 2147483647 h 1001"/>
                <a:gd name="T94" fmla="*/ 2147483647 w 640"/>
                <a:gd name="T95" fmla="*/ 2147483647 h 1001"/>
                <a:gd name="T96" fmla="*/ 2147483647 w 640"/>
                <a:gd name="T97" fmla="*/ 2147483647 h 1001"/>
                <a:gd name="T98" fmla="*/ 2147483647 w 640"/>
                <a:gd name="T99" fmla="*/ 2147483647 h 10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0" h="1001">
                  <a:moveTo>
                    <a:pt x="627" y="19"/>
                  </a:moveTo>
                  <a:lnTo>
                    <a:pt x="627" y="19"/>
                  </a:lnTo>
                  <a:lnTo>
                    <a:pt x="627" y="15"/>
                  </a:lnTo>
                  <a:lnTo>
                    <a:pt x="625" y="11"/>
                  </a:lnTo>
                  <a:lnTo>
                    <a:pt x="624" y="8"/>
                  </a:lnTo>
                  <a:lnTo>
                    <a:pt x="621" y="6"/>
                  </a:lnTo>
                  <a:lnTo>
                    <a:pt x="614" y="2"/>
                  </a:lnTo>
                  <a:lnTo>
                    <a:pt x="608" y="0"/>
                  </a:lnTo>
                  <a:lnTo>
                    <a:pt x="601" y="2"/>
                  </a:lnTo>
                  <a:lnTo>
                    <a:pt x="595" y="6"/>
                  </a:lnTo>
                  <a:lnTo>
                    <a:pt x="593" y="8"/>
                  </a:lnTo>
                  <a:lnTo>
                    <a:pt x="590" y="11"/>
                  </a:lnTo>
                  <a:lnTo>
                    <a:pt x="590" y="15"/>
                  </a:lnTo>
                  <a:lnTo>
                    <a:pt x="589" y="19"/>
                  </a:lnTo>
                  <a:lnTo>
                    <a:pt x="590" y="136"/>
                  </a:lnTo>
                  <a:lnTo>
                    <a:pt x="591" y="251"/>
                  </a:lnTo>
                  <a:lnTo>
                    <a:pt x="595" y="483"/>
                  </a:lnTo>
                  <a:lnTo>
                    <a:pt x="599" y="715"/>
                  </a:lnTo>
                  <a:lnTo>
                    <a:pt x="601" y="832"/>
                  </a:lnTo>
                  <a:lnTo>
                    <a:pt x="601" y="948"/>
                  </a:lnTo>
                  <a:lnTo>
                    <a:pt x="589" y="947"/>
                  </a:lnTo>
                  <a:lnTo>
                    <a:pt x="576" y="948"/>
                  </a:lnTo>
                  <a:lnTo>
                    <a:pt x="553" y="951"/>
                  </a:lnTo>
                  <a:lnTo>
                    <a:pt x="532" y="954"/>
                  </a:lnTo>
                  <a:lnTo>
                    <a:pt x="510" y="954"/>
                  </a:lnTo>
                  <a:lnTo>
                    <a:pt x="465" y="955"/>
                  </a:lnTo>
                  <a:lnTo>
                    <a:pt x="378" y="954"/>
                  </a:lnTo>
                  <a:lnTo>
                    <a:pt x="294" y="955"/>
                  </a:lnTo>
                  <a:lnTo>
                    <a:pt x="211" y="958"/>
                  </a:lnTo>
                  <a:lnTo>
                    <a:pt x="129" y="959"/>
                  </a:lnTo>
                  <a:lnTo>
                    <a:pt x="87" y="959"/>
                  </a:lnTo>
                  <a:lnTo>
                    <a:pt x="45" y="958"/>
                  </a:lnTo>
                  <a:lnTo>
                    <a:pt x="42" y="956"/>
                  </a:lnTo>
                  <a:lnTo>
                    <a:pt x="38" y="954"/>
                  </a:lnTo>
                  <a:lnTo>
                    <a:pt x="39" y="844"/>
                  </a:lnTo>
                  <a:lnTo>
                    <a:pt x="42" y="733"/>
                  </a:lnTo>
                  <a:lnTo>
                    <a:pt x="46" y="623"/>
                  </a:lnTo>
                  <a:lnTo>
                    <a:pt x="46" y="512"/>
                  </a:lnTo>
                  <a:lnTo>
                    <a:pt x="47" y="448"/>
                  </a:lnTo>
                  <a:lnTo>
                    <a:pt x="49" y="384"/>
                  </a:lnTo>
                  <a:lnTo>
                    <a:pt x="50" y="319"/>
                  </a:lnTo>
                  <a:lnTo>
                    <a:pt x="54" y="255"/>
                  </a:lnTo>
                  <a:lnTo>
                    <a:pt x="54" y="225"/>
                  </a:lnTo>
                  <a:lnTo>
                    <a:pt x="55" y="195"/>
                  </a:lnTo>
                  <a:lnTo>
                    <a:pt x="54" y="164"/>
                  </a:lnTo>
                  <a:lnTo>
                    <a:pt x="53" y="134"/>
                  </a:lnTo>
                  <a:lnTo>
                    <a:pt x="51" y="124"/>
                  </a:lnTo>
                  <a:lnTo>
                    <a:pt x="49" y="113"/>
                  </a:lnTo>
                  <a:lnTo>
                    <a:pt x="42" y="87"/>
                  </a:lnTo>
                  <a:lnTo>
                    <a:pt x="40" y="73"/>
                  </a:lnTo>
                  <a:lnTo>
                    <a:pt x="39" y="61"/>
                  </a:lnTo>
                  <a:lnTo>
                    <a:pt x="40" y="50"/>
                  </a:lnTo>
                  <a:lnTo>
                    <a:pt x="42" y="46"/>
                  </a:lnTo>
                  <a:lnTo>
                    <a:pt x="43" y="41"/>
                  </a:lnTo>
                  <a:lnTo>
                    <a:pt x="46" y="37"/>
                  </a:lnTo>
                  <a:lnTo>
                    <a:pt x="47" y="34"/>
                  </a:lnTo>
                  <a:lnTo>
                    <a:pt x="47" y="30"/>
                  </a:lnTo>
                  <a:lnTo>
                    <a:pt x="46" y="26"/>
                  </a:lnTo>
                  <a:lnTo>
                    <a:pt x="43" y="20"/>
                  </a:lnTo>
                  <a:lnTo>
                    <a:pt x="38" y="16"/>
                  </a:lnTo>
                  <a:lnTo>
                    <a:pt x="31" y="14"/>
                  </a:lnTo>
                  <a:lnTo>
                    <a:pt x="23" y="14"/>
                  </a:lnTo>
                  <a:lnTo>
                    <a:pt x="16" y="16"/>
                  </a:lnTo>
                  <a:lnTo>
                    <a:pt x="13" y="19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4" y="39"/>
                  </a:lnTo>
                  <a:lnTo>
                    <a:pt x="1" y="49"/>
                  </a:lnTo>
                  <a:lnTo>
                    <a:pt x="1" y="60"/>
                  </a:lnTo>
                  <a:lnTo>
                    <a:pt x="1" y="82"/>
                  </a:lnTo>
                  <a:lnTo>
                    <a:pt x="4" y="105"/>
                  </a:lnTo>
                  <a:lnTo>
                    <a:pt x="12" y="151"/>
                  </a:lnTo>
                  <a:lnTo>
                    <a:pt x="15" y="172"/>
                  </a:lnTo>
                  <a:lnTo>
                    <a:pt x="17" y="191"/>
                  </a:lnTo>
                  <a:lnTo>
                    <a:pt x="16" y="225"/>
                  </a:lnTo>
                  <a:lnTo>
                    <a:pt x="16" y="259"/>
                  </a:lnTo>
                  <a:lnTo>
                    <a:pt x="13" y="327"/>
                  </a:lnTo>
                  <a:lnTo>
                    <a:pt x="9" y="396"/>
                  </a:lnTo>
                  <a:lnTo>
                    <a:pt x="8" y="464"/>
                  </a:lnTo>
                  <a:lnTo>
                    <a:pt x="7" y="592"/>
                  </a:lnTo>
                  <a:lnTo>
                    <a:pt x="4" y="718"/>
                  </a:lnTo>
                  <a:lnTo>
                    <a:pt x="1" y="845"/>
                  </a:lnTo>
                  <a:lnTo>
                    <a:pt x="0" y="973"/>
                  </a:lnTo>
                  <a:lnTo>
                    <a:pt x="1" y="977"/>
                  </a:lnTo>
                  <a:lnTo>
                    <a:pt x="2" y="981"/>
                  </a:lnTo>
                  <a:lnTo>
                    <a:pt x="5" y="985"/>
                  </a:lnTo>
                  <a:lnTo>
                    <a:pt x="9" y="988"/>
                  </a:lnTo>
                  <a:lnTo>
                    <a:pt x="13" y="990"/>
                  </a:lnTo>
                  <a:lnTo>
                    <a:pt x="15" y="990"/>
                  </a:lnTo>
                  <a:lnTo>
                    <a:pt x="20" y="994"/>
                  </a:lnTo>
                  <a:lnTo>
                    <a:pt x="27" y="996"/>
                  </a:lnTo>
                  <a:lnTo>
                    <a:pt x="103" y="1000"/>
                  </a:lnTo>
                  <a:lnTo>
                    <a:pt x="180" y="1001"/>
                  </a:lnTo>
                  <a:lnTo>
                    <a:pt x="256" y="1000"/>
                  </a:lnTo>
                  <a:lnTo>
                    <a:pt x="294" y="999"/>
                  </a:lnTo>
                  <a:lnTo>
                    <a:pt x="332" y="996"/>
                  </a:lnTo>
                  <a:lnTo>
                    <a:pt x="369" y="993"/>
                  </a:lnTo>
                  <a:lnTo>
                    <a:pt x="404" y="992"/>
                  </a:lnTo>
                  <a:lnTo>
                    <a:pt x="476" y="992"/>
                  </a:lnTo>
                  <a:lnTo>
                    <a:pt x="514" y="992"/>
                  </a:lnTo>
                  <a:lnTo>
                    <a:pt x="533" y="990"/>
                  </a:lnTo>
                  <a:lnTo>
                    <a:pt x="553" y="989"/>
                  </a:lnTo>
                  <a:lnTo>
                    <a:pt x="576" y="986"/>
                  </a:lnTo>
                  <a:lnTo>
                    <a:pt x="590" y="985"/>
                  </a:lnTo>
                  <a:lnTo>
                    <a:pt x="595" y="985"/>
                  </a:lnTo>
                  <a:lnTo>
                    <a:pt x="598" y="986"/>
                  </a:lnTo>
                  <a:lnTo>
                    <a:pt x="602" y="989"/>
                  </a:lnTo>
                  <a:lnTo>
                    <a:pt x="608" y="990"/>
                  </a:lnTo>
                  <a:lnTo>
                    <a:pt x="612" y="992"/>
                  </a:lnTo>
                  <a:lnTo>
                    <a:pt x="616" y="990"/>
                  </a:lnTo>
                  <a:lnTo>
                    <a:pt x="620" y="992"/>
                  </a:lnTo>
                  <a:lnTo>
                    <a:pt x="624" y="990"/>
                  </a:lnTo>
                  <a:lnTo>
                    <a:pt x="628" y="989"/>
                  </a:lnTo>
                  <a:lnTo>
                    <a:pt x="632" y="986"/>
                  </a:lnTo>
                  <a:lnTo>
                    <a:pt x="635" y="984"/>
                  </a:lnTo>
                  <a:lnTo>
                    <a:pt x="637" y="981"/>
                  </a:lnTo>
                  <a:lnTo>
                    <a:pt x="639" y="977"/>
                  </a:lnTo>
                  <a:lnTo>
                    <a:pt x="640" y="973"/>
                  </a:lnTo>
                  <a:lnTo>
                    <a:pt x="639" y="853"/>
                  </a:lnTo>
                  <a:lnTo>
                    <a:pt x="637" y="734"/>
                  </a:lnTo>
                  <a:lnTo>
                    <a:pt x="633" y="495"/>
                  </a:lnTo>
                  <a:lnTo>
                    <a:pt x="629" y="258"/>
                  </a:lnTo>
                  <a:lnTo>
                    <a:pt x="628" y="139"/>
                  </a:lnTo>
                  <a:lnTo>
                    <a:pt x="627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/>
        </p:nvSpPr>
        <p:spPr>
          <a:xfrm rot="5400000">
            <a:off x="397192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五边形 2"/>
          <p:cNvSpPr/>
          <p:nvPr/>
        </p:nvSpPr>
        <p:spPr>
          <a:xfrm rot="5400000">
            <a:off x="6526213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18436" name="组合 3"/>
          <p:cNvGrpSpPr>
            <a:grpSpLocks/>
          </p:cNvGrpSpPr>
          <p:nvPr/>
        </p:nvGrpSpPr>
        <p:grpSpPr bwMode="auto">
          <a:xfrm>
            <a:off x="1720850" y="1554163"/>
            <a:ext cx="1363663" cy="1998662"/>
            <a:chOff x="1857356" y="976743"/>
            <a:chExt cx="1214446" cy="1857388"/>
          </a:xfrm>
        </p:grpSpPr>
        <p:sp>
          <p:nvSpPr>
            <p:cNvPr id="5" name="五边形 4"/>
            <p:cNvSpPr/>
            <p:nvPr/>
          </p:nvSpPr>
          <p:spPr>
            <a:xfrm rot="5400000">
              <a:off x="1535885" y="1298214"/>
              <a:ext cx="1857388" cy="1214446"/>
            </a:xfrm>
            <a:prstGeom prst="homePlate">
              <a:avLst/>
            </a:pr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18535" name="图片 5" descr="图片11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71670" y="1262495"/>
              <a:ext cx="805373" cy="794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437" name="图片 6" descr="489999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1636713"/>
            <a:ext cx="1579563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8" name="图片 7" descr="2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875" y="1882775"/>
            <a:ext cx="1074738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五边形 24"/>
          <p:cNvSpPr/>
          <p:nvPr/>
        </p:nvSpPr>
        <p:spPr>
          <a:xfrm rot="5400000">
            <a:off x="8969375" y="1858963"/>
            <a:ext cx="1971675" cy="1362075"/>
          </a:xfrm>
          <a:prstGeom prst="homePlat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8440" name="图片 38" descr="993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34500" y="1731963"/>
            <a:ext cx="1296988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41" name="矩形 41"/>
          <p:cNvSpPr>
            <a:spLocks noChangeArrowheads="1"/>
          </p:cNvSpPr>
          <p:nvPr/>
        </p:nvSpPr>
        <p:spPr bwMode="auto">
          <a:xfrm>
            <a:off x="1409700" y="4684713"/>
            <a:ext cx="23828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algn="ctr" eaLnBrk="1" hangingPunct="1"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00025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37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572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37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2390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37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715500" y="3922713"/>
            <a:ext cx="8572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+mn-lt"/>
                <a:ea typeface="+mn-ea"/>
              </a:rPr>
              <a:t>04</a:t>
            </a:r>
            <a:endParaRPr lang="zh-CN" altLang="en-US" sz="37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8446" name="矩形 25"/>
          <p:cNvSpPr>
            <a:spLocks noChangeArrowheads="1"/>
          </p:cNvSpPr>
          <p:nvPr/>
        </p:nvSpPr>
        <p:spPr bwMode="auto">
          <a:xfrm>
            <a:off x="4002088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algn="ctr" eaLnBrk="1" hangingPunct="1"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7" name="矩形 26"/>
          <p:cNvSpPr>
            <a:spLocks noChangeArrowheads="1"/>
          </p:cNvSpPr>
          <p:nvPr/>
        </p:nvSpPr>
        <p:spPr bwMode="auto">
          <a:xfrm>
            <a:off x="6594475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algn="ctr" eaLnBrk="1" hangingPunct="1"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sp>
        <p:nvSpPr>
          <p:cNvPr id="18448" name="矩形 27"/>
          <p:cNvSpPr>
            <a:spLocks noChangeArrowheads="1"/>
          </p:cNvSpPr>
          <p:nvPr/>
        </p:nvSpPr>
        <p:spPr bwMode="auto">
          <a:xfrm>
            <a:off x="9072563" y="4694238"/>
            <a:ext cx="2381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eaLnBrk="1" hangingPunct="1">
              <a:buFont typeface="Wingdings" pitchFamily="2" charset="2"/>
              <a:buChar char="Ø"/>
            </a:pPr>
            <a:endParaRPr lang="en-US" altLang="zh-CN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>
              <a:buFont typeface="Wingdings" pitchFamily="2" charset="2"/>
              <a:buChar char="Ø"/>
            </a:pPr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</a:p>
          <a:p>
            <a:pPr algn="ctr" eaLnBrk="1" hangingPunct="1">
              <a:buFont typeface="Wingdings" pitchFamily="2" charset="2"/>
              <a:buChar char="Ø"/>
            </a:pPr>
            <a:endParaRPr lang="zh-CN" altLang="en-US" sz="1200">
              <a:solidFill>
                <a:schemeClr val="bg1"/>
              </a:solidFill>
            </a:endParaRPr>
          </a:p>
        </p:txBody>
      </p:sp>
      <p:grpSp>
        <p:nvGrpSpPr>
          <p:cNvPr id="18449" name="组合 1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8450" name="组合 19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845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3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4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5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5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0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1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2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3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4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5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6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7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8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69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0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1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2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5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6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7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8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79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0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1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2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3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4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5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6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7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8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9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0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1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2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3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4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5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6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7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8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9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0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1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2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3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4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5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6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7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8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9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0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1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2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3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4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5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6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7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8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9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0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1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2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3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4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5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6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7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8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29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0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1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2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33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8451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椭圆 221"/>
          <p:cNvSpPr/>
          <p:nvPr/>
        </p:nvSpPr>
        <p:spPr>
          <a:xfrm>
            <a:off x="9525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3" name="椭圆 222"/>
          <p:cNvSpPr/>
          <p:nvPr/>
        </p:nvSpPr>
        <p:spPr>
          <a:xfrm>
            <a:off x="238125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24" name="椭圆 223"/>
          <p:cNvSpPr/>
          <p:nvPr/>
        </p:nvSpPr>
        <p:spPr>
          <a:xfrm>
            <a:off x="3810000" y="2762250"/>
            <a:ext cx="1714500" cy="1714500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pic>
        <p:nvPicPr>
          <p:cNvPr id="19461" name="图片 5" descr="54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2" name="图片 6" descr="4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0" y="314325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63" name="图片 7" descr="589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5750" y="3048000"/>
            <a:ext cx="1195388" cy="1195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464" name="组合 1"/>
          <p:cNvGrpSpPr>
            <a:grpSpLocks/>
          </p:cNvGrpSpPr>
          <p:nvPr/>
        </p:nvGrpSpPr>
        <p:grpSpPr bwMode="auto">
          <a:xfrm>
            <a:off x="5918200" y="1455738"/>
            <a:ext cx="5505450" cy="4532312"/>
            <a:chOff x="5973807" y="1708168"/>
            <a:chExt cx="4624730" cy="4533013"/>
          </a:xfrm>
        </p:grpSpPr>
        <p:grpSp>
          <p:nvGrpSpPr>
            <p:cNvPr id="19550" name="组合 5"/>
            <p:cNvGrpSpPr>
              <a:grpSpLocks/>
            </p:cNvGrpSpPr>
            <p:nvPr/>
          </p:nvGrpSpPr>
          <p:grpSpPr bwMode="auto">
            <a:xfrm>
              <a:off x="5976082" y="2379724"/>
              <a:ext cx="4596667" cy="1325222"/>
              <a:chOff x="4110648" y="1491493"/>
              <a:chExt cx="4022623" cy="570797"/>
            </a:xfrm>
          </p:grpSpPr>
          <p:sp>
            <p:nvSpPr>
              <p:cNvPr id="19559" name="TextBox 35"/>
              <p:cNvSpPr txBox="1">
                <a:spLocks noChangeArrowheads="1"/>
              </p:cNvSpPr>
              <p:nvPr/>
            </p:nvSpPr>
            <p:spPr bwMode="auto">
              <a:xfrm>
                <a:off x="4110648" y="1651339"/>
                <a:ext cx="4022623" cy="4109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eaLnBrk="1" hangingPunct="1"/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560" name="文本框 7"/>
              <p:cNvSpPr txBox="1">
                <a:spLocks noChangeArrowheads="1"/>
              </p:cNvSpPr>
              <p:nvPr/>
            </p:nvSpPr>
            <p:spPr bwMode="auto">
              <a:xfrm>
                <a:off x="4120536" y="1491493"/>
                <a:ext cx="2183839" cy="1458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en-US" altLang="zh-CN" sz="1600" b="1">
                    <a:solidFill>
                      <a:schemeClr val="bg1"/>
                    </a:solidFill>
                    <a:latin typeface="微软雅黑" pitchFamily="34" charset="-122"/>
                    <a:ea typeface="微软雅黑" pitchFamily="34" charset="-122"/>
                  </a:rPr>
                  <a:t>1.Add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grpSp>
          <p:nvGrpSpPr>
            <p:cNvPr id="19551" name="组合 8"/>
            <p:cNvGrpSpPr>
              <a:grpSpLocks/>
            </p:cNvGrpSpPr>
            <p:nvPr/>
          </p:nvGrpSpPr>
          <p:grpSpPr bwMode="auto">
            <a:xfrm>
              <a:off x="5973807" y="3653428"/>
              <a:ext cx="4598941" cy="1352140"/>
              <a:chOff x="4108657" y="1365538"/>
              <a:chExt cx="4024612" cy="581279"/>
            </a:xfrm>
          </p:grpSpPr>
          <p:sp>
            <p:nvSpPr>
              <p:cNvPr id="19557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eaLnBrk="1" hangingPunct="1"/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558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en-US" altLang="zh-CN" sz="1600" b="1">
                    <a:solidFill>
                      <a:schemeClr val="bg1"/>
                    </a:solidFill>
                    <a:latin typeface="微软雅黑" pitchFamily="34" charset="-122"/>
                    <a:ea typeface="微软雅黑" pitchFamily="34" charset="-122"/>
                  </a:rPr>
                  <a:t>2.Add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sp>
          <p:nvSpPr>
            <p:cNvPr id="216" name="文本框 14"/>
            <p:cNvSpPr txBox="1">
              <a:spLocks noChangeArrowheads="1"/>
            </p:cNvSpPr>
            <p:nvPr/>
          </p:nvSpPr>
          <p:spPr bwMode="auto">
            <a:xfrm>
              <a:off x="5987142" y="1708168"/>
              <a:ext cx="3556562" cy="3794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867" b="1" dirty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cxnSp>
          <p:nvCxnSpPr>
            <p:cNvPr id="217" name="直接连接符 216"/>
            <p:cNvCxnSpPr/>
            <p:nvPr/>
          </p:nvCxnSpPr>
          <p:spPr bwMode="auto">
            <a:xfrm>
              <a:off x="6068489" y="2189254"/>
              <a:ext cx="4504711" cy="1588"/>
            </a:xfrm>
            <a:prstGeom prst="line">
              <a:avLst/>
            </a:prstGeom>
            <a:ln w="12700">
              <a:solidFill>
                <a:schemeClr val="bg1"/>
              </a:solidFill>
              <a:head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554" name="组合 8"/>
            <p:cNvGrpSpPr>
              <a:grpSpLocks/>
            </p:cNvGrpSpPr>
            <p:nvPr/>
          </p:nvGrpSpPr>
          <p:grpSpPr bwMode="auto">
            <a:xfrm>
              <a:off x="5999596" y="4889041"/>
              <a:ext cx="4598941" cy="1352140"/>
              <a:chOff x="4108657" y="1365538"/>
              <a:chExt cx="4024612" cy="581279"/>
            </a:xfrm>
          </p:grpSpPr>
          <p:sp>
            <p:nvSpPr>
              <p:cNvPr id="19555" name="TextBox 35"/>
              <p:cNvSpPr txBox="1">
                <a:spLocks noChangeArrowheads="1"/>
              </p:cNvSpPr>
              <p:nvPr/>
            </p:nvSpPr>
            <p:spPr bwMode="auto">
              <a:xfrm>
                <a:off x="4110644" y="1536651"/>
                <a:ext cx="4022625" cy="4101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en-US" altLang="zh-CN" sz="1400">
                    <a:solidFill>
                      <a:schemeClr val="bg1"/>
                    </a:solidFill>
                  </a:rPr>
                  <a:t>A designer can use default text to simulate what text would look like. If it is not real text. A designer can use default text to simulate what text would look like. If it is not real text. </a:t>
                </a:r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  <a:p>
                <a:pPr eaLnBrk="1" hangingPunct="1"/>
                <a:endParaRPr lang="en-US" altLang="zh-CN" sz="14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9556" name="文本框 10"/>
              <p:cNvSpPr txBox="1">
                <a:spLocks noChangeArrowheads="1"/>
              </p:cNvSpPr>
              <p:nvPr/>
            </p:nvSpPr>
            <p:spPr bwMode="auto">
              <a:xfrm>
                <a:off x="4108657" y="1365538"/>
                <a:ext cx="2183839" cy="1455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en-US" altLang="zh-CN" sz="1600" b="1">
                    <a:solidFill>
                      <a:schemeClr val="bg1"/>
                    </a:solidFill>
                    <a:latin typeface="微软雅黑" pitchFamily="34" charset="-122"/>
                    <a:ea typeface="微软雅黑" pitchFamily="34" charset="-122"/>
                  </a:rPr>
                  <a:t>3.Add your text here</a:t>
                </a:r>
                <a:endParaRPr lang="zh-CN" altLang="en-US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grpSp>
        <p:nvGrpSpPr>
          <p:cNvPr id="19465" name="组合 19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19466" name="组合 23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19468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69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0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1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2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3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4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5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6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7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8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79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0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1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2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3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4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5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6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7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8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89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0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1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2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3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4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5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6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7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8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499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0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1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2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3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4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5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6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7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8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09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0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1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2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3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4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5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6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7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8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19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0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1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2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3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4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5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6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7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8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29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0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1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2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3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4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5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6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7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8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39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0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1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2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3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4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5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6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7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8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549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9467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2" name="组合 7"/>
          <p:cNvGrpSpPr>
            <a:grpSpLocks/>
          </p:cNvGrpSpPr>
          <p:nvPr/>
        </p:nvGrpSpPr>
        <p:grpSpPr bwMode="auto">
          <a:xfrm>
            <a:off x="5121275" y="1574800"/>
            <a:ext cx="1870075" cy="3686175"/>
            <a:chOff x="4895556" y="1364565"/>
            <a:chExt cx="2096087" cy="4290647"/>
          </a:xfrm>
        </p:grpSpPr>
        <p:grpSp>
          <p:nvGrpSpPr>
            <p:cNvPr id="20586" name="组合 6"/>
            <p:cNvGrpSpPr>
              <a:grpSpLocks/>
            </p:cNvGrpSpPr>
            <p:nvPr/>
          </p:nvGrpSpPr>
          <p:grpSpPr bwMode="auto">
            <a:xfrm>
              <a:off x="4895556" y="1364565"/>
              <a:ext cx="2096087" cy="4290647"/>
              <a:chOff x="4895556" y="1364565"/>
              <a:chExt cx="2096087" cy="4290647"/>
            </a:xfrm>
          </p:grpSpPr>
          <p:sp>
            <p:nvSpPr>
              <p:cNvPr id="2" name="六边形 1"/>
              <p:cNvSpPr/>
              <p:nvPr/>
            </p:nvSpPr>
            <p:spPr>
              <a:xfrm>
                <a:off x="4895556" y="3783367"/>
                <a:ext cx="2096087" cy="1871845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3" name="矩形 2"/>
              <p:cNvSpPr/>
              <p:nvPr/>
            </p:nvSpPr>
            <p:spPr>
              <a:xfrm>
                <a:off x="5352852" y="1364565"/>
                <a:ext cx="1181496" cy="2418802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4" name="六边形 3"/>
              <p:cNvSpPr/>
              <p:nvPr/>
            </p:nvSpPr>
            <p:spPr>
              <a:xfrm>
                <a:off x="5064596" y="3896084"/>
                <a:ext cx="1743774" cy="1646412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7" name="文本框 5"/>
            <p:cNvSpPr txBox="1">
              <a:spLocks noChangeArrowheads="1"/>
            </p:cNvSpPr>
            <p:nvPr/>
          </p:nvSpPr>
          <p:spPr bwMode="auto">
            <a:xfrm>
              <a:off x="5353018" y="4116583"/>
              <a:ext cx="1322363" cy="1107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6600" b="1">
                  <a:solidFill>
                    <a:srgbClr val="868976"/>
                  </a:solidFill>
                </a:rPr>
                <a:t>01</a:t>
              </a:r>
              <a:endParaRPr lang="zh-CN" altLang="en-US" sz="66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3" name="组合 8"/>
          <p:cNvGrpSpPr>
            <a:grpSpLocks/>
          </p:cNvGrpSpPr>
          <p:nvPr/>
        </p:nvGrpSpPr>
        <p:grpSpPr bwMode="auto">
          <a:xfrm>
            <a:off x="8312150" y="2152650"/>
            <a:ext cx="1604963" cy="2738438"/>
            <a:chOff x="4895556" y="1937405"/>
            <a:chExt cx="2096087" cy="3717807"/>
          </a:xfrm>
        </p:grpSpPr>
        <p:grpSp>
          <p:nvGrpSpPr>
            <p:cNvPr id="20581" name="组合 9"/>
            <p:cNvGrpSpPr>
              <a:grpSpLocks/>
            </p:cNvGrpSpPr>
            <p:nvPr/>
          </p:nvGrpSpPr>
          <p:grpSpPr bwMode="auto">
            <a:xfrm>
              <a:off x="4895556" y="1937405"/>
              <a:ext cx="2096087" cy="3717807"/>
              <a:chOff x="4895556" y="1937405"/>
              <a:chExt cx="2096087" cy="3717807"/>
            </a:xfrm>
          </p:grpSpPr>
          <p:sp>
            <p:nvSpPr>
              <p:cNvPr id="12" name="六边形 11"/>
              <p:cNvSpPr/>
              <p:nvPr/>
            </p:nvSpPr>
            <p:spPr>
              <a:xfrm>
                <a:off x="4895556" y="3784455"/>
                <a:ext cx="2096087" cy="1870757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3" name="矩形 12"/>
              <p:cNvSpPr/>
              <p:nvPr/>
            </p:nvSpPr>
            <p:spPr>
              <a:xfrm>
                <a:off x="5353752" y="1937405"/>
                <a:ext cx="1179696" cy="1847050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4" name="六边形 13"/>
              <p:cNvSpPr/>
              <p:nvPr/>
            </p:nvSpPr>
            <p:spPr>
              <a:xfrm>
                <a:off x="5063492" y="3896528"/>
                <a:ext cx="1745702" cy="1646611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82" name="文本框 10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grpSp>
        <p:nvGrpSpPr>
          <p:cNvPr id="20484" name="组合 14"/>
          <p:cNvGrpSpPr>
            <a:grpSpLocks/>
          </p:cNvGrpSpPr>
          <p:nvPr/>
        </p:nvGrpSpPr>
        <p:grpSpPr bwMode="auto">
          <a:xfrm>
            <a:off x="2338388" y="2320925"/>
            <a:ext cx="1606550" cy="2570163"/>
            <a:chOff x="4895556" y="2166541"/>
            <a:chExt cx="2096087" cy="3488671"/>
          </a:xfrm>
        </p:grpSpPr>
        <p:grpSp>
          <p:nvGrpSpPr>
            <p:cNvPr id="20576" name="组合 15"/>
            <p:cNvGrpSpPr>
              <a:grpSpLocks/>
            </p:cNvGrpSpPr>
            <p:nvPr/>
          </p:nvGrpSpPr>
          <p:grpSpPr bwMode="auto">
            <a:xfrm>
              <a:off x="4895556" y="2166541"/>
              <a:ext cx="2096087" cy="3488671"/>
              <a:chOff x="4895556" y="2166541"/>
              <a:chExt cx="2096087" cy="3488671"/>
            </a:xfrm>
          </p:grpSpPr>
          <p:sp>
            <p:nvSpPr>
              <p:cNvPr id="18" name="六边形 17"/>
              <p:cNvSpPr/>
              <p:nvPr/>
            </p:nvSpPr>
            <p:spPr>
              <a:xfrm>
                <a:off x="4895556" y="3784819"/>
                <a:ext cx="2096087" cy="1870393"/>
              </a:xfrm>
              <a:prstGeom prst="hexagon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5353298" y="2166541"/>
                <a:ext cx="1180602" cy="1618278"/>
              </a:xfrm>
              <a:prstGeom prst="rect">
                <a:avLst/>
              </a:prstGeom>
              <a:solidFill>
                <a:schemeClr val="bg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20" name="六边形 19"/>
              <p:cNvSpPr/>
              <p:nvPr/>
            </p:nvSpPr>
            <p:spPr>
              <a:xfrm>
                <a:off x="5065397" y="3896870"/>
                <a:ext cx="1743978" cy="1646290"/>
              </a:xfrm>
              <a:prstGeom prst="hexagon">
                <a:avLst/>
              </a:prstGeom>
              <a:solidFill>
                <a:schemeClr val="bg1"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</p:grpSp>
        <p:sp>
          <p:nvSpPr>
            <p:cNvPr id="20577" name="文本框 16"/>
            <p:cNvSpPr txBox="1">
              <a:spLocks noChangeArrowheads="1"/>
            </p:cNvSpPr>
            <p:nvPr/>
          </p:nvSpPr>
          <p:spPr bwMode="auto">
            <a:xfrm>
              <a:off x="5279577" y="4078392"/>
              <a:ext cx="1322364" cy="1378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6000" b="1">
                  <a:solidFill>
                    <a:srgbClr val="868976"/>
                  </a:solidFill>
                </a:rPr>
                <a:t>03</a:t>
              </a:r>
              <a:endParaRPr lang="zh-CN" altLang="en-US" sz="6000" b="1">
                <a:solidFill>
                  <a:srgbClr val="868976"/>
                </a:solidFill>
              </a:endParaRPr>
            </a:p>
          </p:txBody>
        </p:sp>
      </p:grpSp>
      <p:sp>
        <p:nvSpPr>
          <p:cNvPr id="20485" name="文本框 20"/>
          <p:cNvSpPr txBox="1">
            <a:spLocks noChangeArrowheads="1"/>
          </p:cNvSpPr>
          <p:nvPr/>
        </p:nvSpPr>
        <p:spPr bwMode="auto">
          <a:xfrm>
            <a:off x="5556250" y="773113"/>
            <a:ext cx="1300163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4400" b="1">
                <a:solidFill>
                  <a:schemeClr val="bg1"/>
                </a:solidFill>
              </a:rPr>
              <a:t>47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6" name="文本框 21"/>
          <p:cNvSpPr txBox="1">
            <a:spLocks noChangeArrowheads="1"/>
          </p:cNvSpPr>
          <p:nvPr/>
        </p:nvSpPr>
        <p:spPr bwMode="auto">
          <a:xfrm>
            <a:off x="2697163" y="1482725"/>
            <a:ext cx="1300162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4400" b="1">
                <a:solidFill>
                  <a:schemeClr val="bg1"/>
                </a:solidFill>
              </a:rPr>
              <a:t>16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7" name="文本框 22"/>
          <p:cNvSpPr txBox="1">
            <a:spLocks noChangeArrowheads="1"/>
          </p:cNvSpPr>
          <p:nvPr/>
        </p:nvSpPr>
        <p:spPr bwMode="auto">
          <a:xfrm>
            <a:off x="8618538" y="1427163"/>
            <a:ext cx="129857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4400" b="1">
                <a:solidFill>
                  <a:schemeClr val="bg1"/>
                </a:solidFill>
              </a:rPr>
              <a:t>23</a:t>
            </a:r>
            <a:r>
              <a:rPr lang="en-US" altLang="zh-CN" sz="2400" b="1">
                <a:solidFill>
                  <a:schemeClr val="bg1"/>
                </a:solidFill>
              </a:rPr>
              <a:t>%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20488" name="矩形 23"/>
          <p:cNvSpPr>
            <a:spLocks noChangeArrowheads="1"/>
          </p:cNvSpPr>
          <p:nvPr/>
        </p:nvSpPr>
        <p:spPr bwMode="auto">
          <a:xfrm>
            <a:off x="1671638" y="4941888"/>
            <a:ext cx="28924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89" name="矩形 24"/>
          <p:cNvSpPr>
            <a:spLocks noChangeArrowheads="1"/>
          </p:cNvSpPr>
          <p:nvPr/>
        </p:nvSpPr>
        <p:spPr bwMode="auto">
          <a:xfrm>
            <a:off x="4665663" y="5461000"/>
            <a:ext cx="28924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90" name="矩形 25"/>
          <p:cNvSpPr>
            <a:spLocks noChangeArrowheads="1"/>
          </p:cNvSpPr>
          <p:nvPr/>
        </p:nvSpPr>
        <p:spPr bwMode="auto">
          <a:xfrm>
            <a:off x="7718425" y="4954588"/>
            <a:ext cx="2892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0491" name="组合 26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0492" name="组合 27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049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5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6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7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9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2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3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4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5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6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7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8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09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0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1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2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3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4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7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8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19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0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1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2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3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4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5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6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7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8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29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0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1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2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3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4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5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6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7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8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39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0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1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2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3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4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5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6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7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8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9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0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1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2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3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4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5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6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7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8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9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0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1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2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3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4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5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6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7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8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9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0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1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2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3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4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5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493" name="文本框 28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4" name="组合 1"/>
          <p:cNvGrpSpPr>
            <a:grpSpLocks/>
          </p:cNvGrpSpPr>
          <p:nvPr/>
        </p:nvGrpSpPr>
        <p:grpSpPr bwMode="auto">
          <a:xfrm>
            <a:off x="4622800" y="2801938"/>
            <a:ext cx="1208088" cy="958850"/>
            <a:chOff x="7427741" y="885003"/>
            <a:chExt cx="1207723" cy="957532"/>
          </a:xfrm>
        </p:grpSpPr>
        <p:grpSp>
          <p:nvGrpSpPr>
            <p:cNvPr id="3190" name="组合 2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075"/>
                <a:ext cx="899841" cy="900460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2305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075"/>
                <a:ext cx="0" cy="90046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91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</a:p>
          </p:txBody>
        </p:sp>
      </p:grpSp>
      <p:grpSp>
        <p:nvGrpSpPr>
          <p:cNvPr id="3075" name="组合 7"/>
          <p:cNvGrpSpPr>
            <a:grpSpLocks/>
          </p:cNvGrpSpPr>
          <p:nvPr/>
        </p:nvGrpSpPr>
        <p:grpSpPr bwMode="auto">
          <a:xfrm>
            <a:off x="5649913" y="2762250"/>
            <a:ext cx="1139825" cy="995363"/>
            <a:chOff x="7401705" y="847420"/>
            <a:chExt cx="1139483" cy="995115"/>
          </a:xfrm>
        </p:grpSpPr>
        <p:grpSp>
          <p:nvGrpSpPr>
            <p:cNvPr id="3185" name="组合 8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6" name="文本框 9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一</a:t>
              </a:r>
            </a:p>
          </p:txBody>
        </p:sp>
      </p:grpSp>
      <p:grpSp>
        <p:nvGrpSpPr>
          <p:cNvPr id="3076" name="组合 13"/>
          <p:cNvGrpSpPr>
            <a:grpSpLocks/>
          </p:cNvGrpSpPr>
          <p:nvPr/>
        </p:nvGrpSpPr>
        <p:grpSpPr bwMode="auto">
          <a:xfrm>
            <a:off x="6716713" y="2824163"/>
            <a:ext cx="1139825" cy="942975"/>
            <a:chOff x="7399605" y="900331"/>
            <a:chExt cx="1139483" cy="942204"/>
          </a:xfrm>
        </p:grpSpPr>
        <p:grpSp>
          <p:nvGrpSpPr>
            <p:cNvPr id="3180" name="组合 1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157"/>
                <a:ext cx="899842" cy="899378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3639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157"/>
                <a:ext cx="0" cy="899378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81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</a:p>
          </p:txBody>
        </p:sp>
      </p:grpSp>
      <p:grpSp>
        <p:nvGrpSpPr>
          <p:cNvPr id="3077" name="组合 19"/>
          <p:cNvGrpSpPr>
            <a:grpSpLocks/>
          </p:cNvGrpSpPr>
          <p:nvPr/>
        </p:nvGrpSpPr>
        <p:grpSpPr bwMode="auto">
          <a:xfrm>
            <a:off x="7812088" y="2843213"/>
            <a:ext cx="1196975" cy="925512"/>
            <a:chOff x="7427741" y="942535"/>
            <a:chExt cx="1197015" cy="924590"/>
          </a:xfrm>
        </p:grpSpPr>
        <p:grpSp>
          <p:nvGrpSpPr>
            <p:cNvPr id="3175" name="组合 20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89921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2936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89921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76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</a:p>
          </p:txBody>
        </p:sp>
      </p:grpSp>
      <p:grpSp>
        <p:nvGrpSpPr>
          <p:cNvPr id="3078" name="组合 26"/>
          <p:cNvGrpSpPr>
            <a:grpSpLocks/>
          </p:cNvGrpSpPr>
          <p:nvPr/>
        </p:nvGrpSpPr>
        <p:grpSpPr bwMode="auto">
          <a:xfrm>
            <a:off x="3209925" y="3074988"/>
            <a:ext cx="1246188" cy="692150"/>
            <a:chOff x="7318376" y="5680075"/>
            <a:chExt cx="1246188" cy="692151"/>
          </a:xfrm>
        </p:grpSpPr>
        <p:sp>
          <p:nvSpPr>
            <p:cNvPr id="3079" name="Freeform 2262"/>
            <p:cNvSpPr>
              <a:spLocks/>
            </p:cNvSpPr>
            <p:nvPr/>
          </p:nvSpPr>
          <p:spPr bwMode="auto">
            <a:xfrm>
              <a:off x="7464426" y="5929313"/>
              <a:ext cx="15875" cy="30163"/>
            </a:xfrm>
            <a:custGeom>
              <a:avLst/>
              <a:gdLst>
                <a:gd name="T0" fmla="*/ 2147483647 w 32"/>
                <a:gd name="T1" fmla="*/ 2147483647 h 58"/>
                <a:gd name="T2" fmla="*/ 2147483647 w 32"/>
                <a:gd name="T3" fmla="*/ 2147483647 h 58"/>
                <a:gd name="T4" fmla="*/ 2147483647 w 32"/>
                <a:gd name="T5" fmla="*/ 2147483647 h 58"/>
                <a:gd name="T6" fmla="*/ 2147483647 w 32"/>
                <a:gd name="T7" fmla="*/ 2147483647 h 58"/>
                <a:gd name="T8" fmla="*/ 2147483647 w 32"/>
                <a:gd name="T9" fmla="*/ 2147483647 h 58"/>
                <a:gd name="T10" fmla="*/ 0 w 32"/>
                <a:gd name="T11" fmla="*/ 2147483647 h 58"/>
                <a:gd name="T12" fmla="*/ 0 w 32"/>
                <a:gd name="T13" fmla="*/ 2147483647 h 58"/>
                <a:gd name="T14" fmla="*/ 0 w 32"/>
                <a:gd name="T15" fmla="*/ 2147483647 h 58"/>
                <a:gd name="T16" fmla="*/ 2147483647 w 32"/>
                <a:gd name="T17" fmla="*/ 2147483647 h 58"/>
                <a:gd name="T18" fmla="*/ 2147483647 w 32"/>
                <a:gd name="T19" fmla="*/ 2147483647 h 58"/>
                <a:gd name="T20" fmla="*/ 2147483647 w 32"/>
                <a:gd name="T21" fmla="*/ 2147483647 h 58"/>
                <a:gd name="T22" fmla="*/ 2147483647 w 32"/>
                <a:gd name="T23" fmla="*/ 2147483647 h 58"/>
                <a:gd name="T24" fmla="*/ 2147483647 w 32"/>
                <a:gd name="T25" fmla="*/ 2147483647 h 58"/>
                <a:gd name="T26" fmla="*/ 2147483647 w 32"/>
                <a:gd name="T27" fmla="*/ 2147483647 h 58"/>
                <a:gd name="T28" fmla="*/ 2147483647 w 32"/>
                <a:gd name="T29" fmla="*/ 2147483647 h 58"/>
                <a:gd name="T30" fmla="*/ 2147483647 w 32"/>
                <a:gd name="T31" fmla="*/ 2147483647 h 58"/>
                <a:gd name="T32" fmla="*/ 2147483647 w 32"/>
                <a:gd name="T33" fmla="*/ 2147483647 h 58"/>
                <a:gd name="T34" fmla="*/ 2147483647 w 32"/>
                <a:gd name="T35" fmla="*/ 2147483647 h 58"/>
                <a:gd name="T36" fmla="*/ 2147483647 w 32"/>
                <a:gd name="T37" fmla="*/ 2147483647 h 58"/>
                <a:gd name="T38" fmla="*/ 2147483647 w 32"/>
                <a:gd name="T39" fmla="*/ 2147483647 h 58"/>
                <a:gd name="T40" fmla="*/ 2147483647 w 32"/>
                <a:gd name="T41" fmla="*/ 2147483647 h 58"/>
                <a:gd name="T42" fmla="*/ 2147483647 w 32"/>
                <a:gd name="T43" fmla="*/ 2147483647 h 58"/>
                <a:gd name="T44" fmla="*/ 2147483647 w 32"/>
                <a:gd name="T45" fmla="*/ 2147483647 h 58"/>
                <a:gd name="T46" fmla="*/ 2147483647 w 32"/>
                <a:gd name="T47" fmla="*/ 2147483647 h 58"/>
                <a:gd name="T48" fmla="*/ 2147483647 w 32"/>
                <a:gd name="T49" fmla="*/ 2147483647 h 58"/>
                <a:gd name="T50" fmla="*/ 2147483647 w 32"/>
                <a:gd name="T51" fmla="*/ 0 h 58"/>
                <a:gd name="T52" fmla="*/ 2147483647 w 32"/>
                <a:gd name="T53" fmla="*/ 0 h 58"/>
                <a:gd name="T54" fmla="*/ 2147483647 w 32"/>
                <a:gd name="T55" fmla="*/ 2147483647 h 58"/>
                <a:gd name="T56" fmla="*/ 2147483647 w 32"/>
                <a:gd name="T57" fmla="*/ 2147483647 h 58"/>
                <a:gd name="T58" fmla="*/ 2147483647 w 32"/>
                <a:gd name="T59" fmla="*/ 2147483647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2" h="58">
                  <a:moveTo>
                    <a:pt x="19" y="2"/>
                  </a:moveTo>
                  <a:lnTo>
                    <a:pt x="19" y="2"/>
                  </a:lnTo>
                  <a:lnTo>
                    <a:pt x="11" y="15"/>
                  </a:lnTo>
                  <a:lnTo>
                    <a:pt x="6" y="25"/>
                  </a:lnTo>
                  <a:lnTo>
                    <a:pt x="2" y="3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3" y="54"/>
                  </a:lnTo>
                  <a:lnTo>
                    <a:pt x="14" y="51"/>
                  </a:lnTo>
                  <a:lnTo>
                    <a:pt x="15" y="40"/>
                  </a:lnTo>
                  <a:lnTo>
                    <a:pt x="19" y="30"/>
                  </a:lnTo>
                  <a:lnTo>
                    <a:pt x="25" y="19"/>
                  </a:lnTo>
                  <a:lnTo>
                    <a:pt x="30" y="9"/>
                  </a:lnTo>
                  <a:lnTo>
                    <a:pt x="32" y="6"/>
                  </a:lnTo>
                  <a:lnTo>
                    <a:pt x="32" y="5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0" name="Freeform 2263"/>
            <p:cNvSpPr>
              <a:spLocks/>
            </p:cNvSpPr>
            <p:nvPr/>
          </p:nvSpPr>
          <p:spPr bwMode="auto">
            <a:xfrm>
              <a:off x="7493001" y="5938838"/>
              <a:ext cx="33338" cy="381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2147483647 h 72"/>
                <a:gd name="T8" fmla="*/ 2147483647 w 62"/>
                <a:gd name="T9" fmla="*/ 2147483647 h 72"/>
                <a:gd name="T10" fmla="*/ 2147483647 w 62"/>
                <a:gd name="T11" fmla="*/ 2147483647 h 72"/>
                <a:gd name="T12" fmla="*/ 0 w 62"/>
                <a:gd name="T13" fmla="*/ 2147483647 h 72"/>
                <a:gd name="T14" fmla="*/ 0 w 62"/>
                <a:gd name="T15" fmla="*/ 2147483647 h 72"/>
                <a:gd name="T16" fmla="*/ 0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2147483647 w 62"/>
                <a:gd name="T25" fmla="*/ 2147483647 h 72"/>
                <a:gd name="T26" fmla="*/ 2147483647 w 62"/>
                <a:gd name="T27" fmla="*/ 2147483647 h 72"/>
                <a:gd name="T28" fmla="*/ 2147483647 w 62"/>
                <a:gd name="T29" fmla="*/ 2147483647 h 72"/>
                <a:gd name="T30" fmla="*/ 2147483647 w 62"/>
                <a:gd name="T31" fmla="*/ 2147483647 h 72"/>
                <a:gd name="T32" fmla="*/ 2147483647 w 62"/>
                <a:gd name="T33" fmla="*/ 2147483647 h 72"/>
                <a:gd name="T34" fmla="*/ 2147483647 w 62"/>
                <a:gd name="T35" fmla="*/ 2147483647 h 72"/>
                <a:gd name="T36" fmla="*/ 2147483647 w 62"/>
                <a:gd name="T37" fmla="*/ 2147483647 h 72"/>
                <a:gd name="T38" fmla="*/ 2147483647 w 62"/>
                <a:gd name="T39" fmla="*/ 2147483647 h 72"/>
                <a:gd name="T40" fmla="*/ 2147483647 w 62"/>
                <a:gd name="T41" fmla="*/ 2147483647 h 72"/>
                <a:gd name="T42" fmla="*/ 2147483647 w 62"/>
                <a:gd name="T43" fmla="*/ 2147483647 h 72"/>
                <a:gd name="T44" fmla="*/ 2147483647 w 62"/>
                <a:gd name="T45" fmla="*/ 2147483647 h 72"/>
                <a:gd name="T46" fmla="*/ 2147483647 w 62"/>
                <a:gd name="T47" fmla="*/ 2147483647 h 72"/>
                <a:gd name="T48" fmla="*/ 2147483647 w 62"/>
                <a:gd name="T49" fmla="*/ 0 h 72"/>
                <a:gd name="T50" fmla="*/ 2147483647 w 62"/>
                <a:gd name="T51" fmla="*/ 0 h 72"/>
                <a:gd name="T52" fmla="*/ 2147483647 w 62"/>
                <a:gd name="T53" fmla="*/ 2147483647 h 72"/>
                <a:gd name="T54" fmla="*/ 2147483647 w 62"/>
                <a:gd name="T55" fmla="*/ 2147483647 h 7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2" h="72">
                  <a:moveTo>
                    <a:pt x="50" y="3"/>
                  </a:moveTo>
                  <a:lnTo>
                    <a:pt x="50" y="3"/>
                  </a:lnTo>
                  <a:lnTo>
                    <a:pt x="36" y="17"/>
                  </a:lnTo>
                  <a:lnTo>
                    <a:pt x="24" y="32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34" y="41"/>
                  </a:lnTo>
                  <a:lnTo>
                    <a:pt x="46" y="26"/>
                  </a:lnTo>
                  <a:lnTo>
                    <a:pt x="59" y="13"/>
                  </a:lnTo>
                  <a:lnTo>
                    <a:pt x="61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59" y="3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1" name="Freeform 2264"/>
            <p:cNvSpPr>
              <a:spLocks/>
            </p:cNvSpPr>
            <p:nvPr/>
          </p:nvSpPr>
          <p:spPr bwMode="auto">
            <a:xfrm>
              <a:off x="7523164" y="5948363"/>
              <a:ext cx="39688" cy="53975"/>
            </a:xfrm>
            <a:custGeom>
              <a:avLst/>
              <a:gdLst>
                <a:gd name="T0" fmla="*/ 2147483647 w 76"/>
                <a:gd name="T1" fmla="*/ 2147483647 h 103"/>
                <a:gd name="T2" fmla="*/ 2147483647 w 76"/>
                <a:gd name="T3" fmla="*/ 2147483647 h 103"/>
                <a:gd name="T4" fmla="*/ 2147483647 w 76"/>
                <a:gd name="T5" fmla="*/ 2147483647 h 103"/>
                <a:gd name="T6" fmla="*/ 2147483647 w 76"/>
                <a:gd name="T7" fmla="*/ 2147483647 h 103"/>
                <a:gd name="T8" fmla="*/ 2147483647 w 76"/>
                <a:gd name="T9" fmla="*/ 2147483647 h 103"/>
                <a:gd name="T10" fmla="*/ 2147483647 w 76"/>
                <a:gd name="T11" fmla="*/ 2147483647 h 103"/>
                <a:gd name="T12" fmla="*/ 2147483647 w 76"/>
                <a:gd name="T13" fmla="*/ 2147483647 h 103"/>
                <a:gd name="T14" fmla="*/ 2147483647 w 76"/>
                <a:gd name="T15" fmla="*/ 2147483647 h 103"/>
                <a:gd name="T16" fmla="*/ 0 w 76"/>
                <a:gd name="T17" fmla="*/ 2147483647 h 103"/>
                <a:gd name="T18" fmla="*/ 0 w 76"/>
                <a:gd name="T19" fmla="*/ 2147483647 h 103"/>
                <a:gd name="T20" fmla="*/ 0 w 76"/>
                <a:gd name="T21" fmla="*/ 2147483647 h 103"/>
                <a:gd name="T22" fmla="*/ 2147483647 w 76"/>
                <a:gd name="T23" fmla="*/ 2147483647 h 103"/>
                <a:gd name="T24" fmla="*/ 2147483647 w 76"/>
                <a:gd name="T25" fmla="*/ 2147483647 h 103"/>
                <a:gd name="T26" fmla="*/ 2147483647 w 76"/>
                <a:gd name="T27" fmla="*/ 2147483647 h 103"/>
                <a:gd name="T28" fmla="*/ 2147483647 w 76"/>
                <a:gd name="T29" fmla="*/ 2147483647 h 103"/>
                <a:gd name="T30" fmla="*/ 2147483647 w 76"/>
                <a:gd name="T31" fmla="*/ 2147483647 h 103"/>
                <a:gd name="T32" fmla="*/ 2147483647 w 76"/>
                <a:gd name="T33" fmla="*/ 2147483647 h 103"/>
                <a:gd name="T34" fmla="*/ 2147483647 w 76"/>
                <a:gd name="T35" fmla="*/ 2147483647 h 103"/>
                <a:gd name="T36" fmla="*/ 2147483647 w 76"/>
                <a:gd name="T37" fmla="*/ 2147483647 h 103"/>
                <a:gd name="T38" fmla="*/ 2147483647 w 76"/>
                <a:gd name="T39" fmla="*/ 2147483647 h 103"/>
                <a:gd name="T40" fmla="*/ 2147483647 w 76"/>
                <a:gd name="T41" fmla="*/ 2147483647 h 103"/>
                <a:gd name="T42" fmla="*/ 2147483647 w 76"/>
                <a:gd name="T43" fmla="*/ 2147483647 h 103"/>
                <a:gd name="T44" fmla="*/ 2147483647 w 76"/>
                <a:gd name="T45" fmla="*/ 2147483647 h 103"/>
                <a:gd name="T46" fmla="*/ 2147483647 w 76"/>
                <a:gd name="T47" fmla="*/ 2147483647 h 103"/>
                <a:gd name="T48" fmla="*/ 2147483647 w 76"/>
                <a:gd name="T49" fmla="*/ 2147483647 h 103"/>
                <a:gd name="T50" fmla="*/ 2147483647 w 76"/>
                <a:gd name="T51" fmla="*/ 2147483647 h 103"/>
                <a:gd name="T52" fmla="*/ 2147483647 w 76"/>
                <a:gd name="T53" fmla="*/ 2147483647 h 103"/>
                <a:gd name="T54" fmla="*/ 2147483647 w 76"/>
                <a:gd name="T55" fmla="*/ 2147483647 h 103"/>
                <a:gd name="T56" fmla="*/ 2147483647 w 76"/>
                <a:gd name="T57" fmla="*/ 2147483647 h 103"/>
                <a:gd name="T58" fmla="*/ 2147483647 w 76"/>
                <a:gd name="T59" fmla="*/ 2147483647 h 103"/>
                <a:gd name="T60" fmla="*/ 2147483647 w 76"/>
                <a:gd name="T61" fmla="*/ 2147483647 h 103"/>
                <a:gd name="T62" fmla="*/ 2147483647 w 76"/>
                <a:gd name="T63" fmla="*/ 0 h 103"/>
                <a:gd name="T64" fmla="*/ 2147483647 w 76"/>
                <a:gd name="T65" fmla="*/ 0 h 103"/>
                <a:gd name="T66" fmla="*/ 2147483647 w 76"/>
                <a:gd name="T67" fmla="*/ 2147483647 h 103"/>
                <a:gd name="T68" fmla="*/ 2147483647 w 76"/>
                <a:gd name="T69" fmla="*/ 2147483647 h 103"/>
                <a:gd name="T70" fmla="*/ 2147483647 w 76"/>
                <a:gd name="T71" fmla="*/ 2147483647 h 10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6" h="103">
                  <a:moveTo>
                    <a:pt x="63" y="4"/>
                  </a:moveTo>
                  <a:lnTo>
                    <a:pt x="63" y="4"/>
                  </a:lnTo>
                  <a:lnTo>
                    <a:pt x="57" y="15"/>
                  </a:lnTo>
                  <a:lnTo>
                    <a:pt x="47" y="27"/>
                  </a:lnTo>
                  <a:lnTo>
                    <a:pt x="29" y="47"/>
                  </a:lnTo>
                  <a:lnTo>
                    <a:pt x="20" y="58"/>
                  </a:lnTo>
                  <a:lnTo>
                    <a:pt x="12" y="69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1" y="100"/>
                  </a:lnTo>
                  <a:lnTo>
                    <a:pt x="2" y="102"/>
                  </a:lnTo>
                  <a:lnTo>
                    <a:pt x="5" y="103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2" y="102"/>
                  </a:lnTo>
                  <a:lnTo>
                    <a:pt x="13" y="99"/>
                  </a:lnTo>
                  <a:lnTo>
                    <a:pt x="17" y="85"/>
                  </a:lnTo>
                  <a:lnTo>
                    <a:pt x="24" y="75"/>
                  </a:lnTo>
                  <a:lnTo>
                    <a:pt x="32" y="64"/>
                  </a:lnTo>
                  <a:lnTo>
                    <a:pt x="42" y="53"/>
                  </a:lnTo>
                  <a:lnTo>
                    <a:pt x="59" y="33"/>
                  </a:lnTo>
                  <a:lnTo>
                    <a:pt x="67" y="22"/>
                  </a:lnTo>
                  <a:lnTo>
                    <a:pt x="76" y="11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1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2" name="Freeform 2265"/>
            <p:cNvSpPr>
              <a:spLocks/>
            </p:cNvSpPr>
            <p:nvPr/>
          </p:nvSpPr>
          <p:spPr bwMode="auto">
            <a:xfrm>
              <a:off x="7542214" y="5969000"/>
              <a:ext cx="52388" cy="63500"/>
            </a:xfrm>
            <a:custGeom>
              <a:avLst/>
              <a:gdLst>
                <a:gd name="T0" fmla="*/ 2147483647 w 98"/>
                <a:gd name="T1" fmla="*/ 2147483647 h 120"/>
                <a:gd name="T2" fmla="*/ 2147483647 w 98"/>
                <a:gd name="T3" fmla="*/ 2147483647 h 120"/>
                <a:gd name="T4" fmla="*/ 2147483647 w 98"/>
                <a:gd name="T5" fmla="*/ 2147483647 h 120"/>
                <a:gd name="T6" fmla="*/ 2147483647 w 98"/>
                <a:gd name="T7" fmla="*/ 2147483647 h 120"/>
                <a:gd name="T8" fmla="*/ 2147483647 w 98"/>
                <a:gd name="T9" fmla="*/ 2147483647 h 120"/>
                <a:gd name="T10" fmla="*/ 0 w 98"/>
                <a:gd name="T11" fmla="*/ 2147483647 h 120"/>
                <a:gd name="T12" fmla="*/ 0 w 98"/>
                <a:gd name="T13" fmla="*/ 2147483647 h 120"/>
                <a:gd name="T14" fmla="*/ 0 w 98"/>
                <a:gd name="T15" fmla="*/ 2147483647 h 120"/>
                <a:gd name="T16" fmla="*/ 0 w 98"/>
                <a:gd name="T17" fmla="*/ 2147483647 h 120"/>
                <a:gd name="T18" fmla="*/ 2147483647 w 98"/>
                <a:gd name="T19" fmla="*/ 2147483647 h 120"/>
                <a:gd name="T20" fmla="*/ 2147483647 w 98"/>
                <a:gd name="T21" fmla="*/ 2147483647 h 120"/>
                <a:gd name="T22" fmla="*/ 2147483647 w 98"/>
                <a:gd name="T23" fmla="*/ 2147483647 h 120"/>
                <a:gd name="T24" fmla="*/ 2147483647 w 98"/>
                <a:gd name="T25" fmla="*/ 2147483647 h 120"/>
                <a:gd name="T26" fmla="*/ 2147483647 w 98"/>
                <a:gd name="T27" fmla="*/ 2147483647 h 120"/>
                <a:gd name="T28" fmla="*/ 2147483647 w 98"/>
                <a:gd name="T29" fmla="*/ 2147483647 h 120"/>
                <a:gd name="T30" fmla="*/ 2147483647 w 98"/>
                <a:gd name="T31" fmla="*/ 2147483647 h 120"/>
                <a:gd name="T32" fmla="*/ 2147483647 w 98"/>
                <a:gd name="T33" fmla="*/ 2147483647 h 120"/>
                <a:gd name="T34" fmla="*/ 2147483647 w 98"/>
                <a:gd name="T35" fmla="*/ 2147483647 h 120"/>
                <a:gd name="T36" fmla="*/ 2147483647 w 98"/>
                <a:gd name="T37" fmla="*/ 2147483647 h 120"/>
                <a:gd name="T38" fmla="*/ 2147483647 w 98"/>
                <a:gd name="T39" fmla="*/ 2147483647 h 120"/>
                <a:gd name="T40" fmla="*/ 2147483647 w 98"/>
                <a:gd name="T41" fmla="*/ 2147483647 h 120"/>
                <a:gd name="T42" fmla="*/ 2147483647 w 98"/>
                <a:gd name="T43" fmla="*/ 2147483647 h 120"/>
                <a:gd name="T44" fmla="*/ 2147483647 w 98"/>
                <a:gd name="T45" fmla="*/ 2147483647 h 120"/>
                <a:gd name="T46" fmla="*/ 2147483647 w 98"/>
                <a:gd name="T47" fmla="*/ 2147483647 h 120"/>
                <a:gd name="T48" fmla="*/ 2147483647 w 98"/>
                <a:gd name="T49" fmla="*/ 2147483647 h 120"/>
                <a:gd name="T50" fmla="*/ 2147483647 w 98"/>
                <a:gd name="T51" fmla="*/ 2147483647 h 120"/>
                <a:gd name="T52" fmla="*/ 2147483647 w 98"/>
                <a:gd name="T53" fmla="*/ 0 h 120"/>
                <a:gd name="T54" fmla="*/ 2147483647 w 98"/>
                <a:gd name="T55" fmla="*/ 0 h 120"/>
                <a:gd name="T56" fmla="*/ 2147483647 w 98"/>
                <a:gd name="T57" fmla="*/ 2147483647 h 120"/>
                <a:gd name="T58" fmla="*/ 2147483647 w 98"/>
                <a:gd name="T59" fmla="*/ 2147483647 h 12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98" h="120">
                  <a:moveTo>
                    <a:pt x="87" y="2"/>
                  </a:moveTo>
                  <a:lnTo>
                    <a:pt x="87" y="2"/>
                  </a:lnTo>
                  <a:lnTo>
                    <a:pt x="63" y="27"/>
                  </a:lnTo>
                  <a:lnTo>
                    <a:pt x="40" y="54"/>
                  </a:lnTo>
                  <a:lnTo>
                    <a:pt x="19" y="8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1" y="119"/>
                  </a:lnTo>
                  <a:lnTo>
                    <a:pt x="12" y="118"/>
                  </a:lnTo>
                  <a:lnTo>
                    <a:pt x="30" y="89"/>
                  </a:lnTo>
                  <a:lnTo>
                    <a:pt x="50" y="62"/>
                  </a:lnTo>
                  <a:lnTo>
                    <a:pt x="73" y="36"/>
                  </a:lnTo>
                  <a:lnTo>
                    <a:pt x="97" y="12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3" name="Freeform 2266"/>
            <p:cNvSpPr>
              <a:spLocks/>
            </p:cNvSpPr>
            <p:nvPr/>
          </p:nvSpPr>
          <p:spPr bwMode="auto">
            <a:xfrm>
              <a:off x="7566026" y="5997575"/>
              <a:ext cx="38100" cy="73025"/>
            </a:xfrm>
            <a:custGeom>
              <a:avLst/>
              <a:gdLst>
                <a:gd name="T0" fmla="*/ 2147483647 w 72"/>
                <a:gd name="T1" fmla="*/ 2147483647 h 138"/>
                <a:gd name="T2" fmla="*/ 2147483647 w 72"/>
                <a:gd name="T3" fmla="*/ 2147483647 h 138"/>
                <a:gd name="T4" fmla="*/ 2147483647 w 72"/>
                <a:gd name="T5" fmla="*/ 2147483647 h 138"/>
                <a:gd name="T6" fmla="*/ 2147483647 w 72"/>
                <a:gd name="T7" fmla="*/ 2147483647 h 138"/>
                <a:gd name="T8" fmla="*/ 2147483647 w 72"/>
                <a:gd name="T9" fmla="*/ 2147483647 h 138"/>
                <a:gd name="T10" fmla="*/ 2147483647 w 72"/>
                <a:gd name="T11" fmla="*/ 2147483647 h 138"/>
                <a:gd name="T12" fmla="*/ 2147483647 w 72"/>
                <a:gd name="T13" fmla="*/ 2147483647 h 138"/>
                <a:gd name="T14" fmla="*/ 0 w 72"/>
                <a:gd name="T15" fmla="*/ 2147483647 h 138"/>
                <a:gd name="T16" fmla="*/ 0 w 72"/>
                <a:gd name="T17" fmla="*/ 2147483647 h 138"/>
                <a:gd name="T18" fmla="*/ 0 w 72"/>
                <a:gd name="T19" fmla="*/ 2147483647 h 138"/>
                <a:gd name="T20" fmla="*/ 2147483647 w 72"/>
                <a:gd name="T21" fmla="*/ 2147483647 h 138"/>
                <a:gd name="T22" fmla="*/ 2147483647 w 72"/>
                <a:gd name="T23" fmla="*/ 2147483647 h 138"/>
                <a:gd name="T24" fmla="*/ 2147483647 w 72"/>
                <a:gd name="T25" fmla="*/ 2147483647 h 138"/>
                <a:gd name="T26" fmla="*/ 2147483647 w 72"/>
                <a:gd name="T27" fmla="*/ 2147483647 h 138"/>
                <a:gd name="T28" fmla="*/ 2147483647 w 72"/>
                <a:gd name="T29" fmla="*/ 2147483647 h 138"/>
                <a:gd name="T30" fmla="*/ 2147483647 w 72"/>
                <a:gd name="T31" fmla="*/ 2147483647 h 138"/>
                <a:gd name="T32" fmla="*/ 2147483647 w 72"/>
                <a:gd name="T33" fmla="*/ 2147483647 h 138"/>
                <a:gd name="T34" fmla="*/ 2147483647 w 72"/>
                <a:gd name="T35" fmla="*/ 2147483647 h 138"/>
                <a:gd name="T36" fmla="*/ 2147483647 w 72"/>
                <a:gd name="T37" fmla="*/ 2147483647 h 138"/>
                <a:gd name="T38" fmla="*/ 2147483647 w 72"/>
                <a:gd name="T39" fmla="*/ 2147483647 h 138"/>
                <a:gd name="T40" fmla="*/ 2147483647 w 72"/>
                <a:gd name="T41" fmla="*/ 2147483647 h 138"/>
                <a:gd name="T42" fmla="*/ 2147483647 w 72"/>
                <a:gd name="T43" fmla="*/ 2147483647 h 138"/>
                <a:gd name="T44" fmla="*/ 2147483647 w 72"/>
                <a:gd name="T45" fmla="*/ 2147483647 h 138"/>
                <a:gd name="T46" fmla="*/ 2147483647 w 72"/>
                <a:gd name="T47" fmla="*/ 2147483647 h 138"/>
                <a:gd name="T48" fmla="*/ 2147483647 w 72"/>
                <a:gd name="T49" fmla="*/ 2147483647 h 138"/>
                <a:gd name="T50" fmla="*/ 2147483647 w 72"/>
                <a:gd name="T51" fmla="*/ 2147483647 h 138"/>
                <a:gd name="T52" fmla="*/ 2147483647 w 72"/>
                <a:gd name="T53" fmla="*/ 2147483647 h 138"/>
                <a:gd name="T54" fmla="*/ 2147483647 w 72"/>
                <a:gd name="T55" fmla="*/ 2147483647 h 138"/>
                <a:gd name="T56" fmla="*/ 2147483647 w 72"/>
                <a:gd name="T57" fmla="*/ 2147483647 h 138"/>
                <a:gd name="T58" fmla="*/ 2147483647 w 72"/>
                <a:gd name="T59" fmla="*/ 0 h 138"/>
                <a:gd name="T60" fmla="*/ 2147483647 w 72"/>
                <a:gd name="T61" fmla="*/ 0 h 138"/>
                <a:gd name="T62" fmla="*/ 2147483647 w 72"/>
                <a:gd name="T63" fmla="*/ 2147483647 h 138"/>
                <a:gd name="T64" fmla="*/ 2147483647 w 72"/>
                <a:gd name="T65" fmla="*/ 2147483647 h 138"/>
                <a:gd name="T66" fmla="*/ 2147483647 w 72"/>
                <a:gd name="T67" fmla="*/ 2147483647 h 1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8">
                  <a:moveTo>
                    <a:pt x="58" y="3"/>
                  </a:moveTo>
                  <a:lnTo>
                    <a:pt x="58" y="3"/>
                  </a:lnTo>
                  <a:lnTo>
                    <a:pt x="42" y="32"/>
                  </a:lnTo>
                  <a:lnTo>
                    <a:pt x="24" y="65"/>
                  </a:lnTo>
                  <a:lnTo>
                    <a:pt x="18" y="80"/>
                  </a:lnTo>
                  <a:lnTo>
                    <a:pt x="11" y="96"/>
                  </a:lnTo>
                  <a:lnTo>
                    <a:pt x="4" y="114"/>
                  </a:lnTo>
                  <a:lnTo>
                    <a:pt x="0" y="130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7" y="138"/>
                  </a:lnTo>
                  <a:lnTo>
                    <a:pt x="9" y="138"/>
                  </a:lnTo>
                  <a:lnTo>
                    <a:pt x="12" y="136"/>
                  </a:lnTo>
                  <a:lnTo>
                    <a:pt x="12" y="134"/>
                  </a:lnTo>
                  <a:lnTo>
                    <a:pt x="18" y="118"/>
                  </a:lnTo>
                  <a:lnTo>
                    <a:pt x="23" y="102"/>
                  </a:lnTo>
                  <a:lnTo>
                    <a:pt x="30" y="85"/>
                  </a:lnTo>
                  <a:lnTo>
                    <a:pt x="37" y="69"/>
                  </a:lnTo>
                  <a:lnTo>
                    <a:pt x="53" y="3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4" name="Freeform 2267"/>
            <p:cNvSpPr>
              <a:spLocks/>
            </p:cNvSpPr>
            <p:nvPr/>
          </p:nvSpPr>
          <p:spPr bwMode="auto">
            <a:xfrm>
              <a:off x="7573964" y="6048375"/>
              <a:ext cx="30163" cy="55563"/>
            </a:xfrm>
            <a:custGeom>
              <a:avLst/>
              <a:gdLst>
                <a:gd name="T0" fmla="*/ 2147483647 w 57"/>
                <a:gd name="T1" fmla="*/ 2147483647 h 107"/>
                <a:gd name="T2" fmla="*/ 2147483647 w 57"/>
                <a:gd name="T3" fmla="*/ 2147483647 h 107"/>
                <a:gd name="T4" fmla="*/ 2147483647 w 57"/>
                <a:gd name="T5" fmla="*/ 2147483647 h 107"/>
                <a:gd name="T6" fmla="*/ 2147483647 w 57"/>
                <a:gd name="T7" fmla="*/ 2147483647 h 107"/>
                <a:gd name="T8" fmla="*/ 2147483647 w 57"/>
                <a:gd name="T9" fmla="*/ 2147483647 h 107"/>
                <a:gd name="T10" fmla="*/ 2147483647 w 57"/>
                <a:gd name="T11" fmla="*/ 2147483647 h 107"/>
                <a:gd name="T12" fmla="*/ 0 w 57"/>
                <a:gd name="T13" fmla="*/ 2147483647 h 107"/>
                <a:gd name="T14" fmla="*/ 0 w 57"/>
                <a:gd name="T15" fmla="*/ 2147483647 h 107"/>
                <a:gd name="T16" fmla="*/ 0 w 57"/>
                <a:gd name="T17" fmla="*/ 2147483647 h 107"/>
                <a:gd name="T18" fmla="*/ 0 w 57"/>
                <a:gd name="T19" fmla="*/ 2147483647 h 107"/>
                <a:gd name="T20" fmla="*/ 2147483647 w 57"/>
                <a:gd name="T21" fmla="*/ 2147483647 h 107"/>
                <a:gd name="T22" fmla="*/ 2147483647 w 57"/>
                <a:gd name="T23" fmla="*/ 2147483647 h 107"/>
                <a:gd name="T24" fmla="*/ 2147483647 w 57"/>
                <a:gd name="T25" fmla="*/ 2147483647 h 107"/>
                <a:gd name="T26" fmla="*/ 2147483647 w 57"/>
                <a:gd name="T27" fmla="*/ 2147483647 h 107"/>
                <a:gd name="T28" fmla="*/ 2147483647 w 57"/>
                <a:gd name="T29" fmla="*/ 2147483647 h 107"/>
                <a:gd name="T30" fmla="*/ 2147483647 w 57"/>
                <a:gd name="T31" fmla="*/ 2147483647 h 107"/>
                <a:gd name="T32" fmla="*/ 2147483647 w 57"/>
                <a:gd name="T33" fmla="*/ 2147483647 h 107"/>
                <a:gd name="T34" fmla="*/ 2147483647 w 57"/>
                <a:gd name="T35" fmla="*/ 2147483647 h 107"/>
                <a:gd name="T36" fmla="*/ 2147483647 w 57"/>
                <a:gd name="T37" fmla="*/ 2147483647 h 107"/>
                <a:gd name="T38" fmla="*/ 2147483647 w 57"/>
                <a:gd name="T39" fmla="*/ 2147483647 h 107"/>
                <a:gd name="T40" fmla="*/ 2147483647 w 57"/>
                <a:gd name="T41" fmla="*/ 2147483647 h 107"/>
                <a:gd name="T42" fmla="*/ 2147483647 w 57"/>
                <a:gd name="T43" fmla="*/ 2147483647 h 107"/>
                <a:gd name="T44" fmla="*/ 2147483647 w 57"/>
                <a:gd name="T45" fmla="*/ 2147483647 h 107"/>
                <a:gd name="T46" fmla="*/ 2147483647 w 57"/>
                <a:gd name="T47" fmla="*/ 2147483647 h 107"/>
                <a:gd name="T48" fmla="*/ 2147483647 w 57"/>
                <a:gd name="T49" fmla="*/ 2147483647 h 107"/>
                <a:gd name="T50" fmla="*/ 2147483647 w 57"/>
                <a:gd name="T51" fmla="*/ 2147483647 h 107"/>
                <a:gd name="T52" fmla="*/ 2147483647 w 57"/>
                <a:gd name="T53" fmla="*/ 2147483647 h 107"/>
                <a:gd name="T54" fmla="*/ 2147483647 w 57"/>
                <a:gd name="T55" fmla="*/ 0 h 107"/>
                <a:gd name="T56" fmla="*/ 2147483647 w 57"/>
                <a:gd name="T57" fmla="*/ 0 h 107"/>
                <a:gd name="T58" fmla="*/ 2147483647 w 57"/>
                <a:gd name="T59" fmla="*/ 2147483647 h 107"/>
                <a:gd name="T60" fmla="*/ 2147483647 w 57"/>
                <a:gd name="T61" fmla="*/ 2147483647 h 107"/>
                <a:gd name="T62" fmla="*/ 2147483647 w 57"/>
                <a:gd name="T63" fmla="*/ 2147483647 h 1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7" h="107">
                  <a:moveTo>
                    <a:pt x="44" y="4"/>
                  </a:moveTo>
                  <a:lnTo>
                    <a:pt x="44" y="4"/>
                  </a:lnTo>
                  <a:lnTo>
                    <a:pt x="33" y="27"/>
                  </a:lnTo>
                  <a:lnTo>
                    <a:pt x="20" y="50"/>
                  </a:lnTo>
                  <a:lnTo>
                    <a:pt x="9" y="74"/>
                  </a:lnTo>
                  <a:lnTo>
                    <a:pt x="4" y="86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4" y="107"/>
                  </a:lnTo>
                  <a:lnTo>
                    <a:pt x="6" y="107"/>
                  </a:lnTo>
                  <a:lnTo>
                    <a:pt x="9" y="107"/>
                  </a:lnTo>
                  <a:lnTo>
                    <a:pt x="10" y="105"/>
                  </a:lnTo>
                  <a:lnTo>
                    <a:pt x="12" y="103"/>
                  </a:lnTo>
                  <a:lnTo>
                    <a:pt x="16" y="90"/>
                  </a:lnTo>
                  <a:lnTo>
                    <a:pt x="21" y="78"/>
                  </a:lnTo>
                  <a:lnTo>
                    <a:pt x="32" y="55"/>
                  </a:lnTo>
                  <a:lnTo>
                    <a:pt x="44" y="33"/>
                  </a:lnTo>
                  <a:lnTo>
                    <a:pt x="57" y="10"/>
                  </a:lnTo>
                  <a:lnTo>
                    <a:pt x="57" y="6"/>
                  </a:lnTo>
                  <a:lnTo>
                    <a:pt x="57" y="5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5" name="Freeform 2268"/>
            <p:cNvSpPr>
              <a:spLocks/>
            </p:cNvSpPr>
            <p:nvPr/>
          </p:nvSpPr>
          <p:spPr bwMode="auto">
            <a:xfrm>
              <a:off x="7589839" y="6084888"/>
              <a:ext cx="19050" cy="28575"/>
            </a:xfrm>
            <a:custGeom>
              <a:avLst/>
              <a:gdLst>
                <a:gd name="T0" fmla="*/ 2147483647 w 35"/>
                <a:gd name="T1" fmla="*/ 2147483647 h 53"/>
                <a:gd name="T2" fmla="*/ 2147483647 w 35"/>
                <a:gd name="T3" fmla="*/ 2147483647 h 53"/>
                <a:gd name="T4" fmla="*/ 2147483647 w 35"/>
                <a:gd name="T5" fmla="*/ 2147483647 h 53"/>
                <a:gd name="T6" fmla="*/ 0 w 35"/>
                <a:gd name="T7" fmla="*/ 2147483647 h 53"/>
                <a:gd name="T8" fmla="*/ 0 w 35"/>
                <a:gd name="T9" fmla="*/ 2147483647 h 53"/>
                <a:gd name="T10" fmla="*/ 0 w 35"/>
                <a:gd name="T11" fmla="*/ 2147483647 h 53"/>
                <a:gd name="T12" fmla="*/ 0 w 35"/>
                <a:gd name="T13" fmla="*/ 2147483647 h 53"/>
                <a:gd name="T14" fmla="*/ 2147483647 w 35"/>
                <a:gd name="T15" fmla="*/ 2147483647 h 53"/>
                <a:gd name="T16" fmla="*/ 2147483647 w 35"/>
                <a:gd name="T17" fmla="*/ 2147483647 h 53"/>
                <a:gd name="T18" fmla="*/ 2147483647 w 35"/>
                <a:gd name="T19" fmla="*/ 2147483647 h 53"/>
                <a:gd name="T20" fmla="*/ 2147483647 w 35"/>
                <a:gd name="T21" fmla="*/ 2147483647 h 53"/>
                <a:gd name="T22" fmla="*/ 2147483647 w 35"/>
                <a:gd name="T23" fmla="*/ 2147483647 h 53"/>
                <a:gd name="T24" fmla="*/ 2147483647 w 35"/>
                <a:gd name="T25" fmla="*/ 2147483647 h 53"/>
                <a:gd name="T26" fmla="*/ 2147483647 w 35"/>
                <a:gd name="T27" fmla="*/ 2147483647 h 53"/>
                <a:gd name="T28" fmla="*/ 2147483647 w 35"/>
                <a:gd name="T29" fmla="*/ 2147483647 h 53"/>
                <a:gd name="T30" fmla="*/ 2147483647 w 35"/>
                <a:gd name="T31" fmla="*/ 2147483647 h 53"/>
                <a:gd name="T32" fmla="*/ 2147483647 w 35"/>
                <a:gd name="T33" fmla="*/ 2147483647 h 53"/>
                <a:gd name="T34" fmla="*/ 2147483647 w 35"/>
                <a:gd name="T35" fmla="*/ 2147483647 h 53"/>
                <a:gd name="T36" fmla="*/ 2147483647 w 35"/>
                <a:gd name="T37" fmla="*/ 2147483647 h 53"/>
                <a:gd name="T38" fmla="*/ 2147483647 w 35"/>
                <a:gd name="T39" fmla="*/ 2147483647 h 53"/>
                <a:gd name="T40" fmla="*/ 2147483647 w 35"/>
                <a:gd name="T41" fmla="*/ 2147483647 h 53"/>
                <a:gd name="T42" fmla="*/ 2147483647 w 35"/>
                <a:gd name="T43" fmla="*/ 0 h 53"/>
                <a:gd name="T44" fmla="*/ 2147483647 w 35"/>
                <a:gd name="T45" fmla="*/ 0 h 53"/>
                <a:gd name="T46" fmla="*/ 2147483647 w 35"/>
                <a:gd name="T47" fmla="*/ 2147483647 h 53"/>
                <a:gd name="T48" fmla="*/ 2147483647 w 35"/>
                <a:gd name="T49" fmla="*/ 2147483647 h 53"/>
                <a:gd name="T50" fmla="*/ 2147483647 w 35"/>
                <a:gd name="T51" fmla="*/ 2147483647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5" h="53">
                  <a:moveTo>
                    <a:pt x="23" y="4"/>
                  </a:moveTo>
                  <a:lnTo>
                    <a:pt x="23" y="4"/>
                  </a:lnTo>
                  <a:lnTo>
                    <a:pt x="12" y="23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23" y="30"/>
                  </a:lnTo>
                  <a:lnTo>
                    <a:pt x="35" y="11"/>
                  </a:lnTo>
                  <a:lnTo>
                    <a:pt x="35" y="9"/>
                  </a:lnTo>
                  <a:lnTo>
                    <a:pt x="35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6" name="Freeform 2269"/>
            <p:cNvSpPr>
              <a:spLocks/>
            </p:cNvSpPr>
            <p:nvPr/>
          </p:nvSpPr>
          <p:spPr bwMode="auto">
            <a:xfrm>
              <a:off x="7604126" y="6130925"/>
              <a:ext cx="6350" cy="6350"/>
            </a:xfrm>
            <a:custGeom>
              <a:avLst/>
              <a:gdLst>
                <a:gd name="T0" fmla="*/ 2147483647 w 12"/>
                <a:gd name="T1" fmla="*/ 0 h 13"/>
                <a:gd name="T2" fmla="*/ 2147483647 w 12"/>
                <a:gd name="T3" fmla="*/ 0 h 13"/>
                <a:gd name="T4" fmla="*/ 2147483647 w 12"/>
                <a:gd name="T5" fmla="*/ 0 h 13"/>
                <a:gd name="T6" fmla="*/ 2147483647 w 12"/>
                <a:gd name="T7" fmla="*/ 2147483647 h 13"/>
                <a:gd name="T8" fmla="*/ 0 w 12"/>
                <a:gd name="T9" fmla="*/ 2147483647 h 13"/>
                <a:gd name="T10" fmla="*/ 0 w 12"/>
                <a:gd name="T11" fmla="*/ 2147483647 h 13"/>
                <a:gd name="T12" fmla="*/ 0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0 h 13"/>
                <a:gd name="T36" fmla="*/ 2147483647 w 12"/>
                <a:gd name="T37" fmla="*/ 0 h 13"/>
                <a:gd name="T38" fmla="*/ 2147483647 w 12"/>
                <a:gd name="T39" fmla="*/ 0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" h="13">
                  <a:moveTo>
                    <a:pt x="7" y="0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7" name="Freeform 2270"/>
            <p:cNvSpPr>
              <a:spLocks/>
            </p:cNvSpPr>
            <p:nvPr/>
          </p:nvSpPr>
          <p:spPr bwMode="auto">
            <a:xfrm>
              <a:off x="7605714" y="5830888"/>
              <a:ext cx="33338" cy="47625"/>
            </a:xfrm>
            <a:custGeom>
              <a:avLst/>
              <a:gdLst>
                <a:gd name="T0" fmla="*/ 2147483647 w 62"/>
                <a:gd name="T1" fmla="*/ 2147483647 h 90"/>
                <a:gd name="T2" fmla="*/ 2147483647 w 62"/>
                <a:gd name="T3" fmla="*/ 2147483647 h 90"/>
                <a:gd name="T4" fmla="*/ 2147483647 w 62"/>
                <a:gd name="T5" fmla="*/ 2147483647 h 90"/>
                <a:gd name="T6" fmla="*/ 2147483647 w 62"/>
                <a:gd name="T7" fmla="*/ 2147483647 h 90"/>
                <a:gd name="T8" fmla="*/ 2147483647 w 62"/>
                <a:gd name="T9" fmla="*/ 2147483647 h 90"/>
                <a:gd name="T10" fmla="*/ 2147483647 w 62"/>
                <a:gd name="T11" fmla="*/ 2147483647 h 90"/>
                <a:gd name="T12" fmla="*/ 0 w 62"/>
                <a:gd name="T13" fmla="*/ 2147483647 h 90"/>
                <a:gd name="T14" fmla="*/ 0 w 62"/>
                <a:gd name="T15" fmla="*/ 2147483647 h 90"/>
                <a:gd name="T16" fmla="*/ 0 w 62"/>
                <a:gd name="T17" fmla="*/ 2147483647 h 90"/>
                <a:gd name="T18" fmla="*/ 0 w 62"/>
                <a:gd name="T19" fmla="*/ 2147483647 h 90"/>
                <a:gd name="T20" fmla="*/ 2147483647 w 62"/>
                <a:gd name="T21" fmla="*/ 2147483647 h 90"/>
                <a:gd name="T22" fmla="*/ 2147483647 w 62"/>
                <a:gd name="T23" fmla="*/ 2147483647 h 90"/>
                <a:gd name="T24" fmla="*/ 2147483647 w 62"/>
                <a:gd name="T25" fmla="*/ 2147483647 h 90"/>
                <a:gd name="T26" fmla="*/ 2147483647 w 62"/>
                <a:gd name="T27" fmla="*/ 2147483647 h 90"/>
                <a:gd name="T28" fmla="*/ 2147483647 w 62"/>
                <a:gd name="T29" fmla="*/ 2147483647 h 90"/>
                <a:gd name="T30" fmla="*/ 2147483647 w 62"/>
                <a:gd name="T31" fmla="*/ 2147483647 h 90"/>
                <a:gd name="T32" fmla="*/ 2147483647 w 62"/>
                <a:gd name="T33" fmla="*/ 2147483647 h 90"/>
                <a:gd name="T34" fmla="*/ 2147483647 w 62"/>
                <a:gd name="T35" fmla="*/ 2147483647 h 90"/>
                <a:gd name="T36" fmla="*/ 2147483647 w 62"/>
                <a:gd name="T37" fmla="*/ 2147483647 h 90"/>
                <a:gd name="T38" fmla="*/ 2147483647 w 62"/>
                <a:gd name="T39" fmla="*/ 2147483647 h 90"/>
                <a:gd name="T40" fmla="*/ 2147483647 w 62"/>
                <a:gd name="T41" fmla="*/ 2147483647 h 90"/>
                <a:gd name="T42" fmla="*/ 2147483647 w 62"/>
                <a:gd name="T43" fmla="*/ 2147483647 h 90"/>
                <a:gd name="T44" fmla="*/ 2147483647 w 62"/>
                <a:gd name="T45" fmla="*/ 2147483647 h 90"/>
                <a:gd name="T46" fmla="*/ 2147483647 w 62"/>
                <a:gd name="T47" fmla="*/ 2147483647 h 90"/>
                <a:gd name="T48" fmla="*/ 2147483647 w 62"/>
                <a:gd name="T49" fmla="*/ 2147483647 h 90"/>
                <a:gd name="T50" fmla="*/ 2147483647 w 62"/>
                <a:gd name="T51" fmla="*/ 2147483647 h 90"/>
                <a:gd name="T52" fmla="*/ 2147483647 w 62"/>
                <a:gd name="T53" fmla="*/ 2147483647 h 90"/>
                <a:gd name="T54" fmla="*/ 2147483647 w 62"/>
                <a:gd name="T55" fmla="*/ 2147483647 h 90"/>
                <a:gd name="T56" fmla="*/ 2147483647 w 62"/>
                <a:gd name="T57" fmla="*/ 0 h 90"/>
                <a:gd name="T58" fmla="*/ 2147483647 w 62"/>
                <a:gd name="T59" fmla="*/ 0 h 90"/>
                <a:gd name="T60" fmla="*/ 2147483647 w 62"/>
                <a:gd name="T61" fmla="*/ 2147483647 h 90"/>
                <a:gd name="T62" fmla="*/ 2147483647 w 62"/>
                <a:gd name="T63" fmla="*/ 2147483647 h 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2" h="90">
                  <a:moveTo>
                    <a:pt x="52" y="3"/>
                  </a:moveTo>
                  <a:lnTo>
                    <a:pt x="52" y="3"/>
                  </a:lnTo>
                  <a:lnTo>
                    <a:pt x="37" y="21"/>
                  </a:lnTo>
                  <a:lnTo>
                    <a:pt x="22" y="41"/>
                  </a:lnTo>
                  <a:lnTo>
                    <a:pt x="9" y="60"/>
                  </a:lnTo>
                  <a:lnTo>
                    <a:pt x="4" y="71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2" y="88"/>
                  </a:lnTo>
                  <a:lnTo>
                    <a:pt x="14" y="86"/>
                  </a:lnTo>
                  <a:lnTo>
                    <a:pt x="18" y="75"/>
                  </a:lnTo>
                  <a:lnTo>
                    <a:pt x="22" y="65"/>
                  </a:lnTo>
                  <a:lnTo>
                    <a:pt x="34" y="46"/>
                  </a:lnTo>
                  <a:lnTo>
                    <a:pt x="47" y="29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8" name="Freeform 2271"/>
            <p:cNvSpPr>
              <a:spLocks/>
            </p:cNvSpPr>
            <p:nvPr/>
          </p:nvSpPr>
          <p:spPr bwMode="auto">
            <a:xfrm>
              <a:off x="7634289" y="5853113"/>
              <a:ext cx="31750" cy="53975"/>
            </a:xfrm>
            <a:custGeom>
              <a:avLst/>
              <a:gdLst>
                <a:gd name="T0" fmla="*/ 2147483647 w 59"/>
                <a:gd name="T1" fmla="*/ 2147483647 h 103"/>
                <a:gd name="T2" fmla="*/ 2147483647 w 59"/>
                <a:gd name="T3" fmla="*/ 2147483647 h 103"/>
                <a:gd name="T4" fmla="*/ 2147483647 w 59"/>
                <a:gd name="T5" fmla="*/ 2147483647 h 103"/>
                <a:gd name="T6" fmla="*/ 2147483647 w 59"/>
                <a:gd name="T7" fmla="*/ 2147483647 h 103"/>
                <a:gd name="T8" fmla="*/ 2147483647 w 59"/>
                <a:gd name="T9" fmla="*/ 2147483647 h 103"/>
                <a:gd name="T10" fmla="*/ 0 w 59"/>
                <a:gd name="T11" fmla="*/ 2147483647 h 103"/>
                <a:gd name="T12" fmla="*/ 0 w 59"/>
                <a:gd name="T13" fmla="*/ 2147483647 h 103"/>
                <a:gd name="T14" fmla="*/ 0 w 59"/>
                <a:gd name="T15" fmla="*/ 2147483647 h 103"/>
                <a:gd name="T16" fmla="*/ 0 w 59"/>
                <a:gd name="T17" fmla="*/ 2147483647 h 103"/>
                <a:gd name="T18" fmla="*/ 2147483647 w 59"/>
                <a:gd name="T19" fmla="*/ 2147483647 h 103"/>
                <a:gd name="T20" fmla="*/ 2147483647 w 59"/>
                <a:gd name="T21" fmla="*/ 2147483647 h 103"/>
                <a:gd name="T22" fmla="*/ 2147483647 w 59"/>
                <a:gd name="T23" fmla="*/ 2147483647 h 103"/>
                <a:gd name="T24" fmla="*/ 2147483647 w 59"/>
                <a:gd name="T25" fmla="*/ 2147483647 h 103"/>
                <a:gd name="T26" fmla="*/ 2147483647 w 59"/>
                <a:gd name="T27" fmla="*/ 2147483647 h 103"/>
                <a:gd name="T28" fmla="*/ 2147483647 w 59"/>
                <a:gd name="T29" fmla="*/ 2147483647 h 103"/>
                <a:gd name="T30" fmla="*/ 2147483647 w 59"/>
                <a:gd name="T31" fmla="*/ 2147483647 h 103"/>
                <a:gd name="T32" fmla="*/ 2147483647 w 59"/>
                <a:gd name="T33" fmla="*/ 2147483647 h 103"/>
                <a:gd name="T34" fmla="*/ 2147483647 w 59"/>
                <a:gd name="T35" fmla="*/ 2147483647 h 103"/>
                <a:gd name="T36" fmla="*/ 2147483647 w 59"/>
                <a:gd name="T37" fmla="*/ 2147483647 h 103"/>
                <a:gd name="T38" fmla="*/ 2147483647 w 59"/>
                <a:gd name="T39" fmla="*/ 2147483647 h 103"/>
                <a:gd name="T40" fmla="*/ 2147483647 w 59"/>
                <a:gd name="T41" fmla="*/ 2147483647 h 103"/>
                <a:gd name="T42" fmla="*/ 2147483647 w 59"/>
                <a:gd name="T43" fmla="*/ 2147483647 h 103"/>
                <a:gd name="T44" fmla="*/ 2147483647 w 59"/>
                <a:gd name="T45" fmla="*/ 2147483647 h 103"/>
                <a:gd name="T46" fmla="*/ 2147483647 w 59"/>
                <a:gd name="T47" fmla="*/ 2147483647 h 103"/>
                <a:gd name="T48" fmla="*/ 2147483647 w 59"/>
                <a:gd name="T49" fmla="*/ 2147483647 h 103"/>
                <a:gd name="T50" fmla="*/ 2147483647 w 59"/>
                <a:gd name="T51" fmla="*/ 0 h 103"/>
                <a:gd name="T52" fmla="*/ 2147483647 w 59"/>
                <a:gd name="T53" fmla="*/ 0 h 103"/>
                <a:gd name="T54" fmla="*/ 2147483647 w 59"/>
                <a:gd name="T55" fmla="*/ 2147483647 h 103"/>
                <a:gd name="T56" fmla="*/ 2147483647 w 59"/>
                <a:gd name="T57" fmla="*/ 2147483647 h 103"/>
                <a:gd name="T58" fmla="*/ 2147483647 w 59"/>
                <a:gd name="T59" fmla="*/ 2147483647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9" h="103">
                  <a:moveTo>
                    <a:pt x="45" y="4"/>
                  </a:moveTo>
                  <a:lnTo>
                    <a:pt x="45" y="4"/>
                  </a:lnTo>
                  <a:lnTo>
                    <a:pt x="31" y="26"/>
                  </a:lnTo>
                  <a:lnTo>
                    <a:pt x="19" y="47"/>
                  </a:lnTo>
                  <a:lnTo>
                    <a:pt x="8" y="70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22" y="75"/>
                  </a:lnTo>
                  <a:lnTo>
                    <a:pt x="31" y="53"/>
                  </a:lnTo>
                  <a:lnTo>
                    <a:pt x="44" y="31"/>
                  </a:lnTo>
                  <a:lnTo>
                    <a:pt x="57" y="11"/>
                  </a:lnTo>
                  <a:lnTo>
                    <a:pt x="59" y="8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89" name="Freeform 2272"/>
            <p:cNvSpPr>
              <a:spLocks/>
            </p:cNvSpPr>
            <p:nvPr/>
          </p:nvSpPr>
          <p:spPr bwMode="auto">
            <a:xfrm>
              <a:off x="7648576" y="5872163"/>
              <a:ext cx="41275" cy="76200"/>
            </a:xfrm>
            <a:custGeom>
              <a:avLst/>
              <a:gdLst>
                <a:gd name="T0" fmla="*/ 2147483647 w 77"/>
                <a:gd name="T1" fmla="*/ 2147483647 h 142"/>
                <a:gd name="T2" fmla="*/ 2147483647 w 77"/>
                <a:gd name="T3" fmla="*/ 2147483647 h 142"/>
                <a:gd name="T4" fmla="*/ 2147483647 w 77"/>
                <a:gd name="T5" fmla="*/ 2147483647 h 142"/>
                <a:gd name="T6" fmla="*/ 2147483647 w 77"/>
                <a:gd name="T7" fmla="*/ 2147483647 h 142"/>
                <a:gd name="T8" fmla="*/ 2147483647 w 77"/>
                <a:gd name="T9" fmla="*/ 2147483647 h 142"/>
                <a:gd name="T10" fmla="*/ 2147483647 w 77"/>
                <a:gd name="T11" fmla="*/ 2147483647 h 142"/>
                <a:gd name="T12" fmla="*/ 2147483647 w 77"/>
                <a:gd name="T13" fmla="*/ 2147483647 h 142"/>
                <a:gd name="T14" fmla="*/ 2147483647 w 77"/>
                <a:gd name="T15" fmla="*/ 2147483647 h 142"/>
                <a:gd name="T16" fmla="*/ 2147483647 w 77"/>
                <a:gd name="T17" fmla="*/ 2147483647 h 142"/>
                <a:gd name="T18" fmla="*/ 2147483647 w 77"/>
                <a:gd name="T19" fmla="*/ 2147483647 h 142"/>
                <a:gd name="T20" fmla="*/ 0 w 77"/>
                <a:gd name="T21" fmla="*/ 2147483647 h 142"/>
                <a:gd name="T22" fmla="*/ 0 w 77"/>
                <a:gd name="T23" fmla="*/ 2147483647 h 142"/>
                <a:gd name="T24" fmla="*/ 2147483647 w 77"/>
                <a:gd name="T25" fmla="*/ 2147483647 h 142"/>
                <a:gd name="T26" fmla="*/ 2147483647 w 77"/>
                <a:gd name="T27" fmla="*/ 2147483647 h 142"/>
                <a:gd name="T28" fmla="*/ 2147483647 w 77"/>
                <a:gd name="T29" fmla="*/ 2147483647 h 142"/>
                <a:gd name="T30" fmla="*/ 2147483647 w 77"/>
                <a:gd name="T31" fmla="*/ 2147483647 h 142"/>
                <a:gd name="T32" fmla="*/ 2147483647 w 77"/>
                <a:gd name="T33" fmla="*/ 2147483647 h 142"/>
                <a:gd name="T34" fmla="*/ 2147483647 w 77"/>
                <a:gd name="T35" fmla="*/ 2147483647 h 142"/>
                <a:gd name="T36" fmla="*/ 2147483647 w 77"/>
                <a:gd name="T37" fmla="*/ 2147483647 h 142"/>
                <a:gd name="T38" fmla="*/ 2147483647 w 77"/>
                <a:gd name="T39" fmla="*/ 2147483647 h 142"/>
                <a:gd name="T40" fmla="*/ 2147483647 w 77"/>
                <a:gd name="T41" fmla="*/ 2147483647 h 142"/>
                <a:gd name="T42" fmla="*/ 2147483647 w 77"/>
                <a:gd name="T43" fmla="*/ 2147483647 h 142"/>
                <a:gd name="T44" fmla="*/ 2147483647 w 77"/>
                <a:gd name="T45" fmla="*/ 2147483647 h 142"/>
                <a:gd name="T46" fmla="*/ 2147483647 w 77"/>
                <a:gd name="T47" fmla="*/ 2147483647 h 142"/>
                <a:gd name="T48" fmla="*/ 2147483647 w 77"/>
                <a:gd name="T49" fmla="*/ 2147483647 h 142"/>
                <a:gd name="T50" fmla="*/ 2147483647 w 77"/>
                <a:gd name="T51" fmla="*/ 2147483647 h 142"/>
                <a:gd name="T52" fmla="*/ 2147483647 w 77"/>
                <a:gd name="T53" fmla="*/ 2147483647 h 142"/>
                <a:gd name="T54" fmla="*/ 2147483647 w 77"/>
                <a:gd name="T55" fmla="*/ 2147483647 h 142"/>
                <a:gd name="T56" fmla="*/ 2147483647 w 77"/>
                <a:gd name="T57" fmla="*/ 2147483647 h 142"/>
                <a:gd name="T58" fmla="*/ 2147483647 w 77"/>
                <a:gd name="T59" fmla="*/ 2147483647 h 142"/>
                <a:gd name="T60" fmla="*/ 2147483647 w 77"/>
                <a:gd name="T61" fmla="*/ 2147483647 h 142"/>
                <a:gd name="T62" fmla="*/ 2147483647 w 77"/>
                <a:gd name="T63" fmla="*/ 2147483647 h 142"/>
                <a:gd name="T64" fmla="*/ 2147483647 w 77"/>
                <a:gd name="T65" fmla="*/ 2147483647 h 142"/>
                <a:gd name="T66" fmla="*/ 2147483647 w 77"/>
                <a:gd name="T67" fmla="*/ 0 h 142"/>
                <a:gd name="T68" fmla="*/ 2147483647 w 77"/>
                <a:gd name="T69" fmla="*/ 0 h 142"/>
                <a:gd name="T70" fmla="*/ 2147483647 w 77"/>
                <a:gd name="T71" fmla="*/ 0 h 142"/>
                <a:gd name="T72" fmla="*/ 2147483647 w 77"/>
                <a:gd name="T73" fmla="*/ 0 h 142"/>
                <a:gd name="T74" fmla="*/ 2147483647 w 77"/>
                <a:gd name="T75" fmla="*/ 2147483647 h 142"/>
                <a:gd name="T76" fmla="*/ 2147483647 w 77"/>
                <a:gd name="T77" fmla="*/ 2147483647 h 14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7" h="142">
                  <a:moveTo>
                    <a:pt x="64" y="2"/>
                  </a:moveTo>
                  <a:lnTo>
                    <a:pt x="64" y="2"/>
                  </a:lnTo>
                  <a:lnTo>
                    <a:pt x="43" y="38"/>
                  </a:lnTo>
                  <a:lnTo>
                    <a:pt x="33" y="55"/>
                  </a:lnTo>
                  <a:lnTo>
                    <a:pt x="24" y="74"/>
                  </a:lnTo>
                  <a:lnTo>
                    <a:pt x="16" y="89"/>
                  </a:lnTo>
                  <a:lnTo>
                    <a:pt x="10" y="104"/>
                  </a:lnTo>
                  <a:lnTo>
                    <a:pt x="3" y="119"/>
                  </a:lnTo>
                  <a:lnTo>
                    <a:pt x="1" y="127"/>
                  </a:lnTo>
                  <a:lnTo>
                    <a:pt x="0" y="135"/>
                  </a:lnTo>
                  <a:lnTo>
                    <a:pt x="1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10" y="142"/>
                  </a:lnTo>
                  <a:lnTo>
                    <a:pt x="12" y="141"/>
                  </a:lnTo>
                  <a:lnTo>
                    <a:pt x="14" y="138"/>
                  </a:lnTo>
                  <a:lnTo>
                    <a:pt x="14" y="135"/>
                  </a:lnTo>
                  <a:lnTo>
                    <a:pt x="15" y="127"/>
                  </a:lnTo>
                  <a:lnTo>
                    <a:pt x="18" y="118"/>
                  </a:lnTo>
                  <a:lnTo>
                    <a:pt x="24" y="100"/>
                  </a:lnTo>
                  <a:lnTo>
                    <a:pt x="42" y="67"/>
                  </a:lnTo>
                  <a:lnTo>
                    <a:pt x="50" y="52"/>
                  </a:lnTo>
                  <a:lnTo>
                    <a:pt x="58" y="38"/>
                  </a:lnTo>
                  <a:lnTo>
                    <a:pt x="76" y="9"/>
                  </a:lnTo>
                  <a:lnTo>
                    <a:pt x="77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0" name="Freeform 2273"/>
            <p:cNvSpPr>
              <a:spLocks/>
            </p:cNvSpPr>
            <p:nvPr/>
          </p:nvSpPr>
          <p:spPr bwMode="auto">
            <a:xfrm>
              <a:off x="7672389" y="5905500"/>
              <a:ext cx="36513" cy="80963"/>
            </a:xfrm>
            <a:custGeom>
              <a:avLst/>
              <a:gdLst>
                <a:gd name="T0" fmla="*/ 2147483647 w 68"/>
                <a:gd name="T1" fmla="*/ 2147483647 h 152"/>
                <a:gd name="T2" fmla="*/ 2147483647 w 68"/>
                <a:gd name="T3" fmla="*/ 2147483647 h 152"/>
                <a:gd name="T4" fmla="*/ 2147483647 w 68"/>
                <a:gd name="T5" fmla="*/ 2147483647 h 152"/>
                <a:gd name="T6" fmla="*/ 2147483647 w 68"/>
                <a:gd name="T7" fmla="*/ 2147483647 h 152"/>
                <a:gd name="T8" fmla="*/ 2147483647 w 68"/>
                <a:gd name="T9" fmla="*/ 2147483647 h 152"/>
                <a:gd name="T10" fmla="*/ 2147483647 w 68"/>
                <a:gd name="T11" fmla="*/ 2147483647 h 152"/>
                <a:gd name="T12" fmla="*/ 2147483647 w 68"/>
                <a:gd name="T13" fmla="*/ 2147483647 h 152"/>
                <a:gd name="T14" fmla="*/ 0 w 68"/>
                <a:gd name="T15" fmla="*/ 2147483647 h 152"/>
                <a:gd name="T16" fmla="*/ 2147483647 w 68"/>
                <a:gd name="T17" fmla="*/ 2147483647 h 152"/>
                <a:gd name="T18" fmla="*/ 2147483647 w 68"/>
                <a:gd name="T19" fmla="*/ 2147483647 h 152"/>
                <a:gd name="T20" fmla="*/ 2147483647 w 68"/>
                <a:gd name="T21" fmla="*/ 2147483647 h 152"/>
                <a:gd name="T22" fmla="*/ 2147483647 w 68"/>
                <a:gd name="T23" fmla="*/ 2147483647 h 152"/>
                <a:gd name="T24" fmla="*/ 2147483647 w 68"/>
                <a:gd name="T25" fmla="*/ 2147483647 h 152"/>
                <a:gd name="T26" fmla="*/ 2147483647 w 68"/>
                <a:gd name="T27" fmla="*/ 2147483647 h 152"/>
                <a:gd name="T28" fmla="*/ 2147483647 w 68"/>
                <a:gd name="T29" fmla="*/ 2147483647 h 152"/>
                <a:gd name="T30" fmla="*/ 2147483647 w 68"/>
                <a:gd name="T31" fmla="*/ 2147483647 h 152"/>
                <a:gd name="T32" fmla="*/ 2147483647 w 68"/>
                <a:gd name="T33" fmla="*/ 2147483647 h 152"/>
                <a:gd name="T34" fmla="*/ 2147483647 w 68"/>
                <a:gd name="T35" fmla="*/ 2147483647 h 152"/>
                <a:gd name="T36" fmla="*/ 2147483647 w 68"/>
                <a:gd name="T37" fmla="*/ 2147483647 h 152"/>
                <a:gd name="T38" fmla="*/ 2147483647 w 68"/>
                <a:gd name="T39" fmla="*/ 2147483647 h 152"/>
                <a:gd name="T40" fmla="*/ 2147483647 w 68"/>
                <a:gd name="T41" fmla="*/ 2147483647 h 152"/>
                <a:gd name="T42" fmla="*/ 2147483647 w 68"/>
                <a:gd name="T43" fmla="*/ 2147483647 h 152"/>
                <a:gd name="T44" fmla="*/ 2147483647 w 68"/>
                <a:gd name="T45" fmla="*/ 2147483647 h 152"/>
                <a:gd name="T46" fmla="*/ 2147483647 w 68"/>
                <a:gd name="T47" fmla="*/ 2147483647 h 152"/>
                <a:gd name="T48" fmla="*/ 2147483647 w 68"/>
                <a:gd name="T49" fmla="*/ 0 h 152"/>
                <a:gd name="T50" fmla="*/ 2147483647 w 68"/>
                <a:gd name="T51" fmla="*/ 0 h 152"/>
                <a:gd name="T52" fmla="*/ 2147483647 w 68"/>
                <a:gd name="T53" fmla="*/ 0 h 152"/>
                <a:gd name="T54" fmla="*/ 2147483647 w 68"/>
                <a:gd name="T55" fmla="*/ 2147483647 h 152"/>
                <a:gd name="T56" fmla="*/ 2147483647 w 68"/>
                <a:gd name="T57" fmla="*/ 2147483647 h 152"/>
                <a:gd name="T58" fmla="*/ 2147483647 w 68"/>
                <a:gd name="T59" fmla="*/ 2147483647 h 1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8" h="152">
                  <a:moveTo>
                    <a:pt x="55" y="3"/>
                  </a:moveTo>
                  <a:lnTo>
                    <a:pt x="55" y="3"/>
                  </a:lnTo>
                  <a:lnTo>
                    <a:pt x="39" y="38"/>
                  </a:lnTo>
                  <a:lnTo>
                    <a:pt x="26" y="72"/>
                  </a:lnTo>
                  <a:lnTo>
                    <a:pt x="12" y="107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11" y="152"/>
                  </a:lnTo>
                  <a:lnTo>
                    <a:pt x="12" y="149"/>
                  </a:lnTo>
                  <a:lnTo>
                    <a:pt x="13" y="148"/>
                  </a:lnTo>
                  <a:lnTo>
                    <a:pt x="26" y="113"/>
                  </a:lnTo>
                  <a:lnTo>
                    <a:pt x="38" y="77"/>
                  </a:lnTo>
                  <a:lnTo>
                    <a:pt x="51" y="43"/>
                  </a:lnTo>
                  <a:lnTo>
                    <a:pt x="66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1" name="Freeform 2274"/>
            <p:cNvSpPr>
              <a:spLocks/>
            </p:cNvSpPr>
            <p:nvPr/>
          </p:nvSpPr>
          <p:spPr bwMode="auto">
            <a:xfrm>
              <a:off x="7681914" y="5948363"/>
              <a:ext cx="47625" cy="76200"/>
            </a:xfrm>
            <a:custGeom>
              <a:avLst/>
              <a:gdLst>
                <a:gd name="T0" fmla="*/ 2147483647 w 88"/>
                <a:gd name="T1" fmla="*/ 2147483647 h 144"/>
                <a:gd name="T2" fmla="*/ 2147483647 w 88"/>
                <a:gd name="T3" fmla="*/ 2147483647 h 144"/>
                <a:gd name="T4" fmla="*/ 2147483647 w 88"/>
                <a:gd name="T5" fmla="*/ 2147483647 h 144"/>
                <a:gd name="T6" fmla="*/ 2147483647 w 88"/>
                <a:gd name="T7" fmla="*/ 2147483647 h 144"/>
                <a:gd name="T8" fmla="*/ 2147483647 w 88"/>
                <a:gd name="T9" fmla="*/ 2147483647 h 144"/>
                <a:gd name="T10" fmla="*/ 2147483647 w 88"/>
                <a:gd name="T11" fmla="*/ 2147483647 h 144"/>
                <a:gd name="T12" fmla="*/ 2147483647 w 88"/>
                <a:gd name="T13" fmla="*/ 2147483647 h 144"/>
                <a:gd name="T14" fmla="*/ 2147483647 w 88"/>
                <a:gd name="T15" fmla="*/ 2147483647 h 144"/>
                <a:gd name="T16" fmla="*/ 0 w 88"/>
                <a:gd name="T17" fmla="*/ 2147483647 h 144"/>
                <a:gd name="T18" fmla="*/ 0 w 88"/>
                <a:gd name="T19" fmla="*/ 2147483647 h 144"/>
                <a:gd name="T20" fmla="*/ 0 w 88"/>
                <a:gd name="T21" fmla="*/ 2147483647 h 144"/>
                <a:gd name="T22" fmla="*/ 2147483647 w 88"/>
                <a:gd name="T23" fmla="*/ 2147483647 h 144"/>
                <a:gd name="T24" fmla="*/ 2147483647 w 88"/>
                <a:gd name="T25" fmla="*/ 2147483647 h 144"/>
                <a:gd name="T26" fmla="*/ 2147483647 w 88"/>
                <a:gd name="T27" fmla="*/ 2147483647 h 144"/>
                <a:gd name="T28" fmla="*/ 2147483647 w 88"/>
                <a:gd name="T29" fmla="*/ 2147483647 h 144"/>
                <a:gd name="T30" fmla="*/ 2147483647 w 88"/>
                <a:gd name="T31" fmla="*/ 2147483647 h 144"/>
                <a:gd name="T32" fmla="*/ 2147483647 w 88"/>
                <a:gd name="T33" fmla="*/ 2147483647 h 144"/>
                <a:gd name="T34" fmla="*/ 2147483647 w 88"/>
                <a:gd name="T35" fmla="*/ 2147483647 h 144"/>
                <a:gd name="T36" fmla="*/ 2147483647 w 88"/>
                <a:gd name="T37" fmla="*/ 2147483647 h 144"/>
                <a:gd name="T38" fmla="*/ 2147483647 w 88"/>
                <a:gd name="T39" fmla="*/ 2147483647 h 144"/>
                <a:gd name="T40" fmla="*/ 2147483647 w 88"/>
                <a:gd name="T41" fmla="*/ 2147483647 h 144"/>
                <a:gd name="T42" fmla="*/ 2147483647 w 88"/>
                <a:gd name="T43" fmla="*/ 2147483647 h 144"/>
                <a:gd name="T44" fmla="*/ 2147483647 w 88"/>
                <a:gd name="T45" fmla="*/ 2147483647 h 144"/>
                <a:gd name="T46" fmla="*/ 2147483647 w 88"/>
                <a:gd name="T47" fmla="*/ 2147483647 h 144"/>
                <a:gd name="T48" fmla="*/ 2147483647 w 88"/>
                <a:gd name="T49" fmla="*/ 2147483647 h 144"/>
                <a:gd name="T50" fmla="*/ 2147483647 w 88"/>
                <a:gd name="T51" fmla="*/ 2147483647 h 144"/>
                <a:gd name="T52" fmla="*/ 2147483647 w 88"/>
                <a:gd name="T53" fmla="*/ 2147483647 h 144"/>
                <a:gd name="T54" fmla="*/ 2147483647 w 88"/>
                <a:gd name="T55" fmla="*/ 2147483647 h 144"/>
                <a:gd name="T56" fmla="*/ 2147483647 w 88"/>
                <a:gd name="T57" fmla="*/ 2147483647 h 144"/>
                <a:gd name="T58" fmla="*/ 2147483647 w 88"/>
                <a:gd name="T59" fmla="*/ 2147483647 h 144"/>
                <a:gd name="T60" fmla="*/ 2147483647 w 88"/>
                <a:gd name="T61" fmla="*/ 2147483647 h 144"/>
                <a:gd name="T62" fmla="*/ 2147483647 w 88"/>
                <a:gd name="T63" fmla="*/ 0 h 144"/>
                <a:gd name="T64" fmla="*/ 2147483647 w 88"/>
                <a:gd name="T65" fmla="*/ 0 h 144"/>
                <a:gd name="T66" fmla="*/ 2147483647 w 88"/>
                <a:gd name="T67" fmla="*/ 0 h 144"/>
                <a:gd name="T68" fmla="*/ 2147483647 w 88"/>
                <a:gd name="T69" fmla="*/ 2147483647 h 144"/>
                <a:gd name="T70" fmla="*/ 2147483647 w 88"/>
                <a:gd name="T71" fmla="*/ 2147483647 h 14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8" h="144">
                  <a:moveTo>
                    <a:pt x="77" y="3"/>
                  </a:moveTo>
                  <a:lnTo>
                    <a:pt x="77" y="3"/>
                  </a:lnTo>
                  <a:lnTo>
                    <a:pt x="54" y="33"/>
                  </a:lnTo>
                  <a:lnTo>
                    <a:pt x="42" y="49"/>
                  </a:lnTo>
                  <a:lnTo>
                    <a:pt x="31" y="65"/>
                  </a:lnTo>
                  <a:lnTo>
                    <a:pt x="20" y="81"/>
                  </a:lnTo>
                  <a:lnTo>
                    <a:pt x="12" y="99"/>
                  </a:lnTo>
                  <a:lnTo>
                    <a:pt x="5" y="117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9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7" y="121"/>
                  </a:lnTo>
                  <a:lnTo>
                    <a:pt x="24" y="103"/>
                  </a:lnTo>
                  <a:lnTo>
                    <a:pt x="32" y="87"/>
                  </a:lnTo>
                  <a:lnTo>
                    <a:pt x="42" y="72"/>
                  </a:lnTo>
                  <a:lnTo>
                    <a:pt x="53" y="56"/>
                  </a:lnTo>
                  <a:lnTo>
                    <a:pt x="64" y="41"/>
                  </a:lnTo>
                  <a:lnTo>
                    <a:pt x="87" y="12"/>
                  </a:lnTo>
                  <a:lnTo>
                    <a:pt x="88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2" name="Freeform 2275"/>
            <p:cNvSpPr>
              <a:spLocks/>
            </p:cNvSpPr>
            <p:nvPr/>
          </p:nvSpPr>
          <p:spPr bwMode="auto">
            <a:xfrm>
              <a:off x="7696201" y="5997575"/>
              <a:ext cx="41275" cy="76200"/>
            </a:xfrm>
            <a:custGeom>
              <a:avLst/>
              <a:gdLst>
                <a:gd name="T0" fmla="*/ 2147483647 w 76"/>
                <a:gd name="T1" fmla="*/ 2147483647 h 142"/>
                <a:gd name="T2" fmla="*/ 2147483647 w 76"/>
                <a:gd name="T3" fmla="*/ 2147483647 h 142"/>
                <a:gd name="T4" fmla="*/ 2147483647 w 76"/>
                <a:gd name="T5" fmla="*/ 2147483647 h 142"/>
                <a:gd name="T6" fmla="*/ 2147483647 w 76"/>
                <a:gd name="T7" fmla="*/ 2147483647 h 142"/>
                <a:gd name="T8" fmla="*/ 2147483647 w 76"/>
                <a:gd name="T9" fmla="*/ 2147483647 h 142"/>
                <a:gd name="T10" fmla="*/ 2147483647 w 76"/>
                <a:gd name="T11" fmla="*/ 2147483647 h 142"/>
                <a:gd name="T12" fmla="*/ 2147483647 w 76"/>
                <a:gd name="T13" fmla="*/ 2147483647 h 142"/>
                <a:gd name="T14" fmla="*/ 2147483647 w 76"/>
                <a:gd name="T15" fmla="*/ 2147483647 h 142"/>
                <a:gd name="T16" fmla="*/ 2147483647 w 76"/>
                <a:gd name="T17" fmla="*/ 2147483647 h 142"/>
                <a:gd name="T18" fmla="*/ 0 w 76"/>
                <a:gd name="T19" fmla="*/ 2147483647 h 142"/>
                <a:gd name="T20" fmla="*/ 0 w 76"/>
                <a:gd name="T21" fmla="*/ 2147483647 h 142"/>
                <a:gd name="T22" fmla="*/ 0 w 76"/>
                <a:gd name="T23" fmla="*/ 2147483647 h 142"/>
                <a:gd name="T24" fmla="*/ 0 w 76"/>
                <a:gd name="T25" fmla="*/ 2147483647 h 142"/>
                <a:gd name="T26" fmla="*/ 2147483647 w 76"/>
                <a:gd name="T27" fmla="*/ 2147483647 h 142"/>
                <a:gd name="T28" fmla="*/ 2147483647 w 76"/>
                <a:gd name="T29" fmla="*/ 2147483647 h 142"/>
                <a:gd name="T30" fmla="*/ 2147483647 w 76"/>
                <a:gd name="T31" fmla="*/ 2147483647 h 142"/>
                <a:gd name="T32" fmla="*/ 2147483647 w 76"/>
                <a:gd name="T33" fmla="*/ 2147483647 h 142"/>
                <a:gd name="T34" fmla="*/ 2147483647 w 76"/>
                <a:gd name="T35" fmla="*/ 2147483647 h 142"/>
                <a:gd name="T36" fmla="*/ 2147483647 w 76"/>
                <a:gd name="T37" fmla="*/ 2147483647 h 142"/>
                <a:gd name="T38" fmla="*/ 2147483647 w 76"/>
                <a:gd name="T39" fmla="*/ 2147483647 h 142"/>
                <a:gd name="T40" fmla="*/ 2147483647 w 76"/>
                <a:gd name="T41" fmla="*/ 2147483647 h 142"/>
                <a:gd name="T42" fmla="*/ 2147483647 w 76"/>
                <a:gd name="T43" fmla="*/ 2147483647 h 142"/>
                <a:gd name="T44" fmla="*/ 2147483647 w 76"/>
                <a:gd name="T45" fmla="*/ 2147483647 h 142"/>
                <a:gd name="T46" fmla="*/ 2147483647 w 76"/>
                <a:gd name="T47" fmla="*/ 2147483647 h 142"/>
                <a:gd name="T48" fmla="*/ 2147483647 w 76"/>
                <a:gd name="T49" fmla="*/ 2147483647 h 142"/>
                <a:gd name="T50" fmla="*/ 2147483647 w 76"/>
                <a:gd name="T51" fmla="*/ 2147483647 h 142"/>
                <a:gd name="T52" fmla="*/ 2147483647 w 76"/>
                <a:gd name="T53" fmla="*/ 2147483647 h 142"/>
                <a:gd name="T54" fmla="*/ 2147483647 w 76"/>
                <a:gd name="T55" fmla="*/ 2147483647 h 142"/>
                <a:gd name="T56" fmla="*/ 2147483647 w 76"/>
                <a:gd name="T57" fmla="*/ 2147483647 h 142"/>
                <a:gd name="T58" fmla="*/ 2147483647 w 76"/>
                <a:gd name="T59" fmla="*/ 2147483647 h 142"/>
                <a:gd name="T60" fmla="*/ 2147483647 w 76"/>
                <a:gd name="T61" fmla="*/ 2147483647 h 142"/>
                <a:gd name="T62" fmla="*/ 2147483647 w 76"/>
                <a:gd name="T63" fmla="*/ 2147483647 h 142"/>
                <a:gd name="T64" fmla="*/ 2147483647 w 76"/>
                <a:gd name="T65" fmla="*/ 2147483647 h 142"/>
                <a:gd name="T66" fmla="*/ 2147483647 w 76"/>
                <a:gd name="T67" fmla="*/ 0 h 142"/>
                <a:gd name="T68" fmla="*/ 2147483647 w 76"/>
                <a:gd name="T69" fmla="*/ 0 h 142"/>
                <a:gd name="T70" fmla="*/ 2147483647 w 76"/>
                <a:gd name="T71" fmla="*/ 2147483647 h 142"/>
                <a:gd name="T72" fmla="*/ 2147483647 w 76"/>
                <a:gd name="T73" fmla="*/ 2147483647 h 142"/>
                <a:gd name="T74" fmla="*/ 2147483647 w 76"/>
                <a:gd name="T75" fmla="*/ 2147483647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42">
                  <a:moveTo>
                    <a:pt x="62" y="3"/>
                  </a:moveTo>
                  <a:lnTo>
                    <a:pt x="62" y="3"/>
                  </a:lnTo>
                  <a:lnTo>
                    <a:pt x="53" y="20"/>
                  </a:lnTo>
                  <a:lnTo>
                    <a:pt x="43" y="37"/>
                  </a:lnTo>
                  <a:lnTo>
                    <a:pt x="28" y="73"/>
                  </a:lnTo>
                  <a:lnTo>
                    <a:pt x="20" y="88"/>
                  </a:lnTo>
                  <a:lnTo>
                    <a:pt x="12" y="103"/>
                  </a:lnTo>
                  <a:lnTo>
                    <a:pt x="5" y="118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1"/>
                  </a:lnTo>
                  <a:lnTo>
                    <a:pt x="12" y="138"/>
                  </a:lnTo>
                  <a:lnTo>
                    <a:pt x="19" y="121"/>
                  </a:lnTo>
                  <a:lnTo>
                    <a:pt x="27" y="104"/>
                  </a:lnTo>
                  <a:lnTo>
                    <a:pt x="35" y="88"/>
                  </a:lnTo>
                  <a:lnTo>
                    <a:pt x="43" y="72"/>
                  </a:lnTo>
                  <a:lnTo>
                    <a:pt x="57" y="41"/>
                  </a:lnTo>
                  <a:lnTo>
                    <a:pt x="65" y="24"/>
                  </a:lnTo>
                  <a:lnTo>
                    <a:pt x="75" y="9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5" y="3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3" name="Freeform 2276"/>
            <p:cNvSpPr>
              <a:spLocks/>
            </p:cNvSpPr>
            <p:nvPr/>
          </p:nvSpPr>
          <p:spPr bwMode="auto">
            <a:xfrm>
              <a:off x="7716839" y="6043613"/>
              <a:ext cx="38100" cy="71438"/>
            </a:xfrm>
            <a:custGeom>
              <a:avLst/>
              <a:gdLst>
                <a:gd name="T0" fmla="*/ 2147483647 w 72"/>
                <a:gd name="T1" fmla="*/ 2147483647 h 135"/>
                <a:gd name="T2" fmla="*/ 2147483647 w 72"/>
                <a:gd name="T3" fmla="*/ 2147483647 h 135"/>
                <a:gd name="T4" fmla="*/ 2147483647 w 72"/>
                <a:gd name="T5" fmla="*/ 2147483647 h 135"/>
                <a:gd name="T6" fmla="*/ 2147483647 w 72"/>
                <a:gd name="T7" fmla="*/ 2147483647 h 135"/>
                <a:gd name="T8" fmla="*/ 2147483647 w 72"/>
                <a:gd name="T9" fmla="*/ 2147483647 h 135"/>
                <a:gd name="T10" fmla="*/ 2147483647 w 72"/>
                <a:gd name="T11" fmla="*/ 2147483647 h 135"/>
                <a:gd name="T12" fmla="*/ 2147483647 w 72"/>
                <a:gd name="T13" fmla="*/ 2147483647 h 135"/>
                <a:gd name="T14" fmla="*/ 0 w 72"/>
                <a:gd name="T15" fmla="*/ 2147483647 h 135"/>
                <a:gd name="T16" fmla="*/ 0 w 72"/>
                <a:gd name="T17" fmla="*/ 2147483647 h 135"/>
                <a:gd name="T18" fmla="*/ 2147483647 w 72"/>
                <a:gd name="T19" fmla="*/ 2147483647 h 135"/>
                <a:gd name="T20" fmla="*/ 2147483647 w 72"/>
                <a:gd name="T21" fmla="*/ 2147483647 h 135"/>
                <a:gd name="T22" fmla="*/ 2147483647 w 72"/>
                <a:gd name="T23" fmla="*/ 2147483647 h 135"/>
                <a:gd name="T24" fmla="*/ 2147483647 w 72"/>
                <a:gd name="T25" fmla="*/ 2147483647 h 135"/>
                <a:gd name="T26" fmla="*/ 2147483647 w 72"/>
                <a:gd name="T27" fmla="*/ 2147483647 h 135"/>
                <a:gd name="T28" fmla="*/ 2147483647 w 72"/>
                <a:gd name="T29" fmla="*/ 2147483647 h 135"/>
                <a:gd name="T30" fmla="*/ 2147483647 w 72"/>
                <a:gd name="T31" fmla="*/ 2147483647 h 135"/>
                <a:gd name="T32" fmla="*/ 2147483647 w 72"/>
                <a:gd name="T33" fmla="*/ 2147483647 h 135"/>
                <a:gd name="T34" fmla="*/ 2147483647 w 72"/>
                <a:gd name="T35" fmla="*/ 2147483647 h 135"/>
                <a:gd name="T36" fmla="*/ 2147483647 w 72"/>
                <a:gd name="T37" fmla="*/ 2147483647 h 135"/>
                <a:gd name="T38" fmla="*/ 2147483647 w 72"/>
                <a:gd name="T39" fmla="*/ 2147483647 h 135"/>
                <a:gd name="T40" fmla="*/ 2147483647 w 72"/>
                <a:gd name="T41" fmla="*/ 2147483647 h 135"/>
                <a:gd name="T42" fmla="*/ 2147483647 w 72"/>
                <a:gd name="T43" fmla="*/ 2147483647 h 135"/>
                <a:gd name="T44" fmla="*/ 2147483647 w 72"/>
                <a:gd name="T45" fmla="*/ 2147483647 h 135"/>
                <a:gd name="T46" fmla="*/ 2147483647 w 72"/>
                <a:gd name="T47" fmla="*/ 2147483647 h 135"/>
                <a:gd name="T48" fmla="*/ 2147483647 w 72"/>
                <a:gd name="T49" fmla="*/ 2147483647 h 135"/>
                <a:gd name="T50" fmla="*/ 2147483647 w 72"/>
                <a:gd name="T51" fmla="*/ 2147483647 h 135"/>
                <a:gd name="T52" fmla="*/ 2147483647 w 72"/>
                <a:gd name="T53" fmla="*/ 2147483647 h 135"/>
                <a:gd name="T54" fmla="*/ 2147483647 w 72"/>
                <a:gd name="T55" fmla="*/ 2147483647 h 135"/>
                <a:gd name="T56" fmla="*/ 2147483647 w 72"/>
                <a:gd name="T57" fmla="*/ 0 h 135"/>
                <a:gd name="T58" fmla="*/ 2147483647 w 72"/>
                <a:gd name="T59" fmla="*/ 0 h 135"/>
                <a:gd name="T60" fmla="*/ 2147483647 w 72"/>
                <a:gd name="T61" fmla="*/ 0 h 135"/>
                <a:gd name="T62" fmla="*/ 2147483647 w 72"/>
                <a:gd name="T63" fmla="*/ 0 h 135"/>
                <a:gd name="T64" fmla="*/ 2147483647 w 72"/>
                <a:gd name="T65" fmla="*/ 2147483647 h 135"/>
                <a:gd name="T66" fmla="*/ 2147483647 w 72"/>
                <a:gd name="T67" fmla="*/ 2147483647 h 1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5">
                  <a:moveTo>
                    <a:pt x="60" y="3"/>
                  </a:moveTo>
                  <a:lnTo>
                    <a:pt x="60" y="3"/>
                  </a:lnTo>
                  <a:lnTo>
                    <a:pt x="41" y="32"/>
                  </a:lnTo>
                  <a:lnTo>
                    <a:pt x="23" y="61"/>
                  </a:lnTo>
                  <a:lnTo>
                    <a:pt x="15" y="76"/>
                  </a:lnTo>
                  <a:lnTo>
                    <a:pt x="10" y="93"/>
                  </a:lnTo>
                  <a:lnTo>
                    <a:pt x="4" y="109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7" y="133"/>
                  </a:lnTo>
                  <a:lnTo>
                    <a:pt x="8" y="135"/>
                  </a:lnTo>
                  <a:lnTo>
                    <a:pt x="11" y="133"/>
                  </a:lnTo>
                  <a:lnTo>
                    <a:pt x="12" y="132"/>
                  </a:lnTo>
                  <a:lnTo>
                    <a:pt x="14" y="129"/>
                  </a:lnTo>
                  <a:lnTo>
                    <a:pt x="17" y="113"/>
                  </a:lnTo>
                  <a:lnTo>
                    <a:pt x="22" y="97"/>
                  </a:lnTo>
                  <a:lnTo>
                    <a:pt x="29" y="82"/>
                  </a:lnTo>
                  <a:lnTo>
                    <a:pt x="36" y="67"/>
                  </a:lnTo>
                  <a:lnTo>
                    <a:pt x="53" y="38"/>
                  </a:lnTo>
                  <a:lnTo>
                    <a:pt x="71" y="10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4" name="Freeform 2277"/>
            <p:cNvSpPr>
              <a:spLocks/>
            </p:cNvSpPr>
            <p:nvPr/>
          </p:nvSpPr>
          <p:spPr bwMode="auto">
            <a:xfrm>
              <a:off x="7747001" y="6084888"/>
              <a:ext cx="20638" cy="42863"/>
            </a:xfrm>
            <a:custGeom>
              <a:avLst/>
              <a:gdLst>
                <a:gd name="T0" fmla="*/ 2147483647 w 40"/>
                <a:gd name="T1" fmla="*/ 2147483647 h 80"/>
                <a:gd name="T2" fmla="*/ 2147483647 w 40"/>
                <a:gd name="T3" fmla="*/ 2147483647 h 80"/>
                <a:gd name="T4" fmla="*/ 0 w 40"/>
                <a:gd name="T5" fmla="*/ 2147483647 h 80"/>
                <a:gd name="T6" fmla="*/ 0 w 40"/>
                <a:gd name="T7" fmla="*/ 2147483647 h 80"/>
                <a:gd name="T8" fmla="*/ 0 w 40"/>
                <a:gd name="T9" fmla="*/ 2147483647 h 80"/>
                <a:gd name="T10" fmla="*/ 0 w 40"/>
                <a:gd name="T11" fmla="*/ 2147483647 h 80"/>
                <a:gd name="T12" fmla="*/ 2147483647 w 40"/>
                <a:gd name="T13" fmla="*/ 2147483647 h 80"/>
                <a:gd name="T14" fmla="*/ 2147483647 w 40"/>
                <a:gd name="T15" fmla="*/ 2147483647 h 80"/>
                <a:gd name="T16" fmla="*/ 2147483647 w 40"/>
                <a:gd name="T17" fmla="*/ 2147483647 h 80"/>
                <a:gd name="T18" fmla="*/ 2147483647 w 40"/>
                <a:gd name="T19" fmla="*/ 2147483647 h 80"/>
                <a:gd name="T20" fmla="*/ 2147483647 w 40"/>
                <a:gd name="T21" fmla="*/ 2147483647 h 80"/>
                <a:gd name="T22" fmla="*/ 2147483647 w 40"/>
                <a:gd name="T23" fmla="*/ 2147483647 h 80"/>
                <a:gd name="T24" fmla="*/ 2147483647 w 40"/>
                <a:gd name="T25" fmla="*/ 2147483647 h 80"/>
                <a:gd name="T26" fmla="*/ 2147483647 w 40"/>
                <a:gd name="T27" fmla="*/ 2147483647 h 80"/>
                <a:gd name="T28" fmla="*/ 2147483647 w 40"/>
                <a:gd name="T29" fmla="*/ 2147483647 h 80"/>
                <a:gd name="T30" fmla="*/ 2147483647 w 40"/>
                <a:gd name="T31" fmla="*/ 2147483647 h 80"/>
                <a:gd name="T32" fmla="*/ 2147483647 w 40"/>
                <a:gd name="T33" fmla="*/ 2147483647 h 80"/>
                <a:gd name="T34" fmla="*/ 2147483647 w 40"/>
                <a:gd name="T35" fmla="*/ 2147483647 h 80"/>
                <a:gd name="T36" fmla="*/ 2147483647 w 40"/>
                <a:gd name="T37" fmla="*/ 2147483647 h 80"/>
                <a:gd name="T38" fmla="*/ 2147483647 w 40"/>
                <a:gd name="T39" fmla="*/ 0 h 80"/>
                <a:gd name="T40" fmla="*/ 2147483647 w 40"/>
                <a:gd name="T41" fmla="*/ 2147483647 h 80"/>
                <a:gd name="T42" fmla="*/ 2147483647 w 40"/>
                <a:gd name="T43" fmla="*/ 2147483647 h 80"/>
                <a:gd name="T44" fmla="*/ 2147483647 w 40"/>
                <a:gd name="T45" fmla="*/ 2147483647 h 80"/>
                <a:gd name="T46" fmla="*/ 2147483647 w 40"/>
                <a:gd name="T47" fmla="*/ 2147483647 h 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80">
                  <a:moveTo>
                    <a:pt x="27" y="6"/>
                  </a:moveTo>
                  <a:lnTo>
                    <a:pt x="27" y="6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2" y="79"/>
                  </a:lnTo>
                  <a:lnTo>
                    <a:pt x="13" y="76"/>
                  </a:lnTo>
                  <a:lnTo>
                    <a:pt x="40" y="9"/>
                  </a:lnTo>
                  <a:lnTo>
                    <a:pt x="40" y="6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1" y="2"/>
                  </a:lnTo>
                  <a:lnTo>
                    <a:pt x="28" y="3"/>
                  </a:lnTo>
                  <a:lnTo>
                    <a:pt x="2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5" name="Freeform 2278"/>
            <p:cNvSpPr>
              <a:spLocks/>
            </p:cNvSpPr>
            <p:nvPr/>
          </p:nvSpPr>
          <p:spPr bwMode="auto">
            <a:xfrm>
              <a:off x="7769226" y="6126163"/>
              <a:ext cx="7938" cy="15875"/>
            </a:xfrm>
            <a:custGeom>
              <a:avLst/>
              <a:gdLst>
                <a:gd name="T0" fmla="*/ 0 w 14"/>
                <a:gd name="T1" fmla="*/ 2147483647 h 32"/>
                <a:gd name="T2" fmla="*/ 0 w 14"/>
                <a:gd name="T3" fmla="*/ 2147483647 h 32"/>
                <a:gd name="T4" fmla="*/ 0 w 14"/>
                <a:gd name="T5" fmla="*/ 2147483647 h 32"/>
                <a:gd name="T6" fmla="*/ 0 w 14"/>
                <a:gd name="T7" fmla="*/ 2147483647 h 32"/>
                <a:gd name="T8" fmla="*/ 2147483647 w 14"/>
                <a:gd name="T9" fmla="*/ 2147483647 h 32"/>
                <a:gd name="T10" fmla="*/ 2147483647 w 14"/>
                <a:gd name="T11" fmla="*/ 2147483647 h 32"/>
                <a:gd name="T12" fmla="*/ 2147483647 w 14"/>
                <a:gd name="T13" fmla="*/ 2147483647 h 32"/>
                <a:gd name="T14" fmla="*/ 2147483647 w 14"/>
                <a:gd name="T15" fmla="*/ 2147483647 h 32"/>
                <a:gd name="T16" fmla="*/ 2147483647 w 14"/>
                <a:gd name="T17" fmla="*/ 2147483647 h 32"/>
                <a:gd name="T18" fmla="*/ 2147483647 w 14"/>
                <a:gd name="T19" fmla="*/ 2147483647 h 32"/>
                <a:gd name="T20" fmla="*/ 2147483647 w 14"/>
                <a:gd name="T21" fmla="*/ 2147483647 h 32"/>
                <a:gd name="T22" fmla="*/ 2147483647 w 14"/>
                <a:gd name="T23" fmla="*/ 2147483647 h 32"/>
                <a:gd name="T24" fmla="*/ 2147483647 w 14"/>
                <a:gd name="T25" fmla="*/ 2147483647 h 32"/>
                <a:gd name="T26" fmla="*/ 2147483647 w 14"/>
                <a:gd name="T27" fmla="*/ 2147483647 h 32"/>
                <a:gd name="T28" fmla="*/ 2147483647 w 14"/>
                <a:gd name="T29" fmla="*/ 2147483647 h 32"/>
                <a:gd name="T30" fmla="*/ 2147483647 w 14"/>
                <a:gd name="T31" fmla="*/ 2147483647 h 32"/>
                <a:gd name="T32" fmla="*/ 2147483647 w 14"/>
                <a:gd name="T33" fmla="*/ 0 h 32"/>
                <a:gd name="T34" fmla="*/ 2147483647 w 14"/>
                <a:gd name="T35" fmla="*/ 2147483647 h 32"/>
                <a:gd name="T36" fmla="*/ 2147483647 w 14"/>
                <a:gd name="T37" fmla="*/ 2147483647 h 32"/>
                <a:gd name="T38" fmla="*/ 0 w 14"/>
                <a:gd name="T39" fmla="*/ 2147483647 h 32"/>
                <a:gd name="T40" fmla="*/ 0 w 14"/>
                <a:gd name="T41" fmla="*/ 2147483647 h 32"/>
                <a:gd name="T42" fmla="*/ 0 w 14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2">
                  <a:moveTo>
                    <a:pt x="0" y="7"/>
                  </a:moveTo>
                  <a:lnTo>
                    <a:pt x="0" y="25"/>
                  </a:lnTo>
                  <a:lnTo>
                    <a:pt x="0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2" y="29"/>
                  </a:lnTo>
                  <a:lnTo>
                    <a:pt x="14" y="2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6" name="Freeform 2279"/>
            <p:cNvSpPr>
              <a:spLocks/>
            </p:cNvSpPr>
            <p:nvPr/>
          </p:nvSpPr>
          <p:spPr bwMode="auto">
            <a:xfrm>
              <a:off x="7786689" y="5727700"/>
              <a:ext cx="15875" cy="33338"/>
            </a:xfrm>
            <a:custGeom>
              <a:avLst/>
              <a:gdLst>
                <a:gd name="T0" fmla="*/ 2147483647 w 32"/>
                <a:gd name="T1" fmla="*/ 2147483647 h 62"/>
                <a:gd name="T2" fmla="*/ 2147483647 w 32"/>
                <a:gd name="T3" fmla="*/ 2147483647 h 62"/>
                <a:gd name="T4" fmla="*/ 2147483647 w 32"/>
                <a:gd name="T5" fmla="*/ 2147483647 h 62"/>
                <a:gd name="T6" fmla="*/ 2147483647 w 32"/>
                <a:gd name="T7" fmla="*/ 2147483647 h 62"/>
                <a:gd name="T8" fmla="*/ 2147483647 w 32"/>
                <a:gd name="T9" fmla="*/ 2147483647 h 62"/>
                <a:gd name="T10" fmla="*/ 2147483647 w 32"/>
                <a:gd name="T11" fmla="*/ 2147483647 h 62"/>
                <a:gd name="T12" fmla="*/ 2147483647 w 32"/>
                <a:gd name="T13" fmla="*/ 2147483647 h 62"/>
                <a:gd name="T14" fmla="*/ 2147483647 w 32"/>
                <a:gd name="T15" fmla="*/ 2147483647 h 62"/>
                <a:gd name="T16" fmla="*/ 0 w 32"/>
                <a:gd name="T17" fmla="*/ 2147483647 h 62"/>
                <a:gd name="T18" fmla="*/ 0 w 32"/>
                <a:gd name="T19" fmla="*/ 2147483647 h 62"/>
                <a:gd name="T20" fmla="*/ 0 w 32"/>
                <a:gd name="T21" fmla="*/ 2147483647 h 62"/>
                <a:gd name="T22" fmla="*/ 2147483647 w 32"/>
                <a:gd name="T23" fmla="*/ 2147483647 h 62"/>
                <a:gd name="T24" fmla="*/ 2147483647 w 32"/>
                <a:gd name="T25" fmla="*/ 2147483647 h 62"/>
                <a:gd name="T26" fmla="*/ 2147483647 w 32"/>
                <a:gd name="T27" fmla="*/ 2147483647 h 62"/>
                <a:gd name="T28" fmla="*/ 2147483647 w 32"/>
                <a:gd name="T29" fmla="*/ 2147483647 h 62"/>
                <a:gd name="T30" fmla="*/ 2147483647 w 32"/>
                <a:gd name="T31" fmla="*/ 2147483647 h 62"/>
                <a:gd name="T32" fmla="*/ 2147483647 w 32"/>
                <a:gd name="T33" fmla="*/ 2147483647 h 62"/>
                <a:gd name="T34" fmla="*/ 2147483647 w 32"/>
                <a:gd name="T35" fmla="*/ 2147483647 h 62"/>
                <a:gd name="T36" fmla="*/ 2147483647 w 32"/>
                <a:gd name="T37" fmla="*/ 2147483647 h 62"/>
                <a:gd name="T38" fmla="*/ 2147483647 w 32"/>
                <a:gd name="T39" fmla="*/ 2147483647 h 62"/>
                <a:gd name="T40" fmla="*/ 2147483647 w 32"/>
                <a:gd name="T41" fmla="*/ 2147483647 h 62"/>
                <a:gd name="T42" fmla="*/ 2147483647 w 32"/>
                <a:gd name="T43" fmla="*/ 2147483647 h 62"/>
                <a:gd name="T44" fmla="*/ 2147483647 w 32"/>
                <a:gd name="T45" fmla="*/ 2147483647 h 62"/>
                <a:gd name="T46" fmla="*/ 2147483647 w 32"/>
                <a:gd name="T47" fmla="*/ 2147483647 h 62"/>
                <a:gd name="T48" fmla="*/ 2147483647 w 32"/>
                <a:gd name="T49" fmla="*/ 2147483647 h 62"/>
                <a:gd name="T50" fmla="*/ 2147483647 w 32"/>
                <a:gd name="T51" fmla="*/ 2147483647 h 62"/>
                <a:gd name="T52" fmla="*/ 2147483647 w 32"/>
                <a:gd name="T53" fmla="*/ 2147483647 h 62"/>
                <a:gd name="T54" fmla="*/ 2147483647 w 32"/>
                <a:gd name="T55" fmla="*/ 2147483647 h 62"/>
                <a:gd name="T56" fmla="*/ 2147483647 w 32"/>
                <a:gd name="T57" fmla="*/ 2147483647 h 62"/>
                <a:gd name="T58" fmla="*/ 2147483647 w 32"/>
                <a:gd name="T59" fmla="*/ 2147483647 h 62"/>
                <a:gd name="T60" fmla="*/ 2147483647 w 32"/>
                <a:gd name="T61" fmla="*/ 0 h 62"/>
                <a:gd name="T62" fmla="*/ 2147483647 w 32"/>
                <a:gd name="T63" fmla="*/ 0 h 62"/>
                <a:gd name="T64" fmla="*/ 2147483647 w 32"/>
                <a:gd name="T65" fmla="*/ 2147483647 h 62"/>
                <a:gd name="T66" fmla="*/ 2147483647 w 32"/>
                <a:gd name="T67" fmla="*/ 2147483647 h 62"/>
                <a:gd name="T68" fmla="*/ 2147483647 w 32"/>
                <a:gd name="T69" fmla="*/ 2147483647 h 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2" h="62">
                  <a:moveTo>
                    <a:pt x="19" y="2"/>
                  </a:moveTo>
                  <a:lnTo>
                    <a:pt x="19" y="2"/>
                  </a:lnTo>
                  <a:lnTo>
                    <a:pt x="14" y="19"/>
                  </a:lnTo>
                  <a:lnTo>
                    <a:pt x="13" y="25"/>
                  </a:lnTo>
                  <a:lnTo>
                    <a:pt x="9" y="33"/>
                  </a:lnTo>
                  <a:lnTo>
                    <a:pt x="3" y="44"/>
                  </a:lnTo>
                  <a:lnTo>
                    <a:pt x="2" y="50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7" y="62"/>
                  </a:lnTo>
                  <a:lnTo>
                    <a:pt x="10" y="62"/>
                  </a:lnTo>
                  <a:lnTo>
                    <a:pt x="11" y="61"/>
                  </a:lnTo>
                  <a:lnTo>
                    <a:pt x="14" y="58"/>
                  </a:lnTo>
                  <a:lnTo>
                    <a:pt x="14" y="55"/>
                  </a:lnTo>
                  <a:lnTo>
                    <a:pt x="15" y="50"/>
                  </a:lnTo>
                  <a:lnTo>
                    <a:pt x="18" y="44"/>
                  </a:lnTo>
                  <a:lnTo>
                    <a:pt x="24" y="33"/>
                  </a:lnTo>
                  <a:lnTo>
                    <a:pt x="28" y="21"/>
                  </a:ln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7" name="Freeform 2280"/>
            <p:cNvSpPr>
              <a:spLocks/>
            </p:cNvSpPr>
            <p:nvPr/>
          </p:nvSpPr>
          <p:spPr bwMode="auto">
            <a:xfrm>
              <a:off x="7816851" y="5737225"/>
              <a:ext cx="33338" cy="44450"/>
            </a:xfrm>
            <a:custGeom>
              <a:avLst/>
              <a:gdLst>
                <a:gd name="T0" fmla="*/ 2147483647 w 62"/>
                <a:gd name="T1" fmla="*/ 2147483647 h 86"/>
                <a:gd name="T2" fmla="*/ 2147483647 w 62"/>
                <a:gd name="T3" fmla="*/ 2147483647 h 86"/>
                <a:gd name="T4" fmla="*/ 2147483647 w 62"/>
                <a:gd name="T5" fmla="*/ 2147483647 h 86"/>
                <a:gd name="T6" fmla="*/ 2147483647 w 62"/>
                <a:gd name="T7" fmla="*/ 2147483647 h 86"/>
                <a:gd name="T8" fmla="*/ 2147483647 w 62"/>
                <a:gd name="T9" fmla="*/ 2147483647 h 86"/>
                <a:gd name="T10" fmla="*/ 2147483647 w 62"/>
                <a:gd name="T11" fmla="*/ 2147483647 h 86"/>
                <a:gd name="T12" fmla="*/ 2147483647 w 62"/>
                <a:gd name="T13" fmla="*/ 2147483647 h 86"/>
                <a:gd name="T14" fmla="*/ 2147483647 w 62"/>
                <a:gd name="T15" fmla="*/ 2147483647 h 86"/>
                <a:gd name="T16" fmla="*/ 2147483647 w 62"/>
                <a:gd name="T17" fmla="*/ 2147483647 h 86"/>
                <a:gd name="T18" fmla="*/ 0 w 62"/>
                <a:gd name="T19" fmla="*/ 2147483647 h 86"/>
                <a:gd name="T20" fmla="*/ 0 w 62"/>
                <a:gd name="T21" fmla="*/ 2147483647 h 86"/>
                <a:gd name="T22" fmla="*/ 2147483647 w 62"/>
                <a:gd name="T23" fmla="*/ 2147483647 h 86"/>
                <a:gd name="T24" fmla="*/ 2147483647 w 62"/>
                <a:gd name="T25" fmla="*/ 2147483647 h 86"/>
                <a:gd name="T26" fmla="*/ 2147483647 w 62"/>
                <a:gd name="T27" fmla="*/ 2147483647 h 86"/>
                <a:gd name="T28" fmla="*/ 2147483647 w 62"/>
                <a:gd name="T29" fmla="*/ 2147483647 h 86"/>
                <a:gd name="T30" fmla="*/ 2147483647 w 62"/>
                <a:gd name="T31" fmla="*/ 2147483647 h 86"/>
                <a:gd name="T32" fmla="*/ 2147483647 w 62"/>
                <a:gd name="T33" fmla="*/ 2147483647 h 86"/>
                <a:gd name="T34" fmla="*/ 2147483647 w 62"/>
                <a:gd name="T35" fmla="*/ 2147483647 h 86"/>
                <a:gd name="T36" fmla="*/ 2147483647 w 62"/>
                <a:gd name="T37" fmla="*/ 2147483647 h 86"/>
                <a:gd name="T38" fmla="*/ 2147483647 w 62"/>
                <a:gd name="T39" fmla="*/ 2147483647 h 86"/>
                <a:gd name="T40" fmla="*/ 2147483647 w 62"/>
                <a:gd name="T41" fmla="*/ 2147483647 h 86"/>
                <a:gd name="T42" fmla="*/ 2147483647 w 62"/>
                <a:gd name="T43" fmla="*/ 2147483647 h 86"/>
                <a:gd name="T44" fmla="*/ 2147483647 w 62"/>
                <a:gd name="T45" fmla="*/ 2147483647 h 86"/>
                <a:gd name="T46" fmla="*/ 2147483647 w 62"/>
                <a:gd name="T47" fmla="*/ 2147483647 h 86"/>
                <a:gd name="T48" fmla="*/ 2147483647 w 62"/>
                <a:gd name="T49" fmla="*/ 2147483647 h 86"/>
                <a:gd name="T50" fmla="*/ 2147483647 w 62"/>
                <a:gd name="T51" fmla="*/ 2147483647 h 86"/>
                <a:gd name="T52" fmla="*/ 2147483647 w 62"/>
                <a:gd name="T53" fmla="*/ 2147483647 h 86"/>
                <a:gd name="T54" fmla="*/ 2147483647 w 62"/>
                <a:gd name="T55" fmla="*/ 2147483647 h 86"/>
                <a:gd name="T56" fmla="*/ 2147483647 w 62"/>
                <a:gd name="T57" fmla="*/ 2147483647 h 86"/>
                <a:gd name="T58" fmla="*/ 2147483647 w 62"/>
                <a:gd name="T59" fmla="*/ 2147483647 h 86"/>
                <a:gd name="T60" fmla="*/ 2147483647 w 62"/>
                <a:gd name="T61" fmla="*/ 0 h 86"/>
                <a:gd name="T62" fmla="*/ 2147483647 w 62"/>
                <a:gd name="T63" fmla="*/ 0 h 86"/>
                <a:gd name="T64" fmla="*/ 2147483647 w 62"/>
                <a:gd name="T65" fmla="*/ 2147483647 h 86"/>
                <a:gd name="T66" fmla="*/ 2147483647 w 62"/>
                <a:gd name="T67" fmla="*/ 2147483647 h 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2" h="86">
                  <a:moveTo>
                    <a:pt x="51" y="3"/>
                  </a:moveTo>
                  <a:lnTo>
                    <a:pt x="51" y="3"/>
                  </a:lnTo>
                  <a:lnTo>
                    <a:pt x="45" y="10"/>
                  </a:lnTo>
                  <a:lnTo>
                    <a:pt x="39" y="19"/>
                  </a:lnTo>
                  <a:lnTo>
                    <a:pt x="27" y="35"/>
                  </a:lnTo>
                  <a:lnTo>
                    <a:pt x="13" y="5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24" y="64"/>
                  </a:lnTo>
                  <a:lnTo>
                    <a:pt x="36" y="46"/>
                  </a:lnTo>
                  <a:lnTo>
                    <a:pt x="47" y="29"/>
                  </a:lnTo>
                  <a:lnTo>
                    <a:pt x="54" y="20"/>
                  </a:lnTo>
                  <a:lnTo>
                    <a:pt x="61" y="12"/>
                  </a:lnTo>
                  <a:lnTo>
                    <a:pt x="62" y="10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8" name="Freeform 2281"/>
            <p:cNvSpPr>
              <a:spLocks/>
            </p:cNvSpPr>
            <p:nvPr/>
          </p:nvSpPr>
          <p:spPr bwMode="auto">
            <a:xfrm>
              <a:off x="7843839" y="5765800"/>
              <a:ext cx="38100" cy="68263"/>
            </a:xfrm>
            <a:custGeom>
              <a:avLst/>
              <a:gdLst>
                <a:gd name="T0" fmla="*/ 2147483647 w 71"/>
                <a:gd name="T1" fmla="*/ 2147483647 h 131"/>
                <a:gd name="T2" fmla="*/ 2147483647 w 71"/>
                <a:gd name="T3" fmla="*/ 2147483647 h 131"/>
                <a:gd name="T4" fmla="*/ 2147483647 w 71"/>
                <a:gd name="T5" fmla="*/ 2147483647 h 131"/>
                <a:gd name="T6" fmla="*/ 2147483647 w 71"/>
                <a:gd name="T7" fmla="*/ 2147483647 h 131"/>
                <a:gd name="T8" fmla="*/ 2147483647 w 71"/>
                <a:gd name="T9" fmla="*/ 2147483647 h 131"/>
                <a:gd name="T10" fmla="*/ 2147483647 w 71"/>
                <a:gd name="T11" fmla="*/ 2147483647 h 131"/>
                <a:gd name="T12" fmla="*/ 2147483647 w 71"/>
                <a:gd name="T13" fmla="*/ 2147483647 h 131"/>
                <a:gd name="T14" fmla="*/ 0 w 71"/>
                <a:gd name="T15" fmla="*/ 2147483647 h 131"/>
                <a:gd name="T16" fmla="*/ 0 w 71"/>
                <a:gd name="T17" fmla="*/ 2147483647 h 131"/>
                <a:gd name="T18" fmla="*/ 0 w 71"/>
                <a:gd name="T19" fmla="*/ 2147483647 h 131"/>
                <a:gd name="T20" fmla="*/ 0 w 71"/>
                <a:gd name="T21" fmla="*/ 2147483647 h 131"/>
                <a:gd name="T22" fmla="*/ 2147483647 w 71"/>
                <a:gd name="T23" fmla="*/ 2147483647 h 131"/>
                <a:gd name="T24" fmla="*/ 2147483647 w 71"/>
                <a:gd name="T25" fmla="*/ 2147483647 h 131"/>
                <a:gd name="T26" fmla="*/ 2147483647 w 71"/>
                <a:gd name="T27" fmla="*/ 2147483647 h 131"/>
                <a:gd name="T28" fmla="*/ 2147483647 w 71"/>
                <a:gd name="T29" fmla="*/ 2147483647 h 131"/>
                <a:gd name="T30" fmla="*/ 2147483647 w 71"/>
                <a:gd name="T31" fmla="*/ 2147483647 h 131"/>
                <a:gd name="T32" fmla="*/ 2147483647 w 71"/>
                <a:gd name="T33" fmla="*/ 2147483647 h 131"/>
                <a:gd name="T34" fmla="*/ 2147483647 w 71"/>
                <a:gd name="T35" fmla="*/ 2147483647 h 131"/>
                <a:gd name="T36" fmla="*/ 2147483647 w 71"/>
                <a:gd name="T37" fmla="*/ 2147483647 h 131"/>
                <a:gd name="T38" fmla="*/ 2147483647 w 71"/>
                <a:gd name="T39" fmla="*/ 2147483647 h 131"/>
                <a:gd name="T40" fmla="*/ 2147483647 w 71"/>
                <a:gd name="T41" fmla="*/ 2147483647 h 131"/>
                <a:gd name="T42" fmla="*/ 2147483647 w 71"/>
                <a:gd name="T43" fmla="*/ 2147483647 h 131"/>
                <a:gd name="T44" fmla="*/ 2147483647 w 71"/>
                <a:gd name="T45" fmla="*/ 2147483647 h 131"/>
                <a:gd name="T46" fmla="*/ 2147483647 w 71"/>
                <a:gd name="T47" fmla="*/ 2147483647 h 131"/>
                <a:gd name="T48" fmla="*/ 2147483647 w 71"/>
                <a:gd name="T49" fmla="*/ 2147483647 h 131"/>
                <a:gd name="T50" fmla="*/ 2147483647 w 71"/>
                <a:gd name="T51" fmla="*/ 2147483647 h 131"/>
                <a:gd name="T52" fmla="*/ 2147483647 w 71"/>
                <a:gd name="T53" fmla="*/ 2147483647 h 131"/>
                <a:gd name="T54" fmla="*/ 2147483647 w 71"/>
                <a:gd name="T55" fmla="*/ 2147483647 h 131"/>
                <a:gd name="T56" fmla="*/ 2147483647 w 71"/>
                <a:gd name="T57" fmla="*/ 2147483647 h 131"/>
                <a:gd name="T58" fmla="*/ 2147483647 w 71"/>
                <a:gd name="T59" fmla="*/ 0 h 131"/>
                <a:gd name="T60" fmla="*/ 2147483647 w 71"/>
                <a:gd name="T61" fmla="*/ 0 h 131"/>
                <a:gd name="T62" fmla="*/ 2147483647 w 71"/>
                <a:gd name="T63" fmla="*/ 2147483647 h 131"/>
                <a:gd name="T64" fmla="*/ 2147483647 w 71"/>
                <a:gd name="T65" fmla="*/ 2147483647 h 131"/>
                <a:gd name="T66" fmla="*/ 2147483647 w 71"/>
                <a:gd name="T67" fmla="*/ 2147483647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1" h="131">
                  <a:moveTo>
                    <a:pt x="58" y="3"/>
                  </a:moveTo>
                  <a:lnTo>
                    <a:pt x="58" y="3"/>
                  </a:lnTo>
                  <a:lnTo>
                    <a:pt x="41" y="32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10" y="90"/>
                  </a:lnTo>
                  <a:lnTo>
                    <a:pt x="4" y="106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7" y="131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30" y="80"/>
                  </a:lnTo>
                  <a:lnTo>
                    <a:pt x="37" y="66"/>
                  </a:lnTo>
                  <a:lnTo>
                    <a:pt x="53" y="37"/>
                  </a:lnTo>
                  <a:lnTo>
                    <a:pt x="71" y="10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99" name="Freeform 2282"/>
            <p:cNvSpPr>
              <a:spLocks/>
            </p:cNvSpPr>
            <p:nvPr/>
          </p:nvSpPr>
          <p:spPr bwMode="auto">
            <a:xfrm>
              <a:off x="7850189" y="5805488"/>
              <a:ext cx="55563" cy="71438"/>
            </a:xfrm>
            <a:custGeom>
              <a:avLst/>
              <a:gdLst>
                <a:gd name="T0" fmla="*/ 2147483647 w 105"/>
                <a:gd name="T1" fmla="*/ 2147483647 h 135"/>
                <a:gd name="T2" fmla="*/ 2147483647 w 105"/>
                <a:gd name="T3" fmla="*/ 2147483647 h 135"/>
                <a:gd name="T4" fmla="*/ 2147483647 w 105"/>
                <a:gd name="T5" fmla="*/ 2147483647 h 135"/>
                <a:gd name="T6" fmla="*/ 2147483647 w 105"/>
                <a:gd name="T7" fmla="*/ 2147483647 h 135"/>
                <a:gd name="T8" fmla="*/ 2147483647 w 105"/>
                <a:gd name="T9" fmla="*/ 2147483647 h 135"/>
                <a:gd name="T10" fmla="*/ 2147483647 w 105"/>
                <a:gd name="T11" fmla="*/ 2147483647 h 135"/>
                <a:gd name="T12" fmla="*/ 2147483647 w 105"/>
                <a:gd name="T13" fmla="*/ 2147483647 h 135"/>
                <a:gd name="T14" fmla="*/ 2147483647 w 105"/>
                <a:gd name="T15" fmla="*/ 2147483647 h 135"/>
                <a:gd name="T16" fmla="*/ 2147483647 w 105"/>
                <a:gd name="T17" fmla="*/ 2147483647 h 135"/>
                <a:gd name="T18" fmla="*/ 2147483647 w 105"/>
                <a:gd name="T19" fmla="*/ 2147483647 h 135"/>
                <a:gd name="T20" fmla="*/ 0 w 105"/>
                <a:gd name="T21" fmla="*/ 2147483647 h 135"/>
                <a:gd name="T22" fmla="*/ 2147483647 w 105"/>
                <a:gd name="T23" fmla="*/ 2147483647 h 135"/>
                <a:gd name="T24" fmla="*/ 2147483647 w 105"/>
                <a:gd name="T25" fmla="*/ 2147483647 h 135"/>
                <a:gd name="T26" fmla="*/ 2147483647 w 105"/>
                <a:gd name="T27" fmla="*/ 2147483647 h 135"/>
                <a:gd name="T28" fmla="*/ 2147483647 w 105"/>
                <a:gd name="T29" fmla="*/ 2147483647 h 135"/>
                <a:gd name="T30" fmla="*/ 2147483647 w 105"/>
                <a:gd name="T31" fmla="*/ 2147483647 h 135"/>
                <a:gd name="T32" fmla="*/ 2147483647 w 105"/>
                <a:gd name="T33" fmla="*/ 2147483647 h 135"/>
                <a:gd name="T34" fmla="*/ 2147483647 w 105"/>
                <a:gd name="T35" fmla="*/ 2147483647 h 135"/>
                <a:gd name="T36" fmla="*/ 2147483647 w 105"/>
                <a:gd name="T37" fmla="*/ 2147483647 h 135"/>
                <a:gd name="T38" fmla="*/ 2147483647 w 105"/>
                <a:gd name="T39" fmla="*/ 2147483647 h 135"/>
                <a:gd name="T40" fmla="*/ 2147483647 w 105"/>
                <a:gd name="T41" fmla="*/ 2147483647 h 135"/>
                <a:gd name="T42" fmla="*/ 2147483647 w 105"/>
                <a:gd name="T43" fmla="*/ 2147483647 h 135"/>
                <a:gd name="T44" fmla="*/ 2147483647 w 105"/>
                <a:gd name="T45" fmla="*/ 2147483647 h 135"/>
                <a:gd name="T46" fmla="*/ 2147483647 w 105"/>
                <a:gd name="T47" fmla="*/ 2147483647 h 135"/>
                <a:gd name="T48" fmla="*/ 2147483647 w 105"/>
                <a:gd name="T49" fmla="*/ 2147483647 h 135"/>
                <a:gd name="T50" fmla="*/ 2147483647 w 105"/>
                <a:gd name="T51" fmla="*/ 2147483647 h 135"/>
                <a:gd name="T52" fmla="*/ 2147483647 w 105"/>
                <a:gd name="T53" fmla="*/ 2147483647 h 135"/>
                <a:gd name="T54" fmla="*/ 2147483647 w 105"/>
                <a:gd name="T55" fmla="*/ 2147483647 h 135"/>
                <a:gd name="T56" fmla="*/ 2147483647 w 105"/>
                <a:gd name="T57" fmla="*/ 2147483647 h 135"/>
                <a:gd name="T58" fmla="*/ 2147483647 w 105"/>
                <a:gd name="T59" fmla="*/ 2147483647 h 135"/>
                <a:gd name="T60" fmla="*/ 2147483647 w 105"/>
                <a:gd name="T61" fmla="*/ 2147483647 h 135"/>
                <a:gd name="T62" fmla="*/ 2147483647 w 105"/>
                <a:gd name="T63" fmla="*/ 2147483647 h 135"/>
                <a:gd name="T64" fmla="*/ 2147483647 w 105"/>
                <a:gd name="T65" fmla="*/ 0 h 135"/>
                <a:gd name="T66" fmla="*/ 2147483647 w 105"/>
                <a:gd name="T67" fmla="*/ 2147483647 h 135"/>
                <a:gd name="T68" fmla="*/ 2147483647 w 105"/>
                <a:gd name="T69" fmla="*/ 2147483647 h 135"/>
                <a:gd name="T70" fmla="*/ 2147483647 w 105"/>
                <a:gd name="T71" fmla="*/ 2147483647 h 13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5" h="135">
                  <a:moveTo>
                    <a:pt x="92" y="2"/>
                  </a:moveTo>
                  <a:lnTo>
                    <a:pt x="92" y="2"/>
                  </a:lnTo>
                  <a:lnTo>
                    <a:pt x="78" y="15"/>
                  </a:lnTo>
                  <a:lnTo>
                    <a:pt x="64" y="29"/>
                  </a:lnTo>
                  <a:lnTo>
                    <a:pt x="52" y="42"/>
                  </a:lnTo>
                  <a:lnTo>
                    <a:pt x="41" y="59"/>
                  </a:lnTo>
                  <a:lnTo>
                    <a:pt x="30" y="75"/>
                  </a:lnTo>
                  <a:lnTo>
                    <a:pt x="21" y="91"/>
                  </a:lnTo>
                  <a:lnTo>
                    <a:pt x="2" y="125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4" y="133"/>
                  </a:lnTo>
                  <a:lnTo>
                    <a:pt x="7" y="135"/>
                  </a:lnTo>
                  <a:lnTo>
                    <a:pt x="10" y="135"/>
                  </a:lnTo>
                  <a:lnTo>
                    <a:pt x="11" y="133"/>
                  </a:lnTo>
                  <a:lnTo>
                    <a:pt x="14" y="132"/>
                  </a:lnTo>
                  <a:lnTo>
                    <a:pt x="31" y="98"/>
                  </a:lnTo>
                  <a:lnTo>
                    <a:pt x="41" y="83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102" y="11"/>
                  </a:lnTo>
                  <a:lnTo>
                    <a:pt x="103" y="10"/>
                  </a:lnTo>
                  <a:lnTo>
                    <a:pt x="105" y="7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98" y="0"/>
                  </a:lnTo>
                  <a:lnTo>
                    <a:pt x="95" y="2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0" name="Freeform 2283"/>
            <p:cNvSpPr>
              <a:spLocks/>
            </p:cNvSpPr>
            <p:nvPr/>
          </p:nvSpPr>
          <p:spPr bwMode="auto">
            <a:xfrm>
              <a:off x="7859714" y="5827713"/>
              <a:ext cx="88900" cy="107950"/>
            </a:xfrm>
            <a:custGeom>
              <a:avLst/>
              <a:gdLst>
                <a:gd name="T0" fmla="*/ 2147483647 w 167"/>
                <a:gd name="T1" fmla="*/ 2147483647 h 206"/>
                <a:gd name="T2" fmla="*/ 2147483647 w 167"/>
                <a:gd name="T3" fmla="*/ 2147483647 h 206"/>
                <a:gd name="T4" fmla="*/ 2147483647 w 167"/>
                <a:gd name="T5" fmla="*/ 2147483647 h 206"/>
                <a:gd name="T6" fmla="*/ 2147483647 w 167"/>
                <a:gd name="T7" fmla="*/ 2147483647 h 206"/>
                <a:gd name="T8" fmla="*/ 2147483647 w 167"/>
                <a:gd name="T9" fmla="*/ 2147483647 h 206"/>
                <a:gd name="T10" fmla="*/ 2147483647 w 167"/>
                <a:gd name="T11" fmla="*/ 2147483647 h 206"/>
                <a:gd name="T12" fmla="*/ 2147483647 w 167"/>
                <a:gd name="T13" fmla="*/ 2147483647 h 206"/>
                <a:gd name="T14" fmla="*/ 2147483647 w 167"/>
                <a:gd name="T15" fmla="*/ 2147483647 h 206"/>
                <a:gd name="T16" fmla="*/ 2147483647 w 167"/>
                <a:gd name="T17" fmla="*/ 2147483647 h 206"/>
                <a:gd name="T18" fmla="*/ 0 w 167"/>
                <a:gd name="T19" fmla="*/ 2147483647 h 206"/>
                <a:gd name="T20" fmla="*/ 2147483647 w 167"/>
                <a:gd name="T21" fmla="*/ 2147483647 h 206"/>
                <a:gd name="T22" fmla="*/ 2147483647 w 167"/>
                <a:gd name="T23" fmla="*/ 2147483647 h 206"/>
                <a:gd name="T24" fmla="*/ 2147483647 w 167"/>
                <a:gd name="T25" fmla="*/ 2147483647 h 206"/>
                <a:gd name="T26" fmla="*/ 2147483647 w 167"/>
                <a:gd name="T27" fmla="*/ 2147483647 h 206"/>
                <a:gd name="T28" fmla="*/ 2147483647 w 167"/>
                <a:gd name="T29" fmla="*/ 2147483647 h 206"/>
                <a:gd name="T30" fmla="*/ 2147483647 w 167"/>
                <a:gd name="T31" fmla="*/ 2147483647 h 206"/>
                <a:gd name="T32" fmla="*/ 2147483647 w 167"/>
                <a:gd name="T33" fmla="*/ 2147483647 h 206"/>
                <a:gd name="T34" fmla="*/ 2147483647 w 167"/>
                <a:gd name="T35" fmla="*/ 2147483647 h 206"/>
                <a:gd name="T36" fmla="*/ 2147483647 w 167"/>
                <a:gd name="T37" fmla="*/ 2147483647 h 206"/>
                <a:gd name="T38" fmla="*/ 2147483647 w 167"/>
                <a:gd name="T39" fmla="*/ 2147483647 h 206"/>
                <a:gd name="T40" fmla="*/ 2147483647 w 167"/>
                <a:gd name="T41" fmla="*/ 2147483647 h 206"/>
                <a:gd name="T42" fmla="*/ 2147483647 w 167"/>
                <a:gd name="T43" fmla="*/ 2147483647 h 206"/>
                <a:gd name="T44" fmla="*/ 2147483647 w 167"/>
                <a:gd name="T45" fmla="*/ 2147483647 h 206"/>
                <a:gd name="T46" fmla="*/ 2147483647 w 167"/>
                <a:gd name="T47" fmla="*/ 2147483647 h 206"/>
                <a:gd name="T48" fmla="*/ 2147483647 w 167"/>
                <a:gd name="T49" fmla="*/ 2147483647 h 206"/>
                <a:gd name="T50" fmla="*/ 2147483647 w 167"/>
                <a:gd name="T51" fmla="*/ 2147483647 h 206"/>
                <a:gd name="T52" fmla="*/ 2147483647 w 167"/>
                <a:gd name="T53" fmla="*/ 2147483647 h 206"/>
                <a:gd name="T54" fmla="*/ 2147483647 w 167"/>
                <a:gd name="T55" fmla="*/ 2147483647 h 206"/>
                <a:gd name="T56" fmla="*/ 2147483647 w 167"/>
                <a:gd name="T57" fmla="*/ 2147483647 h 206"/>
                <a:gd name="T58" fmla="*/ 2147483647 w 167"/>
                <a:gd name="T59" fmla="*/ 0 h 206"/>
                <a:gd name="T60" fmla="*/ 2147483647 w 167"/>
                <a:gd name="T61" fmla="*/ 0 h 206"/>
                <a:gd name="T62" fmla="*/ 2147483647 w 167"/>
                <a:gd name="T63" fmla="*/ 2147483647 h 206"/>
                <a:gd name="T64" fmla="*/ 2147483647 w 167"/>
                <a:gd name="T65" fmla="*/ 2147483647 h 206"/>
                <a:gd name="T66" fmla="*/ 2147483647 w 167"/>
                <a:gd name="T67" fmla="*/ 2147483647 h 20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7" h="206">
                  <a:moveTo>
                    <a:pt x="155" y="3"/>
                  </a:moveTo>
                  <a:lnTo>
                    <a:pt x="155" y="3"/>
                  </a:lnTo>
                  <a:lnTo>
                    <a:pt x="136" y="27"/>
                  </a:lnTo>
                  <a:lnTo>
                    <a:pt x="117" y="52"/>
                  </a:lnTo>
                  <a:lnTo>
                    <a:pt x="77" y="99"/>
                  </a:lnTo>
                  <a:lnTo>
                    <a:pt x="38" y="147"/>
                  </a:lnTo>
                  <a:lnTo>
                    <a:pt x="19" y="171"/>
                  </a:lnTo>
                  <a:lnTo>
                    <a:pt x="1" y="195"/>
                  </a:lnTo>
                  <a:lnTo>
                    <a:pt x="0" y="198"/>
                  </a:lnTo>
                  <a:lnTo>
                    <a:pt x="1" y="201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7" y="205"/>
                  </a:lnTo>
                  <a:lnTo>
                    <a:pt x="9" y="206"/>
                  </a:lnTo>
                  <a:lnTo>
                    <a:pt x="11" y="205"/>
                  </a:lnTo>
                  <a:lnTo>
                    <a:pt x="13" y="202"/>
                  </a:lnTo>
                  <a:lnTo>
                    <a:pt x="31" y="178"/>
                  </a:lnTo>
                  <a:lnTo>
                    <a:pt x="50" y="153"/>
                  </a:lnTo>
                  <a:lnTo>
                    <a:pt x="89" y="106"/>
                  </a:lnTo>
                  <a:lnTo>
                    <a:pt x="129" y="58"/>
                  </a:lnTo>
                  <a:lnTo>
                    <a:pt x="148" y="34"/>
                  </a:lnTo>
                  <a:lnTo>
                    <a:pt x="165" y="10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5" y="3"/>
                  </a:lnTo>
                  <a:lnTo>
                    <a:pt x="164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6" y="1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1" name="Freeform 2284"/>
            <p:cNvSpPr>
              <a:spLocks/>
            </p:cNvSpPr>
            <p:nvPr/>
          </p:nvSpPr>
          <p:spPr bwMode="auto">
            <a:xfrm>
              <a:off x="7859714" y="5856288"/>
              <a:ext cx="119063" cy="146050"/>
            </a:xfrm>
            <a:custGeom>
              <a:avLst/>
              <a:gdLst>
                <a:gd name="T0" fmla="*/ 2147483647 w 225"/>
                <a:gd name="T1" fmla="*/ 2147483647 h 277"/>
                <a:gd name="T2" fmla="*/ 2147483647 w 225"/>
                <a:gd name="T3" fmla="*/ 2147483647 h 277"/>
                <a:gd name="T4" fmla="*/ 2147483647 w 225"/>
                <a:gd name="T5" fmla="*/ 2147483647 h 277"/>
                <a:gd name="T6" fmla="*/ 2147483647 w 225"/>
                <a:gd name="T7" fmla="*/ 2147483647 h 277"/>
                <a:gd name="T8" fmla="*/ 2147483647 w 225"/>
                <a:gd name="T9" fmla="*/ 2147483647 h 277"/>
                <a:gd name="T10" fmla="*/ 2147483647 w 225"/>
                <a:gd name="T11" fmla="*/ 2147483647 h 277"/>
                <a:gd name="T12" fmla="*/ 2147483647 w 225"/>
                <a:gd name="T13" fmla="*/ 2147483647 h 277"/>
                <a:gd name="T14" fmla="*/ 2147483647 w 225"/>
                <a:gd name="T15" fmla="*/ 2147483647 h 277"/>
                <a:gd name="T16" fmla="*/ 2147483647 w 225"/>
                <a:gd name="T17" fmla="*/ 2147483647 h 277"/>
                <a:gd name="T18" fmla="*/ 2147483647 w 225"/>
                <a:gd name="T19" fmla="*/ 2147483647 h 277"/>
                <a:gd name="T20" fmla="*/ 2147483647 w 225"/>
                <a:gd name="T21" fmla="*/ 2147483647 h 277"/>
                <a:gd name="T22" fmla="*/ 2147483647 w 225"/>
                <a:gd name="T23" fmla="*/ 2147483647 h 277"/>
                <a:gd name="T24" fmla="*/ 2147483647 w 225"/>
                <a:gd name="T25" fmla="*/ 2147483647 h 277"/>
                <a:gd name="T26" fmla="*/ 2147483647 w 225"/>
                <a:gd name="T27" fmla="*/ 2147483647 h 277"/>
                <a:gd name="T28" fmla="*/ 2147483647 w 225"/>
                <a:gd name="T29" fmla="*/ 2147483647 h 277"/>
                <a:gd name="T30" fmla="*/ 2147483647 w 225"/>
                <a:gd name="T31" fmla="*/ 2147483647 h 277"/>
                <a:gd name="T32" fmla="*/ 2147483647 w 225"/>
                <a:gd name="T33" fmla="*/ 2147483647 h 277"/>
                <a:gd name="T34" fmla="*/ 0 w 225"/>
                <a:gd name="T35" fmla="*/ 2147483647 h 277"/>
                <a:gd name="T36" fmla="*/ 2147483647 w 225"/>
                <a:gd name="T37" fmla="*/ 2147483647 h 277"/>
                <a:gd name="T38" fmla="*/ 2147483647 w 225"/>
                <a:gd name="T39" fmla="*/ 2147483647 h 277"/>
                <a:gd name="T40" fmla="*/ 2147483647 w 225"/>
                <a:gd name="T41" fmla="*/ 2147483647 h 277"/>
                <a:gd name="T42" fmla="*/ 2147483647 w 225"/>
                <a:gd name="T43" fmla="*/ 2147483647 h 277"/>
                <a:gd name="T44" fmla="*/ 2147483647 w 225"/>
                <a:gd name="T45" fmla="*/ 2147483647 h 277"/>
                <a:gd name="T46" fmla="*/ 2147483647 w 225"/>
                <a:gd name="T47" fmla="*/ 2147483647 h 277"/>
                <a:gd name="T48" fmla="*/ 2147483647 w 225"/>
                <a:gd name="T49" fmla="*/ 2147483647 h 277"/>
                <a:gd name="T50" fmla="*/ 2147483647 w 225"/>
                <a:gd name="T51" fmla="*/ 2147483647 h 277"/>
                <a:gd name="T52" fmla="*/ 2147483647 w 225"/>
                <a:gd name="T53" fmla="*/ 2147483647 h 277"/>
                <a:gd name="T54" fmla="*/ 2147483647 w 225"/>
                <a:gd name="T55" fmla="*/ 2147483647 h 277"/>
                <a:gd name="T56" fmla="*/ 2147483647 w 225"/>
                <a:gd name="T57" fmla="*/ 2147483647 h 277"/>
                <a:gd name="T58" fmla="*/ 2147483647 w 225"/>
                <a:gd name="T59" fmla="*/ 2147483647 h 277"/>
                <a:gd name="T60" fmla="*/ 2147483647 w 225"/>
                <a:gd name="T61" fmla="*/ 2147483647 h 277"/>
                <a:gd name="T62" fmla="*/ 2147483647 w 225"/>
                <a:gd name="T63" fmla="*/ 2147483647 h 277"/>
                <a:gd name="T64" fmla="*/ 2147483647 w 225"/>
                <a:gd name="T65" fmla="*/ 2147483647 h 277"/>
                <a:gd name="T66" fmla="*/ 2147483647 w 225"/>
                <a:gd name="T67" fmla="*/ 2147483647 h 277"/>
                <a:gd name="T68" fmla="*/ 2147483647 w 225"/>
                <a:gd name="T69" fmla="*/ 2147483647 h 277"/>
                <a:gd name="T70" fmla="*/ 2147483647 w 225"/>
                <a:gd name="T71" fmla="*/ 2147483647 h 277"/>
                <a:gd name="T72" fmla="*/ 2147483647 w 225"/>
                <a:gd name="T73" fmla="*/ 2147483647 h 277"/>
                <a:gd name="T74" fmla="*/ 2147483647 w 225"/>
                <a:gd name="T75" fmla="*/ 2147483647 h 277"/>
                <a:gd name="T76" fmla="*/ 2147483647 w 225"/>
                <a:gd name="T77" fmla="*/ 2147483647 h 277"/>
                <a:gd name="T78" fmla="*/ 2147483647 w 225"/>
                <a:gd name="T79" fmla="*/ 2147483647 h 277"/>
                <a:gd name="T80" fmla="*/ 2147483647 w 225"/>
                <a:gd name="T81" fmla="*/ 2147483647 h 277"/>
                <a:gd name="T82" fmla="*/ 2147483647 w 225"/>
                <a:gd name="T83" fmla="*/ 2147483647 h 277"/>
                <a:gd name="T84" fmla="*/ 2147483647 w 225"/>
                <a:gd name="T85" fmla="*/ 2147483647 h 277"/>
                <a:gd name="T86" fmla="*/ 2147483647 w 225"/>
                <a:gd name="T87" fmla="*/ 2147483647 h 277"/>
                <a:gd name="T88" fmla="*/ 2147483647 w 225"/>
                <a:gd name="T89" fmla="*/ 2147483647 h 277"/>
                <a:gd name="T90" fmla="*/ 2147483647 w 225"/>
                <a:gd name="T91" fmla="*/ 2147483647 h 277"/>
                <a:gd name="T92" fmla="*/ 2147483647 w 225"/>
                <a:gd name="T93" fmla="*/ 0 h 277"/>
                <a:gd name="T94" fmla="*/ 2147483647 w 225"/>
                <a:gd name="T95" fmla="*/ 0 h 277"/>
                <a:gd name="T96" fmla="*/ 2147483647 w 225"/>
                <a:gd name="T97" fmla="*/ 0 h 277"/>
                <a:gd name="T98" fmla="*/ 2147483647 w 225"/>
                <a:gd name="T99" fmla="*/ 2147483647 h 277"/>
                <a:gd name="T100" fmla="*/ 2147483647 w 225"/>
                <a:gd name="T101" fmla="*/ 2147483647 h 2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25" h="277">
                  <a:moveTo>
                    <a:pt x="213" y="2"/>
                  </a:moveTo>
                  <a:lnTo>
                    <a:pt x="213" y="2"/>
                  </a:lnTo>
                  <a:lnTo>
                    <a:pt x="202" y="13"/>
                  </a:lnTo>
                  <a:lnTo>
                    <a:pt x="193" y="26"/>
                  </a:lnTo>
                  <a:lnTo>
                    <a:pt x="183" y="38"/>
                  </a:lnTo>
                  <a:lnTo>
                    <a:pt x="174" y="51"/>
                  </a:lnTo>
                  <a:lnTo>
                    <a:pt x="146" y="82"/>
                  </a:lnTo>
                  <a:lnTo>
                    <a:pt x="134" y="98"/>
                  </a:lnTo>
                  <a:lnTo>
                    <a:pt x="122" y="116"/>
                  </a:lnTo>
                  <a:lnTo>
                    <a:pt x="107" y="135"/>
                  </a:lnTo>
                  <a:lnTo>
                    <a:pt x="92" y="154"/>
                  </a:lnTo>
                  <a:lnTo>
                    <a:pt x="62" y="192"/>
                  </a:lnTo>
                  <a:lnTo>
                    <a:pt x="31" y="228"/>
                  </a:lnTo>
                  <a:lnTo>
                    <a:pt x="1" y="268"/>
                  </a:lnTo>
                  <a:lnTo>
                    <a:pt x="0" y="270"/>
                  </a:lnTo>
                  <a:lnTo>
                    <a:pt x="1" y="273"/>
                  </a:lnTo>
                  <a:lnTo>
                    <a:pt x="1" y="274"/>
                  </a:lnTo>
                  <a:lnTo>
                    <a:pt x="4" y="276"/>
                  </a:lnTo>
                  <a:lnTo>
                    <a:pt x="7" y="277"/>
                  </a:lnTo>
                  <a:lnTo>
                    <a:pt x="8" y="277"/>
                  </a:lnTo>
                  <a:lnTo>
                    <a:pt x="11" y="276"/>
                  </a:lnTo>
                  <a:lnTo>
                    <a:pt x="13" y="274"/>
                  </a:lnTo>
                  <a:lnTo>
                    <a:pt x="26" y="257"/>
                  </a:lnTo>
                  <a:lnTo>
                    <a:pt x="39" y="240"/>
                  </a:lnTo>
                  <a:lnTo>
                    <a:pt x="68" y="208"/>
                  </a:lnTo>
                  <a:lnTo>
                    <a:pt x="95" y="174"/>
                  </a:lnTo>
                  <a:lnTo>
                    <a:pt x="108" y="158"/>
                  </a:lnTo>
                  <a:lnTo>
                    <a:pt x="121" y="140"/>
                  </a:lnTo>
                  <a:lnTo>
                    <a:pt x="146" y="103"/>
                  </a:lnTo>
                  <a:lnTo>
                    <a:pt x="160" y="86"/>
                  </a:lnTo>
                  <a:lnTo>
                    <a:pt x="174" y="70"/>
                  </a:lnTo>
                  <a:lnTo>
                    <a:pt x="186" y="55"/>
                  </a:lnTo>
                  <a:lnTo>
                    <a:pt x="198" y="40"/>
                  </a:lnTo>
                  <a:lnTo>
                    <a:pt x="210" y="25"/>
                  </a:lnTo>
                  <a:lnTo>
                    <a:pt x="222" y="11"/>
                  </a:lnTo>
                  <a:lnTo>
                    <a:pt x="225" y="8"/>
                  </a:lnTo>
                  <a:lnTo>
                    <a:pt x="225" y="6"/>
                  </a:lnTo>
                  <a:lnTo>
                    <a:pt x="225" y="4"/>
                  </a:lnTo>
                  <a:lnTo>
                    <a:pt x="224" y="2"/>
                  </a:lnTo>
                  <a:lnTo>
                    <a:pt x="221" y="0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2" name="Freeform 2285"/>
            <p:cNvSpPr>
              <a:spLocks/>
            </p:cNvSpPr>
            <p:nvPr/>
          </p:nvSpPr>
          <p:spPr bwMode="auto">
            <a:xfrm>
              <a:off x="7859714" y="5897563"/>
              <a:ext cx="134938" cy="150813"/>
            </a:xfrm>
            <a:custGeom>
              <a:avLst/>
              <a:gdLst>
                <a:gd name="T0" fmla="*/ 2147483647 w 256"/>
                <a:gd name="T1" fmla="*/ 2147483647 h 283"/>
                <a:gd name="T2" fmla="*/ 2147483647 w 256"/>
                <a:gd name="T3" fmla="*/ 2147483647 h 283"/>
                <a:gd name="T4" fmla="*/ 2147483647 w 256"/>
                <a:gd name="T5" fmla="*/ 2147483647 h 283"/>
                <a:gd name="T6" fmla="*/ 2147483647 w 256"/>
                <a:gd name="T7" fmla="*/ 2147483647 h 283"/>
                <a:gd name="T8" fmla="*/ 2147483647 w 256"/>
                <a:gd name="T9" fmla="*/ 2147483647 h 283"/>
                <a:gd name="T10" fmla="*/ 2147483647 w 256"/>
                <a:gd name="T11" fmla="*/ 2147483647 h 283"/>
                <a:gd name="T12" fmla="*/ 2147483647 w 256"/>
                <a:gd name="T13" fmla="*/ 2147483647 h 283"/>
                <a:gd name="T14" fmla="*/ 2147483647 w 256"/>
                <a:gd name="T15" fmla="*/ 2147483647 h 283"/>
                <a:gd name="T16" fmla="*/ 2147483647 w 256"/>
                <a:gd name="T17" fmla="*/ 2147483647 h 283"/>
                <a:gd name="T18" fmla="*/ 2147483647 w 256"/>
                <a:gd name="T19" fmla="*/ 2147483647 h 283"/>
                <a:gd name="T20" fmla="*/ 2147483647 w 256"/>
                <a:gd name="T21" fmla="*/ 2147483647 h 283"/>
                <a:gd name="T22" fmla="*/ 2147483647 w 256"/>
                <a:gd name="T23" fmla="*/ 2147483647 h 283"/>
                <a:gd name="T24" fmla="*/ 2147483647 w 256"/>
                <a:gd name="T25" fmla="*/ 2147483647 h 283"/>
                <a:gd name="T26" fmla="*/ 2147483647 w 256"/>
                <a:gd name="T27" fmla="*/ 2147483647 h 283"/>
                <a:gd name="T28" fmla="*/ 0 w 256"/>
                <a:gd name="T29" fmla="*/ 2147483647 h 283"/>
                <a:gd name="T30" fmla="*/ 2147483647 w 256"/>
                <a:gd name="T31" fmla="*/ 2147483647 h 283"/>
                <a:gd name="T32" fmla="*/ 2147483647 w 256"/>
                <a:gd name="T33" fmla="*/ 2147483647 h 283"/>
                <a:gd name="T34" fmla="*/ 2147483647 w 256"/>
                <a:gd name="T35" fmla="*/ 2147483647 h 283"/>
                <a:gd name="T36" fmla="*/ 2147483647 w 256"/>
                <a:gd name="T37" fmla="*/ 2147483647 h 283"/>
                <a:gd name="T38" fmla="*/ 2147483647 w 256"/>
                <a:gd name="T39" fmla="*/ 2147483647 h 283"/>
                <a:gd name="T40" fmla="*/ 2147483647 w 256"/>
                <a:gd name="T41" fmla="*/ 2147483647 h 283"/>
                <a:gd name="T42" fmla="*/ 2147483647 w 256"/>
                <a:gd name="T43" fmla="*/ 2147483647 h 283"/>
                <a:gd name="T44" fmla="*/ 2147483647 w 256"/>
                <a:gd name="T45" fmla="*/ 2147483647 h 283"/>
                <a:gd name="T46" fmla="*/ 2147483647 w 256"/>
                <a:gd name="T47" fmla="*/ 2147483647 h 283"/>
                <a:gd name="T48" fmla="*/ 2147483647 w 256"/>
                <a:gd name="T49" fmla="*/ 2147483647 h 283"/>
                <a:gd name="T50" fmla="*/ 2147483647 w 256"/>
                <a:gd name="T51" fmla="*/ 2147483647 h 283"/>
                <a:gd name="T52" fmla="*/ 2147483647 w 256"/>
                <a:gd name="T53" fmla="*/ 2147483647 h 283"/>
                <a:gd name="T54" fmla="*/ 2147483647 w 256"/>
                <a:gd name="T55" fmla="*/ 2147483647 h 283"/>
                <a:gd name="T56" fmla="*/ 2147483647 w 256"/>
                <a:gd name="T57" fmla="*/ 2147483647 h 283"/>
                <a:gd name="T58" fmla="*/ 2147483647 w 256"/>
                <a:gd name="T59" fmla="*/ 2147483647 h 283"/>
                <a:gd name="T60" fmla="*/ 2147483647 w 256"/>
                <a:gd name="T61" fmla="*/ 2147483647 h 283"/>
                <a:gd name="T62" fmla="*/ 2147483647 w 256"/>
                <a:gd name="T63" fmla="*/ 2147483647 h 283"/>
                <a:gd name="T64" fmla="*/ 2147483647 w 256"/>
                <a:gd name="T65" fmla="*/ 2147483647 h 283"/>
                <a:gd name="T66" fmla="*/ 2147483647 w 256"/>
                <a:gd name="T67" fmla="*/ 2147483647 h 283"/>
                <a:gd name="T68" fmla="*/ 2147483647 w 256"/>
                <a:gd name="T69" fmla="*/ 2147483647 h 283"/>
                <a:gd name="T70" fmla="*/ 2147483647 w 256"/>
                <a:gd name="T71" fmla="*/ 2147483647 h 283"/>
                <a:gd name="T72" fmla="*/ 2147483647 w 256"/>
                <a:gd name="T73" fmla="*/ 2147483647 h 283"/>
                <a:gd name="T74" fmla="*/ 2147483647 w 256"/>
                <a:gd name="T75" fmla="*/ 2147483647 h 283"/>
                <a:gd name="T76" fmla="*/ 2147483647 w 256"/>
                <a:gd name="T77" fmla="*/ 2147483647 h 283"/>
                <a:gd name="T78" fmla="*/ 2147483647 w 256"/>
                <a:gd name="T79" fmla="*/ 2147483647 h 283"/>
                <a:gd name="T80" fmla="*/ 2147483647 w 256"/>
                <a:gd name="T81" fmla="*/ 0 h 283"/>
                <a:gd name="T82" fmla="*/ 2147483647 w 256"/>
                <a:gd name="T83" fmla="*/ 0 h 283"/>
                <a:gd name="T84" fmla="*/ 2147483647 w 256"/>
                <a:gd name="T85" fmla="*/ 2147483647 h 283"/>
                <a:gd name="T86" fmla="*/ 2147483647 w 256"/>
                <a:gd name="T87" fmla="*/ 2147483647 h 2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283">
                  <a:moveTo>
                    <a:pt x="247" y="2"/>
                  </a:moveTo>
                  <a:lnTo>
                    <a:pt x="247" y="2"/>
                  </a:lnTo>
                  <a:lnTo>
                    <a:pt x="229" y="14"/>
                  </a:lnTo>
                  <a:lnTo>
                    <a:pt x="214" y="27"/>
                  </a:lnTo>
                  <a:lnTo>
                    <a:pt x="199" y="41"/>
                  </a:lnTo>
                  <a:lnTo>
                    <a:pt x="184" y="57"/>
                  </a:lnTo>
                  <a:lnTo>
                    <a:pt x="157" y="89"/>
                  </a:lnTo>
                  <a:lnTo>
                    <a:pt x="130" y="120"/>
                  </a:lnTo>
                  <a:lnTo>
                    <a:pt x="96" y="156"/>
                  </a:lnTo>
                  <a:lnTo>
                    <a:pt x="64" y="194"/>
                  </a:lnTo>
                  <a:lnTo>
                    <a:pt x="32" y="232"/>
                  </a:lnTo>
                  <a:lnTo>
                    <a:pt x="1" y="273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1" y="280"/>
                  </a:lnTo>
                  <a:lnTo>
                    <a:pt x="4" y="281"/>
                  </a:lnTo>
                  <a:lnTo>
                    <a:pt x="7" y="283"/>
                  </a:lnTo>
                  <a:lnTo>
                    <a:pt x="8" y="283"/>
                  </a:lnTo>
                  <a:lnTo>
                    <a:pt x="11" y="281"/>
                  </a:lnTo>
                  <a:lnTo>
                    <a:pt x="13" y="280"/>
                  </a:lnTo>
                  <a:lnTo>
                    <a:pt x="41" y="243"/>
                  </a:lnTo>
                  <a:lnTo>
                    <a:pt x="70" y="207"/>
                  </a:lnTo>
                  <a:lnTo>
                    <a:pt x="100" y="173"/>
                  </a:lnTo>
                  <a:lnTo>
                    <a:pt x="130" y="139"/>
                  </a:lnTo>
                  <a:lnTo>
                    <a:pt x="160" y="105"/>
                  </a:lnTo>
                  <a:lnTo>
                    <a:pt x="188" y="72"/>
                  </a:lnTo>
                  <a:lnTo>
                    <a:pt x="203" y="56"/>
                  </a:lnTo>
                  <a:lnTo>
                    <a:pt x="220" y="40"/>
                  </a:lnTo>
                  <a:lnTo>
                    <a:pt x="236" y="26"/>
                  </a:lnTo>
                  <a:lnTo>
                    <a:pt x="254" y="13"/>
                  </a:lnTo>
                  <a:lnTo>
                    <a:pt x="255" y="11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3" name="Freeform 2286"/>
            <p:cNvSpPr>
              <a:spLocks/>
            </p:cNvSpPr>
            <p:nvPr/>
          </p:nvSpPr>
          <p:spPr bwMode="auto">
            <a:xfrm>
              <a:off x="7864476" y="5945188"/>
              <a:ext cx="120650" cy="131763"/>
            </a:xfrm>
            <a:custGeom>
              <a:avLst/>
              <a:gdLst>
                <a:gd name="T0" fmla="*/ 2147483647 w 228"/>
                <a:gd name="T1" fmla="*/ 2147483647 h 247"/>
                <a:gd name="T2" fmla="*/ 2147483647 w 228"/>
                <a:gd name="T3" fmla="*/ 2147483647 h 247"/>
                <a:gd name="T4" fmla="*/ 2147483647 w 228"/>
                <a:gd name="T5" fmla="*/ 2147483647 h 247"/>
                <a:gd name="T6" fmla="*/ 2147483647 w 228"/>
                <a:gd name="T7" fmla="*/ 2147483647 h 247"/>
                <a:gd name="T8" fmla="*/ 2147483647 w 228"/>
                <a:gd name="T9" fmla="*/ 2147483647 h 247"/>
                <a:gd name="T10" fmla="*/ 2147483647 w 228"/>
                <a:gd name="T11" fmla="*/ 2147483647 h 247"/>
                <a:gd name="T12" fmla="*/ 2147483647 w 228"/>
                <a:gd name="T13" fmla="*/ 2147483647 h 247"/>
                <a:gd name="T14" fmla="*/ 2147483647 w 228"/>
                <a:gd name="T15" fmla="*/ 2147483647 h 247"/>
                <a:gd name="T16" fmla="*/ 2147483647 w 228"/>
                <a:gd name="T17" fmla="*/ 2147483647 h 247"/>
                <a:gd name="T18" fmla="*/ 2147483647 w 228"/>
                <a:gd name="T19" fmla="*/ 2147483647 h 247"/>
                <a:gd name="T20" fmla="*/ 2147483647 w 228"/>
                <a:gd name="T21" fmla="*/ 2147483647 h 247"/>
                <a:gd name="T22" fmla="*/ 2147483647 w 228"/>
                <a:gd name="T23" fmla="*/ 2147483647 h 247"/>
                <a:gd name="T24" fmla="*/ 2147483647 w 228"/>
                <a:gd name="T25" fmla="*/ 2147483647 h 247"/>
                <a:gd name="T26" fmla="*/ 0 w 228"/>
                <a:gd name="T27" fmla="*/ 2147483647 h 247"/>
                <a:gd name="T28" fmla="*/ 2147483647 w 228"/>
                <a:gd name="T29" fmla="*/ 2147483647 h 247"/>
                <a:gd name="T30" fmla="*/ 2147483647 w 228"/>
                <a:gd name="T31" fmla="*/ 2147483647 h 247"/>
                <a:gd name="T32" fmla="*/ 2147483647 w 228"/>
                <a:gd name="T33" fmla="*/ 2147483647 h 247"/>
                <a:gd name="T34" fmla="*/ 2147483647 w 228"/>
                <a:gd name="T35" fmla="*/ 2147483647 h 247"/>
                <a:gd name="T36" fmla="*/ 2147483647 w 228"/>
                <a:gd name="T37" fmla="*/ 2147483647 h 247"/>
                <a:gd name="T38" fmla="*/ 2147483647 w 228"/>
                <a:gd name="T39" fmla="*/ 2147483647 h 247"/>
                <a:gd name="T40" fmla="*/ 2147483647 w 228"/>
                <a:gd name="T41" fmla="*/ 2147483647 h 247"/>
                <a:gd name="T42" fmla="*/ 2147483647 w 228"/>
                <a:gd name="T43" fmla="*/ 2147483647 h 247"/>
                <a:gd name="T44" fmla="*/ 2147483647 w 228"/>
                <a:gd name="T45" fmla="*/ 2147483647 h 247"/>
                <a:gd name="T46" fmla="*/ 2147483647 w 228"/>
                <a:gd name="T47" fmla="*/ 2147483647 h 247"/>
                <a:gd name="T48" fmla="*/ 2147483647 w 228"/>
                <a:gd name="T49" fmla="*/ 2147483647 h 247"/>
                <a:gd name="T50" fmla="*/ 2147483647 w 228"/>
                <a:gd name="T51" fmla="*/ 2147483647 h 247"/>
                <a:gd name="T52" fmla="*/ 2147483647 w 228"/>
                <a:gd name="T53" fmla="*/ 2147483647 h 247"/>
                <a:gd name="T54" fmla="*/ 2147483647 w 228"/>
                <a:gd name="T55" fmla="*/ 2147483647 h 247"/>
                <a:gd name="T56" fmla="*/ 2147483647 w 228"/>
                <a:gd name="T57" fmla="*/ 2147483647 h 247"/>
                <a:gd name="T58" fmla="*/ 2147483647 w 228"/>
                <a:gd name="T59" fmla="*/ 2147483647 h 247"/>
                <a:gd name="T60" fmla="*/ 2147483647 w 228"/>
                <a:gd name="T61" fmla="*/ 2147483647 h 247"/>
                <a:gd name="T62" fmla="*/ 2147483647 w 228"/>
                <a:gd name="T63" fmla="*/ 2147483647 h 247"/>
                <a:gd name="T64" fmla="*/ 2147483647 w 228"/>
                <a:gd name="T65" fmla="*/ 2147483647 h 247"/>
                <a:gd name="T66" fmla="*/ 2147483647 w 228"/>
                <a:gd name="T67" fmla="*/ 2147483647 h 247"/>
                <a:gd name="T68" fmla="*/ 2147483647 w 228"/>
                <a:gd name="T69" fmla="*/ 2147483647 h 247"/>
                <a:gd name="T70" fmla="*/ 2147483647 w 228"/>
                <a:gd name="T71" fmla="*/ 2147483647 h 247"/>
                <a:gd name="T72" fmla="*/ 2147483647 w 228"/>
                <a:gd name="T73" fmla="*/ 2147483647 h 247"/>
                <a:gd name="T74" fmla="*/ 2147483647 w 228"/>
                <a:gd name="T75" fmla="*/ 2147483647 h 247"/>
                <a:gd name="T76" fmla="*/ 2147483647 w 228"/>
                <a:gd name="T77" fmla="*/ 2147483647 h 247"/>
                <a:gd name="T78" fmla="*/ 2147483647 w 228"/>
                <a:gd name="T79" fmla="*/ 2147483647 h 247"/>
                <a:gd name="T80" fmla="*/ 2147483647 w 228"/>
                <a:gd name="T81" fmla="*/ 2147483647 h 247"/>
                <a:gd name="T82" fmla="*/ 2147483647 w 228"/>
                <a:gd name="T83" fmla="*/ 2147483647 h 247"/>
                <a:gd name="T84" fmla="*/ 2147483647 w 228"/>
                <a:gd name="T85" fmla="*/ 2147483647 h 247"/>
                <a:gd name="T86" fmla="*/ 2147483647 w 228"/>
                <a:gd name="T87" fmla="*/ 2147483647 h 247"/>
                <a:gd name="T88" fmla="*/ 2147483647 w 228"/>
                <a:gd name="T89" fmla="*/ 0 h 247"/>
                <a:gd name="T90" fmla="*/ 2147483647 w 228"/>
                <a:gd name="T91" fmla="*/ 0 h 247"/>
                <a:gd name="T92" fmla="*/ 2147483647 w 228"/>
                <a:gd name="T93" fmla="*/ 0 h 247"/>
                <a:gd name="T94" fmla="*/ 2147483647 w 228"/>
                <a:gd name="T95" fmla="*/ 2147483647 h 247"/>
                <a:gd name="T96" fmla="*/ 2147483647 w 228"/>
                <a:gd name="T97" fmla="*/ 2147483647 h 24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28" h="247">
                  <a:moveTo>
                    <a:pt x="217" y="1"/>
                  </a:moveTo>
                  <a:lnTo>
                    <a:pt x="217" y="1"/>
                  </a:lnTo>
                  <a:lnTo>
                    <a:pt x="200" y="24"/>
                  </a:lnTo>
                  <a:lnTo>
                    <a:pt x="179" y="45"/>
                  </a:lnTo>
                  <a:lnTo>
                    <a:pt x="140" y="87"/>
                  </a:lnTo>
                  <a:lnTo>
                    <a:pt x="98" y="127"/>
                  </a:lnTo>
                  <a:lnTo>
                    <a:pt x="57" y="168"/>
                  </a:lnTo>
                  <a:lnTo>
                    <a:pt x="44" y="180"/>
                  </a:lnTo>
                  <a:lnTo>
                    <a:pt x="23" y="202"/>
                  </a:lnTo>
                  <a:lnTo>
                    <a:pt x="14" y="214"/>
                  </a:lnTo>
                  <a:lnTo>
                    <a:pt x="6" y="225"/>
                  </a:lnTo>
                  <a:lnTo>
                    <a:pt x="2" y="236"/>
                  </a:lnTo>
                  <a:lnTo>
                    <a:pt x="0" y="240"/>
                  </a:lnTo>
                  <a:lnTo>
                    <a:pt x="2" y="243"/>
                  </a:lnTo>
                  <a:lnTo>
                    <a:pt x="3" y="245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0" y="245"/>
                  </a:lnTo>
                  <a:lnTo>
                    <a:pt x="13" y="244"/>
                  </a:lnTo>
                  <a:lnTo>
                    <a:pt x="14" y="241"/>
                  </a:lnTo>
                  <a:lnTo>
                    <a:pt x="14" y="239"/>
                  </a:lnTo>
                  <a:lnTo>
                    <a:pt x="13" y="236"/>
                  </a:lnTo>
                  <a:lnTo>
                    <a:pt x="15" y="239"/>
                  </a:lnTo>
                  <a:lnTo>
                    <a:pt x="19" y="232"/>
                  </a:lnTo>
                  <a:lnTo>
                    <a:pt x="34" y="214"/>
                  </a:lnTo>
                  <a:lnTo>
                    <a:pt x="61" y="183"/>
                  </a:lnTo>
                  <a:lnTo>
                    <a:pt x="91" y="152"/>
                  </a:lnTo>
                  <a:lnTo>
                    <a:pt x="127" y="118"/>
                  </a:lnTo>
                  <a:lnTo>
                    <a:pt x="160" y="84"/>
                  </a:lnTo>
                  <a:lnTo>
                    <a:pt x="196" y="49"/>
                  </a:lnTo>
                  <a:lnTo>
                    <a:pt x="212" y="30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28" y="7"/>
                  </a:lnTo>
                  <a:lnTo>
                    <a:pt x="228" y="4"/>
                  </a:lnTo>
                  <a:lnTo>
                    <a:pt x="227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4" name="Freeform 2287"/>
            <p:cNvSpPr>
              <a:spLocks/>
            </p:cNvSpPr>
            <p:nvPr/>
          </p:nvSpPr>
          <p:spPr bwMode="auto">
            <a:xfrm>
              <a:off x="7869239" y="5973763"/>
              <a:ext cx="128588" cy="149225"/>
            </a:xfrm>
            <a:custGeom>
              <a:avLst/>
              <a:gdLst>
                <a:gd name="T0" fmla="*/ 2147483647 w 241"/>
                <a:gd name="T1" fmla="*/ 2147483647 h 282"/>
                <a:gd name="T2" fmla="*/ 2147483647 w 241"/>
                <a:gd name="T3" fmla="*/ 2147483647 h 282"/>
                <a:gd name="T4" fmla="*/ 2147483647 w 241"/>
                <a:gd name="T5" fmla="*/ 2147483647 h 282"/>
                <a:gd name="T6" fmla="*/ 2147483647 w 241"/>
                <a:gd name="T7" fmla="*/ 2147483647 h 282"/>
                <a:gd name="T8" fmla="*/ 2147483647 w 241"/>
                <a:gd name="T9" fmla="*/ 2147483647 h 282"/>
                <a:gd name="T10" fmla="*/ 2147483647 w 241"/>
                <a:gd name="T11" fmla="*/ 2147483647 h 282"/>
                <a:gd name="T12" fmla="*/ 2147483647 w 241"/>
                <a:gd name="T13" fmla="*/ 2147483647 h 282"/>
                <a:gd name="T14" fmla="*/ 2147483647 w 241"/>
                <a:gd name="T15" fmla="*/ 2147483647 h 282"/>
                <a:gd name="T16" fmla="*/ 2147483647 w 241"/>
                <a:gd name="T17" fmla="*/ 2147483647 h 282"/>
                <a:gd name="T18" fmla="*/ 2147483647 w 241"/>
                <a:gd name="T19" fmla="*/ 2147483647 h 282"/>
                <a:gd name="T20" fmla="*/ 2147483647 w 241"/>
                <a:gd name="T21" fmla="*/ 2147483647 h 282"/>
                <a:gd name="T22" fmla="*/ 2147483647 w 241"/>
                <a:gd name="T23" fmla="*/ 2147483647 h 282"/>
                <a:gd name="T24" fmla="*/ 2147483647 w 241"/>
                <a:gd name="T25" fmla="*/ 2147483647 h 282"/>
                <a:gd name="T26" fmla="*/ 2147483647 w 241"/>
                <a:gd name="T27" fmla="*/ 2147483647 h 282"/>
                <a:gd name="T28" fmla="*/ 2147483647 w 241"/>
                <a:gd name="T29" fmla="*/ 2147483647 h 282"/>
                <a:gd name="T30" fmla="*/ 0 w 241"/>
                <a:gd name="T31" fmla="*/ 2147483647 h 282"/>
                <a:gd name="T32" fmla="*/ 0 w 241"/>
                <a:gd name="T33" fmla="*/ 2147483647 h 282"/>
                <a:gd name="T34" fmla="*/ 2147483647 w 241"/>
                <a:gd name="T35" fmla="*/ 2147483647 h 282"/>
                <a:gd name="T36" fmla="*/ 2147483647 w 241"/>
                <a:gd name="T37" fmla="*/ 2147483647 h 282"/>
                <a:gd name="T38" fmla="*/ 2147483647 w 241"/>
                <a:gd name="T39" fmla="*/ 2147483647 h 282"/>
                <a:gd name="T40" fmla="*/ 2147483647 w 241"/>
                <a:gd name="T41" fmla="*/ 2147483647 h 282"/>
                <a:gd name="T42" fmla="*/ 2147483647 w 241"/>
                <a:gd name="T43" fmla="*/ 2147483647 h 282"/>
                <a:gd name="T44" fmla="*/ 2147483647 w 241"/>
                <a:gd name="T45" fmla="*/ 2147483647 h 282"/>
                <a:gd name="T46" fmla="*/ 2147483647 w 241"/>
                <a:gd name="T47" fmla="*/ 2147483647 h 282"/>
                <a:gd name="T48" fmla="*/ 2147483647 w 241"/>
                <a:gd name="T49" fmla="*/ 2147483647 h 282"/>
                <a:gd name="T50" fmla="*/ 2147483647 w 241"/>
                <a:gd name="T51" fmla="*/ 2147483647 h 282"/>
                <a:gd name="T52" fmla="*/ 2147483647 w 241"/>
                <a:gd name="T53" fmla="*/ 2147483647 h 282"/>
                <a:gd name="T54" fmla="*/ 2147483647 w 241"/>
                <a:gd name="T55" fmla="*/ 2147483647 h 282"/>
                <a:gd name="T56" fmla="*/ 2147483647 w 241"/>
                <a:gd name="T57" fmla="*/ 2147483647 h 282"/>
                <a:gd name="T58" fmla="*/ 2147483647 w 241"/>
                <a:gd name="T59" fmla="*/ 2147483647 h 282"/>
                <a:gd name="T60" fmla="*/ 2147483647 w 241"/>
                <a:gd name="T61" fmla="*/ 2147483647 h 282"/>
                <a:gd name="T62" fmla="*/ 2147483647 w 241"/>
                <a:gd name="T63" fmla="*/ 2147483647 h 282"/>
                <a:gd name="T64" fmla="*/ 2147483647 w 241"/>
                <a:gd name="T65" fmla="*/ 2147483647 h 282"/>
                <a:gd name="T66" fmla="*/ 2147483647 w 241"/>
                <a:gd name="T67" fmla="*/ 2147483647 h 282"/>
                <a:gd name="T68" fmla="*/ 2147483647 w 241"/>
                <a:gd name="T69" fmla="*/ 2147483647 h 282"/>
                <a:gd name="T70" fmla="*/ 2147483647 w 241"/>
                <a:gd name="T71" fmla="*/ 2147483647 h 282"/>
                <a:gd name="T72" fmla="*/ 2147483647 w 241"/>
                <a:gd name="T73" fmla="*/ 2147483647 h 282"/>
                <a:gd name="T74" fmla="*/ 2147483647 w 241"/>
                <a:gd name="T75" fmla="*/ 2147483647 h 282"/>
                <a:gd name="T76" fmla="*/ 2147483647 w 241"/>
                <a:gd name="T77" fmla="*/ 2147483647 h 282"/>
                <a:gd name="T78" fmla="*/ 2147483647 w 241"/>
                <a:gd name="T79" fmla="*/ 2147483647 h 282"/>
                <a:gd name="T80" fmla="*/ 2147483647 w 241"/>
                <a:gd name="T81" fmla="*/ 2147483647 h 282"/>
                <a:gd name="T82" fmla="*/ 2147483647 w 241"/>
                <a:gd name="T83" fmla="*/ 2147483647 h 282"/>
                <a:gd name="T84" fmla="*/ 2147483647 w 241"/>
                <a:gd name="T85" fmla="*/ 0 h 282"/>
                <a:gd name="T86" fmla="*/ 2147483647 w 241"/>
                <a:gd name="T87" fmla="*/ 0 h 282"/>
                <a:gd name="T88" fmla="*/ 2147483647 w 241"/>
                <a:gd name="T89" fmla="*/ 0 h 282"/>
                <a:gd name="T90" fmla="*/ 2147483647 w 241"/>
                <a:gd name="T91" fmla="*/ 2147483647 h 282"/>
                <a:gd name="T92" fmla="*/ 2147483647 w 241"/>
                <a:gd name="T93" fmla="*/ 2147483647 h 28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41" h="282">
                  <a:moveTo>
                    <a:pt x="231" y="2"/>
                  </a:moveTo>
                  <a:lnTo>
                    <a:pt x="231" y="2"/>
                  </a:lnTo>
                  <a:lnTo>
                    <a:pt x="199" y="33"/>
                  </a:lnTo>
                  <a:lnTo>
                    <a:pt x="169" y="64"/>
                  </a:lnTo>
                  <a:lnTo>
                    <a:pt x="141" y="98"/>
                  </a:lnTo>
                  <a:lnTo>
                    <a:pt x="114" y="132"/>
                  </a:lnTo>
                  <a:lnTo>
                    <a:pt x="99" y="149"/>
                  </a:lnTo>
                  <a:lnTo>
                    <a:pt x="84" y="166"/>
                  </a:lnTo>
                  <a:lnTo>
                    <a:pt x="54" y="200"/>
                  </a:lnTo>
                  <a:lnTo>
                    <a:pt x="39" y="216"/>
                  </a:lnTo>
                  <a:lnTo>
                    <a:pt x="26" y="233"/>
                  </a:lnTo>
                  <a:lnTo>
                    <a:pt x="12" y="252"/>
                  </a:lnTo>
                  <a:lnTo>
                    <a:pt x="1" y="271"/>
                  </a:lnTo>
                  <a:lnTo>
                    <a:pt x="0" y="276"/>
                  </a:lnTo>
                  <a:lnTo>
                    <a:pt x="0" y="277"/>
                  </a:lnTo>
                  <a:lnTo>
                    <a:pt x="1" y="280"/>
                  </a:lnTo>
                  <a:lnTo>
                    <a:pt x="3" y="281"/>
                  </a:lnTo>
                  <a:lnTo>
                    <a:pt x="5" y="282"/>
                  </a:lnTo>
                  <a:lnTo>
                    <a:pt x="8" y="282"/>
                  </a:lnTo>
                  <a:lnTo>
                    <a:pt x="11" y="281"/>
                  </a:lnTo>
                  <a:lnTo>
                    <a:pt x="12" y="278"/>
                  </a:lnTo>
                  <a:lnTo>
                    <a:pt x="23" y="259"/>
                  </a:lnTo>
                  <a:lnTo>
                    <a:pt x="35" y="242"/>
                  </a:lnTo>
                  <a:lnTo>
                    <a:pt x="49" y="224"/>
                  </a:lnTo>
                  <a:lnTo>
                    <a:pt x="62" y="206"/>
                  </a:lnTo>
                  <a:lnTo>
                    <a:pt x="92" y="172"/>
                  </a:lnTo>
                  <a:lnTo>
                    <a:pt x="123" y="141"/>
                  </a:lnTo>
                  <a:lnTo>
                    <a:pt x="138" y="125"/>
                  </a:lnTo>
                  <a:lnTo>
                    <a:pt x="153" y="109"/>
                  </a:lnTo>
                  <a:lnTo>
                    <a:pt x="180" y="76"/>
                  </a:lnTo>
                  <a:lnTo>
                    <a:pt x="209" y="42"/>
                  </a:lnTo>
                  <a:lnTo>
                    <a:pt x="224" y="26"/>
                  </a:lnTo>
                  <a:lnTo>
                    <a:pt x="240" y="11"/>
                  </a:lnTo>
                  <a:lnTo>
                    <a:pt x="241" y="8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7" y="0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5" name="Freeform 2288"/>
            <p:cNvSpPr>
              <a:spLocks/>
            </p:cNvSpPr>
            <p:nvPr/>
          </p:nvSpPr>
          <p:spPr bwMode="auto">
            <a:xfrm>
              <a:off x="7897814" y="5997575"/>
              <a:ext cx="115888" cy="119063"/>
            </a:xfrm>
            <a:custGeom>
              <a:avLst/>
              <a:gdLst>
                <a:gd name="T0" fmla="*/ 2147483647 w 219"/>
                <a:gd name="T1" fmla="*/ 0 h 224"/>
                <a:gd name="T2" fmla="*/ 2147483647 w 219"/>
                <a:gd name="T3" fmla="*/ 0 h 224"/>
                <a:gd name="T4" fmla="*/ 2147483647 w 219"/>
                <a:gd name="T5" fmla="*/ 2147483647 h 224"/>
                <a:gd name="T6" fmla="*/ 2147483647 w 219"/>
                <a:gd name="T7" fmla="*/ 2147483647 h 224"/>
                <a:gd name="T8" fmla="*/ 2147483647 w 219"/>
                <a:gd name="T9" fmla="*/ 2147483647 h 224"/>
                <a:gd name="T10" fmla="*/ 2147483647 w 219"/>
                <a:gd name="T11" fmla="*/ 2147483647 h 224"/>
                <a:gd name="T12" fmla="*/ 2147483647 w 219"/>
                <a:gd name="T13" fmla="*/ 2147483647 h 224"/>
                <a:gd name="T14" fmla="*/ 2147483647 w 219"/>
                <a:gd name="T15" fmla="*/ 2147483647 h 224"/>
                <a:gd name="T16" fmla="*/ 2147483647 w 219"/>
                <a:gd name="T17" fmla="*/ 2147483647 h 224"/>
                <a:gd name="T18" fmla="*/ 2147483647 w 219"/>
                <a:gd name="T19" fmla="*/ 2147483647 h 224"/>
                <a:gd name="T20" fmla="*/ 2147483647 w 219"/>
                <a:gd name="T21" fmla="*/ 2147483647 h 224"/>
                <a:gd name="T22" fmla="*/ 2147483647 w 219"/>
                <a:gd name="T23" fmla="*/ 2147483647 h 224"/>
                <a:gd name="T24" fmla="*/ 0 w 219"/>
                <a:gd name="T25" fmla="*/ 2147483647 h 224"/>
                <a:gd name="T26" fmla="*/ 0 w 219"/>
                <a:gd name="T27" fmla="*/ 2147483647 h 224"/>
                <a:gd name="T28" fmla="*/ 0 w 219"/>
                <a:gd name="T29" fmla="*/ 2147483647 h 224"/>
                <a:gd name="T30" fmla="*/ 2147483647 w 219"/>
                <a:gd name="T31" fmla="*/ 2147483647 h 224"/>
                <a:gd name="T32" fmla="*/ 2147483647 w 219"/>
                <a:gd name="T33" fmla="*/ 2147483647 h 224"/>
                <a:gd name="T34" fmla="*/ 2147483647 w 219"/>
                <a:gd name="T35" fmla="*/ 2147483647 h 224"/>
                <a:gd name="T36" fmla="*/ 2147483647 w 219"/>
                <a:gd name="T37" fmla="*/ 2147483647 h 224"/>
                <a:gd name="T38" fmla="*/ 2147483647 w 219"/>
                <a:gd name="T39" fmla="*/ 2147483647 h 224"/>
                <a:gd name="T40" fmla="*/ 2147483647 w 219"/>
                <a:gd name="T41" fmla="*/ 2147483647 h 224"/>
                <a:gd name="T42" fmla="*/ 2147483647 w 219"/>
                <a:gd name="T43" fmla="*/ 2147483647 h 224"/>
                <a:gd name="T44" fmla="*/ 2147483647 w 219"/>
                <a:gd name="T45" fmla="*/ 2147483647 h 224"/>
                <a:gd name="T46" fmla="*/ 2147483647 w 219"/>
                <a:gd name="T47" fmla="*/ 2147483647 h 224"/>
                <a:gd name="T48" fmla="*/ 2147483647 w 219"/>
                <a:gd name="T49" fmla="*/ 2147483647 h 224"/>
                <a:gd name="T50" fmla="*/ 2147483647 w 219"/>
                <a:gd name="T51" fmla="*/ 2147483647 h 224"/>
                <a:gd name="T52" fmla="*/ 2147483647 w 219"/>
                <a:gd name="T53" fmla="*/ 2147483647 h 224"/>
                <a:gd name="T54" fmla="*/ 2147483647 w 219"/>
                <a:gd name="T55" fmla="*/ 2147483647 h 224"/>
                <a:gd name="T56" fmla="*/ 2147483647 w 219"/>
                <a:gd name="T57" fmla="*/ 2147483647 h 224"/>
                <a:gd name="T58" fmla="*/ 2147483647 w 219"/>
                <a:gd name="T59" fmla="*/ 2147483647 h 224"/>
                <a:gd name="T60" fmla="*/ 2147483647 w 219"/>
                <a:gd name="T61" fmla="*/ 2147483647 h 224"/>
                <a:gd name="T62" fmla="*/ 2147483647 w 219"/>
                <a:gd name="T63" fmla="*/ 2147483647 h 224"/>
                <a:gd name="T64" fmla="*/ 2147483647 w 219"/>
                <a:gd name="T65" fmla="*/ 2147483647 h 224"/>
                <a:gd name="T66" fmla="*/ 2147483647 w 219"/>
                <a:gd name="T67" fmla="*/ 2147483647 h 224"/>
                <a:gd name="T68" fmla="*/ 2147483647 w 219"/>
                <a:gd name="T69" fmla="*/ 2147483647 h 224"/>
                <a:gd name="T70" fmla="*/ 2147483647 w 219"/>
                <a:gd name="T71" fmla="*/ 2147483647 h 224"/>
                <a:gd name="T72" fmla="*/ 2147483647 w 219"/>
                <a:gd name="T73" fmla="*/ 0 h 224"/>
                <a:gd name="T74" fmla="*/ 2147483647 w 219"/>
                <a:gd name="T75" fmla="*/ 0 h 224"/>
                <a:gd name="T76" fmla="*/ 2147483647 w 219"/>
                <a:gd name="T77" fmla="*/ 0 h 224"/>
                <a:gd name="T78" fmla="*/ 2147483647 w 219"/>
                <a:gd name="T79" fmla="*/ 0 h 2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9" h="224">
                  <a:moveTo>
                    <a:pt x="209" y="0"/>
                  </a:moveTo>
                  <a:lnTo>
                    <a:pt x="209" y="0"/>
                  </a:lnTo>
                  <a:lnTo>
                    <a:pt x="195" y="11"/>
                  </a:lnTo>
                  <a:lnTo>
                    <a:pt x="182" y="22"/>
                  </a:lnTo>
                  <a:lnTo>
                    <a:pt x="158" y="45"/>
                  </a:lnTo>
                  <a:lnTo>
                    <a:pt x="136" y="70"/>
                  </a:lnTo>
                  <a:lnTo>
                    <a:pt x="113" y="96"/>
                  </a:lnTo>
                  <a:lnTo>
                    <a:pt x="86" y="126"/>
                  </a:lnTo>
                  <a:lnTo>
                    <a:pt x="58" y="155"/>
                  </a:lnTo>
                  <a:lnTo>
                    <a:pt x="1" y="213"/>
                  </a:lnTo>
                  <a:lnTo>
                    <a:pt x="0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6" y="224"/>
                  </a:lnTo>
                  <a:lnTo>
                    <a:pt x="8" y="224"/>
                  </a:lnTo>
                  <a:lnTo>
                    <a:pt x="11" y="222"/>
                  </a:lnTo>
                  <a:lnTo>
                    <a:pt x="64" y="169"/>
                  </a:lnTo>
                  <a:lnTo>
                    <a:pt x="114" y="115"/>
                  </a:lnTo>
                  <a:lnTo>
                    <a:pt x="139" y="87"/>
                  </a:lnTo>
                  <a:lnTo>
                    <a:pt x="162" y="61"/>
                  </a:lnTo>
                  <a:lnTo>
                    <a:pt x="175" y="47"/>
                  </a:lnTo>
                  <a:lnTo>
                    <a:pt x="187" y="35"/>
                  </a:lnTo>
                  <a:lnTo>
                    <a:pt x="201" y="23"/>
                  </a:lnTo>
                  <a:lnTo>
                    <a:pt x="216" y="12"/>
                  </a:lnTo>
                  <a:lnTo>
                    <a:pt x="219" y="9"/>
                  </a:lnTo>
                  <a:lnTo>
                    <a:pt x="219" y="8"/>
                  </a:lnTo>
                  <a:lnTo>
                    <a:pt x="219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6" name="Freeform 2289"/>
            <p:cNvSpPr>
              <a:spLocks/>
            </p:cNvSpPr>
            <p:nvPr/>
          </p:nvSpPr>
          <p:spPr bwMode="auto">
            <a:xfrm>
              <a:off x="7775576" y="6030913"/>
              <a:ext cx="38100" cy="69850"/>
            </a:xfrm>
            <a:custGeom>
              <a:avLst/>
              <a:gdLst>
                <a:gd name="T0" fmla="*/ 2147483647 w 72"/>
                <a:gd name="T1" fmla="*/ 2147483647 h 131"/>
                <a:gd name="T2" fmla="*/ 2147483647 w 72"/>
                <a:gd name="T3" fmla="*/ 2147483647 h 131"/>
                <a:gd name="T4" fmla="*/ 2147483647 w 72"/>
                <a:gd name="T5" fmla="*/ 2147483647 h 131"/>
                <a:gd name="T6" fmla="*/ 2147483647 w 72"/>
                <a:gd name="T7" fmla="*/ 2147483647 h 131"/>
                <a:gd name="T8" fmla="*/ 2147483647 w 72"/>
                <a:gd name="T9" fmla="*/ 2147483647 h 131"/>
                <a:gd name="T10" fmla="*/ 2147483647 w 72"/>
                <a:gd name="T11" fmla="*/ 2147483647 h 131"/>
                <a:gd name="T12" fmla="*/ 2147483647 w 72"/>
                <a:gd name="T13" fmla="*/ 2147483647 h 131"/>
                <a:gd name="T14" fmla="*/ 0 w 72"/>
                <a:gd name="T15" fmla="*/ 2147483647 h 131"/>
                <a:gd name="T16" fmla="*/ 0 w 72"/>
                <a:gd name="T17" fmla="*/ 2147483647 h 131"/>
                <a:gd name="T18" fmla="*/ 0 w 72"/>
                <a:gd name="T19" fmla="*/ 2147483647 h 131"/>
                <a:gd name="T20" fmla="*/ 0 w 72"/>
                <a:gd name="T21" fmla="*/ 2147483647 h 131"/>
                <a:gd name="T22" fmla="*/ 2147483647 w 72"/>
                <a:gd name="T23" fmla="*/ 2147483647 h 131"/>
                <a:gd name="T24" fmla="*/ 2147483647 w 72"/>
                <a:gd name="T25" fmla="*/ 2147483647 h 131"/>
                <a:gd name="T26" fmla="*/ 2147483647 w 72"/>
                <a:gd name="T27" fmla="*/ 2147483647 h 131"/>
                <a:gd name="T28" fmla="*/ 2147483647 w 72"/>
                <a:gd name="T29" fmla="*/ 2147483647 h 131"/>
                <a:gd name="T30" fmla="*/ 2147483647 w 72"/>
                <a:gd name="T31" fmla="*/ 2147483647 h 131"/>
                <a:gd name="T32" fmla="*/ 2147483647 w 72"/>
                <a:gd name="T33" fmla="*/ 2147483647 h 131"/>
                <a:gd name="T34" fmla="*/ 2147483647 w 72"/>
                <a:gd name="T35" fmla="*/ 2147483647 h 131"/>
                <a:gd name="T36" fmla="*/ 2147483647 w 72"/>
                <a:gd name="T37" fmla="*/ 2147483647 h 131"/>
                <a:gd name="T38" fmla="*/ 2147483647 w 72"/>
                <a:gd name="T39" fmla="*/ 2147483647 h 131"/>
                <a:gd name="T40" fmla="*/ 2147483647 w 72"/>
                <a:gd name="T41" fmla="*/ 2147483647 h 131"/>
                <a:gd name="T42" fmla="*/ 2147483647 w 72"/>
                <a:gd name="T43" fmla="*/ 2147483647 h 131"/>
                <a:gd name="T44" fmla="*/ 2147483647 w 72"/>
                <a:gd name="T45" fmla="*/ 2147483647 h 131"/>
                <a:gd name="T46" fmla="*/ 2147483647 w 72"/>
                <a:gd name="T47" fmla="*/ 2147483647 h 131"/>
                <a:gd name="T48" fmla="*/ 2147483647 w 72"/>
                <a:gd name="T49" fmla="*/ 2147483647 h 131"/>
                <a:gd name="T50" fmla="*/ 2147483647 w 72"/>
                <a:gd name="T51" fmla="*/ 2147483647 h 131"/>
                <a:gd name="T52" fmla="*/ 2147483647 w 72"/>
                <a:gd name="T53" fmla="*/ 2147483647 h 131"/>
                <a:gd name="T54" fmla="*/ 2147483647 w 72"/>
                <a:gd name="T55" fmla="*/ 2147483647 h 131"/>
                <a:gd name="T56" fmla="*/ 2147483647 w 72"/>
                <a:gd name="T57" fmla="*/ 2147483647 h 131"/>
                <a:gd name="T58" fmla="*/ 2147483647 w 72"/>
                <a:gd name="T59" fmla="*/ 0 h 131"/>
                <a:gd name="T60" fmla="*/ 2147483647 w 72"/>
                <a:gd name="T61" fmla="*/ 0 h 131"/>
                <a:gd name="T62" fmla="*/ 2147483647 w 72"/>
                <a:gd name="T63" fmla="*/ 2147483647 h 131"/>
                <a:gd name="T64" fmla="*/ 2147483647 w 72"/>
                <a:gd name="T65" fmla="*/ 2147483647 h 131"/>
                <a:gd name="T66" fmla="*/ 2147483647 w 72"/>
                <a:gd name="T67" fmla="*/ 2147483647 h 1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2" h="131">
                  <a:moveTo>
                    <a:pt x="58" y="3"/>
                  </a:moveTo>
                  <a:lnTo>
                    <a:pt x="58" y="3"/>
                  </a:lnTo>
                  <a:lnTo>
                    <a:pt x="40" y="30"/>
                  </a:lnTo>
                  <a:lnTo>
                    <a:pt x="24" y="60"/>
                  </a:lnTo>
                  <a:lnTo>
                    <a:pt x="16" y="75"/>
                  </a:lnTo>
                  <a:lnTo>
                    <a:pt x="9" y="91"/>
                  </a:lnTo>
                  <a:lnTo>
                    <a:pt x="4" y="106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2" y="129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9" y="129"/>
                  </a:lnTo>
                  <a:lnTo>
                    <a:pt x="11" y="128"/>
                  </a:lnTo>
                  <a:lnTo>
                    <a:pt x="12" y="125"/>
                  </a:lnTo>
                  <a:lnTo>
                    <a:pt x="16" y="110"/>
                  </a:lnTo>
                  <a:lnTo>
                    <a:pt x="23" y="95"/>
                  </a:lnTo>
                  <a:lnTo>
                    <a:pt x="28" y="80"/>
                  </a:lnTo>
                  <a:lnTo>
                    <a:pt x="36" y="65"/>
                  </a:lnTo>
                  <a:lnTo>
                    <a:pt x="53" y="37"/>
                  </a:lnTo>
                  <a:lnTo>
                    <a:pt x="70" y="10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0" y="3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2"/>
                  </a:lnTo>
                  <a:lnTo>
                    <a:pt x="5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7" name="Freeform 2290"/>
            <p:cNvSpPr>
              <a:spLocks/>
            </p:cNvSpPr>
            <p:nvPr/>
          </p:nvSpPr>
          <p:spPr bwMode="auto">
            <a:xfrm>
              <a:off x="7786689" y="6056313"/>
              <a:ext cx="42863" cy="76200"/>
            </a:xfrm>
            <a:custGeom>
              <a:avLst/>
              <a:gdLst>
                <a:gd name="T0" fmla="*/ 2147483647 w 82"/>
                <a:gd name="T1" fmla="*/ 2147483647 h 144"/>
                <a:gd name="T2" fmla="*/ 2147483647 w 82"/>
                <a:gd name="T3" fmla="*/ 2147483647 h 144"/>
                <a:gd name="T4" fmla="*/ 2147483647 w 82"/>
                <a:gd name="T5" fmla="*/ 2147483647 h 144"/>
                <a:gd name="T6" fmla="*/ 2147483647 w 82"/>
                <a:gd name="T7" fmla="*/ 2147483647 h 144"/>
                <a:gd name="T8" fmla="*/ 2147483647 w 82"/>
                <a:gd name="T9" fmla="*/ 2147483647 h 144"/>
                <a:gd name="T10" fmla="*/ 2147483647 w 82"/>
                <a:gd name="T11" fmla="*/ 2147483647 h 144"/>
                <a:gd name="T12" fmla="*/ 2147483647 w 82"/>
                <a:gd name="T13" fmla="*/ 2147483647 h 144"/>
                <a:gd name="T14" fmla="*/ 0 w 82"/>
                <a:gd name="T15" fmla="*/ 2147483647 h 144"/>
                <a:gd name="T16" fmla="*/ 2147483647 w 82"/>
                <a:gd name="T17" fmla="*/ 2147483647 h 144"/>
                <a:gd name="T18" fmla="*/ 2147483647 w 82"/>
                <a:gd name="T19" fmla="*/ 2147483647 h 144"/>
                <a:gd name="T20" fmla="*/ 2147483647 w 82"/>
                <a:gd name="T21" fmla="*/ 2147483647 h 144"/>
                <a:gd name="T22" fmla="*/ 2147483647 w 82"/>
                <a:gd name="T23" fmla="*/ 2147483647 h 144"/>
                <a:gd name="T24" fmla="*/ 2147483647 w 82"/>
                <a:gd name="T25" fmla="*/ 2147483647 h 144"/>
                <a:gd name="T26" fmla="*/ 2147483647 w 82"/>
                <a:gd name="T27" fmla="*/ 2147483647 h 144"/>
                <a:gd name="T28" fmla="*/ 2147483647 w 82"/>
                <a:gd name="T29" fmla="*/ 2147483647 h 144"/>
                <a:gd name="T30" fmla="*/ 2147483647 w 82"/>
                <a:gd name="T31" fmla="*/ 2147483647 h 144"/>
                <a:gd name="T32" fmla="*/ 2147483647 w 82"/>
                <a:gd name="T33" fmla="*/ 2147483647 h 144"/>
                <a:gd name="T34" fmla="*/ 2147483647 w 82"/>
                <a:gd name="T35" fmla="*/ 2147483647 h 144"/>
                <a:gd name="T36" fmla="*/ 2147483647 w 82"/>
                <a:gd name="T37" fmla="*/ 2147483647 h 144"/>
                <a:gd name="T38" fmla="*/ 2147483647 w 82"/>
                <a:gd name="T39" fmla="*/ 2147483647 h 144"/>
                <a:gd name="T40" fmla="*/ 2147483647 w 82"/>
                <a:gd name="T41" fmla="*/ 2147483647 h 144"/>
                <a:gd name="T42" fmla="*/ 2147483647 w 82"/>
                <a:gd name="T43" fmla="*/ 2147483647 h 144"/>
                <a:gd name="T44" fmla="*/ 2147483647 w 82"/>
                <a:gd name="T45" fmla="*/ 2147483647 h 144"/>
                <a:gd name="T46" fmla="*/ 2147483647 w 82"/>
                <a:gd name="T47" fmla="*/ 2147483647 h 144"/>
                <a:gd name="T48" fmla="*/ 2147483647 w 82"/>
                <a:gd name="T49" fmla="*/ 2147483647 h 144"/>
                <a:gd name="T50" fmla="*/ 2147483647 w 82"/>
                <a:gd name="T51" fmla="*/ 2147483647 h 144"/>
                <a:gd name="T52" fmla="*/ 2147483647 w 82"/>
                <a:gd name="T53" fmla="*/ 0 h 144"/>
                <a:gd name="T54" fmla="*/ 2147483647 w 82"/>
                <a:gd name="T55" fmla="*/ 2147483647 h 144"/>
                <a:gd name="T56" fmla="*/ 2147483647 w 82"/>
                <a:gd name="T57" fmla="*/ 2147483647 h 144"/>
                <a:gd name="T58" fmla="*/ 2147483647 w 82"/>
                <a:gd name="T59" fmla="*/ 2147483647 h 1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2" h="144">
                  <a:moveTo>
                    <a:pt x="68" y="4"/>
                  </a:moveTo>
                  <a:lnTo>
                    <a:pt x="68" y="4"/>
                  </a:lnTo>
                  <a:lnTo>
                    <a:pt x="51" y="35"/>
                  </a:lnTo>
                  <a:lnTo>
                    <a:pt x="33" y="68"/>
                  </a:lnTo>
                  <a:lnTo>
                    <a:pt x="17" y="101"/>
                  </a:lnTo>
                  <a:lnTo>
                    <a:pt x="2" y="134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5" y="144"/>
                  </a:lnTo>
                  <a:lnTo>
                    <a:pt x="7" y="144"/>
                  </a:lnTo>
                  <a:lnTo>
                    <a:pt x="10" y="144"/>
                  </a:lnTo>
                  <a:lnTo>
                    <a:pt x="11" y="143"/>
                  </a:lnTo>
                  <a:lnTo>
                    <a:pt x="13" y="141"/>
                  </a:lnTo>
                  <a:lnTo>
                    <a:pt x="28" y="107"/>
                  </a:lnTo>
                  <a:lnTo>
                    <a:pt x="45" y="75"/>
                  </a:lnTo>
                  <a:lnTo>
                    <a:pt x="63" y="42"/>
                  </a:lnTo>
                  <a:lnTo>
                    <a:pt x="81" y="11"/>
                  </a:lnTo>
                  <a:lnTo>
                    <a:pt x="82" y="8"/>
                  </a:lnTo>
                  <a:lnTo>
                    <a:pt x="81" y="6"/>
                  </a:lnTo>
                  <a:lnTo>
                    <a:pt x="81" y="3"/>
                  </a:lnTo>
                  <a:lnTo>
                    <a:pt x="78" y="2"/>
                  </a:lnTo>
                  <a:lnTo>
                    <a:pt x="75" y="2"/>
                  </a:lnTo>
                  <a:lnTo>
                    <a:pt x="74" y="0"/>
                  </a:lnTo>
                  <a:lnTo>
                    <a:pt x="71" y="2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8" name="Freeform 2291"/>
            <p:cNvSpPr>
              <a:spLocks/>
            </p:cNvSpPr>
            <p:nvPr/>
          </p:nvSpPr>
          <p:spPr bwMode="auto">
            <a:xfrm>
              <a:off x="7796214" y="6084888"/>
              <a:ext cx="52388" cy="98425"/>
            </a:xfrm>
            <a:custGeom>
              <a:avLst/>
              <a:gdLst>
                <a:gd name="T0" fmla="*/ 2147483647 w 98"/>
                <a:gd name="T1" fmla="*/ 2147483647 h 184"/>
                <a:gd name="T2" fmla="*/ 2147483647 w 98"/>
                <a:gd name="T3" fmla="*/ 2147483647 h 184"/>
                <a:gd name="T4" fmla="*/ 2147483647 w 98"/>
                <a:gd name="T5" fmla="*/ 2147483647 h 184"/>
                <a:gd name="T6" fmla="*/ 2147483647 w 98"/>
                <a:gd name="T7" fmla="*/ 2147483647 h 184"/>
                <a:gd name="T8" fmla="*/ 2147483647 w 98"/>
                <a:gd name="T9" fmla="*/ 2147483647 h 184"/>
                <a:gd name="T10" fmla="*/ 2147483647 w 98"/>
                <a:gd name="T11" fmla="*/ 2147483647 h 184"/>
                <a:gd name="T12" fmla="*/ 2147483647 w 98"/>
                <a:gd name="T13" fmla="*/ 2147483647 h 184"/>
                <a:gd name="T14" fmla="*/ 0 w 98"/>
                <a:gd name="T15" fmla="*/ 2147483647 h 184"/>
                <a:gd name="T16" fmla="*/ 0 w 98"/>
                <a:gd name="T17" fmla="*/ 2147483647 h 184"/>
                <a:gd name="T18" fmla="*/ 0 w 98"/>
                <a:gd name="T19" fmla="*/ 2147483647 h 184"/>
                <a:gd name="T20" fmla="*/ 0 w 98"/>
                <a:gd name="T21" fmla="*/ 2147483647 h 184"/>
                <a:gd name="T22" fmla="*/ 2147483647 w 98"/>
                <a:gd name="T23" fmla="*/ 2147483647 h 184"/>
                <a:gd name="T24" fmla="*/ 2147483647 w 98"/>
                <a:gd name="T25" fmla="*/ 2147483647 h 184"/>
                <a:gd name="T26" fmla="*/ 2147483647 w 98"/>
                <a:gd name="T27" fmla="*/ 2147483647 h 184"/>
                <a:gd name="T28" fmla="*/ 2147483647 w 98"/>
                <a:gd name="T29" fmla="*/ 2147483647 h 184"/>
                <a:gd name="T30" fmla="*/ 2147483647 w 98"/>
                <a:gd name="T31" fmla="*/ 2147483647 h 184"/>
                <a:gd name="T32" fmla="*/ 2147483647 w 98"/>
                <a:gd name="T33" fmla="*/ 2147483647 h 184"/>
                <a:gd name="T34" fmla="*/ 2147483647 w 98"/>
                <a:gd name="T35" fmla="*/ 2147483647 h 184"/>
                <a:gd name="T36" fmla="*/ 2147483647 w 98"/>
                <a:gd name="T37" fmla="*/ 2147483647 h 184"/>
                <a:gd name="T38" fmla="*/ 2147483647 w 98"/>
                <a:gd name="T39" fmla="*/ 2147483647 h 184"/>
                <a:gd name="T40" fmla="*/ 2147483647 w 98"/>
                <a:gd name="T41" fmla="*/ 2147483647 h 184"/>
                <a:gd name="T42" fmla="*/ 2147483647 w 98"/>
                <a:gd name="T43" fmla="*/ 2147483647 h 184"/>
                <a:gd name="T44" fmla="*/ 2147483647 w 98"/>
                <a:gd name="T45" fmla="*/ 2147483647 h 184"/>
                <a:gd name="T46" fmla="*/ 2147483647 w 98"/>
                <a:gd name="T47" fmla="*/ 2147483647 h 184"/>
                <a:gd name="T48" fmla="*/ 2147483647 w 98"/>
                <a:gd name="T49" fmla="*/ 2147483647 h 184"/>
                <a:gd name="T50" fmla="*/ 2147483647 w 98"/>
                <a:gd name="T51" fmla="*/ 2147483647 h 184"/>
                <a:gd name="T52" fmla="*/ 2147483647 w 98"/>
                <a:gd name="T53" fmla="*/ 2147483647 h 184"/>
                <a:gd name="T54" fmla="*/ 2147483647 w 98"/>
                <a:gd name="T55" fmla="*/ 2147483647 h 184"/>
                <a:gd name="T56" fmla="*/ 2147483647 w 98"/>
                <a:gd name="T57" fmla="*/ 2147483647 h 184"/>
                <a:gd name="T58" fmla="*/ 2147483647 w 98"/>
                <a:gd name="T59" fmla="*/ 0 h 184"/>
                <a:gd name="T60" fmla="*/ 2147483647 w 98"/>
                <a:gd name="T61" fmla="*/ 0 h 184"/>
                <a:gd name="T62" fmla="*/ 2147483647 w 98"/>
                <a:gd name="T63" fmla="*/ 2147483647 h 184"/>
                <a:gd name="T64" fmla="*/ 2147483647 w 98"/>
                <a:gd name="T65" fmla="*/ 2147483647 h 184"/>
                <a:gd name="T66" fmla="*/ 2147483647 w 98"/>
                <a:gd name="T67" fmla="*/ 2147483647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8" h="184">
                  <a:moveTo>
                    <a:pt x="86" y="4"/>
                  </a:moveTo>
                  <a:lnTo>
                    <a:pt x="86" y="4"/>
                  </a:lnTo>
                  <a:lnTo>
                    <a:pt x="62" y="45"/>
                  </a:lnTo>
                  <a:lnTo>
                    <a:pt x="36" y="87"/>
                  </a:lnTo>
                  <a:lnTo>
                    <a:pt x="25" y="109"/>
                  </a:lnTo>
                  <a:lnTo>
                    <a:pt x="14" y="131"/>
                  </a:lnTo>
                  <a:lnTo>
                    <a:pt x="6" y="152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0" y="181"/>
                  </a:lnTo>
                  <a:lnTo>
                    <a:pt x="3" y="184"/>
                  </a:lnTo>
                  <a:lnTo>
                    <a:pt x="5" y="184"/>
                  </a:lnTo>
                  <a:lnTo>
                    <a:pt x="7" y="184"/>
                  </a:lnTo>
                  <a:lnTo>
                    <a:pt x="10" y="184"/>
                  </a:lnTo>
                  <a:lnTo>
                    <a:pt x="11" y="182"/>
                  </a:lnTo>
                  <a:lnTo>
                    <a:pt x="13" y="179"/>
                  </a:lnTo>
                  <a:lnTo>
                    <a:pt x="19" y="156"/>
                  </a:lnTo>
                  <a:lnTo>
                    <a:pt x="28" y="135"/>
                  </a:lnTo>
                  <a:lnTo>
                    <a:pt x="37" y="113"/>
                  </a:lnTo>
                  <a:lnTo>
                    <a:pt x="48" y="93"/>
                  </a:lnTo>
                  <a:lnTo>
                    <a:pt x="74" y="51"/>
                  </a:lnTo>
                  <a:lnTo>
                    <a:pt x="97" y="11"/>
                  </a:lnTo>
                  <a:lnTo>
                    <a:pt x="98" y="7"/>
                  </a:lnTo>
                  <a:lnTo>
                    <a:pt x="98" y="6"/>
                  </a:lnTo>
                  <a:lnTo>
                    <a:pt x="97" y="3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7" y="2"/>
                  </a:lnTo>
                  <a:lnTo>
                    <a:pt x="86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09" name="Freeform 2292"/>
            <p:cNvSpPr>
              <a:spLocks/>
            </p:cNvSpPr>
            <p:nvPr/>
          </p:nvSpPr>
          <p:spPr bwMode="auto">
            <a:xfrm>
              <a:off x="7834314" y="6121400"/>
              <a:ext cx="33338" cy="61913"/>
            </a:xfrm>
            <a:custGeom>
              <a:avLst/>
              <a:gdLst>
                <a:gd name="T0" fmla="*/ 2147483647 w 64"/>
                <a:gd name="T1" fmla="*/ 2147483647 h 116"/>
                <a:gd name="T2" fmla="*/ 2147483647 w 64"/>
                <a:gd name="T3" fmla="*/ 2147483647 h 116"/>
                <a:gd name="T4" fmla="*/ 2147483647 w 64"/>
                <a:gd name="T5" fmla="*/ 2147483647 h 116"/>
                <a:gd name="T6" fmla="*/ 2147483647 w 64"/>
                <a:gd name="T7" fmla="*/ 2147483647 h 116"/>
                <a:gd name="T8" fmla="*/ 2147483647 w 64"/>
                <a:gd name="T9" fmla="*/ 2147483647 h 116"/>
                <a:gd name="T10" fmla="*/ 0 w 64"/>
                <a:gd name="T11" fmla="*/ 2147483647 h 116"/>
                <a:gd name="T12" fmla="*/ 0 w 64"/>
                <a:gd name="T13" fmla="*/ 2147483647 h 116"/>
                <a:gd name="T14" fmla="*/ 0 w 64"/>
                <a:gd name="T15" fmla="*/ 2147483647 h 116"/>
                <a:gd name="T16" fmla="*/ 2147483647 w 64"/>
                <a:gd name="T17" fmla="*/ 2147483647 h 116"/>
                <a:gd name="T18" fmla="*/ 2147483647 w 64"/>
                <a:gd name="T19" fmla="*/ 2147483647 h 116"/>
                <a:gd name="T20" fmla="*/ 2147483647 w 64"/>
                <a:gd name="T21" fmla="*/ 2147483647 h 116"/>
                <a:gd name="T22" fmla="*/ 2147483647 w 64"/>
                <a:gd name="T23" fmla="*/ 2147483647 h 116"/>
                <a:gd name="T24" fmla="*/ 2147483647 w 64"/>
                <a:gd name="T25" fmla="*/ 2147483647 h 116"/>
                <a:gd name="T26" fmla="*/ 2147483647 w 64"/>
                <a:gd name="T27" fmla="*/ 2147483647 h 116"/>
                <a:gd name="T28" fmla="*/ 2147483647 w 64"/>
                <a:gd name="T29" fmla="*/ 2147483647 h 116"/>
                <a:gd name="T30" fmla="*/ 2147483647 w 64"/>
                <a:gd name="T31" fmla="*/ 2147483647 h 116"/>
                <a:gd name="T32" fmla="*/ 2147483647 w 64"/>
                <a:gd name="T33" fmla="*/ 2147483647 h 116"/>
                <a:gd name="T34" fmla="*/ 2147483647 w 64"/>
                <a:gd name="T35" fmla="*/ 2147483647 h 116"/>
                <a:gd name="T36" fmla="*/ 2147483647 w 64"/>
                <a:gd name="T37" fmla="*/ 2147483647 h 116"/>
                <a:gd name="T38" fmla="*/ 2147483647 w 64"/>
                <a:gd name="T39" fmla="*/ 2147483647 h 116"/>
                <a:gd name="T40" fmla="*/ 2147483647 w 64"/>
                <a:gd name="T41" fmla="*/ 2147483647 h 116"/>
                <a:gd name="T42" fmla="*/ 2147483647 w 64"/>
                <a:gd name="T43" fmla="*/ 2147483647 h 116"/>
                <a:gd name="T44" fmla="*/ 2147483647 w 64"/>
                <a:gd name="T45" fmla="*/ 2147483647 h 116"/>
                <a:gd name="T46" fmla="*/ 2147483647 w 64"/>
                <a:gd name="T47" fmla="*/ 2147483647 h 116"/>
                <a:gd name="T48" fmla="*/ 2147483647 w 64"/>
                <a:gd name="T49" fmla="*/ 0 h 116"/>
                <a:gd name="T50" fmla="*/ 2147483647 w 64"/>
                <a:gd name="T51" fmla="*/ 0 h 116"/>
                <a:gd name="T52" fmla="*/ 2147483647 w 64"/>
                <a:gd name="T53" fmla="*/ 0 h 116"/>
                <a:gd name="T54" fmla="*/ 2147483647 w 64"/>
                <a:gd name="T55" fmla="*/ 0 h 116"/>
                <a:gd name="T56" fmla="*/ 2147483647 w 64"/>
                <a:gd name="T57" fmla="*/ 2147483647 h 116"/>
                <a:gd name="T58" fmla="*/ 2147483647 w 64"/>
                <a:gd name="T59" fmla="*/ 2147483647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116">
                  <a:moveTo>
                    <a:pt x="50" y="3"/>
                  </a:moveTo>
                  <a:lnTo>
                    <a:pt x="50" y="3"/>
                  </a:lnTo>
                  <a:lnTo>
                    <a:pt x="37" y="29"/>
                  </a:lnTo>
                  <a:lnTo>
                    <a:pt x="23" y="54"/>
                  </a:lnTo>
                  <a:lnTo>
                    <a:pt x="12" y="80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0" y="116"/>
                  </a:lnTo>
                  <a:lnTo>
                    <a:pt x="12" y="114"/>
                  </a:lnTo>
                  <a:lnTo>
                    <a:pt x="14" y="111"/>
                  </a:lnTo>
                  <a:lnTo>
                    <a:pt x="24" y="86"/>
                  </a:lnTo>
                  <a:lnTo>
                    <a:pt x="37" y="60"/>
                  </a:lnTo>
                  <a:lnTo>
                    <a:pt x="49" y="34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2" y="4"/>
                  </a:lnTo>
                  <a:lnTo>
                    <a:pt x="61" y="3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0" name="Freeform 2293"/>
            <p:cNvSpPr>
              <a:spLocks/>
            </p:cNvSpPr>
            <p:nvPr/>
          </p:nvSpPr>
          <p:spPr bwMode="auto">
            <a:xfrm>
              <a:off x="7888289" y="6142038"/>
              <a:ext cx="46038" cy="55563"/>
            </a:xfrm>
            <a:custGeom>
              <a:avLst/>
              <a:gdLst>
                <a:gd name="T0" fmla="*/ 2147483647 w 86"/>
                <a:gd name="T1" fmla="*/ 2147483647 h 103"/>
                <a:gd name="T2" fmla="*/ 2147483647 w 86"/>
                <a:gd name="T3" fmla="*/ 2147483647 h 103"/>
                <a:gd name="T4" fmla="*/ 2147483647 w 86"/>
                <a:gd name="T5" fmla="*/ 2147483647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2147483647 w 86"/>
                <a:gd name="T21" fmla="*/ 2147483647 h 103"/>
                <a:gd name="T22" fmla="*/ 2147483647 w 86"/>
                <a:gd name="T23" fmla="*/ 2147483647 h 103"/>
                <a:gd name="T24" fmla="*/ 2147483647 w 86"/>
                <a:gd name="T25" fmla="*/ 2147483647 h 103"/>
                <a:gd name="T26" fmla="*/ 2147483647 w 86"/>
                <a:gd name="T27" fmla="*/ 2147483647 h 103"/>
                <a:gd name="T28" fmla="*/ 2147483647 w 86"/>
                <a:gd name="T29" fmla="*/ 2147483647 h 103"/>
                <a:gd name="T30" fmla="*/ 0 w 86"/>
                <a:gd name="T31" fmla="*/ 2147483647 h 103"/>
                <a:gd name="T32" fmla="*/ 0 w 86"/>
                <a:gd name="T33" fmla="*/ 2147483647 h 103"/>
                <a:gd name="T34" fmla="*/ 2147483647 w 86"/>
                <a:gd name="T35" fmla="*/ 2147483647 h 103"/>
                <a:gd name="T36" fmla="*/ 2147483647 w 86"/>
                <a:gd name="T37" fmla="*/ 2147483647 h 103"/>
                <a:gd name="T38" fmla="*/ 2147483647 w 86"/>
                <a:gd name="T39" fmla="*/ 2147483647 h 103"/>
                <a:gd name="T40" fmla="*/ 2147483647 w 86"/>
                <a:gd name="T41" fmla="*/ 2147483647 h 103"/>
                <a:gd name="T42" fmla="*/ 2147483647 w 86"/>
                <a:gd name="T43" fmla="*/ 2147483647 h 103"/>
                <a:gd name="T44" fmla="*/ 2147483647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2147483647 h 103"/>
                <a:gd name="T68" fmla="*/ 2147483647 w 86"/>
                <a:gd name="T69" fmla="*/ 2147483647 h 103"/>
                <a:gd name="T70" fmla="*/ 2147483647 w 86"/>
                <a:gd name="T71" fmla="*/ 2147483647 h 103"/>
                <a:gd name="T72" fmla="*/ 2147483647 w 86"/>
                <a:gd name="T73" fmla="*/ 2147483647 h 103"/>
                <a:gd name="T74" fmla="*/ 2147483647 w 86"/>
                <a:gd name="T75" fmla="*/ 2147483647 h 103"/>
                <a:gd name="T76" fmla="*/ 2147483647 w 86"/>
                <a:gd name="T77" fmla="*/ 2147483647 h 103"/>
                <a:gd name="T78" fmla="*/ 2147483647 w 86"/>
                <a:gd name="T79" fmla="*/ 2147483647 h 103"/>
                <a:gd name="T80" fmla="*/ 2147483647 w 86"/>
                <a:gd name="T81" fmla="*/ 2147483647 h 103"/>
                <a:gd name="T82" fmla="*/ 2147483647 w 86"/>
                <a:gd name="T83" fmla="*/ 2147483647 h 103"/>
                <a:gd name="T84" fmla="*/ 2147483647 w 86"/>
                <a:gd name="T85" fmla="*/ 2147483647 h 103"/>
                <a:gd name="T86" fmla="*/ 2147483647 w 86"/>
                <a:gd name="T87" fmla="*/ 2147483647 h 103"/>
                <a:gd name="T88" fmla="*/ 2147483647 w 86"/>
                <a:gd name="T89" fmla="*/ 2147483647 h 103"/>
                <a:gd name="T90" fmla="*/ 2147483647 w 86"/>
                <a:gd name="T91" fmla="*/ 0 h 103"/>
                <a:gd name="T92" fmla="*/ 2147483647 w 86"/>
                <a:gd name="T93" fmla="*/ 2147483647 h 103"/>
                <a:gd name="T94" fmla="*/ 2147483647 w 86"/>
                <a:gd name="T95" fmla="*/ 2147483647 h 1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86" h="103">
                  <a:moveTo>
                    <a:pt x="76" y="1"/>
                  </a:moveTo>
                  <a:lnTo>
                    <a:pt x="76" y="1"/>
                  </a:lnTo>
                  <a:lnTo>
                    <a:pt x="64" y="9"/>
                  </a:lnTo>
                  <a:lnTo>
                    <a:pt x="53" y="19"/>
                  </a:lnTo>
                  <a:lnTo>
                    <a:pt x="46" y="27"/>
                  </a:lnTo>
                  <a:lnTo>
                    <a:pt x="41" y="35"/>
                  </a:lnTo>
                  <a:lnTo>
                    <a:pt x="37" y="43"/>
                  </a:lnTo>
                  <a:lnTo>
                    <a:pt x="30" y="51"/>
                  </a:lnTo>
                  <a:lnTo>
                    <a:pt x="20" y="61"/>
                  </a:lnTo>
                  <a:lnTo>
                    <a:pt x="11" y="71"/>
                  </a:lnTo>
                  <a:lnTo>
                    <a:pt x="7" y="77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4" y="100"/>
                  </a:lnTo>
                  <a:lnTo>
                    <a:pt x="14" y="96"/>
                  </a:lnTo>
                  <a:lnTo>
                    <a:pt x="15" y="89"/>
                  </a:lnTo>
                  <a:lnTo>
                    <a:pt x="18" y="84"/>
                  </a:lnTo>
                  <a:lnTo>
                    <a:pt x="22" y="78"/>
                  </a:lnTo>
                  <a:lnTo>
                    <a:pt x="27" y="74"/>
                  </a:lnTo>
                  <a:lnTo>
                    <a:pt x="37" y="65"/>
                  </a:lnTo>
                  <a:lnTo>
                    <a:pt x="41" y="61"/>
                  </a:lnTo>
                  <a:lnTo>
                    <a:pt x="45" y="55"/>
                  </a:lnTo>
                  <a:lnTo>
                    <a:pt x="52" y="43"/>
                  </a:lnTo>
                  <a:lnTo>
                    <a:pt x="60" y="31"/>
                  </a:lnTo>
                  <a:lnTo>
                    <a:pt x="71" y="21"/>
                  </a:lnTo>
                  <a:lnTo>
                    <a:pt x="83" y="13"/>
                  </a:lnTo>
                  <a:lnTo>
                    <a:pt x="84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1" name="Freeform 2294"/>
            <p:cNvSpPr>
              <a:spLocks/>
            </p:cNvSpPr>
            <p:nvPr/>
          </p:nvSpPr>
          <p:spPr bwMode="auto">
            <a:xfrm>
              <a:off x="7915276" y="6159500"/>
              <a:ext cx="41275" cy="58738"/>
            </a:xfrm>
            <a:custGeom>
              <a:avLst/>
              <a:gdLst>
                <a:gd name="T0" fmla="*/ 2147483647 w 80"/>
                <a:gd name="T1" fmla="*/ 2147483647 h 112"/>
                <a:gd name="T2" fmla="*/ 2147483647 w 80"/>
                <a:gd name="T3" fmla="*/ 2147483647 h 112"/>
                <a:gd name="T4" fmla="*/ 2147483647 w 80"/>
                <a:gd name="T5" fmla="*/ 2147483647 h 112"/>
                <a:gd name="T6" fmla="*/ 2147483647 w 80"/>
                <a:gd name="T7" fmla="*/ 2147483647 h 112"/>
                <a:gd name="T8" fmla="*/ 2147483647 w 80"/>
                <a:gd name="T9" fmla="*/ 2147483647 h 112"/>
                <a:gd name="T10" fmla="*/ 2147483647 w 80"/>
                <a:gd name="T11" fmla="*/ 2147483647 h 112"/>
                <a:gd name="T12" fmla="*/ 2147483647 w 80"/>
                <a:gd name="T13" fmla="*/ 2147483647 h 112"/>
                <a:gd name="T14" fmla="*/ 2147483647 w 80"/>
                <a:gd name="T15" fmla="*/ 2147483647 h 112"/>
                <a:gd name="T16" fmla="*/ 2147483647 w 80"/>
                <a:gd name="T17" fmla="*/ 2147483647 h 112"/>
                <a:gd name="T18" fmla="*/ 0 w 80"/>
                <a:gd name="T19" fmla="*/ 2147483647 h 112"/>
                <a:gd name="T20" fmla="*/ 0 w 80"/>
                <a:gd name="T21" fmla="*/ 2147483647 h 112"/>
                <a:gd name="T22" fmla="*/ 0 w 80"/>
                <a:gd name="T23" fmla="*/ 2147483647 h 112"/>
                <a:gd name="T24" fmla="*/ 0 w 80"/>
                <a:gd name="T25" fmla="*/ 2147483647 h 112"/>
                <a:gd name="T26" fmla="*/ 2147483647 w 80"/>
                <a:gd name="T27" fmla="*/ 2147483647 h 112"/>
                <a:gd name="T28" fmla="*/ 2147483647 w 80"/>
                <a:gd name="T29" fmla="*/ 2147483647 h 112"/>
                <a:gd name="T30" fmla="*/ 2147483647 w 80"/>
                <a:gd name="T31" fmla="*/ 2147483647 h 112"/>
                <a:gd name="T32" fmla="*/ 2147483647 w 80"/>
                <a:gd name="T33" fmla="*/ 2147483647 h 112"/>
                <a:gd name="T34" fmla="*/ 2147483647 w 80"/>
                <a:gd name="T35" fmla="*/ 2147483647 h 112"/>
                <a:gd name="T36" fmla="*/ 2147483647 w 80"/>
                <a:gd name="T37" fmla="*/ 2147483647 h 112"/>
                <a:gd name="T38" fmla="*/ 2147483647 w 80"/>
                <a:gd name="T39" fmla="*/ 2147483647 h 112"/>
                <a:gd name="T40" fmla="*/ 2147483647 w 80"/>
                <a:gd name="T41" fmla="*/ 2147483647 h 112"/>
                <a:gd name="T42" fmla="*/ 2147483647 w 80"/>
                <a:gd name="T43" fmla="*/ 2147483647 h 112"/>
                <a:gd name="T44" fmla="*/ 2147483647 w 80"/>
                <a:gd name="T45" fmla="*/ 2147483647 h 112"/>
                <a:gd name="T46" fmla="*/ 2147483647 w 80"/>
                <a:gd name="T47" fmla="*/ 2147483647 h 112"/>
                <a:gd name="T48" fmla="*/ 2147483647 w 80"/>
                <a:gd name="T49" fmla="*/ 2147483647 h 112"/>
                <a:gd name="T50" fmla="*/ 2147483647 w 80"/>
                <a:gd name="T51" fmla="*/ 2147483647 h 112"/>
                <a:gd name="T52" fmla="*/ 2147483647 w 80"/>
                <a:gd name="T53" fmla="*/ 2147483647 h 112"/>
                <a:gd name="T54" fmla="*/ 2147483647 w 80"/>
                <a:gd name="T55" fmla="*/ 2147483647 h 112"/>
                <a:gd name="T56" fmla="*/ 2147483647 w 80"/>
                <a:gd name="T57" fmla="*/ 2147483647 h 112"/>
                <a:gd name="T58" fmla="*/ 2147483647 w 80"/>
                <a:gd name="T59" fmla="*/ 2147483647 h 112"/>
                <a:gd name="T60" fmla="*/ 2147483647 w 80"/>
                <a:gd name="T61" fmla="*/ 2147483647 h 112"/>
                <a:gd name="T62" fmla="*/ 2147483647 w 80"/>
                <a:gd name="T63" fmla="*/ 2147483647 h 112"/>
                <a:gd name="T64" fmla="*/ 2147483647 w 80"/>
                <a:gd name="T65" fmla="*/ 2147483647 h 112"/>
                <a:gd name="T66" fmla="*/ 2147483647 w 80"/>
                <a:gd name="T67" fmla="*/ 2147483647 h 112"/>
                <a:gd name="T68" fmla="*/ 2147483647 w 80"/>
                <a:gd name="T69" fmla="*/ 0 h 112"/>
                <a:gd name="T70" fmla="*/ 2147483647 w 80"/>
                <a:gd name="T71" fmla="*/ 2147483647 h 112"/>
                <a:gd name="T72" fmla="*/ 2147483647 w 80"/>
                <a:gd name="T73" fmla="*/ 2147483647 h 112"/>
                <a:gd name="T74" fmla="*/ 2147483647 w 80"/>
                <a:gd name="T75" fmla="*/ 2147483647 h 1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0" h="112">
                  <a:moveTo>
                    <a:pt x="70" y="2"/>
                  </a:moveTo>
                  <a:lnTo>
                    <a:pt x="70" y="2"/>
                  </a:lnTo>
                  <a:lnTo>
                    <a:pt x="60" y="12"/>
                  </a:lnTo>
                  <a:lnTo>
                    <a:pt x="53" y="21"/>
                  </a:lnTo>
                  <a:lnTo>
                    <a:pt x="40" y="43"/>
                  </a:lnTo>
                  <a:lnTo>
                    <a:pt x="30" y="58"/>
                  </a:lnTo>
                  <a:lnTo>
                    <a:pt x="21" y="73"/>
                  </a:lnTo>
                  <a:lnTo>
                    <a:pt x="10" y="87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3" y="110"/>
                  </a:lnTo>
                  <a:lnTo>
                    <a:pt x="19" y="97"/>
                  </a:lnTo>
                  <a:lnTo>
                    <a:pt x="27" y="85"/>
                  </a:lnTo>
                  <a:lnTo>
                    <a:pt x="44" y="61"/>
                  </a:lnTo>
                  <a:lnTo>
                    <a:pt x="52" y="49"/>
                  </a:lnTo>
                  <a:lnTo>
                    <a:pt x="60" y="36"/>
                  </a:lnTo>
                  <a:lnTo>
                    <a:pt x="68" y="24"/>
                  </a:lnTo>
                  <a:lnTo>
                    <a:pt x="79" y="12"/>
                  </a:lnTo>
                  <a:lnTo>
                    <a:pt x="80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9" y="2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1" y="1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2" name="Freeform 2295"/>
            <p:cNvSpPr>
              <a:spLocks/>
            </p:cNvSpPr>
            <p:nvPr/>
          </p:nvSpPr>
          <p:spPr bwMode="auto">
            <a:xfrm>
              <a:off x="7951789" y="6157913"/>
              <a:ext cx="49213" cy="65088"/>
            </a:xfrm>
            <a:custGeom>
              <a:avLst/>
              <a:gdLst>
                <a:gd name="T0" fmla="*/ 2147483647 w 91"/>
                <a:gd name="T1" fmla="*/ 2147483647 h 125"/>
                <a:gd name="T2" fmla="*/ 2147483647 w 91"/>
                <a:gd name="T3" fmla="*/ 2147483647 h 125"/>
                <a:gd name="T4" fmla="*/ 2147483647 w 91"/>
                <a:gd name="T5" fmla="*/ 2147483647 h 125"/>
                <a:gd name="T6" fmla="*/ 2147483647 w 91"/>
                <a:gd name="T7" fmla="*/ 2147483647 h 125"/>
                <a:gd name="T8" fmla="*/ 2147483647 w 91"/>
                <a:gd name="T9" fmla="*/ 2147483647 h 125"/>
                <a:gd name="T10" fmla="*/ 2147483647 w 91"/>
                <a:gd name="T11" fmla="*/ 2147483647 h 125"/>
                <a:gd name="T12" fmla="*/ 2147483647 w 91"/>
                <a:gd name="T13" fmla="*/ 2147483647 h 125"/>
                <a:gd name="T14" fmla="*/ 2147483647 w 91"/>
                <a:gd name="T15" fmla="*/ 2147483647 h 125"/>
                <a:gd name="T16" fmla="*/ 2147483647 w 91"/>
                <a:gd name="T17" fmla="*/ 2147483647 h 125"/>
                <a:gd name="T18" fmla="*/ 0 w 91"/>
                <a:gd name="T19" fmla="*/ 2147483647 h 125"/>
                <a:gd name="T20" fmla="*/ 2147483647 w 91"/>
                <a:gd name="T21" fmla="*/ 2147483647 h 125"/>
                <a:gd name="T22" fmla="*/ 2147483647 w 91"/>
                <a:gd name="T23" fmla="*/ 2147483647 h 125"/>
                <a:gd name="T24" fmla="*/ 2147483647 w 91"/>
                <a:gd name="T25" fmla="*/ 2147483647 h 125"/>
                <a:gd name="T26" fmla="*/ 2147483647 w 91"/>
                <a:gd name="T27" fmla="*/ 2147483647 h 125"/>
                <a:gd name="T28" fmla="*/ 2147483647 w 91"/>
                <a:gd name="T29" fmla="*/ 2147483647 h 125"/>
                <a:gd name="T30" fmla="*/ 2147483647 w 91"/>
                <a:gd name="T31" fmla="*/ 2147483647 h 125"/>
                <a:gd name="T32" fmla="*/ 2147483647 w 91"/>
                <a:gd name="T33" fmla="*/ 2147483647 h 125"/>
                <a:gd name="T34" fmla="*/ 2147483647 w 91"/>
                <a:gd name="T35" fmla="*/ 2147483647 h 125"/>
                <a:gd name="T36" fmla="*/ 2147483647 w 91"/>
                <a:gd name="T37" fmla="*/ 2147483647 h 125"/>
                <a:gd name="T38" fmla="*/ 2147483647 w 91"/>
                <a:gd name="T39" fmla="*/ 2147483647 h 125"/>
                <a:gd name="T40" fmla="*/ 2147483647 w 91"/>
                <a:gd name="T41" fmla="*/ 2147483647 h 125"/>
                <a:gd name="T42" fmla="*/ 2147483647 w 91"/>
                <a:gd name="T43" fmla="*/ 2147483647 h 125"/>
                <a:gd name="T44" fmla="*/ 2147483647 w 91"/>
                <a:gd name="T45" fmla="*/ 2147483647 h 125"/>
                <a:gd name="T46" fmla="*/ 2147483647 w 91"/>
                <a:gd name="T47" fmla="*/ 2147483647 h 125"/>
                <a:gd name="T48" fmla="*/ 2147483647 w 91"/>
                <a:gd name="T49" fmla="*/ 2147483647 h 125"/>
                <a:gd name="T50" fmla="*/ 2147483647 w 91"/>
                <a:gd name="T51" fmla="*/ 2147483647 h 125"/>
                <a:gd name="T52" fmla="*/ 2147483647 w 91"/>
                <a:gd name="T53" fmla="*/ 2147483647 h 125"/>
                <a:gd name="T54" fmla="*/ 2147483647 w 91"/>
                <a:gd name="T55" fmla="*/ 2147483647 h 125"/>
                <a:gd name="T56" fmla="*/ 2147483647 w 91"/>
                <a:gd name="T57" fmla="*/ 0 h 125"/>
                <a:gd name="T58" fmla="*/ 2147483647 w 91"/>
                <a:gd name="T59" fmla="*/ 0 h 125"/>
                <a:gd name="T60" fmla="*/ 2147483647 w 91"/>
                <a:gd name="T61" fmla="*/ 0 h 125"/>
                <a:gd name="T62" fmla="*/ 2147483647 w 91"/>
                <a:gd name="T63" fmla="*/ 0 h 125"/>
                <a:gd name="T64" fmla="*/ 2147483647 w 91"/>
                <a:gd name="T65" fmla="*/ 2147483647 h 125"/>
                <a:gd name="T66" fmla="*/ 2147483647 w 91"/>
                <a:gd name="T67" fmla="*/ 2147483647 h 12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1" h="125">
                  <a:moveTo>
                    <a:pt x="77" y="3"/>
                  </a:moveTo>
                  <a:lnTo>
                    <a:pt x="77" y="3"/>
                  </a:lnTo>
                  <a:lnTo>
                    <a:pt x="56" y="30"/>
                  </a:lnTo>
                  <a:lnTo>
                    <a:pt x="34" y="56"/>
                  </a:lnTo>
                  <a:lnTo>
                    <a:pt x="24" y="71"/>
                  </a:lnTo>
                  <a:lnTo>
                    <a:pt x="15" y="84"/>
                  </a:lnTo>
                  <a:lnTo>
                    <a:pt x="7" y="99"/>
                  </a:lnTo>
                  <a:lnTo>
                    <a:pt x="1" y="115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8" y="125"/>
                  </a:lnTo>
                  <a:lnTo>
                    <a:pt x="11" y="123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20" y="103"/>
                  </a:lnTo>
                  <a:lnTo>
                    <a:pt x="28" y="90"/>
                  </a:lnTo>
                  <a:lnTo>
                    <a:pt x="37" y="75"/>
                  </a:lnTo>
                  <a:lnTo>
                    <a:pt x="47" y="61"/>
                  </a:lnTo>
                  <a:lnTo>
                    <a:pt x="68" y="35"/>
                  </a:lnTo>
                  <a:lnTo>
                    <a:pt x="89" y="10"/>
                  </a:lnTo>
                  <a:lnTo>
                    <a:pt x="91" y="7"/>
                  </a:lnTo>
                  <a:lnTo>
                    <a:pt x="91" y="4"/>
                  </a:lnTo>
                  <a:lnTo>
                    <a:pt x="89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3" name="Freeform 2296"/>
            <p:cNvSpPr>
              <a:spLocks/>
            </p:cNvSpPr>
            <p:nvPr/>
          </p:nvSpPr>
          <p:spPr bwMode="auto">
            <a:xfrm>
              <a:off x="7997826" y="6135688"/>
              <a:ext cx="68263" cy="87313"/>
            </a:xfrm>
            <a:custGeom>
              <a:avLst/>
              <a:gdLst>
                <a:gd name="T0" fmla="*/ 2147483647 w 131"/>
                <a:gd name="T1" fmla="*/ 2147483647 h 167"/>
                <a:gd name="T2" fmla="*/ 2147483647 w 131"/>
                <a:gd name="T3" fmla="*/ 2147483647 h 167"/>
                <a:gd name="T4" fmla="*/ 2147483647 w 131"/>
                <a:gd name="T5" fmla="*/ 2147483647 h 167"/>
                <a:gd name="T6" fmla="*/ 2147483647 w 131"/>
                <a:gd name="T7" fmla="*/ 2147483647 h 167"/>
                <a:gd name="T8" fmla="*/ 2147483647 w 131"/>
                <a:gd name="T9" fmla="*/ 2147483647 h 167"/>
                <a:gd name="T10" fmla="*/ 2147483647 w 131"/>
                <a:gd name="T11" fmla="*/ 2147483647 h 167"/>
                <a:gd name="T12" fmla="*/ 2147483647 w 131"/>
                <a:gd name="T13" fmla="*/ 2147483647 h 167"/>
                <a:gd name="T14" fmla="*/ 2147483647 w 131"/>
                <a:gd name="T15" fmla="*/ 2147483647 h 167"/>
                <a:gd name="T16" fmla="*/ 0 w 131"/>
                <a:gd name="T17" fmla="*/ 2147483647 h 167"/>
                <a:gd name="T18" fmla="*/ 0 w 131"/>
                <a:gd name="T19" fmla="*/ 2147483647 h 167"/>
                <a:gd name="T20" fmla="*/ 2147483647 w 131"/>
                <a:gd name="T21" fmla="*/ 2147483647 h 167"/>
                <a:gd name="T22" fmla="*/ 2147483647 w 131"/>
                <a:gd name="T23" fmla="*/ 2147483647 h 167"/>
                <a:gd name="T24" fmla="*/ 2147483647 w 131"/>
                <a:gd name="T25" fmla="*/ 2147483647 h 167"/>
                <a:gd name="T26" fmla="*/ 2147483647 w 131"/>
                <a:gd name="T27" fmla="*/ 2147483647 h 167"/>
                <a:gd name="T28" fmla="*/ 2147483647 w 131"/>
                <a:gd name="T29" fmla="*/ 2147483647 h 167"/>
                <a:gd name="T30" fmla="*/ 2147483647 w 131"/>
                <a:gd name="T31" fmla="*/ 2147483647 h 167"/>
                <a:gd name="T32" fmla="*/ 2147483647 w 131"/>
                <a:gd name="T33" fmla="*/ 2147483647 h 167"/>
                <a:gd name="T34" fmla="*/ 2147483647 w 131"/>
                <a:gd name="T35" fmla="*/ 2147483647 h 167"/>
                <a:gd name="T36" fmla="*/ 2147483647 w 131"/>
                <a:gd name="T37" fmla="*/ 2147483647 h 167"/>
                <a:gd name="T38" fmla="*/ 2147483647 w 131"/>
                <a:gd name="T39" fmla="*/ 2147483647 h 167"/>
                <a:gd name="T40" fmla="*/ 2147483647 w 131"/>
                <a:gd name="T41" fmla="*/ 2147483647 h 167"/>
                <a:gd name="T42" fmla="*/ 2147483647 w 131"/>
                <a:gd name="T43" fmla="*/ 2147483647 h 167"/>
                <a:gd name="T44" fmla="*/ 2147483647 w 131"/>
                <a:gd name="T45" fmla="*/ 2147483647 h 167"/>
                <a:gd name="T46" fmla="*/ 2147483647 w 131"/>
                <a:gd name="T47" fmla="*/ 2147483647 h 167"/>
                <a:gd name="T48" fmla="*/ 2147483647 w 131"/>
                <a:gd name="T49" fmla="*/ 2147483647 h 167"/>
                <a:gd name="T50" fmla="*/ 2147483647 w 131"/>
                <a:gd name="T51" fmla="*/ 2147483647 h 167"/>
                <a:gd name="T52" fmla="*/ 2147483647 w 131"/>
                <a:gd name="T53" fmla="*/ 2147483647 h 167"/>
                <a:gd name="T54" fmla="*/ 2147483647 w 131"/>
                <a:gd name="T55" fmla="*/ 2147483647 h 167"/>
                <a:gd name="T56" fmla="*/ 2147483647 w 131"/>
                <a:gd name="T57" fmla="*/ 0 h 167"/>
                <a:gd name="T58" fmla="*/ 2147483647 w 131"/>
                <a:gd name="T59" fmla="*/ 2147483647 h 167"/>
                <a:gd name="T60" fmla="*/ 2147483647 w 131"/>
                <a:gd name="T61" fmla="*/ 2147483647 h 167"/>
                <a:gd name="T62" fmla="*/ 2147483647 w 131"/>
                <a:gd name="T63" fmla="*/ 2147483647 h 1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1" h="167">
                  <a:moveTo>
                    <a:pt x="120" y="3"/>
                  </a:moveTo>
                  <a:lnTo>
                    <a:pt x="120" y="3"/>
                  </a:lnTo>
                  <a:lnTo>
                    <a:pt x="102" y="20"/>
                  </a:lnTo>
                  <a:lnTo>
                    <a:pt x="87" y="38"/>
                  </a:lnTo>
                  <a:lnTo>
                    <a:pt x="57" y="77"/>
                  </a:lnTo>
                  <a:lnTo>
                    <a:pt x="29" y="117"/>
                  </a:lnTo>
                  <a:lnTo>
                    <a:pt x="2" y="156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8" y="167"/>
                  </a:lnTo>
                  <a:lnTo>
                    <a:pt x="11" y="165"/>
                  </a:lnTo>
                  <a:lnTo>
                    <a:pt x="14" y="163"/>
                  </a:lnTo>
                  <a:lnTo>
                    <a:pt x="40" y="123"/>
                  </a:lnTo>
                  <a:lnTo>
                    <a:pt x="68" y="85"/>
                  </a:lnTo>
                  <a:lnTo>
                    <a:pt x="97" y="47"/>
                  </a:lnTo>
                  <a:lnTo>
                    <a:pt x="113" y="30"/>
                  </a:lnTo>
                  <a:lnTo>
                    <a:pt x="129" y="12"/>
                  </a:lnTo>
                  <a:lnTo>
                    <a:pt x="131" y="10"/>
                  </a:lnTo>
                  <a:lnTo>
                    <a:pt x="131" y="7"/>
                  </a:lnTo>
                  <a:lnTo>
                    <a:pt x="131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1"/>
                  </a:lnTo>
                  <a:lnTo>
                    <a:pt x="1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4" name="Freeform 2297"/>
            <p:cNvSpPr>
              <a:spLocks/>
            </p:cNvSpPr>
            <p:nvPr/>
          </p:nvSpPr>
          <p:spPr bwMode="auto">
            <a:xfrm>
              <a:off x="8037514" y="6127750"/>
              <a:ext cx="66675" cy="98425"/>
            </a:xfrm>
            <a:custGeom>
              <a:avLst/>
              <a:gdLst>
                <a:gd name="T0" fmla="*/ 2147483647 w 127"/>
                <a:gd name="T1" fmla="*/ 2147483647 h 185"/>
                <a:gd name="T2" fmla="*/ 2147483647 w 127"/>
                <a:gd name="T3" fmla="*/ 2147483647 h 185"/>
                <a:gd name="T4" fmla="*/ 2147483647 w 127"/>
                <a:gd name="T5" fmla="*/ 2147483647 h 185"/>
                <a:gd name="T6" fmla="*/ 2147483647 w 127"/>
                <a:gd name="T7" fmla="*/ 2147483647 h 185"/>
                <a:gd name="T8" fmla="*/ 2147483647 w 127"/>
                <a:gd name="T9" fmla="*/ 2147483647 h 185"/>
                <a:gd name="T10" fmla="*/ 2147483647 w 127"/>
                <a:gd name="T11" fmla="*/ 2147483647 h 185"/>
                <a:gd name="T12" fmla="*/ 2147483647 w 127"/>
                <a:gd name="T13" fmla="*/ 2147483647 h 185"/>
                <a:gd name="T14" fmla="*/ 2147483647 w 127"/>
                <a:gd name="T15" fmla="*/ 2147483647 h 185"/>
                <a:gd name="T16" fmla="*/ 2147483647 w 127"/>
                <a:gd name="T17" fmla="*/ 2147483647 h 185"/>
                <a:gd name="T18" fmla="*/ 2147483647 w 127"/>
                <a:gd name="T19" fmla="*/ 2147483647 h 185"/>
                <a:gd name="T20" fmla="*/ 2147483647 w 127"/>
                <a:gd name="T21" fmla="*/ 2147483647 h 185"/>
                <a:gd name="T22" fmla="*/ 2147483647 w 127"/>
                <a:gd name="T23" fmla="*/ 2147483647 h 185"/>
                <a:gd name="T24" fmla="*/ 0 w 127"/>
                <a:gd name="T25" fmla="*/ 2147483647 h 185"/>
                <a:gd name="T26" fmla="*/ 2147483647 w 127"/>
                <a:gd name="T27" fmla="*/ 2147483647 h 185"/>
                <a:gd name="T28" fmla="*/ 2147483647 w 127"/>
                <a:gd name="T29" fmla="*/ 2147483647 h 185"/>
                <a:gd name="T30" fmla="*/ 2147483647 w 127"/>
                <a:gd name="T31" fmla="*/ 2147483647 h 185"/>
                <a:gd name="T32" fmla="*/ 2147483647 w 127"/>
                <a:gd name="T33" fmla="*/ 2147483647 h 185"/>
                <a:gd name="T34" fmla="*/ 2147483647 w 127"/>
                <a:gd name="T35" fmla="*/ 2147483647 h 185"/>
                <a:gd name="T36" fmla="*/ 2147483647 w 127"/>
                <a:gd name="T37" fmla="*/ 2147483647 h 185"/>
                <a:gd name="T38" fmla="*/ 2147483647 w 127"/>
                <a:gd name="T39" fmla="*/ 2147483647 h 185"/>
                <a:gd name="T40" fmla="*/ 2147483647 w 127"/>
                <a:gd name="T41" fmla="*/ 2147483647 h 185"/>
                <a:gd name="T42" fmla="*/ 2147483647 w 127"/>
                <a:gd name="T43" fmla="*/ 2147483647 h 185"/>
                <a:gd name="T44" fmla="*/ 2147483647 w 127"/>
                <a:gd name="T45" fmla="*/ 2147483647 h 185"/>
                <a:gd name="T46" fmla="*/ 2147483647 w 127"/>
                <a:gd name="T47" fmla="*/ 2147483647 h 185"/>
                <a:gd name="T48" fmla="*/ 2147483647 w 127"/>
                <a:gd name="T49" fmla="*/ 2147483647 h 185"/>
                <a:gd name="T50" fmla="*/ 2147483647 w 127"/>
                <a:gd name="T51" fmla="*/ 2147483647 h 185"/>
                <a:gd name="T52" fmla="*/ 2147483647 w 127"/>
                <a:gd name="T53" fmla="*/ 2147483647 h 185"/>
                <a:gd name="T54" fmla="*/ 2147483647 w 127"/>
                <a:gd name="T55" fmla="*/ 2147483647 h 185"/>
                <a:gd name="T56" fmla="*/ 2147483647 w 127"/>
                <a:gd name="T57" fmla="*/ 2147483647 h 185"/>
                <a:gd name="T58" fmla="*/ 2147483647 w 127"/>
                <a:gd name="T59" fmla="*/ 2147483647 h 185"/>
                <a:gd name="T60" fmla="*/ 2147483647 w 127"/>
                <a:gd name="T61" fmla="*/ 2147483647 h 185"/>
                <a:gd name="T62" fmla="*/ 2147483647 w 127"/>
                <a:gd name="T63" fmla="*/ 2147483647 h 185"/>
                <a:gd name="T64" fmla="*/ 2147483647 w 127"/>
                <a:gd name="T65" fmla="*/ 2147483647 h 185"/>
                <a:gd name="T66" fmla="*/ 2147483647 w 127"/>
                <a:gd name="T67" fmla="*/ 2147483647 h 185"/>
                <a:gd name="T68" fmla="*/ 2147483647 w 127"/>
                <a:gd name="T69" fmla="*/ 2147483647 h 185"/>
                <a:gd name="T70" fmla="*/ 2147483647 w 127"/>
                <a:gd name="T71" fmla="*/ 2147483647 h 185"/>
                <a:gd name="T72" fmla="*/ 2147483647 w 127"/>
                <a:gd name="T73" fmla="*/ 0 h 185"/>
                <a:gd name="T74" fmla="*/ 2147483647 w 127"/>
                <a:gd name="T75" fmla="*/ 0 h 185"/>
                <a:gd name="T76" fmla="*/ 2147483647 w 127"/>
                <a:gd name="T77" fmla="*/ 2147483647 h 185"/>
                <a:gd name="T78" fmla="*/ 2147483647 w 127"/>
                <a:gd name="T79" fmla="*/ 2147483647 h 185"/>
                <a:gd name="T80" fmla="*/ 2147483647 w 127"/>
                <a:gd name="T81" fmla="*/ 2147483647 h 1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7" h="185">
                  <a:moveTo>
                    <a:pt x="114" y="5"/>
                  </a:moveTo>
                  <a:lnTo>
                    <a:pt x="114" y="5"/>
                  </a:lnTo>
                  <a:lnTo>
                    <a:pt x="109" y="15"/>
                  </a:lnTo>
                  <a:lnTo>
                    <a:pt x="103" y="25"/>
                  </a:lnTo>
                  <a:lnTo>
                    <a:pt x="90" y="44"/>
                  </a:lnTo>
                  <a:lnTo>
                    <a:pt x="75" y="63"/>
                  </a:lnTo>
                  <a:lnTo>
                    <a:pt x="61" y="80"/>
                  </a:lnTo>
                  <a:lnTo>
                    <a:pt x="46" y="104"/>
                  </a:lnTo>
                  <a:lnTo>
                    <a:pt x="32" y="128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2" y="182"/>
                  </a:lnTo>
                  <a:lnTo>
                    <a:pt x="4" y="184"/>
                  </a:lnTo>
                  <a:lnTo>
                    <a:pt x="7" y="185"/>
                  </a:lnTo>
                  <a:lnTo>
                    <a:pt x="8" y="185"/>
                  </a:lnTo>
                  <a:lnTo>
                    <a:pt x="11" y="184"/>
                  </a:lnTo>
                  <a:lnTo>
                    <a:pt x="14" y="182"/>
                  </a:lnTo>
                  <a:lnTo>
                    <a:pt x="41" y="140"/>
                  </a:lnTo>
                  <a:lnTo>
                    <a:pt x="55" y="118"/>
                  </a:lnTo>
                  <a:lnTo>
                    <a:pt x="68" y="97"/>
                  </a:lnTo>
                  <a:lnTo>
                    <a:pt x="75" y="86"/>
                  </a:lnTo>
                  <a:lnTo>
                    <a:pt x="82" y="75"/>
                  </a:lnTo>
                  <a:lnTo>
                    <a:pt x="98" y="55"/>
                  </a:lnTo>
                  <a:lnTo>
                    <a:pt x="113" y="34"/>
                  </a:lnTo>
                  <a:lnTo>
                    <a:pt x="120" y="24"/>
                  </a:lnTo>
                  <a:lnTo>
                    <a:pt x="125" y="11"/>
                  </a:lnTo>
                  <a:lnTo>
                    <a:pt x="127" y="9"/>
                  </a:lnTo>
                  <a:lnTo>
                    <a:pt x="125" y="6"/>
                  </a:lnTo>
                  <a:lnTo>
                    <a:pt x="124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4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5" name="Freeform 2298"/>
            <p:cNvSpPr>
              <a:spLocks/>
            </p:cNvSpPr>
            <p:nvPr/>
          </p:nvSpPr>
          <p:spPr bwMode="auto">
            <a:xfrm>
              <a:off x="8059739" y="6127750"/>
              <a:ext cx="82550" cy="103188"/>
            </a:xfrm>
            <a:custGeom>
              <a:avLst/>
              <a:gdLst>
                <a:gd name="T0" fmla="*/ 2147483647 w 156"/>
                <a:gd name="T1" fmla="*/ 2147483647 h 194"/>
                <a:gd name="T2" fmla="*/ 2147483647 w 156"/>
                <a:gd name="T3" fmla="*/ 2147483647 h 194"/>
                <a:gd name="T4" fmla="*/ 2147483647 w 156"/>
                <a:gd name="T5" fmla="*/ 2147483647 h 194"/>
                <a:gd name="T6" fmla="*/ 2147483647 w 156"/>
                <a:gd name="T7" fmla="*/ 2147483647 h 194"/>
                <a:gd name="T8" fmla="*/ 2147483647 w 156"/>
                <a:gd name="T9" fmla="*/ 2147483647 h 194"/>
                <a:gd name="T10" fmla="*/ 2147483647 w 156"/>
                <a:gd name="T11" fmla="*/ 2147483647 h 194"/>
                <a:gd name="T12" fmla="*/ 2147483647 w 156"/>
                <a:gd name="T13" fmla="*/ 2147483647 h 194"/>
                <a:gd name="T14" fmla="*/ 2147483647 w 156"/>
                <a:gd name="T15" fmla="*/ 2147483647 h 194"/>
                <a:gd name="T16" fmla="*/ 2147483647 w 156"/>
                <a:gd name="T17" fmla="*/ 2147483647 h 194"/>
                <a:gd name="T18" fmla="*/ 2147483647 w 156"/>
                <a:gd name="T19" fmla="*/ 2147483647 h 194"/>
                <a:gd name="T20" fmla="*/ 2147483647 w 156"/>
                <a:gd name="T21" fmla="*/ 2147483647 h 194"/>
                <a:gd name="T22" fmla="*/ 0 w 156"/>
                <a:gd name="T23" fmla="*/ 2147483647 h 194"/>
                <a:gd name="T24" fmla="*/ 0 w 156"/>
                <a:gd name="T25" fmla="*/ 2147483647 h 194"/>
                <a:gd name="T26" fmla="*/ 0 w 156"/>
                <a:gd name="T27" fmla="*/ 2147483647 h 194"/>
                <a:gd name="T28" fmla="*/ 2147483647 w 156"/>
                <a:gd name="T29" fmla="*/ 2147483647 h 194"/>
                <a:gd name="T30" fmla="*/ 2147483647 w 156"/>
                <a:gd name="T31" fmla="*/ 2147483647 h 194"/>
                <a:gd name="T32" fmla="*/ 2147483647 w 156"/>
                <a:gd name="T33" fmla="*/ 2147483647 h 194"/>
                <a:gd name="T34" fmla="*/ 2147483647 w 156"/>
                <a:gd name="T35" fmla="*/ 2147483647 h 194"/>
                <a:gd name="T36" fmla="*/ 2147483647 w 156"/>
                <a:gd name="T37" fmla="*/ 2147483647 h 194"/>
                <a:gd name="T38" fmla="*/ 2147483647 w 156"/>
                <a:gd name="T39" fmla="*/ 2147483647 h 194"/>
                <a:gd name="T40" fmla="*/ 2147483647 w 156"/>
                <a:gd name="T41" fmla="*/ 2147483647 h 194"/>
                <a:gd name="T42" fmla="*/ 2147483647 w 156"/>
                <a:gd name="T43" fmla="*/ 2147483647 h 194"/>
                <a:gd name="T44" fmla="*/ 2147483647 w 156"/>
                <a:gd name="T45" fmla="*/ 2147483647 h 194"/>
                <a:gd name="T46" fmla="*/ 2147483647 w 156"/>
                <a:gd name="T47" fmla="*/ 2147483647 h 194"/>
                <a:gd name="T48" fmla="*/ 2147483647 w 156"/>
                <a:gd name="T49" fmla="*/ 2147483647 h 194"/>
                <a:gd name="T50" fmla="*/ 2147483647 w 156"/>
                <a:gd name="T51" fmla="*/ 2147483647 h 194"/>
                <a:gd name="T52" fmla="*/ 2147483647 w 156"/>
                <a:gd name="T53" fmla="*/ 2147483647 h 194"/>
                <a:gd name="T54" fmla="*/ 2147483647 w 156"/>
                <a:gd name="T55" fmla="*/ 2147483647 h 194"/>
                <a:gd name="T56" fmla="*/ 2147483647 w 156"/>
                <a:gd name="T57" fmla="*/ 2147483647 h 194"/>
                <a:gd name="T58" fmla="*/ 2147483647 w 156"/>
                <a:gd name="T59" fmla="*/ 2147483647 h 194"/>
                <a:gd name="T60" fmla="*/ 2147483647 w 156"/>
                <a:gd name="T61" fmla="*/ 2147483647 h 194"/>
                <a:gd name="T62" fmla="*/ 2147483647 w 156"/>
                <a:gd name="T63" fmla="*/ 2147483647 h 194"/>
                <a:gd name="T64" fmla="*/ 2147483647 w 156"/>
                <a:gd name="T65" fmla="*/ 2147483647 h 194"/>
                <a:gd name="T66" fmla="*/ 2147483647 w 156"/>
                <a:gd name="T67" fmla="*/ 2147483647 h 194"/>
                <a:gd name="T68" fmla="*/ 2147483647 w 156"/>
                <a:gd name="T69" fmla="*/ 2147483647 h 194"/>
                <a:gd name="T70" fmla="*/ 2147483647 w 156"/>
                <a:gd name="T71" fmla="*/ 2147483647 h 194"/>
                <a:gd name="T72" fmla="*/ 2147483647 w 156"/>
                <a:gd name="T73" fmla="*/ 2147483647 h 194"/>
                <a:gd name="T74" fmla="*/ 2147483647 w 156"/>
                <a:gd name="T75" fmla="*/ 2147483647 h 194"/>
                <a:gd name="T76" fmla="*/ 2147483647 w 156"/>
                <a:gd name="T77" fmla="*/ 2147483647 h 194"/>
                <a:gd name="T78" fmla="*/ 2147483647 w 156"/>
                <a:gd name="T79" fmla="*/ 0 h 194"/>
                <a:gd name="T80" fmla="*/ 2147483647 w 156"/>
                <a:gd name="T81" fmla="*/ 2147483647 h 194"/>
                <a:gd name="T82" fmla="*/ 2147483647 w 156"/>
                <a:gd name="T83" fmla="*/ 2147483647 h 194"/>
                <a:gd name="T84" fmla="*/ 2147483647 w 156"/>
                <a:gd name="T85" fmla="*/ 2147483647 h 19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6" h="194">
                  <a:moveTo>
                    <a:pt x="144" y="3"/>
                  </a:moveTo>
                  <a:lnTo>
                    <a:pt x="144" y="3"/>
                  </a:lnTo>
                  <a:lnTo>
                    <a:pt x="109" y="44"/>
                  </a:lnTo>
                  <a:lnTo>
                    <a:pt x="72" y="85"/>
                  </a:lnTo>
                  <a:lnTo>
                    <a:pt x="63" y="95"/>
                  </a:lnTo>
                  <a:lnTo>
                    <a:pt x="53" y="108"/>
                  </a:lnTo>
                  <a:lnTo>
                    <a:pt x="36" y="133"/>
                  </a:lnTo>
                  <a:lnTo>
                    <a:pt x="19" y="158"/>
                  </a:lnTo>
                  <a:lnTo>
                    <a:pt x="2" y="182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2" y="192"/>
                  </a:lnTo>
                  <a:lnTo>
                    <a:pt x="4" y="193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1" y="192"/>
                  </a:lnTo>
                  <a:lnTo>
                    <a:pt x="29" y="167"/>
                  </a:lnTo>
                  <a:lnTo>
                    <a:pt x="47" y="143"/>
                  </a:lnTo>
                  <a:lnTo>
                    <a:pt x="64" y="118"/>
                  </a:lnTo>
                  <a:lnTo>
                    <a:pt x="82" y="94"/>
                  </a:lnTo>
                  <a:lnTo>
                    <a:pt x="90" y="85"/>
                  </a:lnTo>
                  <a:lnTo>
                    <a:pt x="99" y="75"/>
                  </a:lnTo>
                  <a:lnTo>
                    <a:pt x="118" y="57"/>
                  </a:lnTo>
                  <a:lnTo>
                    <a:pt x="128" y="47"/>
                  </a:lnTo>
                  <a:lnTo>
                    <a:pt x="136" y="36"/>
                  </a:lnTo>
                  <a:lnTo>
                    <a:pt x="146" y="24"/>
                  </a:lnTo>
                  <a:lnTo>
                    <a:pt x="155" y="13"/>
                  </a:lnTo>
                  <a:lnTo>
                    <a:pt x="156" y="10"/>
                  </a:lnTo>
                  <a:lnTo>
                    <a:pt x="156" y="7"/>
                  </a:lnTo>
                  <a:lnTo>
                    <a:pt x="155" y="6"/>
                  </a:lnTo>
                  <a:lnTo>
                    <a:pt x="154" y="3"/>
                  </a:lnTo>
                  <a:lnTo>
                    <a:pt x="152" y="2"/>
                  </a:lnTo>
                  <a:lnTo>
                    <a:pt x="150" y="0"/>
                  </a:lnTo>
                  <a:lnTo>
                    <a:pt x="147" y="2"/>
                  </a:lnTo>
                  <a:lnTo>
                    <a:pt x="14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6" name="Freeform 2299"/>
            <p:cNvSpPr>
              <a:spLocks/>
            </p:cNvSpPr>
            <p:nvPr/>
          </p:nvSpPr>
          <p:spPr bwMode="auto">
            <a:xfrm>
              <a:off x="8108951" y="6091238"/>
              <a:ext cx="80963" cy="122238"/>
            </a:xfrm>
            <a:custGeom>
              <a:avLst/>
              <a:gdLst>
                <a:gd name="T0" fmla="*/ 2147483647 w 152"/>
                <a:gd name="T1" fmla="*/ 2147483647 h 233"/>
                <a:gd name="T2" fmla="*/ 2147483647 w 152"/>
                <a:gd name="T3" fmla="*/ 2147483647 h 233"/>
                <a:gd name="T4" fmla="*/ 2147483647 w 152"/>
                <a:gd name="T5" fmla="*/ 2147483647 h 233"/>
                <a:gd name="T6" fmla="*/ 2147483647 w 152"/>
                <a:gd name="T7" fmla="*/ 2147483647 h 233"/>
                <a:gd name="T8" fmla="*/ 2147483647 w 152"/>
                <a:gd name="T9" fmla="*/ 2147483647 h 233"/>
                <a:gd name="T10" fmla="*/ 2147483647 w 152"/>
                <a:gd name="T11" fmla="*/ 2147483647 h 233"/>
                <a:gd name="T12" fmla="*/ 2147483647 w 152"/>
                <a:gd name="T13" fmla="*/ 2147483647 h 233"/>
                <a:gd name="T14" fmla="*/ 2147483647 w 152"/>
                <a:gd name="T15" fmla="*/ 2147483647 h 233"/>
                <a:gd name="T16" fmla="*/ 2147483647 w 152"/>
                <a:gd name="T17" fmla="*/ 2147483647 h 233"/>
                <a:gd name="T18" fmla="*/ 0 w 152"/>
                <a:gd name="T19" fmla="*/ 2147483647 h 233"/>
                <a:gd name="T20" fmla="*/ 0 w 152"/>
                <a:gd name="T21" fmla="*/ 2147483647 h 233"/>
                <a:gd name="T22" fmla="*/ 0 w 152"/>
                <a:gd name="T23" fmla="*/ 2147483647 h 233"/>
                <a:gd name="T24" fmla="*/ 2147483647 w 152"/>
                <a:gd name="T25" fmla="*/ 2147483647 h 233"/>
                <a:gd name="T26" fmla="*/ 2147483647 w 152"/>
                <a:gd name="T27" fmla="*/ 2147483647 h 233"/>
                <a:gd name="T28" fmla="*/ 2147483647 w 152"/>
                <a:gd name="T29" fmla="*/ 2147483647 h 233"/>
                <a:gd name="T30" fmla="*/ 2147483647 w 152"/>
                <a:gd name="T31" fmla="*/ 2147483647 h 233"/>
                <a:gd name="T32" fmla="*/ 2147483647 w 152"/>
                <a:gd name="T33" fmla="*/ 2147483647 h 233"/>
                <a:gd name="T34" fmla="*/ 2147483647 w 152"/>
                <a:gd name="T35" fmla="*/ 2147483647 h 233"/>
                <a:gd name="T36" fmla="*/ 2147483647 w 152"/>
                <a:gd name="T37" fmla="*/ 2147483647 h 233"/>
                <a:gd name="T38" fmla="*/ 2147483647 w 152"/>
                <a:gd name="T39" fmla="*/ 2147483647 h 233"/>
                <a:gd name="T40" fmla="*/ 2147483647 w 152"/>
                <a:gd name="T41" fmla="*/ 2147483647 h 233"/>
                <a:gd name="T42" fmla="*/ 2147483647 w 152"/>
                <a:gd name="T43" fmla="*/ 2147483647 h 233"/>
                <a:gd name="T44" fmla="*/ 2147483647 w 152"/>
                <a:gd name="T45" fmla="*/ 2147483647 h 233"/>
                <a:gd name="T46" fmla="*/ 2147483647 w 152"/>
                <a:gd name="T47" fmla="*/ 2147483647 h 233"/>
                <a:gd name="T48" fmla="*/ 2147483647 w 152"/>
                <a:gd name="T49" fmla="*/ 2147483647 h 233"/>
                <a:gd name="T50" fmla="*/ 2147483647 w 152"/>
                <a:gd name="T51" fmla="*/ 2147483647 h 233"/>
                <a:gd name="T52" fmla="*/ 2147483647 w 152"/>
                <a:gd name="T53" fmla="*/ 2147483647 h 233"/>
                <a:gd name="T54" fmla="*/ 2147483647 w 152"/>
                <a:gd name="T55" fmla="*/ 2147483647 h 233"/>
                <a:gd name="T56" fmla="*/ 2147483647 w 152"/>
                <a:gd name="T57" fmla="*/ 0 h 233"/>
                <a:gd name="T58" fmla="*/ 2147483647 w 152"/>
                <a:gd name="T59" fmla="*/ 0 h 233"/>
                <a:gd name="T60" fmla="*/ 2147483647 w 152"/>
                <a:gd name="T61" fmla="*/ 0 h 233"/>
                <a:gd name="T62" fmla="*/ 2147483647 w 152"/>
                <a:gd name="T63" fmla="*/ 0 h 233"/>
                <a:gd name="T64" fmla="*/ 2147483647 w 152"/>
                <a:gd name="T65" fmla="*/ 2147483647 h 233"/>
                <a:gd name="T66" fmla="*/ 2147483647 w 152"/>
                <a:gd name="T67" fmla="*/ 2147483647 h 23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2" h="233">
                  <a:moveTo>
                    <a:pt x="140" y="3"/>
                  </a:moveTo>
                  <a:lnTo>
                    <a:pt x="140" y="3"/>
                  </a:lnTo>
                  <a:lnTo>
                    <a:pt x="109" y="60"/>
                  </a:lnTo>
                  <a:lnTo>
                    <a:pt x="76" y="115"/>
                  </a:lnTo>
                  <a:lnTo>
                    <a:pt x="58" y="142"/>
                  </a:lnTo>
                  <a:lnTo>
                    <a:pt x="41" y="169"/>
                  </a:lnTo>
                  <a:lnTo>
                    <a:pt x="22" y="195"/>
                  </a:lnTo>
                  <a:lnTo>
                    <a:pt x="1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1"/>
                  </a:lnTo>
                  <a:lnTo>
                    <a:pt x="4" y="232"/>
                  </a:lnTo>
                  <a:lnTo>
                    <a:pt x="7" y="233"/>
                  </a:lnTo>
                  <a:lnTo>
                    <a:pt x="8" y="232"/>
                  </a:lnTo>
                  <a:lnTo>
                    <a:pt x="11" y="231"/>
                  </a:lnTo>
                  <a:lnTo>
                    <a:pt x="31" y="205"/>
                  </a:lnTo>
                  <a:lnTo>
                    <a:pt x="52" y="179"/>
                  </a:lnTo>
                  <a:lnTo>
                    <a:pt x="69" y="152"/>
                  </a:lnTo>
                  <a:lnTo>
                    <a:pt x="87" y="123"/>
                  </a:lnTo>
                  <a:lnTo>
                    <a:pt x="119" y="68"/>
                  </a:lnTo>
                  <a:lnTo>
                    <a:pt x="151" y="9"/>
                  </a:lnTo>
                  <a:lnTo>
                    <a:pt x="152" y="7"/>
                  </a:lnTo>
                  <a:lnTo>
                    <a:pt x="152" y="4"/>
                  </a:lnTo>
                  <a:lnTo>
                    <a:pt x="151" y="3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7" name="Freeform 2300"/>
            <p:cNvSpPr>
              <a:spLocks/>
            </p:cNvSpPr>
            <p:nvPr/>
          </p:nvSpPr>
          <p:spPr bwMode="auto">
            <a:xfrm>
              <a:off x="8161339" y="6126163"/>
              <a:ext cx="38100" cy="47625"/>
            </a:xfrm>
            <a:custGeom>
              <a:avLst/>
              <a:gdLst>
                <a:gd name="T0" fmla="*/ 2147483647 w 71"/>
                <a:gd name="T1" fmla="*/ 2147483647 h 89"/>
                <a:gd name="T2" fmla="*/ 2147483647 w 71"/>
                <a:gd name="T3" fmla="*/ 2147483647 h 89"/>
                <a:gd name="T4" fmla="*/ 2147483647 w 71"/>
                <a:gd name="T5" fmla="*/ 2147483647 h 89"/>
                <a:gd name="T6" fmla="*/ 2147483647 w 71"/>
                <a:gd name="T7" fmla="*/ 2147483647 h 89"/>
                <a:gd name="T8" fmla="*/ 2147483647 w 71"/>
                <a:gd name="T9" fmla="*/ 2147483647 h 89"/>
                <a:gd name="T10" fmla="*/ 2147483647 w 71"/>
                <a:gd name="T11" fmla="*/ 2147483647 h 89"/>
                <a:gd name="T12" fmla="*/ 0 w 71"/>
                <a:gd name="T13" fmla="*/ 2147483647 h 89"/>
                <a:gd name="T14" fmla="*/ 0 w 71"/>
                <a:gd name="T15" fmla="*/ 2147483647 h 89"/>
                <a:gd name="T16" fmla="*/ 0 w 71"/>
                <a:gd name="T17" fmla="*/ 2147483647 h 89"/>
                <a:gd name="T18" fmla="*/ 2147483647 w 71"/>
                <a:gd name="T19" fmla="*/ 2147483647 h 89"/>
                <a:gd name="T20" fmla="*/ 2147483647 w 71"/>
                <a:gd name="T21" fmla="*/ 2147483647 h 89"/>
                <a:gd name="T22" fmla="*/ 2147483647 w 71"/>
                <a:gd name="T23" fmla="*/ 2147483647 h 89"/>
                <a:gd name="T24" fmla="*/ 2147483647 w 71"/>
                <a:gd name="T25" fmla="*/ 2147483647 h 89"/>
                <a:gd name="T26" fmla="*/ 2147483647 w 71"/>
                <a:gd name="T27" fmla="*/ 2147483647 h 89"/>
                <a:gd name="T28" fmla="*/ 2147483647 w 71"/>
                <a:gd name="T29" fmla="*/ 2147483647 h 89"/>
                <a:gd name="T30" fmla="*/ 2147483647 w 71"/>
                <a:gd name="T31" fmla="*/ 2147483647 h 89"/>
                <a:gd name="T32" fmla="*/ 2147483647 w 71"/>
                <a:gd name="T33" fmla="*/ 2147483647 h 89"/>
                <a:gd name="T34" fmla="*/ 2147483647 w 71"/>
                <a:gd name="T35" fmla="*/ 2147483647 h 89"/>
                <a:gd name="T36" fmla="*/ 2147483647 w 71"/>
                <a:gd name="T37" fmla="*/ 2147483647 h 89"/>
                <a:gd name="T38" fmla="*/ 2147483647 w 71"/>
                <a:gd name="T39" fmla="*/ 2147483647 h 89"/>
                <a:gd name="T40" fmla="*/ 2147483647 w 71"/>
                <a:gd name="T41" fmla="*/ 2147483647 h 89"/>
                <a:gd name="T42" fmla="*/ 2147483647 w 71"/>
                <a:gd name="T43" fmla="*/ 2147483647 h 89"/>
                <a:gd name="T44" fmla="*/ 2147483647 w 71"/>
                <a:gd name="T45" fmla="*/ 0 h 89"/>
                <a:gd name="T46" fmla="*/ 2147483647 w 71"/>
                <a:gd name="T47" fmla="*/ 0 h 89"/>
                <a:gd name="T48" fmla="*/ 2147483647 w 71"/>
                <a:gd name="T49" fmla="*/ 0 h 89"/>
                <a:gd name="T50" fmla="*/ 2147483647 w 71"/>
                <a:gd name="T51" fmla="*/ 0 h 89"/>
                <a:gd name="T52" fmla="*/ 2147483647 w 71"/>
                <a:gd name="T53" fmla="*/ 2147483647 h 89"/>
                <a:gd name="T54" fmla="*/ 2147483647 w 71"/>
                <a:gd name="T55" fmla="*/ 2147483647 h 8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1" h="89">
                  <a:moveTo>
                    <a:pt x="58" y="2"/>
                  </a:moveTo>
                  <a:lnTo>
                    <a:pt x="58" y="2"/>
                  </a:lnTo>
                  <a:lnTo>
                    <a:pt x="45" y="21"/>
                  </a:lnTo>
                  <a:lnTo>
                    <a:pt x="31" y="40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8"/>
                  </a:lnTo>
                  <a:lnTo>
                    <a:pt x="7" y="89"/>
                  </a:lnTo>
                  <a:lnTo>
                    <a:pt x="8" y="88"/>
                  </a:lnTo>
                  <a:lnTo>
                    <a:pt x="11" y="87"/>
                  </a:lnTo>
                  <a:lnTo>
                    <a:pt x="41" y="49"/>
                  </a:lnTo>
                  <a:lnTo>
                    <a:pt x="56" y="28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8" name="Freeform 2301"/>
            <p:cNvSpPr>
              <a:spLocks/>
            </p:cNvSpPr>
            <p:nvPr/>
          </p:nvSpPr>
          <p:spPr bwMode="auto">
            <a:xfrm>
              <a:off x="8166101" y="6135688"/>
              <a:ext cx="47625" cy="47625"/>
            </a:xfrm>
            <a:custGeom>
              <a:avLst/>
              <a:gdLst>
                <a:gd name="T0" fmla="*/ 2147483647 w 90"/>
                <a:gd name="T1" fmla="*/ 2147483647 h 91"/>
                <a:gd name="T2" fmla="*/ 2147483647 w 90"/>
                <a:gd name="T3" fmla="*/ 2147483647 h 91"/>
                <a:gd name="T4" fmla="*/ 2147483647 w 90"/>
                <a:gd name="T5" fmla="*/ 2147483647 h 91"/>
                <a:gd name="T6" fmla="*/ 2147483647 w 90"/>
                <a:gd name="T7" fmla="*/ 2147483647 h 91"/>
                <a:gd name="T8" fmla="*/ 2147483647 w 90"/>
                <a:gd name="T9" fmla="*/ 2147483647 h 91"/>
                <a:gd name="T10" fmla="*/ 2147483647 w 90"/>
                <a:gd name="T11" fmla="*/ 2147483647 h 91"/>
                <a:gd name="T12" fmla="*/ 2147483647 w 90"/>
                <a:gd name="T13" fmla="*/ 2147483647 h 91"/>
                <a:gd name="T14" fmla="*/ 2147483647 w 90"/>
                <a:gd name="T15" fmla="*/ 2147483647 h 91"/>
                <a:gd name="T16" fmla="*/ 2147483647 w 90"/>
                <a:gd name="T17" fmla="*/ 2147483647 h 91"/>
                <a:gd name="T18" fmla="*/ 2147483647 w 90"/>
                <a:gd name="T19" fmla="*/ 2147483647 h 91"/>
                <a:gd name="T20" fmla="*/ 2147483647 w 90"/>
                <a:gd name="T21" fmla="*/ 2147483647 h 91"/>
                <a:gd name="T22" fmla="*/ 2147483647 w 90"/>
                <a:gd name="T23" fmla="*/ 2147483647 h 91"/>
                <a:gd name="T24" fmla="*/ 0 w 90"/>
                <a:gd name="T25" fmla="*/ 2147483647 h 91"/>
                <a:gd name="T26" fmla="*/ 0 w 90"/>
                <a:gd name="T27" fmla="*/ 2147483647 h 91"/>
                <a:gd name="T28" fmla="*/ 2147483647 w 90"/>
                <a:gd name="T29" fmla="*/ 2147483647 h 91"/>
                <a:gd name="T30" fmla="*/ 2147483647 w 90"/>
                <a:gd name="T31" fmla="*/ 2147483647 h 91"/>
                <a:gd name="T32" fmla="*/ 2147483647 w 90"/>
                <a:gd name="T33" fmla="*/ 2147483647 h 91"/>
                <a:gd name="T34" fmla="*/ 2147483647 w 90"/>
                <a:gd name="T35" fmla="*/ 2147483647 h 91"/>
                <a:gd name="T36" fmla="*/ 2147483647 w 90"/>
                <a:gd name="T37" fmla="*/ 2147483647 h 91"/>
                <a:gd name="T38" fmla="*/ 2147483647 w 90"/>
                <a:gd name="T39" fmla="*/ 2147483647 h 91"/>
                <a:gd name="T40" fmla="*/ 2147483647 w 90"/>
                <a:gd name="T41" fmla="*/ 2147483647 h 91"/>
                <a:gd name="T42" fmla="*/ 2147483647 w 90"/>
                <a:gd name="T43" fmla="*/ 2147483647 h 91"/>
                <a:gd name="T44" fmla="*/ 2147483647 w 90"/>
                <a:gd name="T45" fmla="*/ 2147483647 h 91"/>
                <a:gd name="T46" fmla="*/ 2147483647 w 90"/>
                <a:gd name="T47" fmla="*/ 2147483647 h 91"/>
                <a:gd name="T48" fmla="*/ 2147483647 w 90"/>
                <a:gd name="T49" fmla="*/ 2147483647 h 91"/>
                <a:gd name="T50" fmla="*/ 2147483647 w 90"/>
                <a:gd name="T51" fmla="*/ 2147483647 h 91"/>
                <a:gd name="T52" fmla="*/ 2147483647 w 90"/>
                <a:gd name="T53" fmla="*/ 2147483647 h 91"/>
                <a:gd name="T54" fmla="*/ 2147483647 w 90"/>
                <a:gd name="T55" fmla="*/ 2147483647 h 91"/>
                <a:gd name="T56" fmla="*/ 2147483647 w 90"/>
                <a:gd name="T57" fmla="*/ 2147483647 h 91"/>
                <a:gd name="T58" fmla="*/ 2147483647 w 90"/>
                <a:gd name="T59" fmla="*/ 2147483647 h 91"/>
                <a:gd name="T60" fmla="*/ 2147483647 w 90"/>
                <a:gd name="T61" fmla="*/ 2147483647 h 91"/>
                <a:gd name="T62" fmla="*/ 2147483647 w 90"/>
                <a:gd name="T63" fmla="*/ 2147483647 h 91"/>
                <a:gd name="T64" fmla="*/ 2147483647 w 90"/>
                <a:gd name="T65" fmla="*/ 2147483647 h 91"/>
                <a:gd name="T66" fmla="*/ 2147483647 w 90"/>
                <a:gd name="T67" fmla="*/ 2147483647 h 91"/>
                <a:gd name="T68" fmla="*/ 2147483647 w 90"/>
                <a:gd name="T69" fmla="*/ 2147483647 h 91"/>
                <a:gd name="T70" fmla="*/ 2147483647 w 90"/>
                <a:gd name="T71" fmla="*/ 0 h 91"/>
                <a:gd name="T72" fmla="*/ 2147483647 w 90"/>
                <a:gd name="T73" fmla="*/ 2147483647 h 91"/>
                <a:gd name="T74" fmla="*/ 2147483647 w 90"/>
                <a:gd name="T75" fmla="*/ 2147483647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0" h="91">
                  <a:moveTo>
                    <a:pt x="82" y="1"/>
                  </a:moveTo>
                  <a:lnTo>
                    <a:pt x="82" y="1"/>
                  </a:lnTo>
                  <a:lnTo>
                    <a:pt x="69" y="7"/>
                  </a:lnTo>
                  <a:lnTo>
                    <a:pt x="59" y="15"/>
                  </a:lnTo>
                  <a:lnTo>
                    <a:pt x="49" y="23"/>
                  </a:lnTo>
                  <a:lnTo>
                    <a:pt x="40" y="33"/>
                  </a:lnTo>
                  <a:lnTo>
                    <a:pt x="29" y="43"/>
                  </a:lnTo>
                  <a:lnTo>
                    <a:pt x="18" y="56"/>
                  </a:lnTo>
                  <a:lnTo>
                    <a:pt x="10" y="68"/>
                  </a:lnTo>
                  <a:lnTo>
                    <a:pt x="2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1"/>
                  </a:lnTo>
                  <a:lnTo>
                    <a:pt x="11" y="90"/>
                  </a:lnTo>
                  <a:lnTo>
                    <a:pt x="12" y="87"/>
                  </a:lnTo>
                  <a:lnTo>
                    <a:pt x="19" y="76"/>
                  </a:lnTo>
                  <a:lnTo>
                    <a:pt x="27" y="65"/>
                  </a:lnTo>
                  <a:lnTo>
                    <a:pt x="45" y="46"/>
                  </a:lnTo>
                  <a:lnTo>
                    <a:pt x="64" y="27"/>
                  </a:lnTo>
                  <a:lnTo>
                    <a:pt x="73" y="19"/>
                  </a:lnTo>
                  <a:lnTo>
                    <a:pt x="84" y="14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4" y="0"/>
                  </a:lnTo>
                  <a:lnTo>
                    <a:pt x="8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19" name="Freeform 2302"/>
            <p:cNvSpPr>
              <a:spLocks/>
            </p:cNvSpPr>
            <p:nvPr/>
          </p:nvSpPr>
          <p:spPr bwMode="auto">
            <a:xfrm>
              <a:off x="8161339" y="6149975"/>
              <a:ext cx="61913" cy="66675"/>
            </a:xfrm>
            <a:custGeom>
              <a:avLst/>
              <a:gdLst>
                <a:gd name="T0" fmla="*/ 2147483647 w 118"/>
                <a:gd name="T1" fmla="*/ 2147483647 h 125"/>
                <a:gd name="T2" fmla="*/ 2147483647 w 118"/>
                <a:gd name="T3" fmla="*/ 2147483647 h 125"/>
                <a:gd name="T4" fmla="*/ 2147483647 w 118"/>
                <a:gd name="T5" fmla="*/ 2147483647 h 125"/>
                <a:gd name="T6" fmla="*/ 2147483647 w 118"/>
                <a:gd name="T7" fmla="*/ 2147483647 h 125"/>
                <a:gd name="T8" fmla="*/ 2147483647 w 118"/>
                <a:gd name="T9" fmla="*/ 2147483647 h 125"/>
                <a:gd name="T10" fmla="*/ 2147483647 w 118"/>
                <a:gd name="T11" fmla="*/ 2147483647 h 125"/>
                <a:gd name="T12" fmla="*/ 2147483647 w 118"/>
                <a:gd name="T13" fmla="*/ 2147483647 h 125"/>
                <a:gd name="T14" fmla="*/ 2147483647 w 118"/>
                <a:gd name="T15" fmla="*/ 2147483647 h 125"/>
                <a:gd name="T16" fmla="*/ 2147483647 w 118"/>
                <a:gd name="T17" fmla="*/ 2147483647 h 125"/>
                <a:gd name="T18" fmla="*/ 2147483647 w 118"/>
                <a:gd name="T19" fmla="*/ 2147483647 h 125"/>
                <a:gd name="T20" fmla="*/ 0 w 118"/>
                <a:gd name="T21" fmla="*/ 2147483647 h 125"/>
                <a:gd name="T22" fmla="*/ 2147483647 w 118"/>
                <a:gd name="T23" fmla="*/ 2147483647 h 125"/>
                <a:gd name="T24" fmla="*/ 2147483647 w 118"/>
                <a:gd name="T25" fmla="*/ 2147483647 h 125"/>
                <a:gd name="T26" fmla="*/ 2147483647 w 118"/>
                <a:gd name="T27" fmla="*/ 2147483647 h 125"/>
                <a:gd name="T28" fmla="*/ 2147483647 w 118"/>
                <a:gd name="T29" fmla="*/ 2147483647 h 125"/>
                <a:gd name="T30" fmla="*/ 2147483647 w 118"/>
                <a:gd name="T31" fmla="*/ 2147483647 h 125"/>
                <a:gd name="T32" fmla="*/ 2147483647 w 118"/>
                <a:gd name="T33" fmla="*/ 2147483647 h 125"/>
                <a:gd name="T34" fmla="*/ 2147483647 w 118"/>
                <a:gd name="T35" fmla="*/ 2147483647 h 125"/>
                <a:gd name="T36" fmla="*/ 2147483647 w 118"/>
                <a:gd name="T37" fmla="*/ 2147483647 h 125"/>
                <a:gd name="T38" fmla="*/ 2147483647 w 118"/>
                <a:gd name="T39" fmla="*/ 2147483647 h 125"/>
                <a:gd name="T40" fmla="*/ 2147483647 w 118"/>
                <a:gd name="T41" fmla="*/ 2147483647 h 125"/>
                <a:gd name="T42" fmla="*/ 2147483647 w 118"/>
                <a:gd name="T43" fmla="*/ 2147483647 h 125"/>
                <a:gd name="T44" fmla="*/ 2147483647 w 118"/>
                <a:gd name="T45" fmla="*/ 2147483647 h 125"/>
                <a:gd name="T46" fmla="*/ 2147483647 w 118"/>
                <a:gd name="T47" fmla="*/ 2147483647 h 125"/>
                <a:gd name="T48" fmla="*/ 2147483647 w 118"/>
                <a:gd name="T49" fmla="*/ 2147483647 h 125"/>
                <a:gd name="T50" fmla="*/ 2147483647 w 118"/>
                <a:gd name="T51" fmla="*/ 2147483647 h 125"/>
                <a:gd name="T52" fmla="*/ 2147483647 w 118"/>
                <a:gd name="T53" fmla="*/ 2147483647 h 125"/>
                <a:gd name="T54" fmla="*/ 2147483647 w 118"/>
                <a:gd name="T55" fmla="*/ 2147483647 h 125"/>
                <a:gd name="T56" fmla="*/ 2147483647 w 118"/>
                <a:gd name="T57" fmla="*/ 2147483647 h 125"/>
                <a:gd name="T58" fmla="*/ 2147483647 w 118"/>
                <a:gd name="T59" fmla="*/ 2147483647 h 125"/>
                <a:gd name="T60" fmla="*/ 2147483647 w 118"/>
                <a:gd name="T61" fmla="*/ 0 h 125"/>
                <a:gd name="T62" fmla="*/ 2147483647 w 118"/>
                <a:gd name="T63" fmla="*/ 0 h 125"/>
                <a:gd name="T64" fmla="*/ 2147483647 w 118"/>
                <a:gd name="T65" fmla="*/ 0 h 125"/>
                <a:gd name="T66" fmla="*/ 2147483647 w 118"/>
                <a:gd name="T67" fmla="*/ 2147483647 h 125"/>
                <a:gd name="T68" fmla="*/ 2147483647 w 118"/>
                <a:gd name="T69" fmla="*/ 2147483647 h 1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125">
                  <a:moveTo>
                    <a:pt x="106" y="2"/>
                  </a:moveTo>
                  <a:lnTo>
                    <a:pt x="106" y="2"/>
                  </a:lnTo>
                  <a:lnTo>
                    <a:pt x="76" y="26"/>
                  </a:lnTo>
                  <a:lnTo>
                    <a:pt x="62" y="40"/>
                  </a:lnTo>
                  <a:lnTo>
                    <a:pt x="49" y="53"/>
                  </a:lnTo>
                  <a:lnTo>
                    <a:pt x="35" y="68"/>
                  </a:lnTo>
                  <a:lnTo>
                    <a:pt x="23" y="83"/>
                  </a:lnTo>
                  <a:lnTo>
                    <a:pt x="12" y="98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3"/>
                  </a:lnTo>
                  <a:lnTo>
                    <a:pt x="4" y="124"/>
                  </a:lnTo>
                  <a:lnTo>
                    <a:pt x="6" y="125"/>
                  </a:lnTo>
                  <a:lnTo>
                    <a:pt x="8" y="125"/>
                  </a:lnTo>
                  <a:lnTo>
                    <a:pt x="11" y="124"/>
                  </a:lnTo>
                  <a:lnTo>
                    <a:pt x="13" y="121"/>
                  </a:lnTo>
                  <a:lnTo>
                    <a:pt x="23" y="106"/>
                  </a:lnTo>
                  <a:lnTo>
                    <a:pt x="35" y="90"/>
                  </a:lnTo>
                  <a:lnTo>
                    <a:pt x="46" y="76"/>
                  </a:lnTo>
                  <a:lnTo>
                    <a:pt x="59" y="62"/>
                  </a:lnTo>
                  <a:lnTo>
                    <a:pt x="85" y="36"/>
                  </a:lnTo>
                  <a:lnTo>
                    <a:pt x="115" y="11"/>
                  </a:lnTo>
                  <a:lnTo>
                    <a:pt x="116" y="9"/>
                  </a:lnTo>
                  <a:lnTo>
                    <a:pt x="118" y="6"/>
                  </a:lnTo>
                  <a:lnTo>
                    <a:pt x="116" y="5"/>
                  </a:lnTo>
                  <a:lnTo>
                    <a:pt x="115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8" y="0"/>
                  </a:lnTo>
                  <a:lnTo>
                    <a:pt x="106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0" name="Freeform 2303"/>
            <p:cNvSpPr>
              <a:spLocks/>
            </p:cNvSpPr>
            <p:nvPr/>
          </p:nvSpPr>
          <p:spPr bwMode="auto">
            <a:xfrm>
              <a:off x="8039101" y="6164263"/>
              <a:ext cx="187325" cy="184150"/>
            </a:xfrm>
            <a:custGeom>
              <a:avLst/>
              <a:gdLst>
                <a:gd name="T0" fmla="*/ 2147483647 w 352"/>
                <a:gd name="T1" fmla="*/ 2147483647 h 350"/>
                <a:gd name="T2" fmla="*/ 2147483647 w 352"/>
                <a:gd name="T3" fmla="*/ 2147483647 h 350"/>
                <a:gd name="T4" fmla="*/ 2147483647 w 352"/>
                <a:gd name="T5" fmla="*/ 2147483647 h 350"/>
                <a:gd name="T6" fmla="*/ 2147483647 w 352"/>
                <a:gd name="T7" fmla="*/ 2147483647 h 350"/>
                <a:gd name="T8" fmla="*/ 2147483647 w 352"/>
                <a:gd name="T9" fmla="*/ 2147483647 h 350"/>
                <a:gd name="T10" fmla="*/ 2147483647 w 352"/>
                <a:gd name="T11" fmla="*/ 2147483647 h 350"/>
                <a:gd name="T12" fmla="*/ 2147483647 w 352"/>
                <a:gd name="T13" fmla="*/ 2147483647 h 350"/>
                <a:gd name="T14" fmla="*/ 2147483647 w 352"/>
                <a:gd name="T15" fmla="*/ 2147483647 h 350"/>
                <a:gd name="T16" fmla="*/ 2147483647 w 352"/>
                <a:gd name="T17" fmla="*/ 2147483647 h 350"/>
                <a:gd name="T18" fmla="*/ 2147483647 w 352"/>
                <a:gd name="T19" fmla="*/ 2147483647 h 350"/>
                <a:gd name="T20" fmla="*/ 2147483647 w 352"/>
                <a:gd name="T21" fmla="*/ 2147483647 h 350"/>
                <a:gd name="T22" fmla="*/ 2147483647 w 352"/>
                <a:gd name="T23" fmla="*/ 2147483647 h 350"/>
                <a:gd name="T24" fmla="*/ 0 w 352"/>
                <a:gd name="T25" fmla="*/ 2147483647 h 350"/>
                <a:gd name="T26" fmla="*/ 2147483647 w 352"/>
                <a:gd name="T27" fmla="*/ 2147483647 h 350"/>
                <a:gd name="T28" fmla="*/ 2147483647 w 352"/>
                <a:gd name="T29" fmla="*/ 2147483647 h 350"/>
                <a:gd name="T30" fmla="*/ 2147483647 w 352"/>
                <a:gd name="T31" fmla="*/ 2147483647 h 350"/>
                <a:gd name="T32" fmla="*/ 2147483647 w 352"/>
                <a:gd name="T33" fmla="*/ 2147483647 h 350"/>
                <a:gd name="T34" fmla="*/ 2147483647 w 352"/>
                <a:gd name="T35" fmla="*/ 2147483647 h 350"/>
                <a:gd name="T36" fmla="*/ 2147483647 w 352"/>
                <a:gd name="T37" fmla="*/ 2147483647 h 350"/>
                <a:gd name="T38" fmla="*/ 2147483647 w 352"/>
                <a:gd name="T39" fmla="*/ 2147483647 h 350"/>
                <a:gd name="T40" fmla="*/ 2147483647 w 352"/>
                <a:gd name="T41" fmla="*/ 2147483647 h 350"/>
                <a:gd name="T42" fmla="*/ 2147483647 w 352"/>
                <a:gd name="T43" fmla="*/ 2147483647 h 350"/>
                <a:gd name="T44" fmla="*/ 2147483647 w 352"/>
                <a:gd name="T45" fmla="*/ 2147483647 h 350"/>
                <a:gd name="T46" fmla="*/ 2147483647 w 352"/>
                <a:gd name="T47" fmla="*/ 2147483647 h 350"/>
                <a:gd name="T48" fmla="*/ 2147483647 w 352"/>
                <a:gd name="T49" fmla="*/ 2147483647 h 350"/>
                <a:gd name="T50" fmla="*/ 2147483647 w 352"/>
                <a:gd name="T51" fmla="*/ 2147483647 h 350"/>
                <a:gd name="T52" fmla="*/ 2147483647 w 352"/>
                <a:gd name="T53" fmla="*/ 2147483647 h 350"/>
                <a:gd name="T54" fmla="*/ 2147483647 w 352"/>
                <a:gd name="T55" fmla="*/ 2147483647 h 350"/>
                <a:gd name="T56" fmla="*/ 2147483647 w 352"/>
                <a:gd name="T57" fmla="*/ 2147483647 h 350"/>
                <a:gd name="T58" fmla="*/ 2147483647 w 352"/>
                <a:gd name="T59" fmla="*/ 2147483647 h 350"/>
                <a:gd name="T60" fmla="*/ 2147483647 w 352"/>
                <a:gd name="T61" fmla="*/ 2147483647 h 350"/>
                <a:gd name="T62" fmla="*/ 2147483647 w 352"/>
                <a:gd name="T63" fmla="*/ 2147483647 h 350"/>
                <a:gd name="T64" fmla="*/ 2147483647 w 352"/>
                <a:gd name="T65" fmla="*/ 2147483647 h 350"/>
                <a:gd name="T66" fmla="*/ 2147483647 w 352"/>
                <a:gd name="T67" fmla="*/ 2147483647 h 350"/>
                <a:gd name="T68" fmla="*/ 2147483647 w 352"/>
                <a:gd name="T69" fmla="*/ 2147483647 h 350"/>
                <a:gd name="T70" fmla="*/ 2147483647 w 352"/>
                <a:gd name="T71" fmla="*/ 2147483647 h 350"/>
                <a:gd name="T72" fmla="*/ 2147483647 w 352"/>
                <a:gd name="T73" fmla="*/ 2147483647 h 350"/>
                <a:gd name="T74" fmla="*/ 2147483647 w 352"/>
                <a:gd name="T75" fmla="*/ 2147483647 h 350"/>
                <a:gd name="T76" fmla="*/ 2147483647 w 352"/>
                <a:gd name="T77" fmla="*/ 2147483647 h 350"/>
                <a:gd name="T78" fmla="*/ 2147483647 w 352"/>
                <a:gd name="T79" fmla="*/ 2147483647 h 350"/>
                <a:gd name="T80" fmla="*/ 2147483647 w 352"/>
                <a:gd name="T81" fmla="*/ 2147483647 h 350"/>
                <a:gd name="T82" fmla="*/ 2147483647 w 352"/>
                <a:gd name="T83" fmla="*/ 2147483647 h 350"/>
                <a:gd name="T84" fmla="*/ 2147483647 w 352"/>
                <a:gd name="T85" fmla="*/ 2147483647 h 3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52" h="350">
                  <a:moveTo>
                    <a:pt x="340" y="3"/>
                  </a:moveTo>
                  <a:lnTo>
                    <a:pt x="340" y="3"/>
                  </a:lnTo>
                  <a:lnTo>
                    <a:pt x="311" y="26"/>
                  </a:lnTo>
                  <a:lnTo>
                    <a:pt x="296" y="40"/>
                  </a:lnTo>
                  <a:lnTo>
                    <a:pt x="281" y="53"/>
                  </a:lnTo>
                  <a:lnTo>
                    <a:pt x="268" y="68"/>
                  </a:lnTo>
                  <a:lnTo>
                    <a:pt x="257" y="84"/>
                  </a:lnTo>
                  <a:lnTo>
                    <a:pt x="247" y="101"/>
                  </a:lnTo>
                  <a:lnTo>
                    <a:pt x="239" y="117"/>
                  </a:lnTo>
                  <a:lnTo>
                    <a:pt x="239" y="118"/>
                  </a:lnTo>
                  <a:lnTo>
                    <a:pt x="217" y="132"/>
                  </a:lnTo>
                  <a:lnTo>
                    <a:pt x="197" y="145"/>
                  </a:lnTo>
                  <a:lnTo>
                    <a:pt x="159" y="175"/>
                  </a:lnTo>
                  <a:lnTo>
                    <a:pt x="121" y="206"/>
                  </a:lnTo>
                  <a:lnTo>
                    <a:pt x="83" y="240"/>
                  </a:lnTo>
                  <a:lnTo>
                    <a:pt x="68" y="255"/>
                  </a:lnTo>
                  <a:lnTo>
                    <a:pt x="52" y="272"/>
                  </a:lnTo>
                  <a:lnTo>
                    <a:pt x="21" y="303"/>
                  </a:lnTo>
                  <a:lnTo>
                    <a:pt x="13" y="312"/>
                  </a:lnTo>
                  <a:lnTo>
                    <a:pt x="4" y="322"/>
                  </a:lnTo>
                  <a:lnTo>
                    <a:pt x="2" y="327"/>
                  </a:lnTo>
                  <a:lnTo>
                    <a:pt x="0" y="333"/>
                  </a:lnTo>
                  <a:lnTo>
                    <a:pt x="0" y="339"/>
                  </a:lnTo>
                  <a:lnTo>
                    <a:pt x="2" y="345"/>
                  </a:lnTo>
                  <a:lnTo>
                    <a:pt x="3" y="348"/>
                  </a:lnTo>
                  <a:lnTo>
                    <a:pt x="4" y="349"/>
                  </a:lnTo>
                  <a:lnTo>
                    <a:pt x="7" y="350"/>
                  </a:lnTo>
                  <a:lnTo>
                    <a:pt x="10" y="350"/>
                  </a:lnTo>
                  <a:lnTo>
                    <a:pt x="23" y="345"/>
                  </a:lnTo>
                  <a:lnTo>
                    <a:pt x="26" y="343"/>
                  </a:lnTo>
                  <a:lnTo>
                    <a:pt x="28" y="342"/>
                  </a:lnTo>
                  <a:lnTo>
                    <a:pt x="28" y="339"/>
                  </a:lnTo>
                  <a:lnTo>
                    <a:pt x="28" y="337"/>
                  </a:lnTo>
                  <a:lnTo>
                    <a:pt x="26" y="335"/>
                  </a:lnTo>
                  <a:lnTo>
                    <a:pt x="25" y="333"/>
                  </a:lnTo>
                  <a:lnTo>
                    <a:pt x="22" y="333"/>
                  </a:lnTo>
                  <a:lnTo>
                    <a:pt x="19" y="333"/>
                  </a:lnTo>
                  <a:lnTo>
                    <a:pt x="15" y="334"/>
                  </a:lnTo>
                  <a:lnTo>
                    <a:pt x="18" y="329"/>
                  </a:lnTo>
                  <a:lnTo>
                    <a:pt x="22" y="322"/>
                  </a:lnTo>
                  <a:lnTo>
                    <a:pt x="33" y="308"/>
                  </a:lnTo>
                  <a:lnTo>
                    <a:pt x="53" y="286"/>
                  </a:lnTo>
                  <a:lnTo>
                    <a:pt x="67" y="273"/>
                  </a:lnTo>
                  <a:lnTo>
                    <a:pt x="80" y="261"/>
                  </a:lnTo>
                  <a:lnTo>
                    <a:pt x="110" y="235"/>
                  </a:lnTo>
                  <a:lnTo>
                    <a:pt x="146" y="202"/>
                  </a:lnTo>
                  <a:lnTo>
                    <a:pt x="182" y="173"/>
                  </a:lnTo>
                  <a:lnTo>
                    <a:pt x="222" y="145"/>
                  </a:lnTo>
                  <a:lnTo>
                    <a:pt x="242" y="133"/>
                  </a:lnTo>
                  <a:lnTo>
                    <a:pt x="262" y="121"/>
                  </a:lnTo>
                  <a:lnTo>
                    <a:pt x="265" y="118"/>
                  </a:lnTo>
                  <a:lnTo>
                    <a:pt x="266" y="117"/>
                  </a:lnTo>
                  <a:lnTo>
                    <a:pt x="265" y="113"/>
                  </a:lnTo>
                  <a:lnTo>
                    <a:pt x="262" y="109"/>
                  </a:lnTo>
                  <a:lnTo>
                    <a:pt x="261" y="109"/>
                  </a:lnTo>
                  <a:lnTo>
                    <a:pt x="258" y="109"/>
                  </a:lnTo>
                  <a:lnTo>
                    <a:pt x="265" y="97"/>
                  </a:lnTo>
                  <a:lnTo>
                    <a:pt x="273" y="84"/>
                  </a:lnTo>
                  <a:lnTo>
                    <a:pt x="292" y="64"/>
                  </a:lnTo>
                  <a:lnTo>
                    <a:pt x="306" y="49"/>
                  </a:lnTo>
                  <a:lnTo>
                    <a:pt x="319" y="37"/>
                  </a:lnTo>
                  <a:lnTo>
                    <a:pt x="349" y="12"/>
                  </a:lnTo>
                  <a:lnTo>
                    <a:pt x="352" y="10"/>
                  </a:lnTo>
                  <a:lnTo>
                    <a:pt x="352" y="7"/>
                  </a:lnTo>
                  <a:lnTo>
                    <a:pt x="350" y="6"/>
                  </a:lnTo>
                  <a:lnTo>
                    <a:pt x="349" y="3"/>
                  </a:lnTo>
                  <a:lnTo>
                    <a:pt x="348" y="2"/>
                  </a:lnTo>
                  <a:lnTo>
                    <a:pt x="345" y="0"/>
                  </a:lnTo>
                  <a:lnTo>
                    <a:pt x="342" y="2"/>
                  </a:lnTo>
                  <a:lnTo>
                    <a:pt x="34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1" name="Freeform 2304"/>
            <p:cNvSpPr>
              <a:spLocks/>
            </p:cNvSpPr>
            <p:nvPr/>
          </p:nvSpPr>
          <p:spPr bwMode="auto">
            <a:xfrm>
              <a:off x="8191501" y="6183313"/>
              <a:ext cx="41275" cy="42863"/>
            </a:xfrm>
            <a:custGeom>
              <a:avLst/>
              <a:gdLst>
                <a:gd name="T0" fmla="*/ 2147483647 w 77"/>
                <a:gd name="T1" fmla="*/ 2147483647 h 80"/>
                <a:gd name="T2" fmla="*/ 2147483647 w 77"/>
                <a:gd name="T3" fmla="*/ 2147483647 h 80"/>
                <a:gd name="T4" fmla="*/ 2147483647 w 77"/>
                <a:gd name="T5" fmla="*/ 2147483647 h 80"/>
                <a:gd name="T6" fmla="*/ 2147483647 w 77"/>
                <a:gd name="T7" fmla="*/ 2147483647 h 80"/>
                <a:gd name="T8" fmla="*/ 2147483647 w 77"/>
                <a:gd name="T9" fmla="*/ 2147483647 h 80"/>
                <a:gd name="T10" fmla="*/ 2147483647 w 77"/>
                <a:gd name="T11" fmla="*/ 2147483647 h 80"/>
                <a:gd name="T12" fmla="*/ 2147483647 w 77"/>
                <a:gd name="T13" fmla="*/ 2147483647 h 80"/>
                <a:gd name="T14" fmla="*/ 2147483647 w 77"/>
                <a:gd name="T15" fmla="*/ 2147483647 h 80"/>
                <a:gd name="T16" fmla="*/ 2147483647 w 77"/>
                <a:gd name="T17" fmla="*/ 2147483647 h 80"/>
                <a:gd name="T18" fmla="*/ 0 w 77"/>
                <a:gd name="T19" fmla="*/ 2147483647 h 80"/>
                <a:gd name="T20" fmla="*/ 0 w 77"/>
                <a:gd name="T21" fmla="*/ 2147483647 h 80"/>
                <a:gd name="T22" fmla="*/ 2147483647 w 77"/>
                <a:gd name="T23" fmla="*/ 2147483647 h 80"/>
                <a:gd name="T24" fmla="*/ 2147483647 w 77"/>
                <a:gd name="T25" fmla="*/ 2147483647 h 80"/>
                <a:gd name="T26" fmla="*/ 2147483647 w 77"/>
                <a:gd name="T27" fmla="*/ 2147483647 h 80"/>
                <a:gd name="T28" fmla="*/ 2147483647 w 77"/>
                <a:gd name="T29" fmla="*/ 2147483647 h 80"/>
                <a:gd name="T30" fmla="*/ 2147483647 w 77"/>
                <a:gd name="T31" fmla="*/ 2147483647 h 80"/>
                <a:gd name="T32" fmla="*/ 2147483647 w 77"/>
                <a:gd name="T33" fmla="*/ 2147483647 h 80"/>
                <a:gd name="T34" fmla="*/ 2147483647 w 77"/>
                <a:gd name="T35" fmla="*/ 2147483647 h 80"/>
                <a:gd name="T36" fmla="*/ 2147483647 w 77"/>
                <a:gd name="T37" fmla="*/ 2147483647 h 80"/>
                <a:gd name="T38" fmla="*/ 2147483647 w 77"/>
                <a:gd name="T39" fmla="*/ 2147483647 h 80"/>
                <a:gd name="T40" fmla="*/ 2147483647 w 77"/>
                <a:gd name="T41" fmla="*/ 2147483647 h 80"/>
                <a:gd name="T42" fmla="*/ 2147483647 w 77"/>
                <a:gd name="T43" fmla="*/ 2147483647 h 80"/>
                <a:gd name="T44" fmla="*/ 2147483647 w 77"/>
                <a:gd name="T45" fmla="*/ 2147483647 h 80"/>
                <a:gd name="T46" fmla="*/ 2147483647 w 77"/>
                <a:gd name="T47" fmla="*/ 2147483647 h 80"/>
                <a:gd name="T48" fmla="*/ 2147483647 w 77"/>
                <a:gd name="T49" fmla="*/ 2147483647 h 80"/>
                <a:gd name="T50" fmla="*/ 2147483647 w 77"/>
                <a:gd name="T51" fmla="*/ 2147483647 h 80"/>
                <a:gd name="T52" fmla="*/ 2147483647 w 77"/>
                <a:gd name="T53" fmla="*/ 2147483647 h 80"/>
                <a:gd name="T54" fmla="*/ 2147483647 w 77"/>
                <a:gd name="T55" fmla="*/ 2147483647 h 80"/>
                <a:gd name="T56" fmla="*/ 2147483647 w 77"/>
                <a:gd name="T57" fmla="*/ 2147483647 h 80"/>
                <a:gd name="T58" fmla="*/ 2147483647 w 77"/>
                <a:gd name="T59" fmla="*/ 2147483647 h 80"/>
                <a:gd name="T60" fmla="*/ 2147483647 w 77"/>
                <a:gd name="T61" fmla="*/ 2147483647 h 80"/>
                <a:gd name="T62" fmla="*/ 2147483647 w 77"/>
                <a:gd name="T63" fmla="*/ 2147483647 h 80"/>
                <a:gd name="T64" fmla="*/ 2147483647 w 77"/>
                <a:gd name="T65" fmla="*/ 2147483647 h 80"/>
                <a:gd name="T66" fmla="*/ 2147483647 w 77"/>
                <a:gd name="T67" fmla="*/ 0 h 80"/>
                <a:gd name="T68" fmla="*/ 2147483647 w 77"/>
                <a:gd name="T69" fmla="*/ 0 h 80"/>
                <a:gd name="T70" fmla="*/ 2147483647 w 77"/>
                <a:gd name="T71" fmla="*/ 0 h 80"/>
                <a:gd name="T72" fmla="*/ 2147483647 w 77"/>
                <a:gd name="T73" fmla="*/ 2147483647 h 80"/>
                <a:gd name="T74" fmla="*/ 2147483647 w 77"/>
                <a:gd name="T75" fmla="*/ 2147483647 h 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80">
                  <a:moveTo>
                    <a:pt x="65" y="1"/>
                  </a:moveTo>
                  <a:lnTo>
                    <a:pt x="65" y="1"/>
                  </a:lnTo>
                  <a:lnTo>
                    <a:pt x="43" y="20"/>
                  </a:lnTo>
                  <a:lnTo>
                    <a:pt x="22" y="39"/>
                  </a:lnTo>
                  <a:lnTo>
                    <a:pt x="15" y="47"/>
                  </a:lnTo>
                  <a:lnTo>
                    <a:pt x="8" y="54"/>
                  </a:lnTo>
                  <a:lnTo>
                    <a:pt x="3" y="64"/>
                  </a:lnTo>
                  <a:lnTo>
                    <a:pt x="1" y="68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4" y="76"/>
                  </a:lnTo>
                  <a:lnTo>
                    <a:pt x="14" y="73"/>
                  </a:lnTo>
                  <a:lnTo>
                    <a:pt x="15" y="69"/>
                  </a:lnTo>
                  <a:lnTo>
                    <a:pt x="18" y="64"/>
                  </a:lnTo>
                  <a:lnTo>
                    <a:pt x="24" y="56"/>
                  </a:lnTo>
                  <a:lnTo>
                    <a:pt x="33" y="49"/>
                  </a:lnTo>
                  <a:lnTo>
                    <a:pt x="41" y="42"/>
                  </a:lnTo>
                  <a:lnTo>
                    <a:pt x="58" y="27"/>
                  </a:lnTo>
                  <a:lnTo>
                    <a:pt x="75" y="11"/>
                  </a:lnTo>
                  <a:lnTo>
                    <a:pt x="76" y="8"/>
                  </a:lnTo>
                  <a:lnTo>
                    <a:pt x="77" y="5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2" name="Freeform 2305"/>
            <p:cNvSpPr>
              <a:spLocks/>
            </p:cNvSpPr>
            <p:nvPr/>
          </p:nvSpPr>
          <p:spPr bwMode="auto">
            <a:xfrm>
              <a:off x="8070851" y="6194425"/>
              <a:ext cx="171450" cy="149225"/>
            </a:xfrm>
            <a:custGeom>
              <a:avLst/>
              <a:gdLst>
                <a:gd name="T0" fmla="*/ 2147483647 w 323"/>
                <a:gd name="T1" fmla="*/ 2147483647 h 282"/>
                <a:gd name="T2" fmla="*/ 2147483647 w 323"/>
                <a:gd name="T3" fmla="*/ 2147483647 h 282"/>
                <a:gd name="T4" fmla="*/ 2147483647 w 323"/>
                <a:gd name="T5" fmla="*/ 2147483647 h 282"/>
                <a:gd name="T6" fmla="*/ 2147483647 w 323"/>
                <a:gd name="T7" fmla="*/ 2147483647 h 282"/>
                <a:gd name="T8" fmla="*/ 2147483647 w 323"/>
                <a:gd name="T9" fmla="*/ 2147483647 h 282"/>
                <a:gd name="T10" fmla="*/ 2147483647 w 323"/>
                <a:gd name="T11" fmla="*/ 2147483647 h 282"/>
                <a:gd name="T12" fmla="*/ 2147483647 w 323"/>
                <a:gd name="T13" fmla="*/ 2147483647 h 282"/>
                <a:gd name="T14" fmla="*/ 2147483647 w 323"/>
                <a:gd name="T15" fmla="*/ 2147483647 h 282"/>
                <a:gd name="T16" fmla="*/ 2147483647 w 323"/>
                <a:gd name="T17" fmla="*/ 2147483647 h 282"/>
                <a:gd name="T18" fmla="*/ 2147483647 w 323"/>
                <a:gd name="T19" fmla="*/ 2147483647 h 282"/>
                <a:gd name="T20" fmla="*/ 0 w 323"/>
                <a:gd name="T21" fmla="*/ 2147483647 h 282"/>
                <a:gd name="T22" fmla="*/ 0 w 323"/>
                <a:gd name="T23" fmla="*/ 2147483647 h 282"/>
                <a:gd name="T24" fmla="*/ 2147483647 w 323"/>
                <a:gd name="T25" fmla="*/ 2147483647 h 282"/>
                <a:gd name="T26" fmla="*/ 2147483647 w 323"/>
                <a:gd name="T27" fmla="*/ 2147483647 h 282"/>
                <a:gd name="T28" fmla="*/ 2147483647 w 323"/>
                <a:gd name="T29" fmla="*/ 2147483647 h 282"/>
                <a:gd name="T30" fmla="*/ 2147483647 w 323"/>
                <a:gd name="T31" fmla="*/ 2147483647 h 282"/>
                <a:gd name="T32" fmla="*/ 2147483647 w 323"/>
                <a:gd name="T33" fmla="*/ 2147483647 h 282"/>
                <a:gd name="T34" fmla="*/ 2147483647 w 323"/>
                <a:gd name="T35" fmla="*/ 2147483647 h 282"/>
                <a:gd name="T36" fmla="*/ 2147483647 w 323"/>
                <a:gd name="T37" fmla="*/ 2147483647 h 282"/>
                <a:gd name="T38" fmla="*/ 2147483647 w 323"/>
                <a:gd name="T39" fmla="*/ 2147483647 h 282"/>
                <a:gd name="T40" fmla="*/ 2147483647 w 323"/>
                <a:gd name="T41" fmla="*/ 2147483647 h 282"/>
                <a:gd name="T42" fmla="*/ 2147483647 w 323"/>
                <a:gd name="T43" fmla="*/ 2147483647 h 282"/>
                <a:gd name="T44" fmla="*/ 2147483647 w 323"/>
                <a:gd name="T45" fmla="*/ 2147483647 h 282"/>
                <a:gd name="T46" fmla="*/ 2147483647 w 323"/>
                <a:gd name="T47" fmla="*/ 2147483647 h 282"/>
                <a:gd name="T48" fmla="*/ 2147483647 w 323"/>
                <a:gd name="T49" fmla="*/ 2147483647 h 282"/>
                <a:gd name="T50" fmla="*/ 2147483647 w 323"/>
                <a:gd name="T51" fmla="*/ 2147483647 h 282"/>
                <a:gd name="T52" fmla="*/ 2147483647 w 323"/>
                <a:gd name="T53" fmla="*/ 2147483647 h 282"/>
                <a:gd name="T54" fmla="*/ 2147483647 w 323"/>
                <a:gd name="T55" fmla="*/ 2147483647 h 282"/>
                <a:gd name="T56" fmla="*/ 2147483647 w 323"/>
                <a:gd name="T57" fmla="*/ 2147483647 h 282"/>
                <a:gd name="T58" fmla="*/ 2147483647 w 323"/>
                <a:gd name="T59" fmla="*/ 2147483647 h 282"/>
                <a:gd name="T60" fmla="*/ 2147483647 w 323"/>
                <a:gd name="T61" fmla="*/ 2147483647 h 282"/>
                <a:gd name="T62" fmla="*/ 2147483647 w 323"/>
                <a:gd name="T63" fmla="*/ 2147483647 h 282"/>
                <a:gd name="T64" fmla="*/ 2147483647 w 323"/>
                <a:gd name="T65" fmla="*/ 2147483647 h 282"/>
                <a:gd name="T66" fmla="*/ 2147483647 w 323"/>
                <a:gd name="T67" fmla="*/ 2147483647 h 282"/>
                <a:gd name="T68" fmla="*/ 2147483647 w 323"/>
                <a:gd name="T69" fmla="*/ 0 h 282"/>
                <a:gd name="T70" fmla="*/ 2147483647 w 323"/>
                <a:gd name="T71" fmla="*/ 2147483647 h 282"/>
                <a:gd name="T72" fmla="*/ 2147483647 w 323"/>
                <a:gd name="T73" fmla="*/ 2147483647 h 2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23" h="282">
                  <a:moveTo>
                    <a:pt x="311" y="4"/>
                  </a:moveTo>
                  <a:lnTo>
                    <a:pt x="311" y="4"/>
                  </a:lnTo>
                  <a:lnTo>
                    <a:pt x="296" y="25"/>
                  </a:lnTo>
                  <a:lnTo>
                    <a:pt x="281" y="48"/>
                  </a:lnTo>
                  <a:lnTo>
                    <a:pt x="273" y="59"/>
                  </a:lnTo>
                  <a:lnTo>
                    <a:pt x="265" y="70"/>
                  </a:lnTo>
                  <a:lnTo>
                    <a:pt x="224" y="92"/>
                  </a:lnTo>
                  <a:lnTo>
                    <a:pt x="186" y="116"/>
                  </a:lnTo>
                  <a:lnTo>
                    <a:pt x="148" y="142"/>
                  </a:lnTo>
                  <a:lnTo>
                    <a:pt x="110" y="169"/>
                  </a:lnTo>
                  <a:lnTo>
                    <a:pt x="94" y="181"/>
                  </a:lnTo>
                  <a:lnTo>
                    <a:pt x="79" y="195"/>
                  </a:lnTo>
                  <a:lnTo>
                    <a:pt x="49" y="223"/>
                  </a:lnTo>
                  <a:lnTo>
                    <a:pt x="37" y="234"/>
                  </a:lnTo>
                  <a:lnTo>
                    <a:pt x="23" y="246"/>
                  </a:lnTo>
                  <a:lnTo>
                    <a:pt x="11" y="257"/>
                  </a:lnTo>
                  <a:lnTo>
                    <a:pt x="6" y="264"/>
                  </a:lnTo>
                  <a:lnTo>
                    <a:pt x="0" y="272"/>
                  </a:lnTo>
                  <a:lnTo>
                    <a:pt x="0" y="275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4" y="282"/>
                  </a:lnTo>
                  <a:lnTo>
                    <a:pt x="6" y="282"/>
                  </a:lnTo>
                  <a:lnTo>
                    <a:pt x="8" y="282"/>
                  </a:lnTo>
                  <a:lnTo>
                    <a:pt x="11" y="282"/>
                  </a:lnTo>
                  <a:lnTo>
                    <a:pt x="12" y="279"/>
                  </a:lnTo>
                  <a:lnTo>
                    <a:pt x="16" y="271"/>
                  </a:lnTo>
                  <a:lnTo>
                    <a:pt x="23" y="264"/>
                  </a:lnTo>
                  <a:lnTo>
                    <a:pt x="37" y="251"/>
                  </a:lnTo>
                  <a:lnTo>
                    <a:pt x="53" y="237"/>
                  </a:lnTo>
                  <a:lnTo>
                    <a:pt x="67" y="225"/>
                  </a:lnTo>
                  <a:lnTo>
                    <a:pt x="96" y="198"/>
                  </a:lnTo>
                  <a:lnTo>
                    <a:pt x="128" y="173"/>
                  </a:lnTo>
                  <a:lnTo>
                    <a:pt x="160" y="149"/>
                  </a:lnTo>
                  <a:lnTo>
                    <a:pt x="193" y="127"/>
                  </a:lnTo>
                  <a:lnTo>
                    <a:pt x="227" y="105"/>
                  </a:lnTo>
                  <a:lnTo>
                    <a:pt x="261" y="86"/>
                  </a:lnTo>
                  <a:lnTo>
                    <a:pt x="265" y="89"/>
                  </a:lnTo>
                  <a:lnTo>
                    <a:pt x="267" y="89"/>
                  </a:lnTo>
                  <a:lnTo>
                    <a:pt x="271" y="86"/>
                  </a:lnTo>
                  <a:lnTo>
                    <a:pt x="273" y="82"/>
                  </a:lnTo>
                  <a:lnTo>
                    <a:pt x="274" y="80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3"/>
                  </a:lnTo>
                  <a:lnTo>
                    <a:pt x="288" y="61"/>
                  </a:lnTo>
                  <a:lnTo>
                    <a:pt x="296" y="50"/>
                  </a:lnTo>
                  <a:lnTo>
                    <a:pt x="309" y="31"/>
                  </a:lnTo>
                  <a:lnTo>
                    <a:pt x="322" y="10"/>
                  </a:lnTo>
                  <a:lnTo>
                    <a:pt x="323" y="6"/>
                  </a:lnTo>
                  <a:lnTo>
                    <a:pt x="322" y="5"/>
                  </a:lnTo>
                  <a:lnTo>
                    <a:pt x="320" y="2"/>
                  </a:lnTo>
                  <a:lnTo>
                    <a:pt x="319" y="1"/>
                  </a:lnTo>
                  <a:lnTo>
                    <a:pt x="316" y="0"/>
                  </a:lnTo>
                  <a:lnTo>
                    <a:pt x="315" y="0"/>
                  </a:lnTo>
                  <a:lnTo>
                    <a:pt x="312" y="1"/>
                  </a:lnTo>
                  <a:lnTo>
                    <a:pt x="31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3" name="Freeform 2306"/>
            <p:cNvSpPr>
              <a:spLocks/>
            </p:cNvSpPr>
            <p:nvPr/>
          </p:nvSpPr>
          <p:spPr bwMode="auto">
            <a:xfrm>
              <a:off x="8258176" y="6080125"/>
              <a:ext cx="28575" cy="41275"/>
            </a:xfrm>
            <a:custGeom>
              <a:avLst/>
              <a:gdLst>
                <a:gd name="T0" fmla="*/ 2147483647 w 53"/>
                <a:gd name="T1" fmla="*/ 2147483647 h 76"/>
                <a:gd name="T2" fmla="*/ 2147483647 w 53"/>
                <a:gd name="T3" fmla="*/ 2147483647 h 76"/>
                <a:gd name="T4" fmla="*/ 2147483647 w 53"/>
                <a:gd name="T5" fmla="*/ 2147483647 h 76"/>
                <a:gd name="T6" fmla="*/ 2147483647 w 53"/>
                <a:gd name="T7" fmla="*/ 2147483647 h 76"/>
                <a:gd name="T8" fmla="*/ 2147483647 w 53"/>
                <a:gd name="T9" fmla="*/ 2147483647 h 76"/>
                <a:gd name="T10" fmla="*/ 2147483647 w 53"/>
                <a:gd name="T11" fmla="*/ 2147483647 h 76"/>
                <a:gd name="T12" fmla="*/ 2147483647 w 53"/>
                <a:gd name="T13" fmla="*/ 2147483647 h 76"/>
                <a:gd name="T14" fmla="*/ 2147483647 w 53"/>
                <a:gd name="T15" fmla="*/ 2147483647 h 76"/>
                <a:gd name="T16" fmla="*/ 2147483647 w 53"/>
                <a:gd name="T17" fmla="*/ 2147483647 h 76"/>
                <a:gd name="T18" fmla="*/ 0 w 53"/>
                <a:gd name="T19" fmla="*/ 2147483647 h 76"/>
                <a:gd name="T20" fmla="*/ 0 w 53"/>
                <a:gd name="T21" fmla="*/ 2147483647 h 76"/>
                <a:gd name="T22" fmla="*/ 0 w 53"/>
                <a:gd name="T23" fmla="*/ 2147483647 h 76"/>
                <a:gd name="T24" fmla="*/ 0 w 53"/>
                <a:gd name="T25" fmla="*/ 2147483647 h 76"/>
                <a:gd name="T26" fmla="*/ 2147483647 w 53"/>
                <a:gd name="T27" fmla="*/ 2147483647 h 76"/>
                <a:gd name="T28" fmla="*/ 2147483647 w 53"/>
                <a:gd name="T29" fmla="*/ 2147483647 h 76"/>
                <a:gd name="T30" fmla="*/ 2147483647 w 53"/>
                <a:gd name="T31" fmla="*/ 2147483647 h 76"/>
                <a:gd name="T32" fmla="*/ 2147483647 w 53"/>
                <a:gd name="T33" fmla="*/ 2147483647 h 76"/>
                <a:gd name="T34" fmla="*/ 2147483647 w 53"/>
                <a:gd name="T35" fmla="*/ 2147483647 h 76"/>
                <a:gd name="T36" fmla="*/ 2147483647 w 53"/>
                <a:gd name="T37" fmla="*/ 2147483647 h 76"/>
                <a:gd name="T38" fmla="*/ 2147483647 w 53"/>
                <a:gd name="T39" fmla="*/ 2147483647 h 76"/>
                <a:gd name="T40" fmla="*/ 2147483647 w 53"/>
                <a:gd name="T41" fmla="*/ 2147483647 h 76"/>
                <a:gd name="T42" fmla="*/ 2147483647 w 53"/>
                <a:gd name="T43" fmla="*/ 2147483647 h 76"/>
                <a:gd name="T44" fmla="*/ 2147483647 w 53"/>
                <a:gd name="T45" fmla="*/ 2147483647 h 76"/>
                <a:gd name="T46" fmla="*/ 2147483647 w 53"/>
                <a:gd name="T47" fmla="*/ 2147483647 h 76"/>
                <a:gd name="T48" fmla="*/ 2147483647 w 53"/>
                <a:gd name="T49" fmla="*/ 2147483647 h 76"/>
                <a:gd name="T50" fmla="*/ 2147483647 w 53"/>
                <a:gd name="T51" fmla="*/ 2147483647 h 76"/>
                <a:gd name="T52" fmla="*/ 2147483647 w 53"/>
                <a:gd name="T53" fmla="*/ 2147483647 h 76"/>
                <a:gd name="T54" fmla="*/ 2147483647 w 53"/>
                <a:gd name="T55" fmla="*/ 2147483647 h 76"/>
                <a:gd name="T56" fmla="*/ 2147483647 w 53"/>
                <a:gd name="T57" fmla="*/ 2147483647 h 76"/>
                <a:gd name="T58" fmla="*/ 2147483647 w 53"/>
                <a:gd name="T59" fmla="*/ 2147483647 h 76"/>
                <a:gd name="T60" fmla="*/ 2147483647 w 53"/>
                <a:gd name="T61" fmla="*/ 2147483647 h 76"/>
                <a:gd name="T62" fmla="*/ 2147483647 w 53"/>
                <a:gd name="T63" fmla="*/ 2147483647 h 76"/>
                <a:gd name="T64" fmla="*/ 2147483647 w 53"/>
                <a:gd name="T65" fmla="*/ 2147483647 h 76"/>
                <a:gd name="T66" fmla="*/ 2147483647 w 53"/>
                <a:gd name="T67" fmla="*/ 0 h 76"/>
                <a:gd name="T68" fmla="*/ 2147483647 w 53"/>
                <a:gd name="T69" fmla="*/ 2147483647 h 76"/>
                <a:gd name="T70" fmla="*/ 2147483647 w 53"/>
                <a:gd name="T71" fmla="*/ 2147483647 h 76"/>
                <a:gd name="T72" fmla="*/ 2147483647 w 53"/>
                <a:gd name="T73" fmla="*/ 214748364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3" h="76">
                  <a:moveTo>
                    <a:pt x="42" y="3"/>
                  </a:moveTo>
                  <a:lnTo>
                    <a:pt x="42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1" y="37"/>
                  </a:lnTo>
                  <a:lnTo>
                    <a:pt x="15" y="45"/>
                  </a:lnTo>
                  <a:lnTo>
                    <a:pt x="10" y="53"/>
                  </a:lnTo>
                  <a:lnTo>
                    <a:pt x="4" y="60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5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22" y="57"/>
                  </a:lnTo>
                  <a:lnTo>
                    <a:pt x="33" y="43"/>
                  </a:lnTo>
                  <a:lnTo>
                    <a:pt x="41" y="27"/>
                  </a:lnTo>
                  <a:lnTo>
                    <a:pt x="46" y="19"/>
                  </a:lnTo>
                  <a:lnTo>
                    <a:pt x="52" y="12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4" name="Freeform 2307"/>
            <p:cNvSpPr>
              <a:spLocks/>
            </p:cNvSpPr>
            <p:nvPr/>
          </p:nvSpPr>
          <p:spPr bwMode="auto">
            <a:xfrm>
              <a:off x="8286751" y="6088063"/>
              <a:ext cx="33338" cy="52388"/>
            </a:xfrm>
            <a:custGeom>
              <a:avLst/>
              <a:gdLst>
                <a:gd name="T0" fmla="*/ 2147483647 w 64"/>
                <a:gd name="T1" fmla="*/ 2147483647 h 98"/>
                <a:gd name="T2" fmla="*/ 2147483647 w 64"/>
                <a:gd name="T3" fmla="*/ 2147483647 h 98"/>
                <a:gd name="T4" fmla="*/ 2147483647 w 64"/>
                <a:gd name="T5" fmla="*/ 2147483647 h 98"/>
                <a:gd name="T6" fmla="*/ 2147483647 w 64"/>
                <a:gd name="T7" fmla="*/ 2147483647 h 98"/>
                <a:gd name="T8" fmla="*/ 2147483647 w 64"/>
                <a:gd name="T9" fmla="*/ 2147483647 h 98"/>
                <a:gd name="T10" fmla="*/ 2147483647 w 64"/>
                <a:gd name="T11" fmla="*/ 2147483647 h 98"/>
                <a:gd name="T12" fmla="*/ 2147483647 w 64"/>
                <a:gd name="T13" fmla="*/ 2147483647 h 98"/>
                <a:gd name="T14" fmla="*/ 0 w 64"/>
                <a:gd name="T15" fmla="*/ 2147483647 h 98"/>
                <a:gd name="T16" fmla="*/ 2147483647 w 64"/>
                <a:gd name="T17" fmla="*/ 2147483647 h 98"/>
                <a:gd name="T18" fmla="*/ 2147483647 w 64"/>
                <a:gd name="T19" fmla="*/ 2147483647 h 98"/>
                <a:gd name="T20" fmla="*/ 2147483647 w 64"/>
                <a:gd name="T21" fmla="*/ 2147483647 h 98"/>
                <a:gd name="T22" fmla="*/ 2147483647 w 64"/>
                <a:gd name="T23" fmla="*/ 2147483647 h 98"/>
                <a:gd name="T24" fmla="*/ 2147483647 w 64"/>
                <a:gd name="T25" fmla="*/ 2147483647 h 98"/>
                <a:gd name="T26" fmla="*/ 2147483647 w 64"/>
                <a:gd name="T27" fmla="*/ 2147483647 h 98"/>
                <a:gd name="T28" fmla="*/ 2147483647 w 64"/>
                <a:gd name="T29" fmla="*/ 2147483647 h 98"/>
                <a:gd name="T30" fmla="*/ 2147483647 w 64"/>
                <a:gd name="T31" fmla="*/ 2147483647 h 98"/>
                <a:gd name="T32" fmla="*/ 2147483647 w 64"/>
                <a:gd name="T33" fmla="*/ 2147483647 h 98"/>
                <a:gd name="T34" fmla="*/ 2147483647 w 64"/>
                <a:gd name="T35" fmla="*/ 2147483647 h 98"/>
                <a:gd name="T36" fmla="*/ 2147483647 w 64"/>
                <a:gd name="T37" fmla="*/ 2147483647 h 98"/>
                <a:gd name="T38" fmla="*/ 2147483647 w 64"/>
                <a:gd name="T39" fmla="*/ 2147483647 h 98"/>
                <a:gd name="T40" fmla="*/ 2147483647 w 64"/>
                <a:gd name="T41" fmla="*/ 2147483647 h 98"/>
                <a:gd name="T42" fmla="*/ 2147483647 w 64"/>
                <a:gd name="T43" fmla="*/ 2147483647 h 98"/>
                <a:gd name="T44" fmla="*/ 2147483647 w 64"/>
                <a:gd name="T45" fmla="*/ 2147483647 h 98"/>
                <a:gd name="T46" fmla="*/ 2147483647 w 64"/>
                <a:gd name="T47" fmla="*/ 2147483647 h 98"/>
                <a:gd name="T48" fmla="*/ 2147483647 w 64"/>
                <a:gd name="T49" fmla="*/ 0 h 98"/>
                <a:gd name="T50" fmla="*/ 2147483647 w 64"/>
                <a:gd name="T51" fmla="*/ 0 h 98"/>
                <a:gd name="T52" fmla="*/ 2147483647 w 64"/>
                <a:gd name="T53" fmla="*/ 0 h 98"/>
                <a:gd name="T54" fmla="*/ 2147483647 w 64"/>
                <a:gd name="T55" fmla="*/ 0 h 98"/>
                <a:gd name="T56" fmla="*/ 2147483647 w 64"/>
                <a:gd name="T57" fmla="*/ 2147483647 h 98"/>
                <a:gd name="T58" fmla="*/ 2147483647 w 64"/>
                <a:gd name="T59" fmla="*/ 2147483647 h 9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98">
                  <a:moveTo>
                    <a:pt x="52" y="3"/>
                  </a:moveTo>
                  <a:lnTo>
                    <a:pt x="52" y="3"/>
                  </a:lnTo>
                  <a:lnTo>
                    <a:pt x="38" y="23"/>
                  </a:lnTo>
                  <a:lnTo>
                    <a:pt x="26" y="45"/>
                  </a:lnTo>
                  <a:lnTo>
                    <a:pt x="15" y="66"/>
                  </a:lnTo>
                  <a:lnTo>
                    <a:pt x="1" y="88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4" y="96"/>
                  </a:lnTo>
                  <a:lnTo>
                    <a:pt x="7" y="98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4" y="95"/>
                  </a:lnTo>
                  <a:lnTo>
                    <a:pt x="26" y="73"/>
                  </a:lnTo>
                  <a:lnTo>
                    <a:pt x="38" y="51"/>
                  </a:lnTo>
                  <a:lnTo>
                    <a:pt x="50" y="30"/>
                  </a:lnTo>
                  <a:lnTo>
                    <a:pt x="63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5" name="Freeform 2308"/>
            <p:cNvSpPr>
              <a:spLocks/>
            </p:cNvSpPr>
            <p:nvPr/>
          </p:nvSpPr>
          <p:spPr bwMode="auto">
            <a:xfrm>
              <a:off x="8302626" y="6088063"/>
              <a:ext cx="41275" cy="66675"/>
            </a:xfrm>
            <a:custGeom>
              <a:avLst/>
              <a:gdLst>
                <a:gd name="T0" fmla="*/ 2147483647 w 78"/>
                <a:gd name="T1" fmla="*/ 2147483647 h 125"/>
                <a:gd name="T2" fmla="*/ 2147483647 w 78"/>
                <a:gd name="T3" fmla="*/ 2147483647 h 125"/>
                <a:gd name="T4" fmla="*/ 2147483647 w 78"/>
                <a:gd name="T5" fmla="*/ 2147483647 h 125"/>
                <a:gd name="T6" fmla="*/ 2147483647 w 78"/>
                <a:gd name="T7" fmla="*/ 2147483647 h 125"/>
                <a:gd name="T8" fmla="*/ 2147483647 w 78"/>
                <a:gd name="T9" fmla="*/ 2147483647 h 125"/>
                <a:gd name="T10" fmla="*/ 2147483647 w 78"/>
                <a:gd name="T11" fmla="*/ 2147483647 h 125"/>
                <a:gd name="T12" fmla="*/ 2147483647 w 78"/>
                <a:gd name="T13" fmla="*/ 2147483647 h 125"/>
                <a:gd name="T14" fmla="*/ 2147483647 w 78"/>
                <a:gd name="T15" fmla="*/ 2147483647 h 125"/>
                <a:gd name="T16" fmla="*/ 2147483647 w 78"/>
                <a:gd name="T17" fmla="*/ 2147483647 h 125"/>
                <a:gd name="T18" fmla="*/ 0 w 78"/>
                <a:gd name="T19" fmla="*/ 2147483647 h 125"/>
                <a:gd name="T20" fmla="*/ 0 w 78"/>
                <a:gd name="T21" fmla="*/ 2147483647 h 125"/>
                <a:gd name="T22" fmla="*/ 0 w 78"/>
                <a:gd name="T23" fmla="*/ 2147483647 h 125"/>
                <a:gd name="T24" fmla="*/ 2147483647 w 78"/>
                <a:gd name="T25" fmla="*/ 2147483647 h 125"/>
                <a:gd name="T26" fmla="*/ 2147483647 w 78"/>
                <a:gd name="T27" fmla="*/ 2147483647 h 125"/>
                <a:gd name="T28" fmla="*/ 2147483647 w 78"/>
                <a:gd name="T29" fmla="*/ 2147483647 h 125"/>
                <a:gd name="T30" fmla="*/ 2147483647 w 78"/>
                <a:gd name="T31" fmla="*/ 2147483647 h 125"/>
                <a:gd name="T32" fmla="*/ 2147483647 w 78"/>
                <a:gd name="T33" fmla="*/ 2147483647 h 125"/>
                <a:gd name="T34" fmla="*/ 2147483647 w 78"/>
                <a:gd name="T35" fmla="*/ 2147483647 h 125"/>
                <a:gd name="T36" fmla="*/ 2147483647 w 78"/>
                <a:gd name="T37" fmla="*/ 2147483647 h 125"/>
                <a:gd name="T38" fmla="*/ 2147483647 w 78"/>
                <a:gd name="T39" fmla="*/ 2147483647 h 125"/>
                <a:gd name="T40" fmla="*/ 2147483647 w 78"/>
                <a:gd name="T41" fmla="*/ 2147483647 h 125"/>
                <a:gd name="T42" fmla="*/ 2147483647 w 78"/>
                <a:gd name="T43" fmla="*/ 2147483647 h 125"/>
                <a:gd name="T44" fmla="*/ 2147483647 w 78"/>
                <a:gd name="T45" fmla="*/ 2147483647 h 125"/>
                <a:gd name="T46" fmla="*/ 2147483647 w 78"/>
                <a:gd name="T47" fmla="*/ 2147483647 h 125"/>
                <a:gd name="T48" fmla="*/ 2147483647 w 78"/>
                <a:gd name="T49" fmla="*/ 2147483647 h 125"/>
                <a:gd name="T50" fmla="*/ 2147483647 w 78"/>
                <a:gd name="T51" fmla="*/ 2147483647 h 125"/>
                <a:gd name="T52" fmla="*/ 2147483647 w 78"/>
                <a:gd name="T53" fmla="*/ 2147483647 h 125"/>
                <a:gd name="T54" fmla="*/ 2147483647 w 78"/>
                <a:gd name="T55" fmla="*/ 2147483647 h 125"/>
                <a:gd name="T56" fmla="*/ 2147483647 w 78"/>
                <a:gd name="T57" fmla="*/ 2147483647 h 125"/>
                <a:gd name="T58" fmla="*/ 2147483647 w 78"/>
                <a:gd name="T59" fmla="*/ 2147483647 h 125"/>
                <a:gd name="T60" fmla="*/ 2147483647 w 78"/>
                <a:gd name="T61" fmla="*/ 2147483647 h 125"/>
                <a:gd name="T62" fmla="*/ 2147483647 w 78"/>
                <a:gd name="T63" fmla="*/ 2147483647 h 125"/>
                <a:gd name="T64" fmla="*/ 2147483647 w 78"/>
                <a:gd name="T65" fmla="*/ 2147483647 h 125"/>
                <a:gd name="T66" fmla="*/ 2147483647 w 78"/>
                <a:gd name="T67" fmla="*/ 2147483647 h 125"/>
                <a:gd name="T68" fmla="*/ 2147483647 w 78"/>
                <a:gd name="T69" fmla="*/ 2147483647 h 125"/>
                <a:gd name="T70" fmla="*/ 2147483647 w 78"/>
                <a:gd name="T71" fmla="*/ 2147483647 h 125"/>
                <a:gd name="T72" fmla="*/ 2147483647 w 78"/>
                <a:gd name="T73" fmla="*/ 2147483647 h 125"/>
                <a:gd name="T74" fmla="*/ 2147483647 w 78"/>
                <a:gd name="T75" fmla="*/ 2147483647 h 125"/>
                <a:gd name="T76" fmla="*/ 2147483647 w 78"/>
                <a:gd name="T77" fmla="*/ 2147483647 h 125"/>
                <a:gd name="T78" fmla="*/ 2147483647 w 78"/>
                <a:gd name="T79" fmla="*/ 2147483647 h 125"/>
                <a:gd name="T80" fmla="*/ 2147483647 w 78"/>
                <a:gd name="T81" fmla="*/ 2147483647 h 125"/>
                <a:gd name="T82" fmla="*/ 2147483647 w 78"/>
                <a:gd name="T83" fmla="*/ 0 h 125"/>
                <a:gd name="T84" fmla="*/ 2147483647 w 78"/>
                <a:gd name="T85" fmla="*/ 0 h 125"/>
                <a:gd name="T86" fmla="*/ 2147483647 w 78"/>
                <a:gd name="T87" fmla="*/ 0 h 125"/>
                <a:gd name="T88" fmla="*/ 2147483647 w 78"/>
                <a:gd name="T89" fmla="*/ 0 h 125"/>
                <a:gd name="T90" fmla="*/ 2147483647 w 78"/>
                <a:gd name="T91" fmla="*/ 2147483647 h 125"/>
                <a:gd name="T92" fmla="*/ 2147483647 w 78"/>
                <a:gd name="T93" fmla="*/ 2147483647 h 1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8" h="125">
                  <a:moveTo>
                    <a:pt x="65" y="3"/>
                  </a:moveTo>
                  <a:lnTo>
                    <a:pt x="65" y="3"/>
                  </a:lnTo>
                  <a:lnTo>
                    <a:pt x="52" y="20"/>
                  </a:lnTo>
                  <a:lnTo>
                    <a:pt x="41" y="39"/>
                  </a:lnTo>
                  <a:lnTo>
                    <a:pt x="29" y="58"/>
                  </a:lnTo>
                  <a:lnTo>
                    <a:pt x="17" y="76"/>
                  </a:lnTo>
                  <a:lnTo>
                    <a:pt x="8" y="85"/>
                  </a:lnTo>
                  <a:lnTo>
                    <a:pt x="3" y="98"/>
                  </a:lnTo>
                  <a:lnTo>
                    <a:pt x="0" y="103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" y="121"/>
                  </a:lnTo>
                  <a:lnTo>
                    <a:pt x="4" y="123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3" y="122"/>
                  </a:lnTo>
                  <a:lnTo>
                    <a:pt x="17" y="118"/>
                  </a:lnTo>
                  <a:lnTo>
                    <a:pt x="19" y="115"/>
                  </a:lnTo>
                  <a:lnTo>
                    <a:pt x="19" y="111"/>
                  </a:lnTo>
                  <a:lnTo>
                    <a:pt x="17" y="108"/>
                  </a:lnTo>
                  <a:lnTo>
                    <a:pt x="14" y="107"/>
                  </a:lnTo>
                  <a:lnTo>
                    <a:pt x="15" y="102"/>
                  </a:lnTo>
                  <a:lnTo>
                    <a:pt x="17" y="96"/>
                  </a:lnTo>
                  <a:lnTo>
                    <a:pt x="25" y="85"/>
                  </a:lnTo>
                  <a:lnTo>
                    <a:pt x="33" y="76"/>
                  </a:lnTo>
                  <a:lnTo>
                    <a:pt x="40" y="69"/>
                  </a:lnTo>
                  <a:lnTo>
                    <a:pt x="44" y="62"/>
                  </a:lnTo>
                  <a:lnTo>
                    <a:pt x="48" y="55"/>
                  </a:lnTo>
                  <a:lnTo>
                    <a:pt x="55" y="39"/>
                  </a:lnTo>
                  <a:lnTo>
                    <a:pt x="65" y="24"/>
                  </a:lnTo>
                  <a:lnTo>
                    <a:pt x="76" y="9"/>
                  </a:lnTo>
                  <a:lnTo>
                    <a:pt x="78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6" name="Freeform 2309"/>
            <p:cNvSpPr>
              <a:spLocks/>
            </p:cNvSpPr>
            <p:nvPr/>
          </p:nvSpPr>
          <p:spPr bwMode="auto">
            <a:xfrm>
              <a:off x="8343901" y="6081713"/>
              <a:ext cx="36513" cy="46038"/>
            </a:xfrm>
            <a:custGeom>
              <a:avLst/>
              <a:gdLst>
                <a:gd name="T0" fmla="*/ 2147483647 w 67"/>
                <a:gd name="T1" fmla="*/ 2147483647 h 88"/>
                <a:gd name="T2" fmla="*/ 2147483647 w 67"/>
                <a:gd name="T3" fmla="*/ 2147483647 h 88"/>
                <a:gd name="T4" fmla="*/ 2147483647 w 67"/>
                <a:gd name="T5" fmla="*/ 2147483647 h 88"/>
                <a:gd name="T6" fmla="*/ 2147483647 w 67"/>
                <a:gd name="T7" fmla="*/ 2147483647 h 88"/>
                <a:gd name="T8" fmla="*/ 2147483647 w 67"/>
                <a:gd name="T9" fmla="*/ 2147483647 h 88"/>
                <a:gd name="T10" fmla="*/ 2147483647 w 67"/>
                <a:gd name="T11" fmla="*/ 2147483647 h 88"/>
                <a:gd name="T12" fmla="*/ 0 w 67"/>
                <a:gd name="T13" fmla="*/ 2147483647 h 88"/>
                <a:gd name="T14" fmla="*/ 0 w 67"/>
                <a:gd name="T15" fmla="*/ 2147483647 h 88"/>
                <a:gd name="T16" fmla="*/ 2147483647 w 67"/>
                <a:gd name="T17" fmla="*/ 2147483647 h 88"/>
                <a:gd name="T18" fmla="*/ 2147483647 w 67"/>
                <a:gd name="T19" fmla="*/ 2147483647 h 88"/>
                <a:gd name="T20" fmla="*/ 2147483647 w 67"/>
                <a:gd name="T21" fmla="*/ 2147483647 h 88"/>
                <a:gd name="T22" fmla="*/ 2147483647 w 67"/>
                <a:gd name="T23" fmla="*/ 2147483647 h 88"/>
                <a:gd name="T24" fmla="*/ 2147483647 w 67"/>
                <a:gd name="T25" fmla="*/ 2147483647 h 88"/>
                <a:gd name="T26" fmla="*/ 2147483647 w 67"/>
                <a:gd name="T27" fmla="*/ 2147483647 h 88"/>
                <a:gd name="T28" fmla="*/ 2147483647 w 67"/>
                <a:gd name="T29" fmla="*/ 2147483647 h 88"/>
                <a:gd name="T30" fmla="*/ 2147483647 w 67"/>
                <a:gd name="T31" fmla="*/ 2147483647 h 88"/>
                <a:gd name="T32" fmla="*/ 2147483647 w 67"/>
                <a:gd name="T33" fmla="*/ 2147483647 h 88"/>
                <a:gd name="T34" fmla="*/ 2147483647 w 67"/>
                <a:gd name="T35" fmla="*/ 2147483647 h 88"/>
                <a:gd name="T36" fmla="*/ 2147483647 w 67"/>
                <a:gd name="T37" fmla="*/ 2147483647 h 88"/>
                <a:gd name="T38" fmla="*/ 2147483647 w 67"/>
                <a:gd name="T39" fmla="*/ 2147483647 h 88"/>
                <a:gd name="T40" fmla="*/ 2147483647 w 67"/>
                <a:gd name="T41" fmla="*/ 2147483647 h 88"/>
                <a:gd name="T42" fmla="*/ 2147483647 w 67"/>
                <a:gd name="T43" fmla="*/ 2147483647 h 88"/>
                <a:gd name="T44" fmla="*/ 2147483647 w 67"/>
                <a:gd name="T45" fmla="*/ 0 h 88"/>
                <a:gd name="T46" fmla="*/ 2147483647 w 67"/>
                <a:gd name="T47" fmla="*/ 0 h 88"/>
                <a:gd name="T48" fmla="*/ 2147483647 w 67"/>
                <a:gd name="T49" fmla="*/ 0 h 88"/>
                <a:gd name="T50" fmla="*/ 2147483647 w 67"/>
                <a:gd name="T51" fmla="*/ 0 h 88"/>
                <a:gd name="T52" fmla="*/ 2147483647 w 67"/>
                <a:gd name="T53" fmla="*/ 2147483647 h 88"/>
                <a:gd name="T54" fmla="*/ 2147483647 w 67"/>
                <a:gd name="T55" fmla="*/ 2147483647 h 8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7" h="88">
                  <a:moveTo>
                    <a:pt x="54" y="3"/>
                  </a:moveTo>
                  <a:lnTo>
                    <a:pt x="54" y="3"/>
                  </a:lnTo>
                  <a:lnTo>
                    <a:pt x="27" y="41"/>
                  </a:lnTo>
                  <a:lnTo>
                    <a:pt x="13" y="60"/>
                  </a:lnTo>
                  <a:lnTo>
                    <a:pt x="1" y="79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25" y="67"/>
                  </a:lnTo>
                  <a:lnTo>
                    <a:pt x="39" y="48"/>
                  </a:lnTo>
                  <a:lnTo>
                    <a:pt x="66" y="10"/>
                  </a:lnTo>
                  <a:lnTo>
                    <a:pt x="67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7" name="Freeform 2310"/>
            <p:cNvSpPr>
              <a:spLocks/>
            </p:cNvSpPr>
            <p:nvPr/>
          </p:nvSpPr>
          <p:spPr bwMode="auto">
            <a:xfrm>
              <a:off x="8386764" y="6073775"/>
              <a:ext cx="20638" cy="38100"/>
            </a:xfrm>
            <a:custGeom>
              <a:avLst/>
              <a:gdLst>
                <a:gd name="T0" fmla="*/ 2147483647 w 40"/>
                <a:gd name="T1" fmla="*/ 2147483647 h 70"/>
                <a:gd name="T2" fmla="*/ 2147483647 w 40"/>
                <a:gd name="T3" fmla="*/ 2147483647 h 70"/>
                <a:gd name="T4" fmla="*/ 2147483647 w 40"/>
                <a:gd name="T5" fmla="*/ 2147483647 h 70"/>
                <a:gd name="T6" fmla="*/ 2147483647 w 40"/>
                <a:gd name="T7" fmla="*/ 2147483647 h 70"/>
                <a:gd name="T8" fmla="*/ 2147483647 w 40"/>
                <a:gd name="T9" fmla="*/ 2147483647 h 70"/>
                <a:gd name="T10" fmla="*/ 2147483647 w 40"/>
                <a:gd name="T11" fmla="*/ 2147483647 h 70"/>
                <a:gd name="T12" fmla="*/ 2147483647 w 40"/>
                <a:gd name="T13" fmla="*/ 2147483647 h 70"/>
                <a:gd name="T14" fmla="*/ 2147483647 w 40"/>
                <a:gd name="T15" fmla="*/ 2147483647 h 70"/>
                <a:gd name="T16" fmla="*/ 0 w 40"/>
                <a:gd name="T17" fmla="*/ 2147483647 h 70"/>
                <a:gd name="T18" fmla="*/ 0 w 40"/>
                <a:gd name="T19" fmla="*/ 2147483647 h 70"/>
                <a:gd name="T20" fmla="*/ 2147483647 w 40"/>
                <a:gd name="T21" fmla="*/ 2147483647 h 70"/>
                <a:gd name="T22" fmla="*/ 2147483647 w 40"/>
                <a:gd name="T23" fmla="*/ 2147483647 h 70"/>
                <a:gd name="T24" fmla="*/ 2147483647 w 40"/>
                <a:gd name="T25" fmla="*/ 2147483647 h 70"/>
                <a:gd name="T26" fmla="*/ 2147483647 w 40"/>
                <a:gd name="T27" fmla="*/ 2147483647 h 70"/>
                <a:gd name="T28" fmla="*/ 2147483647 w 40"/>
                <a:gd name="T29" fmla="*/ 2147483647 h 70"/>
                <a:gd name="T30" fmla="*/ 2147483647 w 40"/>
                <a:gd name="T31" fmla="*/ 2147483647 h 70"/>
                <a:gd name="T32" fmla="*/ 2147483647 w 40"/>
                <a:gd name="T33" fmla="*/ 2147483647 h 70"/>
                <a:gd name="T34" fmla="*/ 2147483647 w 40"/>
                <a:gd name="T35" fmla="*/ 2147483647 h 70"/>
                <a:gd name="T36" fmla="*/ 2147483647 w 40"/>
                <a:gd name="T37" fmla="*/ 2147483647 h 70"/>
                <a:gd name="T38" fmla="*/ 2147483647 w 40"/>
                <a:gd name="T39" fmla="*/ 2147483647 h 70"/>
                <a:gd name="T40" fmla="*/ 2147483647 w 40"/>
                <a:gd name="T41" fmla="*/ 2147483647 h 70"/>
                <a:gd name="T42" fmla="*/ 2147483647 w 40"/>
                <a:gd name="T43" fmla="*/ 2147483647 h 70"/>
                <a:gd name="T44" fmla="*/ 2147483647 w 40"/>
                <a:gd name="T45" fmla="*/ 2147483647 h 70"/>
                <a:gd name="T46" fmla="*/ 2147483647 w 40"/>
                <a:gd name="T47" fmla="*/ 2147483647 h 70"/>
                <a:gd name="T48" fmla="*/ 2147483647 w 40"/>
                <a:gd name="T49" fmla="*/ 2147483647 h 70"/>
                <a:gd name="T50" fmla="*/ 2147483647 w 40"/>
                <a:gd name="T51" fmla="*/ 2147483647 h 70"/>
                <a:gd name="T52" fmla="*/ 2147483647 w 40"/>
                <a:gd name="T53" fmla="*/ 2147483647 h 70"/>
                <a:gd name="T54" fmla="*/ 2147483647 w 40"/>
                <a:gd name="T55" fmla="*/ 2147483647 h 70"/>
                <a:gd name="T56" fmla="*/ 2147483647 w 40"/>
                <a:gd name="T57" fmla="*/ 2147483647 h 70"/>
                <a:gd name="T58" fmla="*/ 2147483647 w 40"/>
                <a:gd name="T59" fmla="*/ 2147483647 h 70"/>
                <a:gd name="T60" fmla="*/ 2147483647 w 40"/>
                <a:gd name="T61" fmla="*/ 0 h 70"/>
                <a:gd name="T62" fmla="*/ 2147483647 w 40"/>
                <a:gd name="T63" fmla="*/ 0 h 70"/>
                <a:gd name="T64" fmla="*/ 2147483647 w 40"/>
                <a:gd name="T65" fmla="*/ 0 h 70"/>
                <a:gd name="T66" fmla="*/ 2147483647 w 40"/>
                <a:gd name="T67" fmla="*/ 2147483647 h 70"/>
                <a:gd name="T68" fmla="*/ 2147483647 w 40"/>
                <a:gd name="T69" fmla="*/ 2147483647 h 70"/>
                <a:gd name="T70" fmla="*/ 2147483647 w 40"/>
                <a:gd name="T71" fmla="*/ 2147483647 h 7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0" h="70">
                  <a:moveTo>
                    <a:pt x="27" y="4"/>
                  </a:moveTo>
                  <a:lnTo>
                    <a:pt x="27" y="4"/>
                  </a:lnTo>
                  <a:lnTo>
                    <a:pt x="24" y="13"/>
                  </a:lnTo>
                  <a:lnTo>
                    <a:pt x="20" y="21"/>
                  </a:lnTo>
                  <a:lnTo>
                    <a:pt x="9" y="36"/>
                  </a:lnTo>
                  <a:lnTo>
                    <a:pt x="6" y="43"/>
                  </a:lnTo>
                  <a:lnTo>
                    <a:pt x="4" y="50"/>
                  </a:lnTo>
                  <a:lnTo>
                    <a:pt x="0" y="63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3" y="68"/>
                  </a:lnTo>
                  <a:lnTo>
                    <a:pt x="13" y="63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25" y="38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0" y="8"/>
                  </a:lnTo>
                  <a:lnTo>
                    <a:pt x="40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8" name="Freeform 2311"/>
            <p:cNvSpPr>
              <a:spLocks/>
            </p:cNvSpPr>
            <p:nvPr/>
          </p:nvSpPr>
          <p:spPr bwMode="auto">
            <a:xfrm>
              <a:off x="8434389" y="6062663"/>
              <a:ext cx="17463" cy="30163"/>
            </a:xfrm>
            <a:custGeom>
              <a:avLst/>
              <a:gdLst>
                <a:gd name="T0" fmla="*/ 2147483647 w 31"/>
                <a:gd name="T1" fmla="*/ 2147483647 h 58"/>
                <a:gd name="T2" fmla="*/ 2147483647 w 31"/>
                <a:gd name="T3" fmla="*/ 2147483647 h 58"/>
                <a:gd name="T4" fmla="*/ 2147483647 w 31"/>
                <a:gd name="T5" fmla="*/ 2147483647 h 58"/>
                <a:gd name="T6" fmla="*/ 2147483647 w 31"/>
                <a:gd name="T7" fmla="*/ 2147483647 h 58"/>
                <a:gd name="T8" fmla="*/ 2147483647 w 31"/>
                <a:gd name="T9" fmla="*/ 2147483647 h 58"/>
                <a:gd name="T10" fmla="*/ 2147483647 w 31"/>
                <a:gd name="T11" fmla="*/ 2147483647 h 58"/>
                <a:gd name="T12" fmla="*/ 2147483647 w 31"/>
                <a:gd name="T13" fmla="*/ 2147483647 h 58"/>
                <a:gd name="T14" fmla="*/ 0 w 31"/>
                <a:gd name="T15" fmla="*/ 2147483647 h 58"/>
                <a:gd name="T16" fmla="*/ 0 w 31"/>
                <a:gd name="T17" fmla="*/ 2147483647 h 58"/>
                <a:gd name="T18" fmla="*/ 0 w 31"/>
                <a:gd name="T19" fmla="*/ 2147483647 h 58"/>
                <a:gd name="T20" fmla="*/ 2147483647 w 31"/>
                <a:gd name="T21" fmla="*/ 2147483647 h 58"/>
                <a:gd name="T22" fmla="*/ 2147483647 w 31"/>
                <a:gd name="T23" fmla="*/ 2147483647 h 58"/>
                <a:gd name="T24" fmla="*/ 2147483647 w 31"/>
                <a:gd name="T25" fmla="*/ 2147483647 h 58"/>
                <a:gd name="T26" fmla="*/ 2147483647 w 31"/>
                <a:gd name="T27" fmla="*/ 2147483647 h 58"/>
                <a:gd name="T28" fmla="*/ 2147483647 w 31"/>
                <a:gd name="T29" fmla="*/ 2147483647 h 58"/>
                <a:gd name="T30" fmla="*/ 2147483647 w 31"/>
                <a:gd name="T31" fmla="*/ 2147483647 h 58"/>
                <a:gd name="T32" fmla="*/ 2147483647 w 31"/>
                <a:gd name="T33" fmla="*/ 2147483647 h 58"/>
                <a:gd name="T34" fmla="*/ 2147483647 w 31"/>
                <a:gd name="T35" fmla="*/ 2147483647 h 58"/>
                <a:gd name="T36" fmla="*/ 2147483647 w 31"/>
                <a:gd name="T37" fmla="*/ 2147483647 h 58"/>
                <a:gd name="T38" fmla="*/ 2147483647 w 31"/>
                <a:gd name="T39" fmla="*/ 2147483647 h 58"/>
                <a:gd name="T40" fmla="*/ 2147483647 w 31"/>
                <a:gd name="T41" fmla="*/ 2147483647 h 58"/>
                <a:gd name="T42" fmla="*/ 2147483647 w 31"/>
                <a:gd name="T43" fmla="*/ 2147483647 h 58"/>
                <a:gd name="T44" fmla="*/ 2147483647 w 31"/>
                <a:gd name="T45" fmla="*/ 2147483647 h 58"/>
                <a:gd name="T46" fmla="*/ 2147483647 w 31"/>
                <a:gd name="T47" fmla="*/ 0 h 58"/>
                <a:gd name="T48" fmla="*/ 2147483647 w 31"/>
                <a:gd name="T49" fmla="*/ 0 h 58"/>
                <a:gd name="T50" fmla="*/ 2147483647 w 31"/>
                <a:gd name="T51" fmla="*/ 0 h 58"/>
                <a:gd name="T52" fmla="*/ 2147483647 w 31"/>
                <a:gd name="T53" fmla="*/ 2147483647 h 58"/>
                <a:gd name="T54" fmla="*/ 2147483647 w 31"/>
                <a:gd name="T55" fmla="*/ 2147483647 h 58"/>
                <a:gd name="T56" fmla="*/ 2147483647 w 31"/>
                <a:gd name="T57" fmla="*/ 2147483647 h 58"/>
                <a:gd name="T58" fmla="*/ 2147483647 w 31"/>
                <a:gd name="T59" fmla="*/ 2147483647 h 5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1" h="58">
                  <a:moveTo>
                    <a:pt x="17" y="6"/>
                  </a:moveTo>
                  <a:lnTo>
                    <a:pt x="17" y="6"/>
                  </a:lnTo>
                  <a:lnTo>
                    <a:pt x="16" y="17"/>
                  </a:lnTo>
                  <a:lnTo>
                    <a:pt x="13" y="28"/>
                  </a:lnTo>
                  <a:lnTo>
                    <a:pt x="8" y="38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9" y="44"/>
                  </a:lnTo>
                  <a:lnTo>
                    <a:pt x="25" y="34"/>
                  </a:lnTo>
                  <a:lnTo>
                    <a:pt x="29" y="20"/>
                  </a:lnTo>
                  <a:lnTo>
                    <a:pt x="31" y="6"/>
                  </a:lnTo>
                  <a:lnTo>
                    <a:pt x="29" y="4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4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29" name="Freeform 2312"/>
            <p:cNvSpPr>
              <a:spLocks/>
            </p:cNvSpPr>
            <p:nvPr/>
          </p:nvSpPr>
          <p:spPr bwMode="auto">
            <a:xfrm>
              <a:off x="8310564" y="6194425"/>
              <a:ext cx="23813" cy="41275"/>
            </a:xfrm>
            <a:custGeom>
              <a:avLst/>
              <a:gdLst>
                <a:gd name="T0" fmla="*/ 2147483647 w 45"/>
                <a:gd name="T1" fmla="*/ 2147483647 h 76"/>
                <a:gd name="T2" fmla="*/ 2147483647 w 45"/>
                <a:gd name="T3" fmla="*/ 2147483647 h 76"/>
                <a:gd name="T4" fmla="*/ 2147483647 w 45"/>
                <a:gd name="T5" fmla="*/ 2147483647 h 76"/>
                <a:gd name="T6" fmla="*/ 2147483647 w 45"/>
                <a:gd name="T7" fmla="*/ 2147483647 h 76"/>
                <a:gd name="T8" fmla="*/ 2147483647 w 45"/>
                <a:gd name="T9" fmla="*/ 2147483647 h 76"/>
                <a:gd name="T10" fmla="*/ 2147483647 w 45"/>
                <a:gd name="T11" fmla="*/ 2147483647 h 76"/>
                <a:gd name="T12" fmla="*/ 2147483647 w 45"/>
                <a:gd name="T13" fmla="*/ 2147483647 h 76"/>
                <a:gd name="T14" fmla="*/ 0 w 45"/>
                <a:gd name="T15" fmla="*/ 2147483647 h 76"/>
                <a:gd name="T16" fmla="*/ 0 w 45"/>
                <a:gd name="T17" fmla="*/ 2147483647 h 76"/>
                <a:gd name="T18" fmla="*/ 0 w 45"/>
                <a:gd name="T19" fmla="*/ 2147483647 h 76"/>
                <a:gd name="T20" fmla="*/ 0 w 45"/>
                <a:gd name="T21" fmla="*/ 2147483647 h 76"/>
                <a:gd name="T22" fmla="*/ 2147483647 w 45"/>
                <a:gd name="T23" fmla="*/ 2147483647 h 76"/>
                <a:gd name="T24" fmla="*/ 2147483647 w 45"/>
                <a:gd name="T25" fmla="*/ 2147483647 h 76"/>
                <a:gd name="T26" fmla="*/ 2147483647 w 45"/>
                <a:gd name="T27" fmla="*/ 2147483647 h 76"/>
                <a:gd name="T28" fmla="*/ 2147483647 w 45"/>
                <a:gd name="T29" fmla="*/ 2147483647 h 76"/>
                <a:gd name="T30" fmla="*/ 2147483647 w 45"/>
                <a:gd name="T31" fmla="*/ 2147483647 h 76"/>
                <a:gd name="T32" fmla="*/ 2147483647 w 45"/>
                <a:gd name="T33" fmla="*/ 2147483647 h 76"/>
                <a:gd name="T34" fmla="*/ 2147483647 w 45"/>
                <a:gd name="T35" fmla="*/ 2147483647 h 76"/>
                <a:gd name="T36" fmla="*/ 2147483647 w 45"/>
                <a:gd name="T37" fmla="*/ 2147483647 h 76"/>
                <a:gd name="T38" fmla="*/ 2147483647 w 45"/>
                <a:gd name="T39" fmla="*/ 2147483647 h 76"/>
                <a:gd name="T40" fmla="*/ 2147483647 w 45"/>
                <a:gd name="T41" fmla="*/ 2147483647 h 76"/>
                <a:gd name="T42" fmla="*/ 2147483647 w 45"/>
                <a:gd name="T43" fmla="*/ 2147483647 h 76"/>
                <a:gd name="T44" fmla="*/ 2147483647 w 45"/>
                <a:gd name="T45" fmla="*/ 2147483647 h 76"/>
                <a:gd name="T46" fmla="*/ 2147483647 w 45"/>
                <a:gd name="T47" fmla="*/ 2147483647 h 76"/>
                <a:gd name="T48" fmla="*/ 2147483647 w 45"/>
                <a:gd name="T49" fmla="*/ 2147483647 h 76"/>
                <a:gd name="T50" fmla="*/ 2147483647 w 45"/>
                <a:gd name="T51" fmla="*/ 2147483647 h 76"/>
                <a:gd name="T52" fmla="*/ 2147483647 w 45"/>
                <a:gd name="T53" fmla="*/ 2147483647 h 76"/>
                <a:gd name="T54" fmla="*/ 2147483647 w 45"/>
                <a:gd name="T55" fmla="*/ 2147483647 h 76"/>
                <a:gd name="T56" fmla="*/ 2147483647 w 45"/>
                <a:gd name="T57" fmla="*/ 0 h 76"/>
                <a:gd name="T58" fmla="*/ 2147483647 w 45"/>
                <a:gd name="T59" fmla="*/ 0 h 76"/>
                <a:gd name="T60" fmla="*/ 2147483647 w 45"/>
                <a:gd name="T61" fmla="*/ 2147483647 h 76"/>
                <a:gd name="T62" fmla="*/ 2147483647 w 45"/>
                <a:gd name="T63" fmla="*/ 2147483647 h 76"/>
                <a:gd name="T64" fmla="*/ 2147483647 w 45"/>
                <a:gd name="T65" fmla="*/ 2147483647 h 76"/>
                <a:gd name="T66" fmla="*/ 2147483647 w 45"/>
                <a:gd name="T67" fmla="*/ 2147483647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" h="76">
                  <a:moveTo>
                    <a:pt x="31" y="5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5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3" y="59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3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5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1" y="17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0" name="Freeform 2313"/>
            <p:cNvSpPr>
              <a:spLocks/>
            </p:cNvSpPr>
            <p:nvPr/>
          </p:nvSpPr>
          <p:spPr bwMode="auto">
            <a:xfrm>
              <a:off x="8339139" y="6194425"/>
              <a:ext cx="30163" cy="42863"/>
            </a:xfrm>
            <a:custGeom>
              <a:avLst/>
              <a:gdLst>
                <a:gd name="T0" fmla="*/ 2147483647 w 58"/>
                <a:gd name="T1" fmla="*/ 2147483647 h 80"/>
                <a:gd name="T2" fmla="*/ 2147483647 w 58"/>
                <a:gd name="T3" fmla="*/ 2147483647 h 80"/>
                <a:gd name="T4" fmla="*/ 2147483647 w 58"/>
                <a:gd name="T5" fmla="*/ 2147483647 h 80"/>
                <a:gd name="T6" fmla="*/ 2147483647 w 58"/>
                <a:gd name="T7" fmla="*/ 2147483647 h 80"/>
                <a:gd name="T8" fmla="*/ 2147483647 w 58"/>
                <a:gd name="T9" fmla="*/ 2147483647 h 80"/>
                <a:gd name="T10" fmla="*/ 2147483647 w 58"/>
                <a:gd name="T11" fmla="*/ 2147483647 h 80"/>
                <a:gd name="T12" fmla="*/ 2147483647 w 58"/>
                <a:gd name="T13" fmla="*/ 2147483647 h 80"/>
                <a:gd name="T14" fmla="*/ 2147483647 w 58"/>
                <a:gd name="T15" fmla="*/ 2147483647 h 80"/>
                <a:gd name="T16" fmla="*/ 2147483647 w 58"/>
                <a:gd name="T17" fmla="*/ 2147483647 h 80"/>
                <a:gd name="T18" fmla="*/ 0 w 58"/>
                <a:gd name="T19" fmla="*/ 2147483647 h 80"/>
                <a:gd name="T20" fmla="*/ 2147483647 w 58"/>
                <a:gd name="T21" fmla="*/ 2147483647 h 80"/>
                <a:gd name="T22" fmla="*/ 2147483647 w 58"/>
                <a:gd name="T23" fmla="*/ 2147483647 h 80"/>
                <a:gd name="T24" fmla="*/ 2147483647 w 58"/>
                <a:gd name="T25" fmla="*/ 2147483647 h 80"/>
                <a:gd name="T26" fmla="*/ 2147483647 w 58"/>
                <a:gd name="T27" fmla="*/ 2147483647 h 80"/>
                <a:gd name="T28" fmla="*/ 2147483647 w 58"/>
                <a:gd name="T29" fmla="*/ 2147483647 h 80"/>
                <a:gd name="T30" fmla="*/ 2147483647 w 58"/>
                <a:gd name="T31" fmla="*/ 2147483647 h 80"/>
                <a:gd name="T32" fmla="*/ 2147483647 w 58"/>
                <a:gd name="T33" fmla="*/ 2147483647 h 80"/>
                <a:gd name="T34" fmla="*/ 2147483647 w 58"/>
                <a:gd name="T35" fmla="*/ 2147483647 h 80"/>
                <a:gd name="T36" fmla="*/ 2147483647 w 58"/>
                <a:gd name="T37" fmla="*/ 2147483647 h 80"/>
                <a:gd name="T38" fmla="*/ 2147483647 w 58"/>
                <a:gd name="T39" fmla="*/ 2147483647 h 80"/>
                <a:gd name="T40" fmla="*/ 2147483647 w 58"/>
                <a:gd name="T41" fmla="*/ 2147483647 h 80"/>
                <a:gd name="T42" fmla="*/ 2147483647 w 58"/>
                <a:gd name="T43" fmla="*/ 2147483647 h 80"/>
                <a:gd name="T44" fmla="*/ 2147483647 w 58"/>
                <a:gd name="T45" fmla="*/ 2147483647 h 80"/>
                <a:gd name="T46" fmla="*/ 2147483647 w 58"/>
                <a:gd name="T47" fmla="*/ 2147483647 h 80"/>
                <a:gd name="T48" fmla="*/ 2147483647 w 58"/>
                <a:gd name="T49" fmla="*/ 2147483647 h 80"/>
                <a:gd name="T50" fmla="*/ 2147483647 w 58"/>
                <a:gd name="T51" fmla="*/ 2147483647 h 80"/>
                <a:gd name="T52" fmla="*/ 2147483647 w 58"/>
                <a:gd name="T53" fmla="*/ 2147483647 h 80"/>
                <a:gd name="T54" fmla="*/ 2147483647 w 58"/>
                <a:gd name="T55" fmla="*/ 2147483647 h 80"/>
                <a:gd name="T56" fmla="*/ 2147483647 w 58"/>
                <a:gd name="T57" fmla="*/ 0 h 80"/>
                <a:gd name="T58" fmla="*/ 2147483647 w 58"/>
                <a:gd name="T59" fmla="*/ 2147483647 h 80"/>
                <a:gd name="T60" fmla="*/ 2147483647 w 58"/>
                <a:gd name="T61" fmla="*/ 2147483647 h 80"/>
                <a:gd name="T62" fmla="*/ 2147483647 w 58"/>
                <a:gd name="T63" fmla="*/ 2147483647 h 80"/>
                <a:gd name="T64" fmla="*/ 2147483647 w 58"/>
                <a:gd name="T65" fmla="*/ 2147483647 h 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8" h="80">
                  <a:moveTo>
                    <a:pt x="46" y="5"/>
                  </a:moveTo>
                  <a:lnTo>
                    <a:pt x="46" y="5"/>
                  </a:lnTo>
                  <a:lnTo>
                    <a:pt x="41" y="15"/>
                  </a:lnTo>
                  <a:lnTo>
                    <a:pt x="35" y="23"/>
                  </a:lnTo>
                  <a:lnTo>
                    <a:pt x="22" y="40"/>
                  </a:lnTo>
                  <a:lnTo>
                    <a:pt x="11" y="55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4" y="77"/>
                  </a:lnTo>
                  <a:lnTo>
                    <a:pt x="25" y="59"/>
                  </a:lnTo>
                  <a:lnTo>
                    <a:pt x="37" y="43"/>
                  </a:lnTo>
                  <a:lnTo>
                    <a:pt x="49" y="27"/>
                  </a:lnTo>
                  <a:lnTo>
                    <a:pt x="54" y="17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6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1" name="Freeform 2314"/>
            <p:cNvSpPr>
              <a:spLocks/>
            </p:cNvSpPr>
            <p:nvPr/>
          </p:nvSpPr>
          <p:spPr bwMode="auto">
            <a:xfrm>
              <a:off x="8361364" y="6184900"/>
              <a:ext cx="38100" cy="55563"/>
            </a:xfrm>
            <a:custGeom>
              <a:avLst/>
              <a:gdLst>
                <a:gd name="T0" fmla="*/ 2147483647 w 72"/>
                <a:gd name="T1" fmla="*/ 2147483647 h 103"/>
                <a:gd name="T2" fmla="*/ 2147483647 w 72"/>
                <a:gd name="T3" fmla="*/ 2147483647 h 103"/>
                <a:gd name="T4" fmla="*/ 2147483647 w 72"/>
                <a:gd name="T5" fmla="*/ 2147483647 h 103"/>
                <a:gd name="T6" fmla="*/ 2147483647 w 72"/>
                <a:gd name="T7" fmla="*/ 2147483647 h 103"/>
                <a:gd name="T8" fmla="*/ 2147483647 w 72"/>
                <a:gd name="T9" fmla="*/ 2147483647 h 103"/>
                <a:gd name="T10" fmla="*/ 2147483647 w 72"/>
                <a:gd name="T11" fmla="*/ 2147483647 h 103"/>
                <a:gd name="T12" fmla="*/ 2147483647 w 72"/>
                <a:gd name="T13" fmla="*/ 2147483647 h 103"/>
                <a:gd name="T14" fmla="*/ 0 w 72"/>
                <a:gd name="T15" fmla="*/ 2147483647 h 103"/>
                <a:gd name="T16" fmla="*/ 0 w 72"/>
                <a:gd name="T17" fmla="*/ 2147483647 h 103"/>
                <a:gd name="T18" fmla="*/ 2147483647 w 72"/>
                <a:gd name="T19" fmla="*/ 2147483647 h 103"/>
                <a:gd name="T20" fmla="*/ 2147483647 w 72"/>
                <a:gd name="T21" fmla="*/ 2147483647 h 103"/>
                <a:gd name="T22" fmla="*/ 2147483647 w 72"/>
                <a:gd name="T23" fmla="*/ 2147483647 h 103"/>
                <a:gd name="T24" fmla="*/ 2147483647 w 72"/>
                <a:gd name="T25" fmla="*/ 2147483647 h 103"/>
                <a:gd name="T26" fmla="*/ 2147483647 w 72"/>
                <a:gd name="T27" fmla="*/ 2147483647 h 103"/>
                <a:gd name="T28" fmla="*/ 2147483647 w 72"/>
                <a:gd name="T29" fmla="*/ 2147483647 h 103"/>
                <a:gd name="T30" fmla="*/ 2147483647 w 72"/>
                <a:gd name="T31" fmla="*/ 2147483647 h 103"/>
                <a:gd name="T32" fmla="*/ 2147483647 w 72"/>
                <a:gd name="T33" fmla="*/ 2147483647 h 103"/>
                <a:gd name="T34" fmla="*/ 2147483647 w 72"/>
                <a:gd name="T35" fmla="*/ 2147483647 h 103"/>
                <a:gd name="T36" fmla="*/ 2147483647 w 72"/>
                <a:gd name="T37" fmla="*/ 2147483647 h 103"/>
                <a:gd name="T38" fmla="*/ 2147483647 w 72"/>
                <a:gd name="T39" fmla="*/ 2147483647 h 103"/>
                <a:gd name="T40" fmla="*/ 2147483647 w 72"/>
                <a:gd name="T41" fmla="*/ 2147483647 h 103"/>
                <a:gd name="T42" fmla="*/ 2147483647 w 72"/>
                <a:gd name="T43" fmla="*/ 2147483647 h 103"/>
                <a:gd name="T44" fmla="*/ 2147483647 w 72"/>
                <a:gd name="T45" fmla="*/ 2147483647 h 103"/>
                <a:gd name="T46" fmla="*/ 2147483647 w 72"/>
                <a:gd name="T47" fmla="*/ 2147483647 h 103"/>
                <a:gd name="T48" fmla="*/ 2147483647 w 72"/>
                <a:gd name="T49" fmla="*/ 0 h 103"/>
                <a:gd name="T50" fmla="*/ 2147483647 w 72"/>
                <a:gd name="T51" fmla="*/ 0 h 103"/>
                <a:gd name="T52" fmla="*/ 2147483647 w 72"/>
                <a:gd name="T53" fmla="*/ 0 h 103"/>
                <a:gd name="T54" fmla="*/ 2147483647 w 72"/>
                <a:gd name="T55" fmla="*/ 2147483647 h 103"/>
                <a:gd name="T56" fmla="*/ 2147483647 w 72"/>
                <a:gd name="T57" fmla="*/ 2147483647 h 103"/>
                <a:gd name="T58" fmla="*/ 2147483647 w 72"/>
                <a:gd name="T59" fmla="*/ 2147483647 h 10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2" h="103">
                  <a:moveTo>
                    <a:pt x="60" y="3"/>
                  </a:moveTo>
                  <a:lnTo>
                    <a:pt x="60" y="3"/>
                  </a:lnTo>
                  <a:lnTo>
                    <a:pt x="47" y="27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2"/>
                  </a:lnTo>
                  <a:lnTo>
                    <a:pt x="4" y="103"/>
                  </a:lnTo>
                  <a:lnTo>
                    <a:pt x="7" y="103"/>
                  </a:lnTo>
                  <a:lnTo>
                    <a:pt x="9" y="103"/>
                  </a:lnTo>
                  <a:lnTo>
                    <a:pt x="12" y="100"/>
                  </a:lnTo>
                  <a:lnTo>
                    <a:pt x="28" y="80"/>
                  </a:lnTo>
                  <a:lnTo>
                    <a:pt x="45" y="57"/>
                  </a:lnTo>
                  <a:lnTo>
                    <a:pt x="58" y="34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0" y="4"/>
                  </a:lnTo>
                  <a:lnTo>
                    <a:pt x="69" y="3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2" name="Freeform 2315"/>
            <p:cNvSpPr>
              <a:spLocks/>
            </p:cNvSpPr>
            <p:nvPr/>
          </p:nvSpPr>
          <p:spPr bwMode="auto">
            <a:xfrm>
              <a:off x="8410576" y="6159500"/>
              <a:ext cx="41275" cy="60325"/>
            </a:xfrm>
            <a:custGeom>
              <a:avLst/>
              <a:gdLst>
                <a:gd name="T0" fmla="*/ 2147483647 w 76"/>
                <a:gd name="T1" fmla="*/ 2147483647 h 115"/>
                <a:gd name="T2" fmla="*/ 2147483647 w 76"/>
                <a:gd name="T3" fmla="*/ 2147483647 h 115"/>
                <a:gd name="T4" fmla="*/ 2147483647 w 76"/>
                <a:gd name="T5" fmla="*/ 2147483647 h 115"/>
                <a:gd name="T6" fmla="*/ 2147483647 w 76"/>
                <a:gd name="T7" fmla="*/ 2147483647 h 115"/>
                <a:gd name="T8" fmla="*/ 2147483647 w 76"/>
                <a:gd name="T9" fmla="*/ 2147483647 h 115"/>
                <a:gd name="T10" fmla="*/ 0 w 76"/>
                <a:gd name="T11" fmla="*/ 2147483647 h 115"/>
                <a:gd name="T12" fmla="*/ 0 w 76"/>
                <a:gd name="T13" fmla="*/ 2147483647 h 115"/>
                <a:gd name="T14" fmla="*/ 0 w 76"/>
                <a:gd name="T15" fmla="*/ 2147483647 h 115"/>
                <a:gd name="T16" fmla="*/ 0 w 76"/>
                <a:gd name="T17" fmla="*/ 2147483647 h 115"/>
                <a:gd name="T18" fmla="*/ 2147483647 w 76"/>
                <a:gd name="T19" fmla="*/ 2147483647 h 115"/>
                <a:gd name="T20" fmla="*/ 2147483647 w 76"/>
                <a:gd name="T21" fmla="*/ 2147483647 h 115"/>
                <a:gd name="T22" fmla="*/ 2147483647 w 76"/>
                <a:gd name="T23" fmla="*/ 2147483647 h 115"/>
                <a:gd name="T24" fmla="*/ 2147483647 w 76"/>
                <a:gd name="T25" fmla="*/ 2147483647 h 115"/>
                <a:gd name="T26" fmla="*/ 2147483647 w 76"/>
                <a:gd name="T27" fmla="*/ 2147483647 h 115"/>
                <a:gd name="T28" fmla="*/ 2147483647 w 76"/>
                <a:gd name="T29" fmla="*/ 2147483647 h 115"/>
                <a:gd name="T30" fmla="*/ 2147483647 w 76"/>
                <a:gd name="T31" fmla="*/ 2147483647 h 115"/>
                <a:gd name="T32" fmla="*/ 2147483647 w 76"/>
                <a:gd name="T33" fmla="*/ 2147483647 h 115"/>
                <a:gd name="T34" fmla="*/ 2147483647 w 76"/>
                <a:gd name="T35" fmla="*/ 2147483647 h 115"/>
                <a:gd name="T36" fmla="*/ 2147483647 w 76"/>
                <a:gd name="T37" fmla="*/ 2147483647 h 115"/>
                <a:gd name="T38" fmla="*/ 2147483647 w 76"/>
                <a:gd name="T39" fmla="*/ 2147483647 h 115"/>
                <a:gd name="T40" fmla="*/ 2147483647 w 76"/>
                <a:gd name="T41" fmla="*/ 2147483647 h 115"/>
                <a:gd name="T42" fmla="*/ 2147483647 w 76"/>
                <a:gd name="T43" fmla="*/ 2147483647 h 115"/>
                <a:gd name="T44" fmla="*/ 2147483647 w 76"/>
                <a:gd name="T45" fmla="*/ 2147483647 h 115"/>
                <a:gd name="T46" fmla="*/ 2147483647 w 76"/>
                <a:gd name="T47" fmla="*/ 2147483647 h 115"/>
                <a:gd name="T48" fmla="*/ 2147483647 w 76"/>
                <a:gd name="T49" fmla="*/ 0 h 115"/>
                <a:gd name="T50" fmla="*/ 2147483647 w 76"/>
                <a:gd name="T51" fmla="*/ 0 h 115"/>
                <a:gd name="T52" fmla="*/ 2147483647 w 76"/>
                <a:gd name="T53" fmla="*/ 0 h 115"/>
                <a:gd name="T54" fmla="*/ 2147483647 w 76"/>
                <a:gd name="T55" fmla="*/ 0 h 115"/>
                <a:gd name="T56" fmla="*/ 2147483647 w 76"/>
                <a:gd name="T57" fmla="*/ 2147483647 h 115"/>
                <a:gd name="T58" fmla="*/ 2147483647 w 76"/>
                <a:gd name="T59" fmla="*/ 2147483647 h 11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76" h="115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4"/>
                  </a:lnTo>
                  <a:lnTo>
                    <a:pt x="15" y="80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4"/>
                  </a:lnTo>
                  <a:lnTo>
                    <a:pt x="3" y="115"/>
                  </a:lnTo>
                  <a:lnTo>
                    <a:pt x="5" y="115"/>
                  </a:lnTo>
                  <a:lnTo>
                    <a:pt x="8" y="115"/>
                  </a:lnTo>
                  <a:lnTo>
                    <a:pt x="9" y="115"/>
                  </a:lnTo>
                  <a:lnTo>
                    <a:pt x="12" y="113"/>
                  </a:lnTo>
                  <a:lnTo>
                    <a:pt x="27" y="87"/>
                  </a:lnTo>
                  <a:lnTo>
                    <a:pt x="43" y="61"/>
                  </a:lnTo>
                  <a:lnTo>
                    <a:pt x="60" y="35"/>
                  </a:lnTo>
                  <a:lnTo>
                    <a:pt x="74" y="10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3" name="Freeform 2316"/>
            <p:cNvSpPr>
              <a:spLocks/>
            </p:cNvSpPr>
            <p:nvPr/>
          </p:nvSpPr>
          <p:spPr bwMode="auto">
            <a:xfrm>
              <a:off x="8443914" y="6140450"/>
              <a:ext cx="42863" cy="61913"/>
            </a:xfrm>
            <a:custGeom>
              <a:avLst/>
              <a:gdLst>
                <a:gd name="T0" fmla="*/ 2147483647 w 80"/>
                <a:gd name="T1" fmla="*/ 2147483647 h 116"/>
                <a:gd name="T2" fmla="*/ 2147483647 w 80"/>
                <a:gd name="T3" fmla="*/ 2147483647 h 116"/>
                <a:gd name="T4" fmla="*/ 2147483647 w 80"/>
                <a:gd name="T5" fmla="*/ 2147483647 h 116"/>
                <a:gd name="T6" fmla="*/ 2147483647 w 80"/>
                <a:gd name="T7" fmla="*/ 2147483647 h 116"/>
                <a:gd name="T8" fmla="*/ 2147483647 w 80"/>
                <a:gd name="T9" fmla="*/ 2147483647 h 116"/>
                <a:gd name="T10" fmla="*/ 0 w 80"/>
                <a:gd name="T11" fmla="*/ 2147483647 h 116"/>
                <a:gd name="T12" fmla="*/ 0 w 80"/>
                <a:gd name="T13" fmla="*/ 2147483647 h 116"/>
                <a:gd name="T14" fmla="*/ 0 w 80"/>
                <a:gd name="T15" fmla="*/ 2147483647 h 116"/>
                <a:gd name="T16" fmla="*/ 0 w 80"/>
                <a:gd name="T17" fmla="*/ 2147483647 h 116"/>
                <a:gd name="T18" fmla="*/ 2147483647 w 80"/>
                <a:gd name="T19" fmla="*/ 2147483647 h 116"/>
                <a:gd name="T20" fmla="*/ 2147483647 w 80"/>
                <a:gd name="T21" fmla="*/ 2147483647 h 116"/>
                <a:gd name="T22" fmla="*/ 2147483647 w 80"/>
                <a:gd name="T23" fmla="*/ 2147483647 h 116"/>
                <a:gd name="T24" fmla="*/ 2147483647 w 80"/>
                <a:gd name="T25" fmla="*/ 2147483647 h 116"/>
                <a:gd name="T26" fmla="*/ 2147483647 w 80"/>
                <a:gd name="T27" fmla="*/ 2147483647 h 116"/>
                <a:gd name="T28" fmla="*/ 2147483647 w 80"/>
                <a:gd name="T29" fmla="*/ 2147483647 h 116"/>
                <a:gd name="T30" fmla="*/ 2147483647 w 80"/>
                <a:gd name="T31" fmla="*/ 2147483647 h 116"/>
                <a:gd name="T32" fmla="*/ 2147483647 w 80"/>
                <a:gd name="T33" fmla="*/ 2147483647 h 116"/>
                <a:gd name="T34" fmla="*/ 2147483647 w 80"/>
                <a:gd name="T35" fmla="*/ 2147483647 h 116"/>
                <a:gd name="T36" fmla="*/ 2147483647 w 80"/>
                <a:gd name="T37" fmla="*/ 2147483647 h 116"/>
                <a:gd name="T38" fmla="*/ 2147483647 w 80"/>
                <a:gd name="T39" fmla="*/ 2147483647 h 116"/>
                <a:gd name="T40" fmla="*/ 2147483647 w 80"/>
                <a:gd name="T41" fmla="*/ 2147483647 h 116"/>
                <a:gd name="T42" fmla="*/ 2147483647 w 80"/>
                <a:gd name="T43" fmla="*/ 2147483647 h 116"/>
                <a:gd name="T44" fmla="*/ 2147483647 w 80"/>
                <a:gd name="T45" fmla="*/ 2147483647 h 116"/>
                <a:gd name="T46" fmla="*/ 2147483647 w 80"/>
                <a:gd name="T47" fmla="*/ 2147483647 h 116"/>
                <a:gd name="T48" fmla="*/ 2147483647 w 80"/>
                <a:gd name="T49" fmla="*/ 2147483647 h 116"/>
                <a:gd name="T50" fmla="*/ 2147483647 w 80"/>
                <a:gd name="T51" fmla="*/ 2147483647 h 116"/>
                <a:gd name="T52" fmla="*/ 2147483647 w 80"/>
                <a:gd name="T53" fmla="*/ 0 h 116"/>
                <a:gd name="T54" fmla="*/ 2147483647 w 80"/>
                <a:gd name="T55" fmla="*/ 2147483647 h 116"/>
                <a:gd name="T56" fmla="*/ 2147483647 w 80"/>
                <a:gd name="T57" fmla="*/ 2147483647 h 116"/>
                <a:gd name="T58" fmla="*/ 2147483647 w 80"/>
                <a:gd name="T59" fmla="*/ 2147483647 h 1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116">
                  <a:moveTo>
                    <a:pt x="68" y="4"/>
                  </a:moveTo>
                  <a:lnTo>
                    <a:pt x="68" y="4"/>
                  </a:lnTo>
                  <a:lnTo>
                    <a:pt x="50" y="28"/>
                  </a:lnTo>
                  <a:lnTo>
                    <a:pt x="33" y="54"/>
                  </a:lnTo>
                  <a:lnTo>
                    <a:pt x="15" y="80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3"/>
                  </a:lnTo>
                  <a:lnTo>
                    <a:pt x="27" y="86"/>
                  </a:lnTo>
                  <a:lnTo>
                    <a:pt x="44" y="59"/>
                  </a:lnTo>
                  <a:lnTo>
                    <a:pt x="61" y="35"/>
                  </a:lnTo>
                  <a:lnTo>
                    <a:pt x="80" y="10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6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4" name="Freeform 2317"/>
            <p:cNvSpPr>
              <a:spLocks/>
            </p:cNvSpPr>
            <p:nvPr/>
          </p:nvSpPr>
          <p:spPr bwMode="auto">
            <a:xfrm>
              <a:off x="7400926" y="6196013"/>
              <a:ext cx="46038" cy="47625"/>
            </a:xfrm>
            <a:custGeom>
              <a:avLst/>
              <a:gdLst>
                <a:gd name="T0" fmla="*/ 2147483647 w 86"/>
                <a:gd name="T1" fmla="*/ 2147483647 h 91"/>
                <a:gd name="T2" fmla="*/ 2147483647 w 86"/>
                <a:gd name="T3" fmla="*/ 2147483647 h 91"/>
                <a:gd name="T4" fmla="*/ 2147483647 w 86"/>
                <a:gd name="T5" fmla="*/ 0 h 91"/>
                <a:gd name="T6" fmla="*/ 2147483647 w 86"/>
                <a:gd name="T7" fmla="*/ 0 h 91"/>
                <a:gd name="T8" fmla="*/ 2147483647 w 86"/>
                <a:gd name="T9" fmla="*/ 2147483647 h 91"/>
                <a:gd name="T10" fmla="*/ 2147483647 w 86"/>
                <a:gd name="T11" fmla="*/ 2147483647 h 91"/>
                <a:gd name="T12" fmla="*/ 2147483647 w 86"/>
                <a:gd name="T13" fmla="*/ 2147483647 h 91"/>
                <a:gd name="T14" fmla="*/ 2147483647 w 86"/>
                <a:gd name="T15" fmla="*/ 2147483647 h 91"/>
                <a:gd name="T16" fmla="*/ 2147483647 w 86"/>
                <a:gd name="T17" fmla="*/ 2147483647 h 91"/>
                <a:gd name="T18" fmla="*/ 2147483647 w 86"/>
                <a:gd name="T19" fmla="*/ 2147483647 h 91"/>
                <a:gd name="T20" fmla="*/ 2147483647 w 86"/>
                <a:gd name="T21" fmla="*/ 2147483647 h 91"/>
                <a:gd name="T22" fmla="*/ 2147483647 w 86"/>
                <a:gd name="T23" fmla="*/ 2147483647 h 91"/>
                <a:gd name="T24" fmla="*/ 2147483647 w 86"/>
                <a:gd name="T25" fmla="*/ 2147483647 h 91"/>
                <a:gd name="T26" fmla="*/ 2147483647 w 86"/>
                <a:gd name="T27" fmla="*/ 2147483647 h 91"/>
                <a:gd name="T28" fmla="*/ 0 w 86"/>
                <a:gd name="T29" fmla="*/ 2147483647 h 91"/>
                <a:gd name="T30" fmla="*/ 2147483647 w 86"/>
                <a:gd name="T31" fmla="*/ 2147483647 h 91"/>
                <a:gd name="T32" fmla="*/ 2147483647 w 86"/>
                <a:gd name="T33" fmla="*/ 2147483647 h 91"/>
                <a:gd name="T34" fmla="*/ 2147483647 w 86"/>
                <a:gd name="T35" fmla="*/ 2147483647 h 91"/>
                <a:gd name="T36" fmla="*/ 2147483647 w 86"/>
                <a:gd name="T37" fmla="*/ 2147483647 h 91"/>
                <a:gd name="T38" fmla="*/ 2147483647 w 86"/>
                <a:gd name="T39" fmla="*/ 2147483647 h 91"/>
                <a:gd name="T40" fmla="*/ 2147483647 w 86"/>
                <a:gd name="T41" fmla="*/ 2147483647 h 91"/>
                <a:gd name="T42" fmla="*/ 2147483647 w 86"/>
                <a:gd name="T43" fmla="*/ 2147483647 h 91"/>
                <a:gd name="T44" fmla="*/ 2147483647 w 86"/>
                <a:gd name="T45" fmla="*/ 2147483647 h 91"/>
                <a:gd name="T46" fmla="*/ 2147483647 w 86"/>
                <a:gd name="T47" fmla="*/ 2147483647 h 91"/>
                <a:gd name="T48" fmla="*/ 2147483647 w 86"/>
                <a:gd name="T49" fmla="*/ 2147483647 h 91"/>
                <a:gd name="T50" fmla="*/ 2147483647 w 86"/>
                <a:gd name="T51" fmla="*/ 2147483647 h 91"/>
                <a:gd name="T52" fmla="*/ 2147483647 w 86"/>
                <a:gd name="T53" fmla="*/ 2147483647 h 91"/>
                <a:gd name="T54" fmla="*/ 2147483647 w 86"/>
                <a:gd name="T55" fmla="*/ 2147483647 h 91"/>
                <a:gd name="T56" fmla="*/ 2147483647 w 86"/>
                <a:gd name="T57" fmla="*/ 2147483647 h 91"/>
                <a:gd name="T58" fmla="*/ 2147483647 w 86"/>
                <a:gd name="T59" fmla="*/ 2147483647 h 91"/>
                <a:gd name="T60" fmla="*/ 2147483647 w 86"/>
                <a:gd name="T61" fmla="*/ 2147483647 h 91"/>
                <a:gd name="T62" fmla="*/ 2147483647 w 86"/>
                <a:gd name="T63" fmla="*/ 2147483647 h 91"/>
                <a:gd name="T64" fmla="*/ 2147483647 w 86"/>
                <a:gd name="T65" fmla="*/ 2147483647 h 91"/>
                <a:gd name="T66" fmla="*/ 2147483647 w 86"/>
                <a:gd name="T67" fmla="*/ 2147483647 h 91"/>
                <a:gd name="T68" fmla="*/ 2147483647 w 86"/>
                <a:gd name="T69" fmla="*/ 2147483647 h 91"/>
                <a:gd name="T70" fmla="*/ 2147483647 w 86"/>
                <a:gd name="T71" fmla="*/ 2147483647 h 91"/>
                <a:gd name="T72" fmla="*/ 2147483647 w 86"/>
                <a:gd name="T73" fmla="*/ 2147483647 h 91"/>
                <a:gd name="T74" fmla="*/ 2147483647 w 86"/>
                <a:gd name="T75" fmla="*/ 2147483647 h 91"/>
                <a:gd name="T76" fmla="*/ 2147483647 w 86"/>
                <a:gd name="T77" fmla="*/ 2147483647 h 91"/>
                <a:gd name="T78" fmla="*/ 2147483647 w 86"/>
                <a:gd name="T79" fmla="*/ 2147483647 h 91"/>
                <a:gd name="T80" fmla="*/ 2147483647 w 86"/>
                <a:gd name="T81" fmla="*/ 2147483647 h 91"/>
                <a:gd name="T82" fmla="*/ 2147483647 w 86"/>
                <a:gd name="T83" fmla="*/ 2147483647 h 91"/>
                <a:gd name="T84" fmla="*/ 2147483647 w 86"/>
                <a:gd name="T85" fmla="*/ 2147483647 h 91"/>
                <a:gd name="T86" fmla="*/ 2147483647 w 86"/>
                <a:gd name="T87" fmla="*/ 2147483647 h 91"/>
                <a:gd name="T88" fmla="*/ 2147483647 w 86"/>
                <a:gd name="T89" fmla="*/ 2147483647 h 91"/>
                <a:gd name="T90" fmla="*/ 2147483647 w 86"/>
                <a:gd name="T91" fmla="*/ 2147483647 h 91"/>
                <a:gd name="T92" fmla="*/ 2147483647 w 86"/>
                <a:gd name="T93" fmla="*/ 2147483647 h 9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6" h="91">
                  <a:moveTo>
                    <a:pt x="83" y="3"/>
                  </a:moveTo>
                  <a:lnTo>
                    <a:pt x="83" y="3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60" y="3"/>
                  </a:lnTo>
                  <a:lnTo>
                    <a:pt x="53" y="8"/>
                  </a:lnTo>
                  <a:lnTo>
                    <a:pt x="48" y="15"/>
                  </a:lnTo>
                  <a:lnTo>
                    <a:pt x="42" y="22"/>
                  </a:lnTo>
                  <a:lnTo>
                    <a:pt x="33" y="36"/>
                  </a:lnTo>
                  <a:lnTo>
                    <a:pt x="7" y="69"/>
                  </a:lnTo>
                  <a:lnTo>
                    <a:pt x="3" y="74"/>
                  </a:lnTo>
                  <a:lnTo>
                    <a:pt x="2" y="79"/>
                  </a:lnTo>
                  <a:lnTo>
                    <a:pt x="0" y="83"/>
                  </a:lnTo>
                  <a:lnTo>
                    <a:pt x="2" y="88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11" y="91"/>
                  </a:lnTo>
                  <a:lnTo>
                    <a:pt x="13" y="90"/>
                  </a:lnTo>
                  <a:lnTo>
                    <a:pt x="14" y="87"/>
                  </a:lnTo>
                  <a:lnTo>
                    <a:pt x="15" y="84"/>
                  </a:lnTo>
                  <a:lnTo>
                    <a:pt x="14" y="82"/>
                  </a:lnTo>
                  <a:lnTo>
                    <a:pt x="23" y="68"/>
                  </a:lnTo>
                  <a:lnTo>
                    <a:pt x="36" y="55"/>
                  </a:lnTo>
                  <a:lnTo>
                    <a:pt x="44" y="42"/>
                  </a:lnTo>
                  <a:lnTo>
                    <a:pt x="53" y="32"/>
                  </a:lnTo>
                  <a:lnTo>
                    <a:pt x="63" y="18"/>
                  </a:lnTo>
                  <a:lnTo>
                    <a:pt x="65" y="15"/>
                  </a:lnTo>
                  <a:lnTo>
                    <a:pt x="69" y="14"/>
                  </a:lnTo>
                  <a:lnTo>
                    <a:pt x="72" y="14"/>
                  </a:lnTo>
                  <a:lnTo>
                    <a:pt x="76" y="15"/>
                  </a:lnTo>
                  <a:lnTo>
                    <a:pt x="79" y="15"/>
                  </a:lnTo>
                  <a:lnTo>
                    <a:pt x="82" y="15"/>
                  </a:lnTo>
                  <a:lnTo>
                    <a:pt x="84" y="14"/>
                  </a:lnTo>
                  <a:lnTo>
                    <a:pt x="86" y="13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3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5" name="Freeform 2318"/>
            <p:cNvSpPr>
              <a:spLocks/>
            </p:cNvSpPr>
            <p:nvPr/>
          </p:nvSpPr>
          <p:spPr bwMode="auto">
            <a:xfrm>
              <a:off x="7404101" y="6202363"/>
              <a:ext cx="55563" cy="63500"/>
            </a:xfrm>
            <a:custGeom>
              <a:avLst/>
              <a:gdLst>
                <a:gd name="T0" fmla="*/ 2147483647 w 103"/>
                <a:gd name="T1" fmla="*/ 2147483647 h 121"/>
                <a:gd name="T2" fmla="*/ 2147483647 w 103"/>
                <a:gd name="T3" fmla="*/ 2147483647 h 121"/>
                <a:gd name="T4" fmla="*/ 2147483647 w 103"/>
                <a:gd name="T5" fmla="*/ 2147483647 h 121"/>
                <a:gd name="T6" fmla="*/ 2147483647 w 103"/>
                <a:gd name="T7" fmla="*/ 2147483647 h 121"/>
                <a:gd name="T8" fmla="*/ 2147483647 w 103"/>
                <a:gd name="T9" fmla="*/ 2147483647 h 121"/>
                <a:gd name="T10" fmla="*/ 2147483647 w 103"/>
                <a:gd name="T11" fmla="*/ 2147483647 h 121"/>
                <a:gd name="T12" fmla="*/ 2147483647 w 103"/>
                <a:gd name="T13" fmla="*/ 2147483647 h 121"/>
                <a:gd name="T14" fmla="*/ 2147483647 w 103"/>
                <a:gd name="T15" fmla="*/ 2147483647 h 121"/>
                <a:gd name="T16" fmla="*/ 0 w 103"/>
                <a:gd name="T17" fmla="*/ 2147483647 h 121"/>
                <a:gd name="T18" fmla="*/ 0 w 103"/>
                <a:gd name="T19" fmla="*/ 2147483647 h 121"/>
                <a:gd name="T20" fmla="*/ 0 w 103"/>
                <a:gd name="T21" fmla="*/ 2147483647 h 121"/>
                <a:gd name="T22" fmla="*/ 0 w 103"/>
                <a:gd name="T23" fmla="*/ 2147483647 h 121"/>
                <a:gd name="T24" fmla="*/ 2147483647 w 103"/>
                <a:gd name="T25" fmla="*/ 2147483647 h 121"/>
                <a:gd name="T26" fmla="*/ 2147483647 w 103"/>
                <a:gd name="T27" fmla="*/ 2147483647 h 121"/>
                <a:gd name="T28" fmla="*/ 2147483647 w 103"/>
                <a:gd name="T29" fmla="*/ 2147483647 h 121"/>
                <a:gd name="T30" fmla="*/ 2147483647 w 103"/>
                <a:gd name="T31" fmla="*/ 2147483647 h 121"/>
                <a:gd name="T32" fmla="*/ 2147483647 w 103"/>
                <a:gd name="T33" fmla="*/ 2147483647 h 121"/>
                <a:gd name="T34" fmla="*/ 2147483647 w 103"/>
                <a:gd name="T35" fmla="*/ 2147483647 h 121"/>
                <a:gd name="T36" fmla="*/ 2147483647 w 103"/>
                <a:gd name="T37" fmla="*/ 2147483647 h 121"/>
                <a:gd name="T38" fmla="*/ 2147483647 w 103"/>
                <a:gd name="T39" fmla="*/ 2147483647 h 121"/>
                <a:gd name="T40" fmla="*/ 2147483647 w 103"/>
                <a:gd name="T41" fmla="*/ 2147483647 h 121"/>
                <a:gd name="T42" fmla="*/ 2147483647 w 103"/>
                <a:gd name="T43" fmla="*/ 2147483647 h 121"/>
                <a:gd name="T44" fmla="*/ 2147483647 w 103"/>
                <a:gd name="T45" fmla="*/ 2147483647 h 121"/>
                <a:gd name="T46" fmla="*/ 2147483647 w 103"/>
                <a:gd name="T47" fmla="*/ 2147483647 h 121"/>
                <a:gd name="T48" fmla="*/ 2147483647 w 103"/>
                <a:gd name="T49" fmla="*/ 2147483647 h 121"/>
                <a:gd name="T50" fmla="*/ 2147483647 w 103"/>
                <a:gd name="T51" fmla="*/ 2147483647 h 121"/>
                <a:gd name="T52" fmla="*/ 2147483647 w 103"/>
                <a:gd name="T53" fmla="*/ 2147483647 h 121"/>
                <a:gd name="T54" fmla="*/ 2147483647 w 103"/>
                <a:gd name="T55" fmla="*/ 2147483647 h 121"/>
                <a:gd name="T56" fmla="*/ 2147483647 w 103"/>
                <a:gd name="T57" fmla="*/ 2147483647 h 121"/>
                <a:gd name="T58" fmla="*/ 2147483647 w 103"/>
                <a:gd name="T59" fmla="*/ 2147483647 h 121"/>
                <a:gd name="T60" fmla="*/ 2147483647 w 103"/>
                <a:gd name="T61" fmla="*/ 2147483647 h 121"/>
                <a:gd name="T62" fmla="*/ 2147483647 w 103"/>
                <a:gd name="T63" fmla="*/ 2147483647 h 121"/>
                <a:gd name="T64" fmla="*/ 2147483647 w 103"/>
                <a:gd name="T65" fmla="*/ 0 h 121"/>
                <a:gd name="T66" fmla="*/ 2147483647 w 103"/>
                <a:gd name="T67" fmla="*/ 0 h 121"/>
                <a:gd name="T68" fmla="*/ 2147483647 w 103"/>
                <a:gd name="T69" fmla="*/ 2147483647 h 121"/>
                <a:gd name="T70" fmla="*/ 2147483647 w 103"/>
                <a:gd name="T71" fmla="*/ 2147483647 h 1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3" h="121">
                  <a:moveTo>
                    <a:pt x="92" y="2"/>
                  </a:moveTo>
                  <a:lnTo>
                    <a:pt x="92" y="2"/>
                  </a:lnTo>
                  <a:lnTo>
                    <a:pt x="63" y="26"/>
                  </a:lnTo>
                  <a:lnTo>
                    <a:pt x="50" y="38"/>
                  </a:lnTo>
                  <a:lnTo>
                    <a:pt x="38" y="52"/>
                  </a:lnTo>
                  <a:lnTo>
                    <a:pt x="27" y="65"/>
                  </a:lnTo>
                  <a:lnTo>
                    <a:pt x="16" y="80"/>
                  </a:lnTo>
                  <a:lnTo>
                    <a:pt x="8" y="95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8"/>
                  </a:lnTo>
                  <a:lnTo>
                    <a:pt x="2" y="120"/>
                  </a:lnTo>
                  <a:lnTo>
                    <a:pt x="4" y="121"/>
                  </a:lnTo>
                  <a:lnTo>
                    <a:pt x="7" y="121"/>
                  </a:lnTo>
                  <a:lnTo>
                    <a:pt x="9" y="121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20" y="101"/>
                  </a:lnTo>
                  <a:lnTo>
                    <a:pt x="28" y="86"/>
                  </a:lnTo>
                  <a:lnTo>
                    <a:pt x="39" y="72"/>
                  </a:lnTo>
                  <a:lnTo>
                    <a:pt x="50" y="58"/>
                  </a:lnTo>
                  <a:lnTo>
                    <a:pt x="62" y="46"/>
                  </a:lnTo>
                  <a:lnTo>
                    <a:pt x="74" y="34"/>
                  </a:lnTo>
                  <a:lnTo>
                    <a:pt x="101" y="11"/>
                  </a:lnTo>
                  <a:lnTo>
                    <a:pt x="103" y="10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1" y="3"/>
                  </a:lnTo>
                  <a:lnTo>
                    <a:pt x="99" y="2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6" name="Freeform 2319"/>
            <p:cNvSpPr>
              <a:spLocks/>
            </p:cNvSpPr>
            <p:nvPr/>
          </p:nvSpPr>
          <p:spPr bwMode="auto">
            <a:xfrm>
              <a:off x="7402514" y="6153150"/>
              <a:ext cx="144463" cy="152400"/>
            </a:xfrm>
            <a:custGeom>
              <a:avLst/>
              <a:gdLst>
                <a:gd name="T0" fmla="*/ 2147483647 w 272"/>
                <a:gd name="T1" fmla="*/ 2147483647 h 290"/>
                <a:gd name="T2" fmla="*/ 2147483647 w 272"/>
                <a:gd name="T3" fmla="*/ 2147483647 h 290"/>
                <a:gd name="T4" fmla="*/ 2147483647 w 272"/>
                <a:gd name="T5" fmla="*/ 2147483647 h 290"/>
                <a:gd name="T6" fmla="*/ 2147483647 w 272"/>
                <a:gd name="T7" fmla="*/ 2147483647 h 290"/>
                <a:gd name="T8" fmla="*/ 2147483647 w 272"/>
                <a:gd name="T9" fmla="*/ 2147483647 h 290"/>
                <a:gd name="T10" fmla="*/ 2147483647 w 272"/>
                <a:gd name="T11" fmla="*/ 2147483647 h 290"/>
                <a:gd name="T12" fmla="*/ 2147483647 w 272"/>
                <a:gd name="T13" fmla="*/ 2147483647 h 290"/>
                <a:gd name="T14" fmla="*/ 2147483647 w 272"/>
                <a:gd name="T15" fmla="*/ 2147483647 h 290"/>
                <a:gd name="T16" fmla="*/ 2147483647 w 272"/>
                <a:gd name="T17" fmla="*/ 2147483647 h 290"/>
                <a:gd name="T18" fmla="*/ 2147483647 w 272"/>
                <a:gd name="T19" fmla="*/ 2147483647 h 290"/>
                <a:gd name="T20" fmla="*/ 2147483647 w 272"/>
                <a:gd name="T21" fmla="*/ 2147483647 h 290"/>
                <a:gd name="T22" fmla="*/ 2147483647 w 272"/>
                <a:gd name="T23" fmla="*/ 2147483647 h 290"/>
                <a:gd name="T24" fmla="*/ 2147483647 w 272"/>
                <a:gd name="T25" fmla="*/ 2147483647 h 290"/>
                <a:gd name="T26" fmla="*/ 2147483647 w 272"/>
                <a:gd name="T27" fmla="*/ 2147483647 h 290"/>
                <a:gd name="T28" fmla="*/ 2147483647 w 272"/>
                <a:gd name="T29" fmla="*/ 2147483647 h 290"/>
                <a:gd name="T30" fmla="*/ 2147483647 w 272"/>
                <a:gd name="T31" fmla="*/ 2147483647 h 290"/>
                <a:gd name="T32" fmla="*/ 2147483647 w 272"/>
                <a:gd name="T33" fmla="*/ 2147483647 h 290"/>
                <a:gd name="T34" fmla="*/ 2147483647 w 272"/>
                <a:gd name="T35" fmla="*/ 2147483647 h 290"/>
                <a:gd name="T36" fmla="*/ 2147483647 w 272"/>
                <a:gd name="T37" fmla="*/ 0 h 290"/>
                <a:gd name="T38" fmla="*/ 2147483647 w 272"/>
                <a:gd name="T39" fmla="*/ 2147483647 h 290"/>
                <a:gd name="T40" fmla="*/ 2147483647 w 272"/>
                <a:gd name="T41" fmla="*/ 2147483647 h 290"/>
                <a:gd name="T42" fmla="*/ 2147483647 w 272"/>
                <a:gd name="T43" fmla="*/ 2147483647 h 290"/>
                <a:gd name="T44" fmla="*/ 2147483647 w 272"/>
                <a:gd name="T45" fmla="*/ 2147483647 h 290"/>
                <a:gd name="T46" fmla="*/ 2147483647 w 272"/>
                <a:gd name="T47" fmla="*/ 2147483647 h 290"/>
                <a:gd name="T48" fmla="*/ 2147483647 w 272"/>
                <a:gd name="T49" fmla="*/ 2147483647 h 290"/>
                <a:gd name="T50" fmla="*/ 2147483647 w 272"/>
                <a:gd name="T51" fmla="*/ 2147483647 h 290"/>
                <a:gd name="T52" fmla="*/ 0 w 272"/>
                <a:gd name="T53" fmla="*/ 2147483647 h 290"/>
                <a:gd name="T54" fmla="*/ 0 w 272"/>
                <a:gd name="T55" fmla="*/ 2147483647 h 290"/>
                <a:gd name="T56" fmla="*/ 2147483647 w 272"/>
                <a:gd name="T57" fmla="*/ 2147483647 h 290"/>
                <a:gd name="T58" fmla="*/ 2147483647 w 272"/>
                <a:gd name="T59" fmla="*/ 2147483647 h 290"/>
                <a:gd name="T60" fmla="*/ 2147483647 w 272"/>
                <a:gd name="T61" fmla="*/ 2147483647 h 290"/>
                <a:gd name="T62" fmla="*/ 2147483647 w 272"/>
                <a:gd name="T63" fmla="*/ 2147483647 h 290"/>
                <a:gd name="T64" fmla="*/ 2147483647 w 272"/>
                <a:gd name="T65" fmla="*/ 2147483647 h 290"/>
                <a:gd name="T66" fmla="*/ 2147483647 w 272"/>
                <a:gd name="T67" fmla="*/ 2147483647 h 290"/>
                <a:gd name="T68" fmla="*/ 2147483647 w 272"/>
                <a:gd name="T69" fmla="*/ 2147483647 h 290"/>
                <a:gd name="T70" fmla="*/ 2147483647 w 272"/>
                <a:gd name="T71" fmla="*/ 2147483647 h 290"/>
                <a:gd name="T72" fmla="*/ 2147483647 w 272"/>
                <a:gd name="T73" fmla="*/ 2147483647 h 290"/>
                <a:gd name="T74" fmla="*/ 2147483647 w 272"/>
                <a:gd name="T75" fmla="*/ 2147483647 h 290"/>
                <a:gd name="T76" fmla="*/ 2147483647 w 272"/>
                <a:gd name="T77" fmla="*/ 2147483647 h 290"/>
                <a:gd name="T78" fmla="*/ 2147483647 w 272"/>
                <a:gd name="T79" fmla="*/ 2147483647 h 290"/>
                <a:gd name="T80" fmla="*/ 2147483647 w 272"/>
                <a:gd name="T81" fmla="*/ 2147483647 h 290"/>
                <a:gd name="T82" fmla="*/ 2147483647 w 272"/>
                <a:gd name="T83" fmla="*/ 2147483647 h 290"/>
                <a:gd name="T84" fmla="*/ 2147483647 w 272"/>
                <a:gd name="T85" fmla="*/ 2147483647 h 290"/>
                <a:gd name="T86" fmla="*/ 2147483647 w 272"/>
                <a:gd name="T87" fmla="*/ 2147483647 h 290"/>
                <a:gd name="T88" fmla="*/ 2147483647 w 272"/>
                <a:gd name="T89" fmla="*/ 2147483647 h 290"/>
                <a:gd name="T90" fmla="*/ 2147483647 w 272"/>
                <a:gd name="T91" fmla="*/ 2147483647 h 290"/>
                <a:gd name="T92" fmla="*/ 2147483647 w 272"/>
                <a:gd name="T93" fmla="*/ 2147483647 h 290"/>
                <a:gd name="T94" fmla="*/ 2147483647 w 272"/>
                <a:gd name="T95" fmla="*/ 2147483647 h 290"/>
                <a:gd name="T96" fmla="*/ 2147483647 w 272"/>
                <a:gd name="T97" fmla="*/ 2147483647 h 290"/>
                <a:gd name="T98" fmla="*/ 2147483647 w 272"/>
                <a:gd name="T99" fmla="*/ 2147483647 h 290"/>
                <a:gd name="T100" fmla="*/ 2147483647 w 272"/>
                <a:gd name="T101" fmla="*/ 2147483647 h 2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72" h="290">
                  <a:moveTo>
                    <a:pt x="263" y="19"/>
                  </a:moveTo>
                  <a:lnTo>
                    <a:pt x="263" y="19"/>
                  </a:lnTo>
                  <a:lnTo>
                    <a:pt x="252" y="24"/>
                  </a:lnTo>
                  <a:lnTo>
                    <a:pt x="241" y="29"/>
                  </a:lnTo>
                  <a:lnTo>
                    <a:pt x="233" y="36"/>
                  </a:lnTo>
                  <a:lnTo>
                    <a:pt x="224" y="44"/>
                  </a:lnTo>
                  <a:lnTo>
                    <a:pt x="207" y="61"/>
                  </a:lnTo>
                  <a:lnTo>
                    <a:pt x="191" y="78"/>
                  </a:lnTo>
                  <a:lnTo>
                    <a:pt x="150" y="123"/>
                  </a:lnTo>
                  <a:lnTo>
                    <a:pt x="108" y="165"/>
                  </a:lnTo>
                  <a:lnTo>
                    <a:pt x="73" y="204"/>
                  </a:lnTo>
                  <a:lnTo>
                    <a:pt x="54" y="223"/>
                  </a:lnTo>
                  <a:lnTo>
                    <a:pt x="34" y="240"/>
                  </a:lnTo>
                  <a:lnTo>
                    <a:pt x="27" y="245"/>
                  </a:lnTo>
                  <a:lnTo>
                    <a:pt x="21" y="252"/>
                  </a:lnTo>
                  <a:lnTo>
                    <a:pt x="30" y="234"/>
                  </a:lnTo>
                  <a:lnTo>
                    <a:pt x="39" y="217"/>
                  </a:lnTo>
                  <a:lnTo>
                    <a:pt x="50" y="200"/>
                  </a:lnTo>
                  <a:lnTo>
                    <a:pt x="62" y="184"/>
                  </a:lnTo>
                  <a:lnTo>
                    <a:pt x="86" y="153"/>
                  </a:lnTo>
                  <a:lnTo>
                    <a:pt x="112" y="123"/>
                  </a:lnTo>
                  <a:lnTo>
                    <a:pt x="138" y="95"/>
                  </a:lnTo>
                  <a:lnTo>
                    <a:pt x="162" y="65"/>
                  </a:lnTo>
                  <a:lnTo>
                    <a:pt x="188" y="36"/>
                  </a:lnTo>
                  <a:lnTo>
                    <a:pt x="202" y="23"/>
                  </a:lnTo>
                  <a:lnTo>
                    <a:pt x="217" y="10"/>
                  </a:lnTo>
                  <a:lnTo>
                    <a:pt x="219" y="8"/>
                  </a:lnTo>
                  <a:lnTo>
                    <a:pt x="219" y="6"/>
                  </a:lnTo>
                  <a:lnTo>
                    <a:pt x="218" y="4"/>
                  </a:lnTo>
                  <a:lnTo>
                    <a:pt x="217" y="2"/>
                  </a:lnTo>
                  <a:lnTo>
                    <a:pt x="215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07" y="1"/>
                  </a:lnTo>
                  <a:lnTo>
                    <a:pt x="191" y="14"/>
                  </a:lnTo>
                  <a:lnTo>
                    <a:pt x="175" y="29"/>
                  </a:lnTo>
                  <a:lnTo>
                    <a:pt x="160" y="46"/>
                  </a:lnTo>
                  <a:lnTo>
                    <a:pt x="145" y="62"/>
                  </a:lnTo>
                  <a:lnTo>
                    <a:pt x="115" y="97"/>
                  </a:lnTo>
                  <a:lnTo>
                    <a:pt x="88" y="131"/>
                  </a:lnTo>
                  <a:lnTo>
                    <a:pt x="62" y="164"/>
                  </a:lnTo>
                  <a:lnTo>
                    <a:pt x="38" y="196"/>
                  </a:lnTo>
                  <a:lnTo>
                    <a:pt x="27" y="214"/>
                  </a:lnTo>
                  <a:lnTo>
                    <a:pt x="16" y="232"/>
                  </a:lnTo>
                  <a:lnTo>
                    <a:pt x="8" y="249"/>
                  </a:lnTo>
                  <a:lnTo>
                    <a:pt x="0" y="268"/>
                  </a:lnTo>
                  <a:lnTo>
                    <a:pt x="0" y="271"/>
                  </a:lnTo>
                  <a:lnTo>
                    <a:pt x="1" y="275"/>
                  </a:lnTo>
                  <a:lnTo>
                    <a:pt x="2" y="276"/>
                  </a:lnTo>
                  <a:lnTo>
                    <a:pt x="6" y="278"/>
                  </a:lnTo>
                  <a:lnTo>
                    <a:pt x="9" y="276"/>
                  </a:lnTo>
                  <a:lnTo>
                    <a:pt x="8" y="283"/>
                  </a:lnTo>
                  <a:lnTo>
                    <a:pt x="9" y="287"/>
                  </a:lnTo>
                  <a:lnTo>
                    <a:pt x="11" y="288"/>
                  </a:lnTo>
                  <a:lnTo>
                    <a:pt x="13" y="290"/>
                  </a:lnTo>
                  <a:lnTo>
                    <a:pt x="16" y="290"/>
                  </a:lnTo>
                  <a:lnTo>
                    <a:pt x="17" y="290"/>
                  </a:lnTo>
                  <a:lnTo>
                    <a:pt x="20" y="288"/>
                  </a:lnTo>
                  <a:lnTo>
                    <a:pt x="21" y="287"/>
                  </a:lnTo>
                  <a:lnTo>
                    <a:pt x="21" y="283"/>
                  </a:lnTo>
                  <a:lnTo>
                    <a:pt x="23" y="275"/>
                  </a:lnTo>
                  <a:lnTo>
                    <a:pt x="27" y="267"/>
                  </a:lnTo>
                  <a:lnTo>
                    <a:pt x="32" y="260"/>
                  </a:lnTo>
                  <a:lnTo>
                    <a:pt x="39" y="252"/>
                  </a:lnTo>
                  <a:lnTo>
                    <a:pt x="55" y="238"/>
                  </a:lnTo>
                  <a:lnTo>
                    <a:pt x="69" y="226"/>
                  </a:lnTo>
                  <a:lnTo>
                    <a:pt x="101" y="192"/>
                  </a:lnTo>
                  <a:lnTo>
                    <a:pt x="134" y="158"/>
                  </a:lnTo>
                  <a:lnTo>
                    <a:pt x="167" y="123"/>
                  </a:lnTo>
                  <a:lnTo>
                    <a:pt x="200" y="88"/>
                  </a:lnTo>
                  <a:lnTo>
                    <a:pt x="215" y="71"/>
                  </a:lnTo>
                  <a:lnTo>
                    <a:pt x="232" y="55"/>
                  </a:lnTo>
                  <a:lnTo>
                    <a:pt x="240" y="48"/>
                  </a:lnTo>
                  <a:lnTo>
                    <a:pt x="249" y="42"/>
                  </a:lnTo>
                  <a:lnTo>
                    <a:pt x="259" y="35"/>
                  </a:lnTo>
                  <a:lnTo>
                    <a:pt x="270" y="29"/>
                  </a:lnTo>
                  <a:lnTo>
                    <a:pt x="272" y="28"/>
                  </a:lnTo>
                  <a:lnTo>
                    <a:pt x="272" y="25"/>
                  </a:lnTo>
                  <a:lnTo>
                    <a:pt x="272" y="24"/>
                  </a:lnTo>
                  <a:lnTo>
                    <a:pt x="272" y="21"/>
                  </a:lnTo>
                  <a:lnTo>
                    <a:pt x="271" y="19"/>
                  </a:lnTo>
                  <a:lnTo>
                    <a:pt x="268" y="17"/>
                  </a:lnTo>
                  <a:lnTo>
                    <a:pt x="266" y="17"/>
                  </a:lnTo>
                  <a:lnTo>
                    <a:pt x="263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7" name="Freeform 2320"/>
            <p:cNvSpPr>
              <a:spLocks/>
            </p:cNvSpPr>
            <p:nvPr/>
          </p:nvSpPr>
          <p:spPr bwMode="auto">
            <a:xfrm>
              <a:off x="7407276" y="6169025"/>
              <a:ext cx="173038" cy="177800"/>
            </a:xfrm>
            <a:custGeom>
              <a:avLst/>
              <a:gdLst>
                <a:gd name="T0" fmla="*/ 2147483647 w 327"/>
                <a:gd name="T1" fmla="*/ 0 h 336"/>
                <a:gd name="T2" fmla="*/ 2147483647 w 327"/>
                <a:gd name="T3" fmla="*/ 0 h 336"/>
                <a:gd name="T4" fmla="*/ 2147483647 w 327"/>
                <a:gd name="T5" fmla="*/ 2147483647 h 336"/>
                <a:gd name="T6" fmla="*/ 2147483647 w 327"/>
                <a:gd name="T7" fmla="*/ 2147483647 h 336"/>
                <a:gd name="T8" fmla="*/ 2147483647 w 327"/>
                <a:gd name="T9" fmla="*/ 2147483647 h 336"/>
                <a:gd name="T10" fmla="*/ 2147483647 w 327"/>
                <a:gd name="T11" fmla="*/ 2147483647 h 336"/>
                <a:gd name="T12" fmla="*/ 2147483647 w 327"/>
                <a:gd name="T13" fmla="*/ 2147483647 h 336"/>
                <a:gd name="T14" fmla="*/ 2147483647 w 327"/>
                <a:gd name="T15" fmla="*/ 2147483647 h 336"/>
                <a:gd name="T16" fmla="*/ 2147483647 w 327"/>
                <a:gd name="T17" fmla="*/ 2147483647 h 336"/>
                <a:gd name="T18" fmla="*/ 2147483647 w 327"/>
                <a:gd name="T19" fmla="*/ 2147483647 h 336"/>
                <a:gd name="T20" fmla="*/ 2147483647 w 327"/>
                <a:gd name="T21" fmla="*/ 2147483647 h 336"/>
                <a:gd name="T22" fmla="*/ 2147483647 w 327"/>
                <a:gd name="T23" fmla="*/ 2147483647 h 336"/>
                <a:gd name="T24" fmla="*/ 2147483647 w 327"/>
                <a:gd name="T25" fmla="*/ 2147483647 h 336"/>
                <a:gd name="T26" fmla="*/ 2147483647 w 327"/>
                <a:gd name="T27" fmla="*/ 2147483647 h 336"/>
                <a:gd name="T28" fmla="*/ 2147483647 w 327"/>
                <a:gd name="T29" fmla="*/ 2147483647 h 336"/>
                <a:gd name="T30" fmla="*/ 2147483647 w 327"/>
                <a:gd name="T31" fmla="*/ 2147483647 h 336"/>
                <a:gd name="T32" fmla="*/ 2147483647 w 327"/>
                <a:gd name="T33" fmla="*/ 2147483647 h 336"/>
                <a:gd name="T34" fmla="*/ 0 w 327"/>
                <a:gd name="T35" fmla="*/ 2147483647 h 336"/>
                <a:gd name="T36" fmla="*/ 2147483647 w 327"/>
                <a:gd name="T37" fmla="*/ 2147483647 h 336"/>
                <a:gd name="T38" fmla="*/ 2147483647 w 327"/>
                <a:gd name="T39" fmla="*/ 2147483647 h 336"/>
                <a:gd name="T40" fmla="*/ 2147483647 w 327"/>
                <a:gd name="T41" fmla="*/ 2147483647 h 336"/>
                <a:gd name="T42" fmla="*/ 2147483647 w 327"/>
                <a:gd name="T43" fmla="*/ 2147483647 h 336"/>
                <a:gd name="T44" fmla="*/ 2147483647 w 327"/>
                <a:gd name="T45" fmla="*/ 2147483647 h 336"/>
                <a:gd name="T46" fmla="*/ 2147483647 w 327"/>
                <a:gd name="T47" fmla="*/ 2147483647 h 336"/>
                <a:gd name="T48" fmla="*/ 2147483647 w 327"/>
                <a:gd name="T49" fmla="*/ 2147483647 h 336"/>
                <a:gd name="T50" fmla="*/ 2147483647 w 327"/>
                <a:gd name="T51" fmla="*/ 2147483647 h 336"/>
                <a:gd name="T52" fmla="*/ 2147483647 w 327"/>
                <a:gd name="T53" fmla="*/ 2147483647 h 336"/>
                <a:gd name="T54" fmla="*/ 2147483647 w 327"/>
                <a:gd name="T55" fmla="*/ 2147483647 h 336"/>
                <a:gd name="T56" fmla="*/ 2147483647 w 327"/>
                <a:gd name="T57" fmla="*/ 2147483647 h 336"/>
                <a:gd name="T58" fmla="*/ 2147483647 w 327"/>
                <a:gd name="T59" fmla="*/ 2147483647 h 336"/>
                <a:gd name="T60" fmla="*/ 2147483647 w 327"/>
                <a:gd name="T61" fmla="*/ 2147483647 h 336"/>
                <a:gd name="T62" fmla="*/ 2147483647 w 327"/>
                <a:gd name="T63" fmla="*/ 2147483647 h 336"/>
                <a:gd name="T64" fmla="*/ 2147483647 w 327"/>
                <a:gd name="T65" fmla="*/ 2147483647 h 336"/>
                <a:gd name="T66" fmla="*/ 2147483647 w 327"/>
                <a:gd name="T67" fmla="*/ 2147483647 h 336"/>
                <a:gd name="T68" fmla="*/ 2147483647 w 327"/>
                <a:gd name="T69" fmla="*/ 2147483647 h 336"/>
                <a:gd name="T70" fmla="*/ 2147483647 w 327"/>
                <a:gd name="T71" fmla="*/ 2147483647 h 336"/>
                <a:gd name="T72" fmla="*/ 2147483647 w 327"/>
                <a:gd name="T73" fmla="*/ 2147483647 h 336"/>
                <a:gd name="T74" fmla="*/ 2147483647 w 327"/>
                <a:gd name="T75" fmla="*/ 2147483647 h 336"/>
                <a:gd name="T76" fmla="*/ 2147483647 w 327"/>
                <a:gd name="T77" fmla="*/ 2147483647 h 336"/>
                <a:gd name="T78" fmla="*/ 2147483647 w 327"/>
                <a:gd name="T79" fmla="*/ 2147483647 h 336"/>
                <a:gd name="T80" fmla="*/ 2147483647 w 327"/>
                <a:gd name="T81" fmla="*/ 2147483647 h 336"/>
                <a:gd name="T82" fmla="*/ 2147483647 w 327"/>
                <a:gd name="T83" fmla="*/ 2147483647 h 336"/>
                <a:gd name="T84" fmla="*/ 2147483647 w 327"/>
                <a:gd name="T85" fmla="*/ 2147483647 h 336"/>
                <a:gd name="T86" fmla="*/ 2147483647 w 327"/>
                <a:gd name="T87" fmla="*/ 2147483647 h 336"/>
                <a:gd name="T88" fmla="*/ 2147483647 w 327"/>
                <a:gd name="T89" fmla="*/ 2147483647 h 336"/>
                <a:gd name="T90" fmla="*/ 2147483647 w 327"/>
                <a:gd name="T91" fmla="*/ 2147483647 h 336"/>
                <a:gd name="T92" fmla="*/ 2147483647 w 327"/>
                <a:gd name="T93" fmla="*/ 2147483647 h 336"/>
                <a:gd name="T94" fmla="*/ 2147483647 w 327"/>
                <a:gd name="T95" fmla="*/ 0 h 336"/>
                <a:gd name="T96" fmla="*/ 2147483647 w 327"/>
                <a:gd name="T97" fmla="*/ 0 h 336"/>
                <a:gd name="T98" fmla="*/ 2147483647 w 327"/>
                <a:gd name="T99" fmla="*/ 0 h 336"/>
                <a:gd name="T100" fmla="*/ 2147483647 w 327"/>
                <a:gd name="T101" fmla="*/ 0 h 3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7" h="336">
                  <a:moveTo>
                    <a:pt x="317" y="0"/>
                  </a:moveTo>
                  <a:lnTo>
                    <a:pt x="317" y="0"/>
                  </a:lnTo>
                  <a:lnTo>
                    <a:pt x="294" y="17"/>
                  </a:lnTo>
                  <a:lnTo>
                    <a:pt x="272" y="35"/>
                  </a:lnTo>
                  <a:lnTo>
                    <a:pt x="251" y="54"/>
                  </a:lnTo>
                  <a:lnTo>
                    <a:pt x="229" y="73"/>
                  </a:lnTo>
                  <a:lnTo>
                    <a:pt x="187" y="112"/>
                  </a:lnTo>
                  <a:lnTo>
                    <a:pt x="146" y="153"/>
                  </a:lnTo>
                  <a:lnTo>
                    <a:pt x="107" y="192"/>
                  </a:lnTo>
                  <a:lnTo>
                    <a:pt x="87" y="213"/>
                  </a:lnTo>
                  <a:lnTo>
                    <a:pt x="66" y="233"/>
                  </a:lnTo>
                  <a:lnTo>
                    <a:pt x="47" y="255"/>
                  </a:lnTo>
                  <a:lnTo>
                    <a:pt x="30" y="278"/>
                  </a:lnTo>
                  <a:lnTo>
                    <a:pt x="15" y="301"/>
                  </a:lnTo>
                  <a:lnTo>
                    <a:pt x="1" y="325"/>
                  </a:lnTo>
                  <a:lnTo>
                    <a:pt x="0" y="329"/>
                  </a:lnTo>
                  <a:lnTo>
                    <a:pt x="1" y="332"/>
                  </a:lnTo>
                  <a:lnTo>
                    <a:pt x="4" y="335"/>
                  </a:lnTo>
                  <a:lnTo>
                    <a:pt x="7" y="336"/>
                  </a:lnTo>
                  <a:lnTo>
                    <a:pt x="12" y="336"/>
                  </a:lnTo>
                  <a:lnTo>
                    <a:pt x="15" y="335"/>
                  </a:lnTo>
                  <a:lnTo>
                    <a:pt x="17" y="332"/>
                  </a:lnTo>
                  <a:lnTo>
                    <a:pt x="17" y="328"/>
                  </a:lnTo>
                  <a:lnTo>
                    <a:pt x="16" y="325"/>
                  </a:lnTo>
                  <a:lnTo>
                    <a:pt x="30" y="304"/>
                  </a:lnTo>
                  <a:lnTo>
                    <a:pt x="43" y="282"/>
                  </a:lnTo>
                  <a:lnTo>
                    <a:pt x="59" y="263"/>
                  </a:lnTo>
                  <a:lnTo>
                    <a:pt x="77" y="243"/>
                  </a:lnTo>
                  <a:lnTo>
                    <a:pt x="112" y="206"/>
                  </a:lnTo>
                  <a:lnTo>
                    <a:pt x="149" y="171"/>
                  </a:lnTo>
                  <a:lnTo>
                    <a:pt x="190" y="129"/>
                  </a:lnTo>
                  <a:lnTo>
                    <a:pt x="233" y="87"/>
                  </a:lnTo>
                  <a:lnTo>
                    <a:pt x="255" y="68"/>
                  </a:lnTo>
                  <a:lnTo>
                    <a:pt x="278" y="49"/>
                  </a:lnTo>
                  <a:lnTo>
                    <a:pt x="301" y="30"/>
                  </a:lnTo>
                  <a:lnTo>
                    <a:pt x="324" y="12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7" y="2"/>
                  </a:lnTo>
                  <a:lnTo>
                    <a:pt x="324" y="1"/>
                  </a:lnTo>
                  <a:lnTo>
                    <a:pt x="323" y="0"/>
                  </a:lnTo>
                  <a:lnTo>
                    <a:pt x="320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8" name="Freeform 2321"/>
            <p:cNvSpPr>
              <a:spLocks/>
            </p:cNvSpPr>
            <p:nvPr/>
          </p:nvSpPr>
          <p:spPr bwMode="auto">
            <a:xfrm>
              <a:off x="7423151" y="6165850"/>
              <a:ext cx="201613" cy="185738"/>
            </a:xfrm>
            <a:custGeom>
              <a:avLst/>
              <a:gdLst>
                <a:gd name="T0" fmla="*/ 2147483647 w 381"/>
                <a:gd name="T1" fmla="*/ 2147483647 h 350"/>
                <a:gd name="T2" fmla="*/ 2147483647 w 381"/>
                <a:gd name="T3" fmla="*/ 2147483647 h 350"/>
                <a:gd name="T4" fmla="*/ 2147483647 w 381"/>
                <a:gd name="T5" fmla="*/ 2147483647 h 350"/>
                <a:gd name="T6" fmla="*/ 2147483647 w 381"/>
                <a:gd name="T7" fmla="*/ 2147483647 h 350"/>
                <a:gd name="T8" fmla="*/ 2147483647 w 381"/>
                <a:gd name="T9" fmla="*/ 2147483647 h 350"/>
                <a:gd name="T10" fmla="*/ 2147483647 w 381"/>
                <a:gd name="T11" fmla="*/ 2147483647 h 350"/>
                <a:gd name="T12" fmla="*/ 2147483647 w 381"/>
                <a:gd name="T13" fmla="*/ 2147483647 h 350"/>
                <a:gd name="T14" fmla="*/ 2147483647 w 381"/>
                <a:gd name="T15" fmla="*/ 2147483647 h 350"/>
                <a:gd name="T16" fmla="*/ 2147483647 w 381"/>
                <a:gd name="T17" fmla="*/ 2147483647 h 350"/>
                <a:gd name="T18" fmla="*/ 2147483647 w 381"/>
                <a:gd name="T19" fmla="*/ 2147483647 h 350"/>
                <a:gd name="T20" fmla="*/ 2147483647 w 381"/>
                <a:gd name="T21" fmla="*/ 2147483647 h 350"/>
                <a:gd name="T22" fmla="*/ 2147483647 w 381"/>
                <a:gd name="T23" fmla="*/ 2147483647 h 350"/>
                <a:gd name="T24" fmla="*/ 2147483647 w 381"/>
                <a:gd name="T25" fmla="*/ 2147483647 h 350"/>
                <a:gd name="T26" fmla="*/ 2147483647 w 381"/>
                <a:gd name="T27" fmla="*/ 2147483647 h 350"/>
                <a:gd name="T28" fmla="*/ 0 w 381"/>
                <a:gd name="T29" fmla="*/ 2147483647 h 350"/>
                <a:gd name="T30" fmla="*/ 2147483647 w 381"/>
                <a:gd name="T31" fmla="*/ 2147483647 h 350"/>
                <a:gd name="T32" fmla="*/ 2147483647 w 381"/>
                <a:gd name="T33" fmla="*/ 2147483647 h 350"/>
                <a:gd name="T34" fmla="*/ 2147483647 w 381"/>
                <a:gd name="T35" fmla="*/ 2147483647 h 350"/>
                <a:gd name="T36" fmla="*/ 2147483647 w 381"/>
                <a:gd name="T37" fmla="*/ 2147483647 h 350"/>
                <a:gd name="T38" fmla="*/ 2147483647 w 381"/>
                <a:gd name="T39" fmla="*/ 2147483647 h 350"/>
                <a:gd name="T40" fmla="*/ 2147483647 w 381"/>
                <a:gd name="T41" fmla="*/ 2147483647 h 350"/>
                <a:gd name="T42" fmla="*/ 2147483647 w 381"/>
                <a:gd name="T43" fmla="*/ 2147483647 h 350"/>
                <a:gd name="T44" fmla="*/ 2147483647 w 381"/>
                <a:gd name="T45" fmla="*/ 2147483647 h 350"/>
                <a:gd name="T46" fmla="*/ 2147483647 w 381"/>
                <a:gd name="T47" fmla="*/ 2147483647 h 350"/>
                <a:gd name="T48" fmla="*/ 2147483647 w 381"/>
                <a:gd name="T49" fmla="*/ 2147483647 h 350"/>
                <a:gd name="T50" fmla="*/ 2147483647 w 381"/>
                <a:gd name="T51" fmla="*/ 2147483647 h 350"/>
                <a:gd name="T52" fmla="*/ 2147483647 w 381"/>
                <a:gd name="T53" fmla="*/ 2147483647 h 350"/>
                <a:gd name="T54" fmla="*/ 2147483647 w 381"/>
                <a:gd name="T55" fmla="*/ 2147483647 h 350"/>
                <a:gd name="T56" fmla="*/ 2147483647 w 381"/>
                <a:gd name="T57" fmla="*/ 2147483647 h 350"/>
                <a:gd name="T58" fmla="*/ 2147483647 w 381"/>
                <a:gd name="T59" fmla="*/ 2147483647 h 350"/>
                <a:gd name="T60" fmla="*/ 2147483647 w 381"/>
                <a:gd name="T61" fmla="*/ 2147483647 h 350"/>
                <a:gd name="T62" fmla="*/ 2147483647 w 381"/>
                <a:gd name="T63" fmla="*/ 2147483647 h 350"/>
                <a:gd name="T64" fmla="*/ 2147483647 w 381"/>
                <a:gd name="T65" fmla="*/ 2147483647 h 350"/>
                <a:gd name="T66" fmla="*/ 2147483647 w 381"/>
                <a:gd name="T67" fmla="*/ 2147483647 h 350"/>
                <a:gd name="T68" fmla="*/ 2147483647 w 381"/>
                <a:gd name="T69" fmla="*/ 2147483647 h 350"/>
                <a:gd name="T70" fmla="*/ 2147483647 w 381"/>
                <a:gd name="T71" fmla="*/ 2147483647 h 350"/>
                <a:gd name="T72" fmla="*/ 2147483647 w 381"/>
                <a:gd name="T73" fmla="*/ 2147483647 h 350"/>
                <a:gd name="T74" fmla="*/ 2147483647 w 381"/>
                <a:gd name="T75" fmla="*/ 2147483647 h 350"/>
                <a:gd name="T76" fmla="*/ 2147483647 w 381"/>
                <a:gd name="T77" fmla="*/ 2147483647 h 350"/>
                <a:gd name="T78" fmla="*/ 2147483647 w 381"/>
                <a:gd name="T79" fmla="*/ 2147483647 h 350"/>
                <a:gd name="T80" fmla="*/ 2147483647 w 381"/>
                <a:gd name="T81" fmla="*/ 2147483647 h 350"/>
                <a:gd name="T82" fmla="*/ 2147483647 w 381"/>
                <a:gd name="T83" fmla="*/ 2147483647 h 350"/>
                <a:gd name="T84" fmla="*/ 2147483647 w 381"/>
                <a:gd name="T85" fmla="*/ 2147483647 h 350"/>
                <a:gd name="T86" fmla="*/ 2147483647 w 381"/>
                <a:gd name="T87" fmla="*/ 2147483647 h 350"/>
                <a:gd name="T88" fmla="*/ 2147483647 w 381"/>
                <a:gd name="T89" fmla="*/ 0 h 350"/>
                <a:gd name="T90" fmla="*/ 2147483647 w 381"/>
                <a:gd name="T91" fmla="*/ 0 h 350"/>
                <a:gd name="T92" fmla="*/ 2147483647 w 381"/>
                <a:gd name="T93" fmla="*/ 2147483647 h 350"/>
                <a:gd name="T94" fmla="*/ 2147483647 w 381"/>
                <a:gd name="T95" fmla="*/ 2147483647 h 3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81" h="350">
                  <a:moveTo>
                    <a:pt x="372" y="2"/>
                  </a:moveTo>
                  <a:lnTo>
                    <a:pt x="372" y="2"/>
                  </a:lnTo>
                  <a:lnTo>
                    <a:pt x="320" y="41"/>
                  </a:lnTo>
                  <a:lnTo>
                    <a:pt x="270" y="79"/>
                  </a:lnTo>
                  <a:lnTo>
                    <a:pt x="221" y="120"/>
                  </a:lnTo>
                  <a:lnTo>
                    <a:pt x="172" y="162"/>
                  </a:lnTo>
                  <a:lnTo>
                    <a:pt x="128" y="204"/>
                  </a:lnTo>
                  <a:lnTo>
                    <a:pt x="81" y="246"/>
                  </a:lnTo>
                  <a:lnTo>
                    <a:pt x="58" y="268"/>
                  </a:lnTo>
                  <a:lnTo>
                    <a:pt x="38" y="291"/>
                  </a:lnTo>
                  <a:lnTo>
                    <a:pt x="19" y="315"/>
                  </a:lnTo>
                  <a:lnTo>
                    <a:pt x="1" y="341"/>
                  </a:lnTo>
                  <a:lnTo>
                    <a:pt x="0" y="344"/>
                  </a:lnTo>
                  <a:lnTo>
                    <a:pt x="1" y="348"/>
                  </a:lnTo>
                  <a:lnTo>
                    <a:pt x="4" y="350"/>
                  </a:lnTo>
                  <a:lnTo>
                    <a:pt x="7" y="350"/>
                  </a:lnTo>
                  <a:lnTo>
                    <a:pt x="16" y="349"/>
                  </a:lnTo>
                  <a:lnTo>
                    <a:pt x="24" y="345"/>
                  </a:lnTo>
                  <a:lnTo>
                    <a:pt x="27" y="342"/>
                  </a:lnTo>
                  <a:lnTo>
                    <a:pt x="27" y="338"/>
                  </a:lnTo>
                  <a:lnTo>
                    <a:pt x="26" y="335"/>
                  </a:lnTo>
                  <a:lnTo>
                    <a:pt x="23" y="333"/>
                  </a:lnTo>
                  <a:lnTo>
                    <a:pt x="39" y="311"/>
                  </a:lnTo>
                  <a:lnTo>
                    <a:pt x="58" y="289"/>
                  </a:lnTo>
                  <a:lnTo>
                    <a:pt x="77" y="268"/>
                  </a:lnTo>
                  <a:lnTo>
                    <a:pt x="99" y="249"/>
                  </a:lnTo>
                  <a:lnTo>
                    <a:pt x="141" y="209"/>
                  </a:lnTo>
                  <a:lnTo>
                    <a:pt x="182" y="171"/>
                  </a:lnTo>
                  <a:lnTo>
                    <a:pt x="206" y="151"/>
                  </a:lnTo>
                  <a:lnTo>
                    <a:pt x="229" y="129"/>
                  </a:lnTo>
                  <a:lnTo>
                    <a:pt x="278" y="90"/>
                  </a:lnTo>
                  <a:lnTo>
                    <a:pt x="379" y="14"/>
                  </a:lnTo>
                  <a:lnTo>
                    <a:pt x="380" y="11"/>
                  </a:lnTo>
                  <a:lnTo>
                    <a:pt x="381" y="8"/>
                  </a:lnTo>
                  <a:lnTo>
                    <a:pt x="381" y="6"/>
                  </a:lnTo>
                  <a:lnTo>
                    <a:pt x="380" y="3"/>
                  </a:lnTo>
                  <a:lnTo>
                    <a:pt x="379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2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39" name="Freeform 2322"/>
            <p:cNvSpPr>
              <a:spLocks/>
            </p:cNvSpPr>
            <p:nvPr/>
          </p:nvSpPr>
          <p:spPr bwMode="auto">
            <a:xfrm>
              <a:off x="7467601" y="6173788"/>
              <a:ext cx="180975" cy="173038"/>
            </a:xfrm>
            <a:custGeom>
              <a:avLst/>
              <a:gdLst>
                <a:gd name="T0" fmla="*/ 2147483647 w 341"/>
                <a:gd name="T1" fmla="*/ 2147483647 h 328"/>
                <a:gd name="T2" fmla="*/ 2147483647 w 341"/>
                <a:gd name="T3" fmla="*/ 2147483647 h 328"/>
                <a:gd name="T4" fmla="*/ 2147483647 w 341"/>
                <a:gd name="T5" fmla="*/ 2147483647 h 328"/>
                <a:gd name="T6" fmla="*/ 2147483647 w 341"/>
                <a:gd name="T7" fmla="*/ 2147483647 h 328"/>
                <a:gd name="T8" fmla="*/ 2147483647 w 341"/>
                <a:gd name="T9" fmla="*/ 2147483647 h 328"/>
                <a:gd name="T10" fmla="*/ 2147483647 w 341"/>
                <a:gd name="T11" fmla="*/ 2147483647 h 328"/>
                <a:gd name="T12" fmla="*/ 2147483647 w 341"/>
                <a:gd name="T13" fmla="*/ 2147483647 h 328"/>
                <a:gd name="T14" fmla="*/ 2147483647 w 341"/>
                <a:gd name="T15" fmla="*/ 2147483647 h 328"/>
                <a:gd name="T16" fmla="*/ 2147483647 w 341"/>
                <a:gd name="T17" fmla="*/ 2147483647 h 328"/>
                <a:gd name="T18" fmla="*/ 2147483647 w 341"/>
                <a:gd name="T19" fmla="*/ 2147483647 h 328"/>
                <a:gd name="T20" fmla="*/ 2147483647 w 341"/>
                <a:gd name="T21" fmla="*/ 2147483647 h 328"/>
                <a:gd name="T22" fmla="*/ 2147483647 w 341"/>
                <a:gd name="T23" fmla="*/ 2147483647 h 328"/>
                <a:gd name="T24" fmla="*/ 2147483647 w 341"/>
                <a:gd name="T25" fmla="*/ 2147483647 h 328"/>
                <a:gd name="T26" fmla="*/ 2147483647 w 341"/>
                <a:gd name="T27" fmla="*/ 2147483647 h 328"/>
                <a:gd name="T28" fmla="*/ 2147483647 w 341"/>
                <a:gd name="T29" fmla="*/ 2147483647 h 328"/>
                <a:gd name="T30" fmla="*/ 2147483647 w 341"/>
                <a:gd name="T31" fmla="*/ 2147483647 h 328"/>
                <a:gd name="T32" fmla="*/ 2147483647 w 341"/>
                <a:gd name="T33" fmla="*/ 2147483647 h 328"/>
                <a:gd name="T34" fmla="*/ 0 w 341"/>
                <a:gd name="T35" fmla="*/ 2147483647 h 328"/>
                <a:gd name="T36" fmla="*/ 0 w 341"/>
                <a:gd name="T37" fmla="*/ 2147483647 h 328"/>
                <a:gd name="T38" fmla="*/ 0 w 341"/>
                <a:gd name="T39" fmla="*/ 2147483647 h 328"/>
                <a:gd name="T40" fmla="*/ 2147483647 w 341"/>
                <a:gd name="T41" fmla="*/ 2147483647 h 328"/>
                <a:gd name="T42" fmla="*/ 2147483647 w 341"/>
                <a:gd name="T43" fmla="*/ 2147483647 h 328"/>
                <a:gd name="T44" fmla="*/ 2147483647 w 341"/>
                <a:gd name="T45" fmla="*/ 2147483647 h 328"/>
                <a:gd name="T46" fmla="*/ 2147483647 w 341"/>
                <a:gd name="T47" fmla="*/ 2147483647 h 328"/>
                <a:gd name="T48" fmla="*/ 2147483647 w 341"/>
                <a:gd name="T49" fmla="*/ 2147483647 h 328"/>
                <a:gd name="T50" fmla="*/ 2147483647 w 341"/>
                <a:gd name="T51" fmla="*/ 2147483647 h 328"/>
                <a:gd name="T52" fmla="*/ 2147483647 w 341"/>
                <a:gd name="T53" fmla="*/ 2147483647 h 328"/>
                <a:gd name="T54" fmla="*/ 2147483647 w 341"/>
                <a:gd name="T55" fmla="*/ 2147483647 h 328"/>
                <a:gd name="T56" fmla="*/ 2147483647 w 341"/>
                <a:gd name="T57" fmla="*/ 2147483647 h 328"/>
                <a:gd name="T58" fmla="*/ 2147483647 w 341"/>
                <a:gd name="T59" fmla="*/ 2147483647 h 328"/>
                <a:gd name="T60" fmla="*/ 2147483647 w 341"/>
                <a:gd name="T61" fmla="*/ 2147483647 h 328"/>
                <a:gd name="T62" fmla="*/ 2147483647 w 341"/>
                <a:gd name="T63" fmla="*/ 2147483647 h 328"/>
                <a:gd name="T64" fmla="*/ 2147483647 w 341"/>
                <a:gd name="T65" fmla="*/ 2147483647 h 328"/>
                <a:gd name="T66" fmla="*/ 2147483647 w 341"/>
                <a:gd name="T67" fmla="*/ 2147483647 h 328"/>
                <a:gd name="T68" fmla="*/ 2147483647 w 341"/>
                <a:gd name="T69" fmla="*/ 2147483647 h 328"/>
                <a:gd name="T70" fmla="*/ 2147483647 w 341"/>
                <a:gd name="T71" fmla="*/ 2147483647 h 328"/>
                <a:gd name="T72" fmla="*/ 2147483647 w 341"/>
                <a:gd name="T73" fmla="*/ 2147483647 h 328"/>
                <a:gd name="T74" fmla="*/ 2147483647 w 341"/>
                <a:gd name="T75" fmla="*/ 2147483647 h 328"/>
                <a:gd name="T76" fmla="*/ 2147483647 w 341"/>
                <a:gd name="T77" fmla="*/ 2147483647 h 328"/>
                <a:gd name="T78" fmla="*/ 2147483647 w 341"/>
                <a:gd name="T79" fmla="*/ 2147483647 h 328"/>
                <a:gd name="T80" fmla="*/ 2147483647 w 341"/>
                <a:gd name="T81" fmla="*/ 2147483647 h 328"/>
                <a:gd name="T82" fmla="*/ 2147483647 w 341"/>
                <a:gd name="T83" fmla="*/ 2147483647 h 328"/>
                <a:gd name="T84" fmla="*/ 2147483647 w 341"/>
                <a:gd name="T85" fmla="*/ 2147483647 h 328"/>
                <a:gd name="T86" fmla="*/ 2147483647 w 341"/>
                <a:gd name="T87" fmla="*/ 2147483647 h 328"/>
                <a:gd name="T88" fmla="*/ 2147483647 w 341"/>
                <a:gd name="T89" fmla="*/ 2147483647 h 328"/>
                <a:gd name="T90" fmla="*/ 2147483647 w 341"/>
                <a:gd name="T91" fmla="*/ 2147483647 h 328"/>
                <a:gd name="T92" fmla="*/ 2147483647 w 341"/>
                <a:gd name="T93" fmla="*/ 2147483647 h 328"/>
                <a:gd name="T94" fmla="*/ 2147483647 w 341"/>
                <a:gd name="T95" fmla="*/ 2147483647 h 328"/>
                <a:gd name="T96" fmla="*/ 2147483647 w 341"/>
                <a:gd name="T97" fmla="*/ 0 h 328"/>
                <a:gd name="T98" fmla="*/ 2147483647 w 341"/>
                <a:gd name="T99" fmla="*/ 0 h 328"/>
                <a:gd name="T100" fmla="*/ 2147483647 w 341"/>
                <a:gd name="T101" fmla="*/ 2147483647 h 328"/>
                <a:gd name="T102" fmla="*/ 2147483647 w 341"/>
                <a:gd name="T103" fmla="*/ 2147483647 h 32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41" h="328">
                  <a:moveTo>
                    <a:pt x="332" y="1"/>
                  </a:moveTo>
                  <a:lnTo>
                    <a:pt x="332" y="1"/>
                  </a:lnTo>
                  <a:lnTo>
                    <a:pt x="306" y="19"/>
                  </a:lnTo>
                  <a:lnTo>
                    <a:pt x="281" y="38"/>
                  </a:lnTo>
                  <a:lnTo>
                    <a:pt x="234" y="77"/>
                  </a:lnTo>
                  <a:lnTo>
                    <a:pt x="188" y="118"/>
                  </a:lnTo>
                  <a:lnTo>
                    <a:pt x="142" y="160"/>
                  </a:lnTo>
                  <a:lnTo>
                    <a:pt x="120" y="180"/>
                  </a:lnTo>
                  <a:lnTo>
                    <a:pt x="100" y="203"/>
                  </a:lnTo>
                  <a:lnTo>
                    <a:pt x="59" y="248"/>
                  </a:lnTo>
                  <a:lnTo>
                    <a:pt x="43" y="263"/>
                  </a:lnTo>
                  <a:lnTo>
                    <a:pt x="25" y="281"/>
                  </a:lnTo>
                  <a:lnTo>
                    <a:pt x="17" y="290"/>
                  </a:lnTo>
                  <a:lnTo>
                    <a:pt x="10" y="300"/>
                  </a:lnTo>
                  <a:lnTo>
                    <a:pt x="5" y="309"/>
                  </a:lnTo>
                  <a:lnTo>
                    <a:pt x="0" y="319"/>
                  </a:lnTo>
                  <a:lnTo>
                    <a:pt x="0" y="323"/>
                  </a:lnTo>
                  <a:lnTo>
                    <a:pt x="2" y="324"/>
                  </a:lnTo>
                  <a:lnTo>
                    <a:pt x="3" y="327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3" y="325"/>
                  </a:lnTo>
                  <a:lnTo>
                    <a:pt x="14" y="323"/>
                  </a:lnTo>
                  <a:lnTo>
                    <a:pt x="15" y="317"/>
                  </a:lnTo>
                  <a:lnTo>
                    <a:pt x="18" y="312"/>
                  </a:lnTo>
                  <a:lnTo>
                    <a:pt x="26" y="302"/>
                  </a:lnTo>
                  <a:lnTo>
                    <a:pt x="43" y="285"/>
                  </a:lnTo>
                  <a:lnTo>
                    <a:pt x="85" y="239"/>
                  </a:lnTo>
                  <a:lnTo>
                    <a:pt x="121" y="199"/>
                  </a:lnTo>
                  <a:lnTo>
                    <a:pt x="161" y="161"/>
                  </a:lnTo>
                  <a:lnTo>
                    <a:pt x="203" y="122"/>
                  </a:lnTo>
                  <a:lnTo>
                    <a:pt x="246" y="84"/>
                  </a:lnTo>
                  <a:lnTo>
                    <a:pt x="292" y="47"/>
                  </a:lnTo>
                  <a:lnTo>
                    <a:pt x="338" y="13"/>
                  </a:lnTo>
                  <a:lnTo>
                    <a:pt x="340" y="11"/>
                  </a:lnTo>
                  <a:lnTo>
                    <a:pt x="341" y="8"/>
                  </a:lnTo>
                  <a:lnTo>
                    <a:pt x="341" y="5"/>
                  </a:lnTo>
                  <a:lnTo>
                    <a:pt x="340" y="4"/>
                  </a:lnTo>
                  <a:lnTo>
                    <a:pt x="338" y="1"/>
                  </a:lnTo>
                  <a:lnTo>
                    <a:pt x="337" y="0"/>
                  </a:lnTo>
                  <a:lnTo>
                    <a:pt x="334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0" name="Freeform 2323"/>
            <p:cNvSpPr>
              <a:spLocks/>
            </p:cNvSpPr>
            <p:nvPr/>
          </p:nvSpPr>
          <p:spPr bwMode="auto">
            <a:xfrm>
              <a:off x="7508876" y="6194425"/>
              <a:ext cx="152400" cy="133350"/>
            </a:xfrm>
            <a:custGeom>
              <a:avLst/>
              <a:gdLst>
                <a:gd name="T0" fmla="*/ 2147483647 w 286"/>
                <a:gd name="T1" fmla="*/ 2147483647 h 251"/>
                <a:gd name="T2" fmla="*/ 2147483647 w 286"/>
                <a:gd name="T3" fmla="*/ 2147483647 h 251"/>
                <a:gd name="T4" fmla="*/ 2147483647 w 286"/>
                <a:gd name="T5" fmla="*/ 2147483647 h 251"/>
                <a:gd name="T6" fmla="*/ 2147483647 w 286"/>
                <a:gd name="T7" fmla="*/ 2147483647 h 251"/>
                <a:gd name="T8" fmla="*/ 2147483647 w 286"/>
                <a:gd name="T9" fmla="*/ 2147483647 h 251"/>
                <a:gd name="T10" fmla="*/ 2147483647 w 286"/>
                <a:gd name="T11" fmla="*/ 2147483647 h 251"/>
                <a:gd name="T12" fmla="*/ 2147483647 w 286"/>
                <a:gd name="T13" fmla="*/ 2147483647 h 251"/>
                <a:gd name="T14" fmla="*/ 2147483647 w 286"/>
                <a:gd name="T15" fmla="*/ 2147483647 h 251"/>
                <a:gd name="T16" fmla="*/ 2147483647 w 286"/>
                <a:gd name="T17" fmla="*/ 2147483647 h 251"/>
                <a:gd name="T18" fmla="*/ 2147483647 w 286"/>
                <a:gd name="T19" fmla="*/ 2147483647 h 251"/>
                <a:gd name="T20" fmla="*/ 2147483647 w 286"/>
                <a:gd name="T21" fmla="*/ 2147483647 h 251"/>
                <a:gd name="T22" fmla="*/ 2147483647 w 286"/>
                <a:gd name="T23" fmla="*/ 2147483647 h 251"/>
                <a:gd name="T24" fmla="*/ 2147483647 w 286"/>
                <a:gd name="T25" fmla="*/ 2147483647 h 251"/>
                <a:gd name="T26" fmla="*/ 0 w 286"/>
                <a:gd name="T27" fmla="*/ 2147483647 h 251"/>
                <a:gd name="T28" fmla="*/ 0 w 286"/>
                <a:gd name="T29" fmla="*/ 2147483647 h 251"/>
                <a:gd name="T30" fmla="*/ 0 w 286"/>
                <a:gd name="T31" fmla="*/ 2147483647 h 251"/>
                <a:gd name="T32" fmla="*/ 2147483647 w 286"/>
                <a:gd name="T33" fmla="*/ 2147483647 h 251"/>
                <a:gd name="T34" fmla="*/ 2147483647 w 286"/>
                <a:gd name="T35" fmla="*/ 2147483647 h 251"/>
                <a:gd name="T36" fmla="*/ 2147483647 w 286"/>
                <a:gd name="T37" fmla="*/ 2147483647 h 251"/>
                <a:gd name="T38" fmla="*/ 2147483647 w 286"/>
                <a:gd name="T39" fmla="*/ 2147483647 h 251"/>
                <a:gd name="T40" fmla="*/ 2147483647 w 286"/>
                <a:gd name="T41" fmla="*/ 2147483647 h 251"/>
                <a:gd name="T42" fmla="*/ 2147483647 w 286"/>
                <a:gd name="T43" fmla="*/ 2147483647 h 251"/>
                <a:gd name="T44" fmla="*/ 2147483647 w 286"/>
                <a:gd name="T45" fmla="*/ 2147483647 h 251"/>
                <a:gd name="T46" fmla="*/ 2147483647 w 286"/>
                <a:gd name="T47" fmla="*/ 2147483647 h 251"/>
                <a:gd name="T48" fmla="*/ 2147483647 w 286"/>
                <a:gd name="T49" fmla="*/ 2147483647 h 251"/>
                <a:gd name="T50" fmla="*/ 2147483647 w 286"/>
                <a:gd name="T51" fmla="*/ 2147483647 h 251"/>
                <a:gd name="T52" fmla="*/ 2147483647 w 286"/>
                <a:gd name="T53" fmla="*/ 2147483647 h 251"/>
                <a:gd name="T54" fmla="*/ 2147483647 w 286"/>
                <a:gd name="T55" fmla="*/ 2147483647 h 251"/>
                <a:gd name="T56" fmla="*/ 2147483647 w 286"/>
                <a:gd name="T57" fmla="*/ 2147483647 h 251"/>
                <a:gd name="T58" fmla="*/ 2147483647 w 286"/>
                <a:gd name="T59" fmla="*/ 2147483647 h 251"/>
                <a:gd name="T60" fmla="*/ 2147483647 w 286"/>
                <a:gd name="T61" fmla="*/ 2147483647 h 251"/>
                <a:gd name="T62" fmla="*/ 2147483647 w 286"/>
                <a:gd name="T63" fmla="*/ 2147483647 h 251"/>
                <a:gd name="T64" fmla="*/ 2147483647 w 286"/>
                <a:gd name="T65" fmla="*/ 2147483647 h 251"/>
                <a:gd name="T66" fmla="*/ 2147483647 w 286"/>
                <a:gd name="T67" fmla="*/ 2147483647 h 251"/>
                <a:gd name="T68" fmla="*/ 2147483647 w 286"/>
                <a:gd name="T69" fmla="*/ 2147483647 h 251"/>
                <a:gd name="T70" fmla="*/ 2147483647 w 286"/>
                <a:gd name="T71" fmla="*/ 2147483647 h 251"/>
                <a:gd name="T72" fmla="*/ 2147483647 w 286"/>
                <a:gd name="T73" fmla="*/ 2147483647 h 251"/>
                <a:gd name="T74" fmla="*/ 2147483647 w 286"/>
                <a:gd name="T75" fmla="*/ 2147483647 h 251"/>
                <a:gd name="T76" fmla="*/ 2147483647 w 286"/>
                <a:gd name="T77" fmla="*/ 2147483647 h 251"/>
                <a:gd name="T78" fmla="*/ 2147483647 w 286"/>
                <a:gd name="T79" fmla="*/ 2147483647 h 251"/>
                <a:gd name="T80" fmla="*/ 2147483647 w 286"/>
                <a:gd name="T81" fmla="*/ 2147483647 h 251"/>
                <a:gd name="T82" fmla="*/ 2147483647 w 286"/>
                <a:gd name="T83" fmla="*/ 2147483647 h 251"/>
                <a:gd name="T84" fmla="*/ 2147483647 w 286"/>
                <a:gd name="T85" fmla="*/ 0 h 251"/>
                <a:gd name="T86" fmla="*/ 2147483647 w 286"/>
                <a:gd name="T87" fmla="*/ 0 h 251"/>
                <a:gd name="T88" fmla="*/ 2147483647 w 286"/>
                <a:gd name="T89" fmla="*/ 2147483647 h 251"/>
                <a:gd name="T90" fmla="*/ 2147483647 w 286"/>
                <a:gd name="T91" fmla="*/ 2147483647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51">
                  <a:moveTo>
                    <a:pt x="277" y="1"/>
                  </a:moveTo>
                  <a:lnTo>
                    <a:pt x="277" y="1"/>
                  </a:lnTo>
                  <a:lnTo>
                    <a:pt x="258" y="13"/>
                  </a:lnTo>
                  <a:lnTo>
                    <a:pt x="240" y="25"/>
                  </a:lnTo>
                  <a:lnTo>
                    <a:pt x="206" y="54"/>
                  </a:lnTo>
                  <a:lnTo>
                    <a:pt x="140" y="111"/>
                  </a:lnTo>
                  <a:lnTo>
                    <a:pt x="104" y="141"/>
                  </a:lnTo>
                  <a:lnTo>
                    <a:pt x="68" y="172"/>
                  </a:lnTo>
                  <a:lnTo>
                    <a:pt x="32" y="204"/>
                  </a:lnTo>
                  <a:lnTo>
                    <a:pt x="16" y="222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0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8" y="251"/>
                  </a:lnTo>
                  <a:lnTo>
                    <a:pt x="11" y="249"/>
                  </a:lnTo>
                  <a:lnTo>
                    <a:pt x="15" y="244"/>
                  </a:lnTo>
                  <a:lnTo>
                    <a:pt x="16" y="242"/>
                  </a:lnTo>
                  <a:lnTo>
                    <a:pt x="31" y="226"/>
                  </a:lnTo>
                  <a:lnTo>
                    <a:pt x="46" y="211"/>
                  </a:lnTo>
                  <a:lnTo>
                    <a:pt x="77" y="183"/>
                  </a:lnTo>
                  <a:lnTo>
                    <a:pt x="141" y="127"/>
                  </a:lnTo>
                  <a:lnTo>
                    <a:pt x="175" y="97"/>
                  </a:lnTo>
                  <a:lnTo>
                    <a:pt x="210" y="67"/>
                  </a:lnTo>
                  <a:lnTo>
                    <a:pt x="245" y="39"/>
                  </a:lnTo>
                  <a:lnTo>
                    <a:pt x="264" y="25"/>
                  </a:lnTo>
                  <a:lnTo>
                    <a:pt x="283" y="12"/>
                  </a:lnTo>
                  <a:lnTo>
                    <a:pt x="285" y="10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2"/>
                  </a:lnTo>
                  <a:lnTo>
                    <a:pt x="283" y="1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1" name="Freeform 2324"/>
            <p:cNvSpPr>
              <a:spLocks/>
            </p:cNvSpPr>
            <p:nvPr/>
          </p:nvSpPr>
          <p:spPr bwMode="auto">
            <a:xfrm>
              <a:off x="7537451" y="6184900"/>
              <a:ext cx="168275" cy="163513"/>
            </a:xfrm>
            <a:custGeom>
              <a:avLst/>
              <a:gdLst>
                <a:gd name="T0" fmla="*/ 2147483647 w 319"/>
                <a:gd name="T1" fmla="*/ 2147483647 h 309"/>
                <a:gd name="T2" fmla="*/ 2147483647 w 319"/>
                <a:gd name="T3" fmla="*/ 2147483647 h 309"/>
                <a:gd name="T4" fmla="*/ 2147483647 w 319"/>
                <a:gd name="T5" fmla="*/ 2147483647 h 309"/>
                <a:gd name="T6" fmla="*/ 2147483647 w 319"/>
                <a:gd name="T7" fmla="*/ 2147483647 h 309"/>
                <a:gd name="T8" fmla="*/ 2147483647 w 319"/>
                <a:gd name="T9" fmla="*/ 2147483647 h 309"/>
                <a:gd name="T10" fmla="*/ 2147483647 w 319"/>
                <a:gd name="T11" fmla="*/ 2147483647 h 309"/>
                <a:gd name="T12" fmla="*/ 2147483647 w 319"/>
                <a:gd name="T13" fmla="*/ 2147483647 h 309"/>
                <a:gd name="T14" fmla="*/ 2147483647 w 319"/>
                <a:gd name="T15" fmla="*/ 2147483647 h 309"/>
                <a:gd name="T16" fmla="*/ 2147483647 w 319"/>
                <a:gd name="T17" fmla="*/ 2147483647 h 309"/>
                <a:gd name="T18" fmla="*/ 2147483647 w 319"/>
                <a:gd name="T19" fmla="*/ 2147483647 h 309"/>
                <a:gd name="T20" fmla="*/ 2147483647 w 319"/>
                <a:gd name="T21" fmla="*/ 2147483647 h 309"/>
                <a:gd name="T22" fmla="*/ 2147483647 w 319"/>
                <a:gd name="T23" fmla="*/ 2147483647 h 309"/>
                <a:gd name="T24" fmla="*/ 2147483647 w 319"/>
                <a:gd name="T25" fmla="*/ 2147483647 h 309"/>
                <a:gd name="T26" fmla="*/ 2147483647 w 319"/>
                <a:gd name="T27" fmla="*/ 2147483647 h 309"/>
                <a:gd name="T28" fmla="*/ 2147483647 w 319"/>
                <a:gd name="T29" fmla="*/ 2147483647 h 309"/>
                <a:gd name="T30" fmla="*/ 2147483647 w 319"/>
                <a:gd name="T31" fmla="*/ 2147483647 h 309"/>
                <a:gd name="T32" fmla="*/ 2147483647 w 319"/>
                <a:gd name="T33" fmla="*/ 2147483647 h 309"/>
                <a:gd name="T34" fmla="*/ 2147483647 w 319"/>
                <a:gd name="T35" fmla="*/ 2147483647 h 309"/>
                <a:gd name="T36" fmla="*/ 2147483647 w 319"/>
                <a:gd name="T37" fmla="*/ 2147483647 h 309"/>
                <a:gd name="T38" fmla="*/ 2147483647 w 319"/>
                <a:gd name="T39" fmla="*/ 2147483647 h 309"/>
                <a:gd name="T40" fmla="*/ 2147483647 w 319"/>
                <a:gd name="T41" fmla="*/ 2147483647 h 309"/>
                <a:gd name="T42" fmla="*/ 2147483647 w 319"/>
                <a:gd name="T43" fmla="*/ 2147483647 h 309"/>
                <a:gd name="T44" fmla="*/ 0 w 319"/>
                <a:gd name="T45" fmla="*/ 2147483647 h 309"/>
                <a:gd name="T46" fmla="*/ 2147483647 w 319"/>
                <a:gd name="T47" fmla="*/ 2147483647 h 309"/>
                <a:gd name="T48" fmla="*/ 2147483647 w 319"/>
                <a:gd name="T49" fmla="*/ 2147483647 h 309"/>
                <a:gd name="T50" fmla="*/ 2147483647 w 319"/>
                <a:gd name="T51" fmla="*/ 2147483647 h 309"/>
                <a:gd name="T52" fmla="*/ 2147483647 w 319"/>
                <a:gd name="T53" fmla="*/ 2147483647 h 309"/>
                <a:gd name="T54" fmla="*/ 2147483647 w 319"/>
                <a:gd name="T55" fmla="*/ 2147483647 h 309"/>
                <a:gd name="T56" fmla="*/ 2147483647 w 319"/>
                <a:gd name="T57" fmla="*/ 2147483647 h 309"/>
                <a:gd name="T58" fmla="*/ 2147483647 w 319"/>
                <a:gd name="T59" fmla="*/ 2147483647 h 309"/>
                <a:gd name="T60" fmla="*/ 2147483647 w 319"/>
                <a:gd name="T61" fmla="*/ 2147483647 h 309"/>
                <a:gd name="T62" fmla="*/ 2147483647 w 319"/>
                <a:gd name="T63" fmla="*/ 2147483647 h 309"/>
                <a:gd name="T64" fmla="*/ 2147483647 w 319"/>
                <a:gd name="T65" fmla="*/ 2147483647 h 309"/>
                <a:gd name="T66" fmla="*/ 2147483647 w 319"/>
                <a:gd name="T67" fmla="*/ 2147483647 h 309"/>
                <a:gd name="T68" fmla="*/ 2147483647 w 319"/>
                <a:gd name="T69" fmla="*/ 2147483647 h 309"/>
                <a:gd name="T70" fmla="*/ 2147483647 w 319"/>
                <a:gd name="T71" fmla="*/ 2147483647 h 309"/>
                <a:gd name="T72" fmla="*/ 2147483647 w 319"/>
                <a:gd name="T73" fmla="*/ 2147483647 h 309"/>
                <a:gd name="T74" fmla="*/ 2147483647 w 319"/>
                <a:gd name="T75" fmla="*/ 2147483647 h 309"/>
                <a:gd name="T76" fmla="*/ 2147483647 w 319"/>
                <a:gd name="T77" fmla="*/ 2147483647 h 309"/>
                <a:gd name="T78" fmla="*/ 2147483647 w 319"/>
                <a:gd name="T79" fmla="*/ 2147483647 h 309"/>
                <a:gd name="T80" fmla="*/ 2147483647 w 319"/>
                <a:gd name="T81" fmla="*/ 2147483647 h 309"/>
                <a:gd name="T82" fmla="*/ 2147483647 w 319"/>
                <a:gd name="T83" fmla="*/ 2147483647 h 309"/>
                <a:gd name="T84" fmla="*/ 2147483647 w 319"/>
                <a:gd name="T85" fmla="*/ 2147483647 h 309"/>
                <a:gd name="T86" fmla="*/ 2147483647 w 319"/>
                <a:gd name="T87" fmla="*/ 2147483647 h 309"/>
                <a:gd name="T88" fmla="*/ 2147483647 w 319"/>
                <a:gd name="T89" fmla="*/ 2147483647 h 309"/>
                <a:gd name="T90" fmla="*/ 2147483647 w 319"/>
                <a:gd name="T91" fmla="*/ 2147483647 h 309"/>
                <a:gd name="T92" fmla="*/ 2147483647 w 319"/>
                <a:gd name="T93" fmla="*/ 2147483647 h 309"/>
                <a:gd name="T94" fmla="*/ 2147483647 w 319"/>
                <a:gd name="T95" fmla="*/ 2147483647 h 309"/>
                <a:gd name="T96" fmla="*/ 2147483647 w 319"/>
                <a:gd name="T97" fmla="*/ 2147483647 h 309"/>
                <a:gd name="T98" fmla="*/ 2147483647 w 319"/>
                <a:gd name="T99" fmla="*/ 2147483647 h 309"/>
                <a:gd name="T100" fmla="*/ 2147483647 w 319"/>
                <a:gd name="T101" fmla="*/ 2147483647 h 309"/>
                <a:gd name="T102" fmla="*/ 2147483647 w 319"/>
                <a:gd name="T103" fmla="*/ 2147483647 h 309"/>
                <a:gd name="T104" fmla="*/ 2147483647 w 319"/>
                <a:gd name="T105" fmla="*/ 2147483647 h 309"/>
                <a:gd name="T106" fmla="*/ 2147483647 w 319"/>
                <a:gd name="T107" fmla="*/ 2147483647 h 309"/>
                <a:gd name="T108" fmla="*/ 2147483647 w 319"/>
                <a:gd name="T109" fmla="*/ 2147483647 h 309"/>
                <a:gd name="T110" fmla="*/ 2147483647 w 319"/>
                <a:gd name="T111" fmla="*/ 2147483647 h 309"/>
                <a:gd name="T112" fmla="*/ 2147483647 w 319"/>
                <a:gd name="T113" fmla="*/ 0 h 309"/>
                <a:gd name="T114" fmla="*/ 2147483647 w 319"/>
                <a:gd name="T115" fmla="*/ 0 h 309"/>
                <a:gd name="T116" fmla="*/ 2147483647 w 319"/>
                <a:gd name="T117" fmla="*/ 2147483647 h 309"/>
                <a:gd name="T118" fmla="*/ 2147483647 w 319"/>
                <a:gd name="T119" fmla="*/ 2147483647 h 309"/>
                <a:gd name="T120" fmla="*/ 2147483647 w 319"/>
                <a:gd name="T121" fmla="*/ 2147483647 h 3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19" h="309">
                  <a:moveTo>
                    <a:pt x="306" y="3"/>
                  </a:moveTo>
                  <a:lnTo>
                    <a:pt x="306" y="3"/>
                  </a:lnTo>
                  <a:lnTo>
                    <a:pt x="300" y="14"/>
                  </a:lnTo>
                  <a:lnTo>
                    <a:pt x="291" y="22"/>
                  </a:lnTo>
                  <a:lnTo>
                    <a:pt x="283" y="30"/>
                  </a:lnTo>
                  <a:lnTo>
                    <a:pt x="274" y="38"/>
                  </a:lnTo>
                  <a:lnTo>
                    <a:pt x="253" y="53"/>
                  </a:lnTo>
                  <a:lnTo>
                    <a:pt x="234" y="68"/>
                  </a:lnTo>
                  <a:lnTo>
                    <a:pt x="213" y="88"/>
                  </a:lnTo>
                  <a:lnTo>
                    <a:pt x="192" y="110"/>
                  </a:lnTo>
                  <a:lnTo>
                    <a:pt x="172" y="132"/>
                  </a:lnTo>
                  <a:lnTo>
                    <a:pt x="150" y="152"/>
                  </a:lnTo>
                  <a:lnTo>
                    <a:pt x="112" y="189"/>
                  </a:lnTo>
                  <a:lnTo>
                    <a:pt x="73" y="224"/>
                  </a:lnTo>
                  <a:lnTo>
                    <a:pt x="54" y="241"/>
                  </a:lnTo>
                  <a:lnTo>
                    <a:pt x="36" y="260"/>
                  </a:lnTo>
                  <a:lnTo>
                    <a:pt x="20" y="279"/>
                  </a:lnTo>
                  <a:lnTo>
                    <a:pt x="2" y="297"/>
                  </a:lnTo>
                  <a:lnTo>
                    <a:pt x="0" y="301"/>
                  </a:lnTo>
                  <a:lnTo>
                    <a:pt x="1" y="305"/>
                  </a:lnTo>
                  <a:lnTo>
                    <a:pt x="2" y="308"/>
                  </a:lnTo>
                  <a:lnTo>
                    <a:pt x="7" y="309"/>
                  </a:lnTo>
                  <a:lnTo>
                    <a:pt x="16" y="309"/>
                  </a:lnTo>
                  <a:lnTo>
                    <a:pt x="20" y="308"/>
                  </a:lnTo>
                  <a:lnTo>
                    <a:pt x="21" y="305"/>
                  </a:lnTo>
                  <a:lnTo>
                    <a:pt x="21" y="301"/>
                  </a:lnTo>
                  <a:lnTo>
                    <a:pt x="20" y="298"/>
                  </a:lnTo>
                  <a:lnTo>
                    <a:pt x="51" y="264"/>
                  </a:lnTo>
                  <a:lnTo>
                    <a:pt x="66" y="248"/>
                  </a:lnTo>
                  <a:lnTo>
                    <a:pt x="82" y="233"/>
                  </a:lnTo>
                  <a:lnTo>
                    <a:pt x="126" y="194"/>
                  </a:lnTo>
                  <a:lnTo>
                    <a:pt x="169" y="155"/>
                  </a:lnTo>
                  <a:lnTo>
                    <a:pt x="190" y="133"/>
                  </a:lnTo>
                  <a:lnTo>
                    <a:pt x="211" y="111"/>
                  </a:lnTo>
                  <a:lnTo>
                    <a:pt x="232" y="89"/>
                  </a:lnTo>
                  <a:lnTo>
                    <a:pt x="253" y="69"/>
                  </a:lnTo>
                  <a:lnTo>
                    <a:pt x="271" y="54"/>
                  </a:lnTo>
                  <a:lnTo>
                    <a:pt x="289" y="42"/>
                  </a:lnTo>
                  <a:lnTo>
                    <a:pt x="297" y="35"/>
                  </a:lnTo>
                  <a:lnTo>
                    <a:pt x="304" y="28"/>
                  </a:lnTo>
                  <a:lnTo>
                    <a:pt x="312" y="19"/>
                  </a:lnTo>
                  <a:lnTo>
                    <a:pt x="317" y="9"/>
                  </a:lnTo>
                  <a:lnTo>
                    <a:pt x="319" y="7"/>
                  </a:lnTo>
                  <a:lnTo>
                    <a:pt x="317" y="4"/>
                  </a:lnTo>
                  <a:lnTo>
                    <a:pt x="316" y="3"/>
                  </a:lnTo>
                  <a:lnTo>
                    <a:pt x="314" y="1"/>
                  </a:lnTo>
                  <a:lnTo>
                    <a:pt x="312" y="0"/>
                  </a:lnTo>
                  <a:lnTo>
                    <a:pt x="310" y="0"/>
                  </a:lnTo>
                  <a:lnTo>
                    <a:pt x="308" y="1"/>
                  </a:lnTo>
                  <a:lnTo>
                    <a:pt x="30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2" name="Freeform 2325"/>
            <p:cNvSpPr>
              <a:spLocks/>
            </p:cNvSpPr>
            <p:nvPr/>
          </p:nvSpPr>
          <p:spPr bwMode="auto">
            <a:xfrm>
              <a:off x="7594601" y="6199188"/>
              <a:ext cx="139700" cy="136525"/>
            </a:xfrm>
            <a:custGeom>
              <a:avLst/>
              <a:gdLst>
                <a:gd name="T0" fmla="*/ 2147483647 w 264"/>
                <a:gd name="T1" fmla="*/ 0 h 256"/>
                <a:gd name="T2" fmla="*/ 2147483647 w 264"/>
                <a:gd name="T3" fmla="*/ 0 h 256"/>
                <a:gd name="T4" fmla="*/ 2147483647 w 264"/>
                <a:gd name="T5" fmla="*/ 2147483647 h 256"/>
                <a:gd name="T6" fmla="*/ 2147483647 w 264"/>
                <a:gd name="T7" fmla="*/ 2147483647 h 256"/>
                <a:gd name="T8" fmla="*/ 2147483647 w 264"/>
                <a:gd name="T9" fmla="*/ 2147483647 h 256"/>
                <a:gd name="T10" fmla="*/ 2147483647 w 264"/>
                <a:gd name="T11" fmla="*/ 2147483647 h 256"/>
                <a:gd name="T12" fmla="*/ 2147483647 w 264"/>
                <a:gd name="T13" fmla="*/ 2147483647 h 256"/>
                <a:gd name="T14" fmla="*/ 2147483647 w 264"/>
                <a:gd name="T15" fmla="*/ 2147483647 h 256"/>
                <a:gd name="T16" fmla="*/ 2147483647 w 264"/>
                <a:gd name="T17" fmla="*/ 2147483647 h 256"/>
                <a:gd name="T18" fmla="*/ 2147483647 w 264"/>
                <a:gd name="T19" fmla="*/ 2147483647 h 256"/>
                <a:gd name="T20" fmla="*/ 2147483647 w 264"/>
                <a:gd name="T21" fmla="*/ 2147483647 h 256"/>
                <a:gd name="T22" fmla="*/ 2147483647 w 264"/>
                <a:gd name="T23" fmla="*/ 2147483647 h 256"/>
                <a:gd name="T24" fmla="*/ 2147483647 w 264"/>
                <a:gd name="T25" fmla="*/ 2147483647 h 256"/>
                <a:gd name="T26" fmla="*/ 2147483647 w 264"/>
                <a:gd name="T27" fmla="*/ 2147483647 h 256"/>
                <a:gd name="T28" fmla="*/ 2147483647 w 264"/>
                <a:gd name="T29" fmla="*/ 2147483647 h 256"/>
                <a:gd name="T30" fmla="*/ 2147483647 w 264"/>
                <a:gd name="T31" fmla="*/ 2147483647 h 256"/>
                <a:gd name="T32" fmla="*/ 2147483647 w 264"/>
                <a:gd name="T33" fmla="*/ 2147483647 h 256"/>
                <a:gd name="T34" fmla="*/ 2147483647 w 264"/>
                <a:gd name="T35" fmla="*/ 2147483647 h 256"/>
                <a:gd name="T36" fmla="*/ 2147483647 w 264"/>
                <a:gd name="T37" fmla="*/ 2147483647 h 256"/>
                <a:gd name="T38" fmla="*/ 0 w 264"/>
                <a:gd name="T39" fmla="*/ 2147483647 h 256"/>
                <a:gd name="T40" fmla="*/ 0 w 264"/>
                <a:gd name="T41" fmla="*/ 2147483647 h 256"/>
                <a:gd name="T42" fmla="*/ 0 w 264"/>
                <a:gd name="T43" fmla="*/ 2147483647 h 256"/>
                <a:gd name="T44" fmla="*/ 2147483647 w 264"/>
                <a:gd name="T45" fmla="*/ 2147483647 h 256"/>
                <a:gd name="T46" fmla="*/ 2147483647 w 264"/>
                <a:gd name="T47" fmla="*/ 2147483647 h 256"/>
                <a:gd name="T48" fmla="*/ 2147483647 w 264"/>
                <a:gd name="T49" fmla="*/ 2147483647 h 256"/>
                <a:gd name="T50" fmla="*/ 2147483647 w 264"/>
                <a:gd name="T51" fmla="*/ 2147483647 h 256"/>
                <a:gd name="T52" fmla="*/ 2147483647 w 264"/>
                <a:gd name="T53" fmla="*/ 2147483647 h 256"/>
                <a:gd name="T54" fmla="*/ 2147483647 w 264"/>
                <a:gd name="T55" fmla="*/ 2147483647 h 256"/>
                <a:gd name="T56" fmla="*/ 2147483647 w 264"/>
                <a:gd name="T57" fmla="*/ 2147483647 h 256"/>
                <a:gd name="T58" fmla="*/ 2147483647 w 264"/>
                <a:gd name="T59" fmla="*/ 2147483647 h 256"/>
                <a:gd name="T60" fmla="*/ 2147483647 w 264"/>
                <a:gd name="T61" fmla="*/ 2147483647 h 256"/>
                <a:gd name="T62" fmla="*/ 2147483647 w 264"/>
                <a:gd name="T63" fmla="*/ 2147483647 h 256"/>
                <a:gd name="T64" fmla="*/ 2147483647 w 264"/>
                <a:gd name="T65" fmla="*/ 2147483647 h 256"/>
                <a:gd name="T66" fmla="*/ 2147483647 w 264"/>
                <a:gd name="T67" fmla="*/ 2147483647 h 256"/>
                <a:gd name="T68" fmla="*/ 2147483647 w 264"/>
                <a:gd name="T69" fmla="*/ 2147483647 h 256"/>
                <a:gd name="T70" fmla="*/ 2147483647 w 264"/>
                <a:gd name="T71" fmla="*/ 2147483647 h 256"/>
                <a:gd name="T72" fmla="*/ 2147483647 w 264"/>
                <a:gd name="T73" fmla="*/ 2147483647 h 256"/>
                <a:gd name="T74" fmla="*/ 2147483647 w 264"/>
                <a:gd name="T75" fmla="*/ 2147483647 h 256"/>
                <a:gd name="T76" fmla="*/ 2147483647 w 264"/>
                <a:gd name="T77" fmla="*/ 2147483647 h 256"/>
                <a:gd name="T78" fmla="*/ 2147483647 w 264"/>
                <a:gd name="T79" fmla="*/ 2147483647 h 256"/>
                <a:gd name="T80" fmla="*/ 2147483647 w 264"/>
                <a:gd name="T81" fmla="*/ 2147483647 h 256"/>
                <a:gd name="T82" fmla="*/ 2147483647 w 264"/>
                <a:gd name="T83" fmla="*/ 2147483647 h 256"/>
                <a:gd name="T84" fmla="*/ 2147483647 w 264"/>
                <a:gd name="T85" fmla="*/ 2147483647 h 256"/>
                <a:gd name="T86" fmla="*/ 2147483647 w 264"/>
                <a:gd name="T87" fmla="*/ 2147483647 h 256"/>
                <a:gd name="T88" fmla="*/ 2147483647 w 264"/>
                <a:gd name="T89" fmla="*/ 2147483647 h 256"/>
                <a:gd name="T90" fmla="*/ 2147483647 w 264"/>
                <a:gd name="T91" fmla="*/ 0 h 256"/>
                <a:gd name="T92" fmla="*/ 2147483647 w 264"/>
                <a:gd name="T93" fmla="*/ 0 h 256"/>
                <a:gd name="T94" fmla="*/ 2147483647 w 264"/>
                <a:gd name="T95" fmla="*/ 0 h 256"/>
                <a:gd name="T96" fmla="*/ 2147483647 w 264"/>
                <a:gd name="T97" fmla="*/ 0 h 2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64" h="256">
                  <a:moveTo>
                    <a:pt x="256" y="0"/>
                  </a:moveTo>
                  <a:lnTo>
                    <a:pt x="256" y="0"/>
                  </a:lnTo>
                  <a:lnTo>
                    <a:pt x="248" y="3"/>
                  </a:lnTo>
                  <a:lnTo>
                    <a:pt x="240" y="8"/>
                  </a:lnTo>
                  <a:lnTo>
                    <a:pt x="226" y="18"/>
                  </a:lnTo>
                  <a:lnTo>
                    <a:pt x="199" y="41"/>
                  </a:lnTo>
                  <a:lnTo>
                    <a:pt x="180" y="58"/>
                  </a:lnTo>
                  <a:lnTo>
                    <a:pt x="161" y="79"/>
                  </a:lnTo>
                  <a:lnTo>
                    <a:pt x="125" y="118"/>
                  </a:lnTo>
                  <a:lnTo>
                    <a:pt x="95" y="151"/>
                  </a:lnTo>
                  <a:lnTo>
                    <a:pt x="65" y="182"/>
                  </a:lnTo>
                  <a:lnTo>
                    <a:pt x="3" y="244"/>
                  </a:lnTo>
                  <a:lnTo>
                    <a:pt x="1" y="244"/>
                  </a:lnTo>
                  <a:lnTo>
                    <a:pt x="0" y="247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3" y="254"/>
                  </a:lnTo>
                  <a:lnTo>
                    <a:pt x="4" y="255"/>
                  </a:lnTo>
                  <a:lnTo>
                    <a:pt x="7" y="256"/>
                  </a:lnTo>
                  <a:lnTo>
                    <a:pt x="9" y="255"/>
                  </a:lnTo>
                  <a:lnTo>
                    <a:pt x="11" y="254"/>
                  </a:lnTo>
                  <a:lnTo>
                    <a:pt x="65" y="201"/>
                  </a:lnTo>
                  <a:lnTo>
                    <a:pt x="117" y="147"/>
                  </a:lnTo>
                  <a:lnTo>
                    <a:pt x="176" y="83"/>
                  </a:lnTo>
                  <a:lnTo>
                    <a:pt x="194" y="64"/>
                  </a:lnTo>
                  <a:lnTo>
                    <a:pt x="214" y="43"/>
                  </a:lnTo>
                  <a:lnTo>
                    <a:pt x="225" y="34"/>
                  </a:lnTo>
                  <a:lnTo>
                    <a:pt x="236" y="26"/>
                  </a:lnTo>
                  <a:lnTo>
                    <a:pt x="248" y="18"/>
                  </a:lnTo>
                  <a:lnTo>
                    <a:pt x="260" y="12"/>
                  </a:lnTo>
                  <a:lnTo>
                    <a:pt x="263" y="11"/>
                  </a:lnTo>
                  <a:lnTo>
                    <a:pt x="264" y="10"/>
                  </a:lnTo>
                  <a:lnTo>
                    <a:pt x="264" y="7"/>
                  </a:lnTo>
                  <a:lnTo>
                    <a:pt x="264" y="4"/>
                  </a:lnTo>
                  <a:lnTo>
                    <a:pt x="263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3" name="Freeform 2326"/>
            <p:cNvSpPr>
              <a:spLocks/>
            </p:cNvSpPr>
            <p:nvPr/>
          </p:nvSpPr>
          <p:spPr bwMode="auto">
            <a:xfrm>
              <a:off x="7621589" y="6216650"/>
              <a:ext cx="136525" cy="123825"/>
            </a:xfrm>
            <a:custGeom>
              <a:avLst/>
              <a:gdLst>
                <a:gd name="T0" fmla="*/ 2147483647 w 256"/>
                <a:gd name="T1" fmla="*/ 0 h 235"/>
                <a:gd name="T2" fmla="*/ 2147483647 w 256"/>
                <a:gd name="T3" fmla="*/ 0 h 235"/>
                <a:gd name="T4" fmla="*/ 2147483647 w 256"/>
                <a:gd name="T5" fmla="*/ 2147483647 h 235"/>
                <a:gd name="T6" fmla="*/ 2147483647 w 256"/>
                <a:gd name="T7" fmla="*/ 2147483647 h 235"/>
                <a:gd name="T8" fmla="*/ 2147483647 w 256"/>
                <a:gd name="T9" fmla="*/ 2147483647 h 235"/>
                <a:gd name="T10" fmla="*/ 2147483647 w 256"/>
                <a:gd name="T11" fmla="*/ 2147483647 h 235"/>
                <a:gd name="T12" fmla="*/ 2147483647 w 256"/>
                <a:gd name="T13" fmla="*/ 2147483647 h 235"/>
                <a:gd name="T14" fmla="*/ 2147483647 w 256"/>
                <a:gd name="T15" fmla="*/ 2147483647 h 235"/>
                <a:gd name="T16" fmla="*/ 2147483647 w 256"/>
                <a:gd name="T17" fmla="*/ 2147483647 h 235"/>
                <a:gd name="T18" fmla="*/ 2147483647 w 256"/>
                <a:gd name="T19" fmla="*/ 2147483647 h 235"/>
                <a:gd name="T20" fmla="*/ 2147483647 w 256"/>
                <a:gd name="T21" fmla="*/ 2147483647 h 235"/>
                <a:gd name="T22" fmla="*/ 2147483647 w 256"/>
                <a:gd name="T23" fmla="*/ 2147483647 h 235"/>
                <a:gd name="T24" fmla="*/ 2147483647 w 256"/>
                <a:gd name="T25" fmla="*/ 2147483647 h 235"/>
                <a:gd name="T26" fmla="*/ 2147483647 w 256"/>
                <a:gd name="T27" fmla="*/ 2147483647 h 235"/>
                <a:gd name="T28" fmla="*/ 2147483647 w 256"/>
                <a:gd name="T29" fmla="*/ 2147483647 h 235"/>
                <a:gd name="T30" fmla="*/ 2147483647 w 256"/>
                <a:gd name="T31" fmla="*/ 2147483647 h 235"/>
                <a:gd name="T32" fmla="*/ 2147483647 w 256"/>
                <a:gd name="T33" fmla="*/ 2147483647 h 235"/>
                <a:gd name="T34" fmla="*/ 0 w 256"/>
                <a:gd name="T35" fmla="*/ 2147483647 h 235"/>
                <a:gd name="T36" fmla="*/ 0 w 256"/>
                <a:gd name="T37" fmla="*/ 2147483647 h 235"/>
                <a:gd name="T38" fmla="*/ 2147483647 w 256"/>
                <a:gd name="T39" fmla="*/ 2147483647 h 235"/>
                <a:gd name="T40" fmla="*/ 2147483647 w 256"/>
                <a:gd name="T41" fmla="*/ 2147483647 h 235"/>
                <a:gd name="T42" fmla="*/ 2147483647 w 256"/>
                <a:gd name="T43" fmla="*/ 2147483647 h 235"/>
                <a:gd name="T44" fmla="*/ 2147483647 w 256"/>
                <a:gd name="T45" fmla="*/ 2147483647 h 235"/>
                <a:gd name="T46" fmla="*/ 2147483647 w 256"/>
                <a:gd name="T47" fmla="*/ 2147483647 h 235"/>
                <a:gd name="T48" fmla="*/ 2147483647 w 256"/>
                <a:gd name="T49" fmla="*/ 2147483647 h 235"/>
                <a:gd name="T50" fmla="*/ 2147483647 w 256"/>
                <a:gd name="T51" fmla="*/ 2147483647 h 235"/>
                <a:gd name="T52" fmla="*/ 2147483647 w 256"/>
                <a:gd name="T53" fmla="*/ 2147483647 h 235"/>
                <a:gd name="T54" fmla="*/ 2147483647 w 256"/>
                <a:gd name="T55" fmla="*/ 2147483647 h 235"/>
                <a:gd name="T56" fmla="*/ 2147483647 w 256"/>
                <a:gd name="T57" fmla="*/ 2147483647 h 235"/>
                <a:gd name="T58" fmla="*/ 2147483647 w 256"/>
                <a:gd name="T59" fmla="*/ 2147483647 h 235"/>
                <a:gd name="T60" fmla="*/ 2147483647 w 256"/>
                <a:gd name="T61" fmla="*/ 2147483647 h 235"/>
                <a:gd name="T62" fmla="*/ 2147483647 w 256"/>
                <a:gd name="T63" fmla="*/ 2147483647 h 235"/>
                <a:gd name="T64" fmla="*/ 2147483647 w 256"/>
                <a:gd name="T65" fmla="*/ 2147483647 h 235"/>
                <a:gd name="T66" fmla="*/ 2147483647 w 256"/>
                <a:gd name="T67" fmla="*/ 2147483647 h 235"/>
                <a:gd name="T68" fmla="*/ 2147483647 w 256"/>
                <a:gd name="T69" fmla="*/ 2147483647 h 235"/>
                <a:gd name="T70" fmla="*/ 2147483647 w 256"/>
                <a:gd name="T71" fmla="*/ 2147483647 h 235"/>
                <a:gd name="T72" fmla="*/ 2147483647 w 256"/>
                <a:gd name="T73" fmla="*/ 2147483647 h 235"/>
                <a:gd name="T74" fmla="*/ 2147483647 w 256"/>
                <a:gd name="T75" fmla="*/ 2147483647 h 235"/>
                <a:gd name="T76" fmla="*/ 2147483647 w 256"/>
                <a:gd name="T77" fmla="*/ 2147483647 h 235"/>
                <a:gd name="T78" fmla="*/ 2147483647 w 256"/>
                <a:gd name="T79" fmla="*/ 2147483647 h 235"/>
                <a:gd name="T80" fmla="*/ 2147483647 w 256"/>
                <a:gd name="T81" fmla="*/ 2147483647 h 235"/>
                <a:gd name="T82" fmla="*/ 2147483647 w 256"/>
                <a:gd name="T83" fmla="*/ 2147483647 h 235"/>
                <a:gd name="T84" fmla="*/ 2147483647 w 256"/>
                <a:gd name="T85" fmla="*/ 2147483647 h 235"/>
                <a:gd name="T86" fmla="*/ 2147483647 w 256"/>
                <a:gd name="T87" fmla="*/ 2147483647 h 235"/>
                <a:gd name="T88" fmla="*/ 2147483647 w 256"/>
                <a:gd name="T89" fmla="*/ 2147483647 h 235"/>
                <a:gd name="T90" fmla="*/ 2147483647 w 256"/>
                <a:gd name="T91" fmla="*/ 2147483647 h 235"/>
                <a:gd name="T92" fmla="*/ 2147483647 w 256"/>
                <a:gd name="T93" fmla="*/ 0 h 235"/>
                <a:gd name="T94" fmla="*/ 2147483647 w 256"/>
                <a:gd name="T95" fmla="*/ 0 h 235"/>
                <a:gd name="T96" fmla="*/ 2147483647 w 256"/>
                <a:gd name="T97" fmla="*/ 0 h 23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56" h="235">
                  <a:moveTo>
                    <a:pt x="248" y="0"/>
                  </a:moveTo>
                  <a:lnTo>
                    <a:pt x="248" y="0"/>
                  </a:lnTo>
                  <a:lnTo>
                    <a:pt x="237" y="3"/>
                  </a:lnTo>
                  <a:lnTo>
                    <a:pt x="226" y="7"/>
                  </a:lnTo>
                  <a:lnTo>
                    <a:pt x="217" y="11"/>
                  </a:lnTo>
                  <a:lnTo>
                    <a:pt x="207" y="17"/>
                  </a:lnTo>
                  <a:lnTo>
                    <a:pt x="188" y="29"/>
                  </a:lnTo>
                  <a:lnTo>
                    <a:pt x="172" y="45"/>
                  </a:lnTo>
                  <a:lnTo>
                    <a:pt x="156" y="61"/>
                  </a:lnTo>
                  <a:lnTo>
                    <a:pt x="140" y="78"/>
                  </a:lnTo>
                  <a:lnTo>
                    <a:pt x="110" y="112"/>
                  </a:lnTo>
                  <a:lnTo>
                    <a:pt x="92" y="133"/>
                  </a:lnTo>
                  <a:lnTo>
                    <a:pt x="73" y="155"/>
                  </a:lnTo>
                  <a:lnTo>
                    <a:pt x="55" y="178"/>
                  </a:lnTo>
                  <a:lnTo>
                    <a:pt x="35" y="198"/>
                  </a:lnTo>
                  <a:lnTo>
                    <a:pt x="0" y="232"/>
                  </a:lnTo>
                  <a:lnTo>
                    <a:pt x="8" y="232"/>
                  </a:lnTo>
                  <a:lnTo>
                    <a:pt x="16" y="235"/>
                  </a:lnTo>
                  <a:lnTo>
                    <a:pt x="45" y="208"/>
                  </a:lnTo>
                  <a:lnTo>
                    <a:pt x="61" y="192"/>
                  </a:lnTo>
                  <a:lnTo>
                    <a:pt x="76" y="174"/>
                  </a:lnTo>
                  <a:lnTo>
                    <a:pt x="89" y="155"/>
                  </a:lnTo>
                  <a:lnTo>
                    <a:pt x="104" y="137"/>
                  </a:lnTo>
                  <a:lnTo>
                    <a:pt x="134" y="105"/>
                  </a:lnTo>
                  <a:lnTo>
                    <a:pt x="165" y="72"/>
                  </a:lnTo>
                  <a:lnTo>
                    <a:pt x="183" y="53"/>
                  </a:lnTo>
                  <a:lnTo>
                    <a:pt x="194" y="44"/>
                  </a:lnTo>
                  <a:lnTo>
                    <a:pt x="203" y="36"/>
                  </a:lnTo>
                  <a:lnTo>
                    <a:pt x="214" y="27"/>
                  </a:lnTo>
                  <a:lnTo>
                    <a:pt x="226" y="22"/>
                  </a:lnTo>
                  <a:lnTo>
                    <a:pt x="239" y="17"/>
                  </a:lnTo>
                  <a:lnTo>
                    <a:pt x="252" y="14"/>
                  </a:lnTo>
                  <a:lnTo>
                    <a:pt x="255" y="12"/>
                  </a:lnTo>
                  <a:lnTo>
                    <a:pt x="256" y="10"/>
                  </a:lnTo>
                  <a:lnTo>
                    <a:pt x="256" y="8"/>
                  </a:lnTo>
                  <a:lnTo>
                    <a:pt x="256" y="6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4" name="Freeform 2327"/>
            <p:cNvSpPr>
              <a:spLocks/>
            </p:cNvSpPr>
            <p:nvPr/>
          </p:nvSpPr>
          <p:spPr bwMode="auto">
            <a:xfrm>
              <a:off x="7666039" y="6221413"/>
              <a:ext cx="120650" cy="109538"/>
            </a:xfrm>
            <a:custGeom>
              <a:avLst/>
              <a:gdLst>
                <a:gd name="T0" fmla="*/ 2147483647 w 227"/>
                <a:gd name="T1" fmla="*/ 0 h 206"/>
                <a:gd name="T2" fmla="*/ 2147483647 w 227"/>
                <a:gd name="T3" fmla="*/ 0 h 206"/>
                <a:gd name="T4" fmla="*/ 2147483647 w 227"/>
                <a:gd name="T5" fmla="*/ 2147483647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2147483647 w 227"/>
                <a:gd name="T21" fmla="*/ 2147483647 h 206"/>
                <a:gd name="T22" fmla="*/ 2147483647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2147483647 w 227"/>
                <a:gd name="T31" fmla="*/ 2147483647 h 206"/>
                <a:gd name="T32" fmla="*/ 2147483647 w 227"/>
                <a:gd name="T33" fmla="*/ 2147483647 h 206"/>
                <a:gd name="T34" fmla="*/ 2147483647 w 227"/>
                <a:gd name="T35" fmla="*/ 2147483647 h 206"/>
                <a:gd name="T36" fmla="*/ 2147483647 w 227"/>
                <a:gd name="T37" fmla="*/ 2147483647 h 206"/>
                <a:gd name="T38" fmla="*/ 2147483647 w 227"/>
                <a:gd name="T39" fmla="*/ 2147483647 h 206"/>
                <a:gd name="T40" fmla="*/ 2147483647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2147483647 h 206"/>
                <a:gd name="T60" fmla="*/ 2147483647 w 227"/>
                <a:gd name="T61" fmla="*/ 2147483647 h 206"/>
                <a:gd name="T62" fmla="*/ 2147483647 w 227"/>
                <a:gd name="T63" fmla="*/ 2147483647 h 206"/>
                <a:gd name="T64" fmla="*/ 2147483647 w 227"/>
                <a:gd name="T65" fmla="*/ 2147483647 h 206"/>
                <a:gd name="T66" fmla="*/ 2147483647 w 227"/>
                <a:gd name="T67" fmla="*/ 2147483647 h 206"/>
                <a:gd name="T68" fmla="*/ 2147483647 w 227"/>
                <a:gd name="T69" fmla="*/ 2147483647 h 206"/>
                <a:gd name="T70" fmla="*/ 2147483647 w 227"/>
                <a:gd name="T71" fmla="*/ 2147483647 h 206"/>
                <a:gd name="T72" fmla="*/ 2147483647 w 227"/>
                <a:gd name="T73" fmla="*/ 2147483647 h 206"/>
                <a:gd name="T74" fmla="*/ 2147483647 w 227"/>
                <a:gd name="T75" fmla="*/ 2147483647 h 206"/>
                <a:gd name="T76" fmla="*/ 2147483647 w 227"/>
                <a:gd name="T77" fmla="*/ 0 h 206"/>
                <a:gd name="T78" fmla="*/ 2147483647 w 227"/>
                <a:gd name="T79" fmla="*/ 0 h 206"/>
                <a:gd name="T80" fmla="*/ 2147483647 w 227"/>
                <a:gd name="T81" fmla="*/ 0 h 206"/>
                <a:gd name="T82" fmla="*/ 2147483647 w 227"/>
                <a:gd name="T83" fmla="*/ 0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27" h="206">
                  <a:moveTo>
                    <a:pt x="218" y="0"/>
                  </a:moveTo>
                  <a:lnTo>
                    <a:pt x="218" y="0"/>
                  </a:lnTo>
                  <a:lnTo>
                    <a:pt x="202" y="9"/>
                  </a:lnTo>
                  <a:lnTo>
                    <a:pt x="187" y="19"/>
                  </a:lnTo>
                  <a:lnTo>
                    <a:pt x="158" y="40"/>
                  </a:lnTo>
                  <a:lnTo>
                    <a:pt x="104" y="88"/>
                  </a:lnTo>
                  <a:lnTo>
                    <a:pt x="77" y="112"/>
                  </a:lnTo>
                  <a:lnTo>
                    <a:pt x="50" y="138"/>
                  </a:lnTo>
                  <a:lnTo>
                    <a:pt x="25" y="165"/>
                  </a:lnTo>
                  <a:lnTo>
                    <a:pt x="1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8" y="205"/>
                  </a:lnTo>
                  <a:lnTo>
                    <a:pt x="10" y="203"/>
                  </a:lnTo>
                  <a:lnTo>
                    <a:pt x="32" y="177"/>
                  </a:lnTo>
                  <a:lnTo>
                    <a:pt x="55" y="152"/>
                  </a:lnTo>
                  <a:lnTo>
                    <a:pt x="80" y="127"/>
                  </a:lnTo>
                  <a:lnTo>
                    <a:pt x="105" y="104"/>
                  </a:lnTo>
                  <a:lnTo>
                    <a:pt x="134" y="78"/>
                  </a:lnTo>
                  <a:lnTo>
                    <a:pt x="162" y="54"/>
                  </a:lnTo>
                  <a:lnTo>
                    <a:pt x="177" y="43"/>
                  </a:lnTo>
                  <a:lnTo>
                    <a:pt x="192" y="31"/>
                  </a:lnTo>
                  <a:lnTo>
                    <a:pt x="208" y="21"/>
                  </a:lnTo>
                  <a:lnTo>
                    <a:pt x="225" y="12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5" name="Freeform 2328"/>
            <p:cNvSpPr>
              <a:spLocks/>
            </p:cNvSpPr>
            <p:nvPr/>
          </p:nvSpPr>
          <p:spPr bwMode="auto">
            <a:xfrm>
              <a:off x="7686676" y="6216650"/>
              <a:ext cx="142875" cy="123825"/>
            </a:xfrm>
            <a:custGeom>
              <a:avLst/>
              <a:gdLst>
                <a:gd name="T0" fmla="*/ 2147483647 w 268"/>
                <a:gd name="T1" fmla="*/ 2147483647 h 234"/>
                <a:gd name="T2" fmla="*/ 2147483647 w 268"/>
                <a:gd name="T3" fmla="*/ 2147483647 h 234"/>
                <a:gd name="T4" fmla="*/ 2147483647 w 268"/>
                <a:gd name="T5" fmla="*/ 2147483647 h 234"/>
                <a:gd name="T6" fmla="*/ 2147483647 w 268"/>
                <a:gd name="T7" fmla="*/ 2147483647 h 234"/>
                <a:gd name="T8" fmla="*/ 2147483647 w 268"/>
                <a:gd name="T9" fmla="*/ 2147483647 h 234"/>
                <a:gd name="T10" fmla="*/ 2147483647 w 268"/>
                <a:gd name="T11" fmla="*/ 2147483647 h 234"/>
                <a:gd name="T12" fmla="*/ 2147483647 w 268"/>
                <a:gd name="T13" fmla="*/ 2147483647 h 234"/>
                <a:gd name="T14" fmla="*/ 2147483647 w 268"/>
                <a:gd name="T15" fmla="*/ 2147483647 h 234"/>
                <a:gd name="T16" fmla="*/ 2147483647 w 268"/>
                <a:gd name="T17" fmla="*/ 2147483647 h 234"/>
                <a:gd name="T18" fmla="*/ 2147483647 w 268"/>
                <a:gd name="T19" fmla="*/ 2147483647 h 234"/>
                <a:gd name="T20" fmla="*/ 0 w 268"/>
                <a:gd name="T21" fmla="*/ 2147483647 h 234"/>
                <a:gd name="T22" fmla="*/ 0 w 268"/>
                <a:gd name="T23" fmla="*/ 2147483647 h 234"/>
                <a:gd name="T24" fmla="*/ 0 w 268"/>
                <a:gd name="T25" fmla="*/ 2147483647 h 234"/>
                <a:gd name="T26" fmla="*/ 2147483647 w 268"/>
                <a:gd name="T27" fmla="*/ 2147483647 h 234"/>
                <a:gd name="T28" fmla="*/ 2147483647 w 268"/>
                <a:gd name="T29" fmla="*/ 2147483647 h 234"/>
                <a:gd name="T30" fmla="*/ 2147483647 w 268"/>
                <a:gd name="T31" fmla="*/ 2147483647 h 234"/>
                <a:gd name="T32" fmla="*/ 2147483647 w 268"/>
                <a:gd name="T33" fmla="*/ 2147483647 h 234"/>
                <a:gd name="T34" fmla="*/ 2147483647 w 268"/>
                <a:gd name="T35" fmla="*/ 2147483647 h 234"/>
                <a:gd name="T36" fmla="*/ 2147483647 w 268"/>
                <a:gd name="T37" fmla="*/ 2147483647 h 234"/>
                <a:gd name="T38" fmla="*/ 2147483647 w 268"/>
                <a:gd name="T39" fmla="*/ 2147483647 h 234"/>
                <a:gd name="T40" fmla="*/ 2147483647 w 268"/>
                <a:gd name="T41" fmla="*/ 2147483647 h 234"/>
                <a:gd name="T42" fmla="*/ 2147483647 w 268"/>
                <a:gd name="T43" fmla="*/ 2147483647 h 234"/>
                <a:gd name="T44" fmla="*/ 2147483647 w 268"/>
                <a:gd name="T45" fmla="*/ 2147483647 h 234"/>
                <a:gd name="T46" fmla="*/ 2147483647 w 268"/>
                <a:gd name="T47" fmla="*/ 2147483647 h 234"/>
                <a:gd name="T48" fmla="*/ 2147483647 w 268"/>
                <a:gd name="T49" fmla="*/ 2147483647 h 234"/>
                <a:gd name="T50" fmla="*/ 2147483647 w 268"/>
                <a:gd name="T51" fmla="*/ 2147483647 h 234"/>
                <a:gd name="T52" fmla="*/ 2147483647 w 268"/>
                <a:gd name="T53" fmla="*/ 2147483647 h 234"/>
                <a:gd name="T54" fmla="*/ 2147483647 w 268"/>
                <a:gd name="T55" fmla="*/ 2147483647 h 234"/>
                <a:gd name="T56" fmla="*/ 2147483647 w 268"/>
                <a:gd name="T57" fmla="*/ 2147483647 h 234"/>
                <a:gd name="T58" fmla="*/ 2147483647 w 268"/>
                <a:gd name="T59" fmla="*/ 2147483647 h 234"/>
                <a:gd name="T60" fmla="*/ 2147483647 w 268"/>
                <a:gd name="T61" fmla="*/ 2147483647 h 234"/>
                <a:gd name="T62" fmla="*/ 2147483647 w 268"/>
                <a:gd name="T63" fmla="*/ 2147483647 h 234"/>
                <a:gd name="T64" fmla="*/ 2147483647 w 268"/>
                <a:gd name="T65" fmla="*/ 0 h 234"/>
                <a:gd name="T66" fmla="*/ 2147483647 w 268"/>
                <a:gd name="T67" fmla="*/ 0 h 234"/>
                <a:gd name="T68" fmla="*/ 2147483647 w 268"/>
                <a:gd name="T69" fmla="*/ 2147483647 h 234"/>
                <a:gd name="T70" fmla="*/ 2147483647 w 268"/>
                <a:gd name="T71" fmla="*/ 2147483647 h 23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68" h="234">
                  <a:moveTo>
                    <a:pt x="258" y="2"/>
                  </a:moveTo>
                  <a:lnTo>
                    <a:pt x="258" y="2"/>
                  </a:lnTo>
                  <a:lnTo>
                    <a:pt x="189" y="50"/>
                  </a:lnTo>
                  <a:lnTo>
                    <a:pt x="155" y="76"/>
                  </a:lnTo>
                  <a:lnTo>
                    <a:pt x="122" y="102"/>
                  </a:lnTo>
                  <a:lnTo>
                    <a:pt x="90" y="131"/>
                  </a:lnTo>
                  <a:lnTo>
                    <a:pt x="59" y="159"/>
                  </a:lnTo>
                  <a:lnTo>
                    <a:pt x="30" y="189"/>
                  </a:lnTo>
                  <a:lnTo>
                    <a:pt x="2" y="221"/>
                  </a:lnTo>
                  <a:lnTo>
                    <a:pt x="0" y="224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1"/>
                  </a:lnTo>
                  <a:lnTo>
                    <a:pt x="4" y="234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1"/>
                  </a:lnTo>
                  <a:lnTo>
                    <a:pt x="38" y="198"/>
                  </a:lnTo>
                  <a:lnTo>
                    <a:pt x="68" y="168"/>
                  </a:lnTo>
                  <a:lnTo>
                    <a:pt x="99" y="140"/>
                  </a:lnTo>
                  <a:lnTo>
                    <a:pt x="131" y="113"/>
                  </a:lnTo>
                  <a:lnTo>
                    <a:pt x="163" y="87"/>
                  </a:lnTo>
                  <a:lnTo>
                    <a:pt x="197" y="63"/>
                  </a:lnTo>
                  <a:lnTo>
                    <a:pt x="265" y="12"/>
                  </a:lnTo>
                  <a:lnTo>
                    <a:pt x="268" y="11"/>
                  </a:lnTo>
                  <a:lnTo>
                    <a:pt x="268" y="8"/>
                  </a:lnTo>
                  <a:lnTo>
                    <a:pt x="268" y="6"/>
                  </a:lnTo>
                  <a:lnTo>
                    <a:pt x="268" y="3"/>
                  </a:lnTo>
                  <a:lnTo>
                    <a:pt x="265" y="2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6" name="Freeform 2329"/>
            <p:cNvSpPr>
              <a:spLocks/>
            </p:cNvSpPr>
            <p:nvPr/>
          </p:nvSpPr>
          <p:spPr bwMode="auto">
            <a:xfrm>
              <a:off x="7718426" y="6223000"/>
              <a:ext cx="150813" cy="128588"/>
            </a:xfrm>
            <a:custGeom>
              <a:avLst/>
              <a:gdLst>
                <a:gd name="T0" fmla="*/ 2147483647 w 286"/>
                <a:gd name="T1" fmla="*/ 0 h 241"/>
                <a:gd name="T2" fmla="*/ 2147483647 w 286"/>
                <a:gd name="T3" fmla="*/ 0 h 241"/>
                <a:gd name="T4" fmla="*/ 2147483647 w 286"/>
                <a:gd name="T5" fmla="*/ 2147483647 h 241"/>
                <a:gd name="T6" fmla="*/ 2147483647 w 286"/>
                <a:gd name="T7" fmla="*/ 2147483647 h 241"/>
                <a:gd name="T8" fmla="*/ 2147483647 w 286"/>
                <a:gd name="T9" fmla="*/ 2147483647 h 241"/>
                <a:gd name="T10" fmla="*/ 2147483647 w 286"/>
                <a:gd name="T11" fmla="*/ 2147483647 h 241"/>
                <a:gd name="T12" fmla="*/ 2147483647 w 286"/>
                <a:gd name="T13" fmla="*/ 2147483647 h 241"/>
                <a:gd name="T14" fmla="*/ 2147483647 w 286"/>
                <a:gd name="T15" fmla="*/ 2147483647 h 241"/>
                <a:gd name="T16" fmla="*/ 2147483647 w 286"/>
                <a:gd name="T17" fmla="*/ 2147483647 h 241"/>
                <a:gd name="T18" fmla="*/ 2147483647 w 286"/>
                <a:gd name="T19" fmla="*/ 2147483647 h 241"/>
                <a:gd name="T20" fmla="*/ 2147483647 w 286"/>
                <a:gd name="T21" fmla="*/ 2147483647 h 241"/>
                <a:gd name="T22" fmla="*/ 2147483647 w 286"/>
                <a:gd name="T23" fmla="*/ 2147483647 h 241"/>
                <a:gd name="T24" fmla="*/ 2147483647 w 286"/>
                <a:gd name="T25" fmla="*/ 2147483647 h 241"/>
                <a:gd name="T26" fmla="*/ 2147483647 w 286"/>
                <a:gd name="T27" fmla="*/ 2147483647 h 241"/>
                <a:gd name="T28" fmla="*/ 2147483647 w 286"/>
                <a:gd name="T29" fmla="*/ 2147483647 h 241"/>
                <a:gd name="T30" fmla="*/ 2147483647 w 286"/>
                <a:gd name="T31" fmla="*/ 2147483647 h 241"/>
                <a:gd name="T32" fmla="*/ 0 w 286"/>
                <a:gd name="T33" fmla="*/ 2147483647 h 241"/>
                <a:gd name="T34" fmla="*/ 0 w 286"/>
                <a:gd name="T35" fmla="*/ 2147483647 h 241"/>
                <a:gd name="T36" fmla="*/ 0 w 286"/>
                <a:gd name="T37" fmla="*/ 2147483647 h 241"/>
                <a:gd name="T38" fmla="*/ 2147483647 w 286"/>
                <a:gd name="T39" fmla="*/ 2147483647 h 241"/>
                <a:gd name="T40" fmla="*/ 2147483647 w 286"/>
                <a:gd name="T41" fmla="*/ 2147483647 h 241"/>
                <a:gd name="T42" fmla="*/ 2147483647 w 286"/>
                <a:gd name="T43" fmla="*/ 2147483647 h 241"/>
                <a:gd name="T44" fmla="*/ 2147483647 w 286"/>
                <a:gd name="T45" fmla="*/ 2147483647 h 241"/>
                <a:gd name="T46" fmla="*/ 2147483647 w 286"/>
                <a:gd name="T47" fmla="*/ 2147483647 h 241"/>
                <a:gd name="T48" fmla="*/ 2147483647 w 286"/>
                <a:gd name="T49" fmla="*/ 2147483647 h 241"/>
                <a:gd name="T50" fmla="*/ 2147483647 w 286"/>
                <a:gd name="T51" fmla="*/ 2147483647 h 241"/>
                <a:gd name="T52" fmla="*/ 2147483647 w 286"/>
                <a:gd name="T53" fmla="*/ 2147483647 h 241"/>
                <a:gd name="T54" fmla="*/ 2147483647 w 286"/>
                <a:gd name="T55" fmla="*/ 2147483647 h 241"/>
                <a:gd name="T56" fmla="*/ 2147483647 w 286"/>
                <a:gd name="T57" fmla="*/ 2147483647 h 241"/>
                <a:gd name="T58" fmla="*/ 2147483647 w 286"/>
                <a:gd name="T59" fmla="*/ 2147483647 h 241"/>
                <a:gd name="T60" fmla="*/ 2147483647 w 286"/>
                <a:gd name="T61" fmla="*/ 2147483647 h 241"/>
                <a:gd name="T62" fmla="*/ 2147483647 w 286"/>
                <a:gd name="T63" fmla="*/ 2147483647 h 241"/>
                <a:gd name="T64" fmla="*/ 2147483647 w 286"/>
                <a:gd name="T65" fmla="*/ 2147483647 h 241"/>
                <a:gd name="T66" fmla="*/ 2147483647 w 286"/>
                <a:gd name="T67" fmla="*/ 2147483647 h 241"/>
                <a:gd name="T68" fmla="*/ 2147483647 w 286"/>
                <a:gd name="T69" fmla="*/ 2147483647 h 241"/>
                <a:gd name="T70" fmla="*/ 2147483647 w 286"/>
                <a:gd name="T71" fmla="*/ 2147483647 h 241"/>
                <a:gd name="T72" fmla="*/ 2147483647 w 286"/>
                <a:gd name="T73" fmla="*/ 2147483647 h 241"/>
                <a:gd name="T74" fmla="*/ 2147483647 w 286"/>
                <a:gd name="T75" fmla="*/ 2147483647 h 241"/>
                <a:gd name="T76" fmla="*/ 2147483647 w 286"/>
                <a:gd name="T77" fmla="*/ 2147483647 h 241"/>
                <a:gd name="T78" fmla="*/ 2147483647 w 286"/>
                <a:gd name="T79" fmla="*/ 2147483647 h 241"/>
                <a:gd name="T80" fmla="*/ 2147483647 w 286"/>
                <a:gd name="T81" fmla="*/ 2147483647 h 241"/>
                <a:gd name="T82" fmla="*/ 2147483647 w 286"/>
                <a:gd name="T83" fmla="*/ 2147483647 h 241"/>
                <a:gd name="T84" fmla="*/ 2147483647 w 286"/>
                <a:gd name="T85" fmla="*/ 2147483647 h 241"/>
                <a:gd name="T86" fmla="*/ 2147483647 w 286"/>
                <a:gd name="T87" fmla="*/ 2147483647 h 241"/>
                <a:gd name="T88" fmla="*/ 2147483647 w 286"/>
                <a:gd name="T89" fmla="*/ 0 h 241"/>
                <a:gd name="T90" fmla="*/ 2147483647 w 286"/>
                <a:gd name="T91" fmla="*/ 0 h 241"/>
                <a:gd name="T92" fmla="*/ 2147483647 w 286"/>
                <a:gd name="T93" fmla="*/ 0 h 241"/>
                <a:gd name="T94" fmla="*/ 2147483647 w 286"/>
                <a:gd name="T95" fmla="*/ 0 h 2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86" h="241">
                  <a:moveTo>
                    <a:pt x="275" y="0"/>
                  </a:moveTo>
                  <a:lnTo>
                    <a:pt x="275" y="0"/>
                  </a:lnTo>
                  <a:lnTo>
                    <a:pt x="236" y="19"/>
                  </a:lnTo>
                  <a:lnTo>
                    <a:pt x="217" y="30"/>
                  </a:lnTo>
                  <a:lnTo>
                    <a:pt x="198" y="41"/>
                  </a:lnTo>
                  <a:lnTo>
                    <a:pt x="181" y="53"/>
                  </a:lnTo>
                  <a:lnTo>
                    <a:pt x="166" y="66"/>
                  </a:lnTo>
                  <a:lnTo>
                    <a:pt x="137" y="95"/>
                  </a:lnTo>
                  <a:lnTo>
                    <a:pt x="101" y="127"/>
                  </a:lnTo>
                  <a:lnTo>
                    <a:pt x="66" y="161"/>
                  </a:lnTo>
                  <a:lnTo>
                    <a:pt x="32" y="195"/>
                  </a:lnTo>
                  <a:lnTo>
                    <a:pt x="16" y="211"/>
                  </a:lnTo>
                  <a:lnTo>
                    <a:pt x="1" y="230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1" y="240"/>
                  </a:lnTo>
                  <a:lnTo>
                    <a:pt x="4" y="241"/>
                  </a:lnTo>
                  <a:lnTo>
                    <a:pt x="5" y="241"/>
                  </a:lnTo>
                  <a:lnTo>
                    <a:pt x="8" y="241"/>
                  </a:lnTo>
                  <a:lnTo>
                    <a:pt x="10" y="240"/>
                  </a:lnTo>
                  <a:lnTo>
                    <a:pt x="24" y="224"/>
                  </a:lnTo>
                  <a:lnTo>
                    <a:pt x="38" y="209"/>
                  </a:lnTo>
                  <a:lnTo>
                    <a:pt x="69" y="179"/>
                  </a:lnTo>
                  <a:lnTo>
                    <a:pt x="99" y="150"/>
                  </a:lnTo>
                  <a:lnTo>
                    <a:pt x="130" y="121"/>
                  </a:lnTo>
                  <a:lnTo>
                    <a:pt x="165" y="85"/>
                  </a:lnTo>
                  <a:lnTo>
                    <a:pt x="184" y="69"/>
                  </a:lnTo>
                  <a:lnTo>
                    <a:pt x="204" y="53"/>
                  </a:lnTo>
                  <a:lnTo>
                    <a:pt x="223" y="41"/>
                  </a:lnTo>
                  <a:lnTo>
                    <a:pt x="242" y="31"/>
                  </a:lnTo>
                  <a:lnTo>
                    <a:pt x="282" y="12"/>
                  </a:lnTo>
                  <a:lnTo>
                    <a:pt x="285" y="11"/>
                  </a:lnTo>
                  <a:lnTo>
                    <a:pt x="286" y="8"/>
                  </a:lnTo>
                  <a:lnTo>
                    <a:pt x="286" y="5"/>
                  </a:lnTo>
                  <a:lnTo>
                    <a:pt x="285" y="4"/>
                  </a:lnTo>
                  <a:lnTo>
                    <a:pt x="283" y="1"/>
                  </a:lnTo>
                  <a:lnTo>
                    <a:pt x="280" y="0"/>
                  </a:lnTo>
                  <a:lnTo>
                    <a:pt x="278" y="0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7" name="Freeform 2330"/>
            <p:cNvSpPr>
              <a:spLocks/>
            </p:cNvSpPr>
            <p:nvPr/>
          </p:nvSpPr>
          <p:spPr bwMode="auto">
            <a:xfrm>
              <a:off x="7767639" y="6221413"/>
              <a:ext cx="153988" cy="127000"/>
            </a:xfrm>
            <a:custGeom>
              <a:avLst/>
              <a:gdLst>
                <a:gd name="T0" fmla="*/ 2147483647 w 292"/>
                <a:gd name="T1" fmla="*/ 2147483647 h 241"/>
                <a:gd name="T2" fmla="*/ 2147483647 w 292"/>
                <a:gd name="T3" fmla="*/ 2147483647 h 241"/>
                <a:gd name="T4" fmla="*/ 2147483647 w 292"/>
                <a:gd name="T5" fmla="*/ 2147483647 h 241"/>
                <a:gd name="T6" fmla="*/ 2147483647 w 292"/>
                <a:gd name="T7" fmla="*/ 2147483647 h 241"/>
                <a:gd name="T8" fmla="*/ 2147483647 w 292"/>
                <a:gd name="T9" fmla="*/ 2147483647 h 241"/>
                <a:gd name="T10" fmla="*/ 2147483647 w 292"/>
                <a:gd name="T11" fmla="*/ 2147483647 h 241"/>
                <a:gd name="T12" fmla="*/ 2147483647 w 292"/>
                <a:gd name="T13" fmla="*/ 2147483647 h 241"/>
                <a:gd name="T14" fmla="*/ 2147483647 w 292"/>
                <a:gd name="T15" fmla="*/ 2147483647 h 241"/>
                <a:gd name="T16" fmla="*/ 2147483647 w 292"/>
                <a:gd name="T17" fmla="*/ 2147483647 h 241"/>
                <a:gd name="T18" fmla="*/ 2147483647 w 292"/>
                <a:gd name="T19" fmla="*/ 2147483647 h 241"/>
                <a:gd name="T20" fmla="*/ 2147483647 w 292"/>
                <a:gd name="T21" fmla="*/ 2147483647 h 241"/>
                <a:gd name="T22" fmla="*/ 2147483647 w 292"/>
                <a:gd name="T23" fmla="*/ 2147483647 h 241"/>
                <a:gd name="T24" fmla="*/ 2147483647 w 292"/>
                <a:gd name="T25" fmla="*/ 2147483647 h 241"/>
                <a:gd name="T26" fmla="*/ 2147483647 w 292"/>
                <a:gd name="T27" fmla="*/ 2147483647 h 241"/>
                <a:gd name="T28" fmla="*/ 2147483647 w 292"/>
                <a:gd name="T29" fmla="*/ 2147483647 h 241"/>
                <a:gd name="T30" fmla="*/ 0 w 292"/>
                <a:gd name="T31" fmla="*/ 2147483647 h 241"/>
                <a:gd name="T32" fmla="*/ 0 w 292"/>
                <a:gd name="T33" fmla="*/ 2147483647 h 241"/>
                <a:gd name="T34" fmla="*/ 0 w 292"/>
                <a:gd name="T35" fmla="*/ 2147483647 h 241"/>
                <a:gd name="T36" fmla="*/ 2147483647 w 292"/>
                <a:gd name="T37" fmla="*/ 2147483647 h 241"/>
                <a:gd name="T38" fmla="*/ 2147483647 w 292"/>
                <a:gd name="T39" fmla="*/ 2147483647 h 241"/>
                <a:gd name="T40" fmla="*/ 2147483647 w 292"/>
                <a:gd name="T41" fmla="*/ 2147483647 h 241"/>
                <a:gd name="T42" fmla="*/ 2147483647 w 292"/>
                <a:gd name="T43" fmla="*/ 2147483647 h 241"/>
                <a:gd name="T44" fmla="*/ 2147483647 w 292"/>
                <a:gd name="T45" fmla="*/ 2147483647 h 241"/>
                <a:gd name="T46" fmla="*/ 2147483647 w 292"/>
                <a:gd name="T47" fmla="*/ 2147483647 h 241"/>
                <a:gd name="T48" fmla="*/ 2147483647 w 292"/>
                <a:gd name="T49" fmla="*/ 2147483647 h 241"/>
                <a:gd name="T50" fmla="*/ 2147483647 w 292"/>
                <a:gd name="T51" fmla="*/ 2147483647 h 241"/>
                <a:gd name="T52" fmla="*/ 2147483647 w 292"/>
                <a:gd name="T53" fmla="*/ 2147483647 h 241"/>
                <a:gd name="T54" fmla="*/ 2147483647 w 292"/>
                <a:gd name="T55" fmla="*/ 2147483647 h 241"/>
                <a:gd name="T56" fmla="*/ 2147483647 w 292"/>
                <a:gd name="T57" fmla="*/ 2147483647 h 241"/>
                <a:gd name="T58" fmla="*/ 2147483647 w 292"/>
                <a:gd name="T59" fmla="*/ 2147483647 h 241"/>
                <a:gd name="T60" fmla="*/ 2147483647 w 292"/>
                <a:gd name="T61" fmla="*/ 2147483647 h 241"/>
                <a:gd name="T62" fmla="*/ 2147483647 w 292"/>
                <a:gd name="T63" fmla="*/ 2147483647 h 241"/>
                <a:gd name="T64" fmla="*/ 2147483647 w 292"/>
                <a:gd name="T65" fmla="*/ 2147483647 h 241"/>
                <a:gd name="T66" fmla="*/ 2147483647 w 292"/>
                <a:gd name="T67" fmla="*/ 2147483647 h 241"/>
                <a:gd name="T68" fmla="*/ 2147483647 w 292"/>
                <a:gd name="T69" fmla="*/ 2147483647 h 241"/>
                <a:gd name="T70" fmla="*/ 2147483647 w 292"/>
                <a:gd name="T71" fmla="*/ 2147483647 h 241"/>
                <a:gd name="T72" fmla="*/ 2147483647 w 292"/>
                <a:gd name="T73" fmla="*/ 2147483647 h 241"/>
                <a:gd name="T74" fmla="*/ 2147483647 w 292"/>
                <a:gd name="T75" fmla="*/ 2147483647 h 241"/>
                <a:gd name="T76" fmla="*/ 2147483647 w 292"/>
                <a:gd name="T77" fmla="*/ 2147483647 h 241"/>
                <a:gd name="T78" fmla="*/ 2147483647 w 292"/>
                <a:gd name="T79" fmla="*/ 0 h 241"/>
                <a:gd name="T80" fmla="*/ 2147483647 w 292"/>
                <a:gd name="T81" fmla="*/ 0 h 241"/>
                <a:gd name="T82" fmla="*/ 2147483647 w 292"/>
                <a:gd name="T83" fmla="*/ 0 h 241"/>
                <a:gd name="T84" fmla="*/ 2147483647 w 292"/>
                <a:gd name="T85" fmla="*/ 2147483647 h 241"/>
                <a:gd name="T86" fmla="*/ 2147483647 w 292"/>
                <a:gd name="T87" fmla="*/ 2147483647 h 2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92" h="241">
                  <a:moveTo>
                    <a:pt x="280" y="1"/>
                  </a:moveTo>
                  <a:lnTo>
                    <a:pt x="280" y="1"/>
                  </a:lnTo>
                  <a:lnTo>
                    <a:pt x="262" y="15"/>
                  </a:lnTo>
                  <a:lnTo>
                    <a:pt x="243" y="26"/>
                  </a:lnTo>
                  <a:lnTo>
                    <a:pt x="223" y="38"/>
                  </a:lnTo>
                  <a:lnTo>
                    <a:pt x="204" y="49"/>
                  </a:lnTo>
                  <a:lnTo>
                    <a:pt x="186" y="61"/>
                  </a:lnTo>
                  <a:lnTo>
                    <a:pt x="170" y="73"/>
                  </a:lnTo>
                  <a:lnTo>
                    <a:pt x="136" y="100"/>
                  </a:lnTo>
                  <a:lnTo>
                    <a:pt x="102" y="131"/>
                  </a:lnTo>
                  <a:lnTo>
                    <a:pt x="68" y="163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7" y="241"/>
                  </a:lnTo>
                  <a:lnTo>
                    <a:pt x="8" y="241"/>
                  </a:lnTo>
                  <a:lnTo>
                    <a:pt x="11" y="239"/>
                  </a:lnTo>
                  <a:lnTo>
                    <a:pt x="78" y="173"/>
                  </a:lnTo>
                  <a:lnTo>
                    <a:pt x="111" y="141"/>
                  </a:lnTo>
                  <a:lnTo>
                    <a:pt x="145" y="110"/>
                  </a:lnTo>
                  <a:lnTo>
                    <a:pt x="163" y="95"/>
                  </a:lnTo>
                  <a:lnTo>
                    <a:pt x="181" y="83"/>
                  </a:lnTo>
                  <a:lnTo>
                    <a:pt x="217" y="59"/>
                  </a:lnTo>
                  <a:lnTo>
                    <a:pt x="254" y="36"/>
                  </a:lnTo>
                  <a:lnTo>
                    <a:pt x="272" y="24"/>
                  </a:lnTo>
                  <a:lnTo>
                    <a:pt x="289" y="11"/>
                  </a:lnTo>
                  <a:lnTo>
                    <a:pt x="291" y="8"/>
                  </a:lnTo>
                  <a:lnTo>
                    <a:pt x="292" y="7"/>
                  </a:lnTo>
                  <a:lnTo>
                    <a:pt x="291" y="4"/>
                  </a:lnTo>
                  <a:lnTo>
                    <a:pt x="289" y="1"/>
                  </a:lnTo>
                  <a:lnTo>
                    <a:pt x="288" y="0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8" name="Freeform 2331"/>
            <p:cNvSpPr>
              <a:spLocks/>
            </p:cNvSpPr>
            <p:nvPr/>
          </p:nvSpPr>
          <p:spPr bwMode="auto">
            <a:xfrm>
              <a:off x="7802564" y="6237288"/>
              <a:ext cx="125413" cy="109538"/>
            </a:xfrm>
            <a:custGeom>
              <a:avLst/>
              <a:gdLst>
                <a:gd name="T0" fmla="*/ 2147483647 w 237"/>
                <a:gd name="T1" fmla="*/ 0 h 205"/>
                <a:gd name="T2" fmla="*/ 2147483647 w 237"/>
                <a:gd name="T3" fmla="*/ 0 h 205"/>
                <a:gd name="T4" fmla="*/ 2147483647 w 237"/>
                <a:gd name="T5" fmla="*/ 2147483647 h 205"/>
                <a:gd name="T6" fmla="*/ 2147483647 w 237"/>
                <a:gd name="T7" fmla="*/ 2147483647 h 205"/>
                <a:gd name="T8" fmla="*/ 2147483647 w 237"/>
                <a:gd name="T9" fmla="*/ 2147483647 h 205"/>
                <a:gd name="T10" fmla="*/ 2147483647 w 237"/>
                <a:gd name="T11" fmla="*/ 2147483647 h 205"/>
                <a:gd name="T12" fmla="*/ 2147483647 w 237"/>
                <a:gd name="T13" fmla="*/ 2147483647 h 205"/>
                <a:gd name="T14" fmla="*/ 2147483647 w 237"/>
                <a:gd name="T15" fmla="*/ 2147483647 h 205"/>
                <a:gd name="T16" fmla="*/ 2147483647 w 237"/>
                <a:gd name="T17" fmla="*/ 2147483647 h 205"/>
                <a:gd name="T18" fmla="*/ 2147483647 w 237"/>
                <a:gd name="T19" fmla="*/ 2147483647 h 205"/>
                <a:gd name="T20" fmla="*/ 2147483647 w 237"/>
                <a:gd name="T21" fmla="*/ 2147483647 h 205"/>
                <a:gd name="T22" fmla="*/ 2147483647 w 237"/>
                <a:gd name="T23" fmla="*/ 2147483647 h 205"/>
                <a:gd name="T24" fmla="*/ 2147483647 w 237"/>
                <a:gd name="T25" fmla="*/ 2147483647 h 205"/>
                <a:gd name="T26" fmla="*/ 2147483647 w 237"/>
                <a:gd name="T27" fmla="*/ 2147483647 h 205"/>
                <a:gd name="T28" fmla="*/ 2147483647 w 237"/>
                <a:gd name="T29" fmla="*/ 2147483647 h 205"/>
                <a:gd name="T30" fmla="*/ 0 w 237"/>
                <a:gd name="T31" fmla="*/ 2147483647 h 205"/>
                <a:gd name="T32" fmla="*/ 0 w 237"/>
                <a:gd name="T33" fmla="*/ 2147483647 h 205"/>
                <a:gd name="T34" fmla="*/ 0 w 237"/>
                <a:gd name="T35" fmla="*/ 2147483647 h 205"/>
                <a:gd name="T36" fmla="*/ 2147483647 w 237"/>
                <a:gd name="T37" fmla="*/ 2147483647 h 205"/>
                <a:gd name="T38" fmla="*/ 2147483647 w 237"/>
                <a:gd name="T39" fmla="*/ 2147483647 h 205"/>
                <a:gd name="T40" fmla="*/ 2147483647 w 237"/>
                <a:gd name="T41" fmla="*/ 2147483647 h 205"/>
                <a:gd name="T42" fmla="*/ 2147483647 w 237"/>
                <a:gd name="T43" fmla="*/ 2147483647 h 205"/>
                <a:gd name="T44" fmla="*/ 2147483647 w 237"/>
                <a:gd name="T45" fmla="*/ 2147483647 h 205"/>
                <a:gd name="T46" fmla="*/ 2147483647 w 237"/>
                <a:gd name="T47" fmla="*/ 2147483647 h 205"/>
                <a:gd name="T48" fmla="*/ 2147483647 w 237"/>
                <a:gd name="T49" fmla="*/ 2147483647 h 205"/>
                <a:gd name="T50" fmla="*/ 2147483647 w 237"/>
                <a:gd name="T51" fmla="*/ 2147483647 h 205"/>
                <a:gd name="T52" fmla="*/ 2147483647 w 237"/>
                <a:gd name="T53" fmla="*/ 2147483647 h 205"/>
                <a:gd name="T54" fmla="*/ 2147483647 w 237"/>
                <a:gd name="T55" fmla="*/ 2147483647 h 205"/>
                <a:gd name="T56" fmla="*/ 2147483647 w 237"/>
                <a:gd name="T57" fmla="*/ 2147483647 h 205"/>
                <a:gd name="T58" fmla="*/ 2147483647 w 237"/>
                <a:gd name="T59" fmla="*/ 2147483647 h 205"/>
                <a:gd name="T60" fmla="*/ 2147483647 w 237"/>
                <a:gd name="T61" fmla="*/ 2147483647 h 205"/>
                <a:gd name="T62" fmla="*/ 2147483647 w 237"/>
                <a:gd name="T63" fmla="*/ 2147483647 h 205"/>
                <a:gd name="T64" fmla="*/ 2147483647 w 237"/>
                <a:gd name="T65" fmla="*/ 2147483647 h 205"/>
                <a:gd name="T66" fmla="*/ 2147483647 w 237"/>
                <a:gd name="T67" fmla="*/ 2147483647 h 205"/>
                <a:gd name="T68" fmla="*/ 2147483647 w 237"/>
                <a:gd name="T69" fmla="*/ 2147483647 h 205"/>
                <a:gd name="T70" fmla="*/ 2147483647 w 237"/>
                <a:gd name="T71" fmla="*/ 2147483647 h 205"/>
                <a:gd name="T72" fmla="*/ 2147483647 w 237"/>
                <a:gd name="T73" fmla="*/ 2147483647 h 205"/>
                <a:gd name="T74" fmla="*/ 2147483647 w 237"/>
                <a:gd name="T75" fmla="*/ 2147483647 h 205"/>
                <a:gd name="T76" fmla="*/ 2147483647 w 237"/>
                <a:gd name="T77" fmla="*/ 2147483647 h 205"/>
                <a:gd name="T78" fmla="*/ 2147483647 w 237"/>
                <a:gd name="T79" fmla="*/ 2147483647 h 205"/>
                <a:gd name="T80" fmla="*/ 2147483647 w 237"/>
                <a:gd name="T81" fmla="*/ 2147483647 h 205"/>
                <a:gd name="T82" fmla="*/ 2147483647 w 237"/>
                <a:gd name="T83" fmla="*/ 2147483647 h 205"/>
                <a:gd name="T84" fmla="*/ 2147483647 w 237"/>
                <a:gd name="T85" fmla="*/ 0 h 205"/>
                <a:gd name="T86" fmla="*/ 2147483647 w 237"/>
                <a:gd name="T87" fmla="*/ 0 h 205"/>
                <a:gd name="T88" fmla="*/ 2147483647 w 237"/>
                <a:gd name="T89" fmla="*/ 0 h 205"/>
                <a:gd name="T90" fmla="*/ 2147483647 w 237"/>
                <a:gd name="T91" fmla="*/ 0 h 20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05">
                  <a:moveTo>
                    <a:pt x="228" y="0"/>
                  </a:moveTo>
                  <a:lnTo>
                    <a:pt x="228" y="0"/>
                  </a:lnTo>
                  <a:lnTo>
                    <a:pt x="198" y="20"/>
                  </a:lnTo>
                  <a:lnTo>
                    <a:pt x="169" y="41"/>
                  </a:lnTo>
                  <a:lnTo>
                    <a:pt x="142" y="62"/>
                  </a:lnTo>
                  <a:lnTo>
                    <a:pt x="114" y="85"/>
                  </a:lnTo>
                  <a:lnTo>
                    <a:pt x="82" y="114"/>
                  </a:lnTo>
                  <a:lnTo>
                    <a:pt x="51" y="142"/>
                  </a:lnTo>
                  <a:lnTo>
                    <a:pt x="39" y="155"/>
                  </a:lnTo>
                  <a:lnTo>
                    <a:pt x="27" y="168"/>
                  </a:lnTo>
                  <a:lnTo>
                    <a:pt x="15" y="182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2" y="203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9" y="205"/>
                  </a:lnTo>
                  <a:lnTo>
                    <a:pt x="12" y="203"/>
                  </a:lnTo>
                  <a:lnTo>
                    <a:pt x="23" y="194"/>
                  </a:lnTo>
                  <a:lnTo>
                    <a:pt x="32" y="182"/>
                  </a:lnTo>
                  <a:lnTo>
                    <a:pt x="51" y="159"/>
                  </a:lnTo>
                  <a:lnTo>
                    <a:pt x="65" y="146"/>
                  </a:lnTo>
                  <a:lnTo>
                    <a:pt x="78" y="134"/>
                  </a:lnTo>
                  <a:lnTo>
                    <a:pt x="106" y="111"/>
                  </a:lnTo>
                  <a:lnTo>
                    <a:pt x="137" y="84"/>
                  </a:lnTo>
                  <a:lnTo>
                    <a:pt x="168" y="58"/>
                  </a:lnTo>
                  <a:lnTo>
                    <a:pt x="200" y="34"/>
                  </a:lnTo>
                  <a:lnTo>
                    <a:pt x="234" y="12"/>
                  </a:lnTo>
                  <a:lnTo>
                    <a:pt x="237" y="9"/>
                  </a:lnTo>
                  <a:lnTo>
                    <a:pt x="237" y="8"/>
                  </a:lnTo>
                  <a:lnTo>
                    <a:pt x="237" y="5"/>
                  </a:lnTo>
                  <a:lnTo>
                    <a:pt x="237" y="3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49" name="Freeform 2332"/>
            <p:cNvSpPr>
              <a:spLocks/>
            </p:cNvSpPr>
            <p:nvPr/>
          </p:nvSpPr>
          <p:spPr bwMode="auto">
            <a:xfrm>
              <a:off x="7854951" y="6226175"/>
              <a:ext cx="125413" cy="117475"/>
            </a:xfrm>
            <a:custGeom>
              <a:avLst/>
              <a:gdLst>
                <a:gd name="T0" fmla="*/ 2147483647 w 237"/>
                <a:gd name="T1" fmla="*/ 2147483647 h 224"/>
                <a:gd name="T2" fmla="*/ 2147483647 w 237"/>
                <a:gd name="T3" fmla="*/ 2147483647 h 224"/>
                <a:gd name="T4" fmla="*/ 2147483647 w 237"/>
                <a:gd name="T5" fmla="*/ 2147483647 h 224"/>
                <a:gd name="T6" fmla="*/ 2147483647 w 237"/>
                <a:gd name="T7" fmla="*/ 2147483647 h 224"/>
                <a:gd name="T8" fmla="*/ 2147483647 w 237"/>
                <a:gd name="T9" fmla="*/ 2147483647 h 224"/>
                <a:gd name="T10" fmla="*/ 2147483647 w 237"/>
                <a:gd name="T11" fmla="*/ 2147483647 h 224"/>
                <a:gd name="T12" fmla="*/ 2147483647 w 237"/>
                <a:gd name="T13" fmla="*/ 2147483647 h 224"/>
                <a:gd name="T14" fmla="*/ 2147483647 w 237"/>
                <a:gd name="T15" fmla="*/ 2147483647 h 224"/>
                <a:gd name="T16" fmla="*/ 2147483647 w 237"/>
                <a:gd name="T17" fmla="*/ 2147483647 h 224"/>
                <a:gd name="T18" fmla="*/ 2147483647 w 237"/>
                <a:gd name="T19" fmla="*/ 2147483647 h 224"/>
                <a:gd name="T20" fmla="*/ 2147483647 w 237"/>
                <a:gd name="T21" fmla="*/ 2147483647 h 224"/>
                <a:gd name="T22" fmla="*/ 2147483647 w 237"/>
                <a:gd name="T23" fmla="*/ 2147483647 h 224"/>
                <a:gd name="T24" fmla="*/ 2147483647 w 237"/>
                <a:gd name="T25" fmla="*/ 2147483647 h 224"/>
                <a:gd name="T26" fmla="*/ 2147483647 w 237"/>
                <a:gd name="T27" fmla="*/ 2147483647 h 224"/>
                <a:gd name="T28" fmla="*/ 2147483647 w 237"/>
                <a:gd name="T29" fmla="*/ 2147483647 h 224"/>
                <a:gd name="T30" fmla="*/ 0 w 237"/>
                <a:gd name="T31" fmla="*/ 2147483647 h 224"/>
                <a:gd name="T32" fmla="*/ 0 w 237"/>
                <a:gd name="T33" fmla="*/ 2147483647 h 224"/>
                <a:gd name="T34" fmla="*/ 2147483647 w 237"/>
                <a:gd name="T35" fmla="*/ 2147483647 h 224"/>
                <a:gd name="T36" fmla="*/ 2147483647 w 237"/>
                <a:gd name="T37" fmla="*/ 2147483647 h 224"/>
                <a:gd name="T38" fmla="*/ 2147483647 w 237"/>
                <a:gd name="T39" fmla="*/ 2147483647 h 224"/>
                <a:gd name="T40" fmla="*/ 2147483647 w 237"/>
                <a:gd name="T41" fmla="*/ 2147483647 h 224"/>
                <a:gd name="T42" fmla="*/ 2147483647 w 237"/>
                <a:gd name="T43" fmla="*/ 2147483647 h 224"/>
                <a:gd name="T44" fmla="*/ 2147483647 w 237"/>
                <a:gd name="T45" fmla="*/ 2147483647 h 224"/>
                <a:gd name="T46" fmla="*/ 2147483647 w 237"/>
                <a:gd name="T47" fmla="*/ 2147483647 h 224"/>
                <a:gd name="T48" fmla="*/ 2147483647 w 237"/>
                <a:gd name="T49" fmla="*/ 2147483647 h 224"/>
                <a:gd name="T50" fmla="*/ 2147483647 w 237"/>
                <a:gd name="T51" fmla="*/ 2147483647 h 224"/>
                <a:gd name="T52" fmla="*/ 2147483647 w 237"/>
                <a:gd name="T53" fmla="*/ 2147483647 h 224"/>
                <a:gd name="T54" fmla="*/ 2147483647 w 237"/>
                <a:gd name="T55" fmla="*/ 2147483647 h 224"/>
                <a:gd name="T56" fmla="*/ 2147483647 w 237"/>
                <a:gd name="T57" fmla="*/ 2147483647 h 224"/>
                <a:gd name="T58" fmla="*/ 2147483647 w 237"/>
                <a:gd name="T59" fmla="*/ 2147483647 h 224"/>
                <a:gd name="T60" fmla="*/ 2147483647 w 237"/>
                <a:gd name="T61" fmla="*/ 2147483647 h 224"/>
                <a:gd name="T62" fmla="*/ 2147483647 w 237"/>
                <a:gd name="T63" fmla="*/ 2147483647 h 224"/>
                <a:gd name="T64" fmla="*/ 2147483647 w 237"/>
                <a:gd name="T65" fmla="*/ 2147483647 h 224"/>
                <a:gd name="T66" fmla="*/ 2147483647 w 237"/>
                <a:gd name="T67" fmla="*/ 2147483647 h 224"/>
                <a:gd name="T68" fmla="*/ 2147483647 w 237"/>
                <a:gd name="T69" fmla="*/ 2147483647 h 224"/>
                <a:gd name="T70" fmla="*/ 2147483647 w 237"/>
                <a:gd name="T71" fmla="*/ 2147483647 h 224"/>
                <a:gd name="T72" fmla="*/ 2147483647 w 237"/>
                <a:gd name="T73" fmla="*/ 2147483647 h 224"/>
                <a:gd name="T74" fmla="*/ 2147483647 w 237"/>
                <a:gd name="T75" fmla="*/ 2147483647 h 224"/>
                <a:gd name="T76" fmla="*/ 2147483647 w 237"/>
                <a:gd name="T77" fmla="*/ 2147483647 h 224"/>
                <a:gd name="T78" fmla="*/ 2147483647 w 237"/>
                <a:gd name="T79" fmla="*/ 2147483647 h 224"/>
                <a:gd name="T80" fmla="*/ 2147483647 w 237"/>
                <a:gd name="T81" fmla="*/ 2147483647 h 224"/>
                <a:gd name="T82" fmla="*/ 2147483647 w 237"/>
                <a:gd name="T83" fmla="*/ 2147483647 h 224"/>
                <a:gd name="T84" fmla="*/ 2147483647 w 237"/>
                <a:gd name="T85" fmla="*/ 0 h 224"/>
                <a:gd name="T86" fmla="*/ 2147483647 w 237"/>
                <a:gd name="T87" fmla="*/ 0 h 224"/>
                <a:gd name="T88" fmla="*/ 2147483647 w 237"/>
                <a:gd name="T89" fmla="*/ 2147483647 h 224"/>
                <a:gd name="T90" fmla="*/ 2147483647 w 237"/>
                <a:gd name="T91" fmla="*/ 2147483647 h 22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7" h="224">
                  <a:moveTo>
                    <a:pt x="226" y="3"/>
                  </a:moveTo>
                  <a:lnTo>
                    <a:pt x="226" y="3"/>
                  </a:lnTo>
                  <a:lnTo>
                    <a:pt x="195" y="31"/>
                  </a:lnTo>
                  <a:lnTo>
                    <a:pt x="163" y="58"/>
                  </a:lnTo>
                  <a:lnTo>
                    <a:pt x="131" y="85"/>
                  </a:lnTo>
                  <a:lnTo>
                    <a:pt x="100" y="114"/>
                  </a:lnTo>
                  <a:lnTo>
                    <a:pt x="88" y="126"/>
                  </a:lnTo>
                  <a:lnTo>
                    <a:pt x="74" y="137"/>
                  </a:lnTo>
                  <a:lnTo>
                    <a:pt x="46" y="160"/>
                  </a:lnTo>
                  <a:lnTo>
                    <a:pt x="32" y="174"/>
                  </a:lnTo>
                  <a:lnTo>
                    <a:pt x="20" y="186"/>
                  </a:lnTo>
                  <a:lnTo>
                    <a:pt x="9" y="199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1"/>
                  </a:lnTo>
                  <a:lnTo>
                    <a:pt x="4" y="224"/>
                  </a:lnTo>
                  <a:lnTo>
                    <a:pt x="7" y="224"/>
                  </a:lnTo>
                  <a:lnTo>
                    <a:pt x="8" y="224"/>
                  </a:lnTo>
                  <a:lnTo>
                    <a:pt x="11" y="224"/>
                  </a:lnTo>
                  <a:lnTo>
                    <a:pt x="12" y="221"/>
                  </a:lnTo>
                  <a:lnTo>
                    <a:pt x="16" y="214"/>
                  </a:lnTo>
                  <a:lnTo>
                    <a:pt x="20" y="207"/>
                  </a:lnTo>
                  <a:lnTo>
                    <a:pt x="32" y="195"/>
                  </a:lnTo>
                  <a:lnTo>
                    <a:pt x="55" y="174"/>
                  </a:lnTo>
                  <a:lnTo>
                    <a:pt x="82" y="149"/>
                  </a:lnTo>
                  <a:lnTo>
                    <a:pt x="110" y="123"/>
                  </a:lnTo>
                  <a:lnTo>
                    <a:pt x="141" y="95"/>
                  </a:lnTo>
                  <a:lnTo>
                    <a:pt x="172" y="68"/>
                  </a:lnTo>
                  <a:lnTo>
                    <a:pt x="205" y="41"/>
                  </a:lnTo>
                  <a:lnTo>
                    <a:pt x="236" y="12"/>
                  </a:lnTo>
                  <a:lnTo>
                    <a:pt x="237" y="9"/>
                  </a:lnTo>
                  <a:lnTo>
                    <a:pt x="237" y="7"/>
                  </a:lnTo>
                  <a:lnTo>
                    <a:pt x="237" y="4"/>
                  </a:lnTo>
                  <a:lnTo>
                    <a:pt x="236" y="3"/>
                  </a:lnTo>
                  <a:lnTo>
                    <a:pt x="233" y="1"/>
                  </a:lnTo>
                  <a:lnTo>
                    <a:pt x="230" y="0"/>
                  </a:lnTo>
                  <a:lnTo>
                    <a:pt x="229" y="0"/>
                  </a:lnTo>
                  <a:lnTo>
                    <a:pt x="2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0" name="Freeform 2333"/>
            <p:cNvSpPr>
              <a:spLocks/>
            </p:cNvSpPr>
            <p:nvPr/>
          </p:nvSpPr>
          <p:spPr bwMode="auto">
            <a:xfrm>
              <a:off x="7886701" y="6216650"/>
              <a:ext cx="144463" cy="120650"/>
            </a:xfrm>
            <a:custGeom>
              <a:avLst/>
              <a:gdLst>
                <a:gd name="T0" fmla="*/ 2147483647 w 274"/>
                <a:gd name="T1" fmla="*/ 2147483647 h 228"/>
                <a:gd name="T2" fmla="*/ 2147483647 w 274"/>
                <a:gd name="T3" fmla="*/ 2147483647 h 228"/>
                <a:gd name="T4" fmla="*/ 2147483647 w 274"/>
                <a:gd name="T5" fmla="*/ 2147483647 h 228"/>
                <a:gd name="T6" fmla="*/ 2147483647 w 274"/>
                <a:gd name="T7" fmla="*/ 2147483647 h 228"/>
                <a:gd name="T8" fmla="*/ 2147483647 w 274"/>
                <a:gd name="T9" fmla="*/ 2147483647 h 228"/>
                <a:gd name="T10" fmla="*/ 2147483647 w 274"/>
                <a:gd name="T11" fmla="*/ 2147483647 h 228"/>
                <a:gd name="T12" fmla="*/ 2147483647 w 274"/>
                <a:gd name="T13" fmla="*/ 2147483647 h 228"/>
                <a:gd name="T14" fmla="*/ 2147483647 w 274"/>
                <a:gd name="T15" fmla="*/ 2147483647 h 228"/>
                <a:gd name="T16" fmla="*/ 2147483647 w 274"/>
                <a:gd name="T17" fmla="*/ 2147483647 h 228"/>
                <a:gd name="T18" fmla="*/ 2147483647 w 274"/>
                <a:gd name="T19" fmla="*/ 2147483647 h 228"/>
                <a:gd name="T20" fmla="*/ 2147483647 w 274"/>
                <a:gd name="T21" fmla="*/ 2147483647 h 228"/>
                <a:gd name="T22" fmla="*/ 2147483647 w 274"/>
                <a:gd name="T23" fmla="*/ 2147483647 h 228"/>
                <a:gd name="T24" fmla="*/ 2147483647 w 274"/>
                <a:gd name="T25" fmla="*/ 2147483647 h 228"/>
                <a:gd name="T26" fmla="*/ 2147483647 w 274"/>
                <a:gd name="T27" fmla="*/ 2147483647 h 228"/>
                <a:gd name="T28" fmla="*/ 0 w 274"/>
                <a:gd name="T29" fmla="*/ 2147483647 h 228"/>
                <a:gd name="T30" fmla="*/ 0 w 274"/>
                <a:gd name="T31" fmla="*/ 2147483647 h 228"/>
                <a:gd name="T32" fmla="*/ 0 w 274"/>
                <a:gd name="T33" fmla="*/ 2147483647 h 228"/>
                <a:gd name="T34" fmla="*/ 2147483647 w 274"/>
                <a:gd name="T35" fmla="*/ 2147483647 h 228"/>
                <a:gd name="T36" fmla="*/ 2147483647 w 274"/>
                <a:gd name="T37" fmla="*/ 2147483647 h 228"/>
                <a:gd name="T38" fmla="*/ 2147483647 w 274"/>
                <a:gd name="T39" fmla="*/ 2147483647 h 228"/>
                <a:gd name="T40" fmla="*/ 2147483647 w 274"/>
                <a:gd name="T41" fmla="*/ 2147483647 h 228"/>
                <a:gd name="T42" fmla="*/ 2147483647 w 274"/>
                <a:gd name="T43" fmla="*/ 2147483647 h 228"/>
                <a:gd name="T44" fmla="*/ 2147483647 w 274"/>
                <a:gd name="T45" fmla="*/ 2147483647 h 228"/>
                <a:gd name="T46" fmla="*/ 2147483647 w 274"/>
                <a:gd name="T47" fmla="*/ 2147483647 h 228"/>
                <a:gd name="T48" fmla="*/ 2147483647 w 274"/>
                <a:gd name="T49" fmla="*/ 2147483647 h 228"/>
                <a:gd name="T50" fmla="*/ 2147483647 w 274"/>
                <a:gd name="T51" fmla="*/ 2147483647 h 228"/>
                <a:gd name="T52" fmla="*/ 2147483647 w 274"/>
                <a:gd name="T53" fmla="*/ 2147483647 h 228"/>
                <a:gd name="T54" fmla="*/ 2147483647 w 274"/>
                <a:gd name="T55" fmla="*/ 2147483647 h 228"/>
                <a:gd name="T56" fmla="*/ 2147483647 w 274"/>
                <a:gd name="T57" fmla="*/ 2147483647 h 228"/>
                <a:gd name="T58" fmla="*/ 2147483647 w 274"/>
                <a:gd name="T59" fmla="*/ 2147483647 h 228"/>
                <a:gd name="T60" fmla="*/ 2147483647 w 274"/>
                <a:gd name="T61" fmla="*/ 2147483647 h 228"/>
                <a:gd name="T62" fmla="*/ 2147483647 w 274"/>
                <a:gd name="T63" fmla="*/ 2147483647 h 228"/>
                <a:gd name="T64" fmla="*/ 2147483647 w 274"/>
                <a:gd name="T65" fmla="*/ 2147483647 h 228"/>
                <a:gd name="T66" fmla="*/ 2147483647 w 274"/>
                <a:gd name="T67" fmla="*/ 2147483647 h 228"/>
                <a:gd name="T68" fmla="*/ 2147483647 w 274"/>
                <a:gd name="T69" fmla="*/ 2147483647 h 228"/>
                <a:gd name="T70" fmla="*/ 2147483647 w 274"/>
                <a:gd name="T71" fmla="*/ 2147483647 h 228"/>
                <a:gd name="T72" fmla="*/ 2147483647 w 274"/>
                <a:gd name="T73" fmla="*/ 2147483647 h 228"/>
                <a:gd name="T74" fmla="*/ 2147483647 w 274"/>
                <a:gd name="T75" fmla="*/ 2147483647 h 228"/>
                <a:gd name="T76" fmla="*/ 2147483647 w 274"/>
                <a:gd name="T77" fmla="*/ 2147483647 h 228"/>
                <a:gd name="T78" fmla="*/ 2147483647 w 274"/>
                <a:gd name="T79" fmla="*/ 2147483647 h 228"/>
                <a:gd name="T80" fmla="*/ 2147483647 w 274"/>
                <a:gd name="T81" fmla="*/ 2147483647 h 228"/>
                <a:gd name="T82" fmla="*/ 2147483647 w 274"/>
                <a:gd name="T83" fmla="*/ 2147483647 h 228"/>
                <a:gd name="T84" fmla="*/ 2147483647 w 274"/>
                <a:gd name="T85" fmla="*/ 2147483647 h 228"/>
                <a:gd name="T86" fmla="*/ 2147483647 w 274"/>
                <a:gd name="T87" fmla="*/ 2147483647 h 228"/>
                <a:gd name="T88" fmla="*/ 2147483647 w 274"/>
                <a:gd name="T89" fmla="*/ 2147483647 h 228"/>
                <a:gd name="T90" fmla="*/ 2147483647 w 274"/>
                <a:gd name="T91" fmla="*/ 2147483647 h 228"/>
                <a:gd name="T92" fmla="*/ 2147483647 w 274"/>
                <a:gd name="T93" fmla="*/ 0 h 228"/>
                <a:gd name="T94" fmla="*/ 2147483647 w 274"/>
                <a:gd name="T95" fmla="*/ 0 h 228"/>
                <a:gd name="T96" fmla="*/ 2147483647 w 274"/>
                <a:gd name="T97" fmla="*/ 2147483647 h 228"/>
                <a:gd name="T98" fmla="*/ 2147483647 w 274"/>
                <a:gd name="T99" fmla="*/ 2147483647 h 22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74" h="228">
                  <a:moveTo>
                    <a:pt x="263" y="2"/>
                  </a:moveTo>
                  <a:lnTo>
                    <a:pt x="263" y="2"/>
                  </a:lnTo>
                  <a:lnTo>
                    <a:pt x="242" y="12"/>
                  </a:lnTo>
                  <a:lnTo>
                    <a:pt x="221" y="25"/>
                  </a:lnTo>
                  <a:lnTo>
                    <a:pt x="202" y="38"/>
                  </a:lnTo>
                  <a:lnTo>
                    <a:pt x="183" y="53"/>
                  </a:lnTo>
                  <a:lnTo>
                    <a:pt x="147" y="83"/>
                  </a:lnTo>
                  <a:lnTo>
                    <a:pt x="110" y="114"/>
                  </a:lnTo>
                  <a:lnTo>
                    <a:pt x="67" y="151"/>
                  </a:lnTo>
                  <a:lnTo>
                    <a:pt x="24" y="190"/>
                  </a:lnTo>
                  <a:lnTo>
                    <a:pt x="10" y="204"/>
                  </a:lnTo>
                  <a:lnTo>
                    <a:pt x="3" y="213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5"/>
                  </a:lnTo>
                  <a:lnTo>
                    <a:pt x="3" y="227"/>
                  </a:lnTo>
                  <a:lnTo>
                    <a:pt x="5" y="228"/>
                  </a:lnTo>
                  <a:lnTo>
                    <a:pt x="7" y="228"/>
                  </a:lnTo>
                  <a:lnTo>
                    <a:pt x="10" y="228"/>
                  </a:lnTo>
                  <a:lnTo>
                    <a:pt x="12" y="227"/>
                  </a:lnTo>
                  <a:lnTo>
                    <a:pt x="14" y="225"/>
                  </a:lnTo>
                  <a:lnTo>
                    <a:pt x="14" y="221"/>
                  </a:lnTo>
                  <a:lnTo>
                    <a:pt x="15" y="219"/>
                  </a:lnTo>
                  <a:lnTo>
                    <a:pt x="19" y="213"/>
                  </a:lnTo>
                  <a:lnTo>
                    <a:pt x="31" y="201"/>
                  </a:lnTo>
                  <a:lnTo>
                    <a:pt x="53" y="182"/>
                  </a:lnTo>
                  <a:lnTo>
                    <a:pt x="90" y="148"/>
                  </a:lnTo>
                  <a:lnTo>
                    <a:pt x="128" y="117"/>
                  </a:lnTo>
                  <a:lnTo>
                    <a:pt x="162" y="88"/>
                  </a:lnTo>
                  <a:lnTo>
                    <a:pt x="195" y="60"/>
                  </a:lnTo>
                  <a:lnTo>
                    <a:pt x="213" y="46"/>
                  </a:lnTo>
                  <a:lnTo>
                    <a:pt x="232" y="34"/>
                  </a:lnTo>
                  <a:lnTo>
                    <a:pt x="251" y="23"/>
                  </a:lnTo>
                  <a:lnTo>
                    <a:pt x="270" y="12"/>
                  </a:lnTo>
                  <a:lnTo>
                    <a:pt x="273" y="11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3" y="4"/>
                  </a:lnTo>
                  <a:lnTo>
                    <a:pt x="271" y="2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1" name="Freeform 2334"/>
            <p:cNvSpPr>
              <a:spLocks/>
            </p:cNvSpPr>
            <p:nvPr/>
          </p:nvSpPr>
          <p:spPr bwMode="auto">
            <a:xfrm>
              <a:off x="7912101" y="6227763"/>
              <a:ext cx="133350" cy="114300"/>
            </a:xfrm>
            <a:custGeom>
              <a:avLst/>
              <a:gdLst>
                <a:gd name="T0" fmla="*/ 2147483647 w 251"/>
                <a:gd name="T1" fmla="*/ 2147483647 h 216"/>
                <a:gd name="T2" fmla="*/ 2147483647 w 251"/>
                <a:gd name="T3" fmla="*/ 2147483647 h 216"/>
                <a:gd name="T4" fmla="*/ 2147483647 w 251"/>
                <a:gd name="T5" fmla="*/ 2147483647 h 216"/>
                <a:gd name="T6" fmla="*/ 2147483647 w 251"/>
                <a:gd name="T7" fmla="*/ 2147483647 h 216"/>
                <a:gd name="T8" fmla="*/ 2147483647 w 251"/>
                <a:gd name="T9" fmla="*/ 2147483647 h 216"/>
                <a:gd name="T10" fmla="*/ 2147483647 w 251"/>
                <a:gd name="T11" fmla="*/ 2147483647 h 216"/>
                <a:gd name="T12" fmla="*/ 2147483647 w 251"/>
                <a:gd name="T13" fmla="*/ 2147483647 h 216"/>
                <a:gd name="T14" fmla="*/ 2147483647 w 251"/>
                <a:gd name="T15" fmla="*/ 2147483647 h 216"/>
                <a:gd name="T16" fmla="*/ 2147483647 w 251"/>
                <a:gd name="T17" fmla="*/ 2147483647 h 216"/>
                <a:gd name="T18" fmla="*/ 2147483647 w 251"/>
                <a:gd name="T19" fmla="*/ 2147483647 h 216"/>
                <a:gd name="T20" fmla="*/ 2147483647 w 251"/>
                <a:gd name="T21" fmla="*/ 2147483647 h 216"/>
                <a:gd name="T22" fmla="*/ 2147483647 w 251"/>
                <a:gd name="T23" fmla="*/ 2147483647 h 216"/>
                <a:gd name="T24" fmla="*/ 2147483647 w 251"/>
                <a:gd name="T25" fmla="*/ 2147483647 h 216"/>
                <a:gd name="T26" fmla="*/ 0 w 251"/>
                <a:gd name="T27" fmla="*/ 2147483647 h 216"/>
                <a:gd name="T28" fmla="*/ 2147483647 w 251"/>
                <a:gd name="T29" fmla="*/ 2147483647 h 216"/>
                <a:gd name="T30" fmla="*/ 2147483647 w 251"/>
                <a:gd name="T31" fmla="*/ 2147483647 h 216"/>
                <a:gd name="T32" fmla="*/ 2147483647 w 251"/>
                <a:gd name="T33" fmla="*/ 2147483647 h 216"/>
                <a:gd name="T34" fmla="*/ 2147483647 w 251"/>
                <a:gd name="T35" fmla="*/ 2147483647 h 216"/>
                <a:gd name="T36" fmla="*/ 2147483647 w 251"/>
                <a:gd name="T37" fmla="*/ 2147483647 h 216"/>
                <a:gd name="T38" fmla="*/ 2147483647 w 251"/>
                <a:gd name="T39" fmla="*/ 2147483647 h 216"/>
                <a:gd name="T40" fmla="*/ 2147483647 w 251"/>
                <a:gd name="T41" fmla="*/ 2147483647 h 216"/>
                <a:gd name="T42" fmla="*/ 2147483647 w 251"/>
                <a:gd name="T43" fmla="*/ 2147483647 h 216"/>
                <a:gd name="T44" fmla="*/ 2147483647 w 251"/>
                <a:gd name="T45" fmla="*/ 2147483647 h 216"/>
                <a:gd name="T46" fmla="*/ 2147483647 w 251"/>
                <a:gd name="T47" fmla="*/ 2147483647 h 216"/>
                <a:gd name="T48" fmla="*/ 2147483647 w 251"/>
                <a:gd name="T49" fmla="*/ 2147483647 h 216"/>
                <a:gd name="T50" fmla="*/ 2147483647 w 251"/>
                <a:gd name="T51" fmla="*/ 2147483647 h 216"/>
                <a:gd name="T52" fmla="*/ 2147483647 w 251"/>
                <a:gd name="T53" fmla="*/ 2147483647 h 216"/>
                <a:gd name="T54" fmla="*/ 2147483647 w 251"/>
                <a:gd name="T55" fmla="*/ 2147483647 h 216"/>
                <a:gd name="T56" fmla="*/ 2147483647 w 251"/>
                <a:gd name="T57" fmla="*/ 2147483647 h 216"/>
                <a:gd name="T58" fmla="*/ 2147483647 w 251"/>
                <a:gd name="T59" fmla="*/ 2147483647 h 216"/>
                <a:gd name="T60" fmla="*/ 2147483647 w 251"/>
                <a:gd name="T61" fmla="*/ 2147483647 h 216"/>
                <a:gd name="T62" fmla="*/ 2147483647 w 251"/>
                <a:gd name="T63" fmla="*/ 2147483647 h 216"/>
                <a:gd name="T64" fmla="*/ 2147483647 w 251"/>
                <a:gd name="T65" fmla="*/ 2147483647 h 216"/>
                <a:gd name="T66" fmla="*/ 2147483647 w 251"/>
                <a:gd name="T67" fmla="*/ 2147483647 h 216"/>
                <a:gd name="T68" fmla="*/ 2147483647 w 251"/>
                <a:gd name="T69" fmla="*/ 2147483647 h 216"/>
                <a:gd name="T70" fmla="*/ 2147483647 w 251"/>
                <a:gd name="T71" fmla="*/ 2147483647 h 216"/>
                <a:gd name="T72" fmla="*/ 2147483647 w 251"/>
                <a:gd name="T73" fmla="*/ 2147483647 h 216"/>
                <a:gd name="T74" fmla="*/ 2147483647 w 251"/>
                <a:gd name="T75" fmla="*/ 2147483647 h 216"/>
                <a:gd name="T76" fmla="*/ 2147483647 w 251"/>
                <a:gd name="T77" fmla="*/ 2147483647 h 216"/>
                <a:gd name="T78" fmla="*/ 2147483647 w 251"/>
                <a:gd name="T79" fmla="*/ 0 h 216"/>
                <a:gd name="T80" fmla="*/ 2147483647 w 251"/>
                <a:gd name="T81" fmla="*/ 0 h 216"/>
                <a:gd name="T82" fmla="*/ 2147483647 w 251"/>
                <a:gd name="T83" fmla="*/ 2147483647 h 216"/>
                <a:gd name="T84" fmla="*/ 2147483647 w 251"/>
                <a:gd name="T85" fmla="*/ 2147483647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1" h="216">
                  <a:moveTo>
                    <a:pt x="241" y="1"/>
                  </a:moveTo>
                  <a:lnTo>
                    <a:pt x="241" y="1"/>
                  </a:lnTo>
                  <a:lnTo>
                    <a:pt x="210" y="23"/>
                  </a:lnTo>
                  <a:lnTo>
                    <a:pt x="180" y="46"/>
                  </a:lnTo>
                  <a:lnTo>
                    <a:pt x="152" y="71"/>
                  </a:lnTo>
                  <a:lnTo>
                    <a:pt x="125" y="96"/>
                  </a:lnTo>
                  <a:lnTo>
                    <a:pt x="95" y="123"/>
                  </a:lnTo>
                  <a:lnTo>
                    <a:pt x="64" y="151"/>
                  </a:lnTo>
                  <a:lnTo>
                    <a:pt x="32" y="176"/>
                  </a:lnTo>
                  <a:lnTo>
                    <a:pt x="3" y="205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3"/>
                  </a:lnTo>
                  <a:lnTo>
                    <a:pt x="4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23" y="212"/>
                  </a:lnTo>
                  <a:lnTo>
                    <a:pt x="26" y="209"/>
                  </a:lnTo>
                  <a:lnTo>
                    <a:pt x="27" y="206"/>
                  </a:lnTo>
                  <a:lnTo>
                    <a:pt x="27" y="203"/>
                  </a:lnTo>
                  <a:lnTo>
                    <a:pt x="26" y="201"/>
                  </a:lnTo>
                  <a:lnTo>
                    <a:pt x="76" y="157"/>
                  </a:lnTo>
                  <a:lnTo>
                    <a:pt x="125" y="114"/>
                  </a:lnTo>
                  <a:lnTo>
                    <a:pt x="155" y="87"/>
                  </a:lnTo>
                  <a:lnTo>
                    <a:pt x="184" y="61"/>
                  </a:lnTo>
                  <a:lnTo>
                    <a:pt x="216" y="37"/>
                  </a:lnTo>
                  <a:lnTo>
                    <a:pt x="248" y="14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0" y="4"/>
                  </a:lnTo>
                  <a:lnTo>
                    <a:pt x="248" y="1"/>
                  </a:lnTo>
                  <a:lnTo>
                    <a:pt x="247" y="0"/>
                  </a:lnTo>
                  <a:lnTo>
                    <a:pt x="244" y="0"/>
                  </a:lnTo>
                  <a:lnTo>
                    <a:pt x="241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2" name="Freeform 2335"/>
            <p:cNvSpPr>
              <a:spLocks/>
            </p:cNvSpPr>
            <p:nvPr/>
          </p:nvSpPr>
          <p:spPr bwMode="auto">
            <a:xfrm>
              <a:off x="7956551" y="6235700"/>
              <a:ext cx="131763" cy="106363"/>
            </a:xfrm>
            <a:custGeom>
              <a:avLst/>
              <a:gdLst>
                <a:gd name="T0" fmla="*/ 2147483647 w 247"/>
                <a:gd name="T1" fmla="*/ 2147483647 h 202"/>
                <a:gd name="T2" fmla="*/ 2147483647 w 247"/>
                <a:gd name="T3" fmla="*/ 2147483647 h 202"/>
                <a:gd name="T4" fmla="*/ 2147483647 w 247"/>
                <a:gd name="T5" fmla="*/ 2147483647 h 202"/>
                <a:gd name="T6" fmla="*/ 2147483647 w 247"/>
                <a:gd name="T7" fmla="*/ 2147483647 h 202"/>
                <a:gd name="T8" fmla="*/ 2147483647 w 247"/>
                <a:gd name="T9" fmla="*/ 2147483647 h 202"/>
                <a:gd name="T10" fmla="*/ 2147483647 w 247"/>
                <a:gd name="T11" fmla="*/ 2147483647 h 202"/>
                <a:gd name="T12" fmla="*/ 2147483647 w 247"/>
                <a:gd name="T13" fmla="*/ 2147483647 h 202"/>
                <a:gd name="T14" fmla="*/ 2147483647 w 247"/>
                <a:gd name="T15" fmla="*/ 2147483647 h 202"/>
                <a:gd name="T16" fmla="*/ 2147483647 w 247"/>
                <a:gd name="T17" fmla="*/ 2147483647 h 202"/>
                <a:gd name="T18" fmla="*/ 2147483647 w 247"/>
                <a:gd name="T19" fmla="*/ 2147483647 h 202"/>
                <a:gd name="T20" fmla="*/ 0 w 247"/>
                <a:gd name="T21" fmla="*/ 2147483647 h 202"/>
                <a:gd name="T22" fmla="*/ 0 w 247"/>
                <a:gd name="T23" fmla="*/ 2147483647 h 202"/>
                <a:gd name="T24" fmla="*/ 2147483647 w 247"/>
                <a:gd name="T25" fmla="*/ 2147483647 h 202"/>
                <a:gd name="T26" fmla="*/ 2147483647 w 247"/>
                <a:gd name="T27" fmla="*/ 2147483647 h 202"/>
                <a:gd name="T28" fmla="*/ 2147483647 w 247"/>
                <a:gd name="T29" fmla="*/ 2147483647 h 202"/>
                <a:gd name="T30" fmla="*/ 2147483647 w 247"/>
                <a:gd name="T31" fmla="*/ 2147483647 h 202"/>
                <a:gd name="T32" fmla="*/ 2147483647 w 247"/>
                <a:gd name="T33" fmla="*/ 2147483647 h 202"/>
                <a:gd name="T34" fmla="*/ 2147483647 w 247"/>
                <a:gd name="T35" fmla="*/ 2147483647 h 202"/>
                <a:gd name="T36" fmla="*/ 2147483647 w 247"/>
                <a:gd name="T37" fmla="*/ 2147483647 h 202"/>
                <a:gd name="T38" fmla="*/ 2147483647 w 247"/>
                <a:gd name="T39" fmla="*/ 2147483647 h 202"/>
                <a:gd name="T40" fmla="*/ 2147483647 w 247"/>
                <a:gd name="T41" fmla="*/ 2147483647 h 202"/>
                <a:gd name="T42" fmla="*/ 2147483647 w 247"/>
                <a:gd name="T43" fmla="*/ 2147483647 h 202"/>
                <a:gd name="T44" fmla="*/ 2147483647 w 247"/>
                <a:gd name="T45" fmla="*/ 2147483647 h 202"/>
                <a:gd name="T46" fmla="*/ 2147483647 w 247"/>
                <a:gd name="T47" fmla="*/ 2147483647 h 202"/>
                <a:gd name="T48" fmla="*/ 2147483647 w 247"/>
                <a:gd name="T49" fmla="*/ 2147483647 h 202"/>
                <a:gd name="T50" fmla="*/ 2147483647 w 247"/>
                <a:gd name="T51" fmla="*/ 2147483647 h 202"/>
                <a:gd name="T52" fmla="*/ 2147483647 w 247"/>
                <a:gd name="T53" fmla="*/ 2147483647 h 202"/>
                <a:gd name="T54" fmla="*/ 2147483647 w 247"/>
                <a:gd name="T55" fmla="*/ 2147483647 h 202"/>
                <a:gd name="T56" fmla="*/ 2147483647 w 247"/>
                <a:gd name="T57" fmla="*/ 2147483647 h 202"/>
                <a:gd name="T58" fmla="*/ 2147483647 w 247"/>
                <a:gd name="T59" fmla="*/ 2147483647 h 202"/>
                <a:gd name="T60" fmla="*/ 2147483647 w 247"/>
                <a:gd name="T61" fmla="*/ 2147483647 h 202"/>
                <a:gd name="T62" fmla="*/ 2147483647 w 247"/>
                <a:gd name="T63" fmla="*/ 2147483647 h 202"/>
                <a:gd name="T64" fmla="*/ 2147483647 w 247"/>
                <a:gd name="T65" fmla="*/ 2147483647 h 202"/>
                <a:gd name="T66" fmla="*/ 2147483647 w 247"/>
                <a:gd name="T67" fmla="*/ 0 h 202"/>
                <a:gd name="T68" fmla="*/ 2147483647 w 247"/>
                <a:gd name="T69" fmla="*/ 2147483647 h 202"/>
                <a:gd name="T70" fmla="*/ 2147483647 w 247"/>
                <a:gd name="T71" fmla="*/ 2147483647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47" h="202">
                  <a:moveTo>
                    <a:pt x="236" y="1"/>
                  </a:moveTo>
                  <a:lnTo>
                    <a:pt x="236" y="1"/>
                  </a:lnTo>
                  <a:lnTo>
                    <a:pt x="204" y="20"/>
                  </a:lnTo>
                  <a:lnTo>
                    <a:pt x="173" y="40"/>
                  </a:lnTo>
                  <a:lnTo>
                    <a:pt x="141" y="62"/>
                  </a:lnTo>
                  <a:lnTo>
                    <a:pt x="113" y="86"/>
                  </a:lnTo>
                  <a:lnTo>
                    <a:pt x="84" y="111"/>
                  </a:lnTo>
                  <a:lnTo>
                    <a:pt x="56" y="137"/>
                  </a:lnTo>
                  <a:lnTo>
                    <a:pt x="3" y="191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3" y="200"/>
                  </a:lnTo>
                  <a:lnTo>
                    <a:pt x="66" y="147"/>
                  </a:lnTo>
                  <a:lnTo>
                    <a:pt x="93" y="122"/>
                  </a:lnTo>
                  <a:lnTo>
                    <a:pt x="121" y="97"/>
                  </a:lnTo>
                  <a:lnTo>
                    <a:pt x="150" y="73"/>
                  </a:lnTo>
                  <a:lnTo>
                    <a:pt x="179" y="51"/>
                  </a:lnTo>
                  <a:lnTo>
                    <a:pt x="211" y="31"/>
                  </a:lnTo>
                  <a:lnTo>
                    <a:pt x="243" y="13"/>
                  </a:lnTo>
                  <a:lnTo>
                    <a:pt x="246" y="10"/>
                  </a:lnTo>
                  <a:lnTo>
                    <a:pt x="247" y="9"/>
                  </a:lnTo>
                  <a:lnTo>
                    <a:pt x="247" y="6"/>
                  </a:lnTo>
                  <a:lnTo>
                    <a:pt x="246" y="4"/>
                  </a:lnTo>
                  <a:lnTo>
                    <a:pt x="245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3" name="Freeform 2336"/>
            <p:cNvSpPr>
              <a:spLocks/>
            </p:cNvSpPr>
            <p:nvPr/>
          </p:nvSpPr>
          <p:spPr bwMode="auto">
            <a:xfrm>
              <a:off x="7986714" y="6230938"/>
              <a:ext cx="131763" cy="111125"/>
            </a:xfrm>
            <a:custGeom>
              <a:avLst/>
              <a:gdLst>
                <a:gd name="T0" fmla="*/ 2147483647 w 251"/>
                <a:gd name="T1" fmla="*/ 0 h 211"/>
                <a:gd name="T2" fmla="*/ 2147483647 w 251"/>
                <a:gd name="T3" fmla="*/ 0 h 211"/>
                <a:gd name="T4" fmla="*/ 2147483647 w 251"/>
                <a:gd name="T5" fmla="*/ 2147483647 h 211"/>
                <a:gd name="T6" fmla="*/ 2147483647 w 251"/>
                <a:gd name="T7" fmla="*/ 2147483647 h 211"/>
                <a:gd name="T8" fmla="*/ 2147483647 w 251"/>
                <a:gd name="T9" fmla="*/ 2147483647 h 211"/>
                <a:gd name="T10" fmla="*/ 2147483647 w 251"/>
                <a:gd name="T11" fmla="*/ 2147483647 h 211"/>
                <a:gd name="T12" fmla="*/ 2147483647 w 251"/>
                <a:gd name="T13" fmla="*/ 2147483647 h 211"/>
                <a:gd name="T14" fmla="*/ 2147483647 w 251"/>
                <a:gd name="T15" fmla="*/ 2147483647 h 211"/>
                <a:gd name="T16" fmla="*/ 2147483647 w 251"/>
                <a:gd name="T17" fmla="*/ 2147483647 h 211"/>
                <a:gd name="T18" fmla="*/ 0 w 251"/>
                <a:gd name="T19" fmla="*/ 2147483647 h 211"/>
                <a:gd name="T20" fmla="*/ 0 w 251"/>
                <a:gd name="T21" fmla="*/ 2147483647 h 211"/>
                <a:gd name="T22" fmla="*/ 0 w 251"/>
                <a:gd name="T23" fmla="*/ 2147483647 h 211"/>
                <a:gd name="T24" fmla="*/ 2147483647 w 251"/>
                <a:gd name="T25" fmla="*/ 2147483647 h 211"/>
                <a:gd name="T26" fmla="*/ 2147483647 w 251"/>
                <a:gd name="T27" fmla="*/ 2147483647 h 211"/>
                <a:gd name="T28" fmla="*/ 2147483647 w 251"/>
                <a:gd name="T29" fmla="*/ 2147483647 h 211"/>
                <a:gd name="T30" fmla="*/ 2147483647 w 251"/>
                <a:gd name="T31" fmla="*/ 2147483647 h 211"/>
                <a:gd name="T32" fmla="*/ 2147483647 w 251"/>
                <a:gd name="T33" fmla="*/ 2147483647 h 211"/>
                <a:gd name="T34" fmla="*/ 2147483647 w 251"/>
                <a:gd name="T35" fmla="*/ 2147483647 h 211"/>
                <a:gd name="T36" fmla="*/ 2147483647 w 251"/>
                <a:gd name="T37" fmla="*/ 2147483647 h 211"/>
                <a:gd name="T38" fmla="*/ 2147483647 w 251"/>
                <a:gd name="T39" fmla="*/ 2147483647 h 211"/>
                <a:gd name="T40" fmla="*/ 2147483647 w 251"/>
                <a:gd name="T41" fmla="*/ 2147483647 h 211"/>
                <a:gd name="T42" fmla="*/ 2147483647 w 251"/>
                <a:gd name="T43" fmla="*/ 2147483647 h 211"/>
                <a:gd name="T44" fmla="*/ 2147483647 w 251"/>
                <a:gd name="T45" fmla="*/ 2147483647 h 211"/>
                <a:gd name="T46" fmla="*/ 2147483647 w 251"/>
                <a:gd name="T47" fmla="*/ 2147483647 h 211"/>
                <a:gd name="T48" fmla="*/ 2147483647 w 251"/>
                <a:gd name="T49" fmla="*/ 2147483647 h 211"/>
                <a:gd name="T50" fmla="*/ 2147483647 w 251"/>
                <a:gd name="T51" fmla="*/ 2147483647 h 211"/>
                <a:gd name="T52" fmla="*/ 2147483647 w 251"/>
                <a:gd name="T53" fmla="*/ 2147483647 h 211"/>
                <a:gd name="T54" fmla="*/ 2147483647 w 251"/>
                <a:gd name="T55" fmla="*/ 2147483647 h 211"/>
                <a:gd name="T56" fmla="*/ 2147483647 w 251"/>
                <a:gd name="T57" fmla="*/ 2147483647 h 211"/>
                <a:gd name="T58" fmla="*/ 2147483647 w 251"/>
                <a:gd name="T59" fmla="*/ 0 h 211"/>
                <a:gd name="T60" fmla="*/ 2147483647 w 251"/>
                <a:gd name="T61" fmla="*/ 0 h 211"/>
                <a:gd name="T62" fmla="*/ 2147483647 w 251"/>
                <a:gd name="T63" fmla="*/ 0 h 211"/>
                <a:gd name="T64" fmla="*/ 2147483647 w 251"/>
                <a:gd name="T65" fmla="*/ 0 h 211"/>
                <a:gd name="T66" fmla="*/ 2147483647 w 251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1" h="211">
                  <a:moveTo>
                    <a:pt x="240" y="0"/>
                  </a:moveTo>
                  <a:lnTo>
                    <a:pt x="240" y="0"/>
                  </a:lnTo>
                  <a:lnTo>
                    <a:pt x="177" y="47"/>
                  </a:lnTo>
                  <a:lnTo>
                    <a:pt x="116" y="95"/>
                  </a:lnTo>
                  <a:lnTo>
                    <a:pt x="86" y="120"/>
                  </a:lnTo>
                  <a:lnTo>
                    <a:pt x="58" y="146"/>
                  </a:lnTo>
                  <a:lnTo>
                    <a:pt x="29" y="171"/>
                  </a:lnTo>
                  <a:lnTo>
                    <a:pt x="1" y="200"/>
                  </a:lnTo>
                  <a:lnTo>
                    <a:pt x="0" y="201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11"/>
                  </a:lnTo>
                  <a:lnTo>
                    <a:pt x="6" y="211"/>
                  </a:lnTo>
                  <a:lnTo>
                    <a:pt x="8" y="211"/>
                  </a:lnTo>
                  <a:lnTo>
                    <a:pt x="11" y="209"/>
                  </a:lnTo>
                  <a:lnTo>
                    <a:pt x="39" y="182"/>
                  </a:lnTo>
                  <a:lnTo>
                    <a:pt x="67" y="155"/>
                  </a:lnTo>
                  <a:lnTo>
                    <a:pt x="96" y="131"/>
                  </a:lnTo>
                  <a:lnTo>
                    <a:pt x="124" y="105"/>
                  </a:lnTo>
                  <a:lnTo>
                    <a:pt x="184" y="59"/>
                  </a:lnTo>
                  <a:lnTo>
                    <a:pt x="247" y="13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6"/>
                  </a:lnTo>
                  <a:lnTo>
                    <a:pt x="249" y="3"/>
                  </a:lnTo>
                  <a:lnTo>
                    <a:pt x="248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4" name="Freeform 2337"/>
            <p:cNvSpPr>
              <a:spLocks/>
            </p:cNvSpPr>
            <p:nvPr/>
          </p:nvSpPr>
          <p:spPr bwMode="auto">
            <a:xfrm>
              <a:off x="8089901" y="6246813"/>
              <a:ext cx="134938" cy="101600"/>
            </a:xfrm>
            <a:custGeom>
              <a:avLst/>
              <a:gdLst>
                <a:gd name="T0" fmla="*/ 2147483647 w 255"/>
                <a:gd name="T1" fmla="*/ 0 h 192"/>
                <a:gd name="T2" fmla="*/ 2147483647 w 255"/>
                <a:gd name="T3" fmla="*/ 0 h 192"/>
                <a:gd name="T4" fmla="*/ 2147483647 w 255"/>
                <a:gd name="T5" fmla="*/ 2147483647 h 192"/>
                <a:gd name="T6" fmla="*/ 2147483647 w 255"/>
                <a:gd name="T7" fmla="*/ 2147483647 h 192"/>
                <a:gd name="T8" fmla="*/ 2147483647 w 255"/>
                <a:gd name="T9" fmla="*/ 2147483647 h 192"/>
                <a:gd name="T10" fmla="*/ 2147483647 w 255"/>
                <a:gd name="T11" fmla="*/ 2147483647 h 192"/>
                <a:gd name="T12" fmla="*/ 2147483647 w 255"/>
                <a:gd name="T13" fmla="*/ 2147483647 h 192"/>
                <a:gd name="T14" fmla="*/ 2147483647 w 255"/>
                <a:gd name="T15" fmla="*/ 2147483647 h 192"/>
                <a:gd name="T16" fmla="*/ 2147483647 w 255"/>
                <a:gd name="T17" fmla="*/ 2147483647 h 192"/>
                <a:gd name="T18" fmla="*/ 0 w 255"/>
                <a:gd name="T19" fmla="*/ 2147483647 h 192"/>
                <a:gd name="T20" fmla="*/ 2147483647 w 255"/>
                <a:gd name="T21" fmla="*/ 2147483647 h 192"/>
                <a:gd name="T22" fmla="*/ 2147483647 w 255"/>
                <a:gd name="T23" fmla="*/ 2147483647 h 192"/>
                <a:gd name="T24" fmla="*/ 2147483647 w 255"/>
                <a:gd name="T25" fmla="*/ 2147483647 h 192"/>
                <a:gd name="T26" fmla="*/ 2147483647 w 255"/>
                <a:gd name="T27" fmla="*/ 2147483647 h 192"/>
                <a:gd name="T28" fmla="*/ 2147483647 w 255"/>
                <a:gd name="T29" fmla="*/ 2147483647 h 192"/>
                <a:gd name="T30" fmla="*/ 2147483647 w 255"/>
                <a:gd name="T31" fmla="*/ 2147483647 h 192"/>
                <a:gd name="T32" fmla="*/ 2147483647 w 255"/>
                <a:gd name="T33" fmla="*/ 2147483647 h 192"/>
                <a:gd name="T34" fmla="*/ 2147483647 w 255"/>
                <a:gd name="T35" fmla="*/ 2147483647 h 192"/>
                <a:gd name="T36" fmla="*/ 2147483647 w 255"/>
                <a:gd name="T37" fmla="*/ 2147483647 h 192"/>
                <a:gd name="T38" fmla="*/ 2147483647 w 255"/>
                <a:gd name="T39" fmla="*/ 2147483647 h 192"/>
                <a:gd name="T40" fmla="*/ 2147483647 w 255"/>
                <a:gd name="T41" fmla="*/ 2147483647 h 192"/>
                <a:gd name="T42" fmla="*/ 2147483647 w 255"/>
                <a:gd name="T43" fmla="*/ 2147483647 h 192"/>
                <a:gd name="T44" fmla="*/ 2147483647 w 255"/>
                <a:gd name="T45" fmla="*/ 2147483647 h 192"/>
                <a:gd name="T46" fmla="*/ 2147483647 w 255"/>
                <a:gd name="T47" fmla="*/ 2147483647 h 192"/>
                <a:gd name="T48" fmla="*/ 2147483647 w 255"/>
                <a:gd name="T49" fmla="*/ 2147483647 h 192"/>
                <a:gd name="T50" fmla="*/ 2147483647 w 255"/>
                <a:gd name="T51" fmla="*/ 2147483647 h 192"/>
                <a:gd name="T52" fmla="*/ 2147483647 w 255"/>
                <a:gd name="T53" fmla="*/ 2147483647 h 192"/>
                <a:gd name="T54" fmla="*/ 2147483647 w 255"/>
                <a:gd name="T55" fmla="*/ 2147483647 h 192"/>
                <a:gd name="T56" fmla="*/ 2147483647 w 255"/>
                <a:gd name="T57" fmla="*/ 2147483647 h 192"/>
                <a:gd name="T58" fmla="*/ 2147483647 w 255"/>
                <a:gd name="T59" fmla="*/ 2147483647 h 192"/>
                <a:gd name="T60" fmla="*/ 2147483647 w 255"/>
                <a:gd name="T61" fmla="*/ 2147483647 h 192"/>
                <a:gd name="T62" fmla="*/ 2147483647 w 255"/>
                <a:gd name="T63" fmla="*/ 2147483647 h 192"/>
                <a:gd name="T64" fmla="*/ 2147483647 w 255"/>
                <a:gd name="T65" fmla="*/ 0 h 192"/>
                <a:gd name="T66" fmla="*/ 2147483647 w 255"/>
                <a:gd name="T67" fmla="*/ 0 h 192"/>
                <a:gd name="T68" fmla="*/ 2147483647 w 255"/>
                <a:gd name="T69" fmla="*/ 0 h 192"/>
                <a:gd name="T70" fmla="*/ 2147483647 w 255"/>
                <a:gd name="T71" fmla="*/ 0 h 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" h="192">
                  <a:moveTo>
                    <a:pt x="246" y="0"/>
                  </a:moveTo>
                  <a:lnTo>
                    <a:pt x="246" y="0"/>
                  </a:lnTo>
                  <a:lnTo>
                    <a:pt x="184" y="42"/>
                  </a:lnTo>
                  <a:lnTo>
                    <a:pt x="120" y="84"/>
                  </a:lnTo>
                  <a:lnTo>
                    <a:pt x="89" y="107"/>
                  </a:lnTo>
                  <a:lnTo>
                    <a:pt x="59" y="130"/>
                  </a:lnTo>
                  <a:lnTo>
                    <a:pt x="30" y="154"/>
                  </a:lnTo>
                  <a:lnTo>
                    <a:pt x="3" y="180"/>
                  </a:lnTo>
                  <a:lnTo>
                    <a:pt x="0" y="184"/>
                  </a:lnTo>
                  <a:lnTo>
                    <a:pt x="2" y="188"/>
                  </a:lnTo>
                  <a:lnTo>
                    <a:pt x="3" y="191"/>
                  </a:lnTo>
                  <a:lnTo>
                    <a:pt x="7" y="192"/>
                  </a:lnTo>
                  <a:lnTo>
                    <a:pt x="11" y="192"/>
                  </a:lnTo>
                  <a:lnTo>
                    <a:pt x="15" y="191"/>
                  </a:lnTo>
                  <a:lnTo>
                    <a:pt x="17" y="190"/>
                  </a:lnTo>
                  <a:lnTo>
                    <a:pt x="18" y="187"/>
                  </a:lnTo>
                  <a:lnTo>
                    <a:pt x="18" y="184"/>
                  </a:lnTo>
                  <a:lnTo>
                    <a:pt x="45" y="160"/>
                  </a:lnTo>
                  <a:lnTo>
                    <a:pt x="72" y="135"/>
                  </a:lnTo>
                  <a:lnTo>
                    <a:pt x="101" y="114"/>
                  </a:lnTo>
                  <a:lnTo>
                    <a:pt x="132" y="92"/>
                  </a:lnTo>
                  <a:lnTo>
                    <a:pt x="193" y="53"/>
                  </a:lnTo>
                  <a:lnTo>
                    <a:pt x="253" y="12"/>
                  </a:lnTo>
                  <a:lnTo>
                    <a:pt x="255" y="9"/>
                  </a:lnTo>
                  <a:lnTo>
                    <a:pt x="255" y="8"/>
                  </a:lnTo>
                  <a:lnTo>
                    <a:pt x="255" y="5"/>
                  </a:lnTo>
                  <a:lnTo>
                    <a:pt x="255" y="2"/>
                  </a:lnTo>
                  <a:lnTo>
                    <a:pt x="253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5" name="Freeform 2338"/>
            <p:cNvSpPr>
              <a:spLocks/>
            </p:cNvSpPr>
            <p:nvPr/>
          </p:nvSpPr>
          <p:spPr bwMode="auto">
            <a:xfrm>
              <a:off x="8140701" y="6237288"/>
              <a:ext cx="127000" cy="100013"/>
            </a:xfrm>
            <a:custGeom>
              <a:avLst/>
              <a:gdLst>
                <a:gd name="T0" fmla="*/ 2147483647 w 242"/>
                <a:gd name="T1" fmla="*/ 0 h 189"/>
                <a:gd name="T2" fmla="*/ 2147483647 w 242"/>
                <a:gd name="T3" fmla="*/ 0 h 189"/>
                <a:gd name="T4" fmla="*/ 2147483647 w 242"/>
                <a:gd name="T5" fmla="*/ 2147483647 h 189"/>
                <a:gd name="T6" fmla="*/ 2147483647 w 242"/>
                <a:gd name="T7" fmla="*/ 2147483647 h 189"/>
                <a:gd name="T8" fmla="*/ 2147483647 w 242"/>
                <a:gd name="T9" fmla="*/ 2147483647 h 189"/>
                <a:gd name="T10" fmla="*/ 2147483647 w 242"/>
                <a:gd name="T11" fmla="*/ 2147483647 h 189"/>
                <a:gd name="T12" fmla="*/ 2147483647 w 242"/>
                <a:gd name="T13" fmla="*/ 2147483647 h 189"/>
                <a:gd name="T14" fmla="*/ 2147483647 w 242"/>
                <a:gd name="T15" fmla="*/ 2147483647 h 189"/>
                <a:gd name="T16" fmla="*/ 2147483647 w 242"/>
                <a:gd name="T17" fmla="*/ 2147483647 h 189"/>
                <a:gd name="T18" fmla="*/ 2147483647 w 242"/>
                <a:gd name="T19" fmla="*/ 2147483647 h 189"/>
                <a:gd name="T20" fmla="*/ 2147483647 w 242"/>
                <a:gd name="T21" fmla="*/ 2147483647 h 189"/>
                <a:gd name="T22" fmla="*/ 2147483647 w 242"/>
                <a:gd name="T23" fmla="*/ 2147483647 h 189"/>
                <a:gd name="T24" fmla="*/ 2147483647 w 242"/>
                <a:gd name="T25" fmla="*/ 2147483647 h 189"/>
                <a:gd name="T26" fmla="*/ 2147483647 w 242"/>
                <a:gd name="T27" fmla="*/ 2147483647 h 189"/>
                <a:gd name="T28" fmla="*/ 0 w 242"/>
                <a:gd name="T29" fmla="*/ 2147483647 h 189"/>
                <a:gd name="T30" fmla="*/ 0 w 242"/>
                <a:gd name="T31" fmla="*/ 2147483647 h 189"/>
                <a:gd name="T32" fmla="*/ 0 w 242"/>
                <a:gd name="T33" fmla="*/ 2147483647 h 189"/>
                <a:gd name="T34" fmla="*/ 2147483647 w 242"/>
                <a:gd name="T35" fmla="*/ 2147483647 h 189"/>
                <a:gd name="T36" fmla="*/ 2147483647 w 242"/>
                <a:gd name="T37" fmla="*/ 2147483647 h 189"/>
                <a:gd name="T38" fmla="*/ 2147483647 w 242"/>
                <a:gd name="T39" fmla="*/ 2147483647 h 189"/>
                <a:gd name="T40" fmla="*/ 2147483647 w 242"/>
                <a:gd name="T41" fmla="*/ 2147483647 h 189"/>
                <a:gd name="T42" fmla="*/ 2147483647 w 242"/>
                <a:gd name="T43" fmla="*/ 2147483647 h 189"/>
                <a:gd name="T44" fmla="*/ 2147483647 w 242"/>
                <a:gd name="T45" fmla="*/ 2147483647 h 189"/>
                <a:gd name="T46" fmla="*/ 2147483647 w 242"/>
                <a:gd name="T47" fmla="*/ 2147483647 h 189"/>
                <a:gd name="T48" fmla="*/ 2147483647 w 242"/>
                <a:gd name="T49" fmla="*/ 2147483647 h 189"/>
                <a:gd name="T50" fmla="*/ 2147483647 w 242"/>
                <a:gd name="T51" fmla="*/ 2147483647 h 189"/>
                <a:gd name="T52" fmla="*/ 2147483647 w 242"/>
                <a:gd name="T53" fmla="*/ 2147483647 h 189"/>
                <a:gd name="T54" fmla="*/ 2147483647 w 242"/>
                <a:gd name="T55" fmla="*/ 2147483647 h 189"/>
                <a:gd name="T56" fmla="*/ 2147483647 w 242"/>
                <a:gd name="T57" fmla="*/ 2147483647 h 189"/>
                <a:gd name="T58" fmla="*/ 2147483647 w 242"/>
                <a:gd name="T59" fmla="*/ 2147483647 h 189"/>
                <a:gd name="T60" fmla="*/ 2147483647 w 242"/>
                <a:gd name="T61" fmla="*/ 2147483647 h 189"/>
                <a:gd name="T62" fmla="*/ 2147483647 w 242"/>
                <a:gd name="T63" fmla="*/ 2147483647 h 189"/>
                <a:gd name="T64" fmla="*/ 2147483647 w 242"/>
                <a:gd name="T65" fmla="*/ 2147483647 h 189"/>
                <a:gd name="T66" fmla="*/ 2147483647 w 242"/>
                <a:gd name="T67" fmla="*/ 2147483647 h 189"/>
                <a:gd name="T68" fmla="*/ 2147483647 w 242"/>
                <a:gd name="T69" fmla="*/ 2147483647 h 189"/>
                <a:gd name="T70" fmla="*/ 2147483647 w 242"/>
                <a:gd name="T71" fmla="*/ 2147483647 h 189"/>
                <a:gd name="T72" fmla="*/ 2147483647 w 242"/>
                <a:gd name="T73" fmla="*/ 2147483647 h 189"/>
                <a:gd name="T74" fmla="*/ 2147483647 w 242"/>
                <a:gd name="T75" fmla="*/ 2147483647 h 189"/>
                <a:gd name="T76" fmla="*/ 2147483647 w 242"/>
                <a:gd name="T77" fmla="*/ 2147483647 h 189"/>
                <a:gd name="T78" fmla="*/ 2147483647 w 242"/>
                <a:gd name="T79" fmla="*/ 0 h 189"/>
                <a:gd name="T80" fmla="*/ 2147483647 w 242"/>
                <a:gd name="T81" fmla="*/ 0 h 189"/>
                <a:gd name="T82" fmla="*/ 2147483647 w 242"/>
                <a:gd name="T83" fmla="*/ 0 h 189"/>
                <a:gd name="T84" fmla="*/ 2147483647 w 242"/>
                <a:gd name="T85" fmla="*/ 0 h 18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2" h="189">
                  <a:moveTo>
                    <a:pt x="232" y="0"/>
                  </a:moveTo>
                  <a:lnTo>
                    <a:pt x="232" y="0"/>
                  </a:lnTo>
                  <a:lnTo>
                    <a:pt x="202" y="16"/>
                  </a:lnTo>
                  <a:lnTo>
                    <a:pt x="174" y="35"/>
                  </a:lnTo>
                  <a:lnTo>
                    <a:pt x="146" y="54"/>
                  </a:lnTo>
                  <a:lnTo>
                    <a:pt x="120" y="76"/>
                  </a:lnTo>
                  <a:lnTo>
                    <a:pt x="90" y="102"/>
                  </a:lnTo>
                  <a:lnTo>
                    <a:pt x="60" y="126"/>
                  </a:lnTo>
                  <a:lnTo>
                    <a:pt x="30" y="151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3" y="186"/>
                  </a:lnTo>
                  <a:lnTo>
                    <a:pt x="4" y="187"/>
                  </a:lnTo>
                  <a:lnTo>
                    <a:pt x="7" y="189"/>
                  </a:lnTo>
                  <a:lnTo>
                    <a:pt x="8" y="187"/>
                  </a:lnTo>
                  <a:lnTo>
                    <a:pt x="11" y="186"/>
                  </a:lnTo>
                  <a:lnTo>
                    <a:pt x="22" y="174"/>
                  </a:lnTo>
                  <a:lnTo>
                    <a:pt x="34" y="163"/>
                  </a:lnTo>
                  <a:lnTo>
                    <a:pt x="60" y="141"/>
                  </a:lnTo>
                  <a:lnTo>
                    <a:pt x="87" y="121"/>
                  </a:lnTo>
                  <a:lnTo>
                    <a:pt x="113" y="99"/>
                  </a:lnTo>
                  <a:lnTo>
                    <a:pt x="141" y="75"/>
                  </a:lnTo>
                  <a:lnTo>
                    <a:pt x="173" y="52"/>
                  </a:lnTo>
                  <a:lnTo>
                    <a:pt x="205" y="31"/>
                  </a:lnTo>
                  <a:lnTo>
                    <a:pt x="239" y="12"/>
                  </a:lnTo>
                  <a:lnTo>
                    <a:pt x="240" y="9"/>
                  </a:lnTo>
                  <a:lnTo>
                    <a:pt x="242" y="8"/>
                  </a:lnTo>
                  <a:lnTo>
                    <a:pt x="242" y="5"/>
                  </a:lnTo>
                  <a:lnTo>
                    <a:pt x="240" y="3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6" name="Freeform 2339"/>
            <p:cNvSpPr>
              <a:spLocks/>
            </p:cNvSpPr>
            <p:nvPr/>
          </p:nvSpPr>
          <p:spPr bwMode="auto">
            <a:xfrm>
              <a:off x="8164514" y="6240463"/>
              <a:ext cx="125413" cy="103188"/>
            </a:xfrm>
            <a:custGeom>
              <a:avLst/>
              <a:gdLst>
                <a:gd name="T0" fmla="*/ 2147483647 w 238"/>
                <a:gd name="T1" fmla="*/ 2147483647 h 197"/>
                <a:gd name="T2" fmla="*/ 2147483647 w 238"/>
                <a:gd name="T3" fmla="*/ 2147483647 h 197"/>
                <a:gd name="T4" fmla="*/ 2147483647 w 238"/>
                <a:gd name="T5" fmla="*/ 2147483647 h 197"/>
                <a:gd name="T6" fmla="*/ 2147483647 w 238"/>
                <a:gd name="T7" fmla="*/ 2147483647 h 197"/>
                <a:gd name="T8" fmla="*/ 2147483647 w 238"/>
                <a:gd name="T9" fmla="*/ 2147483647 h 197"/>
                <a:gd name="T10" fmla="*/ 2147483647 w 238"/>
                <a:gd name="T11" fmla="*/ 2147483647 h 197"/>
                <a:gd name="T12" fmla="*/ 2147483647 w 238"/>
                <a:gd name="T13" fmla="*/ 2147483647 h 197"/>
                <a:gd name="T14" fmla="*/ 2147483647 w 238"/>
                <a:gd name="T15" fmla="*/ 2147483647 h 197"/>
                <a:gd name="T16" fmla="*/ 2147483647 w 238"/>
                <a:gd name="T17" fmla="*/ 2147483647 h 197"/>
                <a:gd name="T18" fmla="*/ 2147483647 w 238"/>
                <a:gd name="T19" fmla="*/ 2147483647 h 197"/>
                <a:gd name="T20" fmla="*/ 2147483647 w 238"/>
                <a:gd name="T21" fmla="*/ 2147483647 h 197"/>
                <a:gd name="T22" fmla="*/ 0 w 238"/>
                <a:gd name="T23" fmla="*/ 2147483647 h 197"/>
                <a:gd name="T24" fmla="*/ 0 w 238"/>
                <a:gd name="T25" fmla="*/ 2147483647 h 197"/>
                <a:gd name="T26" fmla="*/ 0 w 238"/>
                <a:gd name="T27" fmla="*/ 2147483647 h 197"/>
                <a:gd name="T28" fmla="*/ 0 w 238"/>
                <a:gd name="T29" fmla="*/ 2147483647 h 197"/>
                <a:gd name="T30" fmla="*/ 2147483647 w 238"/>
                <a:gd name="T31" fmla="*/ 2147483647 h 197"/>
                <a:gd name="T32" fmla="*/ 2147483647 w 238"/>
                <a:gd name="T33" fmla="*/ 2147483647 h 197"/>
                <a:gd name="T34" fmla="*/ 2147483647 w 238"/>
                <a:gd name="T35" fmla="*/ 2147483647 h 197"/>
                <a:gd name="T36" fmla="*/ 2147483647 w 238"/>
                <a:gd name="T37" fmla="*/ 2147483647 h 197"/>
                <a:gd name="T38" fmla="*/ 2147483647 w 238"/>
                <a:gd name="T39" fmla="*/ 2147483647 h 197"/>
                <a:gd name="T40" fmla="*/ 2147483647 w 238"/>
                <a:gd name="T41" fmla="*/ 2147483647 h 197"/>
                <a:gd name="T42" fmla="*/ 2147483647 w 238"/>
                <a:gd name="T43" fmla="*/ 2147483647 h 197"/>
                <a:gd name="T44" fmla="*/ 2147483647 w 238"/>
                <a:gd name="T45" fmla="*/ 2147483647 h 197"/>
                <a:gd name="T46" fmla="*/ 2147483647 w 238"/>
                <a:gd name="T47" fmla="*/ 2147483647 h 197"/>
                <a:gd name="T48" fmla="*/ 2147483647 w 238"/>
                <a:gd name="T49" fmla="*/ 2147483647 h 197"/>
                <a:gd name="T50" fmla="*/ 2147483647 w 238"/>
                <a:gd name="T51" fmla="*/ 2147483647 h 197"/>
                <a:gd name="T52" fmla="*/ 2147483647 w 238"/>
                <a:gd name="T53" fmla="*/ 2147483647 h 197"/>
                <a:gd name="T54" fmla="*/ 2147483647 w 238"/>
                <a:gd name="T55" fmla="*/ 2147483647 h 197"/>
                <a:gd name="T56" fmla="*/ 2147483647 w 238"/>
                <a:gd name="T57" fmla="*/ 2147483647 h 197"/>
                <a:gd name="T58" fmla="*/ 2147483647 w 238"/>
                <a:gd name="T59" fmla="*/ 2147483647 h 197"/>
                <a:gd name="T60" fmla="*/ 2147483647 w 238"/>
                <a:gd name="T61" fmla="*/ 2147483647 h 197"/>
                <a:gd name="T62" fmla="*/ 2147483647 w 238"/>
                <a:gd name="T63" fmla="*/ 2147483647 h 197"/>
                <a:gd name="T64" fmla="*/ 2147483647 w 238"/>
                <a:gd name="T65" fmla="*/ 2147483647 h 197"/>
                <a:gd name="T66" fmla="*/ 2147483647 w 238"/>
                <a:gd name="T67" fmla="*/ 2147483647 h 197"/>
                <a:gd name="T68" fmla="*/ 2147483647 w 238"/>
                <a:gd name="T69" fmla="*/ 2147483647 h 197"/>
                <a:gd name="T70" fmla="*/ 2147483647 w 238"/>
                <a:gd name="T71" fmla="*/ 2147483647 h 197"/>
                <a:gd name="T72" fmla="*/ 2147483647 w 238"/>
                <a:gd name="T73" fmla="*/ 2147483647 h 197"/>
                <a:gd name="T74" fmla="*/ 2147483647 w 238"/>
                <a:gd name="T75" fmla="*/ 2147483647 h 197"/>
                <a:gd name="T76" fmla="*/ 2147483647 w 238"/>
                <a:gd name="T77" fmla="*/ 2147483647 h 197"/>
                <a:gd name="T78" fmla="*/ 2147483647 w 238"/>
                <a:gd name="T79" fmla="*/ 0 h 197"/>
                <a:gd name="T80" fmla="*/ 2147483647 w 238"/>
                <a:gd name="T81" fmla="*/ 0 h 197"/>
                <a:gd name="T82" fmla="*/ 2147483647 w 238"/>
                <a:gd name="T83" fmla="*/ 2147483647 h 197"/>
                <a:gd name="T84" fmla="*/ 2147483647 w 238"/>
                <a:gd name="T85" fmla="*/ 2147483647 h 1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8" h="197">
                  <a:moveTo>
                    <a:pt x="225" y="1"/>
                  </a:moveTo>
                  <a:lnTo>
                    <a:pt x="225" y="1"/>
                  </a:lnTo>
                  <a:lnTo>
                    <a:pt x="164" y="57"/>
                  </a:lnTo>
                  <a:lnTo>
                    <a:pt x="101" y="111"/>
                  </a:lnTo>
                  <a:lnTo>
                    <a:pt x="88" y="119"/>
                  </a:lnTo>
                  <a:lnTo>
                    <a:pt x="76" y="129"/>
                  </a:lnTo>
                  <a:lnTo>
                    <a:pt x="49" y="147"/>
                  </a:lnTo>
                  <a:lnTo>
                    <a:pt x="35" y="156"/>
                  </a:lnTo>
                  <a:lnTo>
                    <a:pt x="22" y="166"/>
                  </a:lnTo>
                  <a:lnTo>
                    <a:pt x="11" y="175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3" y="197"/>
                  </a:lnTo>
                  <a:lnTo>
                    <a:pt x="7" y="197"/>
                  </a:lnTo>
                  <a:lnTo>
                    <a:pt x="11" y="197"/>
                  </a:lnTo>
                  <a:lnTo>
                    <a:pt x="14" y="197"/>
                  </a:lnTo>
                  <a:lnTo>
                    <a:pt x="16" y="194"/>
                  </a:lnTo>
                  <a:lnTo>
                    <a:pt x="18" y="191"/>
                  </a:lnTo>
                  <a:lnTo>
                    <a:pt x="18" y="189"/>
                  </a:lnTo>
                  <a:lnTo>
                    <a:pt x="30" y="178"/>
                  </a:lnTo>
                  <a:lnTo>
                    <a:pt x="44" y="167"/>
                  </a:lnTo>
                  <a:lnTo>
                    <a:pt x="72" y="149"/>
                  </a:lnTo>
                  <a:lnTo>
                    <a:pt x="96" y="132"/>
                  </a:lnTo>
                  <a:lnTo>
                    <a:pt x="120" y="113"/>
                  </a:lnTo>
                  <a:lnTo>
                    <a:pt x="178" y="62"/>
                  </a:lnTo>
                  <a:lnTo>
                    <a:pt x="235" y="11"/>
                  </a:lnTo>
                  <a:lnTo>
                    <a:pt x="238" y="10"/>
                  </a:lnTo>
                  <a:lnTo>
                    <a:pt x="238" y="7"/>
                  </a:lnTo>
                  <a:lnTo>
                    <a:pt x="238" y="4"/>
                  </a:lnTo>
                  <a:lnTo>
                    <a:pt x="235" y="3"/>
                  </a:lnTo>
                  <a:lnTo>
                    <a:pt x="233" y="1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7" name="Freeform 2340"/>
            <p:cNvSpPr>
              <a:spLocks/>
            </p:cNvSpPr>
            <p:nvPr/>
          </p:nvSpPr>
          <p:spPr bwMode="auto">
            <a:xfrm>
              <a:off x="8197851" y="6240463"/>
              <a:ext cx="119063" cy="107950"/>
            </a:xfrm>
            <a:custGeom>
              <a:avLst/>
              <a:gdLst>
                <a:gd name="T0" fmla="*/ 2147483647 w 227"/>
                <a:gd name="T1" fmla="*/ 2147483647 h 206"/>
                <a:gd name="T2" fmla="*/ 2147483647 w 227"/>
                <a:gd name="T3" fmla="*/ 2147483647 h 206"/>
                <a:gd name="T4" fmla="*/ 2147483647 w 227"/>
                <a:gd name="T5" fmla="*/ 2147483647 h 206"/>
                <a:gd name="T6" fmla="*/ 2147483647 w 227"/>
                <a:gd name="T7" fmla="*/ 2147483647 h 206"/>
                <a:gd name="T8" fmla="*/ 2147483647 w 227"/>
                <a:gd name="T9" fmla="*/ 2147483647 h 206"/>
                <a:gd name="T10" fmla="*/ 2147483647 w 227"/>
                <a:gd name="T11" fmla="*/ 2147483647 h 206"/>
                <a:gd name="T12" fmla="*/ 2147483647 w 227"/>
                <a:gd name="T13" fmla="*/ 2147483647 h 206"/>
                <a:gd name="T14" fmla="*/ 2147483647 w 227"/>
                <a:gd name="T15" fmla="*/ 2147483647 h 206"/>
                <a:gd name="T16" fmla="*/ 2147483647 w 227"/>
                <a:gd name="T17" fmla="*/ 2147483647 h 206"/>
                <a:gd name="T18" fmla="*/ 2147483647 w 227"/>
                <a:gd name="T19" fmla="*/ 2147483647 h 206"/>
                <a:gd name="T20" fmla="*/ 2147483647 w 227"/>
                <a:gd name="T21" fmla="*/ 2147483647 h 206"/>
                <a:gd name="T22" fmla="*/ 2147483647 w 227"/>
                <a:gd name="T23" fmla="*/ 2147483647 h 206"/>
                <a:gd name="T24" fmla="*/ 0 w 227"/>
                <a:gd name="T25" fmla="*/ 2147483647 h 206"/>
                <a:gd name="T26" fmla="*/ 0 w 227"/>
                <a:gd name="T27" fmla="*/ 2147483647 h 206"/>
                <a:gd name="T28" fmla="*/ 0 w 227"/>
                <a:gd name="T29" fmla="*/ 2147483647 h 206"/>
                <a:gd name="T30" fmla="*/ 2147483647 w 227"/>
                <a:gd name="T31" fmla="*/ 2147483647 h 206"/>
                <a:gd name="T32" fmla="*/ 2147483647 w 227"/>
                <a:gd name="T33" fmla="*/ 2147483647 h 206"/>
                <a:gd name="T34" fmla="*/ 2147483647 w 227"/>
                <a:gd name="T35" fmla="*/ 2147483647 h 206"/>
                <a:gd name="T36" fmla="*/ 2147483647 w 227"/>
                <a:gd name="T37" fmla="*/ 2147483647 h 206"/>
                <a:gd name="T38" fmla="*/ 2147483647 w 227"/>
                <a:gd name="T39" fmla="*/ 2147483647 h 206"/>
                <a:gd name="T40" fmla="*/ 2147483647 w 227"/>
                <a:gd name="T41" fmla="*/ 2147483647 h 206"/>
                <a:gd name="T42" fmla="*/ 2147483647 w 227"/>
                <a:gd name="T43" fmla="*/ 2147483647 h 206"/>
                <a:gd name="T44" fmla="*/ 2147483647 w 227"/>
                <a:gd name="T45" fmla="*/ 2147483647 h 206"/>
                <a:gd name="T46" fmla="*/ 2147483647 w 227"/>
                <a:gd name="T47" fmla="*/ 2147483647 h 206"/>
                <a:gd name="T48" fmla="*/ 2147483647 w 227"/>
                <a:gd name="T49" fmla="*/ 2147483647 h 206"/>
                <a:gd name="T50" fmla="*/ 2147483647 w 227"/>
                <a:gd name="T51" fmla="*/ 2147483647 h 206"/>
                <a:gd name="T52" fmla="*/ 2147483647 w 227"/>
                <a:gd name="T53" fmla="*/ 2147483647 h 206"/>
                <a:gd name="T54" fmla="*/ 2147483647 w 227"/>
                <a:gd name="T55" fmla="*/ 2147483647 h 206"/>
                <a:gd name="T56" fmla="*/ 2147483647 w 227"/>
                <a:gd name="T57" fmla="*/ 2147483647 h 206"/>
                <a:gd name="T58" fmla="*/ 2147483647 w 227"/>
                <a:gd name="T59" fmla="*/ 2147483647 h 206"/>
                <a:gd name="T60" fmla="*/ 2147483647 w 227"/>
                <a:gd name="T61" fmla="*/ 2147483647 h 206"/>
                <a:gd name="T62" fmla="*/ 2147483647 w 227"/>
                <a:gd name="T63" fmla="*/ 2147483647 h 206"/>
                <a:gd name="T64" fmla="*/ 2147483647 w 227"/>
                <a:gd name="T65" fmla="*/ 2147483647 h 206"/>
                <a:gd name="T66" fmla="*/ 2147483647 w 227"/>
                <a:gd name="T67" fmla="*/ 2147483647 h 206"/>
                <a:gd name="T68" fmla="*/ 2147483647 w 227"/>
                <a:gd name="T69" fmla="*/ 2147483647 h 206"/>
                <a:gd name="T70" fmla="*/ 2147483647 w 227"/>
                <a:gd name="T71" fmla="*/ 2147483647 h 206"/>
                <a:gd name="T72" fmla="*/ 2147483647 w 227"/>
                <a:gd name="T73" fmla="*/ 0 h 206"/>
                <a:gd name="T74" fmla="*/ 2147483647 w 227"/>
                <a:gd name="T75" fmla="*/ 0 h 206"/>
                <a:gd name="T76" fmla="*/ 2147483647 w 227"/>
                <a:gd name="T77" fmla="*/ 2147483647 h 206"/>
                <a:gd name="T78" fmla="*/ 2147483647 w 227"/>
                <a:gd name="T79" fmla="*/ 2147483647 h 2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27" h="206">
                  <a:moveTo>
                    <a:pt x="218" y="1"/>
                  </a:moveTo>
                  <a:lnTo>
                    <a:pt x="218" y="1"/>
                  </a:lnTo>
                  <a:lnTo>
                    <a:pt x="191" y="22"/>
                  </a:lnTo>
                  <a:lnTo>
                    <a:pt x="165" y="45"/>
                  </a:lnTo>
                  <a:lnTo>
                    <a:pt x="139" y="68"/>
                  </a:lnTo>
                  <a:lnTo>
                    <a:pt x="113" y="92"/>
                  </a:lnTo>
                  <a:lnTo>
                    <a:pt x="86" y="118"/>
                  </a:lnTo>
                  <a:lnTo>
                    <a:pt x="58" y="144"/>
                  </a:lnTo>
                  <a:lnTo>
                    <a:pt x="29" y="168"/>
                  </a:lnTo>
                  <a:lnTo>
                    <a:pt x="1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4"/>
                  </a:lnTo>
                  <a:lnTo>
                    <a:pt x="4" y="205"/>
                  </a:lnTo>
                  <a:lnTo>
                    <a:pt x="6" y="206"/>
                  </a:lnTo>
                  <a:lnTo>
                    <a:pt x="9" y="206"/>
                  </a:lnTo>
                  <a:lnTo>
                    <a:pt x="10" y="204"/>
                  </a:lnTo>
                  <a:lnTo>
                    <a:pt x="36" y="180"/>
                  </a:lnTo>
                  <a:lnTo>
                    <a:pt x="63" y="157"/>
                  </a:lnTo>
                  <a:lnTo>
                    <a:pt x="89" y="134"/>
                  </a:lnTo>
                  <a:lnTo>
                    <a:pt x="113" y="110"/>
                  </a:lnTo>
                  <a:lnTo>
                    <a:pt x="141" y="84"/>
                  </a:lnTo>
                  <a:lnTo>
                    <a:pt x="168" y="60"/>
                  </a:lnTo>
                  <a:lnTo>
                    <a:pt x="196" y="35"/>
                  </a:lnTo>
                  <a:lnTo>
                    <a:pt x="225" y="12"/>
                  </a:lnTo>
                  <a:lnTo>
                    <a:pt x="227" y="11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3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8" name="Freeform 2341"/>
            <p:cNvSpPr>
              <a:spLocks/>
            </p:cNvSpPr>
            <p:nvPr/>
          </p:nvSpPr>
          <p:spPr bwMode="auto">
            <a:xfrm>
              <a:off x="8220076" y="6243638"/>
              <a:ext cx="128588" cy="107950"/>
            </a:xfrm>
            <a:custGeom>
              <a:avLst/>
              <a:gdLst>
                <a:gd name="T0" fmla="*/ 2147483647 w 242"/>
                <a:gd name="T1" fmla="*/ 2147483647 h 202"/>
                <a:gd name="T2" fmla="*/ 2147483647 w 242"/>
                <a:gd name="T3" fmla="*/ 2147483647 h 202"/>
                <a:gd name="T4" fmla="*/ 2147483647 w 242"/>
                <a:gd name="T5" fmla="*/ 2147483647 h 202"/>
                <a:gd name="T6" fmla="*/ 2147483647 w 242"/>
                <a:gd name="T7" fmla="*/ 2147483647 h 202"/>
                <a:gd name="T8" fmla="*/ 2147483647 w 242"/>
                <a:gd name="T9" fmla="*/ 2147483647 h 202"/>
                <a:gd name="T10" fmla="*/ 2147483647 w 242"/>
                <a:gd name="T11" fmla="*/ 2147483647 h 202"/>
                <a:gd name="T12" fmla="*/ 2147483647 w 242"/>
                <a:gd name="T13" fmla="*/ 2147483647 h 202"/>
                <a:gd name="T14" fmla="*/ 2147483647 w 242"/>
                <a:gd name="T15" fmla="*/ 2147483647 h 202"/>
                <a:gd name="T16" fmla="*/ 2147483647 w 242"/>
                <a:gd name="T17" fmla="*/ 2147483647 h 202"/>
                <a:gd name="T18" fmla="*/ 2147483647 w 242"/>
                <a:gd name="T19" fmla="*/ 2147483647 h 202"/>
                <a:gd name="T20" fmla="*/ 2147483647 w 242"/>
                <a:gd name="T21" fmla="*/ 2147483647 h 202"/>
                <a:gd name="T22" fmla="*/ 2147483647 w 242"/>
                <a:gd name="T23" fmla="*/ 2147483647 h 202"/>
                <a:gd name="T24" fmla="*/ 2147483647 w 242"/>
                <a:gd name="T25" fmla="*/ 2147483647 h 202"/>
                <a:gd name="T26" fmla="*/ 2147483647 w 242"/>
                <a:gd name="T27" fmla="*/ 2147483647 h 202"/>
                <a:gd name="T28" fmla="*/ 2147483647 w 242"/>
                <a:gd name="T29" fmla="*/ 2147483647 h 202"/>
                <a:gd name="T30" fmla="*/ 2147483647 w 242"/>
                <a:gd name="T31" fmla="*/ 2147483647 h 202"/>
                <a:gd name="T32" fmla="*/ 2147483647 w 242"/>
                <a:gd name="T33" fmla="*/ 2147483647 h 202"/>
                <a:gd name="T34" fmla="*/ 2147483647 w 242"/>
                <a:gd name="T35" fmla="*/ 2147483647 h 202"/>
                <a:gd name="T36" fmla="*/ 2147483647 w 242"/>
                <a:gd name="T37" fmla="*/ 2147483647 h 202"/>
                <a:gd name="T38" fmla="*/ 2147483647 w 242"/>
                <a:gd name="T39" fmla="*/ 2147483647 h 202"/>
                <a:gd name="T40" fmla="*/ 0 w 242"/>
                <a:gd name="T41" fmla="*/ 2147483647 h 202"/>
                <a:gd name="T42" fmla="*/ 0 w 242"/>
                <a:gd name="T43" fmla="*/ 2147483647 h 202"/>
                <a:gd name="T44" fmla="*/ 2147483647 w 242"/>
                <a:gd name="T45" fmla="*/ 2147483647 h 202"/>
                <a:gd name="T46" fmla="*/ 2147483647 w 242"/>
                <a:gd name="T47" fmla="*/ 2147483647 h 202"/>
                <a:gd name="T48" fmla="*/ 2147483647 w 242"/>
                <a:gd name="T49" fmla="*/ 2147483647 h 202"/>
                <a:gd name="T50" fmla="*/ 2147483647 w 242"/>
                <a:gd name="T51" fmla="*/ 2147483647 h 202"/>
                <a:gd name="T52" fmla="*/ 2147483647 w 242"/>
                <a:gd name="T53" fmla="*/ 2147483647 h 202"/>
                <a:gd name="T54" fmla="*/ 2147483647 w 242"/>
                <a:gd name="T55" fmla="*/ 2147483647 h 202"/>
                <a:gd name="T56" fmla="*/ 2147483647 w 242"/>
                <a:gd name="T57" fmla="*/ 2147483647 h 202"/>
                <a:gd name="T58" fmla="*/ 2147483647 w 242"/>
                <a:gd name="T59" fmla="*/ 2147483647 h 202"/>
                <a:gd name="T60" fmla="*/ 2147483647 w 242"/>
                <a:gd name="T61" fmla="*/ 2147483647 h 202"/>
                <a:gd name="T62" fmla="*/ 2147483647 w 242"/>
                <a:gd name="T63" fmla="*/ 2147483647 h 202"/>
                <a:gd name="T64" fmla="*/ 2147483647 w 242"/>
                <a:gd name="T65" fmla="*/ 2147483647 h 202"/>
                <a:gd name="T66" fmla="*/ 2147483647 w 242"/>
                <a:gd name="T67" fmla="*/ 2147483647 h 202"/>
                <a:gd name="T68" fmla="*/ 2147483647 w 242"/>
                <a:gd name="T69" fmla="*/ 2147483647 h 202"/>
                <a:gd name="T70" fmla="*/ 2147483647 w 242"/>
                <a:gd name="T71" fmla="*/ 2147483647 h 202"/>
                <a:gd name="T72" fmla="*/ 2147483647 w 242"/>
                <a:gd name="T73" fmla="*/ 2147483647 h 202"/>
                <a:gd name="T74" fmla="*/ 2147483647 w 242"/>
                <a:gd name="T75" fmla="*/ 2147483647 h 202"/>
                <a:gd name="T76" fmla="*/ 2147483647 w 242"/>
                <a:gd name="T77" fmla="*/ 2147483647 h 202"/>
                <a:gd name="T78" fmla="*/ 2147483647 w 242"/>
                <a:gd name="T79" fmla="*/ 2147483647 h 202"/>
                <a:gd name="T80" fmla="*/ 2147483647 w 242"/>
                <a:gd name="T81" fmla="*/ 2147483647 h 202"/>
                <a:gd name="T82" fmla="*/ 2147483647 w 242"/>
                <a:gd name="T83" fmla="*/ 2147483647 h 202"/>
                <a:gd name="T84" fmla="*/ 2147483647 w 242"/>
                <a:gd name="T85" fmla="*/ 2147483647 h 202"/>
                <a:gd name="T86" fmla="*/ 2147483647 w 242"/>
                <a:gd name="T87" fmla="*/ 2147483647 h 202"/>
                <a:gd name="T88" fmla="*/ 2147483647 w 242"/>
                <a:gd name="T89" fmla="*/ 2147483647 h 202"/>
                <a:gd name="T90" fmla="*/ 2147483647 w 242"/>
                <a:gd name="T91" fmla="*/ 2147483647 h 202"/>
                <a:gd name="T92" fmla="*/ 2147483647 w 242"/>
                <a:gd name="T93" fmla="*/ 2147483647 h 202"/>
                <a:gd name="T94" fmla="*/ 2147483647 w 242"/>
                <a:gd name="T95" fmla="*/ 2147483647 h 202"/>
                <a:gd name="T96" fmla="*/ 2147483647 w 242"/>
                <a:gd name="T97" fmla="*/ 2147483647 h 202"/>
                <a:gd name="T98" fmla="*/ 2147483647 w 242"/>
                <a:gd name="T99" fmla="*/ 2147483647 h 202"/>
                <a:gd name="T100" fmla="*/ 2147483647 w 242"/>
                <a:gd name="T101" fmla="*/ 0 h 202"/>
                <a:gd name="T102" fmla="*/ 2147483647 w 242"/>
                <a:gd name="T103" fmla="*/ 2147483647 h 202"/>
                <a:gd name="T104" fmla="*/ 2147483647 w 242"/>
                <a:gd name="T105" fmla="*/ 2147483647 h 20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2" h="202">
                  <a:moveTo>
                    <a:pt x="234" y="2"/>
                  </a:moveTo>
                  <a:lnTo>
                    <a:pt x="234" y="2"/>
                  </a:lnTo>
                  <a:lnTo>
                    <a:pt x="219" y="8"/>
                  </a:lnTo>
                  <a:lnTo>
                    <a:pt x="205" y="15"/>
                  </a:lnTo>
                  <a:lnTo>
                    <a:pt x="192" y="25"/>
                  </a:lnTo>
                  <a:lnTo>
                    <a:pt x="179" y="34"/>
                  </a:lnTo>
                  <a:lnTo>
                    <a:pt x="155" y="56"/>
                  </a:lnTo>
                  <a:lnTo>
                    <a:pt x="132" y="79"/>
                  </a:lnTo>
                  <a:lnTo>
                    <a:pt x="117" y="94"/>
                  </a:lnTo>
                  <a:lnTo>
                    <a:pt x="102" y="107"/>
                  </a:lnTo>
                  <a:lnTo>
                    <a:pt x="71" y="133"/>
                  </a:lnTo>
                  <a:lnTo>
                    <a:pt x="40" y="159"/>
                  </a:lnTo>
                  <a:lnTo>
                    <a:pt x="8" y="185"/>
                  </a:lnTo>
                  <a:lnTo>
                    <a:pt x="6" y="186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4"/>
                  </a:lnTo>
                  <a:lnTo>
                    <a:pt x="2" y="198"/>
                  </a:lnTo>
                  <a:lnTo>
                    <a:pt x="4" y="202"/>
                  </a:lnTo>
                  <a:lnTo>
                    <a:pt x="7" y="202"/>
                  </a:lnTo>
                  <a:lnTo>
                    <a:pt x="10" y="202"/>
                  </a:lnTo>
                  <a:lnTo>
                    <a:pt x="11" y="201"/>
                  </a:lnTo>
                  <a:lnTo>
                    <a:pt x="15" y="197"/>
                  </a:lnTo>
                  <a:lnTo>
                    <a:pt x="17" y="196"/>
                  </a:lnTo>
                  <a:lnTo>
                    <a:pt x="44" y="172"/>
                  </a:lnTo>
                  <a:lnTo>
                    <a:pt x="72" y="151"/>
                  </a:lnTo>
                  <a:lnTo>
                    <a:pt x="99" y="128"/>
                  </a:lnTo>
                  <a:lnTo>
                    <a:pt x="126" y="105"/>
                  </a:lnTo>
                  <a:lnTo>
                    <a:pt x="152" y="79"/>
                  </a:lnTo>
                  <a:lnTo>
                    <a:pt x="178" y="53"/>
                  </a:lnTo>
                  <a:lnTo>
                    <a:pt x="192" y="41"/>
                  </a:lnTo>
                  <a:lnTo>
                    <a:pt x="205" y="31"/>
                  </a:lnTo>
                  <a:lnTo>
                    <a:pt x="221" y="22"/>
                  </a:lnTo>
                  <a:lnTo>
                    <a:pt x="238" y="14"/>
                  </a:lnTo>
                  <a:lnTo>
                    <a:pt x="240" y="12"/>
                  </a:lnTo>
                  <a:lnTo>
                    <a:pt x="242" y="10"/>
                  </a:lnTo>
                  <a:lnTo>
                    <a:pt x="242" y="8"/>
                  </a:lnTo>
                  <a:lnTo>
                    <a:pt x="242" y="6"/>
                  </a:lnTo>
                  <a:lnTo>
                    <a:pt x="240" y="3"/>
                  </a:lnTo>
                  <a:lnTo>
                    <a:pt x="239" y="2"/>
                  </a:lnTo>
                  <a:lnTo>
                    <a:pt x="236" y="0"/>
                  </a:lnTo>
                  <a:lnTo>
                    <a:pt x="23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59" name="Freeform 2342"/>
            <p:cNvSpPr>
              <a:spLocks/>
            </p:cNvSpPr>
            <p:nvPr/>
          </p:nvSpPr>
          <p:spPr bwMode="auto">
            <a:xfrm>
              <a:off x="8269289" y="6245225"/>
              <a:ext cx="117475" cy="95250"/>
            </a:xfrm>
            <a:custGeom>
              <a:avLst/>
              <a:gdLst>
                <a:gd name="T0" fmla="*/ 2147483647 w 223"/>
                <a:gd name="T1" fmla="*/ 0 h 179"/>
                <a:gd name="T2" fmla="*/ 2147483647 w 223"/>
                <a:gd name="T3" fmla="*/ 0 h 179"/>
                <a:gd name="T4" fmla="*/ 2147483647 w 223"/>
                <a:gd name="T5" fmla="*/ 2147483647 h 179"/>
                <a:gd name="T6" fmla="*/ 2147483647 w 223"/>
                <a:gd name="T7" fmla="*/ 2147483647 h 179"/>
                <a:gd name="T8" fmla="*/ 2147483647 w 223"/>
                <a:gd name="T9" fmla="*/ 2147483647 h 179"/>
                <a:gd name="T10" fmla="*/ 2147483647 w 223"/>
                <a:gd name="T11" fmla="*/ 2147483647 h 179"/>
                <a:gd name="T12" fmla="*/ 2147483647 w 223"/>
                <a:gd name="T13" fmla="*/ 2147483647 h 179"/>
                <a:gd name="T14" fmla="*/ 2147483647 w 223"/>
                <a:gd name="T15" fmla="*/ 2147483647 h 179"/>
                <a:gd name="T16" fmla="*/ 2147483647 w 223"/>
                <a:gd name="T17" fmla="*/ 2147483647 h 179"/>
                <a:gd name="T18" fmla="*/ 2147483647 w 223"/>
                <a:gd name="T19" fmla="*/ 2147483647 h 179"/>
                <a:gd name="T20" fmla="*/ 2147483647 w 223"/>
                <a:gd name="T21" fmla="*/ 2147483647 h 179"/>
                <a:gd name="T22" fmla="*/ 2147483647 w 223"/>
                <a:gd name="T23" fmla="*/ 2147483647 h 179"/>
                <a:gd name="T24" fmla="*/ 2147483647 w 223"/>
                <a:gd name="T25" fmla="*/ 2147483647 h 179"/>
                <a:gd name="T26" fmla="*/ 2147483647 w 223"/>
                <a:gd name="T27" fmla="*/ 2147483647 h 179"/>
                <a:gd name="T28" fmla="*/ 2147483647 w 223"/>
                <a:gd name="T29" fmla="*/ 2147483647 h 179"/>
                <a:gd name="T30" fmla="*/ 2147483647 w 223"/>
                <a:gd name="T31" fmla="*/ 2147483647 h 179"/>
                <a:gd name="T32" fmla="*/ 2147483647 w 223"/>
                <a:gd name="T33" fmla="*/ 2147483647 h 179"/>
                <a:gd name="T34" fmla="*/ 2147483647 w 223"/>
                <a:gd name="T35" fmla="*/ 2147483647 h 179"/>
                <a:gd name="T36" fmla="*/ 0 w 223"/>
                <a:gd name="T37" fmla="*/ 2147483647 h 179"/>
                <a:gd name="T38" fmla="*/ 0 w 223"/>
                <a:gd name="T39" fmla="*/ 2147483647 h 179"/>
                <a:gd name="T40" fmla="*/ 0 w 223"/>
                <a:gd name="T41" fmla="*/ 2147483647 h 179"/>
                <a:gd name="T42" fmla="*/ 2147483647 w 223"/>
                <a:gd name="T43" fmla="*/ 2147483647 h 179"/>
                <a:gd name="T44" fmla="*/ 2147483647 w 223"/>
                <a:gd name="T45" fmla="*/ 2147483647 h 179"/>
                <a:gd name="T46" fmla="*/ 2147483647 w 223"/>
                <a:gd name="T47" fmla="*/ 2147483647 h 179"/>
                <a:gd name="T48" fmla="*/ 2147483647 w 223"/>
                <a:gd name="T49" fmla="*/ 2147483647 h 179"/>
                <a:gd name="T50" fmla="*/ 2147483647 w 223"/>
                <a:gd name="T51" fmla="*/ 2147483647 h 179"/>
                <a:gd name="T52" fmla="*/ 2147483647 w 223"/>
                <a:gd name="T53" fmla="*/ 2147483647 h 179"/>
                <a:gd name="T54" fmla="*/ 2147483647 w 223"/>
                <a:gd name="T55" fmla="*/ 2147483647 h 179"/>
                <a:gd name="T56" fmla="*/ 2147483647 w 223"/>
                <a:gd name="T57" fmla="*/ 2147483647 h 179"/>
                <a:gd name="T58" fmla="*/ 2147483647 w 223"/>
                <a:gd name="T59" fmla="*/ 2147483647 h 179"/>
                <a:gd name="T60" fmla="*/ 2147483647 w 223"/>
                <a:gd name="T61" fmla="*/ 2147483647 h 179"/>
                <a:gd name="T62" fmla="*/ 2147483647 w 223"/>
                <a:gd name="T63" fmla="*/ 2147483647 h 179"/>
                <a:gd name="T64" fmla="*/ 2147483647 w 223"/>
                <a:gd name="T65" fmla="*/ 2147483647 h 179"/>
                <a:gd name="T66" fmla="*/ 2147483647 w 223"/>
                <a:gd name="T67" fmla="*/ 2147483647 h 179"/>
                <a:gd name="T68" fmla="*/ 2147483647 w 223"/>
                <a:gd name="T69" fmla="*/ 2147483647 h 179"/>
                <a:gd name="T70" fmla="*/ 2147483647 w 223"/>
                <a:gd name="T71" fmla="*/ 2147483647 h 179"/>
                <a:gd name="T72" fmla="*/ 2147483647 w 223"/>
                <a:gd name="T73" fmla="*/ 2147483647 h 179"/>
                <a:gd name="T74" fmla="*/ 2147483647 w 223"/>
                <a:gd name="T75" fmla="*/ 2147483647 h 179"/>
                <a:gd name="T76" fmla="*/ 2147483647 w 223"/>
                <a:gd name="T77" fmla="*/ 2147483647 h 179"/>
                <a:gd name="T78" fmla="*/ 2147483647 w 223"/>
                <a:gd name="T79" fmla="*/ 2147483647 h 179"/>
                <a:gd name="T80" fmla="*/ 2147483647 w 223"/>
                <a:gd name="T81" fmla="*/ 2147483647 h 179"/>
                <a:gd name="T82" fmla="*/ 2147483647 w 223"/>
                <a:gd name="T83" fmla="*/ 2147483647 h 179"/>
                <a:gd name="T84" fmla="*/ 2147483647 w 223"/>
                <a:gd name="T85" fmla="*/ 2147483647 h 179"/>
                <a:gd name="T86" fmla="*/ 2147483647 w 223"/>
                <a:gd name="T87" fmla="*/ 2147483647 h 179"/>
                <a:gd name="T88" fmla="*/ 2147483647 w 223"/>
                <a:gd name="T89" fmla="*/ 2147483647 h 179"/>
                <a:gd name="T90" fmla="*/ 2147483647 w 223"/>
                <a:gd name="T91" fmla="*/ 2147483647 h 179"/>
                <a:gd name="T92" fmla="*/ 2147483647 w 223"/>
                <a:gd name="T93" fmla="*/ 2147483647 h 179"/>
                <a:gd name="T94" fmla="*/ 2147483647 w 223"/>
                <a:gd name="T95" fmla="*/ 2147483647 h 179"/>
                <a:gd name="T96" fmla="*/ 2147483647 w 223"/>
                <a:gd name="T97" fmla="*/ 0 h 179"/>
                <a:gd name="T98" fmla="*/ 2147483647 w 223"/>
                <a:gd name="T99" fmla="*/ 0 h 179"/>
                <a:gd name="T100" fmla="*/ 2147483647 w 223"/>
                <a:gd name="T101" fmla="*/ 0 h 179"/>
                <a:gd name="T102" fmla="*/ 2147483647 w 223"/>
                <a:gd name="T103" fmla="*/ 0 h 17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23" h="179">
                  <a:moveTo>
                    <a:pt x="213" y="0"/>
                  </a:moveTo>
                  <a:lnTo>
                    <a:pt x="213" y="0"/>
                  </a:lnTo>
                  <a:lnTo>
                    <a:pt x="201" y="6"/>
                  </a:lnTo>
                  <a:lnTo>
                    <a:pt x="189" y="14"/>
                  </a:lnTo>
                  <a:lnTo>
                    <a:pt x="167" y="32"/>
                  </a:lnTo>
                  <a:lnTo>
                    <a:pt x="140" y="51"/>
                  </a:lnTo>
                  <a:lnTo>
                    <a:pt x="126" y="61"/>
                  </a:lnTo>
                  <a:lnTo>
                    <a:pt x="114" y="71"/>
                  </a:lnTo>
                  <a:lnTo>
                    <a:pt x="101" y="84"/>
                  </a:lnTo>
                  <a:lnTo>
                    <a:pt x="86" y="96"/>
                  </a:lnTo>
                  <a:lnTo>
                    <a:pt x="56" y="118"/>
                  </a:lnTo>
                  <a:lnTo>
                    <a:pt x="41" y="128"/>
                  </a:lnTo>
                  <a:lnTo>
                    <a:pt x="26" y="141"/>
                  </a:lnTo>
                  <a:lnTo>
                    <a:pt x="14" y="153"/>
                  </a:lnTo>
                  <a:lnTo>
                    <a:pt x="2" y="166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2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8" y="179"/>
                  </a:lnTo>
                  <a:lnTo>
                    <a:pt x="11" y="176"/>
                  </a:lnTo>
                  <a:lnTo>
                    <a:pt x="21" y="165"/>
                  </a:lnTo>
                  <a:lnTo>
                    <a:pt x="31" y="154"/>
                  </a:lnTo>
                  <a:lnTo>
                    <a:pt x="44" y="143"/>
                  </a:lnTo>
                  <a:lnTo>
                    <a:pt x="57" y="134"/>
                  </a:lnTo>
                  <a:lnTo>
                    <a:pt x="83" y="115"/>
                  </a:lnTo>
                  <a:lnTo>
                    <a:pt x="107" y="96"/>
                  </a:lnTo>
                  <a:lnTo>
                    <a:pt x="136" y="73"/>
                  </a:lnTo>
                  <a:lnTo>
                    <a:pt x="149" y="61"/>
                  </a:lnTo>
                  <a:lnTo>
                    <a:pt x="164" y="50"/>
                  </a:lnTo>
                  <a:lnTo>
                    <a:pt x="178" y="40"/>
                  </a:lnTo>
                  <a:lnTo>
                    <a:pt x="191" y="29"/>
                  </a:lnTo>
                  <a:lnTo>
                    <a:pt x="205" y="20"/>
                  </a:lnTo>
                  <a:lnTo>
                    <a:pt x="220" y="12"/>
                  </a:lnTo>
                  <a:lnTo>
                    <a:pt x="223" y="10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3" y="4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0" name="Freeform 2343"/>
            <p:cNvSpPr>
              <a:spLocks/>
            </p:cNvSpPr>
            <p:nvPr/>
          </p:nvSpPr>
          <p:spPr bwMode="auto">
            <a:xfrm>
              <a:off x="8285164" y="6249988"/>
              <a:ext cx="122238" cy="104775"/>
            </a:xfrm>
            <a:custGeom>
              <a:avLst/>
              <a:gdLst>
                <a:gd name="T0" fmla="*/ 2147483647 w 233"/>
                <a:gd name="T1" fmla="*/ 2147483647 h 198"/>
                <a:gd name="T2" fmla="*/ 2147483647 w 233"/>
                <a:gd name="T3" fmla="*/ 2147483647 h 198"/>
                <a:gd name="T4" fmla="*/ 2147483647 w 233"/>
                <a:gd name="T5" fmla="*/ 2147483647 h 198"/>
                <a:gd name="T6" fmla="*/ 2147483647 w 233"/>
                <a:gd name="T7" fmla="*/ 2147483647 h 198"/>
                <a:gd name="T8" fmla="*/ 2147483647 w 233"/>
                <a:gd name="T9" fmla="*/ 2147483647 h 198"/>
                <a:gd name="T10" fmla="*/ 2147483647 w 233"/>
                <a:gd name="T11" fmla="*/ 2147483647 h 198"/>
                <a:gd name="T12" fmla="*/ 2147483647 w 233"/>
                <a:gd name="T13" fmla="*/ 2147483647 h 198"/>
                <a:gd name="T14" fmla="*/ 2147483647 w 233"/>
                <a:gd name="T15" fmla="*/ 2147483647 h 198"/>
                <a:gd name="T16" fmla="*/ 2147483647 w 233"/>
                <a:gd name="T17" fmla="*/ 2147483647 h 198"/>
                <a:gd name="T18" fmla="*/ 2147483647 w 233"/>
                <a:gd name="T19" fmla="*/ 2147483647 h 198"/>
                <a:gd name="T20" fmla="*/ 2147483647 w 233"/>
                <a:gd name="T21" fmla="*/ 2147483647 h 198"/>
                <a:gd name="T22" fmla="*/ 2147483647 w 233"/>
                <a:gd name="T23" fmla="*/ 2147483647 h 198"/>
                <a:gd name="T24" fmla="*/ 2147483647 w 233"/>
                <a:gd name="T25" fmla="*/ 2147483647 h 198"/>
                <a:gd name="T26" fmla="*/ 2147483647 w 233"/>
                <a:gd name="T27" fmla="*/ 2147483647 h 198"/>
                <a:gd name="T28" fmla="*/ 0 w 233"/>
                <a:gd name="T29" fmla="*/ 2147483647 h 198"/>
                <a:gd name="T30" fmla="*/ 2147483647 w 233"/>
                <a:gd name="T31" fmla="*/ 2147483647 h 198"/>
                <a:gd name="T32" fmla="*/ 2147483647 w 233"/>
                <a:gd name="T33" fmla="*/ 2147483647 h 198"/>
                <a:gd name="T34" fmla="*/ 2147483647 w 233"/>
                <a:gd name="T35" fmla="*/ 2147483647 h 198"/>
                <a:gd name="T36" fmla="*/ 2147483647 w 233"/>
                <a:gd name="T37" fmla="*/ 2147483647 h 198"/>
                <a:gd name="T38" fmla="*/ 2147483647 w 233"/>
                <a:gd name="T39" fmla="*/ 2147483647 h 198"/>
                <a:gd name="T40" fmla="*/ 2147483647 w 233"/>
                <a:gd name="T41" fmla="*/ 2147483647 h 198"/>
                <a:gd name="T42" fmla="*/ 2147483647 w 233"/>
                <a:gd name="T43" fmla="*/ 2147483647 h 198"/>
                <a:gd name="T44" fmla="*/ 2147483647 w 233"/>
                <a:gd name="T45" fmla="*/ 2147483647 h 198"/>
                <a:gd name="T46" fmla="*/ 2147483647 w 233"/>
                <a:gd name="T47" fmla="*/ 2147483647 h 198"/>
                <a:gd name="T48" fmla="*/ 2147483647 w 233"/>
                <a:gd name="T49" fmla="*/ 2147483647 h 198"/>
                <a:gd name="T50" fmla="*/ 2147483647 w 233"/>
                <a:gd name="T51" fmla="*/ 2147483647 h 198"/>
                <a:gd name="T52" fmla="*/ 2147483647 w 233"/>
                <a:gd name="T53" fmla="*/ 2147483647 h 198"/>
                <a:gd name="T54" fmla="*/ 2147483647 w 233"/>
                <a:gd name="T55" fmla="*/ 2147483647 h 198"/>
                <a:gd name="T56" fmla="*/ 2147483647 w 233"/>
                <a:gd name="T57" fmla="*/ 2147483647 h 198"/>
                <a:gd name="T58" fmla="*/ 2147483647 w 233"/>
                <a:gd name="T59" fmla="*/ 2147483647 h 198"/>
                <a:gd name="T60" fmla="*/ 2147483647 w 233"/>
                <a:gd name="T61" fmla="*/ 2147483647 h 198"/>
                <a:gd name="T62" fmla="*/ 2147483647 w 233"/>
                <a:gd name="T63" fmla="*/ 2147483647 h 198"/>
                <a:gd name="T64" fmla="*/ 2147483647 w 233"/>
                <a:gd name="T65" fmla="*/ 2147483647 h 198"/>
                <a:gd name="T66" fmla="*/ 2147483647 w 233"/>
                <a:gd name="T67" fmla="*/ 2147483647 h 198"/>
                <a:gd name="T68" fmla="*/ 2147483647 w 233"/>
                <a:gd name="T69" fmla="*/ 2147483647 h 198"/>
                <a:gd name="T70" fmla="*/ 2147483647 w 233"/>
                <a:gd name="T71" fmla="*/ 2147483647 h 198"/>
                <a:gd name="T72" fmla="*/ 2147483647 w 233"/>
                <a:gd name="T73" fmla="*/ 2147483647 h 198"/>
                <a:gd name="T74" fmla="*/ 2147483647 w 233"/>
                <a:gd name="T75" fmla="*/ 2147483647 h 198"/>
                <a:gd name="T76" fmla="*/ 2147483647 w 233"/>
                <a:gd name="T77" fmla="*/ 2147483647 h 198"/>
                <a:gd name="T78" fmla="*/ 2147483647 w 233"/>
                <a:gd name="T79" fmla="*/ 0 h 198"/>
                <a:gd name="T80" fmla="*/ 2147483647 w 233"/>
                <a:gd name="T81" fmla="*/ 0 h 198"/>
                <a:gd name="T82" fmla="*/ 2147483647 w 233"/>
                <a:gd name="T83" fmla="*/ 2147483647 h 198"/>
                <a:gd name="T84" fmla="*/ 2147483647 w 233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33" h="198">
                  <a:moveTo>
                    <a:pt x="223" y="2"/>
                  </a:moveTo>
                  <a:lnTo>
                    <a:pt x="223" y="2"/>
                  </a:lnTo>
                  <a:lnTo>
                    <a:pt x="194" y="30"/>
                  </a:lnTo>
                  <a:lnTo>
                    <a:pt x="164" y="57"/>
                  </a:lnTo>
                  <a:lnTo>
                    <a:pt x="134" y="82"/>
                  </a:lnTo>
                  <a:lnTo>
                    <a:pt x="103" y="107"/>
                  </a:lnTo>
                  <a:lnTo>
                    <a:pt x="77" y="126"/>
                  </a:lnTo>
                  <a:lnTo>
                    <a:pt x="50" y="143"/>
                  </a:lnTo>
                  <a:lnTo>
                    <a:pt x="24" y="164"/>
                  </a:lnTo>
                  <a:lnTo>
                    <a:pt x="14" y="175"/>
                  </a:lnTo>
                  <a:lnTo>
                    <a:pt x="3" y="186"/>
                  </a:lnTo>
                  <a:lnTo>
                    <a:pt x="1" y="188"/>
                  </a:lnTo>
                  <a:lnTo>
                    <a:pt x="0" y="191"/>
                  </a:lnTo>
                  <a:lnTo>
                    <a:pt x="1" y="194"/>
                  </a:lnTo>
                  <a:lnTo>
                    <a:pt x="3" y="195"/>
                  </a:lnTo>
                  <a:lnTo>
                    <a:pt x="5" y="196"/>
                  </a:lnTo>
                  <a:lnTo>
                    <a:pt x="7" y="198"/>
                  </a:lnTo>
                  <a:lnTo>
                    <a:pt x="10" y="196"/>
                  </a:lnTo>
                  <a:lnTo>
                    <a:pt x="12" y="195"/>
                  </a:lnTo>
                  <a:lnTo>
                    <a:pt x="24" y="181"/>
                  </a:lnTo>
                  <a:lnTo>
                    <a:pt x="38" y="169"/>
                  </a:lnTo>
                  <a:lnTo>
                    <a:pt x="53" y="158"/>
                  </a:lnTo>
                  <a:lnTo>
                    <a:pt x="68" y="146"/>
                  </a:lnTo>
                  <a:lnTo>
                    <a:pt x="99" y="124"/>
                  </a:lnTo>
                  <a:lnTo>
                    <a:pt x="129" y="104"/>
                  </a:lnTo>
                  <a:lnTo>
                    <a:pt x="156" y="82"/>
                  </a:lnTo>
                  <a:lnTo>
                    <a:pt x="182" y="59"/>
                  </a:lnTo>
                  <a:lnTo>
                    <a:pt x="208" y="35"/>
                  </a:lnTo>
                  <a:lnTo>
                    <a:pt x="232" y="12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2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4" y="0"/>
                  </a:lnTo>
                  <a:lnTo>
                    <a:pt x="22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1" name="Freeform 2344"/>
            <p:cNvSpPr>
              <a:spLocks/>
            </p:cNvSpPr>
            <p:nvPr/>
          </p:nvSpPr>
          <p:spPr bwMode="auto">
            <a:xfrm>
              <a:off x="8304214" y="6261100"/>
              <a:ext cx="127000" cy="101600"/>
            </a:xfrm>
            <a:custGeom>
              <a:avLst/>
              <a:gdLst>
                <a:gd name="T0" fmla="*/ 2147483647 w 241"/>
                <a:gd name="T1" fmla="*/ 0 h 192"/>
                <a:gd name="T2" fmla="*/ 2147483647 w 241"/>
                <a:gd name="T3" fmla="*/ 0 h 192"/>
                <a:gd name="T4" fmla="*/ 2147483647 w 241"/>
                <a:gd name="T5" fmla="*/ 2147483647 h 192"/>
                <a:gd name="T6" fmla="*/ 2147483647 w 241"/>
                <a:gd name="T7" fmla="*/ 2147483647 h 192"/>
                <a:gd name="T8" fmla="*/ 2147483647 w 241"/>
                <a:gd name="T9" fmla="*/ 2147483647 h 192"/>
                <a:gd name="T10" fmla="*/ 2147483647 w 241"/>
                <a:gd name="T11" fmla="*/ 2147483647 h 192"/>
                <a:gd name="T12" fmla="*/ 2147483647 w 241"/>
                <a:gd name="T13" fmla="*/ 2147483647 h 192"/>
                <a:gd name="T14" fmla="*/ 2147483647 w 241"/>
                <a:gd name="T15" fmla="*/ 2147483647 h 192"/>
                <a:gd name="T16" fmla="*/ 2147483647 w 241"/>
                <a:gd name="T17" fmla="*/ 2147483647 h 192"/>
                <a:gd name="T18" fmla="*/ 2147483647 w 241"/>
                <a:gd name="T19" fmla="*/ 2147483647 h 192"/>
                <a:gd name="T20" fmla="*/ 2147483647 w 241"/>
                <a:gd name="T21" fmla="*/ 2147483647 h 192"/>
                <a:gd name="T22" fmla="*/ 2147483647 w 241"/>
                <a:gd name="T23" fmla="*/ 2147483647 h 192"/>
                <a:gd name="T24" fmla="*/ 2147483647 w 241"/>
                <a:gd name="T25" fmla="*/ 2147483647 h 192"/>
                <a:gd name="T26" fmla="*/ 2147483647 w 241"/>
                <a:gd name="T27" fmla="*/ 2147483647 h 192"/>
                <a:gd name="T28" fmla="*/ 0 w 241"/>
                <a:gd name="T29" fmla="*/ 2147483647 h 192"/>
                <a:gd name="T30" fmla="*/ 0 w 241"/>
                <a:gd name="T31" fmla="*/ 2147483647 h 192"/>
                <a:gd name="T32" fmla="*/ 2147483647 w 241"/>
                <a:gd name="T33" fmla="*/ 2147483647 h 192"/>
                <a:gd name="T34" fmla="*/ 2147483647 w 241"/>
                <a:gd name="T35" fmla="*/ 2147483647 h 192"/>
                <a:gd name="T36" fmla="*/ 2147483647 w 241"/>
                <a:gd name="T37" fmla="*/ 2147483647 h 192"/>
                <a:gd name="T38" fmla="*/ 2147483647 w 241"/>
                <a:gd name="T39" fmla="*/ 2147483647 h 192"/>
                <a:gd name="T40" fmla="*/ 2147483647 w 241"/>
                <a:gd name="T41" fmla="*/ 2147483647 h 192"/>
                <a:gd name="T42" fmla="*/ 2147483647 w 241"/>
                <a:gd name="T43" fmla="*/ 2147483647 h 192"/>
                <a:gd name="T44" fmla="*/ 2147483647 w 241"/>
                <a:gd name="T45" fmla="*/ 2147483647 h 192"/>
                <a:gd name="T46" fmla="*/ 2147483647 w 241"/>
                <a:gd name="T47" fmla="*/ 2147483647 h 192"/>
                <a:gd name="T48" fmla="*/ 2147483647 w 241"/>
                <a:gd name="T49" fmla="*/ 2147483647 h 192"/>
                <a:gd name="T50" fmla="*/ 2147483647 w 241"/>
                <a:gd name="T51" fmla="*/ 2147483647 h 192"/>
                <a:gd name="T52" fmla="*/ 2147483647 w 241"/>
                <a:gd name="T53" fmla="*/ 2147483647 h 192"/>
                <a:gd name="T54" fmla="*/ 2147483647 w 241"/>
                <a:gd name="T55" fmla="*/ 2147483647 h 192"/>
                <a:gd name="T56" fmla="*/ 2147483647 w 241"/>
                <a:gd name="T57" fmla="*/ 2147483647 h 192"/>
                <a:gd name="T58" fmla="*/ 2147483647 w 241"/>
                <a:gd name="T59" fmla="*/ 2147483647 h 192"/>
                <a:gd name="T60" fmla="*/ 2147483647 w 241"/>
                <a:gd name="T61" fmla="*/ 2147483647 h 192"/>
                <a:gd name="T62" fmla="*/ 2147483647 w 241"/>
                <a:gd name="T63" fmla="*/ 2147483647 h 192"/>
                <a:gd name="T64" fmla="*/ 2147483647 w 241"/>
                <a:gd name="T65" fmla="*/ 2147483647 h 192"/>
                <a:gd name="T66" fmla="*/ 2147483647 w 241"/>
                <a:gd name="T67" fmla="*/ 2147483647 h 192"/>
                <a:gd name="T68" fmla="*/ 2147483647 w 241"/>
                <a:gd name="T69" fmla="*/ 2147483647 h 192"/>
                <a:gd name="T70" fmla="*/ 2147483647 w 241"/>
                <a:gd name="T71" fmla="*/ 2147483647 h 192"/>
                <a:gd name="T72" fmla="*/ 2147483647 w 241"/>
                <a:gd name="T73" fmla="*/ 2147483647 h 192"/>
                <a:gd name="T74" fmla="*/ 2147483647 w 241"/>
                <a:gd name="T75" fmla="*/ 2147483647 h 192"/>
                <a:gd name="T76" fmla="*/ 2147483647 w 241"/>
                <a:gd name="T77" fmla="*/ 2147483647 h 192"/>
                <a:gd name="T78" fmla="*/ 2147483647 w 241"/>
                <a:gd name="T79" fmla="*/ 2147483647 h 192"/>
                <a:gd name="T80" fmla="*/ 2147483647 w 241"/>
                <a:gd name="T81" fmla="*/ 0 h 192"/>
                <a:gd name="T82" fmla="*/ 2147483647 w 241"/>
                <a:gd name="T83" fmla="*/ 0 h 192"/>
                <a:gd name="T84" fmla="*/ 2147483647 w 241"/>
                <a:gd name="T85" fmla="*/ 0 h 192"/>
                <a:gd name="T86" fmla="*/ 2147483647 w 241"/>
                <a:gd name="T87" fmla="*/ 0 h 1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41" h="192">
                  <a:moveTo>
                    <a:pt x="233" y="0"/>
                  </a:moveTo>
                  <a:lnTo>
                    <a:pt x="233" y="0"/>
                  </a:lnTo>
                  <a:lnTo>
                    <a:pt x="219" y="5"/>
                  </a:lnTo>
                  <a:lnTo>
                    <a:pt x="206" y="13"/>
                  </a:lnTo>
                  <a:lnTo>
                    <a:pt x="194" y="23"/>
                  </a:lnTo>
                  <a:lnTo>
                    <a:pt x="181" y="32"/>
                  </a:lnTo>
                  <a:lnTo>
                    <a:pt x="157" y="55"/>
                  </a:lnTo>
                  <a:lnTo>
                    <a:pt x="135" y="76"/>
                  </a:lnTo>
                  <a:lnTo>
                    <a:pt x="103" y="103"/>
                  </a:lnTo>
                  <a:lnTo>
                    <a:pt x="69" y="129"/>
                  </a:lnTo>
                  <a:lnTo>
                    <a:pt x="2" y="180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5" y="192"/>
                  </a:lnTo>
                  <a:lnTo>
                    <a:pt x="6" y="192"/>
                  </a:lnTo>
                  <a:lnTo>
                    <a:pt x="9" y="191"/>
                  </a:lnTo>
                  <a:lnTo>
                    <a:pt x="63" y="150"/>
                  </a:lnTo>
                  <a:lnTo>
                    <a:pt x="116" y="108"/>
                  </a:lnTo>
                  <a:lnTo>
                    <a:pt x="143" y="85"/>
                  </a:lnTo>
                  <a:lnTo>
                    <a:pt x="172" y="62"/>
                  </a:lnTo>
                  <a:lnTo>
                    <a:pt x="187" y="49"/>
                  </a:lnTo>
                  <a:lnTo>
                    <a:pt x="203" y="34"/>
                  </a:lnTo>
                  <a:lnTo>
                    <a:pt x="210" y="27"/>
                  </a:lnTo>
                  <a:lnTo>
                    <a:pt x="219" y="21"/>
                  </a:lnTo>
                  <a:lnTo>
                    <a:pt x="228" y="16"/>
                  </a:lnTo>
                  <a:lnTo>
                    <a:pt x="237" y="12"/>
                  </a:lnTo>
                  <a:lnTo>
                    <a:pt x="238" y="11"/>
                  </a:lnTo>
                  <a:lnTo>
                    <a:pt x="241" y="9"/>
                  </a:lnTo>
                  <a:lnTo>
                    <a:pt x="241" y="7"/>
                  </a:lnTo>
                  <a:lnTo>
                    <a:pt x="241" y="4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2" name="Freeform 2345"/>
            <p:cNvSpPr>
              <a:spLocks/>
            </p:cNvSpPr>
            <p:nvPr/>
          </p:nvSpPr>
          <p:spPr bwMode="auto">
            <a:xfrm>
              <a:off x="8332789" y="6278563"/>
              <a:ext cx="106363" cy="82550"/>
            </a:xfrm>
            <a:custGeom>
              <a:avLst/>
              <a:gdLst>
                <a:gd name="T0" fmla="*/ 2147483647 w 201"/>
                <a:gd name="T1" fmla="*/ 0 h 156"/>
                <a:gd name="T2" fmla="*/ 2147483647 w 201"/>
                <a:gd name="T3" fmla="*/ 0 h 156"/>
                <a:gd name="T4" fmla="*/ 2147483647 w 201"/>
                <a:gd name="T5" fmla="*/ 2147483647 h 156"/>
                <a:gd name="T6" fmla="*/ 2147483647 w 201"/>
                <a:gd name="T7" fmla="*/ 2147483647 h 156"/>
                <a:gd name="T8" fmla="*/ 2147483647 w 201"/>
                <a:gd name="T9" fmla="*/ 2147483647 h 156"/>
                <a:gd name="T10" fmla="*/ 2147483647 w 201"/>
                <a:gd name="T11" fmla="*/ 2147483647 h 156"/>
                <a:gd name="T12" fmla="*/ 2147483647 w 201"/>
                <a:gd name="T13" fmla="*/ 2147483647 h 156"/>
                <a:gd name="T14" fmla="*/ 2147483647 w 201"/>
                <a:gd name="T15" fmla="*/ 2147483647 h 156"/>
                <a:gd name="T16" fmla="*/ 2147483647 w 201"/>
                <a:gd name="T17" fmla="*/ 2147483647 h 156"/>
                <a:gd name="T18" fmla="*/ 2147483647 w 201"/>
                <a:gd name="T19" fmla="*/ 2147483647 h 156"/>
                <a:gd name="T20" fmla="*/ 2147483647 w 201"/>
                <a:gd name="T21" fmla="*/ 2147483647 h 156"/>
                <a:gd name="T22" fmla="*/ 2147483647 w 201"/>
                <a:gd name="T23" fmla="*/ 2147483647 h 156"/>
                <a:gd name="T24" fmla="*/ 2147483647 w 201"/>
                <a:gd name="T25" fmla="*/ 2147483647 h 156"/>
                <a:gd name="T26" fmla="*/ 2147483647 w 201"/>
                <a:gd name="T27" fmla="*/ 2147483647 h 156"/>
                <a:gd name="T28" fmla="*/ 2147483647 w 201"/>
                <a:gd name="T29" fmla="*/ 2147483647 h 156"/>
                <a:gd name="T30" fmla="*/ 0 w 201"/>
                <a:gd name="T31" fmla="*/ 2147483647 h 156"/>
                <a:gd name="T32" fmla="*/ 0 w 201"/>
                <a:gd name="T33" fmla="*/ 2147483647 h 156"/>
                <a:gd name="T34" fmla="*/ 2147483647 w 201"/>
                <a:gd name="T35" fmla="*/ 2147483647 h 156"/>
                <a:gd name="T36" fmla="*/ 2147483647 w 201"/>
                <a:gd name="T37" fmla="*/ 2147483647 h 156"/>
                <a:gd name="T38" fmla="*/ 2147483647 w 201"/>
                <a:gd name="T39" fmla="*/ 2147483647 h 156"/>
                <a:gd name="T40" fmla="*/ 2147483647 w 201"/>
                <a:gd name="T41" fmla="*/ 2147483647 h 156"/>
                <a:gd name="T42" fmla="*/ 2147483647 w 201"/>
                <a:gd name="T43" fmla="*/ 2147483647 h 156"/>
                <a:gd name="T44" fmla="*/ 2147483647 w 201"/>
                <a:gd name="T45" fmla="*/ 2147483647 h 156"/>
                <a:gd name="T46" fmla="*/ 2147483647 w 201"/>
                <a:gd name="T47" fmla="*/ 2147483647 h 156"/>
                <a:gd name="T48" fmla="*/ 2147483647 w 201"/>
                <a:gd name="T49" fmla="*/ 2147483647 h 156"/>
                <a:gd name="T50" fmla="*/ 2147483647 w 201"/>
                <a:gd name="T51" fmla="*/ 2147483647 h 156"/>
                <a:gd name="T52" fmla="*/ 2147483647 w 201"/>
                <a:gd name="T53" fmla="*/ 2147483647 h 156"/>
                <a:gd name="T54" fmla="*/ 2147483647 w 201"/>
                <a:gd name="T55" fmla="*/ 2147483647 h 156"/>
                <a:gd name="T56" fmla="*/ 2147483647 w 201"/>
                <a:gd name="T57" fmla="*/ 2147483647 h 156"/>
                <a:gd name="T58" fmla="*/ 2147483647 w 201"/>
                <a:gd name="T59" fmla="*/ 2147483647 h 156"/>
                <a:gd name="T60" fmla="*/ 2147483647 w 201"/>
                <a:gd name="T61" fmla="*/ 2147483647 h 156"/>
                <a:gd name="T62" fmla="*/ 2147483647 w 201"/>
                <a:gd name="T63" fmla="*/ 2147483647 h 156"/>
                <a:gd name="T64" fmla="*/ 2147483647 w 201"/>
                <a:gd name="T65" fmla="*/ 2147483647 h 156"/>
                <a:gd name="T66" fmla="*/ 2147483647 w 201"/>
                <a:gd name="T67" fmla="*/ 2147483647 h 156"/>
                <a:gd name="T68" fmla="*/ 2147483647 w 201"/>
                <a:gd name="T69" fmla="*/ 2147483647 h 156"/>
                <a:gd name="T70" fmla="*/ 2147483647 w 201"/>
                <a:gd name="T71" fmla="*/ 2147483647 h 156"/>
                <a:gd name="T72" fmla="*/ 2147483647 w 201"/>
                <a:gd name="T73" fmla="*/ 2147483647 h 156"/>
                <a:gd name="T74" fmla="*/ 2147483647 w 201"/>
                <a:gd name="T75" fmla="*/ 2147483647 h 156"/>
                <a:gd name="T76" fmla="*/ 2147483647 w 201"/>
                <a:gd name="T77" fmla="*/ 2147483647 h 156"/>
                <a:gd name="T78" fmla="*/ 2147483647 w 201"/>
                <a:gd name="T79" fmla="*/ 2147483647 h 156"/>
                <a:gd name="T80" fmla="*/ 2147483647 w 201"/>
                <a:gd name="T81" fmla="*/ 2147483647 h 156"/>
                <a:gd name="T82" fmla="*/ 2147483647 w 201"/>
                <a:gd name="T83" fmla="*/ 2147483647 h 156"/>
                <a:gd name="T84" fmla="*/ 2147483647 w 201"/>
                <a:gd name="T85" fmla="*/ 2147483647 h 156"/>
                <a:gd name="T86" fmla="*/ 2147483647 w 201"/>
                <a:gd name="T87" fmla="*/ 0 h 156"/>
                <a:gd name="T88" fmla="*/ 2147483647 w 201"/>
                <a:gd name="T89" fmla="*/ 0 h 156"/>
                <a:gd name="T90" fmla="*/ 2147483647 w 201"/>
                <a:gd name="T91" fmla="*/ 0 h 1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1" h="156">
                  <a:moveTo>
                    <a:pt x="193" y="0"/>
                  </a:moveTo>
                  <a:lnTo>
                    <a:pt x="193" y="0"/>
                  </a:lnTo>
                  <a:lnTo>
                    <a:pt x="180" y="3"/>
                  </a:lnTo>
                  <a:lnTo>
                    <a:pt x="168" y="8"/>
                  </a:lnTo>
                  <a:lnTo>
                    <a:pt x="157" y="14"/>
                  </a:lnTo>
                  <a:lnTo>
                    <a:pt x="148" y="20"/>
                  </a:lnTo>
                  <a:lnTo>
                    <a:pt x="127" y="35"/>
                  </a:lnTo>
                  <a:lnTo>
                    <a:pt x="108" y="53"/>
                  </a:lnTo>
                  <a:lnTo>
                    <a:pt x="81" y="76"/>
                  </a:lnTo>
                  <a:lnTo>
                    <a:pt x="54" y="98"/>
                  </a:lnTo>
                  <a:lnTo>
                    <a:pt x="27" y="121"/>
                  </a:lnTo>
                  <a:lnTo>
                    <a:pt x="14" y="133"/>
                  </a:lnTo>
                  <a:lnTo>
                    <a:pt x="1" y="145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5" y="156"/>
                  </a:lnTo>
                  <a:lnTo>
                    <a:pt x="11" y="156"/>
                  </a:lnTo>
                  <a:lnTo>
                    <a:pt x="14" y="156"/>
                  </a:lnTo>
                  <a:lnTo>
                    <a:pt x="15" y="155"/>
                  </a:lnTo>
                  <a:lnTo>
                    <a:pt x="16" y="152"/>
                  </a:lnTo>
                  <a:lnTo>
                    <a:pt x="16" y="149"/>
                  </a:lnTo>
                  <a:lnTo>
                    <a:pt x="35" y="130"/>
                  </a:lnTo>
                  <a:lnTo>
                    <a:pt x="56" y="114"/>
                  </a:lnTo>
                  <a:lnTo>
                    <a:pt x="96" y="81"/>
                  </a:lnTo>
                  <a:lnTo>
                    <a:pt x="119" y="61"/>
                  </a:lnTo>
                  <a:lnTo>
                    <a:pt x="142" y="41"/>
                  </a:lnTo>
                  <a:lnTo>
                    <a:pt x="155" y="31"/>
                  </a:lnTo>
                  <a:lnTo>
                    <a:pt x="167" y="23"/>
                  </a:lnTo>
                  <a:lnTo>
                    <a:pt x="182" y="18"/>
                  </a:lnTo>
                  <a:lnTo>
                    <a:pt x="195" y="14"/>
                  </a:lnTo>
                  <a:lnTo>
                    <a:pt x="198" y="12"/>
                  </a:lnTo>
                  <a:lnTo>
                    <a:pt x="201" y="9"/>
                  </a:lnTo>
                  <a:lnTo>
                    <a:pt x="201" y="8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198" y="1"/>
                  </a:lnTo>
                  <a:lnTo>
                    <a:pt x="195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3" name="Freeform 2346"/>
            <p:cNvSpPr>
              <a:spLocks/>
            </p:cNvSpPr>
            <p:nvPr/>
          </p:nvSpPr>
          <p:spPr bwMode="auto">
            <a:xfrm>
              <a:off x="8367714" y="6308725"/>
              <a:ext cx="58738" cy="47625"/>
            </a:xfrm>
            <a:custGeom>
              <a:avLst/>
              <a:gdLst>
                <a:gd name="T0" fmla="*/ 2147483647 w 112"/>
                <a:gd name="T1" fmla="*/ 0 h 90"/>
                <a:gd name="T2" fmla="*/ 2147483647 w 112"/>
                <a:gd name="T3" fmla="*/ 0 h 90"/>
                <a:gd name="T4" fmla="*/ 2147483647 w 112"/>
                <a:gd name="T5" fmla="*/ 2147483647 h 90"/>
                <a:gd name="T6" fmla="*/ 2147483647 w 112"/>
                <a:gd name="T7" fmla="*/ 2147483647 h 90"/>
                <a:gd name="T8" fmla="*/ 2147483647 w 112"/>
                <a:gd name="T9" fmla="*/ 2147483647 h 90"/>
                <a:gd name="T10" fmla="*/ 2147483647 w 112"/>
                <a:gd name="T11" fmla="*/ 2147483647 h 90"/>
                <a:gd name="T12" fmla="*/ 2147483647 w 112"/>
                <a:gd name="T13" fmla="*/ 2147483647 h 90"/>
                <a:gd name="T14" fmla="*/ 0 w 112"/>
                <a:gd name="T15" fmla="*/ 2147483647 h 90"/>
                <a:gd name="T16" fmla="*/ 0 w 112"/>
                <a:gd name="T17" fmla="*/ 2147483647 h 90"/>
                <a:gd name="T18" fmla="*/ 0 w 112"/>
                <a:gd name="T19" fmla="*/ 2147483647 h 90"/>
                <a:gd name="T20" fmla="*/ 2147483647 w 112"/>
                <a:gd name="T21" fmla="*/ 2147483647 h 90"/>
                <a:gd name="T22" fmla="*/ 2147483647 w 112"/>
                <a:gd name="T23" fmla="*/ 2147483647 h 90"/>
                <a:gd name="T24" fmla="*/ 2147483647 w 112"/>
                <a:gd name="T25" fmla="*/ 2147483647 h 90"/>
                <a:gd name="T26" fmla="*/ 2147483647 w 112"/>
                <a:gd name="T27" fmla="*/ 2147483647 h 90"/>
                <a:gd name="T28" fmla="*/ 2147483647 w 112"/>
                <a:gd name="T29" fmla="*/ 2147483647 h 90"/>
                <a:gd name="T30" fmla="*/ 2147483647 w 112"/>
                <a:gd name="T31" fmla="*/ 2147483647 h 90"/>
                <a:gd name="T32" fmla="*/ 2147483647 w 112"/>
                <a:gd name="T33" fmla="*/ 2147483647 h 90"/>
                <a:gd name="T34" fmla="*/ 2147483647 w 112"/>
                <a:gd name="T35" fmla="*/ 2147483647 h 90"/>
                <a:gd name="T36" fmla="*/ 2147483647 w 112"/>
                <a:gd name="T37" fmla="*/ 2147483647 h 90"/>
                <a:gd name="T38" fmla="*/ 2147483647 w 112"/>
                <a:gd name="T39" fmla="*/ 2147483647 h 90"/>
                <a:gd name="T40" fmla="*/ 2147483647 w 112"/>
                <a:gd name="T41" fmla="*/ 2147483647 h 90"/>
                <a:gd name="T42" fmla="*/ 2147483647 w 112"/>
                <a:gd name="T43" fmla="*/ 2147483647 h 90"/>
                <a:gd name="T44" fmla="*/ 2147483647 w 112"/>
                <a:gd name="T45" fmla="*/ 2147483647 h 90"/>
                <a:gd name="T46" fmla="*/ 2147483647 w 112"/>
                <a:gd name="T47" fmla="*/ 2147483647 h 90"/>
                <a:gd name="T48" fmla="*/ 2147483647 w 112"/>
                <a:gd name="T49" fmla="*/ 2147483647 h 90"/>
                <a:gd name="T50" fmla="*/ 2147483647 w 112"/>
                <a:gd name="T51" fmla="*/ 2147483647 h 90"/>
                <a:gd name="T52" fmla="*/ 2147483647 w 112"/>
                <a:gd name="T53" fmla="*/ 0 h 90"/>
                <a:gd name="T54" fmla="*/ 2147483647 w 112"/>
                <a:gd name="T55" fmla="*/ 0 h 90"/>
                <a:gd name="T56" fmla="*/ 2147483647 w 112"/>
                <a:gd name="T57" fmla="*/ 0 h 90"/>
                <a:gd name="T58" fmla="*/ 2147483647 w 112"/>
                <a:gd name="T59" fmla="*/ 0 h 9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12" h="90">
                  <a:moveTo>
                    <a:pt x="102" y="0"/>
                  </a:moveTo>
                  <a:lnTo>
                    <a:pt x="102" y="0"/>
                  </a:lnTo>
                  <a:lnTo>
                    <a:pt x="76" y="18"/>
                  </a:lnTo>
                  <a:lnTo>
                    <a:pt x="51" y="37"/>
                  </a:lnTo>
                  <a:lnTo>
                    <a:pt x="26" y="57"/>
                  </a:lnTo>
                  <a:lnTo>
                    <a:pt x="2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1" y="87"/>
                  </a:lnTo>
                  <a:lnTo>
                    <a:pt x="34" y="67"/>
                  </a:lnTo>
                  <a:lnTo>
                    <a:pt x="59" y="48"/>
                  </a:lnTo>
                  <a:lnTo>
                    <a:pt x="83" y="29"/>
                  </a:lnTo>
                  <a:lnTo>
                    <a:pt x="109" y="12"/>
                  </a:lnTo>
                  <a:lnTo>
                    <a:pt x="112" y="11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2" y="3"/>
                  </a:lnTo>
                  <a:lnTo>
                    <a:pt x="110" y="2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4" name="Freeform 2347"/>
            <p:cNvSpPr>
              <a:spLocks/>
            </p:cNvSpPr>
            <p:nvPr/>
          </p:nvSpPr>
          <p:spPr bwMode="auto">
            <a:xfrm>
              <a:off x="8391526" y="6318250"/>
              <a:ext cx="46038" cy="38100"/>
            </a:xfrm>
            <a:custGeom>
              <a:avLst/>
              <a:gdLst>
                <a:gd name="T0" fmla="*/ 2147483647 w 86"/>
                <a:gd name="T1" fmla="*/ 2147483647 h 72"/>
                <a:gd name="T2" fmla="*/ 2147483647 w 86"/>
                <a:gd name="T3" fmla="*/ 2147483647 h 72"/>
                <a:gd name="T4" fmla="*/ 2147483647 w 86"/>
                <a:gd name="T5" fmla="*/ 2147483647 h 72"/>
                <a:gd name="T6" fmla="*/ 2147483647 w 86"/>
                <a:gd name="T7" fmla="*/ 2147483647 h 72"/>
                <a:gd name="T8" fmla="*/ 2147483647 w 86"/>
                <a:gd name="T9" fmla="*/ 2147483647 h 72"/>
                <a:gd name="T10" fmla="*/ 2147483647 w 86"/>
                <a:gd name="T11" fmla="*/ 2147483647 h 72"/>
                <a:gd name="T12" fmla="*/ 2147483647 w 86"/>
                <a:gd name="T13" fmla="*/ 2147483647 h 72"/>
                <a:gd name="T14" fmla="*/ 0 w 86"/>
                <a:gd name="T15" fmla="*/ 2147483647 h 72"/>
                <a:gd name="T16" fmla="*/ 0 w 86"/>
                <a:gd name="T17" fmla="*/ 2147483647 h 72"/>
                <a:gd name="T18" fmla="*/ 0 w 86"/>
                <a:gd name="T19" fmla="*/ 2147483647 h 72"/>
                <a:gd name="T20" fmla="*/ 2147483647 w 86"/>
                <a:gd name="T21" fmla="*/ 2147483647 h 72"/>
                <a:gd name="T22" fmla="*/ 2147483647 w 86"/>
                <a:gd name="T23" fmla="*/ 2147483647 h 72"/>
                <a:gd name="T24" fmla="*/ 2147483647 w 86"/>
                <a:gd name="T25" fmla="*/ 2147483647 h 72"/>
                <a:gd name="T26" fmla="*/ 2147483647 w 86"/>
                <a:gd name="T27" fmla="*/ 2147483647 h 72"/>
                <a:gd name="T28" fmla="*/ 2147483647 w 86"/>
                <a:gd name="T29" fmla="*/ 2147483647 h 72"/>
                <a:gd name="T30" fmla="*/ 2147483647 w 86"/>
                <a:gd name="T31" fmla="*/ 2147483647 h 72"/>
                <a:gd name="T32" fmla="*/ 2147483647 w 86"/>
                <a:gd name="T33" fmla="*/ 2147483647 h 72"/>
                <a:gd name="T34" fmla="*/ 2147483647 w 86"/>
                <a:gd name="T35" fmla="*/ 2147483647 h 72"/>
                <a:gd name="T36" fmla="*/ 2147483647 w 86"/>
                <a:gd name="T37" fmla="*/ 2147483647 h 72"/>
                <a:gd name="T38" fmla="*/ 2147483647 w 86"/>
                <a:gd name="T39" fmla="*/ 2147483647 h 72"/>
                <a:gd name="T40" fmla="*/ 2147483647 w 86"/>
                <a:gd name="T41" fmla="*/ 2147483647 h 72"/>
                <a:gd name="T42" fmla="*/ 2147483647 w 86"/>
                <a:gd name="T43" fmla="*/ 2147483647 h 72"/>
                <a:gd name="T44" fmla="*/ 2147483647 w 86"/>
                <a:gd name="T45" fmla="*/ 2147483647 h 72"/>
                <a:gd name="T46" fmla="*/ 2147483647 w 86"/>
                <a:gd name="T47" fmla="*/ 2147483647 h 72"/>
                <a:gd name="T48" fmla="*/ 2147483647 w 86"/>
                <a:gd name="T49" fmla="*/ 2147483647 h 72"/>
                <a:gd name="T50" fmla="*/ 2147483647 w 86"/>
                <a:gd name="T51" fmla="*/ 2147483647 h 72"/>
                <a:gd name="T52" fmla="*/ 2147483647 w 86"/>
                <a:gd name="T53" fmla="*/ 0 h 72"/>
                <a:gd name="T54" fmla="*/ 2147483647 w 86"/>
                <a:gd name="T55" fmla="*/ 0 h 72"/>
                <a:gd name="T56" fmla="*/ 2147483647 w 86"/>
                <a:gd name="T57" fmla="*/ 2147483647 h 72"/>
                <a:gd name="T58" fmla="*/ 2147483647 w 86"/>
                <a:gd name="T59" fmla="*/ 2147483647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" h="72">
                  <a:moveTo>
                    <a:pt x="75" y="1"/>
                  </a:moveTo>
                  <a:lnTo>
                    <a:pt x="75" y="1"/>
                  </a:lnTo>
                  <a:lnTo>
                    <a:pt x="56" y="15"/>
                  </a:lnTo>
                  <a:lnTo>
                    <a:pt x="37" y="28"/>
                  </a:lnTo>
                  <a:lnTo>
                    <a:pt x="19" y="43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69"/>
                  </a:lnTo>
                  <a:lnTo>
                    <a:pt x="29" y="54"/>
                  </a:lnTo>
                  <a:lnTo>
                    <a:pt x="45" y="39"/>
                  </a:lnTo>
                  <a:lnTo>
                    <a:pt x="64" y="26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6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5" name="Freeform 2348"/>
            <p:cNvSpPr>
              <a:spLocks/>
            </p:cNvSpPr>
            <p:nvPr/>
          </p:nvSpPr>
          <p:spPr bwMode="auto">
            <a:xfrm>
              <a:off x="8050214" y="5999163"/>
              <a:ext cx="73025" cy="95250"/>
            </a:xfrm>
            <a:custGeom>
              <a:avLst/>
              <a:gdLst>
                <a:gd name="T0" fmla="*/ 2147483647 w 138"/>
                <a:gd name="T1" fmla="*/ 2147483647 h 180"/>
                <a:gd name="T2" fmla="*/ 2147483647 w 138"/>
                <a:gd name="T3" fmla="*/ 2147483647 h 180"/>
                <a:gd name="T4" fmla="*/ 2147483647 w 138"/>
                <a:gd name="T5" fmla="*/ 2147483647 h 180"/>
                <a:gd name="T6" fmla="*/ 2147483647 w 138"/>
                <a:gd name="T7" fmla="*/ 2147483647 h 180"/>
                <a:gd name="T8" fmla="*/ 2147483647 w 138"/>
                <a:gd name="T9" fmla="*/ 2147483647 h 180"/>
                <a:gd name="T10" fmla="*/ 2147483647 w 138"/>
                <a:gd name="T11" fmla="*/ 2147483647 h 180"/>
                <a:gd name="T12" fmla="*/ 2147483647 w 138"/>
                <a:gd name="T13" fmla="*/ 2147483647 h 180"/>
                <a:gd name="T14" fmla="*/ 2147483647 w 138"/>
                <a:gd name="T15" fmla="*/ 2147483647 h 180"/>
                <a:gd name="T16" fmla="*/ 2147483647 w 138"/>
                <a:gd name="T17" fmla="*/ 2147483647 h 180"/>
                <a:gd name="T18" fmla="*/ 2147483647 w 138"/>
                <a:gd name="T19" fmla="*/ 2147483647 h 180"/>
                <a:gd name="T20" fmla="*/ 0 w 138"/>
                <a:gd name="T21" fmla="*/ 2147483647 h 180"/>
                <a:gd name="T22" fmla="*/ 0 w 138"/>
                <a:gd name="T23" fmla="*/ 2147483647 h 180"/>
                <a:gd name="T24" fmla="*/ 0 w 138"/>
                <a:gd name="T25" fmla="*/ 2147483647 h 180"/>
                <a:gd name="T26" fmla="*/ 0 w 138"/>
                <a:gd name="T27" fmla="*/ 2147483647 h 180"/>
                <a:gd name="T28" fmla="*/ 2147483647 w 138"/>
                <a:gd name="T29" fmla="*/ 2147483647 h 180"/>
                <a:gd name="T30" fmla="*/ 2147483647 w 138"/>
                <a:gd name="T31" fmla="*/ 2147483647 h 180"/>
                <a:gd name="T32" fmla="*/ 2147483647 w 138"/>
                <a:gd name="T33" fmla="*/ 2147483647 h 180"/>
                <a:gd name="T34" fmla="*/ 2147483647 w 138"/>
                <a:gd name="T35" fmla="*/ 2147483647 h 180"/>
                <a:gd name="T36" fmla="*/ 2147483647 w 138"/>
                <a:gd name="T37" fmla="*/ 2147483647 h 180"/>
                <a:gd name="T38" fmla="*/ 2147483647 w 138"/>
                <a:gd name="T39" fmla="*/ 2147483647 h 180"/>
                <a:gd name="T40" fmla="*/ 2147483647 w 138"/>
                <a:gd name="T41" fmla="*/ 2147483647 h 180"/>
                <a:gd name="T42" fmla="*/ 2147483647 w 138"/>
                <a:gd name="T43" fmla="*/ 2147483647 h 180"/>
                <a:gd name="T44" fmla="*/ 2147483647 w 138"/>
                <a:gd name="T45" fmla="*/ 2147483647 h 180"/>
                <a:gd name="T46" fmla="*/ 2147483647 w 138"/>
                <a:gd name="T47" fmla="*/ 2147483647 h 180"/>
                <a:gd name="T48" fmla="*/ 2147483647 w 138"/>
                <a:gd name="T49" fmla="*/ 2147483647 h 180"/>
                <a:gd name="T50" fmla="*/ 2147483647 w 138"/>
                <a:gd name="T51" fmla="*/ 2147483647 h 180"/>
                <a:gd name="T52" fmla="*/ 2147483647 w 138"/>
                <a:gd name="T53" fmla="*/ 2147483647 h 180"/>
                <a:gd name="T54" fmla="*/ 2147483647 w 138"/>
                <a:gd name="T55" fmla="*/ 2147483647 h 180"/>
                <a:gd name="T56" fmla="*/ 2147483647 w 138"/>
                <a:gd name="T57" fmla="*/ 2147483647 h 180"/>
                <a:gd name="T58" fmla="*/ 2147483647 w 138"/>
                <a:gd name="T59" fmla="*/ 2147483647 h 180"/>
                <a:gd name="T60" fmla="*/ 2147483647 w 138"/>
                <a:gd name="T61" fmla="*/ 2147483647 h 180"/>
                <a:gd name="T62" fmla="*/ 2147483647 w 138"/>
                <a:gd name="T63" fmla="*/ 2147483647 h 180"/>
                <a:gd name="T64" fmla="*/ 2147483647 w 138"/>
                <a:gd name="T65" fmla="*/ 2147483647 h 180"/>
                <a:gd name="T66" fmla="*/ 2147483647 w 138"/>
                <a:gd name="T67" fmla="*/ 2147483647 h 180"/>
                <a:gd name="T68" fmla="*/ 2147483647 w 138"/>
                <a:gd name="T69" fmla="*/ 2147483647 h 180"/>
                <a:gd name="T70" fmla="*/ 2147483647 w 138"/>
                <a:gd name="T71" fmla="*/ 2147483647 h 180"/>
                <a:gd name="T72" fmla="*/ 2147483647 w 138"/>
                <a:gd name="T73" fmla="*/ 0 h 180"/>
                <a:gd name="T74" fmla="*/ 2147483647 w 138"/>
                <a:gd name="T75" fmla="*/ 0 h 180"/>
                <a:gd name="T76" fmla="*/ 2147483647 w 138"/>
                <a:gd name="T77" fmla="*/ 0 h 180"/>
                <a:gd name="T78" fmla="*/ 2147483647 w 138"/>
                <a:gd name="T79" fmla="*/ 2147483647 h 180"/>
                <a:gd name="T80" fmla="*/ 2147483647 w 138"/>
                <a:gd name="T81" fmla="*/ 2147483647 h 18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38" h="180">
                  <a:moveTo>
                    <a:pt x="126" y="1"/>
                  </a:moveTo>
                  <a:lnTo>
                    <a:pt x="126" y="1"/>
                  </a:lnTo>
                  <a:lnTo>
                    <a:pt x="107" y="19"/>
                  </a:lnTo>
                  <a:lnTo>
                    <a:pt x="89" y="38"/>
                  </a:lnTo>
                  <a:lnTo>
                    <a:pt x="73" y="58"/>
                  </a:lnTo>
                  <a:lnTo>
                    <a:pt x="58" y="80"/>
                  </a:lnTo>
                  <a:lnTo>
                    <a:pt x="27" y="124"/>
                  </a:lnTo>
                  <a:lnTo>
                    <a:pt x="12" y="147"/>
                  </a:lnTo>
                  <a:lnTo>
                    <a:pt x="5" y="160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7" y="180"/>
                  </a:lnTo>
                  <a:lnTo>
                    <a:pt x="9" y="179"/>
                  </a:lnTo>
                  <a:lnTo>
                    <a:pt x="11" y="177"/>
                  </a:lnTo>
                  <a:lnTo>
                    <a:pt x="13" y="176"/>
                  </a:lnTo>
                  <a:lnTo>
                    <a:pt x="17" y="165"/>
                  </a:lnTo>
                  <a:lnTo>
                    <a:pt x="23" y="154"/>
                  </a:lnTo>
                  <a:lnTo>
                    <a:pt x="36" y="134"/>
                  </a:lnTo>
                  <a:lnTo>
                    <a:pt x="50" y="115"/>
                  </a:lnTo>
                  <a:lnTo>
                    <a:pt x="64" y="96"/>
                  </a:lnTo>
                  <a:lnTo>
                    <a:pt x="80" y="73"/>
                  </a:lnTo>
                  <a:lnTo>
                    <a:pt x="96" y="51"/>
                  </a:lnTo>
                  <a:lnTo>
                    <a:pt x="115" y="29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38" y="5"/>
                  </a:lnTo>
                  <a:lnTo>
                    <a:pt x="137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6" name="Freeform 2349"/>
            <p:cNvSpPr>
              <a:spLocks/>
            </p:cNvSpPr>
            <p:nvPr/>
          </p:nvSpPr>
          <p:spPr bwMode="auto">
            <a:xfrm>
              <a:off x="8089901" y="6027738"/>
              <a:ext cx="47625" cy="58738"/>
            </a:xfrm>
            <a:custGeom>
              <a:avLst/>
              <a:gdLst>
                <a:gd name="T0" fmla="*/ 2147483647 w 90"/>
                <a:gd name="T1" fmla="*/ 2147483647 h 111"/>
                <a:gd name="T2" fmla="*/ 2147483647 w 90"/>
                <a:gd name="T3" fmla="*/ 2147483647 h 111"/>
                <a:gd name="T4" fmla="*/ 2147483647 w 90"/>
                <a:gd name="T5" fmla="*/ 2147483647 h 111"/>
                <a:gd name="T6" fmla="*/ 2147483647 w 90"/>
                <a:gd name="T7" fmla="*/ 2147483647 h 111"/>
                <a:gd name="T8" fmla="*/ 2147483647 w 90"/>
                <a:gd name="T9" fmla="*/ 2147483647 h 111"/>
                <a:gd name="T10" fmla="*/ 2147483647 w 90"/>
                <a:gd name="T11" fmla="*/ 2147483647 h 111"/>
                <a:gd name="T12" fmla="*/ 2147483647 w 90"/>
                <a:gd name="T13" fmla="*/ 2147483647 h 111"/>
                <a:gd name="T14" fmla="*/ 2147483647 w 90"/>
                <a:gd name="T15" fmla="*/ 2147483647 h 111"/>
                <a:gd name="T16" fmla="*/ 2147483647 w 90"/>
                <a:gd name="T17" fmla="*/ 2147483647 h 111"/>
                <a:gd name="T18" fmla="*/ 2147483647 w 90"/>
                <a:gd name="T19" fmla="*/ 2147483647 h 111"/>
                <a:gd name="T20" fmla="*/ 0 w 90"/>
                <a:gd name="T21" fmla="*/ 2147483647 h 111"/>
                <a:gd name="T22" fmla="*/ 0 w 90"/>
                <a:gd name="T23" fmla="*/ 2147483647 h 111"/>
                <a:gd name="T24" fmla="*/ 0 w 90"/>
                <a:gd name="T25" fmla="*/ 2147483647 h 111"/>
                <a:gd name="T26" fmla="*/ 2147483647 w 90"/>
                <a:gd name="T27" fmla="*/ 2147483647 h 111"/>
                <a:gd name="T28" fmla="*/ 2147483647 w 90"/>
                <a:gd name="T29" fmla="*/ 2147483647 h 111"/>
                <a:gd name="T30" fmla="*/ 2147483647 w 90"/>
                <a:gd name="T31" fmla="*/ 2147483647 h 111"/>
                <a:gd name="T32" fmla="*/ 2147483647 w 90"/>
                <a:gd name="T33" fmla="*/ 2147483647 h 111"/>
                <a:gd name="T34" fmla="*/ 2147483647 w 90"/>
                <a:gd name="T35" fmla="*/ 2147483647 h 111"/>
                <a:gd name="T36" fmla="*/ 2147483647 w 90"/>
                <a:gd name="T37" fmla="*/ 2147483647 h 111"/>
                <a:gd name="T38" fmla="*/ 2147483647 w 90"/>
                <a:gd name="T39" fmla="*/ 2147483647 h 111"/>
                <a:gd name="T40" fmla="*/ 2147483647 w 90"/>
                <a:gd name="T41" fmla="*/ 2147483647 h 111"/>
                <a:gd name="T42" fmla="*/ 2147483647 w 90"/>
                <a:gd name="T43" fmla="*/ 2147483647 h 111"/>
                <a:gd name="T44" fmla="*/ 2147483647 w 90"/>
                <a:gd name="T45" fmla="*/ 2147483647 h 111"/>
                <a:gd name="T46" fmla="*/ 2147483647 w 90"/>
                <a:gd name="T47" fmla="*/ 2147483647 h 111"/>
                <a:gd name="T48" fmla="*/ 2147483647 w 90"/>
                <a:gd name="T49" fmla="*/ 2147483647 h 111"/>
                <a:gd name="T50" fmla="*/ 2147483647 w 90"/>
                <a:gd name="T51" fmla="*/ 2147483647 h 111"/>
                <a:gd name="T52" fmla="*/ 2147483647 w 90"/>
                <a:gd name="T53" fmla="*/ 2147483647 h 111"/>
                <a:gd name="T54" fmla="*/ 2147483647 w 90"/>
                <a:gd name="T55" fmla="*/ 2147483647 h 111"/>
                <a:gd name="T56" fmla="*/ 2147483647 w 90"/>
                <a:gd name="T57" fmla="*/ 2147483647 h 111"/>
                <a:gd name="T58" fmla="*/ 2147483647 w 90"/>
                <a:gd name="T59" fmla="*/ 2147483647 h 111"/>
                <a:gd name="T60" fmla="*/ 2147483647 w 90"/>
                <a:gd name="T61" fmla="*/ 2147483647 h 111"/>
                <a:gd name="T62" fmla="*/ 2147483647 w 90"/>
                <a:gd name="T63" fmla="*/ 0 h 111"/>
                <a:gd name="T64" fmla="*/ 2147483647 w 90"/>
                <a:gd name="T65" fmla="*/ 0 h 111"/>
                <a:gd name="T66" fmla="*/ 2147483647 w 90"/>
                <a:gd name="T67" fmla="*/ 0 h 111"/>
                <a:gd name="T68" fmla="*/ 2147483647 w 90"/>
                <a:gd name="T69" fmla="*/ 2147483647 h 111"/>
                <a:gd name="T70" fmla="*/ 2147483647 w 90"/>
                <a:gd name="T71" fmla="*/ 2147483647 h 1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0" h="111">
                  <a:moveTo>
                    <a:pt x="79" y="2"/>
                  </a:moveTo>
                  <a:lnTo>
                    <a:pt x="79" y="2"/>
                  </a:lnTo>
                  <a:lnTo>
                    <a:pt x="71" y="10"/>
                  </a:lnTo>
                  <a:lnTo>
                    <a:pt x="64" y="20"/>
                  </a:lnTo>
                  <a:lnTo>
                    <a:pt x="51" y="40"/>
                  </a:lnTo>
                  <a:lnTo>
                    <a:pt x="40" y="55"/>
                  </a:lnTo>
                  <a:lnTo>
                    <a:pt x="28" y="70"/>
                  </a:lnTo>
                  <a:lnTo>
                    <a:pt x="2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4" y="111"/>
                  </a:lnTo>
                  <a:lnTo>
                    <a:pt x="6" y="111"/>
                  </a:lnTo>
                  <a:lnTo>
                    <a:pt x="9" y="111"/>
                  </a:lnTo>
                  <a:lnTo>
                    <a:pt x="11" y="108"/>
                  </a:lnTo>
                  <a:lnTo>
                    <a:pt x="33" y="84"/>
                  </a:lnTo>
                  <a:lnTo>
                    <a:pt x="53" y="59"/>
                  </a:lnTo>
                  <a:lnTo>
                    <a:pt x="63" y="47"/>
                  </a:lnTo>
                  <a:lnTo>
                    <a:pt x="71" y="35"/>
                  </a:lnTo>
                  <a:lnTo>
                    <a:pt x="79" y="23"/>
                  </a:lnTo>
                  <a:lnTo>
                    <a:pt x="89" y="12"/>
                  </a:lnTo>
                  <a:lnTo>
                    <a:pt x="90" y="9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7" name="Freeform 2350"/>
            <p:cNvSpPr>
              <a:spLocks/>
            </p:cNvSpPr>
            <p:nvPr/>
          </p:nvSpPr>
          <p:spPr bwMode="auto">
            <a:xfrm>
              <a:off x="8461376" y="6080125"/>
              <a:ext cx="17463" cy="28575"/>
            </a:xfrm>
            <a:custGeom>
              <a:avLst/>
              <a:gdLst>
                <a:gd name="T0" fmla="*/ 2147483647 w 33"/>
                <a:gd name="T1" fmla="*/ 2147483647 h 54"/>
                <a:gd name="T2" fmla="*/ 0 w 33"/>
                <a:gd name="T3" fmla="*/ 2147483647 h 54"/>
                <a:gd name="T4" fmla="*/ 0 w 33"/>
                <a:gd name="T5" fmla="*/ 2147483647 h 54"/>
                <a:gd name="T6" fmla="*/ 0 w 33"/>
                <a:gd name="T7" fmla="*/ 2147483647 h 54"/>
                <a:gd name="T8" fmla="*/ 0 w 33"/>
                <a:gd name="T9" fmla="*/ 2147483647 h 54"/>
                <a:gd name="T10" fmla="*/ 2147483647 w 33"/>
                <a:gd name="T11" fmla="*/ 2147483647 h 54"/>
                <a:gd name="T12" fmla="*/ 2147483647 w 33"/>
                <a:gd name="T13" fmla="*/ 2147483647 h 54"/>
                <a:gd name="T14" fmla="*/ 2147483647 w 33"/>
                <a:gd name="T15" fmla="*/ 2147483647 h 54"/>
                <a:gd name="T16" fmla="*/ 2147483647 w 33"/>
                <a:gd name="T17" fmla="*/ 2147483647 h 54"/>
                <a:gd name="T18" fmla="*/ 2147483647 w 33"/>
                <a:gd name="T19" fmla="*/ 2147483647 h 54"/>
                <a:gd name="T20" fmla="*/ 2147483647 w 33"/>
                <a:gd name="T21" fmla="*/ 2147483647 h 54"/>
                <a:gd name="T22" fmla="*/ 2147483647 w 33"/>
                <a:gd name="T23" fmla="*/ 2147483647 h 54"/>
                <a:gd name="T24" fmla="*/ 2147483647 w 33"/>
                <a:gd name="T25" fmla="*/ 2147483647 h 54"/>
                <a:gd name="T26" fmla="*/ 2147483647 w 33"/>
                <a:gd name="T27" fmla="*/ 2147483647 h 54"/>
                <a:gd name="T28" fmla="*/ 2147483647 w 33"/>
                <a:gd name="T29" fmla="*/ 2147483647 h 54"/>
                <a:gd name="T30" fmla="*/ 2147483647 w 33"/>
                <a:gd name="T31" fmla="*/ 2147483647 h 54"/>
                <a:gd name="T32" fmla="*/ 2147483647 w 33"/>
                <a:gd name="T33" fmla="*/ 2147483647 h 54"/>
                <a:gd name="T34" fmla="*/ 2147483647 w 33"/>
                <a:gd name="T35" fmla="*/ 0 h 54"/>
                <a:gd name="T36" fmla="*/ 2147483647 w 33"/>
                <a:gd name="T37" fmla="*/ 0 h 54"/>
                <a:gd name="T38" fmla="*/ 2147483647 w 33"/>
                <a:gd name="T39" fmla="*/ 2147483647 h 54"/>
                <a:gd name="T40" fmla="*/ 2147483647 w 33"/>
                <a:gd name="T41" fmla="*/ 2147483647 h 54"/>
                <a:gd name="T42" fmla="*/ 2147483647 w 33"/>
                <a:gd name="T43" fmla="*/ 214748364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" h="54">
                  <a:moveTo>
                    <a:pt x="20" y="4"/>
                  </a:moveTo>
                  <a:lnTo>
                    <a:pt x="0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2" y="51"/>
                  </a:lnTo>
                  <a:lnTo>
                    <a:pt x="33" y="11"/>
                  </a:lnTo>
                  <a:lnTo>
                    <a:pt x="33" y="8"/>
                  </a:lnTo>
                  <a:lnTo>
                    <a:pt x="33" y="5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1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8" name="Freeform 2351"/>
            <p:cNvSpPr>
              <a:spLocks noEditPoints="1"/>
            </p:cNvSpPr>
            <p:nvPr/>
          </p:nvSpPr>
          <p:spPr bwMode="auto">
            <a:xfrm>
              <a:off x="7348539" y="6145213"/>
              <a:ext cx="1162050" cy="227013"/>
            </a:xfrm>
            <a:custGeom>
              <a:avLst/>
              <a:gdLst>
                <a:gd name="T0" fmla="*/ 2147483647 w 2196"/>
                <a:gd name="T1" fmla="*/ 2147483647 h 431"/>
                <a:gd name="T2" fmla="*/ 2147483647 w 2196"/>
                <a:gd name="T3" fmla="*/ 2147483647 h 431"/>
                <a:gd name="T4" fmla="*/ 2147483647 w 2196"/>
                <a:gd name="T5" fmla="*/ 2147483647 h 431"/>
                <a:gd name="T6" fmla="*/ 2147483647 w 2196"/>
                <a:gd name="T7" fmla="*/ 2147483647 h 431"/>
                <a:gd name="T8" fmla="*/ 2147483647 w 2196"/>
                <a:gd name="T9" fmla="*/ 2147483647 h 431"/>
                <a:gd name="T10" fmla="*/ 2147483647 w 2196"/>
                <a:gd name="T11" fmla="*/ 2147483647 h 431"/>
                <a:gd name="T12" fmla="*/ 2147483647 w 2196"/>
                <a:gd name="T13" fmla="*/ 2147483647 h 431"/>
                <a:gd name="T14" fmla="*/ 2147483647 w 2196"/>
                <a:gd name="T15" fmla="*/ 2147483647 h 431"/>
                <a:gd name="T16" fmla="*/ 2147483647 w 2196"/>
                <a:gd name="T17" fmla="*/ 2147483647 h 431"/>
                <a:gd name="T18" fmla="*/ 2147483647 w 2196"/>
                <a:gd name="T19" fmla="*/ 2147483647 h 431"/>
                <a:gd name="T20" fmla="*/ 2147483647 w 2196"/>
                <a:gd name="T21" fmla="*/ 2147483647 h 431"/>
                <a:gd name="T22" fmla="*/ 2147483647 w 2196"/>
                <a:gd name="T23" fmla="*/ 2147483647 h 431"/>
                <a:gd name="T24" fmla="*/ 2147483647 w 2196"/>
                <a:gd name="T25" fmla="*/ 2147483647 h 431"/>
                <a:gd name="T26" fmla="*/ 2147483647 w 2196"/>
                <a:gd name="T27" fmla="*/ 2147483647 h 431"/>
                <a:gd name="T28" fmla="*/ 2147483647 w 2196"/>
                <a:gd name="T29" fmla="*/ 2147483647 h 431"/>
                <a:gd name="T30" fmla="*/ 2147483647 w 2196"/>
                <a:gd name="T31" fmla="*/ 2147483647 h 431"/>
                <a:gd name="T32" fmla="*/ 2147483647 w 2196"/>
                <a:gd name="T33" fmla="*/ 2147483647 h 431"/>
                <a:gd name="T34" fmla="*/ 2147483647 w 2196"/>
                <a:gd name="T35" fmla="*/ 2147483647 h 431"/>
                <a:gd name="T36" fmla="*/ 2147483647 w 2196"/>
                <a:gd name="T37" fmla="*/ 2147483647 h 431"/>
                <a:gd name="T38" fmla="*/ 2147483647 w 2196"/>
                <a:gd name="T39" fmla="*/ 2147483647 h 431"/>
                <a:gd name="T40" fmla="*/ 2147483647 w 2196"/>
                <a:gd name="T41" fmla="*/ 2147483647 h 431"/>
                <a:gd name="T42" fmla="*/ 2147483647 w 2196"/>
                <a:gd name="T43" fmla="*/ 2147483647 h 431"/>
                <a:gd name="T44" fmla="*/ 2147483647 w 2196"/>
                <a:gd name="T45" fmla="*/ 2147483647 h 431"/>
                <a:gd name="T46" fmla="*/ 2147483647 w 2196"/>
                <a:gd name="T47" fmla="*/ 2147483647 h 431"/>
                <a:gd name="T48" fmla="*/ 2147483647 w 2196"/>
                <a:gd name="T49" fmla="*/ 2147483647 h 431"/>
                <a:gd name="T50" fmla="*/ 2147483647 w 2196"/>
                <a:gd name="T51" fmla="*/ 2147483647 h 431"/>
                <a:gd name="T52" fmla="*/ 2147483647 w 2196"/>
                <a:gd name="T53" fmla="*/ 2147483647 h 431"/>
                <a:gd name="T54" fmla="*/ 2147483647 w 2196"/>
                <a:gd name="T55" fmla="*/ 2147483647 h 431"/>
                <a:gd name="T56" fmla="*/ 2147483647 w 2196"/>
                <a:gd name="T57" fmla="*/ 2147483647 h 431"/>
                <a:gd name="T58" fmla="*/ 2147483647 w 2196"/>
                <a:gd name="T59" fmla="*/ 2147483647 h 431"/>
                <a:gd name="T60" fmla="*/ 2147483647 w 2196"/>
                <a:gd name="T61" fmla="*/ 2147483647 h 431"/>
                <a:gd name="T62" fmla="*/ 2147483647 w 2196"/>
                <a:gd name="T63" fmla="*/ 2147483647 h 431"/>
                <a:gd name="T64" fmla="*/ 2147483647 w 2196"/>
                <a:gd name="T65" fmla="*/ 2147483647 h 431"/>
                <a:gd name="T66" fmla="*/ 2147483647 w 2196"/>
                <a:gd name="T67" fmla="*/ 2147483647 h 431"/>
                <a:gd name="T68" fmla="*/ 2147483647 w 2196"/>
                <a:gd name="T69" fmla="*/ 2147483647 h 431"/>
                <a:gd name="T70" fmla="*/ 2147483647 w 2196"/>
                <a:gd name="T71" fmla="*/ 2147483647 h 431"/>
                <a:gd name="T72" fmla="*/ 2147483647 w 2196"/>
                <a:gd name="T73" fmla="*/ 2147483647 h 431"/>
                <a:gd name="T74" fmla="*/ 2147483647 w 2196"/>
                <a:gd name="T75" fmla="*/ 2147483647 h 431"/>
                <a:gd name="T76" fmla="*/ 2147483647 w 2196"/>
                <a:gd name="T77" fmla="*/ 2147483647 h 431"/>
                <a:gd name="T78" fmla="*/ 2147483647 w 2196"/>
                <a:gd name="T79" fmla="*/ 2147483647 h 431"/>
                <a:gd name="T80" fmla="*/ 2147483647 w 2196"/>
                <a:gd name="T81" fmla="*/ 2147483647 h 431"/>
                <a:gd name="T82" fmla="*/ 2147483647 w 2196"/>
                <a:gd name="T83" fmla="*/ 2147483647 h 431"/>
                <a:gd name="T84" fmla="*/ 2147483647 w 2196"/>
                <a:gd name="T85" fmla="*/ 2147483647 h 431"/>
                <a:gd name="T86" fmla="*/ 2147483647 w 2196"/>
                <a:gd name="T87" fmla="*/ 2147483647 h 431"/>
                <a:gd name="T88" fmla="*/ 2147483647 w 2196"/>
                <a:gd name="T89" fmla="*/ 2147483647 h 431"/>
                <a:gd name="T90" fmla="*/ 2147483647 w 2196"/>
                <a:gd name="T91" fmla="*/ 2147483647 h 431"/>
                <a:gd name="T92" fmla="*/ 2147483647 w 2196"/>
                <a:gd name="T93" fmla="*/ 2147483647 h 431"/>
                <a:gd name="T94" fmla="*/ 2147483647 w 2196"/>
                <a:gd name="T95" fmla="*/ 2147483647 h 431"/>
                <a:gd name="T96" fmla="*/ 2147483647 w 2196"/>
                <a:gd name="T97" fmla="*/ 2147483647 h 431"/>
                <a:gd name="T98" fmla="*/ 2147483647 w 2196"/>
                <a:gd name="T99" fmla="*/ 2147483647 h 431"/>
                <a:gd name="T100" fmla="*/ 2147483647 w 2196"/>
                <a:gd name="T101" fmla="*/ 2147483647 h 431"/>
                <a:gd name="T102" fmla="*/ 2147483647 w 2196"/>
                <a:gd name="T103" fmla="*/ 2147483647 h 431"/>
                <a:gd name="T104" fmla="*/ 2147483647 w 2196"/>
                <a:gd name="T105" fmla="*/ 2147483647 h 431"/>
                <a:gd name="T106" fmla="*/ 2147483647 w 2196"/>
                <a:gd name="T107" fmla="*/ 2147483647 h 431"/>
                <a:gd name="T108" fmla="*/ 2147483647 w 2196"/>
                <a:gd name="T109" fmla="*/ 2147483647 h 43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196" h="431">
                  <a:moveTo>
                    <a:pt x="2176" y="386"/>
                  </a:moveTo>
                  <a:lnTo>
                    <a:pt x="2176" y="386"/>
                  </a:lnTo>
                  <a:lnTo>
                    <a:pt x="2079" y="388"/>
                  </a:lnTo>
                  <a:lnTo>
                    <a:pt x="2081" y="365"/>
                  </a:lnTo>
                  <a:lnTo>
                    <a:pt x="2083" y="340"/>
                  </a:lnTo>
                  <a:lnTo>
                    <a:pt x="2085" y="313"/>
                  </a:lnTo>
                  <a:lnTo>
                    <a:pt x="2086" y="285"/>
                  </a:lnTo>
                  <a:lnTo>
                    <a:pt x="2086" y="257"/>
                  </a:lnTo>
                  <a:lnTo>
                    <a:pt x="2085" y="244"/>
                  </a:lnTo>
                  <a:lnTo>
                    <a:pt x="2083" y="232"/>
                  </a:lnTo>
                  <a:lnTo>
                    <a:pt x="2079" y="219"/>
                  </a:lnTo>
                  <a:lnTo>
                    <a:pt x="2075" y="209"/>
                  </a:lnTo>
                  <a:lnTo>
                    <a:pt x="2070" y="199"/>
                  </a:lnTo>
                  <a:lnTo>
                    <a:pt x="2063" y="190"/>
                  </a:lnTo>
                  <a:lnTo>
                    <a:pt x="2055" y="181"/>
                  </a:lnTo>
                  <a:lnTo>
                    <a:pt x="2044" y="176"/>
                  </a:lnTo>
                  <a:lnTo>
                    <a:pt x="2033" y="172"/>
                  </a:lnTo>
                  <a:lnTo>
                    <a:pt x="2020" y="169"/>
                  </a:lnTo>
                  <a:lnTo>
                    <a:pt x="1995" y="165"/>
                  </a:lnTo>
                  <a:lnTo>
                    <a:pt x="1971" y="162"/>
                  </a:lnTo>
                  <a:lnTo>
                    <a:pt x="1936" y="158"/>
                  </a:lnTo>
                  <a:lnTo>
                    <a:pt x="1902" y="156"/>
                  </a:lnTo>
                  <a:lnTo>
                    <a:pt x="1866" y="153"/>
                  </a:lnTo>
                  <a:lnTo>
                    <a:pt x="1832" y="149"/>
                  </a:lnTo>
                  <a:lnTo>
                    <a:pt x="1818" y="147"/>
                  </a:lnTo>
                  <a:lnTo>
                    <a:pt x="1804" y="146"/>
                  </a:lnTo>
                  <a:lnTo>
                    <a:pt x="1775" y="146"/>
                  </a:lnTo>
                  <a:lnTo>
                    <a:pt x="1746" y="147"/>
                  </a:lnTo>
                  <a:lnTo>
                    <a:pt x="1717" y="147"/>
                  </a:lnTo>
                  <a:lnTo>
                    <a:pt x="1632" y="145"/>
                  </a:lnTo>
                  <a:lnTo>
                    <a:pt x="1546" y="143"/>
                  </a:lnTo>
                  <a:lnTo>
                    <a:pt x="1510" y="143"/>
                  </a:lnTo>
                  <a:lnTo>
                    <a:pt x="1473" y="142"/>
                  </a:lnTo>
                  <a:lnTo>
                    <a:pt x="1400" y="137"/>
                  </a:lnTo>
                  <a:lnTo>
                    <a:pt x="1325" y="133"/>
                  </a:lnTo>
                  <a:lnTo>
                    <a:pt x="1288" y="131"/>
                  </a:lnTo>
                  <a:lnTo>
                    <a:pt x="1252" y="131"/>
                  </a:lnTo>
                  <a:lnTo>
                    <a:pt x="1185" y="130"/>
                  </a:lnTo>
                  <a:lnTo>
                    <a:pt x="1119" y="129"/>
                  </a:lnTo>
                  <a:lnTo>
                    <a:pt x="1052" y="127"/>
                  </a:lnTo>
                  <a:lnTo>
                    <a:pt x="987" y="123"/>
                  </a:lnTo>
                  <a:lnTo>
                    <a:pt x="918" y="119"/>
                  </a:lnTo>
                  <a:lnTo>
                    <a:pt x="883" y="118"/>
                  </a:lnTo>
                  <a:lnTo>
                    <a:pt x="849" y="115"/>
                  </a:lnTo>
                  <a:lnTo>
                    <a:pt x="815" y="111"/>
                  </a:lnTo>
                  <a:lnTo>
                    <a:pt x="781" y="104"/>
                  </a:lnTo>
                  <a:lnTo>
                    <a:pt x="765" y="100"/>
                  </a:lnTo>
                  <a:lnTo>
                    <a:pt x="748" y="95"/>
                  </a:lnTo>
                  <a:lnTo>
                    <a:pt x="732" y="88"/>
                  </a:lnTo>
                  <a:lnTo>
                    <a:pt x="716" y="80"/>
                  </a:lnTo>
                  <a:lnTo>
                    <a:pt x="689" y="67"/>
                  </a:lnTo>
                  <a:lnTo>
                    <a:pt x="662" y="57"/>
                  </a:lnTo>
                  <a:lnTo>
                    <a:pt x="633" y="47"/>
                  </a:lnTo>
                  <a:lnTo>
                    <a:pt x="605" y="40"/>
                  </a:lnTo>
                  <a:lnTo>
                    <a:pt x="575" y="34"/>
                  </a:lnTo>
                  <a:lnTo>
                    <a:pt x="546" y="28"/>
                  </a:lnTo>
                  <a:lnTo>
                    <a:pt x="488" y="20"/>
                  </a:lnTo>
                  <a:lnTo>
                    <a:pt x="420" y="12"/>
                  </a:lnTo>
                  <a:lnTo>
                    <a:pt x="352" y="5"/>
                  </a:lnTo>
                  <a:lnTo>
                    <a:pt x="318" y="2"/>
                  </a:lnTo>
                  <a:lnTo>
                    <a:pt x="284" y="1"/>
                  </a:lnTo>
                  <a:lnTo>
                    <a:pt x="251" y="0"/>
                  </a:lnTo>
                  <a:lnTo>
                    <a:pt x="217" y="1"/>
                  </a:lnTo>
                  <a:lnTo>
                    <a:pt x="211" y="1"/>
                  </a:lnTo>
                  <a:lnTo>
                    <a:pt x="206" y="4"/>
                  </a:lnTo>
                  <a:lnTo>
                    <a:pt x="204" y="5"/>
                  </a:lnTo>
                  <a:lnTo>
                    <a:pt x="202" y="8"/>
                  </a:lnTo>
                  <a:lnTo>
                    <a:pt x="199" y="10"/>
                  </a:lnTo>
                  <a:lnTo>
                    <a:pt x="198" y="16"/>
                  </a:lnTo>
                  <a:lnTo>
                    <a:pt x="196" y="21"/>
                  </a:lnTo>
                  <a:lnTo>
                    <a:pt x="196" y="97"/>
                  </a:lnTo>
                  <a:lnTo>
                    <a:pt x="170" y="93"/>
                  </a:lnTo>
                  <a:lnTo>
                    <a:pt x="145" y="88"/>
                  </a:lnTo>
                  <a:lnTo>
                    <a:pt x="119" y="82"/>
                  </a:lnTo>
                  <a:lnTo>
                    <a:pt x="93" y="77"/>
                  </a:lnTo>
                  <a:lnTo>
                    <a:pt x="86" y="77"/>
                  </a:lnTo>
                  <a:lnTo>
                    <a:pt x="81" y="80"/>
                  </a:lnTo>
                  <a:lnTo>
                    <a:pt x="77" y="84"/>
                  </a:lnTo>
                  <a:lnTo>
                    <a:pt x="73" y="88"/>
                  </a:lnTo>
                  <a:lnTo>
                    <a:pt x="70" y="93"/>
                  </a:lnTo>
                  <a:lnTo>
                    <a:pt x="67" y="99"/>
                  </a:lnTo>
                  <a:lnTo>
                    <a:pt x="66" y="111"/>
                  </a:lnTo>
                  <a:lnTo>
                    <a:pt x="65" y="171"/>
                  </a:lnTo>
                  <a:lnTo>
                    <a:pt x="62" y="230"/>
                  </a:lnTo>
                  <a:lnTo>
                    <a:pt x="54" y="351"/>
                  </a:lnTo>
                  <a:lnTo>
                    <a:pt x="20" y="351"/>
                  </a:lnTo>
                  <a:lnTo>
                    <a:pt x="14" y="351"/>
                  </a:lnTo>
                  <a:lnTo>
                    <a:pt x="10" y="352"/>
                  </a:lnTo>
                  <a:lnTo>
                    <a:pt x="8" y="354"/>
                  </a:lnTo>
                  <a:lnTo>
                    <a:pt x="5" y="356"/>
                  </a:lnTo>
                  <a:lnTo>
                    <a:pt x="1" y="363"/>
                  </a:lnTo>
                  <a:lnTo>
                    <a:pt x="0" y="370"/>
                  </a:lnTo>
                  <a:lnTo>
                    <a:pt x="1" y="378"/>
                  </a:lnTo>
                  <a:lnTo>
                    <a:pt x="5" y="385"/>
                  </a:lnTo>
                  <a:lnTo>
                    <a:pt x="8" y="386"/>
                  </a:lnTo>
                  <a:lnTo>
                    <a:pt x="10" y="389"/>
                  </a:lnTo>
                  <a:lnTo>
                    <a:pt x="14" y="390"/>
                  </a:lnTo>
                  <a:lnTo>
                    <a:pt x="20" y="390"/>
                  </a:lnTo>
                  <a:lnTo>
                    <a:pt x="61" y="390"/>
                  </a:lnTo>
                  <a:lnTo>
                    <a:pt x="66" y="393"/>
                  </a:lnTo>
                  <a:lnTo>
                    <a:pt x="71" y="394"/>
                  </a:lnTo>
                  <a:lnTo>
                    <a:pt x="78" y="393"/>
                  </a:lnTo>
                  <a:lnTo>
                    <a:pt x="84" y="390"/>
                  </a:lnTo>
                  <a:lnTo>
                    <a:pt x="339" y="393"/>
                  </a:lnTo>
                  <a:lnTo>
                    <a:pt x="592" y="396"/>
                  </a:lnTo>
                  <a:lnTo>
                    <a:pt x="1101" y="404"/>
                  </a:lnTo>
                  <a:lnTo>
                    <a:pt x="1170" y="405"/>
                  </a:lnTo>
                  <a:lnTo>
                    <a:pt x="1238" y="408"/>
                  </a:lnTo>
                  <a:lnTo>
                    <a:pt x="1375" y="413"/>
                  </a:lnTo>
                  <a:lnTo>
                    <a:pt x="1512" y="419"/>
                  </a:lnTo>
                  <a:lnTo>
                    <a:pt x="1580" y="420"/>
                  </a:lnTo>
                  <a:lnTo>
                    <a:pt x="1649" y="420"/>
                  </a:lnTo>
                  <a:lnTo>
                    <a:pt x="1682" y="420"/>
                  </a:lnTo>
                  <a:lnTo>
                    <a:pt x="1713" y="422"/>
                  </a:lnTo>
                  <a:lnTo>
                    <a:pt x="1778" y="426"/>
                  </a:lnTo>
                  <a:lnTo>
                    <a:pt x="1842" y="430"/>
                  </a:lnTo>
                  <a:lnTo>
                    <a:pt x="1875" y="431"/>
                  </a:lnTo>
                  <a:lnTo>
                    <a:pt x="1907" y="431"/>
                  </a:lnTo>
                  <a:lnTo>
                    <a:pt x="1975" y="431"/>
                  </a:lnTo>
                  <a:lnTo>
                    <a:pt x="2041" y="430"/>
                  </a:lnTo>
                  <a:lnTo>
                    <a:pt x="2176" y="427"/>
                  </a:lnTo>
                  <a:lnTo>
                    <a:pt x="2181" y="426"/>
                  </a:lnTo>
                  <a:lnTo>
                    <a:pt x="2185" y="424"/>
                  </a:lnTo>
                  <a:lnTo>
                    <a:pt x="2188" y="423"/>
                  </a:lnTo>
                  <a:lnTo>
                    <a:pt x="2191" y="420"/>
                  </a:lnTo>
                  <a:lnTo>
                    <a:pt x="2195" y="413"/>
                  </a:lnTo>
                  <a:lnTo>
                    <a:pt x="2196" y="407"/>
                  </a:lnTo>
                  <a:lnTo>
                    <a:pt x="2195" y="398"/>
                  </a:lnTo>
                  <a:lnTo>
                    <a:pt x="2191" y="392"/>
                  </a:lnTo>
                  <a:lnTo>
                    <a:pt x="2188" y="390"/>
                  </a:lnTo>
                  <a:lnTo>
                    <a:pt x="2185" y="388"/>
                  </a:lnTo>
                  <a:lnTo>
                    <a:pt x="2181" y="386"/>
                  </a:lnTo>
                  <a:lnTo>
                    <a:pt x="2176" y="386"/>
                  </a:lnTo>
                  <a:close/>
                  <a:moveTo>
                    <a:pt x="1101" y="365"/>
                  </a:moveTo>
                  <a:lnTo>
                    <a:pt x="1101" y="365"/>
                  </a:lnTo>
                  <a:lnTo>
                    <a:pt x="1033" y="363"/>
                  </a:lnTo>
                  <a:lnTo>
                    <a:pt x="964" y="363"/>
                  </a:lnTo>
                  <a:lnTo>
                    <a:pt x="827" y="363"/>
                  </a:lnTo>
                  <a:lnTo>
                    <a:pt x="763" y="362"/>
                  </a:lnTo>
                  <a:lnTo>
                    <a:pt x="700" y="359"/>
                  </a:lnTo>
                  <a:lnTo>
                    <a:pt x="636" y="356"/>
                  </a:lnTo>
                  <a:lnTo>
                    <a:pt x="572" y="355"/>
                  </a:lnTo>
                  <a:lnTo>
                    <a:pt x="453" y="354"/>
                  </a:lnTo>
                  <a:lnTo>
                    <a:pt x="333" y="354"/>
                  </a:lnTo>
                  <a:lnTo>
                    <a:pt x="95" y="351"/>
                  </a:lnTo>
                  <a:lnTo>
                    <a:pt x="103" y="267"/>
                  </a:lnTo>
                  <a:lnTo>
                    <a:pt x="105" y="225"/>
                  </a:lnTo>
                  <a:lnTo>
                    <a:pt x="107" y="183"/>
                  </a:lnTo>
                  <a:lnTo>
                    <a:pt x="107" y="137"/>
                  </a:lnTo>
                  <a:lnTo>
                    <a:pt x="105" y="126"/>
                  </a:lnTo>
                  <a:lnTo>
                    <a:pt x="105" y="122"/>
                  </a:lnTo>
                  <a:lnTo>
                    <a:pt x="109" y="122"/>
                  </a:lnTo>
                  <a:lnTo>
                    <a:pt x="122" y="126"/>
                  </a:lnTo>
                  <a:lnTo>
                    <a:pt x="142" y="130"/>
                  </a:lnTo>
                  <a:lnTo>
                    <a:pt x="162" y="134"/>
                  </a:lnTo>
                  <a:lnTo>
                    <a:pt x="183" y="137"/>
                  </a:lnTo>
                  <a:lnTo>
                    <a:pt x="203" y="138"/>
                  </a:lnTo>
                  <a:lnTo>
                    <a:pt x="207" y="142"/>
                  </a:lnTo>
                  <a:lnTo>
                    <a:pt x="213" y="143"/>
                  </a:lnTo>
                  <a:lnTo>
                    <a:pt x="218" y="143"/>
                  </a:lnTo>
                  <a:lnTo>
                    <a:pt x="225" y="142"/>
                  </a:lnTo>
                  <a:lnTo>
                    <a:pt x="229" y="139"/>
                  </a:lnTo>
                  <a:lnTo>
                    <a:pt x="233" y="135"/>
                  </a:lnTo>
                  <a:lnTo>
                    <a:pt x="236" y="130"/>
                  </a:lnTo>
                  <a:lnTo>
                    <a:pt x="237" y="124"/>
                  </a:lnTo>
                  <a:lnTo>
                    <a:pt x="237" y="40"/>
                  </a:lnTo>
                  <a:lnTo>
                    <a:pt x="263" y="42"/>
                  </a:lnTo>
                  <a:lnTo>
                    <a:pt x="290" y="44"/>
                  </a:lnTo>
                  <a:lnTo>
                    <a:pt x="343" y="50"/>
                  </a:lnTo>
                  <a:lnTo>
                    <a:pt x="394" y="57"/>
                  </a:lnTo>
                  <a:lnTo>
                    <a:pt x="421" y="58"/>
                  </a:lnTo>
                  <a:lnTo>
                    <a:pt x="447" y="59"/>
                  </a:lnTo>
                  <a:lnTo>
                    <a:pt x="477" y="61"/>
                  </a:lnTo>
                  <a:lnTo>
                    <a:pt x="508" y="63"/>
                  </a:lnTo>
                  <a:lnTo>
                    <a:pt x="538" y="69"/>
                  </a:lnTo>
                  <a:lnTo>
                    <a:pt x="568" y="74"/>
                  </a:lnTo>
                  <a:lnTo>
                    <a:pt x="598" y="82"/>
                  </a:lnTo>
                  <a:lnTo>
                    <a:pt x="626" y="92"/>
                  </a:lnTo>
                  <a:lnTo>
                    <a:pt x="655" y="101"/>
                  </a:lnTo>
                  <a:lnTo>
                    <a:pt x="683" y="112"/>
                  </a:lnTo>
                  <a:lnTo>
                    <a:pt x="732" y="130"/>
                  </a:lnTo>
                  <a:lnTo>
                    <a:pt x="755" y="137"/>
                  </a:lnTo>
                  <a:lnTo>
                    <a:pt x="781" y="145"/>
                  </a:lnTo>
                  <a:lnTo>
                    <a:pt x="805" y="150"/>
                  </a:lnTo>
                  <a:lnTo>
                    <a:pt x="830" y="156"/>
                  </a:lnTo>
                  <a:lnTo>
                    <a:pt x="856" y="158"/>
                  </a:lnTo>
                  <a:lnTo>
                    <a:pt x="881" y="161"/>
                  </a:lnTo>
                  <a:lnTo>
                    <a:pt x="911" y="162"/>
                  </a:lnTo>
                  <a:lnTo>
                    <a:pt x="941" y="164"/>
                  </a:lnTo>
                  <a:lnTo>
                    <a:pt x="1002" y="164"/>
                  </a:lnTo>
                  <a:lnTo>
                    <a:pt x="1062" y="164"/>
                  </a:lnTo>
                  <a:lnTo>
                    <a:pt x="1093" y="165"/>
                  </a:lnTo>
                  <a:lnTo>
                    <a:pt x="1123" y="166"/>
                  </a:lnTo>
                  <a:lnTo>
                    <a:pt x="1155" y="169"/>
                  </a:lnTo>
                  <a:lnTo>
                    <a:pt x="1188" y="169"/>
                  </a:lnTo>
                  <a:lnTo>
                    <a:pt x="1253" y="171"/>
                  </a:lnTo>
                  <a:lnTo>
                    <a:pt x="1318" y="171"/>
                  </a:lnTo>
                  <a:lnTo>
                    <a:pt x="1349" y="173"/>
                  </a:lnTo>
                  <a:lnTo>
                    <a:pt x="1382" y="176"/>
                  </a:lnTo>
                  <a:lnTo>
                    <a:pt x="1416" y="179"/>
                  </a:lnTo>
                  <a:lnTo>
                    <a:pt x="1449" y="181"/>
                  </a:lnTo>
                  <a:lnTo>
                    <a:pt x="1515" y="184"/>
                  </a:lnTo>
                  <a:lnTo>
                    <a:pt x="1581" y="184"/>
                  </a:lnTo>
                  <a:lnTo>
                    <a:pt x="1647" y="184"/>
                  </a:lnTo>
                  <a:lnTo>
                    <a:pt x="1717" y="184"/>
                  </a:lnTo>
                  <a:lnTo>
                    <a:pt x="1789" y="187"/>
                  </a:lnTo>
                  <a:lnTo>
                    <a:pt x="1824" y="188"/>
                  </a:lnTo>
                  <a:lnTo>
                    <a:pt x="1860" y="191"/>
                  </a:lnTo>
                  <a:lnTo>
                    <a:pt x="1895" y="195"/>
                  </a:lnTo>
                  <a:lnTo>
                    <a:pt x="1930" y="199"/>
                  </a:lnTo>
                  <a:lnTo>
                    <a:pt x="1960" y="203"/>
                  </a:lnTo>
                  <a:lnTo>
                    <a:pt x="1978" y="204"/>
                  </a:lnTo>
                  <a:lnTo>
                    <a:pt x="1995" y="209"/>
                  </a:lnTo>
                  <a:lnTo>
                    <a:pt x="2012" y="214"/>
                  </a:lnTo>
                  <a:lnTo>
                    <a:pt x="2020" y="218"/>
                  </a:lnTo>
                  <a:lnTo>
                    <a:pt x="2026" y="223"/>
                  </a:lnTo>
                  <a:lnTo>
                    <a:pt x="2032" y="229"/>
                  </a:lnTo>
                  <a:lnTo>
                    <a:pt x="2036" y="236"/>
                  </a:lnTo>
                  <a:lnTo>
                    <a:pt x="2040" y="242"/>
                  </a:lnTo>
                  <a:lnTo>
                    <a:pt x="2041" y="251"/>
                  </a:lnTo>
                  <a:lnTo>
                    <a:pt x="2043" y="285"/>
                  </a:lnTo>
                  <a:lnTo>
                    <a:pt x="2041" y="320"/>
                  </a:lnTo>
                  <a:lnTo>
                    <a:pt x="2040" y="354"/>
                  </a:lnTo>
                  <a:lnTo>
                    <a:pt x="2040" y="388"/>
                  </a:lnTo>
                  <a:lnTo>
                    <a:pt x="1922" y="388"/>
                  </a:lnTo>
                  <a:lnTo>
                    <a:pt x="1805" y="385"/>
                  </a:lnTo>
                  <a:lnTo>
                    <a:pt x="1571" y="379"/>
                  </a:lnTo>
                  <a:lnTo>
                    <a:pt x="1336" y="373"/>
                  </a:lnTo>
                  <a:lnTo>
                    <a:pt x="1101" y="36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69" name="Freeform 2352"/>
            <p:cNvSpPr>
              <a:spLocks/>
            </p:cNvSpPr>
            <p:nvPr/>
          </p:nvSpPr>
          <p:spPr bwMode="auto">
            <a:xfrm>
              <a:off x="7318376" y="5876925"/>
              <a:ext cx="263525" cy="284163"/>
            </a:xfrm>
            <a:custGeom>
              <a:avLst/>
              <a:gdLst>
                <a:gd name="T0" fmla="*/ 2147483647 w 499"/>
                <a:gd name="T1" fmla="*/ 2147483647 h 536"/>
                <a:gd name="T2" fmla="*/ 2147483647 w 499"/>
                <a:gd name="T3" fmla="*/ 2147483647 h 536"/>
                <a:gd name="T4" fmla="*/ 2147483647 w 499"/>
                <a:gd name="T5" fmla="*/ 2147483647 h 536"/>
                <a:gd name="T6" fmla="*/ 2147483647 w 499"/>
                <a:gd name="T7" fmla="*/ 2147483647 h 536"/>
                <a:gd name="T8" fmla="*/ 2147483647 w 499"/>
                <a:gd name="T9" fmla="*/ 2147483647 h 536"/>
                <a:gd name="T10" fmla="*/ 2147483647 w 499"/>
                <a:gd name="T11" fmla="*/ 2147483647 h 536"/>
                <a:gd name="T12" fmla="*/ 2147483647 w 499"/>
                <a:gd name="T13" fmla="*/ 2147483647 h 536"/>
                <a:gd name="T14" fmla="*/ 2147483647 w 499"/>
                <a:gd name="T15" fmla="*/ 0 h 536"/>
                <a:gd name="T16" fmla="*/ 2147483647 w 499"/>
                <a:gd name="T17" fmla="*/ 2147483647 h 536"/>
                <a:gd name="T18" fmla="*/ 2147483647 w 499"/>
                <a:gd name="T19" fmla="*/ 2147483647 h 536"/>
                <a:gd name="T20" fmla="*/ 2147483647 w 499"/>
                <a:gd name="T21" fmla="*/ 2147483647 h 536"/>
                <a:gd name="T22" fmla="*/ 2147483647 w 499"/>
                <a:gd name="T23" fmla="*/ 2147483647 h 536"/>
                <a:gd name="T24" fmla="*/ 2147483647 w 499"/>
                <a:gd name="T25" fmla="*/ 2147483647 h 536"/>
                <a:gd name="T26" fmla="*/ 0 w 499"/>
                <a:gd name="T27" fmla="*/ 2147483647 h 536"/>
                <a:gd name="T28" fmla="*/ 2147483647 w 499"/>
                <a:gd name="T29" fmla="*/ 2147483647 h 536"/>
                <a:gd name="T30" fmla="*/ 2147483647 w 499"/>
                <a:gd name="T31" fmla="*/ 2147483647 h 536"/>
                <a:gd name="T32" fmla="*/ 2147483647 w 499"/>
                <a:gd name="T33" fmla="*/ 2147483647 h 536"/>
                <a:gd name="T34" fmla="*/ 2147483647 w 499"/>
                <a:gd name="T35" fmla="*/ 2147483647 h 536"/>
                <a:gd name="T36" fmla="*/ 2147483647 w 499"/>
                <a:gd name="T37" fmla="*/ 2147483647 h 536"/>
                <a:gd name="T38" fmla="*/ 2147483647 w 499"/>
                <a:gd name="T39" fmla="*/ 2147483647 h 536"/>
                <a:gd name="T40" fmla="*/ 2147483647 w 499"/>
                <a:gd name="T41" fmla="*/ 2147483647 h 536"/>
                <a:gd name="T42" fmla="*/ 2147483647 w 499"/>
                <a:gd name="T43" fmla="*/ 2147483647 h 536"/>
                <a:gd name="T44" fmla="*/ 2147483647 w 499"/>
                <a:gd name="T45" fmla="*/ 2147483647 h 536"/>
                <a:gd name="T46" fmla="*/ 2147483647 w 499"/>
                <a:gd name="T47" fmla="*/ 2147483647 h 536"/>
                <a:gd name="T48" fmla="*/ 2147483647 w 499"/>
                <a:gd name="T49" fmla="*/ 2147483647 h 536"/>
                <a:gd name="T50" fmla="*/ 2147483647 w 499"/>
                <a:gd name="T51" fmla="*/ 2147483647 h 536"/>
                <a:gd name="T52" fmla="*/ 2147483647 w 499"/>
                <a:gd name="T53" fmla="*/ 2147483647 h 536"/>
                <a:gd name="T54" fmla="*/ 2147483647 w 499"/>
                <a:gd name="T55" fmla="*/ 2147483647 h 536"/>
                <a:gd name="T56" fmla="*/ 2147483647 w 499"/>
                <a:gd name="T57" fmla="*/ 2147483647 h 536"/>
                <a:gd name="T58" fmla="*/ 2147483647 w 499"/>
                <a:gd name="T59" fmla="*/ 2147483647 h 536"/>
                <a:gd name="T60" fmla="*/ 2147483647 w 499"/>
                <a:gd name="T61" fmla="*/ 2147483647 h 536"/>
                <a:gd name="T62" fmla="*/ 2147483647 w 499"/>
                <a:gd name="T63" fmla="*/ 2147483647 h 536"/>
                <a:gd name="T64" fmla="*/ 2147483647 w 499"/>
                <a:gd name="T65" fmla="*/ 2147483647 h 536"/>
                <a:gd name="T66" fmla="*/ 2147483647 w 499"/>
                <a:gd name="T67" fmla="*/ 2147483647 h 536"/>
                <a:gd name="T68" fmla="*/ 2147483647 w 499"/>
                <a:gd name="T69" fmla="*/ 2147483647 h 536"/>
                <a:gd name="T70" fmla="*/ 2147483647 w 499"/>
                <a:gd name="T71" fmla="*/ 2147483647 h 536"/>
                <a:gd name="T72" fmla="*/ 2147483647 w 499"/>
                <a:gd name="T73" fmla="*/ 2147483647 h 536"/>
                <a:gd name="T74" fmla="*/ 2147483647 w 499"/>
                <a:gd name="T75" fmla="*/ 2147483647 h 536"/>
                <a:gd name="T76" fmla="*/ 2147483647 w 499"/>
                <a:gd name="T77" fmla="*/ 2147483647 h 536"/>
                <a:gd name="T78" fmla="*/ 2147483647 w 499"/>
                <a:gd name="T79" fmla="*/ 2147483647 h 536"/>
                <a:gd name="T80" fmla="*/ 2147483647 w 499"/>
                <a:gd name="T81" fmla="*/ 2147483647 h 536"/>
                <a:gd name="T82" fmla="*/ 2147483647 w 499"/>
                <a:gd name="T83" fmla="*/ 2147483647 h 536"/>
                <a:gd name="T84" fmla="*/ 2147483647 w 499"/>
                <a:gd name="T85" fmla="*/ 2147483647 h 536"/>
                <a:gd name="T86" fmla="*/ 2147483647 w 499"/>
                <a:gd name="T87" fmla="*/ 2147483647 h 536"/>
                <a:gd name="T88" fmla="*/ 2147483647 w 499"/>
                <a:gd name="T89" fmla="*/ 2147483647 h 536"/>
                <a:gd name="T90" fmla="*/ 2147483647 w 499"/>
                <a:gd name="T91" fmla="*/ 2147483647 h 536"/>
                <a:gd name="T92" fmla="*/ 2147483647 w 499"/>
                <a:gd name="T93" fmla="*/ 2147483647 h 536"/>
                <a:gd name="T94" fmla="*/ 2147483647 w 499"/>
                <a:gd name="T95" fmla="*/ 2147483647 h 536"/>
                <a:gd name="T96" fmla="*/ 2147483647 w 499"/>
                <a:gd name="T97" fmla="*/ 2147483647 h 536"/>
                <a:gd name="T98" fmla="*/ 2147483647 w 499"/>
                <a:gd name="T99" fmla="*/ 2147483647 h 536"/>
                <a:gd name="T100" fmla="*/ 2147483647 w 499"/>
                <a:gd name="T101" fmla="*/ 2147483647 h 536"/>
                <a:gd name="T102" fmla="*/ 2147483647 w 499"/>
                <a:gd name="T103" fmla="*/ 2147483647 h 536"/>
                <a:gd name="T104" fmla="*/ 2147483647 w 499"/>
                <a:gd name="T105" fmla="*/ 2147483647 h 536"/>
                <a:gd name="T106" fmla="*/ 2147483647 w 499"/>
                <a:gd name="T107" fmla="*/ 2147483647 h 536"/>
                <a:gd name="T108" fmla="*/ 2147483647 w 499"/>
                <a:gd name="T109" fmla="*/ 2147483647 h 536"/>
                <a:gd name="T110" fmla="*/ 2147483647 w 499"/>
                <a:gd name="T111" fmla="*/ 2147483647 h 536"/>
                <a:gd name="T112" fmla="*/ 2147483647 w 499"/>
                <a:gd name="T113" fmla="*/ 2147483647 h 536"/>
                <a:gd name="T114" fmla="*/ 2147483647 w 499"/>
                <a:gd name="T115" fmla="*/ 2147483647 h 536"/>
                <a:gd name="T116" fmla="*/ 2147483647 w 499"/>
                <a:gd name="T117" fmla="*/ 2147483647 h 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9" h="536">
                  <a:moveTo>
                    <a:pt x="490" y="145"/>
                  </a:moveTo>
                  <a:lnTo>
                    <a:pt x="490" y="145"/>
                  </a:lnTo>
                  <a:lnTo>
                    <a:pt x="431" y="117"/>
                  </a:lnTo>
                  <a:lnTo>
                    <a:pt x="373" y="88"/>
                  </a:lnTo>
                  <a:lnTo>
                    <a:pt x="343" y="76"/>
                  </a:lnTo>
                  <a:lnTo>
                    <a:pt x="313" y="64"/>
                  </a:lnTo>
                  <a:lnTo>
                    <a:pt x="282" y="53"/>
                  </a:lnTo>
                  <a:lnTo>
                    <a:pt x="251" y="45"/>
                  </a:lnTo>
                  <a:lnTo>
                    <a:pt x="197" y="29"/>
                  </a:lnTo>
                  <a:lnTo>
                    <a:pt x="168" y="20"/>
                  </a:lnTo>
                  <a:lnTo>
                    <a:pt x="138" y="12"/>
                  </a:lnTo>
                  <a:lnTo>
                    <a:pt x="110" y="5"/>
                  </a:lnTo>
                  <a:lnTo>
                    <a:pt x="80" y="1"/>
                  </a:lnTo>
                  <a:lnTo>
                    <a:pt x="66" y="0"/>
                  </a:lnTo>
                  <a:lnTo>
                    <a:pt x="51" y="0"/>
                  </a:lnTo>
                  <a:lnTo>
                    <a:pt x="38" y="1"/>
                  </a:lnTo>
                  <a:lnTo>
                    <a:pt x="26" y="4"/>
                  </a:lnTo>
                  <a:lnTo>
                    <a:pt x="20" y="5"/>
                  </a:lnTo>
                  <a:lnTo>
                    <a:pt x="18" y="8"/>
                  </a:lnTo>
                  <a:lnTo>
                    <a:pt x="15" y="12"/>
                  </a:lnTo>
                  <a:lnTo>
                    <a:pt x="12" y="16"/>
                  </a:lnTo>
                  <a:lnTo>
                    <a:pt x="5" y="20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12" y="53"/>
                  </a:lnTo>
                  <a:lnTo>
                    <a:pt x="22" y="62"/>
                  </a:lnTo>
                  <a:lnTo>
                    <a:pt x="41" y="80"/>
                  </a:lnTo>
                  <a:lnTo>
                    <a:pt x="61" y="98"/>
                  </a:lnTo>
                  <a:lnTo>
                    <a:pt x="70" y="107"/>
                  </a:lnTo>
                  <a:lnTo>
                    <a:pt x="79" y="117"/>
                  </a:lnTo>
                  <a:lnTo>
                    <a:pt x="102" y="147"/>
                  </a:lnTo>
                  <a:lnTo>
                    <a:pt x="123" y="175"/>
                  </a:lnTo>
                  <a:lnTo>
                    <a:pt x="144" y="205"/>
                  </a:lnTo>
                  <a:lnTo>
                    <a:pt x="164" y="236"/>
                  </a:lnTo>
                  <a:lnTo>
                    <a:pt x="184" y="270"/>
                  </a:lnTo>
                  <a:lnTo>
                    <a:pt x="206" y="304"/>
                  </a:lnTo>
                  <a:lnTo>
                    <a:pt x="225" y="339"/>
                  </a:lnTo>
                  <a:lnTo>
                    <a:pt x="243" y="373"/>
                  </a:lnTo>
                  <a:lnTo>
                    <a:pt x="259" y="410"/>
                  </a:lnTo>
                  <a:lnTo>
                    <a:pt x="274" y="445"/>
                  </a:lnTo>
                  <a:lnTo>
                    <a:pt x="288" y="483"/>
                  </a:lnTo>
                  <a:lnTo>
                    <a:pt x="298" y="522"/>
                  </a:lnTo>
                  <a:lnTo>
                    <a:pt x="300" y="526"/>
                  </a:lnTo>
                  <a:lnTo>
                    <a:pt x="301" y="530"/>
                  </a:lnTo>
                  <a:lnTo>
                    <a:pt x="304" y="533"/>
                  </a:lnTo>
                  <a:lnTo>
                    <a:pt x="308" y="534"/>
                  </a:lnTo>
                  <a:lnTo>
                    <a:pt x="315" y="536"/>
                  </a:lnTo>
                  <a:lnTo>
                    <a:pt x="323" y="536"/>
                  </a:lnTo>
                  <a:lnTo>
                    <a:pt x="330" y="533"/>
                  </a:lnTo>
                  <a:lnTo>
                    <a:pt x="335" y="528"/>
                  </a:lnTo>
                  <a:lnTo>
                    <a:pt x="336" y="524"/>
                  </a:lnTo>
                  <a:lnTo>
                    <a:pt x="338" y="520"/>
                  </a:lnTo>
                  <a:lnTo>
                    <a:pt x="338" y="515"/>
                  </a:lnTo>
                  <a:lnTo>
                    <a:pt x="336" y="511"/>
                  </a:lnTo>
                  <a:lnTo>
                    <a:pt x="328" y="476"/>
                  </a:lnTo>
                  <a:lnTo>
                    <a:pt x="319" y="438"/>
                  </a:lnTo>
                  <a:lnTo>
                    <a:pt x="313" y="419"/>
                  </a:lnTo>
                  <a:lnTo>
                    <a:pt x="307" y="400"/>
                  </a:lnTo>
                  <a:lnTo>
                    <a:pt x="300" y="384"/>
                  </a:lnTo>
                  <a:lnTo>
                    <a:pt x="292" y="369"/>
                  </a:lnTo>
                  <a:lnTo>
                    <a:pt x="250" y="301"/>
                  </a:lnTo>
                  <a:lnTo>
                    <a:pt x="229" y="267"/>
                  </a:lnTo>
                  <a:lnTo>
                    <a:pt x="209" y="233"/>
                  </a:lnTo>
                  <a:lnTo>
                    <a:pt x="193" y="203"/>
                  </a:lnTo>
                  <a:lnTo>
                    <a:pt x="175" y="174"/>
                  </a:lnTo>
                  <a:lnTo>
                    <a:pt x="155" y="144"/>
                  </a:lnTo>
                  <a:lnTo>
                    <a:pt x="134" y="117"/>
                  </a:lnTo>
                  <a:lnTo>
                    <a:pt x="108" y="88"/>
                  </a:lnTo>
                  <a:lnTo>
                    <a:pt x="96" y="73"/>
                  </a:lnTo>
                  <a:lnTo>
                    <a:pt x="84" y="58"/>
                  </a:lnTo>
                  <a:lnTo>
                    <a:pt x="79" y="54"/>
                  </a:lnTo>
                  <a:lnTo>
                    <a:pt x="75" y="49"/>
                  </a:lnTo>
                  <a:lnTo>
                    <a:pt x="62" y="41"/>
                  </a:lnTo>
                  <a:lnTo>
                    <a:pt x="84" y="45"/>
                  </a:lnTo>
                  <a:lnTo>
                    <a:pt x="106" y="50"/>
                  </a:lnTo>
                  <a:lnTo>
                    <a:pt x="127" y="56"/>
                  </a:lnTo>
                  <a:lnTo>
                    <a:pt x="148" y="61"/>
                  </a:lnTo>
                  <a:lnTo>
                    <a:pt x="205" y="75"/>
                  </a:lnTo>
                  <a:lnTo>
                    <a:pt x="262" y="90"/>
                  </a:lnTo>
                  <a:lnTo>
                    <a:pt x="289" y="98"/>
                  </a:lnTo>
                  <a:lnTo>
                    <a:pt x="315" y="107"/>
                  </a:lnTo>
                  <a:lnTo>
                    <a:pt x="342" y="118"/>
                  </a:lnTo>
                  <a:lnTo>
                    <a:pt x="368" y="129"/>
                  </a:lnTo>
                  <a:lnTo>
                    <a:pt x="419" y="155"/>
                  </a:lnTo>
                  <a:lnTo>
                    <a:pt x="469" y="180"/>
                  </a:lnTo>
                  <a:lnTo>
                    <a:pt x="473" y="182"/>
                  </a:lnTo>
                  <a:lnTo>
                    <a:pt x="477" y="182"/>
                  </a:lnTo>
                  <a:lnTo>
                    <a:pt x="482" y="182"/>
                  </a:lnTo>
                  <a:lnTo>
                    <a:pt x="484" y="180"/>
                  </a:lnTo>
                  <a:lnTo>
                    <a:pt x="491" y="178"/>
                  </a:lnTo>
                  <a:lnTo>
                    <a:pt x="496" y="171"/>
                  </a:lnTo>
                  <a:lnTo>
                    <a:pt x="499" y="164"/>
                  </a:lnTo>
                  <a:lnTo>
                    <a:pt x="499" y="157"/>
                  </a:lnTo>
                  <a:lnTo>
                    <a:pt x="498" y="153"/>
                  </a:lnTo>
                  <a:lnTo>
                    <a:pt x="496" y="151"/>
                  </a:lnTo>
                  <a:lnTo>
                    <a:pt x="492" y="148"/>
                  </a:lnTo>
                  <a:lnTo>
                    <a:pt x="490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0" name="Freeform 2353"/>
            <p:cNvSpPr>
              <a:spLocks/>
            </p:cNvSpPr>
            <p:nvPr/>
          </p:nvSpPr>
          <p:spPr bwMode="auto">
            <a:xfrm>
              <a:off x="7481889" y="5795963"/>
              <a:ext cx="234950" cy="377825"/>
            </a:xfrm>
            <a:custGeom>
              <a:avLst/>
              <a:gdLst>
                <a:gd name="T0" fmla="*/ 2147483647 w 444"/>
                <a:gd name="T1" fmla="*/ 2147483647 h 712"/>
                <a:gd name="T2" fmla="*/ 2147483647 w 444"/>
                <a:gd name="T3" fmla="*/ 2147483647 h 712"/>
                <a:gd name="T4" fmla="*/ 2147483647 w 444"/>
                <a:gd name="T5" fmla="*/ 2147483647 h 712"/>
                <a:gd name="T6" fmla="*/ 2147483647 w 444"/>
                <a:gd name="T7" fmla="*/ 2147483647 h 712"/>
                <a:gd name="T8" fmla="*/ 2147483647 w 444"/>
                <a:gd name="T9" fmla="*/ 2147483647 h 712"/>
                <a:gd name="T10" fmla="*/ 2147483647 w 444"/>
                <a:gd name="T11" fmla="*/ 2147483647 h 712"/>
                <a:gd name="T12" fmla="*/ 2147483647 w 444"/>
                <a:gd name="T13" fmla="*/ 2147483647 h 712"/>
                <a:gd name="T14" fmla="*/ 2147483647 w 444"/>
                <a:gd name="T15" fmla="*/ 0 h 712"/>
                <a:gd name="T16" fmla="*/ 2147483647 w 444"/>
                <a:gd name="T17" fmla="*/ 0 h 712"/>
                <a:gd name="T18" fmla="*/ 2147483647 w 444"/>
                <a:gd name="T19" fmla="*/ 2147483647 h 712"/>
                <a:gd name="T20" fmla="*/ 2147483647 w 444"/>
                <a:gd name="T21" fmla="*/ 2147483647 h 712"/>
                <a:gd name="T22" fmla="*/ 2147483647 w 444"/>
                <a:gd name="T23" fmla="*/ 2147483647 h 712"/>
                <a:gd name="T24" fmla="*/ 0 w 444"/>
                <a:gd name="T25" fmla="*/ 2147483647 h 712"/>
                <a:gd name="T26" fmla="*/ 2147483647 w 444"/>
                <a:gd name="T27" fmla="*/ 2147483647 h 712"/>
                <a:gd name="T28" fmla="*/ 2147483647 w 444"/>
                <a:gd name="T29" fmla="*/ 2147483647 h 712"/>
                <a:gd name="T30" fmla="*/ 2147483647 w 444"/>
                <a:gd name="T31" fmla="*/ 2147483647 h 712"/>
                <a:gd name="T32" fmla="*/ 2147483647 w 444"/>
                <a:gd name="T33" fmla="*/ 2147483647 h 712"/>
                <a:gd name="T34" fmla="*/ 2147483647 w 444"/>
                <a:gd name="T35" fmla="*/ 2147483647 h 712"/>
                <a:gd name="T36" fmla="*/ 2147483647 w 444"/>
                <a:gd name="T37" fmla="*/ 2147483647 h 712"/>
                <a:gd name="T38" fmla="*/ 2147483647 w 444"/>
                <a:gd name="T39" fmla="*/ 2147483647 h 712"/>
                <a:gd name="T40" fmla="*/ 2147483647 w 444"/>
                <a:gd name="T41" fmla="*/ 2147483647 h 712"/>
                <a:gd name="T42" fmla="*/ 2147483647 w 444"/>
                <a:gd name="T43" fmla="*/ 2147483647 h 712"/>
                <a:gd name="T44" fmla="*/ 2147483647 w 444"/>
                <a:gd name="T45" fmla="*/ 2147483647 h 712"/>
                <a:gd name="T46" fmla="*/ 2147483647 w 444"/>
                <a:gd name="T47" fmla="*/ 2147483647 h 712"/>
                <a:gd name="T48" fmla="*/ 2147483647 w 444"/>
                <a:gd name="T49" fmla="*/ 2147483647 h 712"/>
                <a:gd name="T50" fmla="*/ 2147483647 w 444"/>
                <a:gd name="T51" fmla="*/ 2147483647 h 712"/>
                <a:gd name="T52" fmla="*/ 2147483647 w 444"/>
                <a:gd name="T53" fmla="*/ 2147483647 h 712"/>
                <a:gd name="T54" fmla="*/ 2147483647 w 444"/>
                <a:gd name="T55" fmla="*/ 2147483647 h 712"/>
                <a:gd name="T56" fmla="*/ 2147483647 w 444"/>
                <a:gd name="T57" fmla="*/ 2147483647 h 712"/>
                <a:gd name="T58" fmla="*/ 2147483647 w 444"/>
                <a:gd name="T59" fmla="*/ 2147483647 h 712"/>
                <a:gd name="T60" fmla="*/ 2147483647 w 444"/>
                <a:gd name="T61" fmla="*/ 2147483647 h 712"/>
                <a:gd name="T62" fmla="*/ 2147483647 w 444"/>
                <a:gd name="T63" fmla="*/ 2147483647 h 712"/>
                <a:gd name="T64" fmla="*/ 2147483647 w 444"/>
                <a:gd name="T65" fmla="*/ 2147483647 h 712"/>
                <a:gd name="T66" fmla="*/ 2147483647 w 444"/>
                <a:gd name="T67" fmla="*/ 2147483647 h 712"/>
                <a:gd name="T68" fmla="*/ 2147483647 w 444"/>
                <a:gd name="T69" fmla="*/ 2147483647 h 712"/>
                <a:gd name="T70" fmla="*/ 2147483647 w 444"/>
                <a:gd name="T71" fmla="*/ 2147483647 h 712"/>
                <a:gd name="T72" fmla="*/ 2147483647 w 444"/>
                <a:gd name="T73" fmla="*/ 2147483647 h 712"/>
                <a:gd name="T74" fmla="*/ 2147483647 w 444"/>
                <a:gd name="T75" fmla="*/ 2147483647 h 712"/>
                <a:gd name="T76" fmla="*/ 2147483647 w 444"/>
                <a:gd name="T77" fmla="*/ 2147483647 h 712"/>
                <a:gd name="T78" fmla="*/ 2147483647 w 444"/>
                <a:gd name="T79" fmla="*/ 2147483647 h 712"/>
                <a:gd name="T80" fmla="*/ 2147483647 w 444"/>
                <a:gd name="T81" fmla="*/ 2147483647 h 712"/>
                <a:gd name="T82" fmla="*/ 2147483647 w 444"/>
                <a:gd name="T83" fmla="*/ 2147483647 h 712"/>
                <a:gd name="T84" fmla="*/ 2147483647 w 444"/>
                <a:gd name="T85" fmla="*/ 2147483647 h 712"/>
                <a:gd name="T86" fmla="*/ 2147483647 w 444"/>
                <a:gd name="T87" fmla="*/ 2147483647 h 712"/>
                <a:gd name="T88" fmla="*/ 2147483647 w 444"/>
                <a:gd name="T89" fmla="*/ 2147483647 h 712"/>
                <a:gd name="T90" fmla="*/ 2147483647 w 444"/>
                <a:gd name="T91" fmla="*/ 2147483647 h 712"/>
                <a:gd name="T92" fmla="*/ 2147483647 w 444"/>
                <a:gd name="T93" fmla="*/ 2147483647 h 712"/>
                <a:gd name="T94" fmla="*/ 2147483647 w 444"/>
                <a:gd name="T95" fmla="*/ 2147483647 h 712"/>
                <a:gd name="T96" fmla="*/ 2147483647 w 444"/>
                <a:gd name="T97" fmla="*/ 2147483647 h 712"/>
                <a:gd name="T98" fmla="*/ 2147483647 w 444"/>
                <a:gd name="T99" fmla="*/ 2147483647 h 712"/>
                <a:gd name="T100" fmla="*/ 2147483647 w 444"/>
                <a:gd name="T101" fmla="*/ 2147483647 h 712"/>
                <a:gd name="T102" fmla="*/ 2147483647 w 444"/>
                <a:gd name="T103" fmla="*/ 2147483647 h 712"/>
                <a:gd name="T104" fmla="*/ 2147483647 w 444"/>
                <a:gd name="T105" fmla="*/ 2147483647 h 712"/>
                <a:gd name="T106" fmla="*/ 2147483647 w 444"/>
                <a:gd name="T107" fmla="*/ 2147483647 h 712"/>
                <a:gd name="T108" fmla="*/ 2147483647 w 444"/>
                <a:gd name="T109" fmla="*/ 2147483647 h 7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444" h="712">
                  <a:moveTo>
                    <a:pt x="436" y="137"/>
                  </a:moveTo>
                  <a:lnTo>
                    <a:pt x="436" y="137"/>
                  </a:lnTo>
                  <a:lnTo>
                    <a:pt x="414" y="122"/>
                  </a:lnTo>
                  <a:lnTo>
                    <a:pt x="392" y="107"/>
                  </a:lnTo>
                  <a:lnTo>
                    <a:pt x="369" y="93"/>
                  </a:lnTo>
                  <a:lnTo>
                    <a:pt x="345" y="81"/>
                  </a:lnTo>
                  <a:lnTo>
                    <a:pt x="320" y="70"/>
                  </a:lnTo>
                  <a:lnTo>
                    <a:pt x="295" y="59"/>
                  </a:lnTo>
                  <a:lnTo>
                    <a:pt x="269" y="50"/>
                  </a:lnTo>
                  <a:lnTo>
                    <a:pt x="243" y="40"/>
                  </a:lnTo>
                  <a:lnTo>
                    <a:pt x="216" y="32"/>
                  </a:lnTo>
                  <a:lnTo>
                    <a:pt x="190" y="26"/>
                  </a:lnTo>
                  <a:lnTo>
                    <a:pt x="163" y="19"/>
                  </a:lnTo>
                  <a:lnTo>
                    <a:pt x="136" y="13"/>
                  </a:lnTo>
                  <a:lnTo>
                    <a:pt x="83" y="5"/>
                  </a:lnTo>
                  <a:lnTo>
                    <a:pt x="31" y="0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5" y="7"/>
                  </a:lnTo>
                  <a:lnTo>
                    <a:pt x="12" y="12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2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27" y="69"/>
                  </a:lnTo>
                  <a:lnTo>
                    <a:pt x="52" y="100"/>
                  </a:lnTo>
                  <a:lnTo>
                    <a:pt x="78" y="129"/>
                  </a:lnTo>
                  <a:lnTo>
                    <a:pt x="102" y="160"/>
                  </a:lnTo>
                  <a:lnTo>
                    <a:pt x="118" y="183"/>
                  </a:lnTo>
                  <a:lnTo>
                    <a:pt x="133" y="207"/>
                  </a:lnTo>
                  <a:lnTo>
                    <a:pt x="147" y="233"/>
                  </a:lnTo>
                  <a:lnTo>
                    <a:pt x="159" y="260"/>
                  </a:lnTo>
                  <a:lnTo>
                    <a:pt x="170" y="286"/>
                  </a:lnTo>
                  <a:lnTo>
                    <a:pt x="179" y="314"/>
                  </a:lnTo>
                  <a:lnTo>
                    <a:pt x="187" y="342"/>
                  </a:lnTo>
                  <a:lnTo>
                    <a:pt x="196" y="370"/>
                  </a:lnTo>
                  <a:lnTo>
                    <a:pt x="216" y="451"/>
                  </a:lnTo>
                  <a:lnTo>
                    <a:pt x="236" y="533"/>
                  </a:lnTo>
                  <a:lnTo>
                    <a:pt x="244" y="574"/>
                  </a:lnTo>
                  <a:lnTo>
                    <a:pt x="254" y="614"/>
                  </a:lnTo>
                  <a:lnTo>
                    <a:pt x="261" y="656"/>
                  </a:lnTo>
                  <a:lnTo>
                    <a:pt x="268" y="697"/>
                  </a:lnTo>
                  <a:lnTo>
                    <a:pt x="269" y="704"/>
                  </a:lnTo>
                  <a:lnTo>
                    <a:pt x="274" y="708"/>
                  </a:lnTo>
                  <a:lnTo>
                    <a:pt x="280" y="712"/>
                  </a:lnTo>
                  <a:lnTo>
                    <a:pt x="287" y="712"/>
                  </a:lnTo>
                  <a:lnTo>
                    <a:pt x="291" y="712"/>
                  </a:lnTo>
                  <a:lnTo>
                    <a:pt x="297" y="712"/>
                  </a:lnTo>
                  <a:lnTo>
                    <a:pt x="303" y="708"/>
                  </a:lnTo>
                  <a:lnTo>
                    <a:pt x="307" y="704"/>
                  </a:lnTo>
                  <a:lnTo>
                    <a:pt x="310" y="698"/>
                  </a:lnTo>
                  <a:lnTo>
                    <a:pt x="311" y="693"/>
                  </a:lnTo>
                  <a:lnTo>
                    <a:pt x="310" y="687"/>
                  </a:lnTo>
                  <a:lnTo>
                    <a:pt x="308" y="682"/>
                  </a:lnTo>
                  <a:lnTo>
                    <a:pt x="304" y="677"/>
                  </a:lnTo>
                  <a:lnTo>
                    <a:pt x="297" y="635"/>
                  </a:lnTo>
                  <a:lnTo>
                    <a:pt x="291" y="593"/>
                  </a:lnTo>
                  <a:lnTo>
                    <a:pt x="281" y="550"/>
                  </a:lnTo>
                  <a:lnTo>
                    <a:pt x="272" y="508"/>
                  </a:lnTo>
                  <a:lnTo>
                    <a:pt x="251" y="426"/>
                  </a:lnTo>
                  <a:lnTo>
                    <a:pt x="230" y="343"/>
                  </a:lnTo>
                  <a:lnTo>
                    <a:pt x="219" y="302"/>
                  </a:lnTo>
                  <a:lnTo>
                    <a:pt x="206" y="256"/>
                  </a:lnTo>
                  <a:lnTo>
                    <a:pt x="198" y="234"/>
                  </a:lnTo>
                  <a:lnTo>
                    <a:pt x="190" y="213"/>
                  </a:lnTo>
                  <a:lnTo>
                    <a:pt x="179" y="194"/>
                  </a:lnTo>
                  <a:lnTo>
                    <a:pt x="168" y="176"/>
                  </a:lnTo>
                  <a:lnTo>
                    <a:pt x="141" y="144"/>
                  </a:lnTo>
                  <a:lnTo>
                    <a:pt x="113" y="110"/>
                  </a:lnTo>
                  <a:lnTo>
                    <a:pt x="84" y="76"/>
                  </a:lnTo>
                  <a:lnTo>
                    <a:pt x="57" y="42"/>
                  </a:lnTo>
                  <a:lnTo>
                    <a:pt x="103" y="49"/>
                  </a:lnTo>
                  <a:lnTo>
                    <a:pt x="151" y="58"/>
                  </a:lnTo>
                  <a:lnTo>
                    <a:pt x="198" y="69"/>
                  </a:lnTo>
                  <a:lnTo>
                    <a:pt x="246" y="84"/>
                  </a:lnTo>
                  <a:lnTo>
                    <a:pt x="269" y="92"/>
                  </a:lnTo>
                  <a:lnTo>
                    <a:pt x="291" y="101"/>
                  </a:lnTo>
                  <a:lnTo>
                    <a:pt x="314" y="111"/>
                  </a:lnTo>
                  <a:lnTo>
                    <a:pt x="335" y="122"/>
                  </a:lnTo>
                  <a:lnTo>
                    <a:pt x="356" y="133"/>
                  </a:lnTo>
                  <a:lnTo>
                    <a:pt x="376" y="145"/>
                  </a:lnTo>
                  <a:lnTo>
                    <a:pt x="396" y="158"/>
                  </a:lnTo>
                  <a:lnTo>
                    <a:pt x="415" y="172"/>
                  </a:lnTo>
                  <a:lnTo>
                    <a:pt x="419" y="173"/>
                  </a:lnTo>
                  <a:lnTo>
                    <a:pt x="424" y="175"/>
                  </a:lnTo>
                  <a:lnTo>
                    <a:pt x="426" y="176"/>
                  </a:lnTo>
                  <a:lnTo>
                    <a:pt x="430" y="175"/>
                  </a:lnTo>
                  <a:lnTo>
                    <a:pt x="436" y="172"/>
                  </a:lnTo>
                  <a:lnTo>
                    <a:pt x="441" y="165"/>
                  </a:lnTo>
                  <a:lnTo>
                    <a:pt x="444" y="158"/>
                  </a:lnTo>
                  <a:lnTo>
                    <a:pt x="444" y="150"/>
                  </a:lnTo>
                  <a:lnTo>
                    <a:pt x="443" y="148"/>
                  </a:lnTo>
                  <a:lnTo>
                    <a:pt x="441" y="144"/>
                  </a:lnTo>
                  <a:lnTo>
                    <a:pt x="438" y="139"/>
                  </a:lnTo>
                  <a:lnTo>
                    <a:pt x="436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1" name="Freeform 2354"/>
            <p:cNvSpPr>
              <a:spLocks/>
            </p:cNvSpPr>
            <p:nvPr/>
          </p:nvSpPr>
          <p:spPr bwMode="auto">
            <a:xfrm>
              <a:off x="7608889" y="5680075"/>
              <a:ext cx="415925" cy="546100"/>
            </a:xfrm>
            <a:custGeom>
              <a:avLst/>
              <a:gdLst>
                <a:gd name="T0" fmla="*/ 2147483647 w 786"/>
                <a:gd name="T1" fmla="*/ 2147483647 h 1032"/>
                <a:gd name="T2" fmla="*/ 2147483647 w 786"/>
                <a:gd name="T3" fmla="*/ 2147483647 h 1032"/>
                <a:gd name="T4" fmla="*/ 2147483647 w 786"/>
                <a:gd name="T5" fmla="*/ 2147483647 h 1032"/>
                <a:gd name="T6" fmla="*/ 2147483647 w 786"/>
                <a:gd name="T7" fmla="*/ 2147483647 h 1032"/>
                <a:gd name="T8" fmla="*/ 2147483647 w 786"/>
                <a:gd name="T9" fmla="*/ 2147483647 h 1032"/>
                <a:gd name="T10" fmla="*/ 2147483647 w 786"/>
                <a:gd name="T11" fmla="*/ 2147483647 h 1032"/>
                <a:gd name="T12" fmla="*/ 2147483647 w 786"/>
                <a:gd name="T13" fmla="*/ 2147483647 h 1032"/>
                <a:gd name="T14" fmla="*/ 2147483647 w 786"/>
                <a:gd name="T15" fmla="*/ 2147483647 h 1032"/>
                <a:gd name="T16" fmla="*/ 2147483647 w 786"/>
                <a:gd name="T17" fmla="*/ 2147483647 h 1032"/>
                <a:gd name="T18" fmla="*/ 2147483647 w 786"/>
                <a:gd name="T19" fmla="*/ 2147483647 h 1032"/>
                <a:gd name="T20" fmla="*/ 2147483647 w 786"/>
                <a:gd name="T21" fmla="*/ 2147483647 h 1032"/>
                <a:gd name="T22" fmla="*/ 2147483647 w 786"/>
                <a:gd name="T23" fmla="*/ 2147483647 h 1032"/>
                <a:gd name="T24" fmla="*/ 2147483647 w 786"/>
                <a:gd name="T25" fmla="*/ 2147483647 h 1032"/>
                <a:gd name="T26" fmla="*/ 2147483647 w 786"/>
                <a:gd name="T27" fmla="*/ 2147483647 h 1032"/>
                <a:gd name="T28" fmla="*/ 2147483647 w 786"/>
                <a:gd name="T29" fmla="*/ 2147483647 h 1032"/>
                <a:gd name="T30" fmla="*/ 2147483647 w 786"/>
                <a:gd name="T31" fmla="*/ 2147483647 h 1032"/>
                <a:gd name="T32" fmla="*/ 2147483647 w 786"/>
                <a:gd name="T33" fmla="*/ 2147483647 h 1032"/>
                <a:gd name="T34" fmla="*/ 2147483647 w 786"/>
                <a:gd name="T35" fmla="*/ 2147483647 h 1032"/>
                <a:gd name="T36" fmla="*/ 0 w 786"/>
                <a:gd name="T37" fmla="*/ 2147483647 h 1032"/>
                <a:gd name="T38" fmla="*/ 2147483647 w 786"/>
                <a:gd name="T39" fmla="*/ 2147483647 h 1032"/>
                <a:gd name="T40" fmla="*/ 2147483647 w 786"/>
                <a:gd name="T41" fmla="*/ 2147483647 h 1032"/>
                <a:gd name="T42" fmla="*/ 2147483647 w 786"/>
                <a:gd name="T43" fmla="*/ 2147483647 h 1032"/>
                <a:gd name="T44" fmla="*/ 2147483647 w 786"/>
                <a:gd name="T45" fmla="*/ 2147483647 h 1032"/>
                <a:gd name="T46" fmla="*/ 2147483647 w 786"/>
                <a:gd name="T47" fmla="*/ 2147483647 h 1032"/>
                <a:gd name="T48" fmla="*/ 2147483647 w 786"/>
                <a:gd name="T49" fmla="*/ 2147483647 h 1032"/>
                <a:gd name="T50" fmla="*/ 2147483647 w 786"/>
                <a:gd name="T51" fmla="*/ 2147483647 h 1032"/>
                <a:gd name="T52" fmla="*/ 2147483647 w 786"/>
                <a:gd name="T53" fmla="*/ 2147483647 h 1032"/>
                <a:gd name="T54" fmla="*/ 2147483647 w 786"/>
                <a:gd name="T55" fmla="*/ 2147483647 h 1032"/>
                <a:gd name="T56" fmla="*/ 2147483647 w 786"/>
                <a:gd name="T57" fmla="*/ 2147483647 h 1032"/>
                <a:gd name="T58" fmla="*/ 2147483647 w 786"/>
                <a:gd name="T59" fmla="*/ 2147483647 h 1032"/>
                <a:gd name="T60" fmla="*/ 2147483647 w 786"/>
                <a:gd name="T61" fmla="*/ 2147483647 h 1032"/>
                <a:gd name="T62" fmla="*/ 2147483647 w 786"/>
                <a:gd name="T63" fmla="*/ 2147483647 h 1032"/>
                <a:gd name="T64" fmla="*/ 2147483647 w 786"/>
                <a:gd name="T65" fmla="*/ 2147483647 h 1032"/>
                <a:gd name="T66" fmla="*/ 2147483647 w 786"/>
                <a:gd name="T67" fmla="*/ 2147483647 h 1032"/>
                <a:gd name="T68" fmla="*/ 2147483647 w 786"/>
                <a:gd name="T69" fmla="*/ 2147483647 h 1032"/>
                <a:gd name="T70" fmla="*/ 2147483647 w 786"/>
                <a:gd name="T71" fmla="*/ 2147483647 h 1032"/>
                <a:gd name="T72" fmla="*/ 2147483647 w 786"/>
                <a:gd name="T73" fmla="*/ 2147483647 h 1032"/>
                <a:gd name="T74" fmla="*/ 2147483647 w 786"/>
                <a:gd name="T75" fmla="*/ 2147483647 h 1032"/>
                <a:gd name="T76" fmla="*/ 2147483647 w 786"/>
                <a:gd name="T77" fmla="*/ 2147483647 h 1032"/>
                <a:gd name="T78" fmla="*/ 2147483647 w 786"/>
                <a:gd name="T79" fmla="*/ 2147483647 h 1032"/>
                <a:gd name="T80" fmla="*/ 2147483647 w 786"/>
                <a:gd name="T81" fmla="*/ 2147483647 h 1032"/>
                <a:gd name="T82" fmla="*/ 2147483647 w 786"/>
                <a:gd name="T83" fmla="*/ 2147483647 h 1032"/>
                <a:gd name="T84" fmla="*/ 2147483647 w 786"/>
                <a:gd name="T85" fmla="*/ 2147483647 h 1032"/>
                <a:gd name="T86" fmla="*/ 2147483647 w 786"/>
                <a:gd name="T87" fmla="*/ 2147483647 h 1032"/>
                <a:gd name="T88" fmla="*/ 2147483647 w 786"/>
                <a:gd name="T89" fmla="*/ 2147483647 h 1032"/>
                <a:gd name="T90" fmla="*/ 2147483647 w 786"/>
                <a:gd name="T91" fmla="*/ 2147483647 h 1032"/>
                <a:gd name="T92" fmla="*/ 2147483647 w 786"/>
                <a:gd name="T93" fmla="*/ 2147483647 h 1032"/>
                <a:gd name="T94" fmla="*/ 2147483647 w 786"/>
                <a:gd name="T95" fmla="*/ 2147483647 h 1032"/>
                <a:gd name="T96" fmla="*/ 2147483647 w 786"/>
                <a:gd name="T97" fmla="*/ 2147483647 h 1032"/>
                <a:gd name="T98" fmla="*/ 2147483647 w 786"/>
                <a:gd name="T99" fmla="*/ 2147483647 h 1032"/>
                <a:gd name="T100" fmla="*/ 2147483647 w 786"/>
                <a:gd name="T101" fmla="*/ 2147483647 h 1032"/>
                <a:gd name="T102" fmla="*/ 2147483647 w 786"/>
                <a:gd name="T103" fmla="*/ 2147483647 h 1032"/>
                <a:gd name="T104" fmla="*/ 2147483647 w 786"/>
                <a:gd name="T105" fmla="*/ 2147483647 h 1032"/>
                <a:gd name="T106" fmla="*/ 2147483647 w 786"/>
                <a:gd name="T107" fmla="*/ 2147483647 h 1032"/>
                <a:gd name="T108" fmla="*/ 2147483647 w 786"/>
                <a:gd name="T109" fmla="*/ 2147483647 h 1032"/>
                <a:gd name="T110" fmla="*/ 2147483647 w 786"/>
                <a:gd name="T111" fmla="*/ 2147483647 h 1032"/>
                <a:gd name="T112" fmla="*/ 2147483647 w 786"/>
                <a:gd name="T113" fmla="*/ 2147483647 h 1032"/>
                <a:gd name="T114" fmla="*/ 2147483647 w 786"/>
                <a:gd name="T115" fmla="*/ 2147483647 h 1032"/>
                <a:gd name="T116" fmla="*/ 2147483647 w 786"/>
                <a:gd name="T117" fmla="*/ 2147483647 h 1032"/>
                <a:gd name="T118" fmla="*/ 2147483647 w 786"/>
                <a:gd name="T119" fmla="*/ 2147483647 h 1032"/>
                <a:gd name="T120" fmla="*/ 2147483647 w 786"/>
                <a:gd name="T121" fmla="*/ 2147483647 h 1032"/>
                <a:gd name="T122" fmla="*/ 2147483647 w 786"/>
                <a:gd name="T123" fmla="*/ 2147483647 h 10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6" h="1032">
                  <a:moveTo>
                    <a:pt x="780" y="595"/>
                  </a:moveTo>
                  <a:lnTo>
                    <a:pt x="780" y="595"/>
                  </a:lnTo>
                  <a:lnTo>
                    <a:pt x="772" y="568"/>
                  </a:lnTo>
                  <a:lnTo>
                    <a:pt x="767" y="541"/>
                  </a:lnTo>
                  <a:lnTo>
                    <a:pt x="758" y="484"/>
                  </a:lnTo>
                  <a:lnTo>
                    <a:pt x="754" y="455"/>
                  </a:lnTo>
                  <a:lnTo>
                    <a:pt x="748" y="428"/>
                  </a:lnTo>
                  <a:lnTo>
                    <a:pt x="742" y="416"/>
                  </a:lnTo>
                  <a:lnTo>
                    <a:pt x="737" y="403"/>
                  </a:lnTo>
                  <a:lnTo>
                    <a:pt x="731" y="390"/>
                  </a:lnTo>
                  <a:lnTo>
                    <a:pt x="725" y="378"/>
                  </a:lnTo>
                  <a:lnTo>
                    <a:pt x="685" y="322"/>
                  </a:lnTo>
                  <a:lnTo>
                    <a:pt x="646" y="268"/>
                  </a:lnTo>
                  <a:lnTo>
                    <a:pt x="625" y="242"/>
                  </a:lnTo>
                  <a:lnTo>
                    <a:pt x="604" y="217"/>
                  </a:lnTo>
                  <a:lnTo>
                    <a:pt x="582" y="192"/>
                  </a:lnTo>
                  <a:lnTo>
                    <a:pt x="558" y="166"/>
                  </a:lnTo>
                  <a:lnTo>
                    <a:pt x="545" y="156"/>
                  </a:lnTo>
                  <a:lnTo>
                    <a:pt x="532" y="145"/>
                  </a:lnTo>
                  <a:lnTo>
                    <a:pt x="518" y="134"/>
                  </a:lnTo>
                  <a:lnTo>
                    <a:pt x="503" y="124"/>
                  </a:lnTo>
                  <a:lnTo>
                    <a:pt x="474" y="108"/>
                  </a:lnTo>
                  <a:lnTo>
                    <a:pt x="442" y="93"/>
                  </a:lnTo>
                  <a:lnTo>
                    <a:pt x="410" y="81"/>
                  </a:lnTo>
                  <a:lnTo>
                    <a:pt x="377" y="69"/>
                  </a:lnTo>
                  <a:lnTo>
                    <a:pt x="312" y="50"/>
                  </a:lnTo>
                  <a:lnTo>
                    <a:pt x="278" y="40"/>
                  </a:lnTo>
                  <a:lnTo>
                    <a:pt x="244" y="34"/>
                  </a:lnTo>
                  <a:lnTo>
                    <a:pt x="212" y="27"/>
                  </a:lnTo>
                  <a:lnTo>
                    <a:pt x="176" y="21"/>
                  </a:lnTo>
                  <a:lnTo>
                    <a:pt x="137" y="13"/>
                  </a:lnTo>
                  <a:lnTo>
                    <a:pt x="98" y="6"/>
                  </a:lnTo>
                  <a:lnTo>
                    <a:pt x="91" y="5"/>
                  </a:lnTo>
                  <a:lnTo>
                    <a:pt x="84" y="6"/>
                  </a:lnTo>
                  <a:lnTo>
                    <a:pt x="71" y="8"/>
                  </a:lnTo>
                  <a:lnTo>
                    <a:pt x="64" y="8"/>
                  </a:lnTo>
                  <a:lnTo>
                    <a:pt x="57" y="8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8" y="1"/>
                  </a:lnTo>
                  <a:lnTo>
                    <a:pt x="31" y="0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8" y="10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9"/>
                  </a:lnTo>
                  <a:lnTo>
                    <a:pt x="8" y="47"/>
                  </a:lnTo>
                  <a:lnTo>
                    <a:pt x="18" y="63"/>
                  </a:lnTo>
                  <a:lnTo>
                    <a:pt x="29" y="80"/>
                  </a:lnTo>
                  <a:lnTo>
                    <a:pt x="38" y="95"/>
                  </a:lnTo>
                  <a:lnTo>
                    <a:pt x="54" y="128"/>
                  </a:lnTo>
                  <a:lnTo>
                    <a:pt x="69" y="161"/>
                  </a:lnTo>
                  <a:lnTo>
                    <a:pt x="84" y="195"/>
                  </a:lnTo>
                  <a:lnTo>
                    <a:pt x="98" y="230"/>
                  </a:lnTo>
                  <a:lnTo>
                    <a:pt x="110" y="263"/>
                  </a:lnTo>
                  <a:lnTo>
                    <a:pt x="123" y="294"/>
                  </a:lnTo>
                  <a:lnTo>
                    <a:pt x="155" y="359"/>
                  </a:lnTo>
                  <a:lnTo>
                    <a:pt x="168" y="390"/>
                  </a:lnTo>
                  <a:lnTo>
                    <a:pt x="182" y="423"/>
                  </a:lnTo>
                  <a:lnTo>
                    <a:pt x="194" y="455"/>
                  </a:lnTo>
                  <a:lnTo>
                    <a:pt x="205" y="488"/>
                  </a:lnTo>
                  <a:lnTo>
                    <a:pt x="225" y="563"/>
                  </a:lnTo>
                  <a:lnTo>
                    <a:pt x="248" y="636"/>
                  </a:lnTo>
                  <a:lnTo>
                    <a:pt x="294" y="781"/>
                  </a:lnTo>
                  <a:lnTo>
                    <a:pt x="311" y="837"/>
                  </a:lnTo>
                  <a:lnTo>
                    <a:pt x="319" y="865"/>
                  </a:lnTo>
                  <a:lnTo>
                    <a:pt x="326" y="895"/>
                  </a:lnTo>
                  <a:lnTo>
                    <a:pt x="331" y="925"/>
                  </a:lnTo>
                  <a:lnTo>
                    <a:pt x="336" y="955"/>
                  </a:lnTo>
                  <a:lnTo>
                    <a:pt x="339" y="983"/>
                  </a:lnTo>
                  <a:lnTo>
                    <a:pt x="341" y="1012"/>
                  </a:lnTo>
                  <a:lnTo>
                    <a:pt x="342" y="1017"/>
                  </a:lnTo>
                  <a:lnTo>
                    <a:pt x="343" y="1020"/>
                  </a:lnTo>
                  <a:lnTo>
                    <a:pt x="345" y="1024"/>
                  </a:lnTo>
                  <a:lnTo>
                    <a:pt x="347" y="1026"/>
                  </a:lnTo>
                  <a:lnTo>
                    <a:pt x="354" y="1031"/>
                  </a:lnTo>
                  <a:lnTo>
                    <a:pt x="361" y="1032"/>
                  </a:lnTo>
                  <a:lnTo>
                    <a:pt x="369" y="1031"/>
                  </a:lnTo>
                  <a:lnTo>
                    <a:pt x="376" y="1026"/>
                  </a:lnTo>
                  <a:lnTo>
                    <a:pt x="379" y="1024"/>
                  </a:lnTo>
                  <a:lnTo>
                    <a:pt x="380" y="1020"/>
                  </a:lnTo>
                  <a:lnTo>
                    <a:pt x="381" y="1017"/>
                  </a:lnTo>
                  <a:lnTo>
                    <a:pt x="381" y="1012"/>
                  </a:lnTo>
                  <a:lnTo>
                    <a:pt x="380" y="986"/>
                  </a:lnTo>
                  <a:lnTo>
                    <a:pt x="377" y="960"/>
                  </a:lnTo>
                  <a:lnTo>
                    <a:pt x="372" y="934"/>
                  </a:lnTo>
                  <a:lnTo>
                    <a:pt x="366" y="908"/>
                  </a:lnTo>
                  <a:lnTo>
                    <a:pt x="354" y="857"/>
                  </a:lnTo>
                  <a:lnTo>
                    <a:pt x="342" y="805"/>
                  </a:lnTo>
                  <a:lnTo>
                    <a:pt x="334" y="770"/>
                  </a:lnTo>
                  <a:lnTo>
                    <a:pt x="324" y="733"/>
                  </a:lnTo>
                  <a:lnTo>
                    <a:pt x="315" y="698"/>
                  </a:lnTo>
                  <a:lnTo>
                    <a:pt x="303" y="663"/>
                  </a:lnTo>
                  <a:lnTo>
                    <a:pt x="280" y="592"/>
                  </a:lnTo>
                  <a:lnTo>
                    <a:pt x="256" y="522"/>
                  </a:lnTo>
                  <a:lnTo>
                    <a:pt x="246" y="489"/>
                  </a:lnTo>
                  <a:lnTo>
                    <a:pt x="233" y="455"/>
                  </a:lnTo>
                  <a:lnTo>
                    <a:pt x="206" y="392"/>
                  </a:lnTo>
                  <a:lnTo>
                    <a:pt x="179" y="327"/>
                  </a:lnTo>
                  <a:lnTo>
                    <a:pt x="152" y="261"/>
                  </a:lnTo>
                  <a:lnTo>
                    <a:pt x="126" y="194"/>
                  </a:lnTo>
                  <a:lnTo>
                    <a:pt x="114" y="161"/>
                  </a:lnTo>
                  <a:lnTo>
                    <a:pt x="99" y="127"/>
                  </a:lnTo>
                  <a:lnTo>
                    <a:pt x="90" y="108"/>
                  </a:lnTo>
                  <a:lnTo>
                    <a:pt x="77" y="88"/>
                  </a:lnTo>
                  <a:lnTo>
                    <a:pt x="64" y="67"/>
                  </a:lnTo>
                  <a:lnTo>
                    <a:pt x="53" y="48"/>
                  </a:lnTo>
                  <a:lnTo>
                    <a:pt x="67" y="48"/>
                  </a:lnTo>
                  <a:lnTo>
                    <a:pt x="81" y="46"/>
                  </a:lnTo>
                  <a:lnTo>
                    <a:pt x="98" y="46"/>
                  </a:lnTo>
                  <a:lnTo>
                    <a:pt x="115" y="47"/>
                  </a:lnTo>
                  <a:lnTo>
                    <a:pt x="133" y="48"/>
                  </a:lnTo>
                  <a:lnTo>
                    <a:pt x="152" y="53"/>
                  </a:lnTo>
                  <a:lnTo>
                    <a:pt x="189" y="61"/>
                  </a:lnTo>
                  <a:lnTo>
                    <a:pt x="221" y="67"/>
                  </a:lnTo>
                  <a:lnTo>
                    <a:pt x="256" y="76"/>
                  </a:lnTo>
                  <a:lnTo>
                    <a:pt x="290" y="84"/>
                  </a:lnTo>
                  <a:lnTo>
                    <a:pt x="324" y="95"/>
                  </a:lnTo>
                  <a:lnTo>
                    <a:pt x="358" y="105"/>
                  </a:lnTo>
                  <a:lnTo>
                    <a:pt x="392" y="118"/>
                  </a:lnTo>
                  <a:lnTo>
                    <a:pt x="425" y="131"/>
                  </a:lnTo>
                  <a:lnTo>
                    <a:pt x="456" y="146"/>
                  </a:lnTo>
                  <a:lnTo>
                    <a:pt x="487" y="162"/>
                  </a:lnTo>
                  <a:lnTo>
                    <a:pt x="502" y="172"/>
                  </a:lnTo>
                  <a:lnTo>
                    <a:pt x="516" y="181"/>
                  </a:lnTo>
                  <a:lnTo>
                    <a:pt x="529" y="192"/>
                  </a:lnTo>
                  <a:lnTo>
                    <a:pt x="543" y="204"/>
                  </a:lnTo>
                  <a:lnTo>
                    <a:pt x="567" y="230"/>
                  </a:lnTo>
                  <a:lnTo>
                    <a:pt x="590" y="257"/>
                  </a:lnTo>
                  <a:lnTo>
                    <a:pt x="612" y="286"/>
                  </a:lnTo>
                  <a:lnTo>
                    <a:pt x="632" y="316"/>
                  </a:lnTo>
                  <a:lnTo>
                    <a:pt x="672" y="371"/>
                  </a:lnTo>
                  <a:lnTo>
                    <a:pt x="680" y="385"/>
                  </a:lnTo>
                  <a:lnTo>
                    <a:pt x="688" y="401"/>
                  </a:lnTo>
                  <a:lnTo>
                    <a:pt x="696" y="419"/>
                  </a:lnTo>
                  <a:lnTo>
                    <a:pt x="703" y="436"/>
                  </a:lnTo>
                  <a:lnTo>
                    <a:pt x="715" y="473"/>
                  </a:lnTo>
                  <a:lnTo>
                    <a:pt x="723" y="506"/>
                  </a:lnTo>
                  <a:lnTo>
                    <a:pt x="729" y="534"/>
                  </a:lnTo>
                  <a:lnTo>
                    <a:pt x="733" y="563"/>
                  </a:lnTo>
                  <a:lnTo>
                    <a:pt x="737" y="591"/>
                  </a:lnTo>
                  <a:lnTo>
                    <a:pt x="741" y="605"/>
                  </a:lnTo>
                  <a:lnTo>
                    <a:pt x="745" y="618"/>
                  </a:lnTo>
                  <a:lnTo>
                    <a:pt x="749" y="625"/>
                  </a:lnTo>
                  <a:lnTo>
                    <a:pt x="756" y="629"/>
                  </a:lnTo>
                  <a:lnTo>
                    <a:pt x="761" y="632"/>
                  </a:lnTo>
                  <a:lnTo>
                    <a:pt x="768" y="632"/>
                  </a:lnTo>
                  <a:lnTo>
                    <a:pt x="775" y="630"/>
                  </a:lnTo>
                  <a:lnTo>
                    <a:pt x="780" y="626"/>
                  </a:lnTo>
                  <a:lnTo>
                    <a:pt x="784" y="621"/>
                  </a:lnTo>
                  <a:lnTo>
                    <a:pt x="786" y="613"/>
                  </a:lnTo>
                  <a:lnTo>
                    <a:pt x="786" y="609"/>
                  </a:lnTo>
                  <a:lnTo>
                    <a:pt x="784" y="605"/>
                  </a:lnTo>
                  <a:lnTo>
                    <a:pt x="784" y="601"/>
                  </a:lnTo>
                  <a:lnTo>
                    <a:pt x="780" y="5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2" name="Freeform 2355"/>
            <p:cNvSpPr>
              <a:spLocks/>
            </p:cNvSpPr>
            <p:nvPr/>
          </p:nvSpPr>
          <p:spPr bwMode="auto">
            <a:xfrm>
              <a:off x="7826376" y="5956300"/>
              <a:ext cx="439738" cy="271463"/>
            </a:xfrm>
            <a:custGeom>
              <a:avLst/>
              <a:gdLst>
                <a:gd name="T0" fmla="*/ 2147483647 w 831"/>
                <a:gd name="T1" fmla="*/ 2147483647 h 514"/>
                <a:gd name="T2" fmla="*/ 2147483647 w 831"/>
                <a:gd name="T3" fmla="*/ 2147483647 h 514"/>
                <a:gd name="T4" fmla="*/ 2147483647 w 831"/>
                <a:gd name="T5" fmla="*/ 2147483647 h 514"/>
                <a:gd name="T6" fmla="*/ 2147483647 w 831"/>
                <a:gd name="T7" fmla="*/ 2147483647 h 514"/>
                <a:gd name="T8" fmla="*/ 2147483647 w 831"/>
                <a:gd name="T9" fmla="*/ 2147483647 h 514"/>
                <a:gd name="T10" fmla="*/ 2147483647 w 831"/>
                <a:gd name="T11" fmla="*/ 2147483647 h 514"/>
                <a:gd name="T12" fmla="*/ 2147483647 w 831"/>
                <a:gd name="T13" fmla="*/ 2147483647 h 514"/>
                <a:gd name="T14" fmla="*/ 2147483647 w 831"/>
                <a:gd name="T15" fmla="*/ 2147483647 h 514"/>
                <a:gd name="T16" fmla="*/ 2147483647 w 831"/>
                <a:gd name="T17" fmla="*/ 2147483647 h 514"/>
                <a:gd name="T18" fmla="*/ 2147483647 w 831"/>
                <a:gd name="T19" fmla="*/ 2147483647 h 514"/>
                <a:gd name="T20" fmla="*/ 0 w 831"/>
                <a:gd name="T21" fmla="*/ 2147483647 h 514"/>
                <a:gd name="T22" fmla="*/ 2147483647 w 831"/>
                <a:gd name="T23" fmla="*/ 2147483647 h 514"/>
                <a:gd name="T24" fmla="*/ 2147483647 w 831"/>
                <a:gd name="T25" fmla="*/ 2147483647 h 514"/>
                <a:gd name="T26" fmla="*/ 2147483647 w 831"/>
                <a:gd name="T27" fmla="*/ 2147483647 h 514"/>
                <a:gd name="T28" fmla="*/ 2147483647 w 831"/>
                <a:gd name="T29" fmla="*/ 2147483647 h 514"/>
                <a:gd name="T30" fmla="*/ 2147483647 w 831"/>
                <a:gd name="T31" fmla="*/ 2147483647 h 514"/>
                <a:gd name="T32" fmla="*/ 2147483647 w 831"/>
                <a:gd name="T33" fmla="*/ 2147483647 h 514"/>
                <a:gd name="T34" fmla="*/ 2147483647 w 831"/>
                <a:gd name="T35" fmla="*/ 2147483647 h 514"/>
                <a:gd name="T36" fmla="*/ 2147483647 w 831"/>
                <a:gd name="T37" fmla="*/ 2147483647 h 514"/>
                <a:gd name="T38" fmla="*/ 2147483647 w 831"/>
                <a:gd name="T39" fmla="*/ 2147483647 h 514"/>
                <a:gd name="T40" fmla="*/ 2147483647 w 831"/>
                <a:gd name="T41" fmla="*/ 2147483647 h 514"/>
                <a:gd name="T42" fmla="*/ 2147483647 w 831"/>
                <a:gd name="T43" fmla="*/ 2147483647 h 514"/>
                <a:gd name="T44" fmla="*/ 2147483647 w 831"/>
                <a:gd name="T45" fmla="*/ 2147483647 h 514"/>
                <a:gd name="T46" fmla="*/ 2147483647 w 831"/>
                <a:gd name="T47" fmla="*/ 2147483647 h 514"/>
                <a:gd name="T48" fmla="*/ 2147483647 w 831"/>
                <a:gd name="T49" fmla="*/ 2147483647 h 514"/>
                <a:gd name="T50" fmla="*/ 2147483647 w 831"/>
                <a:gd name="T51" fmla="*/ 2147483647 h 514"/>
                <a:gd name="T52" fmla="*/ 2147483647 w 831"/>
                <a:gd name="T53" fmla="*/ 2147483647 h 514"/>
                <a:gd name="T54" fmla="*/ 2147483647 w 831"/>
                <a:gd name="T55" fmla="*/ 2147483647 h 514"/>
                <a:gd name="T56" fmla="*/ 2147483647 w 831"/>
                <a:gd name="T57" fmla="*/ 2147483647 h 514"/>
                <a:gd name="T58" fmla="*/ 2147483647 w 831"/>
                <a:gd name="T59" fmla="*/ 2147483647 h 514"/>
                <a:gd name="T60" fmla="*/ 2147483647 w 831"/>
                <a:gd name="T61" fmla="*/ 2147483647 h 514"/>
                <a:gd name="T62" fmla="*/ 2147483647 w 831"/>
                <a:gd name="T63" fmla="*/ 2147483647 h 514"/>
                <a:gd name="T64" fmla="*/ 2147483647 w 831"/>
                <a:gd name="T65" fmla="*/ 2147483647 h 514"/>
                <a:gd name="T66" fmla="*/ 2147483647 w 831"/>
                <a:gd name="T67" fmla="*/ 2147483647 h 514"/>
                <a:gd name="T68" fmla="*/ 2147483647 w 831"/>
                <a:gd name="T69" fmla="*/ 2147483647 h 514"/>
                <a:gd name="T70" fmla="*/ 2147483647 w 831"/>
                <a:gd name="T71" fmla="*/ 2147483647 h 514"/>
                <a:gd name="T72" fmla="*/ 2147483647 w 831"/>
                <a:gd name="T73" fmla="*/ 2147483647 h 514"/>
                <a:gd name="T74" fmla="*/ 2147483647 w 831"/>
                <a:gd name="T75" fmla="*/ 2147483647 h 514"/>
                <a:gd name="T76" fmla="*/ 2147483647 w 831"/>
                <a:gd name="T77" fmla="*/ 2147483647 h 514"/>
                <a:gd name="T78" fmla="*/ 2147483647 w 831"/>
                <a:gd name="T79" fmla="*/ 2147483647 h 514"/>
                <a:gd name="T80" fmla="*/ 2147483647 w 831"/>
                <a:gd name="T81" fmla="*/ 2147483647 h 514"/>
                <a:gd name="T82" fmla="*/ 2147483647 w 831"/>
                <a:gd name="T83" fmla="*/ 2147483647 h 514"/>
                <a:gd name="T84" fmla="*/ 2147483647 w 831"/>
                <a:gd name="T85" fmla="*/ 2147483647 h 514"/>
                <a:gd name="T86" fmla="*/ 2147483647 w 831"/>
                <a:gd name="T87" fmla="*/ 2147483647 h 514"/>
                <a:gd name="T88" fmla="*/ 2147483647 w 831"/>
                <a:gd name="T89" fmla="*/ 2147483647 h 514"/>
                <a:gd name="T90" fmla="*/ 2147483647 w 831"/>
                <a:gd name="T91" fmla="*/ 0 h 514"/>
                <a:gd name="T92" fmla="*/ 2147483647 w 831"/>
                <a:gd name="T93" fmla="*/ 2147483647 h 51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831" h="514">
                  <a:moveTo>
                    <a:pt x="798" y="4"/>
                  </a:moveTo>
                  <a:lnTo>
                    <a:pt x="798" y="4"/>
                  </a:lnTo>
                  <a:lnTo>
                    <a:pt x="766" y="4"/>
                  </a:lnTo>
                  <a:lnTo>
                    <a:pt x="733" y="5"/>
                  </a:lnTo>
                  <a:lnTo>
                    <a:pt x="701" y="9"/>
                  </a:lnTo>
                  <a:lnTo>
                    <a:pt x="668" y="12"/>
                  </a:lnTo>
                  <a:lnTo>
                    <a:pt x="635" y="18"/>
                  </a:lnTo>
                  <a:lnTo>
                    <a:pt x="604" y="23"/>
                  </a:lnTo>
                  <a:lnTo>
                    <a:pt x="572" y="30"/>
                  </a:lnTo>
                  <a:lnTo>
                    <a:pt x="540" y="38"/>
                  </a:lnTo>
                  <a:lnTo>
                    <a:pt x="509" y="46"/>
                  </a:lnTo>
                  <a:lnTo>
                    <a:pt x="478" y="55"/>
                  </a:lnTo>
                  <a:lnTo>
                    <a:pt x="417" y="77"/>
                  </a:lnTo>
                  <a:lnTo>
                    <a:pt x="356" y="100"/>
                  </a:lnTo>
                  <a:lnTo>
                    <a:pt x="296" y="127"/>
                  </a:lnTo>
                  <a:lnTo>
                    <a:pt x="270" y="141"/>
                  </a:lnTo>
                  <a:lnTo>
                    <a:pt x="246" y="157"/>
                  </a:lnTo>
                  <a:lnTo>
                    <a:pt x="222" y="176"/>
                  </a:lnTo>
                  <a:lnTo>
                    <a:pt x="199" y="198"/>
                  </a:lnTo>
                  <a:lnTo>
                    <a:pt x="175" y="220"/>
                  </a:lnTo>
                  <a:lnTo>
                    <a:pt x="155" y="243"/>
                  </a:lnTo>
                  <a:lnTo>
                    <a:pt x="136" y="266"/>
                  </a:lnTo>
                  <a:lnTo>
                    <a:pt x="120" y="289"/>
                  </a:lnTo>
                  <a:lnTo>
                    <a:pt x="87" y="336"/>
                  </a:lnTo>
                  <a:lnTo>
                    <a:pt x="53" y="385"/>
                  </a:lnTo>
                  <a:lnTo>
                    <a:pt x="38" y="411"/>
                  </a:lnTo>
                  <a:lnTo>
                    <a:pt x="24" y="435"/>
                  </a:lnTo>
                  <a:lnTo>
                    <a:pt x="11" y="462"/>
                  </a:lnTo>
                  <a:lnTo>
                    <a:pt x="2" y="490"/>
                  </a:lnTo>
                  <a:lnTo>
                    <a:pt x="0" y="494"/>
                  </a:lnTo>
                  <a:lnTo>
                    <a:pt x="0" y="498"/>
                  </a:lnTo>
                  <a:lnTo>
                    <a:pt x="2" y="502"/>
                  </a:lnTo>
                  <a:lnTo>
                    <a:pt x="3" y="504"/>
                  </a:lnTo>
                  <a:lnTo>
                    <a:pt x="9" y="510"/>
                  </a:lnTo>
                  <a:lnTo>
                    <a:pt x="15" y="513"/>
                  </a:lnTo>
                  <a:lnTo>
                    <a:pt x="22" y="514"/>
                  </a:lnTo>
                  <a:lnTo>
                    <a:pt x="30" y="511"/>
                  </a:lnTo>
                  <a:lnTo>
                    <a:pt x="33" y="510"/>
                  </a:lnTo>
                  <a:lnTo>
                    <a:pt x="36" y="507"/>
                  </a:lnTo>
                  <a:lnTo>
                    <a:pt x="38" y="504"/>
                  </a:lnTo>
                  <a:lnTo>
                    <a:pt x="41" y="499"/>
                  </a:lnTo>
                  <a:lnTo>
                    <a:pt x="49" y="477"/>
                  </a:lnTo>
                  <a:lnTo>
                    <a:pt x="60" y="454"/>
                  </a:lnTo>
                  <a:lnTo>
                    <a:pt x="72" y="433"/>
                  </a:lnTo>
                  <a:lnTo>
                    <a:pt x="86" y="410"/>
                  </a:lnTo>
                  <a:lnTo>
                    <a:pt x="116" y="367"/>
                  </a:lnTo>
                  <a:lnTo>
                    <a:pt x="144" y="327"/>
                  </a:lnTo>
                  <a:lnTo>
                    <a:pt x="163" y="300"/>
                  </a:lnTo>
                  <a:lnTo>
                    <a:pt x="184" y="274"/>
                  </a:lnTo>
                  <a:lnTo>
                    <a:pt x="205" y="249"/>
                  </a:lnTo>
                  <a:lnTo>
                    <a:pt x="228" y="226"/>
                  </a:lnTo>
                  <a:lnTo>
                    <a:pt x="253" y="206"/>
                  </a:lnTo>
                  <a:lnTo>
                    <a:pt x="280" y="186"/>
                  </a:lnTo>
                  <a:lnTo>
                    <a:pt x="307" y="168"/>
                  </a:lnTo>
                  <a:lnTo>
                    <a:pt x="336" y="153"/>
                  </a:lnTo>
                  <a:lnTo>
                    <a:pt x="388" y="130"/>
                  </a:lnTo>
                  <a:lnTo>
                    <a:pt x="441" y="110"/>
                  </a:lnTo>
                  <a:lnTo>
                    <a:pt x="496" y="92"/>
                  </a:lnTo>
                  <a:lnTo>
                    <a:pt x="550" y="76"/>
                  </a:lnTo>
                  <a:lnTo>
                    <a:pt x="607" y="64"/>
                  </a:lnTo>
                  <a:lnTo>
                    <a:pt x="663" y="54"/>
                  </a:lnTo>
                  <a:lnTo>
                    <a:pt x="720" y="47"/>
                  </a:lnTo>
                  <a:lnTo>
                    <a:pt x="748" y="46"/>
                  </a:lnTo>
                  <a:lnTo>
                    <a:pt x="776" y="45"/>
                  </a:lnTo>
                  <a:lnTo>
                    <a:pt x="763" y="84"/>
                  </a:lnTo>
                  <a:lnTo>
                    <a:pt x="755" y="104"/>
                  </a:lnTo>
                  <a:lnTo>
                    <a:pt x="749" y="114"/>
                  </a:lnTo>
                  <a:lnTo>
                    <a:pt x="744" y="123"/>
                  </a:lnTo>
                  <a:lnTo>
                    <a:pt x="736" y="140"/>
                  </a:lnTo>
                  <a:lnTo>
                    <a:pt x="728" y="155"/>
                  </a:lnTo>
                  <a:lnTo>
                    <a:pt x="721" y="171"/>
                  </a:lnTo>
                  <a:lnTo>
                    <a:pt x="714" y="188"/>
                  </a:lnTo>
                  <a:lnTo>
                    <a:pt x="703" y="222"/>
                  </a:lnTo>
                  <a:lnTo>
                    <a:pt x="692" y="256"/>
                  </a:lnTo>
                  <a:lnTo>
                    <a:pt x="672" y="319"/>
                  </a:lnTo>
                  <a:lnTo>
                    <a:pt x="650" y="380"/>
                  </a:lnTo>
                  <a:lnTo>
                    <a:pt x="645" y="393"/>
                  </a:lnTo>
                  <a:lnTo>
                    <a:pt x="638" y="407"/>
                  </a:lnTo>
                  <a:lnTo>
                    <a:pt x="625" y="434"/>
                  </a:lnTo>
                  <a:lnTo>
                    <a:pt x="618" y="448"/>
                  </a:lnTo>
                  <a:lnTo>
                    <a:pt x="611" y="461"/>
                  </a:lnTo>
                  <a:lnTo>
                    <a:pt x="608" y="476"/>
                  </a:lnTo>
                  <a:lnTo>
                    <a:pt x="607" y="490"/>
                  </a:lnTo>
                  <a:lnTo>
                    <a:pt x="607" y="495"/>
                  </a:lnTo>
                  <a:lnTo>
                    <a:pt x="608" y="498"/>
                  </a:lnTo>
                  <a:lnTo>
                    <a:pt x="610" y="502"/>
                  </a:lnTo>
                  <a:lnTo>
                    <a:pt x="612" y="504"/>
                  </a:lnTo>
                  <a:lnTo>
                    <a:pt x="619" y="509"/>
                  </a:lnTo>
                  <a:lnTo>
                    <a:pt x="626" y="510"/>
                  </a:lnTo>
                  <a:lnTo>
                    <a:pt x="634" y="509"/>
                  </a:lnTo>
                  <a:lnTo>
                    <a:pt x="641" y="504"/>
                  </a:lnTo>
                  <a:lnTo>
                    <a:pt x="644" y="502"/>
                  </a:lnTo>
                  <a:lnTo>
                    <a:pt x="645" y="498"/>
                  </a:lnTo>
                  <a:lnTo>
                    <a:pt x="646" y="495"/>
                  </a:lnTo>
                  <a:lnTo>
                    <a:pt x="646" y="490"/>
                  </a:lnTo>
                  <a:lnTo>
                    <a:pt x="648" y="479"/>
                  </a:lnTo>
                  <a:lnTo>
                    <a:pt x="652" y="467"/>
                  </a:lnTo>
                  <a:lnTo>
                    <a:pt x="657" y="454"/>
                  </a:lnTo>
                  <a:lnTo>
                    <a:pt x="664" y="441"/>
                  </a:lnTo>
                  <a:lnTo>
                    <a:pt x="679" y="414"/>
                  </a:lnTo>
                  <a:lnTo>
                    <a:pt x="690" y="391"/>
                  </a:lnTo>
                  <a:lnTo>
                    <a:pt x="702" y="361"/>
                  </a:lnTo>
                  <a:lnTo>
                    <a:pt x="711" y="330"/>
                  </a:lnTo>
                  <a:lnTo>
                    <a:pt x="732" y="267"/>
                  </a:lnTo>
                  <a:lnTo>
                    <a:pt x="744" y="230"/>
                  </a:lnTo>
                  <a:lnTo>
                    <a:pt x="756" y="195"/>
                  </a:lnTo>
                  <a:lnTo>
                    <a:pt x="763" y="178"/>
                  </a:lnTo>
                  <a:lnTo>
                    <a:pt x="771" y="160"/>
                  </a:lnTo>
                  <a:lnTo>
                    <a:pt x="781" y="144"/>
                  </a:lnTo>
                  <a:lnTo>
                    <a:pt x="790" y="127"/>
                  </a:lnTo>
                  <a:lnTo>
                    <a:pt x="797" y="115"/>
                  </a:lnTo>
                  <a:lnTo>
                    <a:pt x="801" y="103"/>
                  </a:lnTo>
                  <a:lnTo>
                    <a:pt x="809" y="77"/>
                  </a:lnTo>
                  <a:lnTo>
                    <a:pt x="817" y="51"/>
                  </a:lnTo>
                  <a:lnTo>
                    <a:pt x="821" y="41"/>
                  </a:lnTo>
                  <a:lnTo>
                    <a:pt x="828" y="30"/>
                  </a:lnTo>
                  <a:lnTo>
                    <a:pt x="831" y="22"/>
                  </a:lnTo>
                  <a:lnTo>
                    <a:pt x="831" y="15"/>
                  </a:lnTo>
                  <a:lnTo>
                    <a:pt x="828" y="9"/>
                  </a:lnTo>
                  <a:lnTo>
                    <a:pt x="824" y="5"/>
                  </a:lnTo>
                  <a:lnTo>
                    <a:pt x="819" y="1"/>
                  </a:lnTo>
                  <a:lnTo>
                    <a:pt x="812" y="0"/>
                  </a:lnTo>
                  <a:lnTo>
                    <a:pt x="805" y="0"/>
                  </a:lnTo>
                  <a:lnTo>
                    <a:pt x="79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3" name="Freeform 2356"/>
            <p:cNvSpPr>
              <a:spLocks/>
            </p:cNvSpPr>
            <p:nvPr/>
          </p:nvSpPr>
          <p:spPr bwMode="auto">
            <a:xfrm>
              <a:off x="8188326" y="6088063"/>
              <a:ext cx="88900" cy="147638"/>
            </a:xfrm>
            <a:custGeom>
              <a:avLst/>
              <a:gdLst>
                <a:gd name="T0" fmla="*/ 2147483647 w 169"/>
                <a:gd name="T1" fmla="*/ 2147483647 h 279"/>
                <a:gd name="T2" fmla="*/ 2147483647 w 169"/>
                <a:gd name="T3" fmla="*/ 2147483647 h 279"/>
                <a:gd name="T4" fmla="*/ 2147483647 w 169"/>
                <a:gd name="T5" fmla="*/ 2147483647 h 279"/>
                <a:gd name="T6" fmla="*/ 2147483647 w 169"/>
                <a:gd name="T7" fmla="*/ 2147483647 h 279"/>
                <a:gd name="T8" fmla="*/ 2147483647 w 169"/>
                <a:gd name="T9" fmla="*/ 2147483647 h 279"/>
                <a:gd name="T10" fmla="*/ 2147483647 w 169"/>
                <a:gd name="T11" fmla="*/ 2147483647 h 279"/>
                <a:gd name="T12" fmla="*/ 2147483647 w 169"/>
                <a:gd name="T13" fmla="*/ 2147483647 h 279"/>
                <a:gd name="T14" fmla="*/ 2147483647 w 169"/>
                <a:gd name="T15" fmla="*/ 2147483647 h 279"/>
                <a:gd name="T16" fmla="*/ 2147483647 w 169"/>
                <a:gd name="T17" fmla="*/ 2147483647 h 279"/>
                <a:gd name="T18" fmla="*/ 2147483647 w 169"/>
                <a:gd name="T19" fmla="*/ 2147483647 h 279"/>
                <a:gd name="T20" fmla="*/ 2147483647 w 169"/>
                <a:gd name="T21" fmla="*/ 2147483647 h 279"/>
                <a:gd name="T22" fmla="*/ 2147483647 w 169"/>
                <a:gd name="T23" fmla="*/ 2147483647 h 279"/>
                <a:gd name="T24" fmla="*/ 2147483647 w 169"/>
                <a:gd name="T25" fmla="*/ 2147483647 h 279"/>
                <a:gd name="T26" fmla="*/ 2147483647 w 169"/>
                <a:gd name="T27" fmla="*/ 2147483647 h 279"/>
                <a:gd name="T28" fmla="*/ 2147483647 w 169"/>
                <a:gd name="T29" fmla="*/ 2147483647 h 279"/>
                <a:gd name="T30" fmla="*/ 2147483647 w 169"/>
                <a:gd name="T31" fmla="*/ 2147483647 h 279"/>
                <a:gd name="T32" fmla="*/ 2147483647 w 169"/>
                <a:gd name="T33" fmla="*/ 2147483647 h 279"/>
                <a:gd name="T34" fmla="*/ 2147483647 w 169"/>
                <a:gd name="T35" fmla="*/ 2147483647 h 279"/>
                <a:gd name="T36" fmla="*/ 2147483647 w 169"/>
                <a:gd name="T37" fmla="*/ 2147483647 h 279"/>
                <a:gd name="T38" fmla="*/ 2147483647 w 169"/>
                <a:gd name="T39" fmla="*/ 0 h 279"/>
                <a:gd name="T40" fmla="*/ 2147483647 w 169"/>
                <a:gd name="T41" fmla="*/ 0 h 279"/>
                <a:gd name="T42" fmla="*/ 2147483647 w 169"/>
                <a:gd name="T43" fmla="*/ 0 h 279"/>
                <a:gd name="T44" fmla="*/ 2147483647 w 169"/>
                <a:gd name="T45" fmla="*/ 2147483647 h 279"/>
                <a:gd name="T46" fmla="*/ 2147483647 w 169"/>
                <a:gd name="T47" fmla="*/ 2147483647 h 279"/>
                <a:gd name="T48" fmla="*/ 2147483647 w 169"/>
                <a:gd name="T49" fmla="*/ 2147483647 h 279"/>
                <a:gd name="T50" fmla="*/ 2147483647 w 169"/>
                <a:gd name="T51" fmla="*/ 2147483647 h 279"/>
                <a:gd name="T52" fmla="*/ 0 w 169"/>
                <a:gd name="T53" fmla="*/ 2147483647 h 279"/>
                <a:gd name="T54" fmla="*/ 0 w 169"/>
                <a:gd name="T55" fmla="*/ 2147483647 h 279"/>
                <a:gd name="T56" fmla="*/ 2147483647 w 169"/>
                <a:gd name="T57" fmla="*/ 2147483647 h 279"/>
                <a:gd name="T58" fmla="*/ 2147483647 w 169"/>
                <a:gd name="T59" fmla="*/ 2147483647 h 279"/>
                <a:gd name="T60" fmla="*/ 2147483647 w 169"/>
                <a:gd name="T61" fmla="*/ 2147483647 h 279"/>
                <a:gd name="T62" fmla="*/ 2147483647 w 169"/>
                <a:gd name="T63" fmla="*/ 2147483647 h 279"/>
                <a:gd name="T64" fmla="*/ 2147483647 w 169"/>
                <a:gd name="T65" fmla="*/ 2147483647 h 279"/>
                <a:gd name="T66" fmla="*/ 2147483647 w 169"/>
                <a:gd name="T67" fmla="*/ 2147483647 h 279"/>
                <a:gd name="T68" fmla="*/ 2147483647 w 169"/>
                <a:gd name="T69" fmla="*/ 2147483647 h 279"/>
                <a:gd name="T70" fmla="*/ 2147483647 w 169"/>
                <a:gd name="T71" fmla="*/ 2147483647 h 279"/>
                <a:gd name="T72" fmla="*/ 2147483647 w 169"/>
                <a:gd name="T73" fmla="*/ 2147483647 h 279"/>
                <a:gd name="T74" fmla="*/ 2147483647 w 169"/>
                <a:gd name="T75" fmla="*/ 2147483647 h 279"/>
                <a:gd name="T76" fmla="*/ 2147483647 w 169"/>
                <a:gd name="T77" fmla="*/ 2147483647 h 279"/>
                <a:gd name="T78" fmla="*/ 2147483647 w 169"/>
                <a:gd name="T79" fmla="*/ 2147483647 h 279"/>
                <a:gd name="T80" fmla="*/ 2147483647 w 169"/>
                <a:gd name="T81" fmla="*/ 2147483647 h 279"/>
                <a:gd name="T82" fmla="*/ 2147483647 w 169"/>
                <a:gd name="T83" fmla="*/ 2147483647 h 279"/>
                <a:gd name="T84" fmla="*/ 2147483647 w 169"/>
                <a:gd name="T85" fmla="*/ 2147483647 h 279"/>
                <a:gd name="T86" fmla="*/ 2147483647 w 169"/>
                <a:gd name="T87" fmla="*/ 2147483647 h 279"/>
                <a:gd name="T88" fmla="*/ 2147483647 w 169"/>
                <a:gd name="T89" fmla="*/ 2147483647 h 279"/>
                <a:gd name="T90" fmla="*/ 2147483647 w 169"/>
                <a:gd name="T91" fmla="*/ 2147483647 h 279"/>
                <a:gd name="T92" fmla="*/ 2147483647 w 169"/>
                <a:gd name="T93" fmla="*/ 2147483647 h 279"/>
                <a:gd name="T94" fmla="*/ 2147483647 w 169"/>
                <a:gd name="T95" fmla="*/ 2147483647 h 279"/>
                <a:gd name="T96" fmla="*/ 2147483647 w 169"/>
                <a:gd name="T97" fmla="*/ 2147483647 h 279"/>
                <a:gd name="T98" fmla="*/ 2147483647 w 169"/>
                <a:gd name="T99" fmla="*/ 2147483647 h 279"/>
                <a:gd name="T100" fmla="*/ 2147483647 w 169"/>
                <a:gd name="T101" fmla="*/ 2147483647 h 279"/>
                <a:gd name="T102" fmla="*/ 2147483647 w 169"/>
                <a:gd name="T103" fmla="*/ 2147483647 h 279"/>
                <a:gd name="T104" fmla="*/ 2147483647 w 169"/>
                <a:gd name="T105" fmla="*/ 2147483647 h 279"/>
                <a:gd name="T106" fmla="*/ 2147483647 w 169"/>
                <a:gd name="T107" fmla="*/ 2147483647 h 279"/>
                <a:gd name="T108" fmla="*/ 2147483647 w 169"/>
                <a:gd name="T109" fmla="*/ 2147483647 h 279"/>
                <a:gd name="T110" fmla="*/ 2147483647 w 169"/>
                <a:gd name="T111" fmla="*/ 2147483647 h 279"/>
                <a:gd name="T112" fmla="*/ 2147483647 w 169"/>
                <a:gd name="T113" fmla="*/ 2147483647 h 279"/>
                <a:gd name="T114" fmla="*/ 2147483647 w 169"/>
                <a:gd name="T115" fmla="*/ 2147483647 h 279"/>
                <a:gd name="T116" fmla="*/ 2147483647 w 169"/>
                <a:gd name="T117" fmla="*/ 2147483647 h 279"/>
                <a:gd name="T118" fmla="*/ 2147483647 w 169"/>
                <a:gd name="T119" fmla="*/ 2147483647 h 2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69" h="279">
                  <a:moveTo>
                    <a:pt x="167" y="242"/>
                  </a:moveTo>
                  <a:lnTo>
                    <a:pt x="167" y="242"/>
                  </a:lnTo>
                  <a:lnTo>
                    <a:pt x="161" y="228"/>
                  </a:lnTo>
                  <a:lnTo>
                    <a:pt x="155" y="213"/>
                  </a:lnTo>
                  <a:lnTo>
                    <a:pt x="138" y="186"/>
                  </a:lnTo>
                  <a:lnTo>
                    <a:pt x="122" y="161"/>
                  </a:lnTo>
                  <a:lnTo>
                    <a:pt x="115" y="147"/>
                  </a:lnTo>
                  <a:lnTo>
                    <a:pt x="108" y="133"/>
                  </a:lnTo>
                  <a:lnTo>
                    <a:pt x="93" y="104"/>
                  </a:lnTo>
                  <a:lnTo>
                    <a:pt x="79" y="74"/>
                  </a:lnTo>
                  <a:lnTo>
                    <a:pt x="62" y="45"/>
                  </a:lnTo>
                  <a:lnTo>
                    <a:pt x="53" y="32"/>
                  </a:lnTo>
                  <a:lnTo>
                    <a:pt x="43" y="18"/>
                  </a:lnTo>
                  <a:lnTo>
                    <a:pt x="42" y="11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3" y="30"/>
                  </a:lnTo>
                  <a:lnTo>
                    <a:pt x="5" y="36"/>
                  </a:lnTo>
                  <a:lnTo>
                    <a:pt x="16" y="49"/>
                  </a:lnTo>
                  <a:lnTo>
                    <a:pt x="26" y="63"/>
                  </a:lnTo>
                  <a:lnTo>
                    <a:pt x="34" y="78"/>
                  </a:lnTo>
                  <a:lnTo>
                    <a:pt x="42" y="93"/>
                  </a:lnTo>
                  <a:lnTo>
                    <a:pt x="57" y="124"/>
                  </a:lnTo>
                  <a:lnTo>
                    <a:pt x="73" y="154"/>
                  </a:lnTo>
                  <a:lnTo>
                    <a:pt x="89" y="180"/>
                  </a:lnTo>
                  <a:lnTo>
                    <a:pt x="106" y="207"/>
                  </a:lnTo>
                  <a:lnTo>
                    <a:pt x="114" y="222"/>
                  </a:lnTo>
                  <a:lnTo>
                    <a:pt x="121" y="235"/>
                  </a:lnTo>
                  <a:lnTo>
                    <a:pt x="126" y="250"/>
                  </a:lnTo>
                  <a:lnTo>
                    <a:pt x="130" y="264"/>
                  </a:lnTo>
                  <a:lnTo>
                    <a:pt x="131" y="268"/>
                  </a:lnTo>
                  <a:lnTo>
                    <a:pt x="133" y="272"/>
                  </a:lnTo>
                  <a:lnTo>
                    <a:pt x="138" y="276"/>
                  </a:lnTo>
                  <a:lnTo>
                    <a:pt x="145" y="279"/>
                  </a:lnTo>
                  <a:lnTo>
                    <a:pt x="152" y="279"/>
                  </a:lnTo>
                  <a:lnTo>
                    <a:pt x="159" y="276"/>
                  </a:lnTo>
                  <a:lnTo>
                    <a:pt x="164" y="272"/>
                  </a:lnTo>
                  <a:lnTo>
                    <a:pt x="168" y="266"/>
                  </a:lnTo>
                  <a:lnTo>
                    <a:pt x="169" y="262"/>
                  </a:lnTo>
                  <a:lnTo>
                    <a:pt x="169" y="258"/>
                  </a:lnTo>
                  <a:lnTo>
                    <a:pt x="169" y="254"/>
                  </a:lnTo>
                  <a:lnTo>
                    <a:pt x="169" y="247"/>
                  </a:lnTo>
                  <a:lnTo>
                    <a:pt x="167" y="2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4" name="Freeform 2357"/>
            <p:cNvSpPr>
              <a:spLocks/>
            </p:cNvSpPr>
            <p:nvPr/>
          </p:nvSpPr>
          <p:spPr bwMode="auto">
            <a:xfrm>
              <a:off x="8215314" y="6045200"/>
              <a:ext cx="349250" cy="204788"/>
            </a:xfrm>
            <a:custGeom>
              <a:avLst/>
              <a:gdLst>
                <a:gd name="T0" fmla="*/ 2147483647 w 659"/>
                <a:gd name="T1" fmla="*/ 2147483647 h 387"/>
                <a:gd name="T2" fmla="*/ 2147483647 w 659"/>
                <a:gd name="T3" fmla="*/ 2147483647 h 387"/>
                <a:gd name="T4" fmla="*/ 2147483647 w 659"/>
                <a:gd name="T5" fmla="*/ 2147483647 h 387"/>
                <a:gd name="T6" fmla="*/ 2147483647 w 659"/>
                <a:gd name="T7" fmla="*/ 2147483647 h 387"/>
                <a:gd name="T8" fmla="*/ 2147483647 w 659"/>
                <a:gd name="T9" fmla="*/ 2147483647 h 387"/>
                <a:gd name="T10" fmla="*/ 2147483647 w 659"/>
                <a:gd name="T11" fmla="*/ 2147483647 h 387"/>
                <a:gd name="T12" fmla="*/ 2147483647 w 659"/>
                <a:gd name="T13" fmla="*/ 2147483647 h 387"/>
                <a:gd name="T14" fmla="*/ 2147483647 w 659"/>
                <a:gd name="T15" fmla="*/ 2147483647 h 387"/>
                <a:gd name="T16" fmla="*/ 2147483647 w 659"/>
                <a:gd name="T17" fmla="*/ 2147483647 h 387"/>
                <a:gd name="T18" fmla="*/ 2147483647 w 659"/>
                <a:gd name="T19" fmla="*/ 2147483647 h 387"/>
                <a:gd name="T20" fmla="*/ 2147483647 w 659"/>
                <a:gd name="T21" fmla="*/ 2147483647 h 387"/>
                <a:gd name="T22" fmla="*/ 2147483647 w 659"/>
                <a:gd name="T23" fmla="*/ 2147483647 h 387"/>
                <a:gd name="T24" fmla="*/ 2147483647 w 659"/>
                <a:gd name="T25" fmla="*/ 2147483647 h 387"/>
                <a:gd name="T26" fmla="*/ 0 w 659"/>
                <a:gd name="T27" fmla="*/ 2147483647 h 387"/>
                <a:gd name="T28" fmla="*/ 2147483647 w 659"/>
                <a:gd name="T29" fmla="*/ 2147483647 h 387"/>
                <a:gd name="T30" fmla="*/ 2147483647 w 659"/>
                <a:gd name="T31" fmla="*/ 2147483647 h 387"/>
                <a:gd name="T32" fmla="*/ 2147483647 w 659"/>
                <a:gd name="T33" fmla="*/ 2147483647 h 387"/>
                <a:gd name="T34" fmla="*/ 2147483647 w 659"/>
                <a:gd name="T35" fmla="*/ 2147483647 h 387"/>
                <a:gd name="T36" fmla="*/ 2147483647 w 659"/>
                <a:gd name="T37" fmla="*/ 2147483647 h 387"/>
                <a:gd name="T38" fmla="*/ 2147483647 w 659"/>
                <a:gd name="T39" fmla="*/ 2147483647 h 387"/>
                <a:gd name="T40" fmla="*/ 2147483647 w 659"/>
                <a:gd name="T41" fmla="*/ 2147483647 h 387"/>
                <a:gd name="T42" fmla="*/ 2147483647 w 659"/>
                <a:gd name="T43" fmla="*/ 2147483647 h 387"/>
                <a:gd name="T44" fmla="*/ 2147483647 w 659"/>
                <a:gd name="T45" fmla="*/ 2147483647 h 387"/>
                <a:gd name="T46" fmla="*/ 2147483647 w 659"/>
                <a:gd name="T47" fmla="*/ 2147483647 h 387"/>
                <a:gd name="T48" fmla="*/ 2147483647 w 659"/>
                <a:gd name="T49" fmla="*/ 2147483647 h 387"/>
                <a:gd name="T50" fmla="*/ 2147483647 w 659"/>
                <a:gd name="T51" fmla="*/ 2147483647 h 387"/>
                <a:gd name="T52" fmla="*/ 2147483647 w 659"/>
                <a:gd name="T53" fmla="*/ 2147483647 h 387"/>
                <a:gd name="T54" fmla="*/ 2147483647 w 659"/>
                <a:gd name="T55" fmla="*/ 2147483647 h 387"/>
                <a:gd name="T56" fmla="*/ 2147483647 w 659"/>
                <a:gd name="T57" fmla="*/ 2147483647 h 387"/>
                <a:gd name="T58" fmla="*/ 2147483647 w 659"/>
                <a:gd name="T59" fmla="*/ 2147483647 h 387"/>
                <a:gd name="T60" fmla="*/ 2147483647 w 659"/>
                <a:gd name="T61" fmla="*/ 2147483647 h 387"/>
                <a:gd name="T62" fmla="*/ 2147483647 w 659"/>
                <a:gd name="T63" fmla="*/ 2147483647 h 387"/>
                <a:gd name="T64" fmla="*/ 2147483647 w 659"/>
                <a:gd name="T65" fmla="*/ 2147483647 h 387"/>
                <a:gd name="T66" fmla="*/ 2147483647 w 659"/>
                <a:gd name="T67" fmla="*/ 2147483647 h 387"/>
                <a:gd name="T68" fmla="*/ 2147483647 w 659"/>
                <a:gd name="T69" fmla="*/ 2147483647 h 387"/>
                <a:gd name="T70" fmla="*/ 2147483647 w 659"/>
                <a:gd name="T71" fmla="*/ 2147483647 h 387"/>
                <a:gd name="T72" fmla="*/ 2147483647 w 659"/>
                <a:gd name="T73" fmla="*/ 2147483647 h 387"/>
                <a:gd name="T74" fmla="*/ 2147483647 w 659"/>
                <a:gd name="T75" fmla="*/ 2147483647 h 387"/>
                <a:gd name="T76" fmla="*/ 2147483647 w 659"/>
                <a:gd name="T77" fmla="*/ 2147483647 h 387"/>
                <a:gd name="T78" fmla="*/ 2147483647 w 659"/>
                <a:gd name="T79" fmla="*/ 2147483647 h 387"/>
                <a:gd name="T80" fmla="*/ 2147483647 w 659"/>
                <a:gd name="T81" fmla="*/ 2147483647 h 387"/>
                <a:gd name="T82" fmla="*/ 2147483647 w 659"/>
                <a:gd name="T83" fmla="*/ 2147483647 h 387"/>
                <a:gd name="T84" fmla="*/ 2147483647 w 659"/>
                <a:gd name="T85" fmla="*/ 2147483647 h 387"/>
                <a:gd name="T86" fmla="*/ 2147483647 w 659"/>
                <a:gd name="T87" fmla="*/ 2147483647 h 387"/>
                <a:gd name="T88" fmla="*/ 2147483647 w 659"/>
                <a:gd name="T89" fmla="*/ 2147483647 h 387"/>
                <a:gd name="T90" fmla="*/ 2147483647 w 659"/>
                <a:gd name="T91" fmla="*/ 2147483647 h 387"/>
                <a:gd name="T92" fmla="*/ 2147483647 w 659"/>
                <a:gd name="T93" fmla="*/ 2147483647 h 38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59" h="387">
                  <a:moveTo>
                    <a:pt x="627" y="21"/>
                  </a:moveTo>
                  <a:lnTo>
                    <a:pt x="627" y="21"/>
                  </a:lnTo>
                  <a:lnTo>
                    <a:pt x="623" y="19"/>
                  </a:lnTo>
                  <a:lnTo>
                    <a:pt x="595" y="10"/>
                  </a:lnTo>
                  <a:lnTo>
                    <a:pt x="568" y="5"/>
                  </a:lnTo>
                  <a:lnTo>
                    <a:pt x="541" y="2"/>
                  </a:lnTo>
                  <a:lnTo>
                    <a:pt x="513" y="0"/>
                  </a:lnTo>
                  <a:lnTo>
                    <a:pt x="485" y="2"/>
                  </a:lnTo>
                  <a:lnTo>
                    <a:pt x="458" y="3"/>
                  </a:lnTo>
                  <a:lnTo>
                    <a:pt x="401" y="9"/>
                  </a:lnTo>
                  <a:lnTo>
                    <a:pt x="370" y="14"/>
                  </a:lnTo>
                  <a:lnTo>
                    <a:pt x="340" y="21"/>
                  </a:lnTo>
                  <a:lnTo>
                    <a:pt x="309" y="30"/>
                  </a:lnTo>
                  <a:lnTo>
                    <a:pt x="279" y="41"/>
                  </a:lnTo>
                  <a:lnTo>
                    <a:pt x="256" y="49"/>
                  </a:lnTo>
                  <a:lnTo>
                    <a:pt x="232" y="56"/>
                  </a:lnTo>
                  <a:lnTo>
                    <a:pt x="209" y="64"/>
                  </a:lnTo>
                  <a:lnTo>
                    <a:pt x="197" y="70"/>
                  </a:lnTo>
                  <a:lnTo>
                    <a:pt x="186" y="75"/>
                  </a:lnTo>
                  <a:lnTo>
                    <a:pt x="183" y="76"/>
                  </a:lnTo>
                  <a:lnTo>
                    <a:pt x="157" y="60"/>
                  </a:lnTo>
                  <a:lnTo>
                    <a:pt x="129" y="47"/>
                  </a:lnTo>
                  <a:lnTo>
                    <a:pt x="118" y="41"/>
                  </a:lnTo>
                  <a:lnTo>
                    <a:pt x="104" y="36"/>
                  </a:lnTo>
                  <a:lnTo>
                    <a:pt x="80" y="29"/>
                  </a:lnTo>
                  <a:lnTo>
                    <a:pt x="55" y="21"/>
                  </a:lnTo>
                  <a:lnTo>
                    <a:pt x="31" y="11"/>
                  </a:lnTo>
                  <a:lnTo>
                    <a:pt x="27" y="10"/>
                  </a:lnTo>
                  <a:lnTo>
                    <a:pt x="22" y="10"/>
                  </a:lnTo>
                  <a:lnTo>
                    <a:pt x="17" y="10"/>
                  </a:lnTo>
                  <a:lnTo>
                    <a:pt x="15" y="11"/>
                  </a:lnTo>
                  <a:lnTo>
                    <a:pt x="8" y="15"/>
                  </a:lnTo>
                  <a:lnTo>
                    <a:pt x="3" y="22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2"/>
                  </a:lnTo>
                  <a:lnTo>
                    <a:pt x="7" y="45"/>
                  </a:lnTo>
                  <a:lnTo>
                    <a:pt x="11" y="47"/>
                  </a:lnTo>
                  <a:lnTo>
                    <a:pt x="27" y="53"/>
                  </a:lnTo>
                  <a:lnTo>
                    <a:pt x="35" y="56"/>
                  </a:lnTo>
                  <a:lnTo>
                    <a:pt x="45" y="57"/>
                  </a:lnTo>
                  <a:lnTo>
                    <a:pt x="51" y="59"/>
                  </a:lnTo>
                  <a:lnTo>
                    <a:pt x="57" y="60"/>
                  </a:lnTo>
                  <a:lnTo>
                    <a:pt x="69" y="66"/>
                  </a:lnTo>
                  <a:lnTo>
                    <a:pt x="80" y="71"/>
                  </a:lnTo>
                  <a:lnTo>
                    <a:pt x="92" y="76"/>
                  </a:lnTo>
                  <a:lnTo>
                    <a:pt x="103" y="79"/>
                  </a:lnTo>
                  <a:lnTo>
                    <a:pt x="114" y="83"/>
                  </a:lnTo>
                  <a:lnTo>
                    <a:pt x="135" y="94"/>
                  </a:lnTo>
                  <a:lnTo>
                    <a:pt x="176" y="118"/>
                  </a:lnTo>
                  <a:lnTo>
                    <a:pt x="183" y="121"/>
                  </a:lnTo>
                  <a:lnTo>
                    <a:pt x="190" y="121"/>
                  </a:lnTo>
                  <a:lnTo>
                    <a:pt x="195" y="120"/>
                  </a:lnTo>
                  <a:lnTo>
                    <a:pt x="199" y="116"/>
                  </a:lnTo>
                  <a:lnTo>
                    <a:pt x="206" y="114"/>
                  </a:lnTo>
                  <a:lnTo>
                    <a:pt x="211" y="110"/>
                  </a:lnTo>
                  <a:lnTo>
                    <a:pt x="214" y="104"/>
                  </a:lnTo>
                  <a:lnTo>
                    <a:pt x="216" y="97"/>
                  </a:lnTo>
                  <a:lnTo>
                    <a:pt x="217" y="97"/>
                  </a:lnTo>
                  <a:lnTo>
                    <a:pt x="222" y="97"/>
                  </a:lnTo>
                  <a:lnTo>
                    <a:pt x="240" y="93"/>
                  </a:lnTo>
                  <a:lnTo>
                    <a:pt x="294" y="78"/>
                  </a:lnTo>
                  <a:lnTo>
                    <a:pt x="382" y="52"/>
                  </a:lnTo>
                  <a:lnTo>
                    <a:pt x="410" y="47"/>
                  </a:lnTo>
                  <a:lnTo>
                    <a:pt x="438" y="42"/>
                  </a:lnTo>
                  <a:lnTo>
                    <a:pt x="466" y="41"/>
                  </a:lnTo>
                  <a:lnTo>
                    <a:pt x="495" y="40"/>
                  </a:lnTo>
                  <a:lnTo>
                    <a:pt x="523" y="41"/>
                  </a:lnTo>
                  <a:lnTo>
                    <a:pt x="552" y="44"/>
                  </a:lnTo>
                  <a:lnTo>
                    <a:pt x="579" y="48"/>
                  </a:lnTo>
                  <a:lnTo>
                    <a:pt x="606" y="56"/>
                  </a:lnTo>
                  <a:lnTo>
                    <a:pt x="595" y="72"/>
                  </a:lnTo>
                  <a:lnTo>
                    <a:pt x="583" y="87"/>
                  </a:lnTo>
                  <a:lnTo>
                    <a:pt x="557" y="118"/>
                  </a:lnTo>
                  <a:lnTo>
                    <a:pt x="533" y="150"/>
                  </a:lnTo>
                  <a:lnTo>
                    <a:pt x="521" y="165"/>
                  </a:lnTo>
                  <a:lnTo>
                    <a:pt x="510" y="181"/>
                  </a:lnTo>
                  <a:lnTo>
                    <a:pt x="494" y="204"/>
                  </a:lnTo>
                  <a:lnTo>
                    <a:pt x="476" y="226"/>
                  </a:lnTo>
                  <a:lnTo>
                    <a:pt x="458" y="247"/>
                  </a:lnTo>
                  <a:lnTo>
                    <a:pt x="439" y="268"/>
                  </a:lnTo>
                  <a:lnTo>
                    <a:pt x="403" y="308"/>
                  </a:lnTo>
                  <a:lnTo>
                    <a:pt x="384" y="330"/>
                  </a:lnTo>
                  <a:lnTo>
                    <a:pt x="365" y="352"/>
                  </a:lnTo>
                  <a:lnTo>
                    <a:pt x="362" y="356"/>
                  </a:lnTo>
                  <a:lnTo>
                    <a:pt x="361" y="359"/>
                  </a:lnTo>
                  <a:lnTo>
                    <a:pt x="361" y="363"/>
                  </a:lnTo>
                  <a:lnTo>
                    <a:pt x="361" y="367"/>
                  </a:lnTo>
                  <a:lnTo>
                    <a:pt x="362" y="375"/>
                  </a:lnTo>
                  <a:lnTo>
                    <a:pt x="367" y="380"/>
                  </a:lnTo>
                  <a:lnTo>
                    <a:pt x="373" y="386"/>
                  </a:lnTo>
                  <a:lnTo>
                    <a:pt x="380" y="387"/>
                  </a:lnTo>
                  <a:lnTo>
                    <a:pt x="384" y="387"/>
                  </a:lnTo>
                  <a:lnTo>
                    <a:pt x="386" y="386"/>
                  </a:lnTo>
                  <a:lnTo>
                    <a:pt x="391" y="383"/>
                  </a:lnTo>
                  <a:lnTo>
                    <a:pt x="393" y="380"/>
                  </a:lnTo>
                  <a:lnTo>
                    <a:pt x="410" y="361"/>
                  </a:lnTo>
                  <a:lnTo>
                    <a:pt x="427" y="344"/>
                  </a:lnTo>
                  <a:lnTo>
                    <a:pt x="462" y="308"/>
                  </a:lnTo>
                  <a:lnTo>
                    <a:pt x="496" y="273"/>
                  </a:lnTo>
                  <a:lnTo>
                    <a:pt x="513" y="254"/>
                  </a:lnTo>
                  <a:lnTo>
                    <a:pt x="528" y="234"/>
                  </a:lnTo>
                  <a:lnTo>
                    <a:pt x="544" y="209"/>
                  </a:lnTo>
                  <a:lnTo>
                    <a:pt x="560" y="184"/>
                  </a:lnTo>
                  <a:lnTo>
                    <a:pt x="575" y="159"/>
                  </a:lnTo>
                  <a:lnTo>
                    <a:pt x="593" y="133"/>
                  </a:lnTo>
                  <a:lnTo>
                    <a:pt x="609" y="113"/>
                  </a:lnTo>
                  <a:lnTo>
                    <a:pt x="627" y="93"/>
                  </a:lnTo>
                  <a:lnTo>
                    <a:pt x="644" y="71"/>
                  </a:lnTo>
                  <a:lnTo>
                    <a:pt x="651" y="60"/>
                  </a:lnTo>
                  <a:lnTo>
                    <a:pt x="656" y="48"/>
                  </a:lnTo>
                  <a:lnTo>
                    <a:pt x="659" y="41"/>
                  </a:lnTo>
                  <a:lnTo>
                    <a:pt x="658" y="34"/>
                  </a:lnTo>
                  <a:lnTo>
                    <a:pt x="655" y="28"/>
                  </a:lnTo>
                  <a:lnTo>
                    <a:pt x="651" y="24"/>
                  </a:lnTo>
                  <a:lnTo>
                    <a:pt x="646" y="19"/>
                  </a:lnTo>
                  <a:lnTo>
                    <a:pt x="639" y="18"/>
                  </a:lnTo>
                  <a:lnTo>
                    <a:pt x="633" y="18"/>
                  </a:lnTo>
                  <a:lnTo>
                    <a:pt x="627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图片 3" descr="图片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8163" y="1922463"/>
            <a:ext cx="3389312" cy="331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直接连接符 5"/>
          <p:cNvCxnSpPr/>
          <p:nvPr/>
        </p:nvCxnSpPr>
        <p:spPr>
          <a:xfrm>
            <a:off x="7737475" y="3540125"/>
            <a:ext cx="3830638" cy="158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0800000">
            <a:off x="614363" y="3636963"/>
            <a:ext cx="3683000" cy="158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509" name="图片 10" descr="图片3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9113" y="1922463"/>
            <a:ext cx="3387725" cy="339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饼形 12"/>
          <p:cNvSpPr/>
          <p:nvPr/>
        </p:nvSpPr>
        <p:spPr>
          <a:xfrm rot="14870475">
            <a:off x="4495800" y="2081213"/>
            <a:ext cx="3048000" cy="3092450"/>
          </a:xfrm>
          <a:prstGeom prst="pie">
            <a:avLst>
              <a:gd name="adj1" fmla="val 1442080"/>
              <a:gd name="adj2" fmla="val 15122835"/>
            </a:avLst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14" name="饼形 13"/>
          <p:cNvSpPr/>
          <p:nvPr/>
        </p:nvSpPr>
        <p:spPr>
          <a:xfrm rot="1152173">
            <a:off x="4519613" y="2070100"/>
            <a:ext cx="2898775" cy="3048000"/>
          </a:xfrm>
          <a:prstGeom prst="pie">
            <a:avLst>
              <a:gd name="adj1" fmla="val 7285120"/>
              <a:gd name="adj2" fmla="val 15122835"/>
            </a:avLst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pic>
        <p:nvPicPr>
          <p:cNvPr id="21512" name="图片 14" descr="图片1.pngd ad e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0363" y="2970213"/>
            <a:ext cx="423862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3" name="图片 15" descr="图片1.pngd ad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5363" y="2970213"/>
            <a:ext cx="4921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569913" y="2874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Arial Black" panose="020B0A04020102020204" pitchFamily="34" charset="0"/>
                <a:ea typeface="DFPPOP3W12-B5" pitchFamily="82" charset="-120"/>
              </a:rPr>
              <a:t>FEMALE : </a:t>
            </a:r>
            <a:endParaRPr lang="zh-CN" altLang="en-US" sz="3733" b="1" dirty="0">
              <a:solidFill>
                <a:schemeClr val="bg1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058150" y="2747963"/>
            <a:ext cx="25717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Arial Black" panose="020B0A04020102020204" pitchFamily="34" charset="0"/>
                <a:ea typeface="DFPPOP3W12-B5" pitchFamily="82" charset="-120"/>
              </a:rPr>
              <a:t>MALE : </a:t>
            </a:r>
            <a:endParaRPr lang="zh-CN" altLang="en-US" sz="3733" b="1" dirty="0">
              <a:solidFill>
                <a:schemeClr val="bg1"/>
              </a:solidFill>
              <a:latin typeface="Arial Black" panose="020B0A04020102020204" pitchFamily="34" charset="0"/>
              <a:ea typeface="DFPPOP3W12-B5" pitchFamily="82" charset="-12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76575" y="2611438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7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074275" y="2493963"/>
            <a:ext cx="1428750" cy="9953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7" dirty="0">
                <a:solidFill>
                  <a:schemeClr val="bg1"/>
                </a:solidFill>
                <a:latin typeface="+mn-lt"/>
                <a:ea typeface="+mn-ea"/>
              </a:rPr>
              <a:t>57</a:t>
            </a:r>
            <a:r>
              <a:rPr lang="en-US" altLang="zh-CN" sz="3200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200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21518" name="矩形 16"/>
          <p:cNvSpPr>
            <a:spLocks noChangeArrowheads="1"/>
          </p:cNvSpPr>
          <p:nvPr/>
        </p:nvSpPr>
        <p:spPr bwMode="auto">
          <a:xfrm>
            <a:off x="519113" y="3636963"/>
            <a:ext cx="3829050" cy="155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</a:rPr>
              <a:t>ADD TITLE HERE</a:t>
            </a:r>
            <a:endParaRPr lang="zh-CN" altLang="en-US" b="1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</a:p>
          <a:p>
            <a:pPr eaLnBrk="1" hangingPunct="1"/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itchFamily="34" charset="-122"/>
            </a:endParaRPr>
          </a:p>
          <a:p>
            <a:pPr eaLnBrk="1" hangingPunct="1"/>
            <a:endParaRPr lang="en-US" altLang="zh-CN" sz="2000">
              <a:solidFill>
                <a:schemeClr val="bg1"/>
              </a:solidFill>
              <a:ea typeface="微软雅黑" pitchFamily="34" charset="-122"/>
            </a:endParaRPr>
          </a:p>
        </p:txBody>
      </p:sp>
      <p:sp>
        <p:nvSpPr>
          <p:cNvPr id="21519" name="矩形 16"/>
          <p:cNvSpPr>
            <a:spLocks noChangeArrowheads="1"/>
          </p:cNvSpPr>
          <p:nvPr/>
        </p:nvSpPr>
        <p:spPr bwMode="auto">
          <a:xfrm>
            <a:off x="7758113" y="3636963"/>
            <a:ext cx="3810000" cy="153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</a:rPr>
              <a:t>ADD TITLE HERE</a:t>
            </a:r>
            <a:endParaRPr lang="zh-CN" altLang="en-US" b="1">
              <a:solidFill>
                <a:schemeClr val="bg1"/>
              </a:solidFill>
            </a:endParaRPr>
          </a:p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</a:p>
          <a:p>
            <a:pPr eaLnBrk="1" hangingPunct="1"/>
            <a:r>
              <a:rPr lang="en-US" altLang="zh-CN" sz="1400">
                <a:solidFill>
                  <a:srgbClr val="FFFFFF"/>
                </a:solidFill>
              </a:rPr>
              <a:t>A designer can use default text to simulate what text would look like. If it is not real text</a:t>
            </a:r>
            <a:endParaRPr lang="en-US" altLang="zh-CN" sz="2000">
              <a:solidFill>
                <a:srgbClr val="FFFFFF"/>
              </a:solidFill>
              <a:ea typeface="微软雅黑" pitchFamily="34" charset="-122"/>
            </a:endParaRPr>
          </a:p>
          <a:p>
            <a:pPr eaLnBrk="1" hangingPunct="1"/>
            <a:endParaRPr lang="en-US" altLang="zh-CN" sz="2000">
              <a:solidFill>
                <a:schemeClr val="bg1"/>
              </a:solidFill>
              <a:ea typeface="微软雅黑" pitchFamily="34" charset="-122"/>
            </a:endParaRPr>
          </a:p>
        </p:txBody>
      </p:sp>
      <p:grpSp>
        <p:nvGrpSpPr>
          <p:cNvPr id="21520" name="组合 1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1521" name="组合 23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152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2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3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4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5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6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7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8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9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60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1522" name="文本框 24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组合 13"/>
          <p:cNvGrpSpPr>
            <a:grpSpLocks/>
          </p:cNvGrpSpPr>
          <p:nvPr/>
        </p:nvGrpSpPr>
        <p:grpSpPr bwMode="auto">
          <a:xfrm>
            <a:off x="1323975" y="2078038"/>
            <a:ext cx="2397125" cy="1127125"/>
            <a:chOff x="5059975" y="357172"/>
            <a:chExt cx="1998971" cy="1017459"/>
          </a:xfrm>
        </p:grpSpPr>
        <p:sp>
          <p:nvSpPr>
            <p:cNvPr id="2264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5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1" name="组合 45"/>
          <p:cNvGrpSpPr>
            <a:grpSpLocks/>
          </p:cNvGrpSpPr>
          <p:nvPr/>
        </p:nvGrpSpPr>
        <p:grpSpPr bwMode="auto">
          <a:xfrm>
            <a:off x="6692900" y="3832225"/>
            <a:ext cx="1920875" cy="1920875"/>
            <a:chOff x="6060123" y="3312060"/>
            <a:chExt cx="1920000" cy="1920000"/>
          </a:xfrm>
        </p:grpSpPr>
        <p:sp>
          <p:nvSpPr>
            <p:cNvPr id="4" name="椭圆 3"/>
            <p:cNvSpPr/>
            <p:nvPr/>
          </p:nvSpPr>
          <p:spPr>
            <a:xfrm>
              <a:off x="6060123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8" name="图片 29" descr="145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8555" y="3881102"/>
              <a:ext cx="975473" cy="9754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2" name="组合 27"/>
          <p:cNvGrpSpPr>
            <a:grpSpLocks/>
          </p:cNvGrpSpPr>
          <p:nvPr/>
        </p:nvGrpSpPr>
        <p:grpSpPr bwMode="auto">
          <a:xfrm>
            <a:off x="6667500" y="1601788"/>
            <a:ext cx="1920875" cy="1920875"/>
            <a:chOff x="5964872" y="1883300"/>
            <a:chExt cx="1920000" cy="1920000"/>
          </a:xfrm>
        </p:grpSpPr>
        <p:sp>
          <p:nvSpPr>
            <p:cNvPr id="3" name="椭圆 2"/>
            <p:cNvSpPr/>
            <p:nvPr/>
          </p:nvSpPr>
          <p:spPr>
            <a:xfrm>
              <a:off x="5964872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6" name="图片 30" descr="234.png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1930" y="2169052"/>
              <a:ext cx="1238259" cy="1238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3" name="组合 26"/>
          <p:cNvGrpSpPr>
            <a:grpSpLocks/>
          </p:cNvGrpSpPr>
          <p:nvPr/>
        </p:nvGrpSpPr>
        <p:grpSpPr bwMode="auto">
          <a:xfrm>
            <a:off x="3389313" y="1601788"/>
            <a:ext cx="1919287" cy="1920875"/>
            <a:chOff x="4345611" y="1883300"/>
            <a:chExt cx="1920000" cy="1920000"/>
          </a:xfrm>
        </p:grpSpPr>
        <p:sp>
          <p:nvSpPr>
            <p:cNvPr id="2" name="椭圆 1"/>
            <p:cNvSpPr/>
            <p:nvPr/>
          </p:nvSpPr>
          <p:spPr>
            <a:xfrm>
              <a:off x="4345611" y="188330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4" name="图片 31" descr="342.png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2669" y="2264303"/>
              <a:ext cx="1165975" cy="1165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4" name="组合 28"/>
          <p:cNvGrpSpPr>
            <a:grpSpLocks/>
          </p:cNvGrpSpPr>
          <p:nvPr/>
        </p:nvGrpSpPr>
        <p:grpSpPr bwMode="auto">
          <a:xfrm rot="5400000">
            <a:off x="3417888" y="3790950"/>
            <a:ext cx="1919288" cy="1919287"/>
            <a:chOff x="4345611" y="3312060"/>
            <a:chExt cx="1920000" cy="1920000"/>
          </a:xfrm>
        </p:grpSpPr>
        <p:sp>
          <p:nvSpPr>
            <p:cNvPr id="5" name="椭圆 4"/>
            <p:cNvSpPr/>
            <p:nvPr/>
          </p:nvSpPr>
          <p:spPr>
            <a:xfrm>
              <a:off x="4345611" y="3312060"/>
              <a:ext cx="1920000" cy="1920000"/>
            </a:xfrm>
            <a:prstGeom prst="ellipse">
              <a:avLst/>
            </a:pr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pic>
          <p:nvPicPr>
            <p:cNvPr id="22642" name="图片 32" descr="345 (2).png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2168" y="3502562"/>
              <a:ext cx="1629655" cy="1629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2535" name="组合 36"/>
          <p:cNvGrpSpPr>
            <a:grpSpLocks/>
          </p:cNvGrpSpPr>
          <p:nvPr/>
        </p:nvGrpSpPr>
        <p:grpSpPr bwMode="auto">
          <a:xfrm>
            <a:off x="1349375" y="4495800"/>
            <a:ext cx="2398713" cy="1125538"/>
            <a:chOff x="5059975" y="357172"/>
            <a:chExt cx="1998971" cy="1017459"/>
          </a:xfrm>
        </p:grpSpPr>
        <p:sp>
          <p:nvSpPr>
            <p:cNvPr id="22639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40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6" name="组合 39"/>
          <p:cNvGrpSpPr>
            <a:grpSpLocks/>
          </p:cNvGrpSpPr>
          <p:nvPr/>
        </p:nvGrpSpPr>
        <p:grpSpPr bwMode="auto">
          <a:xfrm>
            <a:off x="8763000" y="2089150"/>
            <a:ext cx="2398713" cy="1127125"/>
            <a:chOff x="5059975" y="357172"/>
            <a:chExt cx="1998971" cy="1017459"/>
          </a:xfrm>
        </p:grpSpPr>
        <p:sp>
          <p:nvSpPr>
            <p:cNvPr id="22637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38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grpSp>
        <p:nvGrpSpPr>
          <p:cNvPr id="22537" name="组合 42"/>
          <p:cNvGrpSpPr>
            <a:grpSpLocks/>
          </p:cNvGrpSpPr>
          <p:nvPr/>
        </p:nvGrpSpPr>
        <p:grpSpPr bwMode="auto">
          <a:xfrm>
            <a:off x="8777288" y="4551363"/>
            <a:ext cx="2397125" cy="1127125"/>
            <a:chOff x="5059975" y="357172"/>
            <a:chExt cx="1998971" cy="1017459"/>
          </a:xfrm>
        </p:grpSpPr>
        <p:sp>
          <p:nvSpPr>
            <p:cNvPr id="22635" name="矩形 16"/>
            <p:cNvSpPr>
              <a:spLocks noChangeArrowheads="1"/>
            </p:cNvSpPr>
            <p:nvPr/>
          </p:nvSpPr>
          <p:spPr bwMode="auto">
            <a:xfrm>
              <a:off x="5059975" y="357172"/>
              <a:ext cx="1998971" cy="305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TITLE </a:t>
              </a:r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2636" name="矩形 17"/>
            <p:cNvSpPr>
              <a:spLocks noChangeArrowheads="1"/>
            </p:cNvSpPr>
            <p:nvPr/>
          </p:nvSpPr>
          <p:spPr bwMode="auto">
            <a:xfrm>
              <a:off x="5104190" y="623983"/>
              <a:ext cx="1905501" cy="750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r>
                <a:rPr lang="en-US" altLang="zh-CN" sz="120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HERE</a:t>
              </a:r>
              <a:endParaRPr lang="zh-CN" altLang="en-US" sz="1200">
                <a:solidFill>
                  <a:schemeClr val="bg1"/>
                </a:solidFill>
              </a:endParaRPr>
            </a:p>
            <a:p>
              <a:pPr eaLnBrk="1" hangingPunct="1"/>
              <a:endParaRPr lang="zh-CN" altLang="en-US" sz="1200">
                <a:solidFill>
                  <a:schemeClr val="bg1"/>
                </a:solidFill>
              </a:endParaRPr>
            </a:p>
          </p:txBody>
        </p:sp>
      </p:grpSp>
      <p:cxnSp>
        <p:nvCxnSpPr>
          <p:cNvPr id="48" name="直接连接符 47"/>
          <p:cNvCxnSpPr/>
          <p:nvPr/>
        </p:nvCxnSpPr>
        <p:spPr>
          <a:xfrm>
            <a:off x="3074988" y="1681163"/>
            <a:ext cx="431800" cy="36353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/>
          <p:nvPr/>
        </p:nvCxnSpPr>
        <p:spPr>
          <a:xfrm>
            <a:off x="1377950" y="1704975"/>
            <a:ext cx="1727200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接连接符 54"/>
          <p:cNvCxnSpPr/>
          <p:nvPr/>
        </p:nvCxnSpPr>
        <p:spPr>
          <a:xfrm>
            <a:off x="8474075" y="5281613"/>
            <a:ext cx="431800" cy="361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/>
          <p:cNvCxnSpPr/>
          <p:nvPr/>
        </p:nvCxnSpPr>
        <p:spPr>
          <a:xfrm>
            <a:off x="8905875" y="5640388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3171825" y="5392738"/>
            <a:ext cx="500063" cy="36036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/>
          <p:nvPr/>
        </p:nvCxnSpPr>
        <p:spPr>
          <a:xfrm>
            <a:off x="1458913" y="5726113"/>
            <a:ext cx="1728787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接连接符 60"/>
          <p:cNvCxnSpPr/>
          <p:nvPr/>
        </p:nvCxnSpPr>
        <p:spPr>
          <a:xfrm flipH="1">
            <a:off x="8472488" y="1801813"/>
            <a:ext cx="500062" cy="35877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/>
          <p:nvPr/>
        </p:nvCxnSpPr>
        <p:spPr>
          <a:xfrm>
            <a:off x="8915400" y="1827213"/>
            <a:ext cx="1728788" cy="63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flipV="1">
            <a:off x="1309688" y="1660525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flipV="1">
            <a:off x="1366838" y="5668963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flipV="1">
            <a:off x="10580688" y="177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 flipV="1">
            <a:off x="10591800" y="5583238"/>
            <a:ext cx="107950" cy="10795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grpSp>
        <p:nvGrpSpPr>
          <p:cNvPr id="22550" name="组合 46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2551" name="组合 4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255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5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1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2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3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552" name="文本框 49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组合 1"/>
          <p:cNvGrpSpPr>
            <a:grpSpLocks/>
          </p:cNvGrpSpPr>
          <p:nvPr/>
        </p:nvGrpSpPr>
        <p:grpSpPr bwMode="auto">
          <a:xfrm>
            <a:off x="4327525" y="2873375"/>
            <a:ext cx="1208088" cy="957263"/>
            <a:chOff x="7427741" y="885003"/>
            <a:chExt cx="1207723" cy="957532"/>
          </a:xfrm>
        </p:grpSpPr>
        <p:grpSp>
          <p:nvGrpSpPr>
            <p:cNvPr id="23733" name="组合 2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7427741" y="942169"/>
                <a:ext cx="899841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6" name="直接连接符 5"/>
              <p:cNvCxnSpPr>
                <a:stCxn id="5" idx="1"/>
                <a:endCxn id="5" idx="3"/>
              </p:cNvCxnSpPr>
              <p:nvPr/>
            </p:nvCxnSpPr>
            <p:spPr>
              <a:xfrm>
                <a:off x="7427741" y="1393146"/>
                <a:ext cx="899841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直接连接符 6"/>
              <p:cNvCxnSpPr>
                <a:stCxn id="5" idx="2"/>
                <a:endCxn id="5" idx="0"/>
              </p:cNvCxnSpPr>
              <p:nvPr/>
            </p:nvCxnSpPr>
            <p:spPr>
              <a:xfrm flipV="1">
                <a:off x="7878455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34" name="文本框 3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第</a:t>
              </a:r>
            </a:p>
          </p:txBody>
        </p:sp>
      </p:grpSp>
      <p:grpSp>
        <p:nvGrpSpPr>
          <p:cNvPr id="23555" name="组合 7"/>
          <p:cNvGrpSpPr>
            <a:grpSpLocks/>
          </p:cNvGrpSpPr>
          <p:nvPr/>
        </p:nvGrpSpPr>
        <p:grpSpPr bwMode="auto">
          <a:xfrm>
            <a:off x="5354638" y="2928938"/>
            <a:ext cx="1139825" cy="954087"/>
            <a:chOff x="7401705" y="942535"/>
            <a:chExt cx="1139483" cy="954824"/>
          </a:xfrm>
        </p:grpSpPr>
        <p:grpSp>
          <p:nvGrpSpPr>
            <p:cNvPr id="23728" name="组合 8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1" name="矩形 10"/>
              <p:cNvSpPr/>
              <p:nvPr/>
            </p:nvSpPr>
            <p:spPr>
              <a:xfrm>
                <a:off x="7427097" y="942535"/>
                <a:ext cx="901430" cy="89921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2" name="直接连接符 11"/>
              <p:cNvCxnSpPr>
                <a:stCxn id="11" idx="1"/>
                <a:endCxn id="11" idx="3"/>
              </p:cNvCxnSpPr>
              <p:nvPr/>
            </p:nvCxnSpPr>
            <p:spPr>
              <a:xfrm>
                <a:off x="7427097" y="139214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接连接符 12"/>
              <p:cNvCxnSpPr>
                <a:stCxn id="11" idx="2"/>
                <a:endCxn id="11" idx="0"/>
              </p:cNvCxnSpPr>
              <p:nvPr/>
            </p:nvCxnSpPr>
            <p:spPr>
              <a:xfrm flipV="1">
                <a:off x="7877812" y="942535"/>
                <a:ext cx="0" cy="89921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9" name="文本框 9"/>
            <p:cNvSpPr txBox="1">
              <a:spLocks noChangeArrowheads="1"/>
            </p:cNvSpPr>
            <p:nvPr/>
          </p:nvSpPr>
          <p:spPr bwMode="auto">
            <a:xfrm>
              <a:off x="7401705" y="97402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四</a:t>
              </a:r>
            </a:p>
          </p:txBody>
        </p:sp>
      </p:grpSp>
      <p:grpSp>
        <p:nvGrpSpPr>
          <p:cNvPr id="23556" name="组合 13"/>
          <p:cNvGrpSpPr>
            <a:grpSpLocks/>
          </p:cNvGrpSpPr>
          <p:nvPr/>
        </p:nvGrpSpPr>
        <p:grpSpPr bwMode="auto">
          <a:xfrm>
            <a:off x="6421438" y="2895600"/>
            <a:ext cx="1139825" cy="941388"/>
            <a:chOff x="7399605" y="900331"/>
            <a:chExt cx="1139483" cy="942204"/>
          </a:xfrm>
        </p:grpSpPr>
        <p:grpSp>
          <p:nvGrpSpPr>
            <p:cNvPr id="23723" name="组合 1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17" name="矩形 16"/>
              <p:cNvSpPr/>
              <p:nvPr/>
            </p:nvSpPr>
            <p:spPr>
              <a:xfrm>
                <a:off x="7428172" y="943232"/>
                <a:ext cx="899842" cy="899303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8" name="直接连接符 17"/>
              <p:cNvCxnSpPr>
                <a:stCxn id="17" idx="1"/>
                <a:endCxn id="17" idx="3"/>
              </p:cNvCxnSpPr>
              <p:nvPr/>
            </p:nvCxnSpPr>
            <p:spPr>
              <a:xfrm>
                <a:off x="7428172" y="1392883"/>
                <a:ext cx="8998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/>
              <p:cNvCxnSpPr>
                <a:stCxn id="17" idx="2"/>
                <a:endCxn id="17" idx="0"/>
              </p:cNvCxnSpPr>
              <p:nvPr/>
            </p:nvCxnSpPr>
            <p:spPr>
              <a:xfrm flipV="1">
                <a:off x="7878887" y="943232"/>
                <a:ext cx="0" cy="899303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24" name="文本框 15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部</a:t>
              </a:r>
            </a:p>
          </p:txBody>
        </p:sp>
      </p:grpSp>
      <p:grpSp>
        <p:nvGrpSpPr>
          <p:cNvPr id="23557" name="组合 19"/>
          <p:cNvGrpSpPr>
            <a:grpSpLocks/>
          </p:cNvGrpSpPr>
          <p:nvPr/>
        </p:nvGrpSpPr>
        <p:grpSpPr bwMode="auto">
          <a:xfrm>
            <a:off x="7516813" y="2914650"/>
            <a:ext cx="1196975" cy="923925"/>
            <a:chOff x="7427741" y="942535"/>
            <a:chExt cx="1197015" cy="924590"/>
          </a:xfrm>
        </p:grpSpPr>
        <p:grpSp>
          <p:nvGrpSpPr>
            <p:cNvPr id="23718" name="组合 20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7427741" y="942535"/>
                <a:ext cx="900142" cy="900761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4" name="直接连接符 23"/>
              <p:cNvCxnSpPr>
                <a:stCxn id="23" idx="1"/>
                <a:endCxn id="23" idx="3"/>
              </p:cNvCxnSpPr>
              <p:nvPr/>
            </p:nvCxnSpPr>
            <p:spPr>
              <a:xfrm>
                <a:off x="7427741" y="1393709"/>
                <a:ext cx="900142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直接连接符 24"/>
              <p:cNvCxnSpPr>
                <a:stCxn id="23" idx="2"/>
                <a:endCxn id="23" idx="0"/>
              </p:cNvCxnSpPr>
              <p:nvPr/>
            </p:nvCxnSpPr>
            <p:spPr>
              <a:xfrm flipV="1">
                <a:off x="7878606" y="942535"/>
                <a:ext cx="0" cy="900761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719" name="文本框 21"/>
            <p:cNvSpPr txBox="1">
              <a:spLocks noChangeArrowheads="1"/>
            </p:cNvSpPr>
            <p:nvPr/>
          </p:nvSpPr>
          <p:spPr bwMode="auto">
            <a:xfrm>
              <a:off x="7485273" y="943795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分</a:t>
              </a:r>
            </a:p>
          </p:txBody>
        </p:sp>
      </p:grpSp>
      <p:grpSp>
        <p:nvGrpSpPr>
          <p:cNvPr id="23558" name="组合 215"/>
          <p:cNvGrpSpPr>
            <a:grpSpLocks/>
          </p:cNvGrpSpPr>
          <p:nvPr/>
        </p:nvGrpSpPr>
        <p:grpSpPr bwMode="auto">
          <a:xfrm>
            <a:off x="3322638" y="2549525"/>
            <a:ext cx="677862" cy="1287463"/>
            <a:chOff x="2196656" y="2549998"/>
            <a:chExt cx="677863" cy="1287463"/>
          </a:xfrm>
        </p:grpSpPr>
        <p:sp>
          <p:nvSpPr>
            <p:cNvPr id="23559" name="Freeform 1582"/>
            <p:cNvSpPr>
              <a:spLocks/>
            </p:cNvSpPr>
            <p:nvPr/>
          </p:nvSpPr>
          <p:spPr bwMode="auto">
            <a:xfrm>
              <a:off x="2333181" y="3043711"/>
              <a:ext cx="22225" cy="38100"/>
            </a:xfrm>
            <a:custGeom>
              <a:avLst/>
              <a:gdLst>
                <a:gd name="T0" fmla="*/ 2147483647 w 43"/>
                <a:gd name="T1" fmla="*/ 2147483647 h 72"/>
                <a:gd name="T2" fmla="*/ 2147483647 w 43"/>
                <a:gd name="T3" fmla="*/ 2147483647 h 72"/>
                <a:gd name="T4" fmla="*/ 2147483647 w 43"/>
                <a:gd name="T5" fmla="*/ 2147483647 h 72"/>
                <a:gd name="T6" fmla="*/ 2147483647 w 43"/>
                <a:gd name="T7" fmla="*/ 2147483647 h 72"/>
                <a:gd name="T8" fmla="*/ 2147483647 w 43"/>
                <a:gd name="T9" fmla="*/ 2147483647 h 72"/>
                <a:gd name="T10" fmla="*/ 2147483647 w 43"/>
                <a:gd name="T11" fmla="*/ 2147483647 h 72"/>
                <a:gd name="T12" fmla="*/ 2147483647 w 43"/>
                <a:gd name="T13" fmla="*/ 2147483647 h 72"/>
                <a:gd name="T14" fmla="*/ 2147483647 w 43"/>
                <a:gd name="T15" fmla="*/ 2147483647 h 72"/>
                <a:gd name="T16" fmla="*/ 2147483647 w 43"/>
                <a:gd name="T17" fmla="*/ 2147483647 h 72"/>
                <a:gd name="T18" fmla="*/ 2147483647 w 43"/>
                <a:gd name="T19" fmla="*/ 2147483647 h 72"/>
                <a:gd name="T20" fmla="*/ 2147483647 w 43"/>
                <a:gd name="T21" fmla="*/ 2147483647 h 72"/>
                <a:gd name="T22" fmla="*/ 2147483647 w 43"/>
                <a:gd name="T23" fmla="*/ 2147483647 h 72"/>
                <a:gd name="T24" fmla="*/ 2147483647 w 43"/>
                <a:gd name="T25" fmla="*/ 2147483647 h 72"/>
                <a:gd name="T26" fmla="*/ 2147483647 w 43"/>
                <a:gd name="T27" fmla="*/ 2147483647 h 72"/>
                <a:gd name="T28" fmla="*/ 2147483647 w 43"/>
                <a:gd name="T29" fmla="*/ 2147483647 h 72"/>
                <a:gd name="T30" fmla="*/ 2147483647 w 43"/>
                <a:gd name="T31" fmla="*/ 2147483647 h 72"/>
                <a:gd name="T32" fmla="*/ 2147483647 w 43"/>
                <a:gd name="T33" fmla="*/ 0 h 72"/>
                <a:gd name="T34" fmla="*/ 2147483647 w 43"/>
                <a:gd name="T35" fmla="*/ 0 h 72"/>
                <a:gd name="T36" fmla="*/ 2147483647 w 43"/>
                <a:gd name="T37" fmla="*/ 2147483647 h 72"/>
                <a:gd name="T38" fmla="*/ 2147483647 w 43"/>
                <a:gd name="T39" fmla="*/ 2147483647 h 72"/>
                <a:gd name="T40" fmla="*/ 2147483647 w 43"/>
                <a:gd name="T41" fmla="*/ 2147483647 h 72"/>
                <a:gd name="T42" fmla="*/ 0 w 43"/>
                <a:gd name="T43" fmla="*/ 2147483647 h 72"/>
                <a:gd name="T44" fmla="*/ 0 w 43"/>
                <a:gd name="T45" fmla="*/ 2147483647 h 72"/>
                <a:gd name="T46" fmla="*/ 2147483647 w 43"/>
                <a:gd name="T47" fmla="*/ 2147483647 h 72"/>
                <a:gd name="T48" fmla="*/ 2147483647 w 43"/>
                <a:gd name="T49" fmla="*/ 2147483647 h 72"/>
                <a:gd name="T50" fmla="*/ 2147483647 w 43"/>
                <a:gd name="T51" fmla="*/ 2147483647 h 72"/>
                <a:gd name="T52" fmla="*/ 2147483647 w 43"/>
                <a:gd name="T53" fmla="*/ 2147483647 h 72"/>
                <a:gd name="T54" fmla="*/ 2147483647 w 43"/>
                <a:gd name="T55" fmla="*/ 2147483647 h 72"/>
                <a:gd name="T56" fmla="*/ 2147483647 w 43"/>
                <a:gd name="T57" fmla="*/ 2147483647 h 72"/>
                <a:gd name="T58" fmla="*/ 2147483647 w 43"/>
                <a:gd name="T59" fmla="*/ 2147483647 h 72"/>
                <a:gd name="T60" fmla="*/ 2147483647 w 43"/>
                <a:gd name="T61" fmla="*/ 2147483647 h 72"/>
                <a:gd name="T62" fmla="*/ 2147483647 w 43"/>
                <a:gd name="T63" fmla="*/ 2147483647 h 72"/>
                <a:gd name="T64" fmla="*/ 2147483647 w 43"/>
                <a:gd name="T65" fmla="*/ 2147483647 h 72"/>
                <a:gd name="T66" fmla="*/ 2147483647 w 43"/>
                <a:gd name="T67" fmla="*/ 2147483647 h 72"/>
                <a:gd name="T68" fmla="*/ 2147483647 w 43"/>
                <a:gd name="T69" fmla="*/ 2147483647 h 72"/>
                <a:gd name="T70" fmla="*/ 2147483647 w 43"/>
                <a:gd name="T71" fmla="*/ 2147483647 h 72"/>
                <a:gd name="T72" fmla="*/ 2147483647 w 43"/>
                <a:gd name="T73" fmla="*/ 2147483647 h 72"/>
                <a:gd name="T74" fmla="*/ 2147483647 w 43"/>
                <a:gd name="T75" fmla="*/ 2147483647 h 72"/>
                <a:gd name="T76" fmla="*/ 2147483647 w 43"/>
                <a:gd name="T77" fmla="*/ 2147483647 h 72"/>
                <a:gd name="T78" fmla="*/ 2147483647 w 43"/>
                <a:gd name="T79" fmla="*/ 2147483647 h 72"/>
                <a:gd name="T80" fmla="*/ 2147483647 w 43"/>
                <a:gd name="T81" fmla="*/ 2147483647 h 72"/>
                <a:gd name="T82" fmla="*/ 2147483647 w 43"/>
                <a:gd name="T83" fmla="*/ 2147483647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3" h="72">
                  <a:moveTo>
                    <a:pt x="42" y="61"/>
                  </a:moveTo>
                  <a:lnTo>
                    <a:pt x="42" y="61"/>
                  </a:lnTo>
                  <a:lnTo>
                    <a:pt x="35" y="53"/>
                  </a:lnTo>
                  <a:lnTo>
                    <a:pt x="31" y="45"/>
                  </a:lnTo>
                  <a:lnTo>
                    <a:pt x="25" y="37"/>
                  </a:lnTo>
                  <a:lnTo>
                    <a:pt x="23" y="27"/>
                  </a:lnTo>
                  <a:lnTo>
                    <a:pt x="16" y="19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8"/>
                  </a:lnTo>
                  <a:lnTo>
                    <a:pt x="4" y="25"/>
                  </a:lnTo>
                  <a:lnTo>
                    <a:pt x="9" y="31"/>
                  </a:lnTo>
                  <a:lnTo>
                    <a:pt x="13" y="40"/>
                  </a:lnTo>
                  <a:lnTo>
                    <a:pt x="16" y="48"/>
                  </a:lnTo>
                  <a:lnTo>
                    <a:pt x="23" y="60"/>
                  </a:lnTo>
                  <a:lnTo>
                    <a:pt x="32" y="71"/>
                  </a:lnTo>
                  <a:lnTo>
                    <a:pt x="33" y="72"/>
                  </a:lnTo>
                  <a:lnTo>
                    <a:pt x="36" y="72"/>
                  </a:lnTo>
                  <a:lnTo>
                    <a:pt x="39" y="72"/>
                  </a:lnTo>
                  <a:lnTo>
                    <a:pt x="40" y="71"/>
                  </a:lnTo>
                  <a:lnTo>
                    <a:pt x="43" y="68"/>
                  </a:lnTo>
                  <a:lnTo>
                    <a:pt x="43" y="67"/>
                  </a:lnTo>
                  <a:lnTo>
                    <a:pt x="43" y="64"/>
                  </a:lnTo>
                  <a:lnTo>
                    <a:pt x="42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0" name="Freeform 1583"/>
            <p:cNvSpPr>
              <a:spLocks/>
            </p:cNvSpPr>
            <p:nvPr/>
          </p:nvSpPr>
          <p:spPr bwMode="auto">
            <a:xfrm>
              <a:off x="2349056" y="3043711"/>
              <a:ext cx="12700" cy="28575"/>
            </a:xfrm>
            <a:custGeom>
              <a:avLst/>
              <a:gdLst>
                <a:gd name="T0" fmla="*/ 2147483647 w 24"/>
                <a:gd name="T1" fmla="*/ 2147483647 h 52"/>
                <a:gd name="T2" fmla="*/ 2147483647 w 24"/>
                <a:gd name="T3" fmla="*/ 2147483647 h 52"/>
                <a:gd name="T4" fmla="*/ 2147483647 w 24"/>
                <a:gd name="T5" fmla="*/ 2147483647 h 52"/>
                <a:gd name="T6" fmla="*/ 2147483647 w 24"/>
                <a:gd name="T7" fmla="*/ 2147483647 h 52"/>
                <a:gd name="T8" fmla="*/ 2147483647 w 24"/>
                <a:gd name="T9" fmla="*/ 2147483647 h 52"/>
                <a:gd name="T10" fmla="*/ 2147483647 w 24"/>
                <a:gd name="T11" fmla="*/ 2147483647 h 52"/>
                <a:gd name="T12" fmla="*/ 2147483647 w 24"/>
                <a:gd name="T13" fmla="*/ 2147483647 h 52"/>
                <a:gd name="T14" fmla="*/ 2147483647 w 24"/>
                <a:gd name="T15" fmla="*/ 2147483647 h 52"/>
                <a:gd name="T16" fmla="*/ 2147483647 w 24"/>
                <a:gd name="T17" fmla="*/ 2147483647 h 52"/>
                <a:gd name="T18" fmla="*/ 2147483647 w 24"/>
                <a:gd name="T19" fmla="*/ 0 h 52"/>
                <a:gd name="T20" fmla="*/ 2147483647 w 24"/>
                <a:gd name="T21" fmla="*/ 0 h 52"/>
                <a:gd name="T22" fmla="*/ 2147483647 w 24"/>
                <a:gd name="T23" fmla="*/ 0 h 52"/>
                <a:gd name="T24" fmla="*/ 2147483647 w 24"/>
                <a:gd name="T25" fmla="*/ 2147483647 h 52"/>
                <a:gd name="T26" fmla="*/ 0 w 24"/>
                <a:gd name="T27" fmla="*/ 2147483647 h 52"/>
                <a:gd name="T28" fmla="*/ 0 w 24"/>
                <a:gd name="T29" fmla="*/ 2147483647 h 52"/>
                <a:gd name="T30" fmla="*/ 0 w 24"/>
                <a:gd name="T31" fmla="*/ 2147483647 h 52"/>
                <a:gd name="T32" fmla="*/ 0 w 24"/>
                <a:gd name="T33" fmla="*/ 2147483647 h 52"/>
                <a:gd name="T34" fmla="*/ 2147483647 w 24"/>
                <a:gd name="T35" fmla="*/ 2147483647 h 52"/>
                <a:gd name="T36" fmla="*/ 2147483647 w 24"/>
                <a:gd name="T37" fmla="*/ 2147483647 h 52"/>
                <a:gd name="T38" fmla="*/ 2147483647 w 24"/>
                <a:gd name="T39" fmla="*/ 2147483647 h 52"/>
                <a:gd name="T40" fmla="*/ 2147483647 w 24"/>
                <a:gd name="T41" fmla="*/ 2147483647 h 52"/>
                <a:gd name="T42" fmla="*/ 2147483647 w 24"/>
                <a:gd name="T43" fmla="*/ 2147483647 h 52"/>
                <a:gd name="T44" fmla="*/ 2147483647 w 24"/>
                <a:gd name="T45" fmla="*/ 2147483647 h 52"/>
                <a:gd name="T46" fmla="*/ 2147483647 w 24"/>
                <a:gd name="T47" fmla="*/ 2147483647 h 52"/>
                <a:gd name="T48" fmla="*/ 2147483647 w 24"/>
                <a:gd name="T49" fmla="*/ 2147483647 h 52"/>
                <a:gd name="T50" fmla="*/ 2147483647 w 24"/>
                <a:gd name="T51" fmla="*/ 2147483647 h 52"/>
                <a:gd name="T52" fmla="*/ 2147483647 w 24"/>
                <a:gd name="T53" fmla="*/ 2147483647 h 52"/>
                <a:gd name="T54" fmla="*/ 2147483647 w 24"/>
                <a:gd name="T55" fmla="*/ 2147483647 h 52"/>
                <a:gd name="T56" fmla="*/ 2147483647 w 24"/>
                <a:gd name="T57" fmla="*/ 2147483647 h 52"/>
                <a:gd name="T58" fmla="*/ 2147483647 w 24"/>
                <a:gd name="T59" fmla="*/ 2147483647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52">
                  <a:moveTo>
                    <a:pt x="23" y="42"/>
                  </a:moveTo>
                  <a:lnTo>
                    <a:pt x="23" y="42"/>
                  </a:lnTo>
                  <a:lnTo>
                    <a:pt x="19" y="34"/>
                  </a:lnTo>
                  <a:lnTo>
                    <a:pt x="15" y="25"/>
                  </a:lnTo>
                  <a:lnTo>
                    <a:pt x="14" y="17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8"/>
                  </a:lnTo>
                  <a:lnTo>
                    <a:pt x="3" y="29"/>
                  </a:lnTo>
                  <a:lnTo>
                    <a:pt x="7" y="40"/>
                  </a:lnTo>
                  <a:lnTo>
                    <a:pt x="12" y="49"/>
                  </a:lnTo>
                  <a:lnTo>
                    <a:pt x="14" y="50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22" y="50"/>
                  </a:lnTo>
                  <a:lnTo>
                    <a:pt x="23" y="49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1" name="Freeform 1584"/>
            <p:cNvSpPr>
              <a:spLocks/>
            </p:cNvSpPr>
            <p:nvPr/>
          </p:nvSpPr>
          <p:spPr bwMode="auto">
            <a:xfrm>
              <a:off x="2363343" y="3038948"/>
              <a:ext cx="17463" cy="34925"/>
            </a:xfrm>
            <a:custGeom>
              <a:avLst/>
              <a:gdLst>
                <a:gd name="T0" fmla="*/ 2147483647 w 31"/>
                <a:gd name="T1" fmla="*/ 2147483647 h 64"/>
                <a:gd name="T2" fmla="*/ 2147483647 w 31"/>
                <a:gd name="T3" fmla="*/ 2147483647 h 64"/>
                <a:gd name="T4" fmla="*/ 2147483647 w 31"/>
                <a:gd name="T5" fmla="*/ 2147483647 h 64"/>
                <a:gd name="T6" fmla="*/ 2147483647 w 31"/>
                <a:gd name="T7" fmla="*/ 2147483647 h 64"/>
                <a:gd name="T8" fmla="*/ 2147483647 w 31"/>
                <a:gd name="T9" fmla="*/ 2147483647 h 64"/>
                <a:gd name="T10" fmla="*/ 2147483647 w 31"/>
                <a:gd name="T11" fmla="*/ 2147483647 h 64"/>
                <a:gd name="T12" fmla="*/ 2147483647 w 31"/>
                <a:gd name="T13" fmla="*/ 2147483647 h 64"/>
                <a:gd name="T14" fmla="*/ 2147483647 w 31"/>
                <a:gd name="T15" fmla="*/ 0 h 64"/>
                <a:gd name="T16" fmla="*/ 2147483647 w 31"/>
                <a:gd name="T17" fmla="*/ 0 h 64"/>
                <a:gd name="T18" fmla="*/ 2147483647 w 31"/>
                <a:gd name="T19" fmla="*/ 2147483647 h 64"/>
                <a:gd name="T20" fmla="*/ 2147483647 w 31"/>
                <a:gd name="T21" fmla="*/ 2147483647 h 64"/>
                <a:gd name="T22" fmla="*/ 0 w 31"/>
                <a:gd name="T23" fmla="*/ 2147483647 h 64"/>
                <a:gd name="T24" fmla="*/ 0 w 31"/>
                <a:gd name="T25" fmla="*/ 2147483647 h 64"/>
                <a:gd name="T26" fmla="*/ 2147483647 w 31"/>
                <a:gd name="T27" fmla="*/ 2147483647 h 64"/>
                <a:gd name="T28" fmla="*/ 2147483647 w 31"/>
                <a:gd name="T29" fmla="*/ 2147483647 h 64"/>
                <a:gd name="T30" fmla="*/ 2147483647 w 31"/>
                <a:gd name="T31" fmla="*/ 2147483647 h 64"/>
                <a:gd name="T32" fmla="*/ 2147483647 w 31"/>
                <a:gd name="T33" fmla="*/ 2147483647 h 64"/>
                <a:gd name="T34" fmla="*/ 2147483647 w 31"/>
                <a:gd name="T35" fmla="*/ 2147483647 h 64"/>
                <a:gd name="T36" fmla="*/ 2147483647 w 31"/>
                <a:gd name="T37" fmla="*/ 2147483647 h 64"/>
                <a:gd name="T38" fmla="*/ 2147483647 w 31"/>
                <a:gd name="T39" fmla="*/ 2147483647 h 64"/>
                <a:gd name="T40" fmla="*/ 2147483647 w 31"/>
                <a:gd name="T41" fmla="*/ 2147483647 h 64"/>
                <a:gd name="T42" fmla="*/ 2147483647 w 31"/>
                <a:gd name="T43" fmla="*/ 2147483647 h 64"/>
                <a:gd name="T44" fmla="*/ 2147483647 w 31"/>
                <a:gd name="T45" fmla="*/ 2147483647 h 64"/>
                <a:gd name="T46" fmla="*/ 2147483647 w 31"/>
                <a:gd name="T47" fmla="*/ 2147483647 h 64"/>
                <a:gd name="T48" fmla="*/ 2147483647 w 31"/>
                <a:gd name="T49" fmla="*/ 2147483647 h 64"/>
                <a:gd name="T50" fmla="*/ 2147483647 w 31"/>
                <a:gd name="T51" fmla="*/ 2147483647 h 64"/>
                <a:gd name="T52" fmla="*/ 2147483647 w 31"/>
                <a:gd name="T53" fmla="*/ 2147483647 h 64"/>
                <a:gd name="T54" fmla="*/ 2147483647 w 31"/>
                <a:gd name="T55" fmla="*/ 2147483647 h 6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1" h="64">
                  <a:moveTo>
                    <a:pt x="31" y="55"/>
                  </a:moveTo>
                  <a:lnTo>
                    <a:pt x="31" y="55"/>
                  </a:lnTo>
                  <a:lnTo>
                    <a:pt x="25" y="28"/>
                  </a:lnTo>
                  <a:lnTo>
                    <a:pt x="19" y="1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1"/>
                  </a:lnTo>
                  <a:lnTo>
                    <a:pt x="7" y="21"/>
                  </a:lnTo>
                  <a:lnTo>
                    <a:pt x="11" y="34"/>
                  </a:lnTo>
                  <a:lnTo>
                    <a:pt x="18" y="58"/>
                  </a:lnTo>
                  <a:lnTo>
                    <a:pt x="19" y="61"/>
                  </a:lnTo>
                  <a:lnTo>
                    <a:pt x="22" y="62"/>
                  </a:lnTo>
                  <a:lnTo>
                    <a:pt x="25" y="64"/>
                  </a:lnTo>
                  <a:lnTo>
                    <a:pt x="26" y="64"/>
                  </a:lnTo>
                  <a:lnTo>
                    <a:pt x="29" y="62"/>
                  </a:lnTo>
                  <a:lnTo>
                    <a:pt x="30" y="61"/>
                  </a:lnTo>
                  <a:lnTo>
                    <a:pt x="31" y="58"/>
                  </a:lnTo>
                  <a:lnTo>
                    <a:pt x="31" y="5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2" name="Freeform 1585"/>
            <p:cNvSpPr>
              <a:spLocks/>
            </p:cNvSpPr>
            <p:nvPr/>
          </p:nvSpPr>
          <p:spPr bwMode="auto">
            <a:xfrm>
              <a:off x="2387156" y="3037361"/>
              <a:ext cx="9525" cy="15875"/>
            </a:xfrm>
            <a:custGeom>
              <a:avLst/>
              <a:gdLst>
                <a:gd name="T0" fmla="*/ 2147483647 w 19"/>
                <a:gd name="T1" fmla="*/ 2147483647 h 30"/>
                <a:gd name="T2" fmla="*/ 2147483647 w 19"/>
                <a:gd name="T3" fmla="*/ 2147483647 h 30"/>
                <a:gd name="T4" fmla="*/ 2147483647 w 19"/>
                <a:gd name="T5" fmla="*/ 2147483647 h 30"/>
                <a:gd name="T6" fmla="*/ 2147483647 w 19"/>
                <a:gd name="T7" fmla="*/ 2147483647 h 30"/>
                <a:gd name="T8" fmla="*/ 2147483647 w 19"/>
                <a:gd name="T9" fmla="*/ 2147483647 h 30"/>
                <a:gd name="T10" fmla="*/ 2147483647 w 19"/>
                <a:gd name="T11" fmla="*/ 0 h 30"/>
                <a:gd name="T12" fmla="*/ 2147483647 w 19"/>
                <a:gd name="T13" fmla="*/ 0 h 30"/>
                <a:gd name="T14" fmla="*/ 2147483647 w 19"/>
                <a:gd name="T15" fmla="*/ 0 h 30"/>
                <a:gd name="T16" fmla="*/ 2147483647 w 19"/>
                <a:gd name="T17" fmla="*/ 2147483647 h 30"/>
                <a:gd name="T18" fmla="*/ 0 w 19"/>
                <a:gd name="T19" fmla="*/ 2147483647 h 30"/>
                <a:gd name="T20" fmla="*/ 0 w 19"/>
                <a:gd name="T21" fmla="*/ 2147483647 h 30"/>
                <a:gd name="T22" fmla="*/ 0 w 19"/>
                <a:gd name="T23" fmla="*/ 2147483647 h 30"/>
                <a:gd name="T24" fmla="*/ 0 w 19"/>
                <a:gd name="T25" fmla="*/ 2147483647 h 30"/>
                <a:gd name="T26" fmla="*/ 2147483647 w 19"/>
                <a:gd name="T27" fmla="*/ 2147483647 h 30"/>
                <a:gd name="T28" fmla="*/ 2147483647 w 19"/>
                <a:gd name="T29" fmla="*/ 2147483647 h 30"/>
                <a:gd name="T30" fmla="*/ 2147483647 w 19"/>
                <a:gd name="T31" fmla="*/ 2147483647 h 30"/>
                <a:gd name="T32" fmla="*/ 2147483647 w 19"/>
                <a:gd name="T33" fmla="*/ 2147483647 h 30"/>
                <a:gd name="T34" fmla="*/ 2147483647 w 19"/>
                <a:gd name="T35" fmla="*/ 2147483647 h 30"/>
                <a:gd name="T36" fmla="*/ 2147483647 w 19"/>
                <a:gd name="T37" fmla="*/ 2147483647 h 30"/>
                <a:gd name="T38" fmla="*/ 2147483647 w 19"/>
                <a:gd name="T39" fmla="*/ 2147483647 h 30"/>
                <a:gd name="T40" fmla="*/ 2147483647 w 19"/>
                <a:gd name="T41" fmla="*/ 2147483647 h 30"/>
                <a:gd name="T42" fmla="*/ 2147483647 w 19"/>
                <a:gd name="T43" fmla="*/ 2147483647 h 30"/>
                <a:gd name="T44" fmla="*/ 2147483647 w 19"/>
                <a:gd name="T45" fmla="*/ 2147483647 h 30"/>
                <a:gd name="T46" fmla="*/ 2147483647 w 19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" h="30">
                  <a:moveTo>
                    <a:pt x="19" y="19"/>
                  </a:moveTo>
                  <a:lnTo>
                    <a:pt x="19" y="19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6" y="25"/>
                  </a:lnTo>
                  <a:lnTo>
                    <a:pt x="9" y="28"/>
                  </a:lnTo>
                  <a:lnTo>
                    <a:pt x="10" y="30"/>
                  </a:lnTo>
                  <a:lnTo>
                    <a:pt x="13" y="30"/>
                  </a:lnTo>
                  <a:lnTo>
                    <a:pt x="16" y="28"/>
                  </a:lnTo>
                  <a:lnTo>
                    <a:pt x="17" y="27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3" name="Freeform 1586"/>
            <p:cNvSpPr>
              <a:spLocks/>
            </p:cNvSpPr>
            <p:nvPr/>
          </p:nvSpPr>
          <p:spPr bwMode="auto">
            <a:xfrm>
              <a:off x="2317306" y="3158011"/>
              <a:ext cx="34925" cy="42863"/>
            </a:xfrm>
            <a:custGeom>
              <a:avLst/>
              <a:gdLst>
                <a:gd name="T0" fmla="*/ 2147483647 w 64"/>
                <a:gd name="T1" fmla="*/ 2147483647 h 81"/>
                <a:gd name="T2" fmla="*/ 2147483647 w 64"/>
                <a:gd name="T3" fmla="*/ 2147483647 h 81"/>
                <a:gd name="T4" fmla="*/ 2147483647 w 64"/>
                <a:gd name="T5" fmla="*/ 2147483647 h 81"/>
                <a:gd name="T6" fmla="*/ 2147483647 w 64"/>
                <a:gd name="T7" fmla="*/ 2147483647 h 81"/>
                <a:gd name="T8" fmla="*/ 2147483647 w 64"/>
                <a:gd name="T9" fmla="*/ 2147483647 h 81"/>
                <a:gd name="T10" fmla="*/ 2147483647 w 64"/>
                <a:gd name="T11" fmla="*/ 2147483647 h 81"/>
                <a:gd name="T12" fmla="*/ 2147483647 w 64"/>
                <a:gd name="T13" fmla="*/ 2147483647 h 81"/>
                <a:gd name="T14" fmla="*/ 2147483647 w 64"/>
                <a:gd name="T15" fmla="*/ 2147483647 h 81"/>
                <a:gd name="T16" fmla="*/ 2147483647 w 64"/>
                <a:gd name="T17" fmla="*/ 2147483647 h 81"/>
                <a:gd name="T18" fmla="*/ 2147483647 w 64"/>
                <a:gd name="T19" fmla="*/ 2147483647 h 81"/>
                <a:gd name="T20" fmla="*/ 2147483647 w 64"/>
                <a:gd name="T21" fmla="*/ 2147483647 h 81"/>
                <a:gd name="T22" fmla="*/ 2147483647 w 64"/>
                <a:gd name="T23" fmla="*/ 2147483647 h 81"/>
                <a:gd name="T24" fmla="*/ 2147483647 w 64"/>
                <a:gd name="T25" fmla="*/ 0 h 81"/>
                <a:gd name="T26" fmla="*/ 2147483647 w 64"/>
                <a:gd name="T27" fmla="*/ 0 h 81"/>
                <a:gd name="T28" fmla="*/ 2147483647 w 64"/>
                <a:gd name="T29" fmla="*/ 0 h 81"/>
                <a:gd name="T30" fmla="*/ 2147483647 w 64"/>
                <a:gd name="T31" fmla="*/ 2147483647 h 81"/>
                <a:gd name="T32" fmla="*/ 2147483647 w 64"/>
                <a:gd name="T33" fmla="*/ 2147483647 h 81"/>
                <a:gd name="T34" fmla="*/ 2147483647 w 64"/>
                <a:gd name="T35" fmla="*/ 2147483647 h 81"/>
                <a:gd name="T36" fmla="*/ 0 w 64"/>
                <a:gd name="T37" fmla="*/ 2147483647 h 81"/>
                <a:gd name="T38" fmla="*/ 2147483647 w 64"/>
                <a:gd name="T39" fmla="*/ 2147483647 h 81"/>
                <a:gd name="T40" fmla="*/ 2147483647 w 64"/>
                <a:gd name="T41" fmla="*/ 2147483647 h 81"/>
                <a:gd name="T42" fmla="*/ 2147483647 w 64"/>
                <a:gd name="T43" fmla="*/ 2147483647 h 81"/>
                <a:gd name="T44" fmla="*/ 2147483647 w 64"/>
                <a:gd name="T45" fmla="*/ 2147483647 h 81"/>
                <a:gd name="T46" fmla="*/ 2147483647 w 64"/>
                <a:gd name="T47" fmla="*/ 2147483647 h 81"/>
                <a:gd name="T48" fmla="*/ 2147483647 w 64"/>
                <a:gd name="T49" fmla="*/ 2147483647 h 81"/>
                <a:gd name="T50" fmla="*/ 2147483647 w 64"/>
                <a:gd name="T51" fmla="*/ 2147483647 h 81"/>
                <a:gd name="T52" fmla="*/ 2147483647 w 64"/>
                <a:gd name="T53" fmla="*/ 2147483647 h 81"/>
                <a:gd name="T54" fmla="*/ 2147483647 w 64"/>
                <a:gd name="T55" fmla="*/ 2147483647 h 81"/>
                <a:gd name="T56" fmla="*/ 2147483647 w 64"/>
                <a:gd name="T57" fmla="*/ 2147483647 h 81"/>
                <a:gd name="T58" fmla="*/ 2147483647 w 64"/>
                <a:gd name="T59" fmla="*/ 2147483647 h 81"/>
                <a:gd name="T60" fmla="*/ 2147483647 w 64"/>
                <a:gd name="T61" fmla="*/ 2147483647 h 81"/>
                <a:gd name="T62" fmla="*/ 2147483647 w 64"/>
                <a:gd name="T63" fmla="*/ 2147483647 h 81"/>
                <a:gd name="T64" fmla="*/ 2147483647 w 64"/>
                <a:gd name="T65" fmla="*/ 2147483647 h 81"/>
                <a:gd name="T66" fmla="*/ 2147483647 w 64"/>
                <a:gd name="T67" fmla="*/ 2147483647 h 81"/>
                <a:gd name="T68" fmla="*/ 2147483647 w 64"/>
                <a:gd name="T69" fmla="*/ 2147483647 h 81"/>
                <a:gd name="T70" fmla="*/ 2147483647 w 64"/>
                <a:gd name="T71" fmla="*/ 2147483647 h 81"/>
                <a:gd name="T72" fmla="*/ 2147483647 w 64"/>
                <a:gd name="T73" fmla="*/ 2147483647 h 81"/>
                <a:gd name="T74" fmla="*/ 2147483647 w 64"/>
                <a:gd name="T75" fmla="*/ 2147483647 h 81"/>
                <a:gd name="T76" fmla="*/ 2147483647 w 64"/>
                <a:gd name="T77" fmla="*/ 2147483647 h 81"/>
                <a:gd name="T78" fmla="*/ 2147483647 w 64"/>
                <a:gd name="T79" fmla="*/ 2147483647 h 81"/>
                <a:gd name="T80" fmla="*/ 2147483647 w 64"/>
                <a:gd name="T81" fmla="*/ 2147483647 h 81"/>
                <a:gd name="T82" fmla="*/ 2147483647 w 64"/>
                <a:gd name="T83" fmla="*/ 2147483647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4" h="81">
                  <a:moveTo>
                    <a:pt x="63" y="69"/>
                  </a:moveTo>
                  <a:lnTo>
                    <a:pt x="63" y="69"/>
                  </a:lnTo>
                  <a:lnTo>
                    <a:pt x="53" y="58"/>
                  </a:lnTo>
                  <a:lnTo>
                    <a:pt x="46" y="46"/>
                  </a:lnTo>
                  <a:lnTo>
                    <a:pt x="42" y="34"/>
                  </a:lnTo>
                  <a:lnTo>
                    <a:pt x="38" y="27"/>
                  </a:lnTo>
                  <a:lnTo>
                    <a:pt x="36" y="22"/>
                  </a:lnTo>
                  <a:lnTo>
                    <a:pt x="23" y="8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10" y="14"/>
                  </a:lnTo>
                  <a:lnTo>
                    <a:pt x="14" y="16"/>
                  </a:lnTo>
                  <a:lnTo>
                    <a:pt x="21" y="24"/>
                  </a:lnTo>
                  <a:lnTo>
                    <a:pt x="26" y="34"/>
                  </a:lnTo>
                  <a:lnTo>
                    <a:pt x="30" y="42"/>
                  </a:lnTo>
                  <a:lnTo>
                    <a:pt x="40" y="61"/>
                  </a:lnTo>
                  <a:lnTo>
                    <a:pt x="45" y="71"/>
                  </a:lnTo>
                  <a:lnTo>
                    <a:pt x="53" y="79"/>
                  </a:lnTo>
                  <a:lnTo>
                    <a:pt x="55" y="81"/>
                  </a:lnTo>
                  <a:lnTo>
                    <a:pt x="57" y="81"/>
                  </a:lnTo>
                  <a:lnTo>
                    <a:pt x="60" y="80"/>
                  </a:lnTo>
                  <a:lnTo>
                    <a:pt x="61" y="79"/>
                  </a:lnTo>
                  <a:lnTo>
                    <a:pt x="63" y="77"/>
                  </a:lnTo>
                  <a:lnTo>
                    <a:pt x="64" y="75"/>
                  </a:lnTo>
                  <a:lnTo>
                    <a:pt x="64" y="72"/>
                  </a:lnTo>
                  <a:lnTo>
                    <a:pt x="63" y="6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4" name="Freeform 1587"/>
            <p:cNvSpPr>
              <a:spLocks/>
            </p:cNvSpPr>
            <p:nvPr/>
          </p:nvSpPr>
          <p:spPr bwMode="auto">
            <a:xfrm>
              <a:off x="2342706" y="3154836"/>
              <a:ext cx="20638" cy="33338"/>
            </a:xfrm>
            <a:custGeom>
              <a:avLst/>
              <a:gdLst>
                <a:gd name="T0" fmla="*/ 2147483647 w 39"/>
                <a:gd name="T1" fmla="*/ 2147483647 h 63"/>
                <a:gd name="T2" fmla="*/ 2147483647 w 39"/>
                <a:gd name="T3" fmla="*/ 2147483647 h 63"/>
                <a:gd name="T4" fmla="*/ 2147483647 w 39"/>
                <a:gd name="T5" fmla="*/ 2147483647 h 63"/>
                <a:gd name="T6" fmla="*/ 2147483647 w 39"/>
                <a:gd name="T7" fmla="*/ 2147483647 h 63"/>
                <a:gd name="T8" fmla="*/ 2147483647 w 39"/>
                <a:gd name="T9" fmla="*/ 2147483647 h 63"/>
                <a:gd name="T10" fmla="*/ 2147483647 w 39"/>
                <a:gd name="T11" fmla="*/ 2147483647 h 63"/>
                <a:gd name="T12" fmla="*/ 2147483647 w 39"/>
                <a:gd name="T13" fmla="*/ 2147483647 h 63"/>
                <a:gd name="T14" fmla="*/ 2147483647 w 39"/>
                <a:gd name="T15" fmla="*/ 2147483647 h 63"/>
                <a:gd name="T16" fmla="*/ 2147483647 w 39"/>
                <a:gd name="T17" fmla="*/ 2147483647 h 63"/>
                <a:gd name="T18" fmla="*/ 2147483647 w 39"/>
                <a:gd name="T19" fmla="*/ 2147483647 h 63"/>
                <a:gd name="T20" fmla="*/ 2147483647 w 39"/>
                <a:gd name="T21" fmla="*/ 2147483647 h 63"/>
                <a:gd name="T22" fmla="*/ 2147483647 w 39"/>
                <a:gd name="T23" fmla="*/ 2147483647 h 63"/>
                <a:gd name="T24" fmla="*/ 2147483647 w 39"/>
                <a:gd name="T25" fmla="*/ 2147483647 h 63"/>
                <a:gd name="T26" fmla="*/ 2147483647 w 39"/>
                <a:gd name="T27" fmla="*/ 0 h 63"/>
                <a:gd name="T28" fmla="*/ 2147483647 w 39"/>
                <a:gd name="T29" fmla="*/ 0 h 63"/>
                <a:gd name="T30" fmla="*/ 2147483647 w 39"/>
                <a:gd name="T31" fmla="*/ 0 h 63"/>
                <a:gd name="T32" fmla="*/ 2147483647 w 39"/>
                <a:gd name="T33" fmla="*/ 2147483647 h 63"/>
                <a:gd name="T34" fmla="*/ 2147483647 w 39"/>
                <a:gd name="T35" fmla="*/ 2147483647 h 63"/>
                <a:gd name="T36" fmla="*/ 0 w 39"/>
                <a:gd name="T37" fmla="*/ 2147483647 h 63"/>
                <a:gd name="T38" fmla="*/ 0 w 39"/>
                <a:gd name="T39" fmla="*/ 2147483647 h 63"/>
                <a:gd name="T40" fmla="*/ 2147483647 w 39"/>
                <a:gd name="T41" fmla="*/ 2147483647 h 63"/>
                <a:gd name="T42" fmla="*/ 2147483647 w 39"/>
                <a:gd name="T43" fmla="*/ 2147483647 h 63"/>
                <a:gd name="T44" fmla="*/ 2147483647 w 39"/>
                <a:gd name="T45" fmla="*/ 2147483647 h 63"/>
                <a:gd name="T46" fmla="*/ 2147483647 w 39"/>
                <a:gd name="T47" fmla="*/ 2147483647 h 63"/>
                <a:gd name="T48" fmla="*/ 2147483647 w 39"/>
                <a:gd name="T49" fmla="*/ 2147483647 h 63"/>
                <a:gd name="T50" fmla="*/ 2147483647 w 39"/>
                <a:gd name="T51" fmla="*/ 2147483647 h 63"/>
                <a:gd name="T52" fmla="*/ 2147483647 w 39"/>
                <a:gd name="T53" fmla="*/ 2147483647 h 63"/>
                <a:gd name="T54" fmla="*/ 2147483647 w 39"/>
                <a:gd name="T55" fmla="*/ 2147483647 h 63"/>
                <a:gd name="T56" fmla="*/ 2147483647 w 39"/>
                <a:gd name="T57" fmla="*/ 2147483647 h 63"/>
                <a:gd name="T58" fmla="*/ 2147483647 w 39"/>
                <a:gd name="T59" fmla="*/ 2147483647 h 63"/>
                <a:gd name="T60" fmla="*/ 2147483647 w 39"/>
                <a:gd name="T61" fmla="*/ 2147483647 h 63"/>
                <a:gd name="T62" fmla="*/ 2147483647 w 39"/>
                <a:gd name="T63" fmla="*/ 2147483647 h 63"/>
                <a:gd name="T64" fmla="*/ 2147483647 w 39"/>
                <a:gd name="T65" fmla="*/ 2147483647 h 63"/>
                <a:gd name="T66" fmla="*/ 2147483647 w 39"/>
                <a:gd name="T67" fmla="*/ 2147483647 h 63"/>
                <a:gd name="T68" fmla="*/ 2147483647 w 39"/>
                <a:gd name="T69" fmla="*/ 2147483647 h 63"/>
                <a:gd name="T70" fmla="*/ 2147483647 w 39"/>
                <a:gd name="T71" fmla="*/ 2147483647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9" h="63">
                  <a:moveTo>
                    <a:pt x="39" y="54"/>
                  </a:moveTo>
                  <a:lnTo>
                    <a:pt x="39" y="54"/>
                  </a:lnTo>
                  <a:lnTo>
                    <a:pt x="36" y="49"/>
                  </a:lnTo>
                  <a:lnTo>
                    <a:pt x="34" y="44"/>
                  </a:lnTo>
                  <a:lnTo>
                    <a:pt x="27" y="31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6" y="14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4" y="21"/>
                  </a:lnTo>
                  <a:lnTo>
                    <a:pt x="12" y="33"/>
                  </a:lnTo>
                  <a:lnTo>
                    <a:pt x="19" y="45"/>
                  </a:lnTo>
                  <a:lnTo>
                    <a:pt x="23" y="52"/>
                  </a:lnTo>
                  <a:lnTo>
                    <a:pt x="26" y="59"/>
                  </a:lnTo>
                  <a:lnTo>
                    <a:pt x="27" y="61"/>
                  </a:lnTo>
                  <a:lnTo>
                    <a:pt x="30" y="63"/>
                  </a:lnTo>
                  <a:lnTo>
                    <a:pt x="31" y="63"/>
                  </a:lnTo>
                  <a:lnTo>
                    <a:pt x="34" y="63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39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5" name="Freeform 1588"/>
            <p:cNvSpPr>
              <a:spLocks/>
            </p:cNvSpPr>
            <p:nvPr/>
          </p:nvSpPr>
          <p:spPr bwMode="auto">
            <a:xfrm>
              <a:off x="2360168" y="3146898"/>
              <a:ext cx="23813" cy="31750"/>
            </a:xfrm>
            <a:custGeom>
              <a:avLst/>
              <a:gdLst>
                <a:gd name="T0" fmla="*/ 2147483647 w 45"/>
                <a:gd name="T1" fmla="*/ 2147483647 h 61"/>
                <a:gd name="T2" fmla="*/ 2147483647 w 45"/>
                <a:gd name="T3" fmla="*/ 2147483647 h 61"/>
                <a:gd name="T4" fmla="*/ 2147483647 w 45"/>
                <a:gd name="T5" fmla="*/ 2147483647 h 61"/>
                <a:gd name="T6" fmla="*/ 2147483647 w 45"/>
                <a:gd name="T7" fmla="*/ 2147483647 h 61"/>
                <a:gd name="T8" fmla="*/ 2147483647 w 45"/>
                <a:gd name="T9" fmla="*/ 2147483647 h 61"/>
                <a:gd name="T10" fmla="*/ 2147483647 w 45"/>
                <a:gd name="T11" fmla="*/ 2147483647 h 61"/>
                <a:gd name="T12" fmla="*/ 2147483647 w 45"/>
                <a:gd name="T13" fmla="*/ 2147483647 h 61"/>
                <a:gd name="T14" fmla="*/ 2147483647 w 45"/>
                <a:gd name="T15" fmla="*/ 2147483647 h 61"/>
                <a:gd name="T16" fmla="*/ 2147483647 w 45"/>
                <a:gd name="T17" fmla="*/ 2147483647 h 61"/>
                <a:gd name="T18" fmla="*/ 2147483647 w 45"/>
                <a:gd name="T19" fmla="*/ 2147483647 h 61"/>
                <a:gd name="T20" fmla="*/ 2147483647 w 45"/>
                <a:gd name="T21" fmla="*/ 2147483647 h 61"/>
                <a:gd name="T22" fmla="*/ 2147483647 w 45"/>
                <a:gd name="T23" fmla="*/ 2147483647 h 61"/>
                <a:gd name="T24" fmla="*/ 2147483647 w 45"/>
                <a:gd name="T25" fmla="*/ 0 h 61"/>
                <a:gd name="T26" fmla="*/ 2147483647 w 45"/>
                <a:gd name="T27" fmla="*/ 0 h 61"/>
                <a:gd name="T28" fmla="*/ 2147483647 w 45"/>
                <a:gd name="T29" fmla="*/ 0 h 61"/>
                <a:gd name="T30" fmla="*/ 2147483647 w 45"/>
                <a:gd name="T31" fmla="*/ 2147483647 h 61"/>
                <a:gd name="T32" fmla="*/ 0 w 45"/>
                <a:gd name="T33" fmla="*/ 2147483647 h 61"/>
                <a:gd name="T34" fmla="*/ 0 w 45"/>
                <a:gd name="T35" fmla="*/ 2147483647 h 61"/>
                <a:gd name="T36" fmla="*/ 0 w 45"/>
                <a:gd name="T37" fmla="*/ 2147483647 h 61"/>
                <a:gd name="T38" fmla="*/ 2147483647 w 45"/>
                <a:gd name="T39" fmla="*/ 2147483647 h 61"/>
                <a:gd name="T40" fmla="*/ 2147483647 w 45"/>
                <a:gd name="T41" fmla="*/ 2147483647 h 61"/>
                <a:gd name="T42" fmla="*/ 2147483647 w 45"/>
                <a:gd name="T43" fmla="*/ 2147483647 h 61"/>
                <a:gd name="T44" fmla="*/ 2147483647 w 45"/>
                <a:gd name="T45" fmla="*/ 2147483647 h 61"/>
                <a:gd name="T46" fmla="*/ 2147483647 w 45"/>
                <a:gd name="T47" fmla="*/ 2147483647 h 61"/>
                <a:gd name="T48" fmla="*/ 2147483647 w 45"/>
                <a:gd name="T49" fmla="*/ 2147483647 h 61"/>
                <a:gd name="T50" fmla="*/ 2147483647 w 45"/>
                <a:gd name="T51" fmla="*/ 2147483647 h 61"/>
                <a:gd name="T52" fmla="*/ 2147483647 w 45"/>
                <a:gd name="T53" fmla="*/ 2147483647 h 61"/>
                <a:gd name="T54" fmla="*/ 2147483647 w 45"/>
                <a:gd name="T55" fmla="*/ 2147483647 h 61"/>
                <a:gd name="T56" fmla="*/ 2147483647 w 45"/>
                <a:gd name="T57" fmla="*/ 2147483647 h 61"/>
                <a:gd name="T58" fmla="*/ 2147483647 w 45"/>
                <a:gd name="T59" fmla="*/ 2147483647 h 61"/>
                <a:gd name="T60" fmla="*/ 2147483647 w 45"/>
                <a:gd name="T61" fmla="*/ 2147483647 h 61"/>
                <a:gd name="T62" fmla="*/ 2147483647 w 45"/>
                <a:gd name="T63" fmla="*/ 2147483647 h 61"/>
                <a:gd name="T64" fmla="*/ 2147483647 w 45"/>
                <a:gd name="T65" fmla="*/ 2147483647 h 61"/>
                <a:gd name="T66" fmla="*/ 2147483647 w 45"/>
                <a:gd name="T67" fmla="*/ 2147483647 h 61"/>
                <a:gd name="T68" fmla="*/ 2147483647 w 45"/>
                <a:gd name="T69" fmla="*/ 2147483647 h 61"/>
                <a:gd name="T70" fmla="*/ 2147483647 w 45"/>
                <a:gd name="T71" fmla="*/ 2147483647 h 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61">
                  <a:moveTo>
                    <a:pt x="42" y="49"/>
                  </a:moveTo>
                  <a:lnTo>
                    <a:pt x="42" y="49"/>
                  </a:lnTo>
                  <a:lnTo>
                    <a:pt x="37" y="45"/>
                  </a:lnTo>
                  <a:lnTo>
                    <a:pt x="33" y="39"/>
                  </a:lnTo>
                  <a:lnTo>
                    <a:pt x="25" y="28"/>
                  </a:lnTo>
                  <a:lnTo>
                    <a:pt x="18" y="18"/>
                  </a:lnTo>
                  <a:lnTo>
                    <a:pt x="15" y="12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13"/>
                  </a:lnTo>
                  <a:lnTo>
                    <a:pt x="4" y="20"/>
                  </a:lnTo>
                  <a:lnTo>
                    <a:pt x="13" y="34"/>
                  </a:lnTo>
                  <a:lnTo>
                    <a:pt x="22" y="47"/>
                  </a:lnTo>
                  <a:lnTo>
                    <a:pt x="29" y="54"/>
                  </a:lnTo>
                  <a:lnTo>
                    <a:pt x="36" y="60"/>
                  </a:lnTo>
                  <a:lnTo>
                    <a:pt x="38" y="61"/>
                  </a:lnTo>
                  <a:lnTo>
                    <a:pt x="40" y="61"/>
                  </a:lnTo>
                  <a:lnTo>
                    <a:pt x="42" y="60"/>
                  </a:lnTo>
                  <a:lnTo>
                    <a:pt x="44" y="58"/>
                  </a:lnTo>
                  <a:lnTo>
                    <a:pt x="45" y="56"/>
                  </a:lnTo>
                  <a:lnTo>
                    <a:pt x="45" y="53"/>
                  </a:lnTo>
                  <a:lnTo>
                    <a:pt x="44" y="50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6" name="Freeform 1589"/>
            <p:cNvSpPr>
              <a:spLocks/>
            </p:cNvSpPr>
            <p:nvPr/>
          </p:nvSpPr>
          <p:spPr bwMode="auto">
            <a:xfrm>
              <a:off x="2382393" y="3138961"/>
              <a:ext cx="17463" cy="25400"/>
            </a:xfrm>
            <a:custGeom>
              <a:avLst/>
              <a:gdLst>
                <a:gd name="T0" fmla="*/ 2147483647 w 33"/>
                <a:gd name="T1" fmla="*/ 2147483647 h 49"/>
                <a:gd name="T2" fmla="*/ 2147483647 w 33"/>
                <a:gd name="T3" fmla="*/ 2147483647 h 49"/>
                <a:gd name="T4" fmla="*/ 2147483647 w 33"/>
                <a:gd name="T5" fmla="*/ 2147483647 h 49"/>
                <a:gd name="T6" fmla="*/ 2147483647 w 33"/>
                <a:gd name="T7" fmla="*/ 2147483647 h 49"/>
                <a:gd name="T8" fmla="*/ 2147483647 w 33"/>
                <a:gd name="T9" fmla="*/ 2147483647 h 49"/>
                <a:gd name="T10" fmla="*/ 2147483647 w 33"/>
                <a:gd name="T11" fmla="*/ 2147483647 h 49"/>
                <a:gd name="T12" fmla="*/ 2147483647 w 33"/>
                <a:gd name="T13" fmla="*/ 2147483647 h 49"/>
                <a:gd name="T14" fmla="*/ 2147483647 w 33"/>
                <a:gd name="T15" fmla="*/ 2147483647 h 49"/>
                <a:gd name="T16" fmla="*/ 2147483647 w 33"/>
                <a:gd name="T17" fmla="*/ 0 h 49"/>
                <a:gd name="T18" fmla="*/ 2147483647 w 33"/>
                <a:gd name="T19" fmla="*/ 0 h 49"/>
                <a:gd name="T20" fmla="*/ 2147483647 w 33"/>
                <a:gd name="T21" fmla="*/ 0 h 49"/>
                <a:gd name="T22" fmla="*/ 2147483647 w 33"/>
                <a:gd name="T23" fmla="*/ 0 h 49"/>
                <a:gd name="T24" fmla="*/ 2147483647 w 33"/>
                <a:gd name="T25" fmla="*/ 2147483647 h 49"/>
                <a:gd name="T26" fmla="*/ 0 w 33"/>
                <a:gd name="T27" fmla="*/ 2147483647 h 49"/>
                <a:gd name="T28" fmla="*/ 2147483647 w 33"/>
                <a:gd name="T29" fmla="*/ 2147483647 h 49"/>
                <a:gd name="T30" fmla="*/ 2147483647 w 33"/>
                <a:gd name="T31" fmla="*/ 2147483647 h 49"/>
                <a:gd name="T32" fmla="*/ 2147483647 w 33"/>
                <a:gd name="T33" fmla="*/ 2147483647 h 49"/>
                <a:gd name="T34" fmla="*/ 2147483647 w 33"/>
                <a:gd name="T35" fmla="*/ 2147483647 h 49"/>
                <a:gd name="T36" fmla="*/ 2147483647 w 33"/>
                <a:gd name="T37" fmla="*/ 2147483647 h 49"/>
                <a:gd name="T38" fmla="*/ 2147483647 w 33"/>
                <a:gd name="T39" fmla="*/ 2147483647 h 49"/>
                <a:gd name="T40" fmla="*/ 2147483647 w 33"/>
                <a:gd name="T41" fmla="*/ 2147483647 h 49"/>
                <a:gd name="T42" fmla="*/ 2147483647 w 33"/>
                <a:gd name="T43" fmla="*/ 2147483647 h 49"/>
                <a:gd name="T44" fmla="*/ 2147483647 w 33"/>
                <a:gd name="T45" fmla="*/ 2147483647 h 49"/>
                <a:gd name="T46" fmla="*/ 2147483647 w 33"/>
                <a:gd name="T47" fmla="*/ 2147483647 h 49"/>
                <a:gd name="T48" fmla="*/ 2147483647 w 33"/>
                <a:gd name="T49" fmla="*/ 2147483647 h 49"/>
                <a:gd name="T50" fmla="*/ 2147483647 w 33"/>
                <a:gd name="T51" fmla="*/ 2147483647 h 49"/>
                <a:gd name="T52" fmla="*/ 2147483647 w 33"/>
                <a:gd name="T53" fmla="*/ 2147483647 h 49"/>
                <a:gd name="T54" fmla="*/ 2147483647 w 33"/>
                <a:gd name="T55" fmla="*/ 2147483647 h 49"/>
                <a:gd name="T56" fmla="*/ 2147483647 w 33"/>
                <a:gd name="T57" fmla="*/ 2147483647 h 49"/>
                <a:gd name="T58" fmla="*/ 2147483647 w 33"/>
                <a:gd name="T59" fmla="*/ 2147483647 h 49"/>
                <a:gd name="T60" fmla="*/ 2147483647 w 33"/>
                <a:gd name="T61" fmla="*/ 2147483647 h 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3" h="49">
                  <a:moveTo>
                    <a:pt x="32" y="38"/>
                  </a:moveTo>
                  <a:lnTo>
                    <a:pt x="32" y="38"/>
                  </a:lnTo>
                  <a:lnTo>
                    <a:pt x="25" y="23"/>
                  </a:lnTo>
                  <a:lnTo>
                    <a:pt x="19" y="14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16"/>
                  </a:lnTo>
                  <a:lnTo>
                    <a:pt x="10" y="26"/>
                  </a:lnTo>
                  <a:lnTo>
                    <a:pt x="15" y="35"/>
                  </a:lnTo>
                  <a:lnTo>
                    <a:pt x="21" y="45"/>
                  </a:lnTo>
                  <a:lnTo>
                    <a:pt x="22" y="47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2" y="43"/>
                  </a:lnTo>
                  <a:lnTo>
                    <a:pt x="33" y="42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7" name="Freeform 1590"/>
            <p:cNvSpPr>
              <a:spLocks/>
            </p:cNvSpPr>
            <p:nvPr/>
          </p:nvSpPr>
          <p:spPr bwMode="auto">
            <a:xfrm>
              <a:off x="2407793" y="3142136"/>
              <a:ext cx="11113" cy="14288"/>
            </a:xfrm>
            <a:custGeom>
              <a:avLst/>
              <a:gdLst>
                <a:gd name="T0" fmla="*/ 2147483647 w 21"/>
                <a:gd name="T1" fmla="*/ 2147483647 h 25"/>
                <a:gd name="T2" fmla="*/ 2147483647 w 21"/>
                <a:gd name="T3" fmla="*/ 2147483647 h 25"/>
                <a:gd name="T4" fmla="*/ 2147483647 w 21"/>
                <a:gd name="T5" fmla="*/ 2147483647 h 25"/>
                <a:gd name="T6" fmla="*/ 2147483647 w 21"/>
                <a:gd name="T7" fmla="*/ 2147483647 h 25"/>
                <a:gd name="T8" fmla="*/ 2147483647 w 21"/>
                <a:gd name="T9" fmla="*/ 2147483647 h 25"/>
                <a:gd name="T10" fmla="*/ 2147483647 w 21"/>
                <a:gd name="T11" fmla="*/ 0 h 25"/>
                <a:gd name="T12" fmla="*/ 2147483647 w 21"/>
                <a:gd name="T13" fmla="*/ 0 h 25"/>
                <a:gd name="T14" fmla="*/ 2147483647 w 21"/>
                <a:gd name="T15" fmla="*/ 2147483647 h 25"/>
                <a:gd name="T16" fmla="*/ 2147483647 w 21"/>
                <a:gd name="T17" fmla="*/ 2147483647 h 25"/>
                <a:gd name="T18" fmla="*/ 0 w 21"/>
                <a:gd name="T19" fmla="*/ 2147483647 h 25"/>
                <a:gd name="T20" fmla="*/ 0 w 21"/>
                <a:gd name="T21" fmla="*/ 2147483647 h 25"/>
                <a:gd name="T22" fmla="*/ 0 w 21"/>
                <a:gd name="T23" fmla="*/ 2147483647 h 25"/>
                <a:gd name="T24" fmla="*/ 0 w 21"/>
                <a:gd name="T25" fmla="*/ 2147483647 h 25"/>
                <a:gd name="T26" fmla="*/ 2147483647 w 21"/>
                <a:gd name="T27" fmla="*/ 2147483647 h 25"/>
                <a:gd name="T28" fmla="*/ 2147483647 w 21"/>
                <a:gd name="T29" fmla="*/ 2147483647 h 25"/>
                <a:gd name="T30" fmla="*/ 2147483647 w 21"/>
                <a:gd name="T31" fmla="*/ 2147483647 h 25"/>
                <a:gd name="T32" fmla="*/ 2147483647 w 21"/>
                <a:gd name="T33" fmla="*/ 2147483647 h 25"/>
                <a:gd name="T34" fmla="*/ 2147483647 w 21"/>
                <a:gd name="T35" fmla="*/ 2147483647 h 25"/>
                <a:gd name="T36" fmla="*/ 2147483647 w 21"/>
                <a:gd name="T37" fmla="*/ 2147483647 h 25"/>
                <a:gd name="T38" fmla="*/ 2147483647 w 21"/>
                <a:gd name="T39" fmla="*/ 2147483647 h 25"/>
                <a:gd name="T40" fmla="*/ 2147483647 w 21"/>
                <a:gd name="T41" fmla="*/ 2147483647 h 25"/>
                <a:gd name="T42" fmla="*/ 2147483647 w 21"/>
                <a:gd name="T43" fmla="*/ 2147483647 h 25"/>
                <a:gd name="T44" fmla="*/ 2147483647 w 21"/>
                <a:gd name="T45" fmla="*/ 2147483647 h 25"/>
                <a:gd name="T46" fmla="*/ 2147483647 w 21"/>
                <a:gd name="T47" fmla="*/ 2147483647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" h="25">
                  <a:moveTo>
                    <a:pt x="19" y="15"/>
                  </a:moveTo>
                  <a:lnTo>
                    <a:pt x="19" y="1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1" y="25"/>
                  </a:lnTo>
                  <a:lnTo>
                    <a:pt x="14" y="25"/>
                  </a:lnTo>
                  <a:lnTo>
                    <a:pt x="17" y="25"/>
                  </a:lnTo>
                  <a:lnTo>
                    <a:pt x="18" y="22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19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8" name="Freeform 1591"/>
            <p:cNvSpPr>
              <a:spLocks/>
            </p:cNvSpPr>
            <p:nvPr/>
          </p:nvSpPr>
          <p:spPr bwMode="auto">
            <a:xfrm>
              <a:off x="2520506" y="3080223"/>
              <a:ext cx="12700" cy="23813"/>
            </a:xfrm>
            <a:custGeom>
              <a:avLst/>
              <a:gdLst>
                <a:gd name="T0" fmla="*/ 2147483647 w 25"/>
                <a:gd name="T1" fmla="*/ 2147483647 h 46"/>
                <a:gd name="T2" fmla="*/ 2147483647 w 25"/>
                <a:gd name="T3" fmla="*/ 2147483647 h 46"/>
                <a:gd name="T4" fmla="*/ 2147483647 w 25"/>
                <a:gd name="T5" fmla="*/ 2147483647 h 46"/>
                <a:gd name="T6" fmla="*/ 0 w 25"/>
                <a:gd name="T7" fmla="*/ 2147483647 h 46"/>
                <a:gd name="T8" fmla="*/ 0 w 25"/>
                <a:gd name="T9" fmla="*/ 2147483647 h 46"/>
                <a:gd name="T10" fmla="*/ 0 w 25"/>
                <a:gd name="T11" fmla="*/ 2147483647 h 46"/>
                <a:gd name="T12" fmla="*/ 2147483647 w 25"/>
                <a:gd name="T13" fmla="*/ 2147483647 h 46"/>
                <a:gd name="T14" fmla="*/ 2147483647 w 25"/>
                <a:gd name="T15" fmla="*/ 2147483647 h 46"/>
                <a:gd name="T16" fmla="*/ 2147483647 w 25"/>
                <a:gd name="T17" fmla="*/ 2147483647 h 46"/>
                <a:gd name="T18" fmla="*/ 2147483647 w 25"/>
                <a:gd name="T19" fmla="*/ 2147483647 h 46"/>
                <a:gd name="T20" fmla="*/ 2147483647 w 25"/>
                <a:gd name="T21" fmla="*/ 2147483647 h 46"/>
                <a:gd name="T22" fmla="*/ 2147483647 w 25"/>
                <a:gd name="T23" fmla="*/ 2147483647 h 46"/>
                <a:gd name="T24" fmla="*/ 2147483647 w 25"/>
                <a:gd name="T25" fmla="*/ 2147483647 h 46"/>
                <a:gd name="T26" fmla="*/ 2147483647 w 25"/>
                <a:gd name="T27" fmla="*/ 2147483647 h 46"/>
                <a:gd name="T28" fmla="*/ 2147483647 w 25"/>
                <a:gd name="T29" fmla="*/ 2147483647 h 46"/>
                <a:gd name="T30" fmla="*/ 2147483647 w 25"/>
                <a:gd name="T31" fmla="*/ 2147483647 h 46"/>
                <a:gd name="T32" fmla="*/ 2147483647 w 25"/>
                <a:gd name="T33" fmla="*/ 2147483647 h 46"/>
                <a:gd name="T34" fmla="*/ 2147483647 w 25"/>
                <a:gd name="T35" fmla="*/ 2147483647 h 46"/>
                <a:gd name="T36" fmla="*/ 2147483647 w 25"/>
                <a:gd name="T37" fmla="*/ 2147483647 h 46"/>
                <a:gd name="T38" fmla="*/ 2147483647 w 25"/>
                <a:gd name="T39" fmla="*/ 2147483647 h 46"/>
                <a:gd name="T40" fmla="*/ 2147483647 w 25"/>
                <a:gd name="T41" fmla="*/ 0 h 46"/>
                <a:gd name="T42" fmla="*/ 2147483647 w 25"/>
                <a:gd name="T43" fmla="*/ 0 h 46"/>
                <a:gd name="T44" fmla="*/ 2147483647 w 25"/>
                <a:gd name="T45" fmla="*/ 0 h 46"/>
                <a:gd name="T46" fmla="*/ 2147483647 w 25"/>
                <a:gd name="T47" fmla="*/ 2147483647 h 46"/>
                <a:gd name="T48" fmla="*/ 2147483647 w 25"/>
                <a:gd name="T49" fmla="*/ 2147483647 h 46"/>
                <a:gd name="T50" fmla="*/ 2147483647 w 25"/>
                <a:gd name="T51" fmla="*/ 2147483647 h 4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" h="46">
                  <a:moveTo>
                    <a:pt x="12" y="4"/>
                  </a:moveTo>
                  <a:lnTo>
                    <a:pt x="12" y="4"/>
                  </a:lnTo>
                  <a:lnTo>
                    <a:pt x="5" y="20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5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2" y="45"/>
                  </a:lnTo>
                  <a:lnTo>
                    <a:pt x="13" y="42"/>
                  </a:lnTo>
                  <a:lnTo>
                    <a:pt x="19" y="24"/>
                  </a:lnTo>
                  <a:lnTo>
                    <a:pt x="24" y="8"/>
                  </a:lnTo>
                  <a:lnTo>
                    <a:pt x="25" y="5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9" name="Freeform 1592"/>
            <p:cNvSpPr>
              <a:spLocks/>
            </p:cNvSpPr>
            <p:nvPr/>
          </p:nvSpPr>
          <p:spPr bwMode="auto">
            <a:xfrm>
              <a:off x="2530031" y="3083398"/>
              <a:ext cx="17463" cy="38100"/>
            </a:xfrm>
            <a:custGeom>
              <a:avLst/>
              <a:gdLst>
                <a:gd name="T0" fmla="*/ 2147483647 w 33"/>
                <a:gd name="T1" fmla="*/ 2147483647 h 73"/>
                <a:gd name="T2" fmla="*/ 2147483647 w 33"/>
                <a:gd name="T3" fmla="*/ 2147483647 h 73"/>
                <a:gd name="T4" fmla="*/ 2147483647 w 33"/>
                <a:gd name="T5" fmla="*/ 2147483647 h 73"/>
                <a:gd name="T6" fmla="*/ 2147483647 w 33"/>
                <a:gd name="T7" fmla="*/ 2147483647 h 73"/>
                <a:gd name="T8" fmla="*/ 2147483647 w 33"/>
                <a:gd name="T9" fmla="*/ 2147483647 h 73"/>
                <a:gd name="T10" fmla="*/ 0 w 33"/>
                <a:gd name="T11" fmla="*/ 2147483647 h 73"/>
                <a:gd name="T12" fmla="*/ 0 w 33"/>
                <a:gd name="T13" fmla="*/ 2147483647 h 73"/>
                <a:gd name="T14" fmla="*/ 0 w 33"/>
                <a:gd name="T15" fmla="*/ 2147483647 h 73"/>
                <a:gd name="T16" fmla="*/ 2147483647 w 33"/>
                <a:gd name="T17" fmla="*/ 2147483647 h 73"/>
                <a:gd name="T18" fmla="*/ 2147483647 w 33"/>
                <a:gd name="T19" fmla="*/ 2147483647 h 73"/>
                <a:gd name="T20" fmla="*/ 2147483647 w 33"/>
                <a:gd name="T21" fmla="*/ 2147483647 h 73"/>
                <a:gd name="T22" fmla="*/ 2147483647 w 33"/>
                <a:gd name="T23" fmla="*/ 2147483647 h 73"/>
                <a:gd name="T24" fmla="*/ 2147483647 w 33"/>
                <a:gd name="T25" fmla="*/ 2147483647 h 73"/>
                <a:gd name="T26" fmla="*/ 2147483647 w 33"/>
                <a:gd name="T27" fmla="*/ 2147483647 h 73"/>
                <a:gd name="T28" fmla="*/ 2147483647 w 33"/>
                <a:gd name="T29" fmla="*/ 2147483647 h 73"/>
                <a:gd name="T30" fmla="*/ 2147483647 w 33"/>
                <a:gd name="T31" fmla="*/ 2147483647 h 73"/>
                <a:gd name="T32" fmla="*/ 2147483647 w 33"/>
                <a:gd name="T33" fmla="*/ 2147483647 h 73"/>
                <a:gd name="T34" fmla="*/ 2147483647 w 33"/>
                <a:gd name="T35" fmla="*/ 2147483647 h 73"/>
                <a:gd name="T36" fmla="*/ 2147483647 w 33"/>
                <a:gd name="T37" fmla="*/ 2147483647 h 73"/>
                <a:gd name="T38" fmla="*/ 2147483647 w 33"/>
                <a:gd name="T39" fmla="*/ 2147483647 h 73"/>
                <a:gd name="T40" fmla="*/ 2147483647 w 33"/>
                <a:gd name="T41" fmla="*/ 2147483647 h 73"/>
                <a:gd name="T42" fmla="*/ 2147483647 w 33"/>
                <a:gd name="T43" fmla="*/ 2147483647 h 73"/>
                <a:gd name="T44" fmla="*/ 2147483647 w 33"/>
                <a:gd name="T45" fmla="*/ 2147483647 h 73"/>
                <a:gd name="T46" fmla="*/ 2147483647 w 33"/>
                <a:gd name="T47" fmla="*/ 0 h 73"/>
                <a:gd name="T48" fmla="*/ 2147483647 w 33"/>
                <a:gd name="T49" fmla="*/ 0 h 73"/>
                <a:gd name="T50" fmla="*/ 2147483647 w 33"/>
                <a:gd name="T51" fmla="*/ 0 h 73"/>
                <a:gd name="T52" fmla="*/ 2147483647 w 33"/>
                <a:gd name="T53" fmla="*/ 2147483647 h 73"/>
                <a:gd name="T54" fmla="*/ 2147483647 w 33"/>
                <a:gd name="T55" fmla="*/ 2147483647 h 73"/>
                <a:gd name="T56" fmla="*/ 2147483647 w 33"/>
                <a:gd name="T57" fmla="*/ 2147483647 h 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" h="73">
                  <a:moveTo>
                    <a:pt x="19" y="4"/>
                  </a:moveTo>
                  <a:lnTo>
                    <a:pt x="19" y="4"/>
                  </a:lnTo>
                  <a:lnTo>
                    <a:pt x="12" y="19"/>
                  </a:lnTo>
                  <a:lnTo>
                    <a:pt x="7" y="35"/>
                  </a:lnTo>
                  <a:lnTo>
                    <a:pt x="3" y="50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4" y="70"/>
                  </a:lnTo>
                  <a:lnTo>
                    <a:pt x="14" y="66"/>
                  </a:lnTo>
                  <a:lnTo>
                    <a:pt x="16" y="51"/>
                  </a:lnTo>
                  <a:lnTo>
                    <a:pt x="20" y="36"/>
                  </a:lnTo>
                  <a:lnTo>
                    <a:pt x="31" y="8"/>
                  </a:lnTo>
                  <a:lnTo>
                    <a:pt x="33" y="5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0" name="Freeform 1593"/>
            <p:cNvSpPr>
              <a:spLocks/>
            </p:cNvSpPr>
            <p:nvPr/>
          </p:nvSpPr>
          <p:spPr bwMode="auto">
            <a:xfrm>
              <a:off x="2542731" y="3084986"/>
              <a:ext cx="15875" cy="38100"/>
            </a:xfrm>
            <a:custGeom>
              <a:avLst/>
              <a:gdLst>
                <a:gd name="T0" fmla="*/ 2147483647 w 31"/>
                <a:gd name="T1" fmla="*/ 2147483647 h 73"/>
                <a:gd name="T2" fmla="*/ 2147483647 w 31"/>
                <a:gd name="T3" fmla="*/ 2147483647 h 73"/>
                <a:gd name="T4" fmla="*/ 2147483647 w 31"/>
                <a:gd name="T5" fmla="*/ 2147483647 h 73"/>
                <a:gd name="T6" fmla="*/ 2147483647 w 31"/>
                <a:gd name="T7" fmla="*/ 2147483647 h 73"/>
                <a:gd name="T8" fmla="*/ 2147483647 w 31"/>
                <a:gd name="T9" fmla="*/ 2147483647 h 73"/>
                <a:gd name="T10" fmla="*/ 2147483647 w 31"/>
                <a:gd name="T11" fmla="*/ 2147483647 h 73"/>
                <a:gd name="T12" fmla="*/ 2147483647 w 31"/>
                <a:gd name="T13" fmla="*/ 2147483647 h 73"/>
                <a:gd name="T14" fmla="*/ 2147483647 w 31"/>
                <a:gd name="T15" fmla="*/ 2147483647 h 73"/>
                <a:gd name="T16" fmla="*/ 0 w 31"/>
                <a:gd name="T17" fmla="*/ 2147483647 h 73"/>
                <a:gd name="T18" fmla="*/ 0 w 31"/>
                <a:gd name="T19" fmla="*/ 2147483647 h 73"/>
                <a:gd name="T20" fmla="*/ 0 w 31"/>
                <a:gd name="T21" fmla="*/ 2147483647 h 73"/>
                <a:gd name="T22" fmla="*/ 0 w 31"/>
                <a:gd name="T23" fmla="*/ 2147483647 h 73"/>
                <a:gd name="T24" fmla="*/ 2147483647 w 31"/>
                <a:gd name="T25" fmla="*/ 2147483647 h 73"/>
                <a:gd name="T26" fmla="*/ 2147483647 w 31"/>
                <a:gd name="T27" fmla="*/ 2147483647 h 73"/>
                <a:gd name="T28" fmla="*/ 2147483647 w 31"/>
                <a:gd name="T29" fmla="*/ 2147483647 h 73"/>
                <a:gd name="T30" fmla="*/ 2147483647 w 31"/>
                <a:gd name="T31" fmla="*/ 2147483647 h 73"/>
                <a:gd name="T32" fmla="*/ 2147483647 w 31"/>
                <a:gd name="T33" fmla="*/ 2147483647 h 73"/>
                <a:gd name="T34" fmla="*/ 2147483647 w 31"/>
                <a:gd name="T35" fmla="*/ 2147483647 h 73"/>
                <a:gd name="T36" fmla="*/ 2147483647 w 31"/>
                <a:gd name="T37" fmla="*/ 2147483647 h 73"/>
                <a:gd name="T38" fmla="*/ 2147483647 w 31"/>
                <a:gd name="T39" fmla="*/ 2147483647 h 73"/>
                <a:gd name="T40" fmla="*/ 2147483647 w 31"/>
                <a:gd name="T41" fmla="*/ 2147483647 h 73"/>
                <a:gd name="T42" fmla="*/ 2147483647 w 31"/>
                <a:gd name="T43" fmla="*/ 2147483647 h 73"/>
                <a:gd name="T44" fmla="*/ 2147483647 w 31"/>
                <a:gd name="T45" fmla="*/ 2147483647 h 73"/>
                <a:gd name="T46" fmla="*/ 2147483647 w 31"/>
                <a:gd name="T47" fmla="*/ 2147483647 h 73"/>
                <a:gd name="T48" fmla="*/ 2147483647 w 31"/>
                <a:gd name="T49" fmla="*/ 2147483647 h 73"/>
                <a:gd name="T50" fmla="*/ 2147483647 w 31"/>
                <a:gd name="T51" fmla="*/ 2147483647 h 73"/>
                <a:gd name="T52" fmla="*/ 2147483647 w 31"/>
                <a:gd name="T53" fmla="*/ 2147483647 h 73"/>
                <a:gd name="T54" fmla="*/ 2147483647 w 31"/>
                <a:gd name="T55" fmla="*/ 2147483647 h 73"/>
                <a:gd name="T56" fmla="*/ 2147483647 w 31"/>
                <a:gd name="T57" fmla="*/ 2147483647 h 73"/>
                <a:gd name="T58" fmla="*/ 2147483647 w 31"/>
                <a:gd name="T59" fmla="*/ 2147483647 h 73"/>
                <a:gd name="T60" fmla="*/ 2147483647 w 31"/>
                <a:gd name="T61" fmla="*/ 0 h 73"/>
                <a:gd name="T62" fmla="*/ 2147483647 w 31"/>
                <a:gd name="T63" fmla="*/ 2147483647 h 73"/>
                <a:gd name="T64" fmla="*/ 2147483647 w 31"/>
                <a:gd name="T65" fmla="*/ 2147483647 h 73"/>
                <a:gd name="T66" fmla="*/ 2147483647 w 31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" h="73">
                  <a:moveTo>
                    <a:pt x="20" y="3"/>
                  </a:moveTo>
                  <a:lnTo>
                    <a:pt x="20" y="3"/>
                  </a:lnTo>
                  <a:lnTo>
                    <a:pt x="16" y="8"/>
                  </a:lnTo>
                  <a:lnTo>
                    <a:pt x="14" y="14"/>
                  </a:lnTo>
                  <a:lnTo>
                    <a:pt x="11" y="25"/>
                  </a:lnTo>
                  <a:lnTo>
                    <a:pt x="10" y="36"/>
                  </a:lnTo>
                  <a:lnTo>
                    <a:pt x="7" y="4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2"/>
                  </a:lnTo>
                  <a:lnTo>
                    <a:pt x="12" y="71"/>
                  </a:lnTo>
                  <a:lnTo>
                    <a:pt x="14" y="68"/>
                  </a:lnTo>
                  <a:lnTo>
                    <a:pt x="22" y="41"/>
                  </a:lnTo>
                  <a:lnTo>
                    <a:pt x="24" y="26"/>
                  </a:lnTo>
                  <a:lnTo>
                    <a:pt x="26" y="19"/>
                  </a:lnTo>
                  <a:lnTo>
                    <a:pt x="30" y="12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1" name="Freeform 1594"/>
            <p:cNvSpPr>
              <a:spLocks/>
            </p:cNvSpPr>
            <p:nvPr/>
          </p:nvSpPr>
          <p:spPr bwMode="auto">
            <a:xfrm>
              <a:off x="2493518" y="3042123"/>
              <a:ext cx="7938" cy="23813"/>
            </a:xfrm>
            <a:custGeom>
              <a:avLst/>
              <a:gdLst>
                <a:gd name="T0" fmla="*/ 2147483647 w 17"/>
                <a:gd name="T1" fmla="*/ 2147483647 h 45"/>
                <a:gd name="T2" fmla="*/ 2147483647 w 17"/>
                <a:gd name="T3" fmla="*/ 2147483647 h 45"/>
                <a:gd name="T4" fmla="*/ 2147483647 w 17"/>
                <a:gd name="T5" fmla="*/ 2147483647 h 45"/>
                <a:gd name="T6" fmla="*/ 2147483647 w 17"/>
                <a:gd name="T7" fmla="*/ 0 h 45"/>
                <a:gd name="T8" fmla="*/ 2147483647 w 17"/>
                <a:gd name="T9" fmla="*/ 0 h 45"/>
                <a:gd name="T10" fmla="*/ 2147483647 w 17"/>
                <a:gd name="T11" fmla="*/ 0 h 45"/>
                <a:gd name="T12" fmla="*/ 2147483647 w 17"/>
                <a:gd name="T13" fmla="*/ 2147483647 h 45"/>
                <a:gd name="T14" fmla="*/ 2147483647 w 17"/>
                <a:gd name="T15" fmla="*/ 2147483647 h 45"/>
                <a:gd name="T16" fmla="*/ 2147483647 w 17"/>
                <a:gd name="T17" fmla="*/ 2147483647 h 45"/>
                <a:gd name="T18" fmla="*/ 0 w 17"/>
                <a:gd name="T19" fmla="*/ 2147483647 h 45"/>
                <a:gd name="T20" fmla="*/ 0 w 17"/>
                <a:gd name="T21" fmla="*/ 2147483647 h 45"/>
                <a:gd name="T22" fmla="*/ 2147483647 w 17"/>
                <a:gd name="T23" fmla="*/ 2147483647 h 45"/>
                <a:gd name="T24" fmla="*/ 2147483647 w 17"/>
                <a:gd name="T25" fmla="*/ 2147483647 h 45"/>
                <a:gd name="T26" fmla="*/ 2147483647 w 17"/>
                <a:gd name="T27" fmla="*/ 2147483647 h 45"/>
                <a:gd name="T28" fmla="*/ 2147483647 w 17"/>
                <a:gd name="T29" fmla="*/ 2147483647 h 45"/>
                <a:gd name="T30" fmla="*/ 2147483647 w 17"/>
                <a:gd name="T31" fmla="*/ 2147483647 h 45"/>
                <a:gd name="T32" fmla="*/ 2147483647 w 17"/>
                <a:gd name="T33" fmla="*/ 2147483647 h 45"/>
                <a:gd name="T34" fmla="*/ 2147483647 w 17"/>
                <a:gd name="T35" fmla="*/ 2147483647 h 45"/>
                <a:gd name="T36" fmla="*/ 2147483647 w 17"/>
                <a:gd name="T37" fmla="*/ 2147483647 h 45"/>
                <a:gd name="T38" fmla="*/ 2147483647 w 17"/>
                <a:gd name="T39" fmla="*/ 2147483647 h 45"/>
                <a:gd name="T40" fmla="*/ 2147483647 w 17"/>
                <a:gd name="T41" fmla="*/ 2147483647 h 45"/>
                <a:gd name="T42" fmla="*/ 2147483647 w 17"/>
                <a:gd name="T43" fmla="*/ 2147483647 h 45"/>
                <a:gd name="T44" fmla="*/ 2147483647 w 17"/>
                <a:gd name="T45" fmla="*/ 2147483647 h 45"/>
                <a:gd name="T46" fmla="*/ 2147483647 w 17"/>
                <a:gd name="T47" fmla="*/ 2147483647 h 45"/>
                <a:gd name="T48" fmla="*/ 2147483647 w 17"/>
                <a:gd name="T49" fmla="*/ 2147483647 h 45"/>
                <a:gd name="T50" fmla="*/ 2147483647 w 17"/>
                <a:gd name="T51" fmla="*/ 2147483647 h 4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7" h="45">
                  <a:moveTo>
                    <a:pt x="14" y="4"/>
                  </a:moveTo>
                  <a:lnTo>
                    <a:pt x="14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8"/>
                  </a:lnTo>
                  <a:lnTo>
                    <a:pt x="3" y="23"/>
                  </a:lnTo>
                  <a:lnTo>
                    <a:pt x="3" y="38"/>
                  </a:lnTo>
                  <a:lnTo>
                    <a:pt x="3" y="41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10" y="45"/>
                  </a:lnTo>
                  <a:lnTo>
                    <a:pt x="13" y="44"/>
                  </a:lnTo>
                  <a:lnTo>
                    <a:pt x="14" y="44"/>
                  </a:lnTo>
                  <a:lnTo>
                    <a:pt x="17" y="41"/>
                  </a:lnTo>
                  <a:lnTo>
                    <a:pt x="17" y="38"/>
                  </a:lnTo>
                  <a:lnTo>
                    <a:pt x="17" y="22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2" name="Freeform 1595"/>
            <p:cNvSpPr>
              <a:spLocks/>
            </p:cNvSpPr>
            <p:nvPr/>
          </p:nvSpPr>
          <p:spPr bwMode="auto">
            <a:xfrm>
              <a:off x="2525268" y="3045298"/>
              <a:ext cx="7938" cy="20638"/>
            </a:xfrm>
            <a:custGeom>
              <a:avLst/>
              <a:gdLst>
                <a:gd name="T0" fmla="*/ 0 w 14"/>
                <a:gd name="T1" fmla="*/ 2147483647 h 38"/>
                <a:gd name="T2" fmla="*/ 0 w 14"/>
                <a:gd name="T3" fmla="*/ 2147483647 h 38"/>
                <a:gd name="T4" fmla="*/ 0 w 14"/>
                <a:gd name="T5" fmla="*/ 2147483647 h 38"/>
                <a:gd name="T6" fmla="*/ 2147483647 w 14"/>
                <a:gd name="T7" fmla="*/ 2147483647 h 38"/>
                <a:gd name="T8" fmla="*/ 2147483647 w 14"/>
                <a:gd name="T9" fmla="*/ 2147483647 h 38"/>
                <a:gd name="T10" fmla="*/ 2147483647 w 14"/>
                <a:gd name="T11" fmla="*/ 2147483647 h 38"/>
                <a:gd name="T12" fmla="*/ 2147483647 w 14"/>
                <a:gd name="T13" fmla="*/ 2147483647 h 38"/>
                <a:gd name="T14" fmla="*/ 2147483647 w 14"/>
                <a:gd name="T15" fmla="*/ 2147483647 h 38"/>
                <a:gd name="T16" fmla="*/ 2147483647 w 14"/>
                <a:gd name="T17" fmla="*/ 2147483647 h 38"/>
                <a:gd name="T18" fmla="*/ 2147483647 w 14"/>
                <a:gd name="T19" fmla="*/ 2147483647 h 38"/>
                <a:gd name="T20" fmla="*/ 2147483647 w 14"/>
                <a:gd name="T21" fmla="*/ 2147483647 h 38"/>
                <a:gd name="T22" fmla="*/ 2147483647 w 14"/>
                <a:gd name="T23" fmla="*/ 2147483647 h 38"/>
                <a:gd name="T24" fmla="*/ 2147483647 w 14"/>
                <a:gd name="T25" fmla="*/ 2147483647 h 38"/>
                <a:gd name="T26" fmla="*/ 2147483647 w 14"/>
                <a:gd name="T27" fmla="*/ 2147483647 h 38"/>
                <a:gd name="T28" fmla="*/ 2147483647 w 14"/>
                <a:gd name="T29" fmla="*/ 2147483647 h 38"/>
                <a:gd name="T30" fmla="*/ 2147483647 w 14"/>
                <a:gd name="T31" fmla="*/ 0 h 38"/>
                <a:gd name="T32" fmla="*/ 2147483647 w 14"/>
                <a:gd name="T33" fmla="*/ 0 h 38"/>
                <a:gd name="T34" fmla="*/ 2147483647 w 14"/>
                <a:gd name="T35" fmla="*/ 0 h 38"/>
                <a:gd name="T36" fmla="*/ 2147483647 w 14"/>
                <a:gd name="T37" fmla="*/ 2147483647 h 38"/>
                <a:gd name="T38" fmla="*/ 2147483647 w 14"/>
                <a:gd name="T39" fmla="*/ 2147483647 h 38"/>
                <a:gd name="T40" fmla="*/ 0 w 14"/>
                <a:gd name="T41" fmla="*/ 2147483647 h 38"/>
                <a:gd name="T42" fmla="*/ 0 w 14"/>
                <a:gd name="T43" fmla="*/ 2147483647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8">
                  <a:moveTo>
                    <a:pt x="0" y="7"/>
                  </a:moveTo>
                  <a:lnTo>
                    <a:pt x="0" y="31"/>
                  </a:lnTo>
                  <a:lnTo>
                    <a:pt x="2" y="34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7" y="38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31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3" name="Freeform 1596"/>
            <p:cNvSpPr>
              <a:spLocks/>
            </p:cNvSpPr>
            <p:nvPr/>
          </p:nvSpPr>
          <p:spPr bwMode="auto">
            <a:xfrm>
              <a:off x="2552256" y="3048473"/>
              <a:ext cx="6350" cy="23813"/>
            </a:xfrm>
            <a:custGeom>
              <a:avLst/>
              <a:gdLst>
                <a:gd name="T0" fmla="*/ 0 w 13"/>
                <a:gd name="T1" fmla="*/ 2147483647 h 45"/>
                <a:gd name="T2" fmla="*/ 0 w 13"/>
                <a:gd name="T3" fmla="*/ 2147483647 h 45"/>
                <a:gd name="T4" fmla="*/ 0 w 13"/>
                <a:gd name="T5" fmla="*/ 2147483647 h 45"/>
                <a:gd name="T6" fmla="*/ 2147483647 w 13"/>
                <a:gd name="T7" fmla="*/ 2147483647 h 45"/>
                <a:gd name="T8" fmla="*/ 2147483647 w 13"/>
                <a:gd name="T9" fmla="*/ 2147483647 h 45"/>
                <a:gd name="T10" fmla="*/ 2147483647 w 13"/>
                <a:gd name="T11" fmla="*/ 2147483647 h 45"/>
                <a:gd name="T12" fmla="*/ 2147483647 w 13"/>
                <a:gd name="T13" fmla="*/ 2147483647 h 45"/>
                <a:gd name="T14" fmla="*/ 2147483647 w 13"/>
                <a:gd name="T15" fmla="*/ 2147483647 h 45"/>
                <a:gd name="T16" fmla="*/ 2147483647 w 13"/>
                <a:gd name="T17" fmla="*/ 2147483647 h 45"/>
                <a:gd name="T18" fmla="*/ 2147483647 w 13"/>
                <a:gd name="T19" fmla="*/ 2147483647 h 45"/>
                <a:gd name="T20" fmla="*/ 2147483647 w 13"/>
                <a:gd name="T21" fmla="*/ 2147483647 h 45"/>
                <a:gd name="T22" fmla="*/ 2147483647 w 13"/>
                <a:gd name="T23" fmla="*/ 2147483647 h 45"/>
                <a:gd name="T24" fmla="*/ 2147483647 w 13"/>
                <a:gd name="T25" fmla="*/ 2147483647 h 45"/>
                <a:gd name="T26" fmla="*/ 2147483647 w 13"/>
                <a:gd name="T27" fmla="*/ 2147483647 h 45"/>
                <a:gd name="T28" fmla="*/ 2147483647 w 13"/>
                <a:gd name="T29" fmla="*/ 2147483647 h 45"/>
                <a:gd name="T30" fmla="*/ 2147483647 w 13"/>
                <a:gd name="T31" fmla="*/ 0 h 45"/>
                <a:gd name="T32" fmla="*/ 2147483647 w 13"/>
                <a:gd name="T33" fmla="*/ 0 h 45"/>
                <a:gd name="T34" fmla="*/ 2147483647 w 13"/>
                <a:gd name="T35" fmla="*/ 0 h 45"/>
                <a:gd name="T36" fmla="*/ 2147483647 w 13"/>
                <a:gd name="T37" fmla="*/ 2147483647 h 45"/>
                <a:gd name="T38" fmla="*/ 2147483647 w 13"/>
                <a:gd name="T39" fmla="*/ 2147483647 h 45"/>
                <a:gd name="T40" fmla="*/ 0 w 13"/>
                <a:gd name="T41" fmla="*/ 2147483647 h 45"/>
                <a:gd name="T42" fmla="*/ 0 w 13"/>
                <a:gd name="T43" fmla="*/ 2147483647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5">
                  <a:moveTo>
                    <a:pt x="0" y="7"/>
                  </a:moveTo>
                  <a:lnTo>
                    <a:pt x="0" y="38"/>
                  </a:lnTo>
                  <a:lnTo>
                    <a:pt x="1" y="41"/>
                  </a:lnTo>
                  <a:lnTo>
                    <a:pt x="2" y="43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9" y="45"/>
                  </a:lnTo>
                  <a:lnTo>
                    <a:pt x="12" y="43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4" name="Freeform 1597"/>
            <p:cNvSpPr>
              <a:spLocks/>
            </p:cNvSpPr>
            <p:nvPr/>
          </p:nvSpPr>
          <p:spPr bwMode="auto">
            <a:xfrm>
              <a:off x="2577656" y="3040536"/>
              <a:ext cx="9525" cy="23813"/>
            </a:xfrm>
            <a:custGeom>
              <a:avLst/>
              <a:gdLst>
                <a:gd name="T0" fmla="*/ 2147483647 w 20"/>
                <a:gd name="T1" fmla="*/ 2147483647 h 45"/>
                <a:gd name="T2" fmla="*/ 2147483647 w 20"/>
                <a:gd name="T3" fmla="*/ 2147483647 h 45"/>
                <a:gd name="T4" fmla="*/ 2147483647 w 20"/>
                <a:gd name="T5" fmla="*/ 2147483647 h 45"/>
                <a:gd name="T6" fmla="*/ 2147483647 w 20"/>
                <a:gd name="T7" fmla="*/ 2147483647 h 45"/>
                <a:gd name="T8" fmla="*/ 2147483647 w 20"/>
                <a:gd name="T9" fmla="*/ 2147483647 h 45"/>
                <a:gd name="T10" fmla="*/ 2147483647 w 20"/>
                <a:gd name="T11" fmla="*/ 2147483647 h 45"/>
                <a:gd name="T12" fmla="*/ 2147483647 w 20"/>
                <a:gd name="T13" fmla="*/ 2147483647 h 45"/>
                <a:gd name="T14" fmla="*/ 2147483647 w 20"/>
                <a:gd name="T15" fmla="*/ 2147483647 h 45"/>
                <a:gd name="T16" fmla="*/ 2147483647 w 20"/>
                <a:gd name="T17" fmla="*/ 2147483647 h 45"/>
                <a:gd name="T18" fmla="*/ 2147483647 w 20"/>
                <a:gd name="T19" fmla="*/ 0 h 45"/>
                <a:gd name="T20" fmla="*/ 2147483647 w 20"/>
                <a:gd name="T21" fmla="*/ 0 h 45"/>
                <a:gd name="T22" fmla="*/ 2147483647 w 20"/>
                <a:gd name="T23" fmla="*/ 0 h 45"/>
                <a:gd name="T24" fmla="*/ 2147483647 w 20"/>
                <a:gd name="T25" fmla="*/ 2147483647 h 45"/>
                <a:gd name="T26" fmla="*/ 2147483647 w 20"/>
                <a:gd name="T27" fmla="*/ 2147483647 h 45"/>
                <a:gd name="T28" fmla="*/ 0 w 20"/>
                <a:gd name="T29" fmla="*/ 2147483647 h 45"/>
                <a:gd name="T30" fmla="*/ 0 w 20"/>
                <a:gd name="T31" fmla="*/ 2147483647 h 45"/>
                <a:gd name="T32" fmla="*/ 0 w 20"/>
                <a:gd name="T33" fmla="*/ 2147483647 h 45"/>
                <a:gd name="T34" fmla="*/ 2147483647 w 20"/>
                <a:gd name="T35" fmla="*/ 2147483647 h 45"/>
                <a:gd name="T36" fmla="*/ 2147483647 w 20"/>
                <a:gd name="T37" fmla="*/ 2147483647 h 45"/>
                <a:gd name="T38" fmla="*/ 2147483647 w 20"/>
                <a:gd name="T39" fmla="*/ 2147483647 h 45"/>
                <a:gd name="T40" fmla="*/ 2147483647 w 20"/>
                <a:gd name="T41" fmla="*/ 2147483647 h 45"/>
                <a:gd name="T42" fmla="*/ 2147483647 w 20"/>
                <a:gd name="T43" fmla="*/ 2147483647 h 45"/>
                <a:gd name="T44" fmla="*/ 2147483647 w 20"/>
                <a:gd name="T45" fmla="*/ 2147483647 h 45"/>
                <a:gd name="T46" fmla="*/ 2147483647 w 20"/>
                <a:gd name="T47" fmla="*/ 2147483647 h 45"/>
                <a:gd name="T48" fmla="*/ 2147483647 w 20"/>
                <a:gd name="T49" fmla="*/ 2147483647 h 45"/>
                <a:gd name="T50" fmla="*/ 2147483647 w 20"/>
                <a:gd name="T51" fmla="*/ 2147483647 h 45"/>
                <a:gd name="T52" fmla="*/ 2147483647 w 20"/>
                <a:gd name="T53" fmla="*/ 2147483647 h 45"/>
                <a:gd name="T54" fmla="*/ 2147483647 w 20"/>
                <a:gd name="T55" fmla="*/ 2147483647 h 45"/>
                <a:gd name="T56" fmla="*/ 2147483647 w 20"/>
                <a:gd name="T57" fmla="*/ 2147483647 h 45"/>
                <a:gd name="T58" fmla="*/ 2147483647 w 20"/>
                <a:gd name="T59" fmla="*/ 2147483647 h 45"/>
                <a:gd name="T60" fmla="*/ 2147483647 w 20"/>
                <a:gd name="T61" fmla="*/ 2147483647 h 45"/>
                <a:gd name="T62" fmla="*/ 2147483647 w 20"/>
                <a:gd name="T63" fmla="*/ 2147483647 h 45"/>
                <a:gd name="T64" fmla="*/ 2147483647 w 20"/>
                <a:gd name="T65" fmla="*/ 2147483647 h 45"/>
                <a:gd name="T66" fmla="*/ 2147483647 w 20"/>
                <a:gd name="T67" fmla="*/ 2147483647 h 45"/>
                <a:gd name="T68" fmla="*/ 2147483647 w 20"/>
                <a:gd name="T69" fmla="*/ 2147483647 h 45"/>
                <a:gd name="T70" fmla="*/ 2147483647 w 20"/>
                <a:gd name="T71" fmla="*/ 2147483647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0" h="45">
                  <a:moveTo>
                    <a:pt x="19" y="30"/>
                  </a:moveTo>
                  <a:lnTo>
                    <a:pt x="19" y="30"/>
                  </a:lnTo>
                  <a:lnTo>
                    <a:pt x="18" y="26"/>
                  </a:lnTo>
                  <a:lnTo>
                    <a:pt x="16" y="22"/>
                  </a:lnTo>
                  <a:lnTo>
                    <a:pt x="16" y="14"/>
                  </a:lnTo>
                  <a:lnTo>
                    <a:pt x="14" y="6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5"/>
                  </a:lnTo>
                  <a:lnTo>
                    <a:pt x="3" y="22"/>
                  </a:lnTo>
                  <a:lnTo>
                    <a:pt x="3" y="28"/>
                  </a:lnTo>
                  <a:lnTo>
                    <a:pt x="6" y="30"/>
                  </a:lnTo>
                  <a:lnTo>
                    <a:pt x="7" y="34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0" y="44"/>
                  </a:lnTo>
                  <a:lnTo>
                    <a:pt x="12" y="45"/>
                  </a:lnTo>
                  <a:lnTo>
                    <a:pt x="15" y="45"/>
                  </a:lnTo>
                  <a:lnTo>
                    <a:pt x="16" y="45"/>
                  </a:lnTo>
                  <a:lnTo>
                    <a:pt x="19" y="44"/>
                  </a:lnTo>
                  <a:lnTo>
                    <a:pt x="20" y="41"/>
                  </a:lnTo>
                  <a:lnTo>
                    <a:pt x="20" y="38"/>
                  </a:lnTo>
                  <a:lnTo>
                    <a:pt x="19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5" name="Freeform 1598"/>
            <p:cNvSpPr>
              <a:spLocks/>
            </p:cNvSpPr>
            <p:nvPr/>
          </p:nvSpPr>
          <p:spPr bwMode="auto">
            <a:xfrm>
              <a:off x="2596706" y="3037361"/>
              <a:ext cx="12700" cy="25400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2147483647 w 24"/>
                <a:gd name="T11" fmla="*/ 2147483647 h 47"/>
                <a:gd name="T12" fmla="*/ 2147483647 w 24"/>
                <a:gd name="T13" fmla="*/ 2147483647 h 47"/>
                <a:gd name="T14" fmla="*/ 2147483647 w 24"/>
                <a:gd name="T15" fmla="*/ 2147483647 h 47"/>
                <a:gd name="T16" fmla="*/ 2147483647 w 24"/>
                <a:gd name="T17" fmla="*/ 2147483647 h 47"/>
                <a:gd name="T18" fmla="*/ 2147483647 w 24"/>
                <a:gd name="T19" fmla="*/ 0 h 47"/>
                <a:gd name="T20" fmla="*/ 2147483647 w 24"/>
                <a:gd name="T21" fmla="*/ 0 h 47"/>
                <a:gd name="T22" fmla="*/ 2147483647 w 24"/>
                <a:gd name="T23" fmla="*/ 0 h 47"/>
                <a:gd name="T24" fmla="*/ 2147483647 w 24"/>
                <a:gd name="T25" fmla="*/ 2147483647 h 47"/>
                <a:gd name="T26" fmla="*/ 0 w 24"/>
                <a:gd name="T27" fmla="*/ 2147483647 h 47"/>
                <a:gd name="T28" fmla="*/ 0 w 24"/>
                <a:gd name="T29" fmla="*/ 2147483647 h 47"/>
                <a:gd name="T30" fmla="*/ 0 w 24"/>
                <a:gd name="T31" fmla="*/ 2147483647 h 47"/>
                <a:gd name="T32" fmla="*/ 2147483647 w 24"/>
                <a:gd name="T33" fmla="*/ 2147483647 h 47"/>
                <a:gd name="T34" fmla="*/ 2147483647 w 24"/>
                <a:gd name="T35" fmla="*/ 2147483647 h 47"/>
                <a:gd name="T36" fmla="*/ 2147483647 w 24"/>
                <a:gd name="T37" fmla="*/ 2147483647 h 47"/>
                <a:gd name="T38" fmla="*/ 2147483647 w 24"/>
                <a:gd name="T39" fmla="*/ 2147483647 h 47"/>
                <a:gd name="T40" fmla="*/ 2147483647 w 24"/>
                <a:gd name="T41" fmla="*/ 2147483647 h 47"/>
                <a:gd name="T42" fmla="*/ 2147483647 w 24"/>
                <a:gd name="T43" fmla="*/ 2147483647 h 47"/>
                <a:gd name="T44" fmla="*/ 2147483647 w 24"/>
                <a:gd name="T45" fmla="*/ 2147483647 h 47"/>
                <a:gd name="T46" fmla="*/ 2147483647 w 24"/>
                <a:gd name="T47" fmla="*/ 2147483647 h 47"/>
                <a:gd name="T48" fmla="*/ 2147483647 w 24"/>
                <a:gd name="T49" fmla="*/ 2147483647 h 47"/>
                <a:gd name="T50" fmla="*/ 2147483647 w 24"/>
                <a:gd name="T51" fmla="*/ 2147483647 h 47"/>
                <a:gd name="T52" fmla="*/ 2147483647 w 24"/>
                <a:gd name="T53" fmla="*/ 2147483647 h 47"/>
                <a:gd name="T54" fmla="*/ 2147483647 w 24"/>
                <a:gd name="T55" fmla="*/ 2147483647 h 47"/>
                <a:gd name="T56" fmla="*/ 2147483647 w 24"/>
                <a:gd name="T57" fmla="*/ 2147483647 h 47"/>
                <a:gd name="T58" fmla="*/ 2147483647 w 24"/>
                <a:gd name="T59" fmla="*/ 21474836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4" h="47">
                  <a:moveTo>
                    <a:pt x="24" y="39"/>
                  </a:moveTo>
                  <a:lnTo>
                    <a:pt x="24" y="39"/>
                  </a:lnTo>
                  <a:lnTo>
                    <a:pt x="21" y="31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6"/>
                  </a:lnTo>
                  <a:lnTo>
                    <a:pt x="5" y="24"/>
                  </a:lnTo>
                  <a:lnTo>
                    <a:pt x="8" y="34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5" y="46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6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6" name="Freeform 1599"/>
            <p:cNvSpPr>
              <a:spLocks/>
            </p:cNvSpPr>
            <p:nvPr/>
          </p:nvSpPr>
          <p:spPr bwMode="auto">
            <a:xfrm>
              <a:off x="2625281" y="3027836"/>
              <a:ext cx="11113" cy="20638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2147483647 w 20"/>
                <a:gd name="T7" fmla="*/ 2147483647 h 38"/>
                <a:gd name="T8" fmla="*/ 2147483647 w 20"/>
                <a:gd name="T9" fmla="*/ 2147483647 h 38"/>
                <a:gd name="T10" fmla="*/ 2147483647 w 20"/>
                <a:gd name="T11" fmla="*/ 2147483647 h 38"/>
                <a:gd name="T12" fmla="*/ 2147483647 w 20"/>
                <a:gd name="T13" fmla="*/ 2147483647 h 38"/>
                <a:gd name="T14" fmla="*/ 2147483647 w 20"/>
                <a:gd name="T15" fmla="*/ 2147483647 h 38"/>
                <a:gd name="T16" fmla="*/ 2147483647 w 20"/>
                <a:gd name="T17" fmla="*/ 2147483647 h 38"/>
                <a:gd name="T18" fmla="*/ 2147483647 w 20"/>
                <a:gd name="T19" fmla="*/ 0 h 38"/>
                <a:gd name="T20" fmla="*/ 2147483647 w 20"/>
                <a:gd name="T21" fmla="*/ 2147483647 h 38"/>
                <a:gd name="T22" fmla="*/ 2147483647 w 20"/>
                <a:gd name="T23" fmla="*/ 2147483647 h 38"/>
                <a:gd name="T24" fmla="*/ 0 w 20"/>
                <a:gd name="T25" fmla="*/ 2147483647 h 38"/>
                <a:gd name="T26" fmla="*/ 0 w 20"/>
                <a:gd name="T27" fmla="*/ 2147483647 h 38"/>
                <a:gd name="T28" fmla="*/ 0 w 20"/>
                <a:gd name="T29" fmla="*/ 2147483647 h 38"/>
                <a:gd name="T30" fmla="*/ 2147483647 w 20"/>
                <a:gd name="T31" fmla="*/ 2147483647 h 38"/>
                <a:gd name="T32" fmla="*/ 2147483647 w 20"/>
                <a:gd name="T33" fmla="*/ 2147483647 h 38"/>
                <a:gd name="T34" fmla="*/ 2147483647 w 20"/>
                <a:gd name="T35" fmla="*/ 2147483647 h 38"/>
                <a:gd name="T36" fmla="*/ 2147483647 w 20"/>
                <a:gd name="T37" fmla="*/ 2147483647 h 38"/>
                <a:gd name="T38" fmla="*/ 2147483647 w 20"/>
                <a:gd name="T39" fmla="*/ 2147483647 h 38"/>
                <a:gd name="T40" fmla="*/ 2147483647 w 20"/>
                <a:gd name="T41" fmla="*/ 2147483647 h 38"/>
                <a:gd name="T42" fmla="*/ 2147483647 w 20"/>
                <a:gd name="T43" fmla="*/ 2147483647 h 38"/>
                <a:gd name="T44" fmla="*/ 2147483647 w 20"/>
                <a:gd name="T45" fmla="*/ 2147483647 h 38"/>
                <a:gd name="T46" fmla="*/ 2147483647 w 20"/>
                <a:gd name="T47" fmla="*/ 2147483647 h 38"/>
                <a:gd name="T48" fmla="*/ 2147483647 w 20"/>
                <a:gd name="T49" fmla="*/ 2147483647 h 38"/>
                <a:gd name="T50" fmla="*/ 2147483647 w 20"/>
                <a:gd name="T51" fmla="*/ 2147483647 h 38"/>
                <a:gd name="T52" fmla="*/ 2147483647 w 20"/>
                <a:gd name="T53" fmla="*/ 2147483647 h 38"/>
                <a:gd name="T54" fmla="*/ 2147483647 w 20"/>
                <a:gd name="T55" fmla="*/ 2147483647 h 38"/>
                <a:gd name="T56" fmla="*/ 2147483647 w 20"/>
                <a:gd name="T57" fmla="*/ 2147483647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0" h="38">
                  <a:moveTo>
                    <a:pt x="19" y="29"/>
                  </a:moveTo>
                  <a:lnTo>
                    <a:pt x="19" y="29"/>
                  </a:lnTo>
                  <a:lnTo>
                    <a:pt x="18" y="23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5"/>
                  </a:lnTo>
                  <a:lnTo>
                    <a:pt x="3" y="22"/>
                  </a:lnTo>
                  <a:lnTo>
                    <a:pt x="4" y="29"/>
                  </a:lnTo>
                  <a:lnTo>
                    <a:pt x="8" y="36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19" y="36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19" y="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7" name="Freeform 1600"/>
            <p:cNvSpPr>
              <a:spLocks/>
            </p:cNvSpPr>
            <p:nvPr/>
          </p:nvSpPr>
          <p:spPr bwMode="auto">
            <a:xfrm>
              <a:off x="2639568" y="3019898"/>
              <a:ext cx="12700" cy="20638"/>
            </a:xfrm>
            <a:custGeom>
              <a:avLst/>
              <a:gdLst>
                <a:gd name="T0" fmla="*/ 2147483647 w 23"/>
                <a:gd name="T1" fmla="*/ 2147483647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2147483647 w 23"/>
                <a:gd name="T9" fmla="*/ 2147483647 h 40"/>
                <a:gd name="T10" fmla="*/ 2147483647 w 23"/>
                <a:gd name="T11" fmla="*/ 2147483647 h 40"/>
                <a:gd name="T12" fmla="*/ 2147483647 w 23"/>
                <a:gd name="T13" fmla="*/ 0 h 40"/>
                <a:gd name="T14" fmla="*/ 2147483647 w 23"/>
                <a:gd name="T15" fmla="*/ 0 h 40"/>
                <a:gd name="T16" fmla="*/ 2147483647 w 23"/>
                <a:gd name="T17" fmla="*/ 0 h 40"/>
                <a:gd name="T18" fmla="*/ 2147483647 w 23"/>
                <a:gd name="T19" fmla="*/ 2147483647 h 40"/>
                <a:gd name="T20" fmla="*/ 2147483647 w 23"/>
                <a:gd name="T21" fmla="*/ 2147483647 h 40"/>
                <a:gd name="T22" fmla="*/ 0 w 23"/>
                <a:gd name="T23" fmla="*/ 2147483647 h 40"/>
                <a:gd name="T24" fmla="*/ 0 w 23"/>
                <a:gd name="T25" fmla="*/ 2147483647 h 40"/>
                <a:gd name="T26" fmla="*/ 0 w 23"/>
                <a:gd name="T27" fmla="*/ 2147483647 h 40"/>
                <a:gd name="T28" fmla="*/ 2147483647 w 23"/>
                <a:gd name="T29" fmla="*/ 2147483647 h 40"/>
                <a:gd name="T30" fmla="*/ 2147483647 w 23"/>
                <a:gd name="T31" fmla="*/ 2147483647 h 40"/>
                <a:gd name="T32" fmla="*/ 2147483647 w 23"/>
                <a:gd name="T33" fmla="*/ 2147483647 h 40"/>
                <a:gd name="T34" fmla="*/ 2147483647 w 23"/>
                <a:gd name="T35" fmla="*/ 2147483647 h 40"/>
                <a:gd name="T36" fmla="*/ 2147483647 w 23"/>
                <a:gd name="T37" fmla="*/ 2147483647 h 40"/>
                <a:gd name="T38" fmla="*/ 2147483647 w 23"/>
                <a:gd name="T39" fmla="*/ 2147483647 h 40"/>
                <a:gd name="T40" fmla="*/ 2147483647 w 23"/>
                <a:gd name="T41" fmla="*/ 2147483647 h 40"/>
                <a:gd name="T42" fmla="*/ 2147483647 w 23"/>
                <a:gd name="T43" fmla="*/ 2147483647 h 40"/>
                <a:gd name="T44" fmla="*/ 2147483647 w 23"/>
                <a:gd name="T45" fmla="*/ 2147483647 h 40"/>
                <a:gd name="T46" fmla="*/ 2147483647 w 23"/>
                <a:gd name="T47" fmla="*/ 2147483647 h 40"/>
                <a:gd name="T48" fmla="*/ 2147483647 w 23"/>
                <a:gd name="T49" fmla="*/ 2147483647 h 40"/>
                <a:gd name="T50" fmla="*/ 2147483647 w 23"/>
                <a:gd name="T51" fmla="*/ 2147483647 h 4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3" h="40">
                  <a:moveTo>
                    <a:pt x="23" y="32"/>
                  </a:moveTo>
                  <a:lnTo>
                    <a:pt x="23" y="32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6" y="22"/>
                  </a:lnTo>
                  <a:lnTo>
                    <a:pt x="10" y="35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5" y="40"/>
                  </a:lnTo>
                  <a:lnTo>
                    <a:pt x="18" y="40"/>
                  </a:lnTo>
                  <a:lnTo>
                    <a:pt x="21" y="39"/>
                  </a:lnTo>
                  <a:lnTo>
                    <a:pt x="22" y="36"/>
                  </a:lnTo>
                  <a:lnTo>
                    <a:pt x="23" y="35"/>
                  </a:lnTo>
                  <a:lnTo>
                    <a:pt x="23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8" name="Freeform 1601"/>
            <p:cNvSpPr>
              <a:spLocks/>
            </p:cNvSpPr>
            <p:nvPr/>
          </p:nvSpPr>
          <p:spPr bwMode="auto">
            <a:xfrm>
              <a:off x="2558606" y="2870673"/>
              <a:ext cx="7938" cy="20638"/>
            </a:xfrm>
            <a:custGeom>
              <a:avLst/>
              <a:gdLst>
                <a:gd name="T0" fmla="*/ 0 w 14"/>
                <a:gd name="T1" fmla="*/ 2147483647 h 39"/>
                <a:gd name="T2" fmla="*/ 0 w 14"/>
                <a:gd name="T3" fmla="*/ 2147483647 h 39"/>
                <a:gd name="T4" fmla="*/ 0 w 14"/>
                <a:gd name="T5" fmla="*/ 2147483647 h 39"/>
                <a:gd name="T6" fmla="*/ 2147483647 w 14"/>
                <a:gd name="T7" fmla="*/ 2147483647 h 39"/>
                <a:gd name="T8" fmla="*/ 2147483647 w 14"/>
                <a:gd name="T9" fmla="*/ 2147483647 h 39"/>
                <a:gd name="T10" fmla="*/ 2147483647 w 14"/>
                <a:gd name="T11" fmla="*/ 2147483647 h 39"/>
                <a:gd name="T12" fmla="*/ 2147483647 w 14"/>
                <a:gd name="T13" fmla="*/ 2147483647 h 39"/>
                <a:gd name="T14" fmla="*/ 2147483647 w 14"/>
                <a:gd name="T15" fmla="*/ 2147483647 h 39"/>
                <a:gd name="T16" fmla="*/ 2147483647 w 14"/>
                <a:gd name="T17" fmla="*/ 2147483647 h 39"/>
                <a:gd name="T18" fmla="*/ 2147483647 w 14"/>
                <a:gd name="T19" fmla="*/ 2147483647 h 39"/>
                <a:gd name="T20" fmla="*/ 2147483647 w 14"/>
                <a:gd name="T21" fmla="*/ 2147483647 h 39"/>
                <a:gd name="T22" fmla="*/ 2147483647 w 14"/>
                <a:gd name="T23" fmla="*/ 2147483647 h 39"/>
                <a:gd name="T24" fmla="*/ 2147483647 w 14"/>
                <a:gd name="T25" fmla="*/ 2147483647 h 39"/>
                <a:gd name="T26" fmla="*/ 2147483647 w 14"/>
                <a:gd name="T27" fmla="*/ 2147483647 h 39"/>
                <a:gd name="T28" fmla="*/ 2147483647 w 14"/>
                <a:gd name="T29" fmla="*/ 2147483647 h 39"/>
                <a:gd name="T30" fmla="*/ 2147483647 w 14"/>
                <a:gd name="T31" fmla="*/ 0 h 39"/>
                <a:gd name="T32" fmla="*/ 2147483647 w 14"/>
                <a:gd name="T33" fmla="*/ 0 h 39"/>
                <a:gd name="T34" fmla="*/ 2147483647 w 14"/>
                <a:gd name="T35" fmla="*/ 0 h 39"/>
                <a:gd name="T36" fmla="*/ 2147483647 w 14"/>
                <a:gd name="T37" fmla="*/ 2147483647 h 39"/>
                <a:gd name="T38" fmla="*/ 2147483647 w 14"/>
                <a:gd name="T39" fmla="*/ 2147483647 h 39"/>
                <a:gd name="T40" fmla="*/ 0 w 14"/>
                <a:gd name="T41" fmla="*/ 2147483647 h 39"/>
                <a:gd name="T42" fmla="*/ 0 w 14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39">
                  <a:moveTo>
                    <a:pt x="0" y="7"/>
                  </a:moveTo>
                  <a:lnTo>
                    <a:pt x="0" y="34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4" y="39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9" name="Freeform 1602"/>
            <p:cNvSpPr>
              <a:spLocks/>
            </p:cNvSpPr>
            <p:nvPr/>
          </p:nvSpPr>
          <p:spPr bwMode="auto">
            <a:xfrm>
              <a:off x="2588768" y="2872261"/>
              <a:ext cx="7938" cy="28575"/>
            </a:xfrm>
            <a:custGeom>
              <a:avLst/>
              <a:gdLst>
                <a:gd name="T0" fmla="*/ 0 w 14"/>
                <a:gd name="T1" fmla="*/ 2147483647 h 54"/>
                <a:gd name="T2" fmla="*/ 0 w 14"/>
                <a:gd name="T3" fmla="*/ 2147483647 h 54"/>
                <a:gd name="T4" fmla="*/ 0 w 14"/>
                <a:gd name="T5" fmla="*/ 2147483647 h 54"/>
                <a:gd name="T6" fmla="*/ 0 w 14"/>
                <a:gd name="T7" fmla="*/ 2147483647 h 54"/>
                <a:gd name="T8" fmla="*/ 2147483647 w 14"/>
                <a:gd name="T9" fmla="*/ 2147483647 h 54"/>
                <a:gd name="T10" fmla="*/ 2147483647 w 14"/>
                <a:gd name="T11" fmla="*/ 2147483647 h 54"/>
                <a:gd name="T12" fmla="*/ 2147483647 w 14"/>
                <a:gd name="T13" fmla="*/ 2147483647 h 54"/>
                <a:gd name="T14" fmla="*/ 2147483647 w 14"/>
                <a:gd name="T15" fmla="*/ 2147483647 h 54"/>
                <a:gd name="T16" fmla="*/ 2147483647 w 14"/>
                <a:gd name="T17" fmla="*/ 2147483647 h 54"/>
                <a:gd name="T18" fmla="*/ 2147483647 w 14"/>
                <a:gd name="T19" fmla="*/ 2147483647 h 54"/>
                <a:gd name="T20" fmla="*/ 2147483647 w 14"/>
                <a:gd name="T21" fmla="*/ 2147483647 h 54"/>
                <a:gd name="T22" fmla="*/ 2147483647 w 14"/>
                <a:gd name="T23" fmla="*/ 2147483647 h 54"/>
                <a:gd name="T24" fmla="*/ 2147483647 w 14"/>
                <a:gd name="T25" fmla="*/ 2147483647 h 54"/>
                <a:gd name="T26" fmla="*/ 2147483647 w 14"/>
                <a:gd name="T27" fmla="*/ 2147483647 h 54"/>
                <a:gd name="T28" fmla="*/ 2147483647 w 14"/>
                <a:gd name="T29" fmla="*/ 2147483647 h 54"/>
                <a:gd name="T30" fmla="*/ 2147483647 w 14"/>
                <a:gd name="T31" fmla="*/ 0 h 54"/>
                <a:gd name="T32" fmla="*/ 2147483647 w 14"/>
                <a:gd name="T33" fmla="*/ 0 h 54"/>
                <a:gd name="T34" fmla="*/ 2147483647 w 14"/>
                <a:gd name="T35" fmla="*/ 0 h 54"/>
                <a:gd name="T36" fmla="*/ 2147483647 w 14"/>
                <a:gd name="T37" fmla="*/ 2147483647 h 54"/>
                <a:gd name="T38" fmla="*/ 0 w 14"/>
                <a:gd name="T39" fmla="*/ 2147483647 h 54"/>
                <a:gd name="T40" fmla="*/ 0 w 14"/>
                <a:gd name="T41" fmla="*/ 2147483647 h 54"/>
                <a:gd name="T42" fmla="*/ 0 w 14"/>
                <a:gd name="T43" fmla="*/ 2147483647 h 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54">
                  <a:moveTo>
                    <a:pt x="0" y="7"/>
                  </a:moveTo>
                  <a:lnTo>
                    <a:pt x="0" y="48"/>
                  </a:lnTo>
                  <a:lnTo>
                    <a:pt x="0" y="50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7" y="54"/>
                  </a:lnTo>
                  <a:lnTo>
                    <a:pt x="10" y="54"/>
                  </a:lnTo>
                  <a:lnTo>
                    <a:pt x="11" y="53"/>
                  </a:lnTo>
                  <a:lnTo>
                    <a:pt x="14" y="50"/>
                  </a:lnTo>
                  <a:lnTo>
                    <a:pt x="14" y="48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0" name="Freeform 1603"/>
            <p:cNvSpPr>
              <a:spLocks/>
            </p:cNvSpPr>
            <p:nvPr/>
          </p:nvSpPr>
          <p:spPr bwMode="auto">
            <a:xfrm>
              <a:off x="2609406" y="2878611"/>
              <a:ext cx="6350" cy="23813"/>
            </a:xfrm>
            <a:custGeom>
              <a:avLst/>
              <a:gdLst>
                <a:gd name="T0" fmla="*/ 0 w 13"/>
                <a:gd name="T1" fmla="*/ 2147483647 h 47"/>
                <a:gd name="T2" fmla="*/ 0 w 13"/>
                <a:gd name="T3" fmla="*/ 2147483647 h 47"/>
                <a:gd name="T4" fmla="*/ 0 w 13"/>
                <a:gd name="T5" fmla="*/ 2147483647 h 47"/>
                <a:gd name="T6" fmla="*/ 0 w 13"/>
                <a:gd name="T7" fmla="*/ 2147483647 h 47"/>
                <a:gd name="T8" fmla="*/ 2147483647 w 13"/>
                <a:gd name="T9" fmla="*/ 2147483647 h 47"/>
                <a:gd name="T10" fmla="*/ 2147483647 w 13"/>
                <a:gd name="T11" fmla="*/ 2147483647 h 47"/>
                <a:gd name="T12" fmla="*/ 2147483647 w 13"/>
                <a:gd name="T13" fmla="*/ 2147483647 h 47"/>
                <a:gd name="T14" fmla="*/ 2147483647 w 13"/>
                <a:gd name="T15" fmla="*/ 2147483647 h 47"/>
                <a:gd name="T16" fmla="*/ 2147483647 w 13"/>
                <a:gd name="T17" fmla="*/ 2147483647 h 47"/>
                <a:gd name="T18" fmla="*/ 2147483647 w 13"/>
                <a:gd name="T19" fmla="*/ 2147483647 h 47"/>
                <a:gd name="T20" fmla="*/ 2147483647 w 13"/>
                <a:gd name="T21" fmla="*/ 2147483647 h 47"/>
                <a:gd name="T22" fmla="*/ 2147483647 w 13"/>
                <a:gd name="T23" fmla="*/ 2147483647 h 47"/>
                <a:gd name="T24" fmla="*/ 2147483647 w 13"/>
                <a:gd name="T25" fmla="*/ 2147483647 h 47"/>
                <a:gd name="T26" fmla="*/ 2147483647 w 13"/>
                <a:gd name="T27" fmla="*/ 2147483647 h 47"/>
                <a:gd name="T28" fmla="*/ 2147483647 w 13"/>
                <a:gd name="T29" fmla="*/ 2147483647 h 47"/>
                <a:gd name="T30" fmla="*/ 2147483647 w 13"/>
                <a:gd name="T31" fmla="*/ 0 h 47"/>
                <a:gd name="T32" fmla="*/ 2147483647 w 13"/>
                <a:gd name="T33" fmla="*/ 0 h 47"/>
                <a:gd name="T34" fmla="*/ 2147483647 w 13"/>
                <a:gd name="T35" fmla="*/ 0 h 47"/>
                <a:gd name="T36" fmla="*/ 2147483647 w 13"/>
                <a:gd name="T37" fmla="*/ 2147483647 h 47"/>
                <a:gd name="T38" fmla="*/ 0 w 13"/>
                <a:gd name="T39" fmla="*/ 2147483647 h 47"/>
                <a:gd name="T40" fmla="*/ 0 w 13"/>
                <a:gd name="T41" fmla="*/ 2147483647 h 47"/>
                <a:gd name="T42" fmla="*/ 0 w 13"/>
                <a:gd name="T43" fmla="*/ 2147483647 h 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47">
                  <a:moveTo>
                    <a:pt x="0" y="6"/>
                  </a:moveTo>
                  <a:lnTo>
                    <a:pt x="0" y="40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4" y="46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11" y="44"/>
                  </a:lnTo>
                  <a:lnTo>
                    <a:pt x="12" y="43"/>
                  </a:lnTo>
                  <a:lnTo>
                    <a:pt x="13" y="40"/>
                  </a:lnTo>
                  <a:lnTo>
                    <a:pt x="13" y="6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1" name="Freeform 1604"/>
            <p:cNvSpPr>
              <a:spLocks/>
            </p:cNvSpPr>
            <p:nvPr/>
          </p:nvSpPr>
          <p:spPr bwMode="auto">
            <a:xfrm>
              <a:off x="2633218" y="2881786"/>
              <a:ext cx="7938" cy="25400"/>
            </a:xfrm>
            <a:custGeom>
              <a:avLst/>
              <a:gdLst>
                <a:gd name="T0" fmla="*/ 2147483647 w 17"/>
                <a:gd name="T1" fmla="*/ 2147483647 h 46"/>
                <a:gd name="T2" fmla="*/ 2147483647 w 17"/>
                <a:gd name="T3" fmla="*/ 2147483647 h 46"/>
                <a:gd name="T4" fmla="*/ 2147483647 w 17"/>
                <a:gd name="T5" fmla="*/ 2147483647 h 46"/>
                <a:gd name="T6" fmla="*/ 2147483647 w 17"/>
                <a:gd name="T7" fmla="*/ 2147483647 h 46"/>
                <a:gd name="T8" fmla="*/ 0 w 17"/>
                <a:gd name="T9" fmla="*/ 2147483647 h 46"/>
                <a:gd name="T10" fmla="*/ 0 w 17"/>
                <a:gd name="T11" fmla="*/ 2147483647 h 46"/>
                <a:gd name="T12" fmla="*/ 2147483647 w 17"/>
                <a:gd name="T13" fmla="*/ 2147483647 h 46"/>
                <a:gd name="T14" fmla="*/ 2147483647 w 17"/>
                <a:gd name="T15" fmla="*/ 2147483647 h 46"/>
                <a:gd name="T16" fmla="*/ 2147483647 w 17"/>
                <a:gd name="T17" fmla="*/ 2147483647 h 46"/>
                <a:gd name="T18" fmla="*/ 2147483647 w 17"/>
                <a:gd name="T19" fmla="*/ 2147483647 h 46"/>
                <a:gd name="T20" fmla="*/ 2147483647 w 17"/>
                <a:gd name="T21" fmla="*/ 2147483647 h 46"/>
                <a:gd name="T22" fmla="*/ 2147483647 w 17"/>
                <a:gd name="T23" fmla="*/ 2147483647 h 46"/>
                <a:gd name="T24" fmla="*/ 2147483647 w 17"/>
                <a:gd name="T25" fmla="*/ 2147483647 h 46"/>
                <a:gd name="T26" fmla="*/ 2147483647 w 17"/>
                <a:gd name="T27" fmla="*/ 2147483647 h 46"/>
                <a:gd name="T28" fmla="*/ 2147483647 w 17"/>
                <a:gd name="T29" fmla="*/ 2147483647 h 46"/>
                <a:gd name="T30" fmla="*/ 2147483647 w 17"/>
                <a:gd name="T31" fmla="*/ 2147483647 h 46"/>
                <a:gd name="T32" fmla="*/ 2147483647 w 17"/>
                <a:gd name="T33" fmla="*/ 2147483647 h 46"/>
                <a:gd name="T34" fmla="*/ 2147483647 w 17"/>
                <a:gd name="T35" fmla="*/ 2147483647 h 46"/>
                <a:gd name="T36" fmla="*/ 2147483647 w 17"/>
                <a:gd name="T37" fmla="*/ 2147483647 h 46"/>
                <a:gd name="T38" fmla="*/ 2147483647 w 17"/>
                <a:gd name="T39" fmla="*/ 2147483647 h 46"/>
                <a:gd name="T40" fmla="*/ 2147483647 w 17"/>
                <a:gd name="T41" fmla="*/ 2147483647 h 46"/>
                <a:gd name="T42" fmla="*/ 2147483647 w 17"/>
                <a:gd name="T43" fmla="*/ 2147483647 h 46"/>
                <a:gd name="T44" fmla="*/ 2147483647 w 17"/>
                <a:gd name="T45" fmla="*/ 2147483647 h 46"/>
                <a:gd name="T46" fmla="*/ 2147483647 w 17"/>
                <a:gd name="T47" fmla="*/ 0 h 46"/>
                <a:gd name="T48" fmla="*/ 2147483647 w 17"/>
                <a:gd name="T49" fmla="*/ 0 h 46"/>
                <a:gd name="T50" fmla="*/ 2147483647 w 17"/>
                <a:gd name="T51" fmla="*/ 2147483647 h 46"/>
                <a:gd name="T52" fmla="*/ 2147483647 w 17"/>
                <a:gd name="T53" fmla="*/ 2147483647 h 46"/>
                <a:gd name="T54" fmla="*/ 2147483647 w 17"/>
                <a:gd name="T55" fmla="*/ 2147483647 h 4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46">
                  <a:moveTo>
                    <a:pt x="5" y="4"/>
                  </a:moveTo>
                  <a:lnTo>
                    <a:pt x="5" y="4"/>
                  </a:lnTo>
                  <a:lnTo>
                    <a:pt x="2" y="12"/>
                  </a:lnTo>
                  <a:lnTo>
                    <a:pt x="1" y="20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9" y="44"/>
                  </a:lnTo>
                  <a:lnTo>
                    <a:pt x="12" y="43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24"/>
                  </a:lnTo>
                  <a:lnTo>
                    <a:pt x="15" y="17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2" name="Freeform 1605"/>
            <p:cNvSpPr>
              <a:spLocks/>
            </p:cNvSpPr>
            <p:nvPr/>
          </p:nvSpPr>
          <p:spPr bwMode="auto">
            <a:xfrm>
              <a:off x="2645918" y="2889723"/>
              <a:ext cx="11113" cy="30163"/>
            </a:xfrm>
            <a:custGeom>
              <a:avLst/>
              <a:gdLst>
                <a:gd name="T0" fmla="*/ 2147483647 w 21"/>
                <a:gd name="T1" fmla="*/ 2147483647 h 55"/>
                <a:gd name="T2" fmla="*/ 2147483647 w 21"/>
                <a:gd name="T3" fmla="*/ 2147483647 h 55"/>
                <a:gd name="T4" fmla="*/ 2147483647 w 21"/>
                <a:gd name="T5" fmla="*/ 2147483647 h 55"/>
                <a:gd name="T6" fmla="*/ 2147483647 w 21"/>
                <a:gd name="T7" fmla="*/ 2147483647 h 55"/>
                <a:gd name="T8" fmla="*/ 0 w 21"/>
                <a:gd name="T9" fmla="*/ 2147483647 h 55"/>
                <a:gd name="T10" fmla="*/ 0 w 21"/>
                <a:gd name="T11" fmla="*/ 2147483647 h 55"/>
                <a:gd name="T12" fmla="*/ 0 w 21"/>
                <a:gd name="T13" fmla="*/ 2147483647 h 55"/>
                <a:gd name="T14" fmla="*/ 0 w 21"/>
                <a:gd name="T15" fmla="*/ 2147483647 h 55"/>
                <a:gd name="T16" fmla="*/ 2147483647 w 21"/>
                <a:gd name="T17" fmla="*/ 2147483647 h 55"/>
                <a:gd name="T18" fmla="*/ 2147483647 w 21"/>
                <a:gd name="T19" fmla="*/ 2147483647 h 55"/>
                <a:gd name="T20" fmla="*/ 2147483647 w 21"/>
                <a:gd name="T21" fmla="*/ 2147483647 h 55"/>
                <a:gd name="T22" fmla="*/ 2147483647 w 21"/>
                <a:gd name="T23" fmla="*/ 2147483647 h 55"/>
                <a:gd name="T24" fmla="*/ 2147483647 w 21"/>
                <a:gd name="T25" fmla="*/ 2147483647 h 55"/>
                <a:gd name="T26" fmla="*/ 2147483647 w 21"/>
                <a:gd name="T27" fmla="*/ 2147483647 h 55"/>
                <a:gd name="T28" fmla="*/ 2147483647 w 21"/>
                <a:gd name="T29" fmla="*/ 2147483647 h 55"/>
                <a:gd name="T30" fmla="*/ 2147483647 w 21"/>
                <a:gd name="T31" fmla="*/ 2147483647 h 55"/>
                <a:gd name="T32" fmla="*/ 2147483647 w 21"/>
                <a:gd name="T33" fmla="*/ 2147483647 h 55"/>
                <a:gd name="T34" fmla="*/ 2147483647 w 21"/>
                <a:gd name="T35" fmla="*/ 2147483647 h 55"/>
                <a:gd name="T36" fmla="*/ 2147483647 w 21"/>
                <a:gd name="T37" fmla="*/ 2147483647 h 55"/>
                <a:gd name="T38" fmla="*/ 2147483647 w 21"/>
                <a:gd name="T39" fmla="*/ 2147483647 h 55"/>
                <a:gd name="T40" fmla="*/ 2147483647 w 21"/>
                <a:gd name="T41" fmla="*/ 2147483647 h 55"/>
                <a:gd name="T42" fmla="*/ 2147483647 w 21"/>
                <a:gd name="T43" fmla="*/ 0 h 55"/>
                <a:gd name="T44" fmla="*/ 2147483647 w 21"/>
                <a:gd name="T45" fmla="*/ 0 h 55"/>
                <a:gd name="T46" fmla="*/ 2147483647 w 21"/>
                <a:gd name="T47" fmla="*/ 0 h 55"/>
                <a:gd name="T48" fmla="*/ 2147483647 w 21"/>
                <a:gd name="T49" fmla="*/ 0 h 55"/>
                <a:gd name="T50" fmla="*/ 2147483647 w 21"/>
                <a:gd name="T51" fmla="*/ 2147483647 h 55"/>
                <a:gd name="T52" fmla="*/ 2147483647 w 21"/>
                <a:gd name="T53" fmla="*/ 2147483647 h 55"/>
                <a:gd name="T54" fmla="*/ 2147483647 w 21"/>
                <a:gd name="T55" fmla="*/ 2147483647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7" y="4"/>
                  </a:moveTo>
                  <a:lnTo>
                    <a:pt x="7" y="4"/>
                  </a:lnTo>
                  <a:lnTo>
                    <a:pt x="3" y="15"/>
                  </a:lnTo>
                  <a:lnTo>
                    <a:pt x="2" y="25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2" y="54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3" y="51"/>
                  </a:lnTo>
                  <a:lnTo>
                    <a:pt x="14" y="48"/>
                  </a:lnTo>
                  <a:lnTo>
                    <a:pt x="15" y="28"/>
                  </a:lnTo>
                  <a:lnTo>
                    <a:pt x="19" y="8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3" name="Freeform 1606"/>
            <p:cNvSpPr>
              <a:spLocks/>
            </p:cNvSpPr>
            <p:nvPr/>
          </p:nvSpPr>
          <p:spPr bwMode="auto">
            <a:xfrm>
              <a:off x="2663381" y="2902423"/>
              <a:ext cx="7938" cy="22225"/>
            </a:xfrm>
            <a:custGeom>
              <a:avLst/>
              <a:gdLst>
                <a:gd name="T0" fmla="*/ 0 w 14"/>
                <a:gd name="T1" fmla="*/ 2147483647 h 41"/>
                <a:gd name="T2" fmla="*/ 0 w 14"/>
                <a:gd name="T3" fmla="*/ 2147483647 h 41"/>
                <a:gd name="T4" fmla="*/ 0 w 14"/>
                <a:gd name="T5" fmla="*/ 2147483647 h 41"/>
                <a:gd name="T6" fmla="*/ 0 w 14"/>
                <a:gd name="T7" fmla="*/ 2147483647 h 41"/>
                <a:gd name="T8" fmla="*/ 2147483647 w 14"/>
                <a:gd name="T9" fmla="*/ 2147483647 h 41"/>
                <a:gd name="T10" fmla="*/ 2147483647 w 14"/>
                <a:gd name="T11" fmla="*/ 2147483647 h 41"/>
                <a:gd name="T12" fmla="*/ 2147483647 w 14"/>
                <a:gd name="T13" fmla="*/ 2147483647 h 41"/>
                <a:gd name="T14" fmla="*/ 2147483647 w 14"/>
                <a:gd name="T15" fmla="*/ 2147483647 h 41"/>
                <a:gd name="T16" fmla="*/ 2147483647 w 14"/>
                <a:gd name="T17" fmla="*/ 2147483647 h 41"/>
                <a:gd name="T18" fmla="*/ 2147483647 w 14"/>
                <a:gd name="T19" fmla="*/ 2147483647 h 41"/>
                <a:gd name="T20" fmla="*/ 2147483647 w 14"/>
                <a:gd name="T21" fmla="*/ 2147483647 h 41"/>
                <a:gd name="T22" fmla="*/ 2147483647 w 14"/>
                <a:gd name="T23" fmla="*/ 2147483647 h 41"/>
                <a:gd name="T24" fmla="*/ 2147483647 w 14"/>
                <a:gd name="T25" fmla="*/ 2147483647 h 41"/>
                <a:gd name="T26" fmla="*/ 2147483647 w 14"/>
                <a:gd name="T27" fmla="*/ 2147483647 h 41"/>
                <a:gd name="T28" fmla="*/ 2147483647 w 14"/>
                <a:gd name="T29" fmla="*/ 2147483647 h 41"/>
                <a:gd name="T30" fmla="*/ 2147483647 w 14"/>
                <a:gd name="T31" fmla="*/ 0 h 41"/>
                <a:gd name="T32" fmla="*/ 2147483647 w 14"/>
                <a:gd name="T33" fmla="*/ 0 h 41"/>
                <a:gd name="T34" fmla="*/ 2147483647 w 14"/>
                <a:gd name="T35" fmla="*/ 0 h 41"/>
                <a:gd name="T36" fmla="*/ 2147483647 w 14"/>
                <a:gd name="T37" fmla="*/ 2147483647 h 41"/>
                <a:gd name="T38" fmla="*/ 0 w 14"/>
                <a:gd name="T39" fmla="*/ 2147483647 h 41"/>
                <a:gd name="T40" fmla="*/ 0 w 14"/>
                <a:gd name="T41" fmla="*/ 2147483647 h 41"/>
                <a:gd name="T42" fmla="*/ 0 w 14"/>
                <a:gd name="T43" fmla="*/ 2147483647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1">
                  <a:moveTo>
                    <a:pt x="0" y="7"/>
                  </a:moveTo>
                  <a:lnTo>
                    <a:pt x="0" y="34"/>
                  </a:lnTo>
                  <a:lnTo>
                    <a:pt x="0" y="37"/>
                  </a:lnTo>
                  <a:lnTo>
                    <a:pt x="2" y="38"/>
                  </a:lnTo>
                  <a:lnTo>
                    <a:pt x="4" y="39"/>
                  </a:lnTo>
                  <a:lnTo>
                    <a:pt x="7" y="41"/>
                  </a:lnTo>
                  <a:lnTo>
                    <a:pt x="8" y="39"/>
                  </a:lnTo>
                  <a:lnTo>
                    <a:pt x="11" y="38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7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4" name="Freeform 1607"/>
            <p:cNvSpPr>
              <a:spLocks/>
            </p:cNvSpPr>
            <p:nvPr/>
          </p:nvSpPr>
          <p:spPr bwMode="auto">
            <a:xfrm>
              <a:off x="2342706" y="2777011"/>
              <a:ext cx="19050" cy="30163"/>
            </a:xfrm>
            <a:custGeom>
              <a:avLst/>
              <a:gdLst>
                <a:gd name="T0" fmla="*/ 2147483647 w 35"/>
                <a:gd name="T1" fmla="*/ 2147483647 h 59"/>
                <a:gd name="T2" fmla="*/ 2147483647 w 35"/>
                <a:gd name="T3" fmla="*/ 2147483647 h 59"/>
                <a:gd name="T4" fmla="*/ 2147483647 w 35"/>
                <a:gd name="T5" fmla="*/ 2147483647 h 59"/>
                <a:gd name="T6" fmla="*/ 2147483647 w 35"/>
                <a:gd name="T7" fmla="*/ 2147483647 h 59"/>
                <a:gd name="T8" fmla="*/ 2147483647 w 35"/>
                <a:gd name="T9" fmla="*/ 2147483647 h 59"/>
                <a:gd name="T10" fmla="*/ 2147483647 w 35"/>
                <a:gd name="T11" fmla="*/ 2147483647 h 59"/>
                <a:gd name="T12" fmla="*/ 2147483647 w 35"/>
                <a:gd name="T13" fmla="*/ 2147483647 h 59"/>
                <a:gd name="T14" fmla="*/ 2147483647 w 35"/>
                <a:gd name="T15" fmla="*/ 2147483647 h 59"/>
                <a:gd name="T16" fmla="*/ 2147483647 w 35"/>
                <a:gd name="T17" fmla="*/ 2147483647 h 59"/>
                <a:gd name="T18" fmla="*/ 2147483647 w 35"/>
                <a:gd name="T19" fmla="*/ 2147483647 h 59"/>
                <a:gd name="T20" fmla="*/ 2147483647 w 35"/>
                <a:gd name="T21" fmla="*/ 2147483647 h 59"/>
                <a:gd name="T22" fmla="*/ 2147483647 w 35"/>
                <a:gd name="T23" fmla="*/ 0 h 59"/>
                <a:gd name="T24" fmla="*/ 2147483647 w 35"/>
                <a:gd name="T25" fmla="*/ 2147483647 h 59"/>
                <a:gd name="T26" fmla="*/ 2147483647 w 35"/>
                <a:gd name="T27" fmla="*/ 2147483647 h 59"/>
                <a:gd name="T28" fmla="*/ 2147483647 w 35"/>
                <a:gd name="T29" fmla="*/ 2147483647 h 59"/>
                <a:gd name="T30" fmla="*/ 0 w 35"/>
                <a:gd name="T31" fmla="*/ 2147483647 h 59"/>
                <a:gd name="T32" fmla="*/ 2147483647 w 35"/>
                <a:gd name="T33" fmla="*/ 2147483647 h 59"/>
                <a:gd name="T34" fmla="*/ 2147483647 w 35"/>
                <a:gd name="T35" fmla="*/ 2147483647 h 59"/>
                <a:gd name="T36" fmla="*/ 2147483647 w 35"/>
                <a:gd name="T37" fmla="*/ 2147483647 h 59"/>
                <a:gd name="T38" fmla="*/ 2147483647 w 35"/>
                <a:gd name="T39" fmla="*/ 2147483647 h 59"/>
                <a:gd name="T40" fmla="*/ 2147483647 w 35"/>
                <a:gd name="T41" fmla="*/ 2147483647 h 59"/>
                <a:gd name="T42" fmla="*/ 2147483647 w 35"/>
                <a:gd name="T43" fmla="*/ 2147483647 h 59"/>
                <a:gd name="T44" fmla="*/ 2147483647 w 35"/>
                <a:gd name="T45" fmla="*/ 2147483647 h 59"/>
                <a:gd name="T46" fmla="*/ 2147483647 w 35"/>
                <a:gd name="T47" fmla="*/ 2147483647 h 59"/>
                <a:gd name="T48" fmla="*/ 2147483647 w 35"/>
                <a:gd name="T49" fmla="*/ 2147483647 h 59"/>
                <a:gd name="T50" fmla="*/ 2147483647 w 35"/>
                <a:gd name="T51" fmla="*/ 2147483647 h 59"/>
                <a:gd name="T52" fmla="*/ 2147483647 w 35"/>
                <a:gd name="T53" fmla="*/ 2147483647 h 59"/>
                <a:gd name="T54" fmla="*/ 2147483647 w 35"/>
                <a:gd name="T55" fmla="*/ 2147483647 h 59"/>
                <a:gd name="T56" fmla="*/ 2147483647 w 35"/>
                <a:gd name="T57" fmla="*/ 2147483647 h 59"/>
                <a:gd name="T58" fmla="*/ 2147483647 w 35"/>
                <a:gd name="T59" fmla="*/ 2147483647 h 59"/>
                <a:gd name="T60" fmla="*/ 2147483647 w 35"/>
                <a:gd name="T61" fmla="*/ 2147483647 h 59"/>
                <a:gd name="T62" fmla="*/ 2147483647 w 35"/>
                <a:gd name="T63" fmla="*/ 2147483647 h 59"/>
                <a:gd name="T64" fmla="*/ 2147483647 w 35"/>
                <a:gd name="T65" fmla="*/ 2147483647 h 59"/>
                <a:gd name="T66" fmla="*/ 2147483647 w 35"/>
                <a:gd name="T67" fmla="*/ 2147483647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59">
                  <a:moveTo>
                    <a:pt x="34" y="50"/>
                  </a:moveTo>
                  <a:lnTo>
                    <a:pt x="34" y="50"/>
                  </a:lnTo>
                  <a:lnTo>
                    <a:pt x="30" y="38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6" y="11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9"/>
                  </a:lnTo>
                  <a:lnTo>
                    <a:pt x="11" y="29"/>
                  </a:lnTo>
                  <a:lnTo>
                    <a:pt x="13" y="34"/>
                  </a:lnTo>
                  <a:lnTo>
                    <a:pt x="16" y="41"/>
                  </a:lnTo>
                  <a:lnTo>
                    <a:pt x="22" y="55"/>
                  </a:lnTo>
                  <a:lnTo>
                    <a:pt x="23" y="57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5" y="53"/>
                  </a:lnTo>
                  <a:lnTo>
                    <a:pt x="34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5" name="Freeform 1608"/>
            <p:cNvSpPr>
              <a:spLocks/>
            </p:cNvSpPr>
            <p:nvPr/>
          </p:nvSpPr>
          <p:spPr bwMode="auto">
            <a:xfrm>
              <a:off x="2356993" y="2773836"/>
              <a:ext cx="15875" cy="28575"/>
            </a:xfrm>
            <a:custGeom>
              <a:avLst/>
              <a:gdLst>
                <a:gd name="T0" fmla="*/ 2147483647 w 31"/>
                <a:gd name="T1" fmla="*/ 2147483647 h 54"/>
                <a:gd name="T2" fmla="*/ 2147483647 w 31"/>
                <a:gd name="T3" fmla="*/ 2147483647 h 54"/>
                <a:gd name="T4" fmla="*/ 2147483647 w 31"/>
                <a:gd name="T5" fmla="*/ 2147483647 h 54"/>
                <a:gd name="T6" fmla="*/ 2147483647 w 31"/>
                <a:gd name="T7" fmla="*/ 2147483647 h 54"/>
                <a:gd name="T8" fmla="*/ 2147483647 w 31"/>
                <a:gd name="T9" fmla="*/ 2147483647 h 54"/>
                <a:gd name="T10" fmla="*/ 2147483647 w 31"/>
                <a:gd name="T11" fmla="*/ 2147483647 h 54"/>
                <a:gd name="T12" fmla="*/ 2147483647 w 31"/>
                <a:gd name="T13" fmla="*/ 2147483647 h 54"/>
                <a:gd name="T14" fmla="*/ 2147483647 w 31"/>
                <a:gd name="T15" fmla="*/ 2147483647 h 54"/>
                <a:gd name="T16" fmla="*/ 2147483647 w 31"/>
                <a:gd name="T17" fmla="*/ 2147483647 h 54"/>
                <a:gd name="T18" fmla="*/ 2147483647 w 31"/>
                <a:gd name="T19" fmla="*/ 2147483647 h 54"/>
                <a:gd name="T20" fmla="*/ 2147483647 w 31"/>
                <a:gd name="T21" fmla="*/ 2147483647 h 54"/>
                <a:gd name="T22" fmla="*/ 2147483647 w 31"/>
                <a:gd name="T23" fmla="*/ 0 h 54"/>
                <a:gd name="T24" fmla="*/ 2147483647 w 31"/>
                <a:gd name="T25" fmla="*/ 2147483647 h 54"/>
                <a:gd name="T26" fmla="*/ 2147483647 w 31"/>
                <a:gd name="T27" fmla="*/ 2147483647 h 54"/>
                <a:gd name="T28" fmla="*/ 0 w 31"/>
                <a:gd name="T29" fmla="*/ 2147483647 h 54"/>
                <a:gd name="T30" fmla="*/ 0 w 31"/>
                <a:gd name="T31" fmla="*/ 2147483647 h 54"/>
                <a:gd name="T32" fmla="*/ 0 w 31"/>
                <a:gd name="T33" fmla="*/ 2147483647 h 54"/>
                <a:gd name="T34" fmla="*/ 0 w 31"/>
                <a:gd name="T35" fmla="*/ 2147483647 h 54"/>
                <a:gd name="T36" fmla="*/ 2147483647 w 31"/>
                <a:gd name="T37" fmla="*/ 2147483647 h 54"/>
                <a:gd name="T38" fmla="*/ 2147483647 w 31"/>
                <a:gd name="T39" fmla="*/ 2147483647 h 54"/>
                <a:gd name="T40" fmla="*/ 2147483647 w 31"/>
                <a:gd name="T41" fmla="*/ 2147483647 h 54"/>
                <a:gd name="T42" fmla="*/ 2147483647 w 31"/>
                <a:gd name="T43" fmla="*/ 2147483647 h 54"/>
                <a:gd name="T44" fmla="*/ 2147483647 w 31"/>
                <a:gd name="T45" fmla="*/ 2147483647 h 54"/>
                <a:gd name="T46" fmla="*/ 2147483647 w 31"/>
                <a:gd name="T47" fmla="*/ 2147483647 h 54"/>
                <a:gd name="T48" fmla="*/ 2147483647 w 31"/>
                <a:gd name="T49" fmla="*/ 2147483647 h 54"/>
                <a:gd name="T50" fmla="*/ 2147483647 w 31"/>
                <a:gd name="T51" fmla="*/ 2147483647 h 54"/>
                <a:gd name="T52" fmla="*/ 2147483647 w 31"/>
                <a:gd name="T53" fmla="*/ 2147483647 h 54"/>
                <a:gd name="T54" fmla="*/ 2147483647 w 31"/>
                <a:gd name="T55" fmla="*/ 2147483647 h 54"/>
                <a:gd name="T56" fmla="*/ 2147483647 w 31"/>
                <a:gd name="T57" fmla="*/ 2147483647 h 54"/>
                <a:gd name="T58" fmla="*/ 2147483647 w 31"/>
                <a:gd name="T59" fmla="*/ 2147483647 h 54"/>
                <a:gd name="T60" fmla="*/ 2147483647 w 31"/>
                <a:gd name="T61" fmla="*/ 2147483647 h 54"/>
                <a:gd name="T62" fmla="*/ 2147483647 w 31"/>
                <a:gd name="T63" fmla="*/ 2147483647 h 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1" h="54">
                  <a:moveTo>
                    <a:pt x="31" y="44"/>
                  </a:moveTo>
                  <a:lnTo>
                    <a:pt x="31" y="44"/>
                  </a:lnTo>
                  <a:lnTo>
                    <a:pt x="21" y="25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3" y="6"/>
                  </a:lnTo>
                  <a:lnTo>
                    <a:pt x="12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6" y="27"/>
                  </a:lnTo>
                  <a:lnTo>
                    <a:pt x="19" y="51"/>
                  </a:lnTo>
                  <a:lnTo>
                    <a:pt x="20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7" y="54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1" y="47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6" name="Freeform 1609"/>
            <p:cNvSpPr>
              <a:spLocks/>
            </p:cNvSpPr>
            <p:nvPr/>
          </p:nvSpPr>
          <p:spPr bwMode="auto">
            <a:xfrm>
              <a:off x="2364931" y="2767486"/>
              <a:ext cx="15875" cy="20638"/>
            </a:xfrm>
            <a:custGeom>
              <a:avLst/>
              <a:gdLst>
                <a:gd name="T0" fmla="*/ 2147483647 w 28"/>
                <a:gd name="T1" fmla="*/ 2147483647 h 38"/>
                <a:gd name="T2" fmla="*/ 2147483647 w 28"/>
                <a:gd name="T3" fmla="*/ 2147483647 h 38"/>
                <a:gd name="T4" fmla="*/ 2147483647 w 28"/>
                <a:gd name="T5" fmla="*/ 2147483647 h 38"/>
                <a:gd name="T6" fmla="*/ 2147483647 w 28"/>
                <a:gd name="T7" fmla="*/ 2147483647 h 38"/>
                <a:gd name="T8" fmla="*/ 2147483647 w 28"/>
                <a:gd name="T9" fmla="*/ 2147483647 h 38"/>
                <a:gd name="T10" fmla="*/ 2147483647 w 28"/>
                <a:gd name="T11" fmla="*/ 2147483647 h 38"/>
                <a:gd name="T12" fmla="*/ 2147483647 w 28"/>
                <a:gd name="T13" fmla="*/ 2147483647 h 38"/>
                <a:gd name="T14" fmla="*/ 2147483647 w 28"/>
                <a:gd name="T15" fmla="*/ 2147483647 h 38"/>
                <a:gd name="T16" fmla="*/ 2147483647 w 28"/>
                <a:gd name="T17" fmla="*/ 2147483647 h 38"/>
                <a:gd name="T18" fmla="*/ 2147483647 w 28"/>
                <a:gd name="T19" fmla="*/ 2147483647 h 38"/>
                <a:gd name="T20" fmla="*/ 2147483647 w 28"/>
                <a:gd name="T21" fmla="*/ 2147483647 h 38"/>
                <a:gd name="T22" fmla="*/ 2147483647 w 28"/>
                <a:gd name="T23" fmla="*/ 0 h 38"/>
                <a:gd name="T24" fmla="*/ 2147483647 w 28"/>
                <a:gd name="T25" fmla="*/ 0 h 38"/>
                <a:gd name="T26" fmla="*/ 2147483647 w 28"/>
                <a:gd name="T27" fmla="*/ 0 h 38"/>
                <a:gd name="T28" fmla="*/ 0 w 28"/>
                <a:gd name="T29" fmla="*/ 2147483647 h 38"/>
                <a:gd name="T30" fmla="*/ 0 w 28"/>
                <a:gd name="T31" fmla="*/ 2147483647 h 38"/>
                <a:gd name="T32" fmla="*/ 0 w 28"/>
                <a:gd name="T33" fmla="*/ 2147483647 h 38"/>
                <a:gd name="T34" fmla="*/ 0 w 28"/>
                <a:gd name="T35" fmla="*/ 2147483647 h 38"/>
                <a:gd name="T36" fmla="*/ 0 w 28"/>
                <a:gd name="T37" fmla="*/ 2147483647 h 38"/>
                <a:gd name="T38" fmla="*/ 2147483647 w 28"/>
                <a:gd name="T39" fmla="*/ 2147483647 h 38"/>
                <a:gd name="T40" fmla="*/ 2147483647 w 28"/>
                <a:gd name="T41" fmla="*/ 2147483647 h 38"/>
                <a:gd name="T42" fmla="*/ 2147483647 w 28"/>
                <a:gd name="T43" fmla="*/ 2147483647 h 38"/>
                <a:gd name="T44" fmla="*/ 2147483647 w 28"/>
                <a:gd name="T45" fmla="*/ 2147483647 h 38"/>
                <a:gd name="T46" fmla="*/ 2147483647 w 28"/>
                <a:gd name="T47" fmla="*/ 2147483647 h 38"/>
                <a:gd name="T48" fmla="*/ 2147483647 w 28"/>
                <a:gd name="T49" fmla="*/ 2147483647 h 38"/>
                <a:gd name="T50" fmla="*/ 2147483647 w 28"/>
                <a:gd name="T51" fmla="*/ 2147483647 h 38"/>
                <a:gd name="T52" fmla="*/ 2147483647 w 28"/>
                <a:gd name="T53" fmla="*/ 2147483647 h 38"/>
                <a:gd name="T54" fmla="*/ 2147483647 w 28"/>
                <a:gd name="T55" fmla="*/ 2147483647 h 38"/>
                <a:gd name="T56" fmla="*/ 2147483647 w 28"/>
                <a:gd name="T57" fmla="*/ 2147483647 h 38"/>
                <a:gd name="T58" fmla="*/ 2147483647 w 28"/>
                <a:gd name="T59" fmla="*/ 2147483647 h 38"/>
                <a:gd name="T60" fmla="*/ 2147483647 w 28"/>
                <a:gd name="T61" fmla="*/ 2147483647 h 38"/>
                <a:gd name="T62" fmla="*/ 2147483647 w 28"/>
                <a:gd name="T63" fmla="*/ 2147483647 h 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" h="38">
                  <a:moveTo>
                    <a:pt x="28" y="28"/>
                  </a:moveTo>
                  <a:lnTo>
                    <a:pt x="28" y="28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4" y="21"/>
                  </a:lnTo>
                  <a:lnTo>
                    <a:pt x="11" y="28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20" y="38"/>
                  </a:lnTo>
                  <a:lnTo>
                    <a:pt x="23" y="38"/>
                  </a:lnTo>
                  <a:lnTo>
                    <a:pt x="26" y="36"/>
                  </a:lnTo>
                  <a:lnTo>
                    <a:pt x="27" y="35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8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7" name="Freeform 1610"/>
            <p:cNvSpPr>
              <a:spLocks/>
            </p:cNvSpPr>
            <p:nvPr/>
          </p:nvSpPr>
          <p:spPr bwMode="auto">
            <a:xfrm>
              <a:off x="2271268" y="2715098"/>
              <a:ext cx="9525" cy="22225"/>
            </a:xfrm>
            <a:custGeom>
              <a:avLst/>
              <a:gdLst>
                <a:gd name="T0" fmla="*/ 2147483647 w 19"/>
                <a:gd name="T1" fmla="*/ 2147483647 h 41"/>
                <a:gd name="T2" fmla="*/ 2147483647 w 19"/>
                <a:gd name="T3" fmla="*/ 2147483647 h 41"/>
                <a:gd name="T4" fmla="*/ 2147483647 w 19"/>
                <a:gd name="T5" fmla="*/ 2147483647 h 41"/>
                <a:gd name="T6" fmla="*/ 2147483647 w 19"/>
                <a:gd name="T7" fmla="*/ 2147483647 h 41"/>
                <a:gd name="T8" fmla="*/ 2147483647 w 19"/>
                <a:gd name="T9" fmla="*/ 2147483647 h 41"/>
                <a:gd name="T10" fmla="*/ 2147483647 w 19"/>
                <a:gd name="T11" fmla="*/ 2147483647 h 41"/>
                <a:gd name="T12" fmla="*/ 2147483647 w 19"/>
                <a:gd name="T13" fmla="*/ 2147483647 h 41"/>
                <a:gd name="T14" fmla="*/ 2147483647 w 19"/>
                <a:gd name="T15" fmla="*/ 2147483647 h 41"/>
                <a:gd name="T16" fmla="*/ 2147483647 w 19"/>
                <a:gd name="T17" fmla="*/ 0 h 41"/>
                <a:gd name="T18" fmla="*/ 2147483647 w 19"/>
                <a:gd name="T19" fmla="*/ 0 h 41"/>
                <a:gd name="T20" fmla="*/ 2147483647 w 19"/>
                <a:gd name="T21" fmla="*/ 0 h 41"/>
                <a:gd name="T22" fmla="*/ 2147483647 w 19"/>
                <a:gd name="T23" fmla="*/ 2147483647 h 41"/>
                <a:gd name="T24" fmla="*/ 2147483647 w 19"/>
                <a:gd name="T25" fmla="*/ 2147483647 h 41"/>
                <a:gd name="T26" fmla="*/ 0 w 19"/>
                <a:gd name="T27" fmla="*/ 2147483647 h 41"/>
                <a:gd name="T28" fmla="*/ 0 w 19"/>
                <a:gd name="T29" fmla="*/ 2147483647 h 41"/>
                <a:gd name="T30" fmla="*/ 0 w 19"/>
                <a:gd name="T31" fmla="*/ 2147483647 h 41"/>
                <a:gd name="T32" fmla="*/ 0 w 19"/>
                <a:gd name="T33" fmla="*/ 2147483647 h 41"/>
                <a:gd name="T34" fmla="*/ 2147483647 w 19"/>
                <a:gd name="T35" fmla="*/ 2147483647 h 41"/>
                <a:gd name="T36" fmla="*/ 2147483647 w 19"/>
                <a:gd name="T37" fmla="*/ 2147483647 h 41"/>
                <a:gd name="T38" fmla="*/ 2147483647 w 19"/>
                <a:gd name="T39" fmla="*/ 2147483647 h 41"/>
                <a:gd name="T40" fmla="*/ 2147483647 w 19"/>
                <a:gd name="T41" fmla="*/ 2147483647 h 41"/>
                <a:gd name="T42" fmla="*/ 2147483647 w 19"/>
                <a:gd name="T43" fmla="*/ 2147483647 h 41"/>
                <a:gd name="T44" fmla="*/ 2147483647 w 19"/>
                <a:gd name="T45" fmla="*/ 2147483647 h 41"/>
                <a:gd name="T46" fmla="*/ 2147483647 w 19"/>
                <a:gd name="T47" fmla="*/ 2147483647 h 41"/>
                <a:gd name="T48" fmla="*/ 2147483647 w 19"/>
                <a:gd name="T49" fmla="*/ 2147483647 h 41"/>
                <a:gd name="T50" fmla="*/ 2147483647 w 19"/>
                <a:gd name="T51" fmla="*/ 2147483647 h 41"/>
                <a:gd name="T52" fmla="*/ 2147483647 w 19"/>
                <a:gd name="T53" fmla="*/ 2147483647 h 41"/>
                <a:gd name="T54" fmla="*/ 2147483647 w 19"/>
                <a:gd name="T55" fmla="*/ 2147483647 h 41"/>
                <a:gd name="T56" fmla="*/ 2147483647 w 19"/>
                <a:gd name="T57" fmla="*/ 2147483647 h 41"/>
                <a:gd name="T58" fmla="*/ 2147483647 w 19"/>
                <a:gd name="T59" fmla="*/ 2147483647 h 41"/>
                <a:gd name="T60" fmla="*/ 2147483647 w 19"/>
                <a:gd name="T61" fmla="*/ 2147483647 h 41"/>
                <a:gd name="T62" fmla="*/ 2147483647 w 19"/>
                <a:gd name="T63" fmla="*/ 2147483647 h 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" h="41">
                  <a:moveTo>
                    <a:pt x="15" y="22"/>
                  </a:moveTo>
                  <a:lnTo>
                    <a:pt x="15" y="22"/>
                  </a:lnTo>
                  <a:lnTo>
                    <a:pt x="14" y="19"/>
                  </a:lnTo>
                  <a:lnTo>
                    <a:pt x="14" y="15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6" y="34"/>
                  </a:lnTo>
                  <a:lnTo>
                    <a:pt x="6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6" y="39"/>
                  </a:lnTo>
                  <a:lnTo>
                    <a:pt x="18" y="37"/>
                  </a:lnTo>
                  <a:lnTo>
                    <a:pt x="19" y="34"/>
                  </a:lnTo>
                  <a:lnTo>
                    <a:pt x="16" y="28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8" name="Freeform 1611"/>
            <p:cNvSpPr>
              <a:spLocks/>
            </p:cNvSpPr>
            <p:nvPr/>
          </p:nvSpPr>
          <p:spPr bwMode="auto">
            <a:xfrm>
              <a:off x="2295081" y="2716686"/>
              <a:ext cx="11113" cy="22225"/>
            </a:xfrm>
            <a:custGeom>
              <a:avLst/>
              <a:gdLst>
                <a:gd name="T0" fmla="*/ 2147483647 w 21"/>
                <a:gd name="T1" fmla="*/ 2147483647 h 42"/>
                <a:gd name="T2" fmla="*/ 2147483647 w 21"/>
                <a:gd name="T3" fmla="*/ 2147483647 h 42"/>
                <a:gd name="T4" fmla="*/ 2147483647 w 21"/>
                <a:gd name="T5" fmla="*/ 2147483647 h 42"/>
                <a:gd name="T6" fmla="*/ 2147483647 w 21"/>
                <a:gd name="T7" fmla="*/ 2147483647 h 42"/>
                <a:gd name="T8" fmla="*/ 2147483647 w 21"/>
                <a:gd name="T9" fmla="*/ 2147483647 h 42"/>
                <a:gd name="T10" fmla="*/ 2147483647 w 21"/>
                <a:gd name="T11" fmla="*/ 2147483647 h 42"/>
                <a:gd name="T12" fmla="*/ 2147483647 w 21"/>
                <a:gd name="T13" fmla="*/ 2147483647 h 42"/>
                <a:gd name="T14" fmla="*/ 2147483647 w 21"/>
                <a:gd name="T15" fmla="*/ 2147483647 h 42"/>
                <a:gd name="T16" fmla="*/ 2147483647 w 21"/>
                <a:gd name="T17" fmla="*/ 0 h 42"/>
                <a:gd name="T18" fmla="*/ 2147483647 w 21"/>
                <a:gd name="T19" fmla="*/ 0 h 42"/>
                <a:gd name="T20" fmla="*/ 2147483647 w 21"/>
                <a:gd name="T21" fmla="*/ 0 h 42"/>
                <a:gd name="T22" fmla="*/ 2147483647 w 21"/>
                <a:gd name="T23" fmla="*/ 2147483647 h 42"/>
                <a:gd name="T24" fmla="*/ 0 w 21"/>
                <a:gd name="T25" fmla="*/ 2147483647 h 42"/>
                <a:gd name="T26" fmla="*/ 0 w 21"/>
                <a:gd name="T27" fmla="*/ 2147483647 h 42"/>
                <a:gd name="T28" fmla="*/ 0 w 21"/>
                <a:gd name="T29" fmla="*/ 2147483647 h 42"/>
                <a:gd name="T30" fmla="*/ 0 w 21"/>
                <a:gd name="T31" fmla="*/ 2147483647 h 42"/>
                <a:gd name="T32" fmla="*/ 2147483647 w 21"/>
                <a:gd name="T33" fmla="*/ 2147483647 h 42"/>
                <a:gd name="T34" fmla="*/ 2147483647 w 21"/>
                <a:gd name="T35" fmla="*/ 2147483647 h 42"/>
                <a:gd name="T36" fmla="*/ 2147483647 w 21"/>
                <a:gd name="T37" fmla="*/ 2147483647 h 42"/>
                <a:gd name="T38" fmla="*/ 2147483647 w 21"/>
                <a:gd name="T39" fmla="*/ 2147483647 h 42"/>
                <a:gd name="T40" fmla="*/ 2147483647 w 21"/>
                <a:gd name="T41" fmla="*/ 2147483647 h 42"/>
                <a:gd name="T42" fmla="*/ 2147483647 w 21"/>
                <a:gd name="T43" fmla="*/ 2147483647 h 42"/>
                <a:gd name="T44" fmla="*/ 2147483647 w 21"/>
                <a:gd name="T45" fmla="*/ 2147483647 h 42"/>
                <a:gd name="T46" fmla="*/ 2147483647 w 21"/>
                <a:gd name="T47" fmla="*/ 2147483647 h 42"/>
                <a:gd name="T48" fmla="*/ 2147483647 w 21"/>
                <a:gd name="T49" fmla="*/ 2147483647 h 42"/>
                <a:gd name="T50" fmla="*/ 2147483647 w 21"/>
                <a:gd name="T51" fmla="*/ 2147483647 h 42"/>
                <a:gd name="T52" fmla="*/ 2147483647 w 21"/>
                <a:gd name="T53" fmla="*/ 2147483647 h 42"/>
                <a:gd name="T54" fmla="*/ 2147483647 w 21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42">
                  <a:moveTo>
                    <a:pt x="19" y="34"/>
                  </a:moveTo>
                  <a:lnTo>
                    <a:pt x="19" y="34"/>
                  </a:lnTo>
                  <a:lnTo>
                    <a:pt x="15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15"/>
                  </a:lnTo>
                  <a:lnTo>
                    <a:pt x="3" y="21"/>
                  </a:lnTo>
                  <a:lnTo>
                    <a:pt x="7" y="38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8" y="40"/>
                  </a:lnTo>
                  <a:lnTo>
                    <a:pt x="19" y="39"/>
                  </a:lnTo>
                  <a:lnTo>
                    <a:pt x="21" y="36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9" name="Freeform 1613"/>
            <p:cNvSpPr>
              <a:spLocks/>
            </p:cNvSpPr>
            <p:nvPr/>
          </p:nvSpPr>
          <p:spPr bwMode="auto">
            <a:xfrm>
              <a:off x="2363343" y="2715098"/>
              <a:ext cx="14288" cy="23813"/>
            </a:xfrm>
            <a:custGeom>
              <a:avLst/>
              <a:gdLst>
                <a:gd name="T0" fmla="*/ 2147483647 w 27"/>
                <a:gd name="T1" fmla="*/ 2147483647 h 44"/>
                <a:gd name="T2" fmla="*/ 2147483647 w 27"/>
                <a:gd name="T3" fmla="*/ 2147483647 h 44"/>
                <a:gd name="T4" fmla="*/ 2147483647 w 27"/>
                <a:gd name="T5" fmla="*/ 2147483647 h 44"/>
                <a:gd name="T6" fmla="*/ 2147483647 w 27"/>
                <a:gd name="T7" fmla="*/ 2147483647 h 44"/>
                <a:gd name="T8" fmla="*/ 2147483647 w 27"/>
                <a:gd name="T9" fmla="*/ 2147483647 h 44"/>
                <a:gd name="T10" fmla="*/ 2147483647 w 27"/>
                <a:gd name="T11" fmla="*/ 2147483647 h 44"/>
                <a:gd name="T12" fmla="*/ 2147483647 w 27"/>
                <a:gd name="T13" fmla="*/ 2147483647 h 44"/>
                <a:gd name="T14" fmla="*/ 2147483647 w 27"/>
                <a:gd name="T15" fmla="*/ 2147483647 h 44"/>
                <a:gd name="T16" fmla="*/ 2147483647 w 27"/>
                <a:gd name="T17" fmla="*/ 2147483647 h 44"/>
                <a:gd name="T18" fmla="*/ 2147483647 w 27"/>
                <a:gd name="T19" fmla="*/ 0 h 44"/>
                <a:gd name="T20" fmla="*/ 2147483647 w 27"/>
                <a:gd name="T21" fmla="*/ 0 h 44"/>
                <a:gd name="T22" fmla="*/ 2147483647 w 27"/>
                <a:gd name="T23" fmla="*/ 0 h 44"/>
                <a:gd name="T24" fmla="*/ 2147483647 w 27"/>
                <a:gd name="T25" fmla="*/ 0 h 44"/>
                <a:gd name="T26" fmla="*/ 2147483647 w 27"/>
                <a:gd name="T27" fmla="*/ 2147483647 h 44"/>
                <a:gd name="T28" fmla="*/ 0 w 27"/>
                <a:gd name="T29" fmla="*/ 2147483647 h 44"/>
                <a:gd name="T30" fmla="*/ 0 w 27"/>
                <a:gd name="T31" fmla="*/ 2147483647 h 44"/>
                <a:gd name="T32" fmla="*/ 0 w 27"/>
                <a:gd name="T33" fmla="*/ 2147483647 h 44"/>
                <a:gd name="T34" fmla="*/ 2147483647 w 27"/>
                <a:gd name="T35" fmla="*/ 2147483647 h 44"/>
                <a:gd name="T36" fmla="*/ 2147483647 w 27"/>
                <a:gd name="T37" fmla="*/ 2147483647 h 44"/>
                <a:gd name="T38" fmla="*/ 2147483647 w 27"/>
                <a:gd name="T39" fmla="*/ 2147483647 h 44"/>
                <a:gd name="T40" fmla="*/ 2147483647 w 27"/>
                <a:gd name="T41" fmla="*/ 2147483647 h 44"/>
                <a:gd name="T42" fmla="*/ 2147483647 w 27"/>
                <a:gd name="T43" fmla="*/ 2147483647 h 44"/>
                <a:gd name="T44" fmla="*/ 2147483647 w 27"/>
                <a:gd name="T45" fmla="*/ 2147483647 h 44"/>
                <a:gd name="T46" fmla="*/ 2147483647 w 27"/>
                <a:gd name="T47" fmla="*/ 2147483647 h 44"/>
                <a:gd name="T48" fmla="*/ 2147483647 w 27"/>
                <a:gd name="T49" fmla="*/ 2147483647 h 44"/>
                <a:gd name="T50" fmla="*/ 2147483647 w 27"/>
                <a:gd name="T51" fmla="*/ 2147483647 h 44"/>
                <a:gd name="T52" fmla="*/ 2147483647 w 27"/>
                <a:gd name="T53" fmla="*/ 2147483647 h 44"/>
                <a:gd name="T54" fmla="*/ 2147483647 w 27"/>
                <a:gd name="T55" fmla="*/ 2147483647 h 44"/>
                <a:gd name="T56" fmla="*/ 2147483647 w 27"/>
                <a:gd name="T57" fmla="*/ 2147483647 h 44"/>
                <a:gd name="T58" fmla="*/ 2147483647 w 27"/>
                <a:gd name="T59" fmla="*/ 2147483647 h 44"/>
                <a:gd name="T60" fmla="*/ 2147483647 w 27"/>
                <a:gd name="T61" fmla="*/ 2147483647 h 44"/>
                <a:gd name="T62" fmla="*/ 2147483647 w 27"/>
                <a:gd name="T63" fmla="*/ 2147483647 h 44"/>
                <a:gd name="T64" fmla="*/ 2147483647 w 27"/>
                <a:gd name="T65" fmla="*/ 2147483647 h 44"/>
                <a:gd name="T66" fmla="*/ 2147483647 w 27"/>
                <a:gd name="T67" fmla="*/ 2147483647 h 44"/>
                <a:gd name="T68" fmla="*/ 2147483647 w 27"/>
                <a:gd name="T69" fmla="*/ 2147483647 h 44"/>
                <a:gd name="T70" fmla="*/ 2147483647 w 27"/>
                <a:gd name="T71" fmla="*/ 2147483647 h 44"/>
                <a:gd name="T72" fmla="*/ 2147483647 w 27"/>
                <a:gd name="T73" fmla="*/ 2147483647 h 44"/>
                <a:gd name="T74" fmla="*/ 2147483647 w 27"/>
                <a:gd name="T75" fmla="*/ 2147483647 h 44"/>
                <a:gd name="T76" fmla="*/ 2147483647 w 27"/>
                <a:gd name="T77" fmla="*/ 2147483647 h 44"/>
                <a:gd name="T78" fmla="*/ 2147483647 w 27"/>
                <a:gd name="T79" fmla="*/ 2147483647 h 44"/>
                <a:gd name="T80" fmla="*/ 2147483647 w 27"/>
                <a:gd name="T81" fmla="*/ 2147483647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7" h="44">
                  <a:moveTo>
                    <a:pt x="27" y="27"/>
                  </a:moveTo>
                  <a:lnTo>
                    <a:pt x="27" y="27"/>
                  </a:lnTo>
                  <a:lnTo>
                    <a:pt x="23" y="20"/>
                  </a:lnTo>
                  <a:lnTo>
                    <a:pt x="23" y="16"/>
                  </a:lnTo>
                  <a:lnTo>
                    <a:pt x="22" y="12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3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10" y="17"/>
                  </a:lnTo>
                  <a:lnTo>
                    <a:pt x="11" y="23"/>
                  </a:lnTo>
                  <a:lnTo>
                    <a:pt x="12" y="27"/>
                  </a:lnTo>
                  <a:lnTo>
                    <a:pt x="14" y="32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3"/>
                  </a:lnTo>
                  <a:lnTo>
                    <a:pt x="25" y="42"/>
                  </a:lnTo>
                  <a:lnTo>
                    <a:pt x="26" y="40"/>
                  </a:lnTo>
                  <a:lnTo>
                    <a:pt x="27" y="38"/>
                  </a:lnTo>
                  <a:lnTo>
                    <a:pt x="27" y="32"/>
                  </a:lnTo>
                  <a:lnTo>
                    <a:pt x="27" y="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0" name="Freeform 1614"/>
            <p:cNvSpPr>
              <a:spLocks/>
            </p:cNvSpPr>
            <p:nvPr/>
          </p:nvSpPr>
          <p:spPr bwMode="auto">
            <a:xfrm>
              <a:off x="2385568" y="2719861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2147483647 h 36"/>
                <a:gd name="T10" fmla="*/ 2147483647 w 17"/>
                <a:gd name="T11" fmla="*/ 2147483647 h 36"/>
                <a:gd name="T12" fmla="*/ 2147483647 w 17"/>
                <a:gd name="T13" fmla="*/ 2147483647 h 36"/>
                <a:gd name="T14" fmla="*/ 2147483647 w 17"/>
                <a:gd name="T15" fmla="*/ 2147483647 h 36"/>
                <a:gd name="T16" fmla="*/ 2147483647 w 17"/>
                <a:gd name="T17" fmla="*/ 0 h 36"/>
                <a:gd name="T18" fmla="*/ 2147483647 w 17"/>
                <a:gd name="T19" fmla="*/ 0 h 36"/>
                <a:gd name="T20" fmla="*/ 2147483647 w 17"/>
                <a:gd name="T21" fmla="*/ 0 h 36"/>
                <a:gd name="T22" fmla="*/ 2147483647 w 17"/>
                <a:gd name="T23" fmla="*/ 2147483647 h 36"/>
                <a:gd name="T24" fmla="*/ 2147483647 w 17"/>
                <a:gd name="T25" fmla="*/ 2147483647 h 36"/>
                <a:gd name="T26" fmla="*/ 2147483647 w 17"/>
                <a:gd name="T27" fmla="*/ 2147483647 h 36"/>
                <a:gd name="T28" fmla="*/ 2147483647 w 17"/>
                <a:gd name="T29" fmla="*/ 2147483647 h 36"/>
                <a:gd name="T30" fmla="*/ 0 w 17"/>
                <a:gd name="T31" fmla="*/ 2147483647 h 36"/>
                <a:gd name="T32" fmla="*/ 2147483647 w 17"/>
                <a:gd name="T33" fmla="*/ 2147483647 h 36"/>
                <a:gd name="T34" fmla="*/ 2147483647 w 17"/>
                <a:gd name="T35" fmla="*/ 2147483647 h 36"/>
                <a:gd name="T36" fmla="*/ 2147483647 w 17"/>
                <a:gd name="T37" fmla="*/ 2147483647 h 36"/>
                <a:gd name="T38" fmla="*/ 2147483647 w 17"/>
                <a:gd name="T39" fmla="*/ 2147483647 h 36"/>
                <a:gd name="T40" fmla="*/ 2147483647 w 17"/>
                <a:gd name="T41" fmla="*/ 2147483647 h 36"/>
                <a:gd name="T42" fmla="*/ 2147483647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7" y="26"/>
                  </a:moveTo>
                  <a:lnTo>
                    <a:pt x="17" y="26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5" y="7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21"/>
                  </a:lnTo>
                  <a:lnTo>
                    <a:pt x="2" y="26"/>
                  </a:lnTo>
                  <a:lnTo>
                    <a:pt x="4" y="33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11" y="36"/>
                  </a:lnTo>
                  <a:lnTo>
                    <a:pt x="14" y="36"/>
                  </a:lnTo>
                  <a:lnTo>
                    <a:pt x="15" y="33"/>
                  </a:lnTo>
                  <a:lnTo>
                    <a:pt x="17" y="32"/>
                  </a:lnTo>
                  <a:lnTo>
                    <a:pt x="17" y="29"/>
                  </a:lnTo>
                  <a:lnTo>
                    <a:pt x="17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1" name="Freeform 1615"/>
            <p:cNvSpPr>
              <a:spLocks/>
            </p:cNvSpPr>
            <p:nvPr/>
          </p:nvSpPr>
          <p:spPr bwMode="auto">
            <a:xfrm>
              <a:off x="2401443" y="2718273"/>
              <a:ext cx="9525" cy="19050"/>
            </a:xfrm>
            <a:custGeom>
              <a:avLst/>
              <a:gdLst>
                <a:gd name="T0" fmla="*/ 2147483647 w 17"/>
                <a:gd name="T1" fmla="*/ 2147483647 h 36"/>
                <a:gd name="T2" fmla="*/ 2147483647 w 17"/>
                <a:gd name="T3" fmla="*/ 2147483647 h 36"/>
                <a:gd name="T4" fmla="*/ 2147483647 w 17"/>
                <a:gd name="T5" fmla="*/ 2147483647 h 36"/>
                <a:gd name="T6" fmla="*/ 2147483647 w 17"/>
                <a:gd name="T7" fmla="*/ 2147483647 h 36"/>
                <a:gd name="T8" fmla="*/ 2147483647 w 17"/>
                <a:gd name="T9" fmla="*/ 2147483647 h 36"/>
                <a:gd name="T10" fmla="*/ 2147483647 w 17"/>
                <a:gd name="T11" fmla="*/ 2147483647 h 36"/>
                <a:gd name="T12" fmla="*/ 2147483647 w 17"/>
                <a:gd name="T13" fmla="*/ 2147483647 h 36"/>
                <a:gd name="T14" fmla="*/ 2147483647 w 17"/>
                <a:gd name="T15" fmla="*/ 2147483647 h 36"/>
                <a:gd name="T16" fmla="*/ 2147483647 w 17"/>
                <a:gd name="T17" fmla="*/ 0 h 36"/>
                <a:gd name="T18" fmla="*/ 2147483647 w 17"/>
                <a:gd name="T19" fmla="*/ 0 h 36"/>
                <a:gd name="T20" fmla="*/ 2147483647 w 17"/>
                <a:gd name="T21" fmla="*/ 0 h 36"/>
                <a:gd name="T22" fmla="*/ 2147483647 w 17"/>
                <a:gd name="T23" fmla="*/ 2147483647 h 36"/>
                <a:gd name="T24" fmla="*/ 0 w 17"/>
                <a:gd name="T25" fmla="*/ 2147483647 h 36"/>
                <a:gd name="T26" fmla="*/ 0 w 17"/>
                <a:gd name="T27" fmla="*/ 2147483647 h 36"/>
                <a:gd name="T28" fmla="*/ 0 w 17"/>
                <a:gd name="T29" fmla="*/ 2147483647 h 36"/>
                <a:gd name="T30" fmla="*/ 0 w 17"/>
                <a:gd name="T31" fmla="*/ 2147483647 h 36"/>
                <a:gd name="T32" fmla="*/ 2147483647 w 17"/>
                <a:gd name="T33" fmla="*/ 2147483647 h 36"/>
                <a:gd name="T34" fmla="*/ 2147483647 w 17"/>
                <a:gd name="T35" fmla="*/ 2147483647 h 36"/>
                <a:gd name="T36" fmla="*/ 2147483647 w 17"/>
                <a:gd name="T37" fmla="*/ 2147483647 h 36"/>
                <a:gd name="T38" fmla="*/ 2147483647 w 17"/>
                <a:gd name="T39" fmla="*/ 2147483647 h 36"/>
                <a:gd name="T40" fmla="*/ 2147483647 w 17"/>
                <a:gd name="T41" fmla="*/ 2147483647 h 36"/>
                <a:gd name="T42" fmla="*/ 2147483647 w 17"/>
                <a:gd name="T43" fmla="*/ 2147483647 h 36"/>
                <a:gd name="T44" fmla="*/ 2147483647 w 17"/>
                <a:gd name="T45" fmla="*/ 2147483647 h 36"/>
                <a:gd name="T46" fmla="*/ 2147483647 w 17"/>
                <a:gd name="T47" fmla="*/ 2147483647 h 36"/>
                <a:gd name="T48" fmla="*/ 2147483647 w 17"/>
                <a:gd name="T49" fmla="*/ 2147483647 h 36"/>
                <a:gd name="T50" fmla="*/ 2147483647 w 17"/>
                <a:gd name="T51" fmla="*/ 2147483647 h 36"/>
                <a:gd name="T52" fmla="*/ 2147483647 w 17"/>
                <a:gd name="T53" fmla="*/ 2147483647 h 36"/>
                <a:gd name="T54" fmla="*/ 2147483647 w 17"/>
                <a:gd name="T55" fmla="*/ 2147483647 h 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" h="36">
                  <a:moveTo>
                    <a:pt x="16" y="26"/>
                  </a:moveTo>
                  <a:lnTo>
                    <a:pt x="16" y="26"/>
                  </a:lnTo>
                  <a:lnTo>
                    <a:pt x="15" y="21"/>
                  </a:lnTo>
                  <a:lnTo>
                    <a:pt x="13" y="1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3" y="34"/>
                  </a:lnTo>
                  <a:lnTo>
                    <a:pt x="16" y="33"/>
                  </a:lnTo>
                  <a:lnTo>
                    <a:pt x="17" y="30"/>
                  </a:lnTo>
                  <a:lnTo>
                    <a:pt x="17" y="29"/>
                  </a:lnTo>
                  <a:lnTo>
                    <a:pt x="1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2" name="Freeform 1616"/>
            <p:cNvSpPr>
              <a:spLocks/>
            </p:cNvSpPr>
            <p:nvPr/>
          </p:nvSpPr>
          <p:spPr bwMode="auto">
            <a:xfrm>
              <a:off x="2307781" y="2656361"/>
              <a:ext cx="6350" cy="20638"/>
            </a:xfrm>
            <a:custGeom>
              <a:avLst/>
              <a:gdLst>
                <a:gd name="T0" fmla="*/ 0 w 14"/>
                <a:gd name="T1" fmla="*/ 2147483647 h 40"/>
                <a:gd name="T2" fmla="*/ 0 w 14"/>
                <a:gd name="T3" fmla="*/ 2147483647 h 40"/>
                <a:gd name="T4" fmla="*/ 0 w 14"/>
                <a:gd name="T5" fmla="*/ 2147483647 h 40"/>
                <a:gd name="T6" fmla="*/ 2147483647 w 14"/>
                <a:gd name="T7" fmla="*/ 2147483647 h 40"/>
                <a:gd name="T8" fmla="*/ 2147483647 w 14"/>
                <a:gd name="T9" fmla="*/ 2147483647 h 40"/>
                <a:gd name="T10" fmla="*/ 2147483647 w 14"/>
                <a:gd name="T11" fmla="*/ 2147483647 h 40"/>
                <a:gd name="T12" fmla="*/ 2147483647 w 14"/>
                <a:gd name="T13" fmla="*/ 2147483647 h 40"/>
                <a:gd name="T14" fmla="*/ 2147483647 w 14"/>
                <a:gd name="T15" fmla="*/ 2147483647 h 40"/>
                <a:gd name="T16" fmla="*/ 2147483647 w 14"/>
                <a:gd name="T17" fmla="*/ 2147483647 h 40"/>
                <a:gd name="T18" fmla="*/ 2147483647 w 14"/>
                <a:gd name="T19" fmla="*/ 2147483647 h 40"/>
                <a:gd name="T20" fmla="*/ 2147483647 w 14"/>
                <a:gd name="T21" fmla="*/ 2147483647 h 40"/>
                <a:gd name="T22" fmla="*/ 2147483647 w 14"/>
                <a:gd name="T23" fmla="*/ 2147483647 h 40"/>
                <a:gd name="T24" fmla="*/ 2147483647 w 14"/>
                <a:gd name="T25" fmla="*/ 2147483647 h 40"/>
                <a:gd name="T26" fmla="*/ 2147483647 w 14"/>
                <a:gd name="T27" fmla="*/ 2147483647 h 40"/>
                <a:gd name="T28" fmla="*/ 2147483647 w 14"/>
                <a:gd name="T29" fmla="*/ 2147483647 h 40"/>
                <a:gd name="T30" fmla="*/ 2147483647 w 14"/>
                <a:gd name="T31" fmla="*/ 0 h 40"/>
                <a:gd name="T32" fmla="*/ 2147483647 w 14"/>
                <a:gd name="T33" fmla="*/ 0 h 40"/>
                <a:gd name="T34" fmla="*/ 2147483647 w 14"/>
                <a:gd name="T35" fmla="*/ 0 h 40"/>
                <a:gd name="T36" fmla="*/ 2147483647 w 14"/>
                <a:gd name="T37" fmla="*/ 2147483647 h 40"/>
                <a:gd name="T38" fmla="*/ 2147483647 w 14"/>
                <a:gd name="T39" fmla="*/ 2147483647 h 40"/>
                <a:gd name="T40" fmla="*/ 0 w 14"/>
                <a:gd name="T41" fmla="*/ 2147483647 h 40"/>
                <a:gd name="T42" fmla="*/ 0 w 14"/>
                <a:gd name="T43" fmla="*/ 2147483647 h 4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40">
                  <a:moveTo>
                    <a:pt x="0" y="6"/>
                  </a:moveTo>
                  <a:lnTo>
                    <a:pt x="0" y="34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4" y="40"/>
                  </a:lnTo>
                  <a:lnTo>
                    <a:pt x="7" y="40"/>
                  </a:lnTo>
                  <a:lnTo>
                    <a:pt x="10" y="40"/>
                  </a:lnTo>
                  <a:lnTo>
                    <a:pt x="12" y="38"/>
                  </a:lnTo>
                  <a:lnTo>
                    <a:pt x="14" y="37"/>
                  </a:lnTo>
                  <a:lnTo>
                    <a:pt x="14" y="34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3" name="Freeform 1617"/>
            <p:cNvSpPr>
              <a:spLocks/>
            </p:cNvSpPr>
            <p:nvPr/>
          </p:nvSpPr>
          <p:spPr bwMode="auto">
            <a:xfrm>
              <a:off x="2323656" y="2659536"/>
              <a:ext cx="7938" cy="31750"/>
            </a:xfrm>
            <a:custGeom>
              <a:avLst/>
              <a:gdLst>
                <a:gd name="T0" fmla="*/ 2147483647 w 16"/>
                <a:gd name="T1" fmla="*/ 2147483647 h 59"/>
                <a:gd name="T2" fmla="*/ 2147483647 w 16"/>
                <a:gd name="T3" fmla="*/ 2147483647 h 59"/>
                <a:gd name="T4" fmla="*/ 2147483647 w 16"/>
                <a:gd name="T5" fmla="*/ 2147483647 h 59"/>
                <a:gd name="T6" fmla="*/ 2147483647 w 16"/>
                <a:gd name="T7" fmla="*/ 2147483647 h 59"/>
                <a:gd name="T8" fmla="*/ 2147483647 w 16"/>
                <a:gd name="T9" fmla="*/ 0 h 59"/>
                <a:gd name="T10" fmla="*/ 2147483647 w 16"/>
                <a:gd name="T11" fmla="*/ 0 h 59"/>
                <a:gd name="T12" fmla="*/ 2147483647 w 16"/>
                <a:gd name="T13" fmla="*/ 0 h 59"/>
                <a:gd name="T14" fmla="*/ 2147483647 w 16"/>
                <a:gd name="T15" fmla="*/ 2147483647 h 59"/>
                <a:gd name="T16" fmla="*/ 0 w 16"/>
                <a:gd name="T17" fmla="*/ 2147483647 h 59"/>
                <a:gd name="T18" fmla="*/ 0 w 16"/>
                <a:gd name="T19" fmla="*/ 2147483647 h 59"/>
                <a:gd name="T20" fmla="*/ 0 w 16"/>
                <a:gd name="T21" fmla="*/ 2147483647 h 59"/>
                <a:gd name="T22" fmla="*/ 0 w 16"/>
                <a:gd name="T23" fmla="*/ 2147483647 h 59"/>
                <a:gd name="T24" fmla="*/ 2147483647 w 16"/>
                <a:gd name="T25" fmla="*/ 2147483647 h 59"/>
                <a:gd name="T26" fmla="*/ 2147483647 w 16"/>
                <a:gd name="T27" fmla="*/ 2147483647 h 59"/>
                <a:gd name="T28" fmla="*/ 2147483647 w 16"/>
                <a:gd name="T29" fmla="*/ 2147483647 h 59"/>
                <a:gd name="T30" fmla="*/ 2147483647 w 16"/>
                <a:gd name="T31" fmla="*/ 2147483647 h 59"/>
                <a:gd name="T32" fmla="*/ 2147483647 w 16"/>
                <a:gd name="T33" fmla="*/ 2147483647 h 59"/>
                <a:gd name="T34" fmla="*/ 2147483647 w 16"/>
                <a:gd name="T35" fmla="*/ 2147483647 h 59"/>
                <a:gd name="T36" fmla="*/ 2147483647 w 16"/>
                <a:gd name="T37" fmla="*/ 2147483647 h 59"/>
                <a:gd name="T38" fmla="*/ 2147483647 w 16"/>
                <a:gd name="T39" fmla="*/ 2147483647 h 59"/>
                <a:gd name="T40" fmla="*/ 2147483647 w 16"/>
                <a:gd name="T41" fmla="*/ 2147483647 h 59"/>
                <a:gd name="T42" fmla="*/ 2147483647 w 16"/>
                <a:gd name="T43" fmla="*/ 2147483647 h 59"/>
                <a:gd name="T44" fmla="*/ 2147483647 w 16"/>
                <a:gd name="T45" fmla="*/ 2147483647 h 59"/>
                <a:gd name="T46" fmla="*/ 2147483647 w 16"/>
                <a:gd name="T47" fmla="*/ 2147483647 h 59"/>
                <a:gd name="T48" fmla="*/ 2147483647 w 16"/>
                <a:gd name="T49" fmla="*/ 2147483647 h 59"/>
                <a:gd name="T50" fmla="*/ 2147483647 w 16"/>
                <a:gd name="T51" fmla="*/ 2147483647 h 5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59">
                  <a:moveTo>
                    <a:pt x="13" y="6"/>
                  </a:moveTo>
                  <a:lnTo>
                    <a:pt x="13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0"/>
                  </a:lnTo>
                  <a:lnTo>
                    <a:pt x="3" y="53"/>
                  </a:lnTo>
                  <a:lnTo>
                    <a:pt x="4" y="56"/>
                  </a:lnTo>
                  <a:lnTo>
                    <a:pt x="5" y="57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5" y="53"/>
                  </a:lnTo>
                  <a:lnTo>
                    <a:pt x="16" y="50"/>
                  </a:lnTo>
                  <a:lnTo>
                    <a:pt x="13" y="29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4" name="Freeform 1618"/>
            <p:cNvSpPr>
              <a:spLocks/>
            </p:cNvSpPr>
            <p:nvPr/>
          </p:nvSpPr>
          <p:spPr bwMode="auto">
            <a:xfrm>
              <a:off x="2345881" y="2662711"/>
              <a:ext cx="12700" cy="33338"/>
            </a:xfrm>
            <a:custGeom>
              <a:avLst/>
              <a:gdLst>
                <a:gd name="T0" fmla="*/ 2147483647 w 25"/>
                <a:gd name="T1" fmla="*/ 2147483647 h 61"/>
                <a:gd name="T2" fmla="*/ 2147483647 w 25"/>
                <a:gd name="T3" fmla="*/ 2147483647 h 61"/>
                <a:gd name="T4" fmla="*/ 2147483647 w 25"/>
                <a:gd name="T5" fmla="*/ 2147483647 h 61"/>
                <a:gd name="T6" fmla="*/ 2147483647 w 25"/>
                <a:gd name="T7" fmla="*/ 2147483647 h 61"/>
                <a:gd name="T8" fmla="*/ 2147483647 w 25"/>
                <a:gd name="T9" fmla="*/ 2147483647 h 61"/>
                <a:gd name="T10" fmla="*/ 2147483647 w 25"/>
                <a:gd name="T11" fmla="*/ 2147483647 h 61"/>
                <a:gd name="T12" fmla="*/ 2147483647 w 25"/>
                <a:gd name="T13" fmla="*/ 2147483647 h 61"/>
                <a:gd name="T14" fmla="*/ 2147483647 w 25"/>
                <a:gd name="T15" fmla="*/ 2147483647 h 61"/>
                <a:gd name="T16" fmla="*/ 2147483647 w 25"/>
                <a:gd name="T17" fmla="*/ 2147483647 h 61"/>
                <a:gd name="T18" fmla="*/ 2147483647 w 25"/>
                <a:gd name="T19" fmla="*/ 2147483647 h 61"/>
                <a:gd name="T20" fmla="*/ 2147483647 w 25"/>
                <a:gd name="T21" fmla="*/ 2147483647 h 61"/>
                <a:gd name="T22" fmla="*/ 2147483647 w 25"/>
                <a:gd name="T23" fmla="*/ 0 h 61"/>
                <a:gd name="T24" fmla="*/ 2147483647 w 25"/>
                <a:gd name="T25" fmla="*/ 0 h 61"/>
                <a:gd name="T26" fmla="*/ 2147483647 w 25"/>
                <a:gd name="T27" fmla="*/ 0 h 61"/>
                <a:gd name="T28" fmla="*/ 2147483647 w 25"/>
                <a:gd name="T29" fmla="*/ 2147483647 h 61"/>
                <a:gd name="T30" fmla="*/ 0 w 25"/>
                <a:gd name="T31" fmla="*/ 2147483647 h 61"/>
                <a:gd name="T32" fmla="*/ 0 w 25"/>
                <a:gd name="T33" fmla="*/ 2147483647 h 61"/>
                <a:gd name="T34" fmla="*/ 0 w 25"/>
                <a:gd name="T35" fmla="*/ 2147483647 h 61"/>
                <a:gd name="T36" fmla="*/ 2147483647 w 25"/>
                <a:gd name="T37" fmla="*/ 2147483647 h 61"/>
                <a:gd name="T38" fmla="*/ 2147483647 w 25"/>
                <a:gd name="T39" fmla="*/ 2147483647 h 61"/>
                <a:gd name="T40" fmla="*/ 2147483647 w 25"/>
                <a:gd name="T41" fmla="*/ 2147483647 h 61"/>
                <a:gd name="T42" fmla="*/ 2147483647 w 25"/>
                <a:gd name="T43" fmla="*/ 2147483647 h 61"/>
                <a:gd name="T44" fmla="*/ 2147483647 w 25"/>
                <a:gd name="T45" fmla="*/ 2147483647 h 61"/>
                <a:gd name="T46" fmla="*/ 2147483647 w 25"/>
                <a:gd name="T47" fmla="*/ 2147483647 h 61"/>
                <a:gd name="T48" fmla="*/ 2147483647 w 25"/>
                <a:gd name="T49" fmla="*/ 2147483647 h 61"/>
                <a:gd name="T50" fmla="*/ 2147483647 w 25"/>
                <a:gd name="T51" fmla="*/ 2147483647 h 61"/>
                <a:gd name="T52" fmla="*/ 2147483647 w 25"/>
                <a:gd name="T53" fmla="*/ 2147483647 h 61"/>
                <a:gd name="T54" fmla="*/ 2147483647 w 25"/>
                <a:gd name="T55" fmla="*/ 2147483647 h 61"/>
                <a:gd name="T56" fmla="*/ 2147483647 w 25"/>
                <a:gd name="T57" fmla="*/ 2147483647 h 61"/>
                <a:gd name="T58" fmla="*/ 2147483647 w 25"/>
                <a:gd name="T59" fmla="*/ 2147483647 h 61"/>
                <a:gd name="T60" fmla="*/ 2147483647 w 25"/>
                <a:gd name="T61" fmla="*/ 2147483647 h 61"/>
                <a:gd name="T62" fmla="*/ 2147483647 w 25"/>
                <a:gd name="T63" fmla="*/ 2147483647 h 61"/>
                <a:gd name="T64" fmla="*/ 2147483647 w 25"/>
                <a:gd name="T65" fmla="*/ 2147483647 h 61"/>
                <a:gd name="T66" fmla="*/ 2147483647 w 25"/>
                <a:gd name="T67" fmla="*/ 2147483647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61">
                  <a:moveTo>
                    <a:pt x="23" y="50"/>
                  </a:moveTo>
                  <a:lnTo>
                    <a:pt x="23" y="50"/>
                  </a:lnTo>
                  <a:lnTo>
                    <a:pt x="18" y="39"/>
                  </a:lnTo>
                  <a:lnTo>
                    <a:pt x="17" y="34"/>
                  </a:lnTo>
                  <a:lnTo>
                    <a:pt x="15" y="27"/>
                  </a:lnTo>
                  <a:lnTo>
                    <a:pt x="15" y="16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20"/>
                  </a:lnTo>
                  <a:lnTo>
                    <a:pt x="3" y="34"/>
                  </a:lnTo>
                  <a:lnTo>
                    <a:pt x="3" y="39"/>
                  </a:lnTo>
                  <a:lnTo>
                    <a:pt x="6" y="46"/>
                  </a:lnTo>
                  <a:lnTo>
                    <a:pt x="12" y="57"/>
                  </a:lnTo>
                  <a:lnTo>
                    <a:pt x="14" y="60"/>
                  </a:lnTo>
                  <a:lnTo>
                    <a:pt x="17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3" y="58"/>
                  </a:lnTo>
                  <a:lnTo>
                    <a:pt x="25" y="56"/>
                  </a:lnTo>
                  <a:lnTo>
                    <a:pt x="25" y="53"/>
                  </a:lnTo>
                  <a:lnTo>
                    <a:pt x="23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5" name="Freeform 1619"/>
            <p:cNvSpPr>
              <a:spLocks/>
            </p:cNvSpPr>
            <p:nvPr/>
          </p:nvSpPr>
          <p:spPr bwMode="auto">
            <a:xfrm>
              <a:off x="2358581" y="2661123"/>
              <a:ext cx="19050" cy="30163"/>
            </a:xfrm>
            <a:custGeom>
              <a:avLst/>
              <a:gdLst>
                <a:gd name="T0" fmla="*/ 2147483647 w 38"/>
                <a:gd name="T1" fmla="*/ 2147483647 h 57"/>
                <a:gd name="T2" fmla="*/ 2147483647 w 38"/>
                <a:gd name="T3" fmla="*/ 2147483647 h 57"/>
                <a:gd name="T4" fmla="*/ 2147483647 w 38"/>
                <a:gd name="T5" fmla="*/ 2147483647 h 57"/>
                <a:gd name="T6" fmla="*/ 2147483647 w 38"/>
                <a:gd name="T7" fmla="*/ 2147483647 h 57"/>
                <a:gd name="T8" fmla="*/ 2147483647 w 38"/>
                <a:gd name="T9" fmla="*/ 2147483647 h 57"/>
                <a:gd name="T10" fmla="*/ 2147483647 w 38"/>
                <a:gd name="T11" fmla="*/ 2147483647 h 57"/>
                <a:gd name="T12" fmla="*/ 2147483647 w 38"/>
                <a:gd name="T13" fmla="*/ 2147483647 h 57"/>
                <a:gd name="T14" fmla="*/ 2147483647 w 38"/>
                <a:gd name="T15" fmla="*/ 0 h 57"/>
                <a:gd name="T16" fmla="*/ 2147483647 w 38"/>
                <a:gd name="T17" fmla="*/ 0 h 57"/>
                <a:gd name="T18" fmla="*/ 2147483647 w 38"/>
                <a:gd name="T19" fmla="*/ 2147483647 h 57"/>
                <a:gd name="T20" fmla="*/ 2147483647 w 38"/>
                <a:gd name="T21" fmla="*/ 2147483647 h 57"/>
                <a:gd name="T22" fmla="*/ 0 w 38"/>
                <a:gd name="T23" fmla="*/ 2147483647 h 57"/>
                <a:gd name="T24" fmla="*/ 0 w 38"/>
                <a:gd name="T25" fmla="*/ 2147483647 h 57"/>
                <a:gd name="T26" fmla="*/ 0 w 38"/>
                <a:gd name="T27" fmla="*/ 2147483647 h 57"/>
                <a:gd name="T28" fmla="*/ 0 w 38"/>
                <a:gd name="T29" fmla="*/ 2147483647 h 57"/>
                <a:gd name="T30" fmla="*/ 2147483647 w 38"/>
                <a:gd name="T31" fmla="*/ 2147483647 h 57"/>
                <a:gd name="T32" fmla="*/ 2147483647 w 38"/>
                <a:gd name="T33" fmla="*/ 2147483647 h 57"/>
                <a:gd name="T34" fmla="*/ 2147483647 w 38"/>
                <a:gd name="T35" fmla="*/ 2147483647 h 57"/>
                <a:gd name="T36" fmla="*/ 2147483647 w 38"/>
                <a:gd name="T37" fmla="*/ 2147483647 h 57"/>
                <a:gd name="T38" fmla="*/ 2147483647 w 38"/>
                <a:gd name="T39" fmla="*/ 2147483647 h 57"/>
                <a:gd name="T40" fmla="*/ 2147483647 w 38"/>
                <a:gd name="T41" fmla="*/ 2147483647 h 57"/>
                <a:gd name="T42" fmla="*/ 2147483647 w 38"/>
                <a:gd name="T43" fmla="*/ 2147483647 h 57"/>
                <a:gd name="T44" fmla="*/ 2147483647 w 38"/>
                <a:gd name="T45" fmla="*/ 2147483647 h 57"/>
                <a:gd name="T46" fmla="*/ 2147483647 w 38"/>
                <a:gd name="T47" fmla="*/ 2147483647 h 57"/>
                <a:gd name="T48" fmla="*/ 2147483647 w 38"/>
                <a:gd name="T49" fmla="*/ 2147483647 h 57"/>
                <a:gd name="T50" fmla="*/ 2147483647 w 38"/>
                <a:gd name="T51" fmla="*/ 2147483647 h 57"/>
                <a:gd name="T52" fmla="*/ 2147483647 w 38"/>
                <a:gd name="T53" fmla="*/ 2147483647 h 57"/>
                <a:gd name="T54" fmla="*/ 2147483647 w 38"/>
                <a:gd name="T55" fmla="*/ 2147483647 h 5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57">
                  <a:moveTo>
                    <a:pt x="37" y="46"/>
                  </a:moveTo>
                  <a:lnTo>
                    <a:pt x="37" y="46"/>
                  </a:lnTo>
                  <a:lnTo>
                    <a:pt x="25" y="25"/>
                  </a:lnTo>
                  <a:lnTo>
                    <a:pt x="18" y="14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3" y="32"/>
                  </a:lnTo>
                  <a:lnTo>
                    <a:pt x="26" y="52"/>
                  </a:lnTo>
                  <a:lnTo>
                    <a:pt x="27" y="55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4" y="55"/>
                  </a:lnTo>
                  <a:lnTo>
                    <a:pt x="37" y="54"/>
                  </a:lnTo>
                  <a:lnTo>
                    <a:pt x="38" y="51"/>
                  </a:lnTo>
                  <a:lnTo>
                    <a:pt x="38" y="48"/>
                  </a:lnTo>
                  <a:lnTo>
                    <a:pt x="37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6" name="Freeform 1620"/>
            <p:cNvSpPr>
              <a:spLocks/>
            </p:cNvSpPr>
            <p:nvPr/>
          </p:nvSpPr>
          <p:spPr bwMode="auto">
            <a:xfrm>
              <a:off x="2369693" y="2640486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2147483647 w 34"/>
                <a:gd name="T11" fmla="*/ 2147483647 h 51"/>
                <a:gd name="T12" fmla="*/ 2147483647 w 34"/>
                <a:gd name="T13" fmla="*/ 2147483647 h 51"/>
                <a:gd name="T14" fmla="*/ 2147483647 w 34"/>
                <a:gd name="T15" fmla="*/ 2147483647 h 51"/>
                <a:gd name="T16" fmla="*/ 2147483647 w 34"/>
                <a:gd name="T17" fmla="*/ 2147483647 h 51"/>
                <a:gd name="T18" fmla="*/ 2147483647 w 34"/>
                <a:gd name="T19" fmla="*/ 2147483647 h 51"/>
                <a:gd name="T20" fmla="*/ 2147483647 w 34"/>
                <a:gd name="T21" fmla="*/ 2147483647 h 51"/>
                <a:gd name="T22" fmla="*/ 2147483647 w 34"/>
                <a:gd name="T23" fmla="*/ 2147483647 h 51"/>
                <a:gd name="T24" fmla="*/ 2147483647 w 34"/>
                <a:gd name="T25" fmla="*/ 2147483647 h 51"/>
                <a:gd name="T26" fmla="*/ 2147483647 w 34"/>
                <a:gd name="T27" fmla="*/ 0 h 51"/>
                <a:gd name="T28" fmla="*/ 2147483647 w 34"/>
                <a:gd name="T29" fmla="*/ 0 h 51"/>
                <a:gd name="T30" fmla="*/ 2147483647 w 34"/>
                <a:gd name="T31" fmla="*/ 0 h 51"/>
                <a:gd name="T32" fmla="*/ 2147483647 w 34"/>
                <a:gd name="T33" fmla="*/ 2147483647 h 51"/>
                <a:gd name="T34" fmla="*/ 0 w 34"/>
                <a:gd name="T35" fmla="*/ 2147483647 h 51"/>
                <a:gd name="T36" fmla="*/ 0 w 34"/>
                <a:gd name="T37" fmla="*/ 2147483647 h 51"/>
                <a:gd name="T38" fmla="*/ 0 w 34"/>
                <a:gd name="T39" fmla="*/ 2147483647 h 51"/>
                <a:gd name="T40" fmla="*/ 2147483647 w 34"/>
                <a:gd name="T41" fmla="*/ 2147483647 h 51"/>
                <a:gd name="T42" fmla="*/ 2147483647 w 34"/>
                <a:gd name="T43" fmla="*/ 2147483647 h 51"/>
                <a:gd name="T44" fmla="*/ 2147483647 w 34"/>
                <a:gd name="T45" fmla="*/ 2147483647 h 51"/>
                <a:gd name="T46" fmla="*/ 2147483647 w 34"/>
                <a:gd name="T47" fmla="*/ 2147483647 h 51"/>
                <a:gd name="T48" fmla="*/ 2147483647 w 34"/>
                <a:gd name="T49" fmla="*/ 2147483647 h 51"/>
                <a:gd name="T50" fmla="*/ 214748364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2147483647 w 34"/>
                <a:gd name="T65" fmla="*/ 2147483647 h 51"/>
                <a:gd name="T66" fmla="*/ 2147483647 w 34"/>
                <a:gd name="T67" fmla="*/ 2147483647 h 51"/>
                <a:gd name="T68" fmla="*/ 2147483647 w 34"/>
                <a:gd name="T69" fmla="*/ 2147483647 h 51"/>
                <a:gd name="T70" fmla="*/ 2147483647 w 34"/>
                <a:gd name="T71" fmla="*/ 2147483647 h 51"/>
                <a:gd name="T72" fmla="*/ 2147483647 w 34"/>
                <a:gd name="T73" fmla="*/ 2147483647 h 51"/>
                <a:gd name="T74" fmla="*/ 2147483647 w 34"/>
                <a:gd name="T75" fmla="*/ 2147483647 h 51"/>
                <a:gd name="T76" fmla="*/ 2147483647 w 34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4" h="51">
                  <a:moveTo>
                    <a:pt x="31" y="39"/>
                  </a:moveTo>
                  <a:lnTo>
                    <a:pt x="31" y="39"/>
                  </a:lnTo>
                  <a:lnTo>
                    <a:pt x="29" y="36"/>
                  </a:lnTo>
                  <a:lnTo>
                    <a:pt x="26" y="32"/>
                  </a:lnTo>
                  <a:lnTo>
                    <a:pt x="23" y="24"/>
                  </a:lnTo>
                  <a:lnTo>
                    <a:pt x="20" y="20"/>
                  </a:lnTo>
                  <a:lnTo>
                    <a:pt x="18" y="16"/>
                  </a:lnTo>
                  <a:lnTo>
                    <a:pt x="15" y="12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3"/>
                  </a:lnTo>
                  <a:lnTo>
                    <a:pt x="4" y="20"/>
                  </a:lnTo>
                  <a:lnTo>
                    <a:pt x="8" y="25"/>
                  </a:lnTo>
                  <a:lnTo>
                    <a:pt x="11" y="32"/>
                  </a:lnTo>
                  <a:lnTo>
                    <a:pt x="14" y="38"/>
                  </a:lnTo>
                  <a:lnTo>
                    <a:pt x="16" y="43"/>
                  </a:lnTo>
                  <a:lnTo>
                    <a:pt x="19" y="47"/>
                  </a:lnTo>
                  <a:lnTo>
                    <a:pt x="24" y="50"/>
                  </a:lnTo>
                  <a:lnTo>
                    <a:pt x="27" y="51"/>
                  </a:lnTo>
                  <a:lnTo>
                    <a:pt x="29" y="51"/>
                  </a:lnTo>
                  <a:lnTo>
                    <a:pt x="31" y="50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3" y="40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7" name="Freeform 1621"/>
            <p:cNvSpPr>
              <a:spLocks/>
            </p:cNvSpPr>
            <p:nvPr/>
          </p:nvSpPr>
          <p:spPr bwMode="auto">
            <a:xfrm>
              <a:off x="2336356" y="2915123"/>
              <a:ext cx="11113" cy="30163"/>
            </a:xfrm>
            <a:custGeom>
              <a:avLst/>
              <a:gdLst>
                <a:gd name="T0" fmla="*/ 2147483647 w 21"/>
                <a:gd name="T1" fmla="*/ 2147483647 h 55"/>
                <a:gd name="T2" fmla="*/ 2147483647 w 21"/>
                <a:gd name="T3" fmla="*/ 2147483647 h 55"/>
                <a:gd name="T4" fmla="*/ 2147483647 w 21"/>
                <a:gd name="T5" fmla="*/ 2147483647 h 55"/>
                <a:gd name="T6" fmla="*/ 2147483647 w 21"/>
                <a:gd name="T7" fmla="*/ 2147483647 h 55"/>
                <a:gd name="T8" fmla="*/ 2147483647 w 21"/>
                <a:gd name="T9" fmla="*/ 0 h 55"/>
                <a:gd name="T10" fmla="*/ 2147483647 w 21"/>
                <a:gd name="T11" fmla="*/ 0 h 55"/>
                <a:gd name="T12" fmla="*/ 2147483647 w 21"/>
                <a:gd name="T13" fmla="*/ 2147483647 h 55"/>
                <a:gd name="T14" fmla="*/ 2147483647 w 21"/>
                <a:gd name="T15" fmla="*/ 2147483647 h 55"/>
                <a:gd name="T16" fmla="*/ 0 w 21"/>
                <a:gd name="T17" fmla="*/ 2147483647 h 55"/>
                <a:gd name="T18" fmla="*/ 2147483647 w 21"/>
                <a:gd name="T19" fmla="*/ 2147483647 h 55"/>
                <a:gd name="T20" fmla="*/ 2147483647 w 21"/>
                <a:gd name="T21" fmla="*/ 2147483647 h 55"/>
                <a:gd name="T22" fmla="*/ 2147483647 w 21"/>
                <a:gd name="T23" fmla="*/ 2147483647 h 55"/>
                <a:gd name="T24" fmla="*/ 2147483647 w 21"/>
                <a:gd name="T25" fmla="*/ 2147483647 h 55"/>
                <a:gd name="T26" fmla="*/ 2147483647 w 21"/>
                <a:gd name="T27" fmla="*/ 2147483647 h 55"/>
                <a:gd name="T28" fmla="*/ 2147483647 w 21"/>
                <a:gd name="T29" fmla="*/ 2147483647 h 55"/>
                <a:gd name="T30" fmla="*/ 2147483647 w 21"/>
                <a:gd name="T31" fmla="*/ 2147483647 h 55"/>
                <a:gd name="T32" fmla="*/ 2147483647 w 21"/>
                <a:gd name="T33" fmla="*/ 2147483647 h 55"/>
                <a:gd name="T34" fmla="*/ 2147483647 w 21"/>
                <a:gd name="T35" fmla="*/ 2147483647 h 55"/>
                <a:gd name="T36" fmla="*/ 2147483647 w 21"/>
                <a:gd name="T37" fmla="*/ 2147483647 h 55"/>
                <a:gd name="T38" fmla="*/ 2147483647 w 21"/>
                <a:gd name="T39" fmla="*/ 2147483647 h 55"/>
                <a:gd name="T40" fmla="*/ 2147483647 w 21"/>
                <a:gd name="T41" fmla="*/ 2147483647 h 55"/>
                <a:gd name="T42" fmla="*/ 2147483647 w 21"/>
                <a:gd name="T43" fmla="*/ 2147483647 h 55"/>
                <a:gd name="T44" fmla="*/ 2147483647 w 21"/>
                <a:gd name="T45" fmla="*/ 2147483647 h 55"/>
                <a:gd name="T46" fmla="*/ 2147483647 w 21"/>
                <a:gd name="T47" fmla="*/ 2147483647 h 55"/>
                <a:gd name="T48" fmla="*/ 2147483647 w 21"/>
                <a:gd name="T49" fmla="*/ 2147483647 h 55"/>
                <a:gd name="T50" fmla="*/ 2147483647 w 21"/>
                <a:gd name="T51" fmla="*/ 2147483647 h 55"/>
                <a:gd name="T52" fmla="*/ 2147483647 w 21"/>
                <a:gd name="T53" fmla="*/ 2147483647 h 55"/>
                <a:gd name="T54" fmla="*/ 2147483647 w 21"/>
                <a:gd name="T55" fmla="*/ 2147483647 h 5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1" h="55">
                  <a:moveTo>
                    <a:pt x="14" y="6"/>
                  </a:moveTo>
                  <a:lnTo>
                    <a:pt x="14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9"/>
                  </a:lnTo>
                  <a:lnTo>
                    <a:pt x="3" y="19"/>
                  </a:lnTo>
                  <a:lnTo>
                    <a:pt x="6" y="29"/>
                  </a:lnTo>
                  <a:lnTo>
                    <a:pt x="8" y="49"/>
                  </a:lnTo>
                  <a:lnTo>
                    <a:pt x="8" y="52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5"/>
                  </a:lnTo>
                  <a:lnTo>
                    <a:pt x="18" y="53"/>
                  </a:lnTo>
                  <a:lnTo>
                    <a:pt x="19" y="52"/>
                  </a:lnTo>
                  <a:lnTo>
                    <a:pt x="21" y="49"/>
                  </a:lnTo>
                  <a:lnTo>
                    <a:pt x="21" y="47"/>
                  </a:lnTo>
                  <a:lnTo>
                    <a:pt x="18" y="26"/>
                  </a:lnTo>
                  <a:lnTo>
                    <a:pt x="17" y="15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8" name="Freeform 1622"/>
            <p:cNvSpPr>
              <a:spLocks/>
            </p:cNvSpPr>
            <p:nvPr/>
          </p:nvSpPr>
          <p:spPr bwMode="auto">
            <a:xfrm>
              <a:off x="2352231" y="2907186"/>
              <a:ext cx="9525" cy="17463"/>
            </a:xfrm>
            <a:custGeom>
              <a:avLst/>
              <a:gdLst>
                <a:gd name="T0" fmla="*/ 2147483647 w 20"/>
                <a:gd name="T1" fmla="*/ 2147483647 h 34"/>
                <a:gd name="T2" fmla="*/ 2147483647 w 20"/>
                <a:gd name="T3" fmla="*/ 2147483647 h 34"/>
                <a:gd name="T4" fmla="*/ 2147483647 w 20"/>
                <a:gd name="T5" fmla="*/ 2147483647 h 34"/>
                <a:gd name="T6" fmla="*/ 2147483647 w 20"/>
                <a:gd name="T7" fmla="*/ 2147483647 h 34"/>
                <a:gd name="T8" fmla="*/ 2147483647 w 20"/>
                <a:gd name="T9" fmla="*/ 2147483647 h 34"/>
                <a:gd name="T10" fmla="*/ 2147483647 w 20"/>
                <a:gd name="T11" fmla="*/ 2147483647 h 34"/>
                <a:gd name="T12" fmla="*/ 2147483647 w 20"/>
                <a:gd name="T13" fmla="*/ 0 h 34"/>
                <a:gd name="T14" fmla="*/ 2147483647 w 20"/>
                <a:gd name="T15" fmla="*/ 2147483647 h 34"/>
                <a:gd name="T16" fmla="*/ 2147483647 w 20"/>
                <a:gd name="T17" fmla="*/ 2147483647 h 34"/>
                <a:gd name="T18" fmla="*/ 2147483647 w 20"/>
                <a:gd name="T19" fmla="*/ 2147483647 h 34"/>
                <a:gd name="T20" fmla="*/ 0 w 20"/>
                <a:gd name="T21" fmla="*/ 2147483647 h 34"/>
                <a:gd name="T22" fmla="*/ 2147483647 w 20"/>
                <a:gd name="T23" fmla="*/ 2147483647 h 34"/>
                <a:gd name="T24" fmla="*/ 2147483647 w 20"/>
                <a:gd name="T25" fmla="*/ 2147483647 h 34"/>
                <a:gd name="T26" fmla="*/ 2147483647 w 20"/>
                <a:gd name="T27" fmla="*/ 2147483647 h 34"/>
                <a:gd name="T28" fmla="*/ 2147483647 w 20"/>
                <a:gd name="T29" fmla="*/ 2147483647 h 34"/>
                <a:gd name="T30" fmla="*/ 2147483647 w 20"/>
                <a:gd name="T31" fmla="*/ 2147483647 h 34"/>
                <a:gd name="T32" fmla="*/ 2147483647 w 20"/>
                <a:gd name="T33" fmla="*/ 2147483647 h 34"/>
                <a:gd name="T34" fmla="*/ 2147483647 w 20"/>
                <a:gd name="T35" fmla="*/ 2147483647 h 34"/>
                <a:gd name="T36" fmla="*/ 2147483647 w 20"/>
                <a:gd name="T37" fmla="*/ 2147483647 h 34"/>
                <a:gd name="T38" fmla="*/ 2147483647 w 20"/>
                <a:gd name="T39" fmla="*/ 2147483647 h 34"/>
                <a:gd name="T40" fmla="*/ 2147483647 w 20"/>
                <a:gd name="T41" fmla="*/ 2147483647 h 34"/>
                <a:gd name="T42" fmla="*/ 2147483647 w 20"/>
                <a:gd name="T43" fmla="*/ 2147483647 h 34"/>
                <a:gd name="T44" fmla="*/ 2147483647 w 20"/>
                <a:gd name="T45" fmla="*/ 2147483647 h 34"/>
                <a:gd name="T46" fmla="*/ 2147483647 w 20"/>
                <a:gd name="T47" fmla="*/ 2147483647 h 34"/>
                <a:gd name="T48" fmla="*/ 2147483647 w 20"/>
                <a:gd name="T49" fmla="*/ 2147483647 h 34"/>
                <a:gd name="T50" fmla="*/ 2147483647 w 20"/>
                <a:gd name="T51" fmla="*/ 2147483647 h 34"/>
                <a:gd name="T52" fmla="*/ 2147483647 w 20"/>
                <a:gd name="T53" fmla="*/ 2147483647 h 34"/>
                <a:gd name="T54" fmla="*/ 2147483647 w 20"/>
                <a:gd name="T55" fmla="*/ 2147483647 h 34"/>
                <a:gd name="T56" fmla="*/ 2147483647 w 20"/>
                <a:gd name="T57" fmla="*/ 2147483647 h 34"/>
                <a:gd name="T58" fmla="*/ 2147483647 w 20"/>
                <a:gd name="T59" fmla="*/ 2147483647 h 34"/>
                <a:gd name="T60" fmla="*/ 2147483647 w 20"/>
                <a:gd name="T61" fmla="*/ 2147483647 h 34"/>
                <a:gd name="T62" fmla="*/ 2147483647 w 20"/>
                <a:gd name="T63" fmla="*/ 2147483647 h 34"/>
                <a:gd name="T64" fmla="*/ 2147483647 w 20"/>
                <a:gd name="T65" fmla="*/ 2147483647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0" h="34">
                  <a:moveTo>
                    <a:pt x="16" y="14"/>
                  </a:moveTo>
                  <a:lnTo>
                    <a:pt x="16" y="14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6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3" y="18"/>
                  </a:lnTo>
                  <a:lnTo>
                    <a:pt x="6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2" y="34"/>
                  </a:lnTo>
                  <a:lnTo>
                    <a:pt x="15" y="34"/>
                  </a:lnTo>
                  <a:lnTo>
                    <a:pt x="16" y="34"/>
                  </a:lnTo>
                  <a:lnTo>
                    <a:pt x="19" y="33"/>
                  </a:lnTo>
                  <a:lnTo>
                    <a:pt x="20" y="31"/>
                  </a:lnTo>
                  <a:lnTo>
                    <a:pt x="20" y="27"/>
                  </a:lnTo>
                  <a:lnTo>
                    <a:pt x="19" y="21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9" name="Freeform 1623"/>
            <p:cNvSpPr>
              <a:spLocks/>
            </p:cNvSpPr>
            <p:nvPr/>
          </p:nvSpPr>
          <p:spPr bwMode="auto">
            <a:xfrm>
              <a:off x="2371281" y="2900836"/>
              <a:ext cx="11113" cy="15875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2147483647 h 30"/>
                <a:gd name="T6" fmla="*/ 2147483647 w 20"/>
                <a:gd name="T7" fmla="*/ 2147483647 h 30"/>
                <a:gd name="T8" fmla="*/ 2147483647 w 20"/>
                <a:gd name="T9" fmla="*/ 2147483647 h 30"/>
                <a:gd name="T10" fmla="*/ 2147483647 w 20"/>
                <a:gd name="T11" fmla="*/ 0 h 30"/>
                <a:gd name="T12" fmla="*/ 2147483647 w 20"/>
                <a:gd name="T13" fmla="*/ 0 h 30"/>
                <a:gd name="T14" fmla="*/ 2147483647 w 20"/>
                <a:gd name="T15" fmla="*/ 0 h 30"/>
                <a:gd name="T16" fmla="*/ 2147483647 w 20"/>
                <a:gd name="T17" fmla="*/ 2147483647 h 30"/>
                <a:gd name="T18" fmla="*/ 0 w 20"/>
                <a:gd name="T19" fmla="*/ 2147483647 h 30"/>
                <a:gd name="T20" fmla="*/ 0 w 20"/>
                <a:gd name="T21" fmla="*/ 2147483647 h 30"/>
                <a:gd name="T22" fmla="*/ 0 w 20"/>
                <a:gd name="T23" fmla="*/ 2147483647 h 30"/>
                <a:gd name="T24" fmla="*/ 0 w 20"/>
                <a:gd name="T25" fmla="*/ 2147483647 h 30"/>
                <a:gd name="T26" fmla="*/ 2147483647 w 20"/>
                <a:gd name="T27" fmla="*/ 2147483647 h 30"/>
                <a:gd name="T28" fmla="*/ 2147483647 w 20"/>
                <a:gd name="T29" fmla="*/ 2147483647 h 30"/>
                <a:gd name="T30" fmla="*/ 2147483647 w 20"/>
                <a:gd name="T31" fmla="*/ 2147483647 h 30"/>
                <a:gd name="T32" fmla="*/ 2147483647 w 20"/>
                <a:gd name="T33" fmla="*/ 2147483647 h 30"/>
                <a:gd name="T34" fmla="*/ 2147483647 w 20"/>
                <a:gd name="T35" fmla="*/ 2147483647 h 30"/>
                <a:gd name="T36" fmla="*/ 2147483647 w 20"/>
                <a:gd name="T37" fmla="*/ 2147483647 h 30"/>
                <a:gd name="T38" fmla="*/ 2147483647 w 20"/>
                <a:gd name="T39" fmla="*/ 2147483647 h 30"/>
                <a:gd name="T40" fmla="*/ 2147483647 w 20"/>
                <a:gd name="T41" fmla="*/ 2147483647 h 30"/>
                <a:gd name="T42" fmla="*/ 2147483647 w 20"/>
                <a:gd name="T43" fmla="*/ 2147483647 h 30"/>
                <a:gd name="T44" fmla="*/ 2147483647 w 20"/>
                <a:gd name="T45" fmla="*/ 2147483647 h 30"/>
                <a:gd name="T46" fmla="*/ 2147483647 w 20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0" h="30">
                  <a:moveTo>
                    <a:pt x="20" y="22"/>
                  </a:moveTo>
                  <a:lnTo>
                    <a:pt x="20" y="22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11" y="30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7" y="30"/>
                  </a:lnTo>
                  <a:lnTo>
                    <a:pt x="19" y="27"/>
                  </a:lnTo>
                  <a:lnTo>
                    <a:pt x="20" y="26"/>
                  </a:lnTo>
                  <a:lnTo>
                    <a:pt x="20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0" name="Freeform 1624"/>
            <p:cNvSpPr>
              <a:spLocks/>
            </p:cNvSpPr>
            <p:nvPr/>
          </p:nvSpPr>
          <p:spPr bwMode="auto">
            <a:xfrm>
              <a:off x="2363343" y="3340573"/>
              <a:ext cx="19050" cy="38100"/>
            </a:xfrm>
            <a:custGeom>
              <a:avLst/>
              <a:gdLst>
                <a:gd name="T0" fmla="*/ 2147483647 w 34"/>
                <a:gd name="T1" fmla="*/ 2147483647 h 70"/>
                <a:gd name="T2" fmla="*/ 2147483647 w 34"/>
                <a:gd name="T3" fmla="*/ 2147483647 h 70"/>
                <a:gd name="T4" fmla="*/ 2147483647 w 34"/>
                <a:gd name="T5" fmla="*/ 2147483647 h 70"/>
                <a:gd name="T6" fmla="*/ 2147483647 w 34"/>
                <a:gd name="T7" fmla="*/ 2147483647 h 70"/>
                <a:gd name="T8" fmla="*/ 2147483647 w 34"/>
                <a:gd name="T9" fmla="*/ 2147483647 h 70"/>
                <a:gd name="T10" fmla="*/ 2147483647 w 34"/>
                <a:gd name="T11" fmla="*/ 2147483647 h 70"/>
                <a:gd name="T12" fmla="*/ 2147483647 w 34"/>
                <a:gd name="T13" fmla="*/ 2147483647 h 70"/>
                <a:gd name="T14" fmla="*/ 2147483647 w 34"/>
                <a:gd name="T15" fmla="*/ 2147483647 h 70"/>
                <a:gd name="T16" fmla="*/ 2147483647 w 34"/>
                <a:gd name="T17" fmla="*/ 2147483647 h 70"/>
                <a:gd name="T18" fmla="*/ 2147483647 w 34"/>
                <a:gd name="T19" fmla="*/ 2147483647 h 70"/>
                <a:gd name="T20" fmla="*/ 2147483647 w 34"/>
                <a:gd name="T21" fmla="*/ 2147483647 h 70"/>
                <a:gd name="T22" fmla="*/ 2147483647 w 34"/>
                <a:gd name="T23" fmla="*/ 2147483647 h 70"/>
                <a:gd name="T24" fmla="*/ 2147483647 w 34"/>
                <a:gd name="T25" fmla="*/ 0 h 70"/>
                <a:gd name="T26" fmla="*/ 2147483647 w 34"/>
                <a:gd name="T27" fmla="*/ 0 h 70"/>
                <a:gd name="T28" fmla="*/ 2147483647 w 34"/>
                <a:gd name="T29" fmla="*/ 0 h 70"/>
                <a:gd name="T30" fmla="*/ 2147483647 w 34"/>
                <a:gd name="T31" fmla="*/ 2147483647 h 70"/>
                <a:gd name="T32" fmla="*/ 0 w 34"/>
                <a:gd name="T33" fmla="*/ 2147483647 h 70"/>
                <a:gd name="T34" fmla="*/ 0 w 34"/>
                <a:gd name="T35" fmla="*/ 2147483647 h 70"/>
                <a:gd name="T36" fmla="*/ 0 w 34"/>
                <a:gd name="T37" fmla="*/ 2147483647 h 70"/>
                <a:gd name="T38" fmla="*/ 2147483647 w 34"/>
                <a:gd name="T39" fmla="*/ 2147483647 h 70"/>
                <a:gd name="T40" fmla="*/ 2147483647 w 34"/>
                <a:gd name="T41" fmla="*/ 2147483647 h 70"/>
                <a:gd name="T42" fmla="*/ 2147483647 w 34"/>
                <a:gd name="T43" fmla="*/ 2147483647 h 70"/>
                <a:gd name="T44" fmla="*/ 2147483647 w 34"/>
                <a:gd name="T45" fmla="*/ 2147483647 h 70"/>
                <a:gd name="T46" fmla="*/ 2147483647 w 34"/>
                <a:gd name="T47" fmla="*/ 2147483647 h 70"/>
                <a:gd name="T48" fmla="*/ 2147483647 w 34"/>
                <a:gd name="T49" fmla="*/ 2147483647 h 70"/>
                <a:gd name="T50" fmla="*/ 2147483647 w 34"/>
                <a:gd name="T51" fmla="*/ 2147483647 h 70"/>
                <a:gd name="T52" fmla="*/ 2147483647 w 34"/>
                <a:gd name="T53" fmla="*/ 2147483647 h 70"/>
                <a:gd name="T54" fmla="*/ 2147483647 w 34"/>
                <a:gd name="T55" fmla="*/ 2147483647 h 70"/>
                <a:gd name="T56" fmla="*/ 2147483647 w 34"/>
                <a:gd name="T57" fmla="*/ 2147483647 h 70"/>
                <a:gd name="T58" fmla="*/ 2147483647 w 34"/>
                <a:gd name="T59" fmla="*/ 2147483647 h 70"/>
                <a:gd name="T60" fmla="*/ 2147483647 w 34"/>
                <a:gd name="T61" fmla="*/ 2147483647 h 70"/>
                <a:gd name="T62" fmla="*/ 2147483647 w 34"/>
                <a:gd name="T63" fmla="*/ 2147483647 h 70"/>
                <a:gd name="T64" fmla="*/ 2147483647 w 34"/>
                <a:gd name="T65" fmla="*/ 2147483647 h 70"/>
                <a:gd name="T66" fmla="*/ 2147483647 w 34"/>
                <a:gd name="T67" fmla="*/ 2147483647 h 70"/>
                <a:gd name="T68" fmla="*/ 2147483647 w 34"/>
                <a:gd name="T69" fmla="*/ 2147483647 h 70"/>
                <a:gd name="T70" fmla="*/ 2147483647 w 34"/>
                <a:gd name="T71" fmla="*/ 2147483647 h 70"/>
                <a:gd name="T72" fmla="*/ 2147483647 w 34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4" h="70">
                  <a:moveTo>
                    <a:pt x="31" y="58"/>
                  </a:moveTo>
                  <a:lnTo>
                    <a:pt x="31" y="58"/>
                  </a:lnTo>
                  <a:lnTo>
                    <a:pt x="29" y="52"/>
                  </a:lnTo>
                  <a:lnTo>
                    <a:pt x="25" y="47"/>
                  </a:lnTo>
                  <a:lnTo>
                    <a:pt x="21" y="33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4"/>
                  </a:lnTo>
                  <a:lnTo>
                    <a:pt x="3" y="21"/>
                  </a:lnTo>
                  <a:lnTo>
                    <a:pt x="8" y="37"/>
                  </a:lnTo>
                  <a:lnTo>
                    <a:pt x="10" y="46"/>
                  </a:lnTo>
                  <a:lnTo>
                    <a:pt x="14" y="54"/>
                  </a:lnTo>
                  <a:lnTo>
                    <a:pt x="18" y="61"/>
                  </a:lnTo>
                  <a:lnTo>
                    <a:pt x="22" y="67"/>
                  </a:lnTo>
                  <a:lnTo>
                    <a:pt x="25" y="69"/>
                  </a:lnTo>
                  <a:lnTo>
                    <a:pt x="27" y="70"/>
                  </a:lnTo>
                  <a:lnTo>
                    <a:pt x="30" y="69"/>
                  </a:lnTo>
                  <a:lnTo>
                    <a:pt x="31" y="67"/>
                  </a:lnTo>
                  <a:lnTo>
                    <a:pt x="33" y="65"/>
                  </a:lnTo>
                  <a:lnTo>
                    <a:pt x="34" y="63"/>
                  </a:lnTo>
                  <a:lnTo>
                    <a:pt x="34" y="61"/>
                  </a:lnTo>
                  <a:lnTo>
                    <a:pt x="31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1" name="Freeform 1625"/>
            <p:cNvSpPr>
              <a:spLocks/>
            </p:cNvSpPr>
            <p:nvPr/>
          </p:nvSpPr>
          <p:spPr bwMode="auto">
            <a:xfrm>
              <a:off x="2379218" y="3315173"/>
              <a:ext cx="19050" cy="39688"/>
            </a:xfrm>
            <a:custGeom>
              <a:avLst/>
              <a:gdLst>
                <a:gd name="T0" fmla="*/ 2147483647 w 35"/>
                <a:gd name="T1" fmla="*/ 2147483647 h 73"/>
                <a:gd name="T2" fmla="*/ 2147483647 w 35"/>
                <a:gd name="T3" fmla="*/ 2147483647 h 73"/>
                <a:gd name="T4" fmla="*/ 2147483647 w 35"/>
                <a:gd name="T5" fmla="*/ 2147483647 h 73"/>
                <a:gd name="T6" fmla="*/ 2147483647 w 35"/>
                <a:gd name="T7" fmla="*/ 2147483647 h 73"/>
                <a:gd name="T8" fmla="*/ 2147483647 w 35"/>
                <a:gd name="T9" fmla="*/ 2147483647 h 73"/>
                <a:gd name="T10" fmla="*/ 2147483647 w 35"/>
                <a:gd name="T11" fmla="*/ 2147483647 h 73"/>
                <a:gd name="T12" fmla="*/ 2147483647 w 35"/>
                <a:gd name="T13" fmla="*/ 2147483647 h 73"/>
                <a:gd name="T14" fmla="*/ 2147483647 w 35"/>
                <a:gd name="T15" fmla="*/ 2147483647 h 73"/>
                <a:gd name="T16" fmla="*/ 2147483647 w 35"/>
                <a:gd name="T17" fmla="*/ 2147483647 h 73"/>
                <a:gd name="T18" fmla="*/ 2147483647 w 35"/>
                <a:gd name="T19" fmla="*/ 2147483647 h 73"/>
                <a:gd name="T20" fmla="*/ 2147483647 w 35"/>
                <a:gd name="T21" fmla="*/ 2147483647 h 73"/>
                <a:gd name="T22" fmla="*/ 2147483647 w 35"/>
                <a:gd name="T23" fmla="*/ 2147483647 h 73"/>
                <a:gd name="T24" fmla="*/ 2147483647 w 35"/>
                <a:gd name="T25" fmla="*/ 0 h 73"/>
                <a:gd name="T26" fmla="*/ 2147483647 w 35"/>
                <a:gd name="T27" fmla="*/ 0 h 73"/>
                <a:gd name="T28" fmla="*/ 2147483647 w 35"/>
                <a:gd name="T29" fmla="*/ 0 h 73"/>
                <a:gd name="T30" fmla="*/ 2147483647 w 35"/>
                <a:gd name="T31" fmla="*/ 2147483647 h 73"/>
                <a:gd name="T32" fmla="*/ 0 w 35"/>
                <a:gd name="T33" fmla="*/ 2147483647 h 73"/>
                <a:gd name="T34" fmla="*/ 0 w 35"/>
                <a:gd name="T35" fmla="*/ 2147483647 h 73"/>
                <a:gd name="T36" fmla="*/ 0 w 35"/>
                <a:gd name="T37" fmla="*/ 2147483647 h 73"/>
                <a:gd name="T38" fmla="*/ 0 w 35"/>
                <a:gd name="T39" fmla="*/ 2147483647 h 73"/>
                <a:gd name="T40" fmla="*/ 2147483647 w 35"/>
                <a:gd name="T41" fmla="*/ 2147483647 h 73"/>
                <a:gd name="T42" fmla="*/ 2147483647 w 35"/>
                <a:gd name="T43" fmla="*/ 2147483647 h 73"/>
                <a:gd name="T44" fmla="*/ 2147483647 w 35"/>
                <a:gd name="T45" fmla="*/ 2147483647 h 73"/>
                <a:gd name="T46" fmla="*/ 2147483647 w 35"/>
                <a:gd name="T47" fmla="*/ 2147483647 h 73"/>
                <a:gd name="T48" fmla="*/ 2147483647 w 35"/>
                <a:gd name="T49" fmla="*/ 2147483647 h 73"/>
                <a:gd name="T50" fmla="*/ 2147483647 w 35"/>
                <a:gd name="T51" fmla="*/ 2147483647 h 73"/>
                <a:gd name="T52" fmla="*/ 2147483647 w 35"/>
                <a:gd name="T53" fmla="*/ 2147483647 h 73"/>
                <a:gd name="T54" fmla="*/ 2147483647 w 35"/>
                <a:gd name="T55" fmla="*/ 2147483647 h 73"/>
                <a:gd name="T56" fmla="*/ 2147483647 w 35"/>
                <a:gd name="T57" fmla="*/ 2147483647 h 73"/>
                <a:gd name="T58" fmla="*/ 2147483647 w 35"/>
                <a:gd name="T59" fmla="*/ 2147483647 h 73"/>
                <a:gd name="T60" fmla="*/ 2147483647 w 35"/>
                <a:gd name="T61" fmla="*/ 2147483647 h 73"/>
                <a:gd name="T62" fmla="*/ 2147483647 w 35"/>
                <a:gd name="T63" fmla="*/ 2147483647 h 73"/>
                <a:gd name="T64" fmla="*/ 2147483647 w 35"/>
                <a:gd name="T65" fmla="*/ 2147483647 h 73"/>
                <a:gd name="T66" fmla="*/ 2147483647 w 35"/>
                <a:gd name="T67" fmla="*/ 2147483647 h 73"/>
                <a:gd name="T68" fmla="*/ 2147483647 w 35"/>
                <a:gd name="T69" fmla="*/ 2147483647 h 73"/>
                <a:gd name="T70" fmla="*/ 2147483647 w 35"/>
                <a:gd name="T71" fmla="*/ 2147483647 h 7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" h="73">
                  <a:moveTo>
                    <a:pt x="35" y="64"/>
                  </a:moveTo>
                  <a:lnTo>
                    <a:pt x="35" y="64"/>
                  </a:lnTo>
                  <a:lnTo>
                    <a:pt x="31" y="57"/>
                  </a:lnTo>
                  <a:lnTo>
                    <a:pt x="29" y="50"/>
                  </a:lnTo>
                  <a:lnTo>
                    <a:pt x="23" y="34"/>
                  </a:lnTo>
                  <a:lnTo>
                    <a:pt x="16" y="20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4"/>
                  </a:lnTo>
                  <a:lnTo>
                    <a:pt x="18" y="62"/>
                  </a:lnTo>
                  <a:lnTo>
                    <a:pt x="23" y="71"/>
                  </a:lnTo>
                  <a:lnTo>
                    <a:pt x="24" y="73"/>
                  </a:lnTo>
                  <a:lnTo>
                    <a:pt x="27" y="73"/>
                  </a:lnTo>
                  <a:lnTo>
                    <a:pt x="30" y="73"/>
                  </a:lnTo>
                  <a:lnTo>
                    <a:pt x="33" y="73"/>
                  </a:lnTo>
                  <a:lnTo>
                    <a:pt x="34" y="71"/>
                  </a:lnTo>
                  <a:lnTo>
                    <a:pt x="35" y="69"/>
                  </a:lnTo>
                  <a:lnTo>
                    <a:pt x="35" y="67"/>
                  </a:lnTo>
                  <a:lnTo>
                    <a:pt x="35" y="6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2" name="Freeform 1626"/>
            <p:cNvSpPr>
              <a:spLocks/>
            </p:cNvSpPr>
            <p:nvPr/>
          </p:nvSpPr>
          <p:spPr bwMode="auto">
            <a:xfrm>
              <a:off x="2388743" y="3296123"/>
              <a:ext cx="22225" cy="31750"/>
            </a:xfrm>
            <a:custGeom>
              <a:avLst/>
              <a:gdLst>
                <a:gd name="T0" fmla="*/ 2147483647 w 40"/>
                <a:gd name="T1" fmla="*/ 2147483647 h 61"/>
                <a:gd name="T2" fmla="*/ 2147483647 w 40"/>
                <a:gd name="T3" fmla="*/ 2147483647 h 61"/>
                <a:gd name="T4" fmla="*/ 2147483647 w 40"/>
                <a:gd name="T5" fmla="*/ 2147483647 h 61"/>
                <a:gd name="T6" fmla="*/ 2147483647 w 40"/>
                <a:gd name="T7" fmla="*/ 2147483647 h 61"/>
                <a:gd name="T8" fmla="*/ 2147483647 w 40"/>
                <a:gd name="T9" fmla="*/ 2147483647 h 61"/>
                <a:gd name="T10" fmla="*/ 2147483647 w 40"/>
                <a:gd name="T11" fmla="*/ 2147483647 h 61"/>
                <a:gd name="T12" fmla="*/ 2147483647 w 40"/>
                <a:gd name="T13" fmla="*/ 2147483647 h 61"/>
                <a:gd name="T14" fmla="*/ 2147483647 w 40"/>
                <a:gd name="T15" fmla="*/ 0 h 61"/>
                <a:gd name="T16" fmla="*/ 2147483647 w 40"/>
                <a:gd name="T17" fmla="*/ 0 h 61"/>
                <a:gd name="T18" fmla="*/ 2147483647 w 40"/>
                <a:gd name="T19" fmla="*/ 2147483647 h 61"/>
                <a:gd name="T20" fmla="*/ 2147483647 w 40"/>
                <a:gd name="T21" fmla="*/ 2147483647 h 61"/>
                <a:gd name="T22" fmla="*/ 0 w 40"/>
                <a:gd name="T23" fmla="*/ 2147483647 h 61"/>
                <a:gd name="T24" fmla="*/ 0 w 40"/>
                <a:gd name="T25" fmla="*/ 2147483647 h 61"/>
                <a:gd name="T26" fmla="*/ 2147483647 w 40"/>
                <a:gd name="T27" fmla="*/ 2147483647 h 61"/>
                <a:gd name="T28" fmla="*/ 2147483647 w 40"/>
                <a:gd name="T29" fmla="*/ 2147483647 h 61"/>
                <a:gd name="T30" fmla="*/ 2147483647 w 40"/>
                <a:gd name="T31" fmla="*/ 2147483647 h 61"/>
                <a:gd name="T32" fmla="*/ 2147483647 w 40"/>
                <a:gd name="T33" fmla="*/ 2147483647 h 61"/>
                <a:gd name="T34" fmla="*/ 2147483647 w 40"/>
                <a:gd name="T35" fmla="*/ 2147483647 h 61"/>
                <a:gd name="T36" fmla="*/ 2147483647 w 40"/>
                <a:gd name="T37" fmla="*/ 2147483647 h 61"/>
                <a:gd name="T38" fmla="*/ 2147483647 w 40"/>
                <a:gd name="T39" fmla="*/ 2147483647 h 61"/>
                <a:gd name="T40" fmla="*/ 2147483647 w 40"/>
                <a:gd name="T41" fmla="*/ 2147483647 h 61"/>
                <a:gd name="T42" fmla="*/ 2147483647 w 40"/>
                <a:gd name="T43" fmla="*/ 2147483647 h 61"/>
                <a:gd name="T44" fmla="*/ 2147483647 w 40"/>
                <a:gd name="T45" fmla="*/ 2147483647 h 61"/>
                <a:gd name="T46" fmla="*/ 2147483647 w 40"/>
                <a:gd name="T47" fmla="*/ 2147483647 h 61"/>
                <a:gd name="T48" fmla="*/ 2147483647 w 40"/>
                <a:gd name="T49" fmla="*/ 2147483647 h 61"/>
                <a:gd name="T50" fmla="*/ 2147483647 w 40"/>
                <a:gd name="T51" fmla="*/ 2147483647 h 61"/>
                <a:gd name="T52" fmla="*/ 2147483647 w 40"/>
                <a:gd name="T53" fmla="*/ 2147483647 h 61"/>
                <a:gd name="T54" fmla="*/ 2147483647 w 40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0" h="61">
                  <a:moveTo>
                    <a:pt x="39" y="49"/>
                  </a:moveTo>
                  <a:lnTo>
                    <a:pt x="39" y="49"/>
                  </a:lnTo>
                  <a:lnTo>
                    <a:pt x="31" y="38"/>
                  </a:lnTo>
                  <a:lnTo>
                    <a:pt x="24" y="28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3" y="36"/>
                  </a:lnTo>
                  <a:lnTo>
                    <a:pt x="20" y="48"/>
                  </a:lnTo>
                  <a:lnTo>
                    <a:pt x="28" y="59"/>
                  </a:lnTo>
                  <a:lnTo>
                    <a:pt x="31" y="61"/>
                  </a:lnTo>
                  <a:lnTo>
                    <a:pt x="34" y="61"/>
                  </a:lnTo>
                  <a:lnTo>
                    <a:pt x="36" y="61"/>
                  </a:lnTo>
                  <a:lnTo>
                    <a:pt x="38" y="60"/>
                  </a:lnTo>
                  <a:lnTo>
                    <a:pt x="39" y="57"/>
                  </a:lnTo>
                  <a:lnTo>
                    <a:pt x="40" y="55"/>
                  </a:lnTo>
                  <a:lnTo>
                    <a:pt x="40" y="52"/>
                  </a:lnTo>
                  <a:lnTo>
                    <a:pt x="39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3" name="Freeform 1627"/>
            <p:cNvSpPr>
              <a:spLocks/>
            </p:cNvSpPr>
            <p:nvPr/>
          </p:nvSpPr>
          <p:spPr bwMode="auto">
            <a:xfrm>
              <a:off x="2406206" y="3269136"/>
              <a:ext cx="20638" cy="33338"/>
            </a:xfrm>
            <a:custGeom>
              <a:avLst/>
              <a:gdLst>
                <a:gd name="T0" fmla="*/ 2147483647 w 41"/>
                <a:gd name="T1" fmla="*/ 2147483647 h 63"/>
                <a:gd name="T2" fmla="*/ 2147483647 w 41"/>
                <a:gd name="T3" fmla="*/ 2147483647 h 63"/>
                <a:gd name="T4" fmla="*/ 2147483647 w 41"/>
                <a:gd name="T5" fmla="*/ 2147483647 h 63"/>
                <a:gd name="T6" fmla="*/ 2147483647 w 41"/>
                <a:gd name="T7" fmla="*/ 2147483647 h 63"/>
                <a:gd name="T8" fmla="*/ 2147483647 w 41"/>
                <a:gd name="T9" fmla="*/ 2147483647 h 63"/>
                <a:gd name="T10" fmla="*/ 2147483647 w 41"/>
                <a:gd name="T11" fmla="*/ 2147483647 h 63"/>
                <a:gd name="T12" fmla="*/ 2147483647 w 41"/>
                <a:gd name="T13" fmla="*/ 2147483647 h 63"/>
                <a:gd name="T14" fmla="*/ 2147483647 w 41"/>
                <a:gd name="T15" fmla="*/ 2147483647 h 63"/>
                <a:gd name="T16" fmla="*/ 2147483647 w 41"/>
                <a:gd name="T17" fmla="*/ 0 h 63"/>
                <a:gd name="T18" fmla="*/ 2147483647 w 41"/>
                <a:gd name="T19" fmla="*/ 0 h 63"/>
                <a:gd name="T20" fmla="*/ 2147483647 w 41"/>
                <a:gd name="T21" fmla="*/ 2147483647 h 63"/>
                <a:gd name="T22" fmla="*/ 2147483647 w 41"/>
                <a:gd name="T23" fmla="*/ 2147483647 h 63"/>
                <a:gd name="T24" fmla="*/ 2147483647 w 41"/>
                <a:gd name="T25" fmla="*/ 2147483647 h 63"/>
                <a:gd name="T26" fmla="*/ 0 w 41"/>
                <a:gd name="T27" fmla="*/ 2147483647 h 63"/>
                <a:gd name="T28" fmla="*/ 2147483647 w 41"/>
                <a:gd name="T29" fmla="*/ 2147483647 h 63"/>
                <a:gd name="T30" fmla="*/ 2147483647 w 41"/>
                <a:gd name="T31" fmla="*/ 2147483647 h 63"/>
                <a:gd name="T32" fmla="*/ 2147483647 w 41"/>
                <a:gd name="T33" fmla="*/ 2147483647 h 63"/>
                <a:gd name="T34" fmla="*/ 2147483647 w 41"/>
                <a:gd name="T35" fmla="*/ 2147483647 h 63"/>
                <a:gd name="T36" fmla="*/ 2147483647 w 41"/>
                <a:gd name="T37" fmla="*/ 2147483647 h 63"/>
                <a:gd name="T38" fmla="*/ 2147483647 w 41"/>
                <a:gd name="T39" fmla="*/ 2147483647 h 63"/>
                <a:gd name="T40" fmla="*/ 2147483647 w 41"/>
                <a:gd name="T41" fmla="*/ 2147483647 h 63"/>
                <a:gd name="T42" fmla="*/ 2147483647 w 41"/>
                <a:gd name="T43" fmla="*/ 2147483647 h 63"/>
                <a:gd name="T44" fmla="*/ 2147483647 w 41"/>
                <a:gd name="T45" fmla="*/ 2147483647 h 63"/>
                <a:gd name="T46" fmla="*/ 2147483647 w 41"/>
                <a:gd name="T47" fmla="*/ 2147483647 h 63"/>
                <a:gd name="T48" fmla="*/ 2147483647 w 41"/>
                <a:gd name="T49" fmla="*/ 2147483647 h 63"/>
                <a:gd name="T50" fmla="*/ 2147483647 w 41"/>
                <a:gd name="T51" fmla="*/ 2147483647 h 63"/>
                <a:gd name="T52" fmla="*/ 2147483647 w 41"/>
                <a:gd name="T53" fmla="*/ 2147483647 h 63"/>
                <a:gd name="T54" fmla="*/ 2147483647 w 41"/>
                <a:gd name="T55" fmla="*/ 2147483647 h 63"/>
                <a:gd name="T56" fmla="*/ 2147483647 w 41"/>
                <a:gd name="T57" fmla="*/ 2147483647 h 63"/>
                <a:gd name="T58" fmla="*/ 2147483647 w 41"/>
                <a:gd name="T59" fmla="*/ 2147483647 h 6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1" h="63">
                  <a:moveTo>
                    <a:pt x="39" y="52"/>
                  </a:moveTo>
                  <a:lnTo>
                    <a:pt x="39" y="52"/>
                  </a:lnTo>
                  <a:lnTo>
                    <a:pt x="31" y="40"/>
                  </a:lnTo>
                  <a:lnTo>
                    <a:pt x="24" y="28"/>
                  </a:lnTo>
                  <a:lnTo>
                    <a:pt x="19" y="16"/>
                  </a:lnTo>
                  <a:lnTo>
                    <a:pt x="13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0" y="8"/>
                  </a:lnTo>
                  <a:lnTo>
                    <a:pt x="1" y="10"/>
                  </a:lnTo>
                  <a:lnTo>
                    <a:pt x="8" y="24"/>
                  </a:lnTo>
                  <a:lnTo>
                    <a:pt x="13" y="37"/>
                  </a:lnTo>
                  <a:lnTo>
                    <a:pt x="20" y="50"/>
                  </a:lnTo>
                  <a:lnTo>
                    <a:pt x="30" y="62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7" y="63"/>
                  </a:lnTo>
                  <a:lnTo>
                    <a:pt x="39" y="62"/>
                  </a:lnTo>
                  <a:lnTo>
                    <a:pt x="41" y="59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39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4" name="Freeform 1628"/>
            <p:cNvSpPr>
              <a:spLocks/>
            </p:cNvSpPr>
            <p:nvPr/>
          </p:nvSpPr>
          <p:spPr bwMode="auto">
            <a:xfrm>
              <a:off x="2434781" y="3245323"/>
              <a:ext cx="12700" cy="31750"/>
            </a:xfrm>
            <a:custGeom>
              <a:avLst/>
              <a:gdLst>
                <a:gd name="T0" fmla="*/ 2147483647 w 26"/>
                <a:gd name="T1" fmla="*/ 2147483647 h 61"/>
                <a:gd name="T2" fmla="*/ 2147483647 w 26"/>
                <a:gd name="T3" fmla="*/ 2147483647 h 61"/>
                <a:gd name="T4" fmla="*/ 2147483647 w 26"/>
                <a:gd name="T5" fmla="*/ 2147483647 h 61"/>
                <a:gd name="T6" fmla="*/ 2147483647 w 26"/>
                <a:gd name="T7" fmla="*/ 2147483647 h 61"/>
                <a:gd name="T8" fmla="*/ 2147483647 w 26"/>
                <a:gd name="T9" fmla="*/ 2147483647 h 61"/>
                <a:gd name="T10" fmla="*/ 2147483647 w 26"/>
                <a:gd name="T11" fmla="*/ 2147483647 h 61"/>
                <a:gd name="T12" fmla="*/ 2147483647 w 26"/>
                <a:gd name="T13" fmla="*/ 2147483647 h 61"/>
                <a:gd name="T14" fmla="*/ 2147483647 w 26"/>
                <a:gd name="T15" fmla="*/ 2147483647 h 61"/>
                <a:gd name="T16" fmla="*/ 2147483647 w 26"/>
                <a:gd name="T17" fmla="*/ 0 h 61"/>
                <a:gd name="T18" fmla="*/ 2147483647 w 26"/>
                <a:gd name="T19" fmla="*/ 0 h 61"/>
                <a:gd name="T20" fmla="*/ 2147483647 w 26"/>
                <a:gd name="T21" fmla="*/ 0 h 61"/>
                <a:gd name="T22" fmla="*/ 2147483647 w 26"/>
                <a:gd name="T23" fmla="*/ 2147483647 h 61"/>
                <a:gd name="T24" fmla="*/ 2147483647 w 26"/>
                <a:gd name="T25" fmla="*/ 2147483647 h 61"/>
                <a:gd name="T26" fmla="*/ 0 w 26"/>
                <a:gd name="T27" fmla="*/ 2147483647 h 61"/>
                <a:gd name="T28" fmla="*/ 0 w 26"/>
                <a:gd name="T29" fmla="*/ 2147483647 h 61"/>
                <a:gd name="T30" fmla="*/ 2147483647 w 26"/>
                <a:gd name="T31" fmla="*/ 2147483647 h 61"/>
                <a:gd name="T32" fmla="*/ 2147483647 w 26"/>
                <a:gd name="T33" fmla="*/ 2147483647 h 61"/>
                <a:gd name="T34" fmla="*/ 2147483647 w 26"/>
                <a:gd name="T35" fmla="*/ 2147483647 h 61"/>
                <a:gd name="T36" fmla="*/ 2147483647 w 26"/>
                <a:gd name="T37" fmla="*/ 2147483647 h 61"/>
                <a:gd name="T38" fmla="*/ 2147483647 w 26"/>
                <a:gd name="T39" fmla="*/ 2147483647 h 61"/>
                <a:gd name="T40" fmla="*/ 2147483647 w 26"/>
                <a:gd name="T41" fmla="*/ 2147483647 h 61"/>
                <a:gd name="T42" fmla="*/ 2147483647 w 26"/>
                <a:gd name="T43" fmla="*/ 2147483647 h 61"/>
                <a:gd name="T44" fmla="*/ 2147483647 w 26"/>
                <a:gd name="T45" fmla="*/ 2147483647 h 61"/>
                <a:gd name="T46" fmla="*/ 2147483647 w 26"/>
                <a:gd name="T47" fmla="*/ 2147483647 h 61"/>
                <a:gd name="T48" fmla="*/ 2147483647 w 26"/>
                <a:gd name="T49" fmla="*/ 2147483647 h 61"/>
                <a:gd name="T50" fmla="*/ 2147483647 w 26"/>
                <a:gd name="T51" fmla="*/ 2147483647 h 61"/>
                <a:gd name="T52" fmla="*/ 2147483647 w 26"/>
                <a:gd name="T53" fmla="*/ 2147483647 h 61"/>
                <a:gd name="T54" fmla="*/ 2147483647 w 26"/>
                <a:gd name="T55" fmla="*/ 2147483647 h 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61">
                  <a:moveTo>
                    <a:pt x="26" y="53"/>
                  </a:moveTo>
                  <a:lnTo>
                    <a:pt x="26" y="53"/>
                  </a:lnTo>
                  <a:lnTo>
                    <a:pt x="18" y="30"/>
                  </a:lnTo>
                  <a:lnTo>
                    <a:pt x="15" y="1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9"/>
                  </a:lnTo>
                  <a:lnTo>
                    <a:pt x="4" y="31"/>
                  </a:lnTo>
                  <a:lnTo>
                    <a:pt x="12" y="55"/>
                  </a:lnTo>
                  <a:lnTo>
                    <a:pt x="14" y="58"/>
                  </a:lnTo>
                  <a:lnTo>
                    <a:pt x="16" y="59"/>
                  </a:lnTo>
                  <a:lnTo>
                    <a:pt x="18" y="61"/>
                  </a:lnTo>
                  <a:lnTo>
                    <a:pt x="21" y="61"/>
                  </a:lnTo>
                  <a:lnTo>
                    <a:pt x="23" y="59"/>
                  </a:lnTo>
                  <a:lnTo>
                    <a:pt x="25" y="58"/>
                  </a:lnTo>
                  <a:lnTo>
                    <a:pt x="26" y="55"/>
                  </a:lnTo>
                  <a:lnTo>
                    <a:pt x="26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5" name="Freeform 1629"/>
            <p:cNvSpPr>
              <a:spLocks/>
            </p:cNvSpPr>
            <p:nvPr/>
          </p:nvSpPr>
          <p:spPr bwMode="auto">
            <a:xfrm>
              <a:off x="2452243" y="3216748"/>
              <a:ext cx="14288" cy="31750"/>
            </a:xfrm>
            <a:custGeom>
              <a:avLst/>
              <a:gdLst>
                <a:gd name="T0" fmla="*/ 2147483647 w 26"/>
                <a:gd name="T1" fmla="*/ 2147483647 h 59"/>
                <a:gd name="T2" fmla="*/ 2147483647 w 26"/>
                <a:gd name="T3" fmla="*/ 2147483647 h 59"/>
                <a:gd name="T4" fmla="*/ 2147483647 w 26"/>
                <a:gd name="T5" fmla="*/ 2147483647 h 59"/>
                <a:gd name="T6" fmla="*/ 2147483647 w 26"/>
                <a:gd name="T7" fmla="*/ 2147483647 h 59"/>
                <a:gd name="T8" fmla="*/ 2147483647 w 26"/>
                <a:gd name="T9" fmla="*/ 2147483647 h 59"/>
                <a:gd name="T10" fmla="*/ 2147483647 w 26"/>
                <a:gd name="T11" fmla="*/ 2147483647 h 59"/>
                <a:gd name="T12" fmla="*/ 2147483647 w 26"/>
                <a:gd name="T13" fmla="*/ 2147483647 h 59"/>
                <a:gd name="T14" fmla="*/ 2147483647 w 26"/>
                <a:gd name="T15" fmla="*/ 0 h 59"/>
                <a:gd name="T16" fmla="*/ 2147483647 w 26"/>
                <a:gd name="T17" fmla="*/ 0 h 59"/>
                <a:gd name="T18" fmla="*/ 2147483647 w 26"/>
                <a:gd name="T19" fmla="*/ 0 h 59"/>
                <a:gd name="T20" fmla="*/ 2147483647 w 26"/>
                <a:gd name="T21" fmla="*/ 2147483647 h 59"/>
                <a:gd name="T22" fmla="*/ 0 w 26"/>
                <a:gd name="T23" fmla="*/ 2147483647 h 59"/>
                <a:gd name="T24" fmla="*/ 0 w 26"/>
                <a:gd name="T25" fmla="*/ 2147483647 h 59"/>
                <a:gd name="T26" fmla="*/ 0 w 26"/>
                <a:gd name="T27" fmla="*/ 2147483647 h 59"/>
                <a:gd name="T28" fmla="*/ 0 w 26"/>
                <a:gd name="T29" fmla="*/ 2147483647 h 59"/>
                <a:gd name="T30" fmla="*/ 2147483647 w 26"/>
                <a:gd name="T31" fmla="*/ 2147483647 h 59"/>
                <a:gd name="T32" fmla="*/ 2147483647 w 26"/>
                <a:gd name="T33" fmla="*/ 2147483647 h 59"/>
                <a:gd name="T34" fmla="*/ 2147483647 w 26"/>
                <a:gd name="T35" fmla="*/ 2147483647 h 59"/>
                <a:gd name="T36" fmla="*/ 2147483647 w 26"/>
                <a:gd name="T37" fmla="*/ 2147483647 h 59"/>
                <a:gd name="T38" fmla="*/ 2147483647 w 26"/>
                <a:gd name="T39" fmla="*/ 2147483647 h 59"/>
                <a:gd name="T40" fmla="*/ 2147483647 w 26"/>
                <a:gd name="T41" fmla="*/ 2147483647 h 59"/>
                <a:gd name="T42" fmla="*/ 2147483647 w 26"/>
                <a:gd name="T43" fmla="*/ 2147483647 h 59"/>
                <a:gd name="T44" fmla="*/ 2147483647 w 26"/>
                <a:gd name="T45" fmla="*/ 2147483647 h 59"/>
                <a:gd name="T46" fmla="*/ 2147483647 w 26"/>
                <a:gd name="T47" fmla="*/ 2147483647 h 59"/>
                <a:gd name="T48" fmla="*/ 2147483647 w 26"/>
                <a:gd name="T49" fmla="*/ 2147483647 h 59"/>
                <a:gd name="T50" fmla="*/ 2147483647 w 26"/>
                <a:gd name="T51" fmla="*/ 2147483647 h 59"/>
                <a:gd name="T52" fmla="*/ 2147483647 w 26"/>
                <a:gd name="T53" fmla="*/ 2147483647 h 59"/>
                <a:gd name="T54" fmla="*/ 2147483647 w 26"/>
                <a:gd name="T55" fmla="*/ 2147483647 h 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6" h="59">
                  <a:moveTo>
                    <a:pt x="26" y="48"/>
                  </a:moveTo>
                  <a:lnTo>
                    <a:pt x="26" y="48"/>
                  </a:lnTo>
                  <a:lnTo>
                    <a:pt x="22" y="38"/>
                  </a:lnTo>
                  <a:lnTo>
                    <a:pt x="18" y="2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6" y="31"/>
                  </a:lnTo>
                  <a:lnTo>
                    <a:pt x="10" y="44"/>
                  </a:lnTo>
                  <a:lnTo>
                    <a:pt x="14" y="54"/>
                  </a:lnTo>
                  <a:lnTo>
                    <a:pt x="15" y="57"/>
                  </a:lnTo>
                  <a:lnTo>
                    <a:pt x="18" y="59"/>
                  </a:lnTo>
                  <a:lnTo>
                    <a:pt x="21" y="59"/>
                  </a:lnTo>
                  <a:lnTo>
                    <a:pt x="23" y="57"/>
                  </a:lnTo>
                  <a:lnTo>
                    <a:pt x="25" y="56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1630"/>
            <p:cNvSpPr>
              <a:spLocks/>
            </p:cNvSpPr>
            <p:nvPr/>
          </p:nvSpPr>
          <p:spPr bwMode="auto">
            <a:xfrm>
              <a:off x="2472881" y="3205636"/>
              <a:ext cx="19050" cy="28575"/>
            </a:xfrm>
            <a:custGeom>
              <a:avLst/>
              <a:gdLst>
                <a:gd name="T0" fmla="*/ 2147483647 w 37"/>
                <a:gd name="T1" fmla="*/ 2147483647 h 54"/>
                <a:gd name="T2" fmla="*/ 2147483647 w 37"/>
                <a:gd name="T3" fmla="*/ 2147483647 h 54"/>
                <a:gd name="T4" fmla="*/ 2147483647 w 37"/>
                <a:gd name="T5" fmla="*/ 2147483647 h 54"/>
                <a:gd name="T6" fmla="*/ 2147483647 w 37"/>
                <a:gd name="T7" fmla="*/ 2147483647 h 54"/>
                <a:gd name="T8" fmla="*/ 2147483647 w 37"/>
                <a:gd name="T9" fmla="*/ 2147483647 h 54"/>
                <a:gd name="T10" fmla="*/ 2147483647 w 37"/>
                <a:gd name="T11" fmla="*/ 2147483647 h 54"/>
                <a:gd name="T12" fmla="*/ 2147483647 w 37"/>
                <a:gd name="T13" fmla="*/ 2147483647 h 54"/>
                <a:gd name="T14" fmla="*/ 2147483647 w 37"/>
                <a:gd name="T15" fmla="*/ 2147483647 h 54"/>
                <a:gd name="T16" fmla="*/ 2147483647 w 37"/>
                <a:gd name="T17" fmla="*/ 2147483647 h 54"/>
                <a:gd name="T18" fmla="*/ 2147483647 w 37"/>
                <a:gd name="T19" fmla="*/ 2147483647 h 54"/>
                <a:gd name="T20" fmla="*/ 2147483647 w 37"/>
                <a:gd name="T21" fmla="*/ 2147483647 h 54"/>
                <a:gd name="T22" fmla="*/ 2147483647 w 37"/>
                <a:gd name="T23" fmla="*/ 2147483647 h 54"/>
                <a:gd name="T24" fmla="*/ 2147483647 w 37"/>
                <a:gd name="T25" fmla="*/ 0 h 54"/>
                <a:gd name="T26" fmla="*/ 2147483647 w 37"/>
                <a:gd name="T27" fmla="*/ 0 h 54"/>
                <a:gd name="T28" fmla="*/ 2147483647 w 37"/>
                <a:gd name="T29" fmla="*/ 0 h 54"/>
                <a:gd name="T30" fmla="*/ 2147483647 w 37"/>
                <a:gd name="T31" fmla="*/ 2147483647 h 54"/>
                <a:gd name="T32" fmla="*/ 2147483647 w 37"/>
                <a:gd name="T33" fmla="*/ 2147483647 h 54"/>
                <a:gd name="T34" fmla="*/ 0 w 37"/>
                <a:gd name="T35" fmla="*/ 2147483647 h 54"/>
                <a:gd name="T36" fmla="*/ 0 w 37"/>
                <a:gd name="T37" fmla="*/ 2147483647 h 54"/>
                <a:gd name="T38" fmla="*/ 0 w 37"/>
                <a:gd name="T39" fmla="*/ 2147483647 h 54"/>
                <a:gd name="T40" fmla="*/ 2147483647 w 37"/>
                <a:gd name="T41" fmla="*/ 2147483647 h 54"/>
                <a:gd name="T42" fmla="*/ 2147483647 w 37"/>
                <a:gd name="T43" fmla="*/ 2147483647 h 54"/>
                <a:gd name="T44" fmla="*/ 2147483647 w 37"/>
                <a:gd name="T45" fmla="*/ 2147483647 h 54"/>
                <a:gd name="T46" fmla="*/ 2147483647 w 37"/>
                <a:gd name="T47" fmla="*/ 2147483647 h 54"/>
                <a:gd name="T48" fmla="*/ 2147483647 w 37"/>
                <a:gd name="T49" fmla="*/ 2147483647 h 54"/>
                <a:gd name="T50" fmla="*/ 2147483647 w 37"/>
                <a:gd name="T51" fmla="*/ 2147483647 h 54"/>
                <a:gd name="T52" fmla="*/ 2147483647 w 37"/>
                <a:gd name="T53" fmla="*/ 2147483647 h 54"/>
                <a:gd name="T54" fmla="*/ 2147483647 w 37"/>
                <a:gd name="T55" fmla="*/ 2147483647 h 54"/>
                <a:gd name="T56" fmla="*/ 2147483647 w 37"/>
                <a:gd name="T57" fmla="*/ 2147483647 h 54"/>
                <a:gd name="T58" fmla="*/ 2147483647 w 37"/>
                <a:gd name="T59" fmla="*/ 2147483647 h 54"/>
                <a:gd name="T60" fmla="*/ 2147483647 w 37"/>
                <a:gd name="T61" fmla="*/ 2147483647 h 54"/>
                <a:gd name="T62" fmla="*/ 2147483647 w 37"/>
                <a:gd name="T63" fmla="*/ 2147483647 h 54"/>
                <a:gd name="T64" fmla="*/ 2147483647 w 37"/>
                <a:gd name="T65" fmla="*/ 2147483647 h 54"/>
                <a:gd name="T66" fmla="*/ 2147483647 w 37"/>
                <a:gd name="T67" fmla="*/ 2147483647 h 54"/>
                <a:gd name="T68" fmla="*/ 2147483647 w 37"/>
                <a:gd name="T69" fmla="*/ 2147483647 h 54"/>
                <a:gd name="T70" fmla="*/ 2147483647 w 37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54">
                  <a:moveTo>
                    <a:pt x="36" y="44"/>
                  </a:moveTo>
                  <a:lnTo>
                    <a:pt x="36" y="44"/>
                  </a:lnTo>
                  <a:lnTo>
                    <a:pt x="30" y="35"/>
                  </a:lnTo>
                  <a:lnTo>
                    <a:pt x="28" y="30"/>
                  </a:lnTo>
                  <a:lnTo>
                    <a:pt x="25" y="25"/>
                  </a:lnTo>
                  <a:lnTo>
                    <a:pt x="18" y="15"/>
                  </a:lnTo>
                  <a:lnTo>
                    <a:pt x="15" y="11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1" y="29"/>
                  </a:lnTo>
                  <a:lnTo>
                    <a:pt x="14" y="34"/>
                  </a:lnTo>
                  <a:lnTo>
                    <a:pt x="18" y="39"/>
                  </a:lnTo>
                  <a:lnTo>
                    <a:pt x="23" y="50"/>
                  </a:lnTo>
                  <a:lnTo>
                    <a:pt x="26" y="53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3" y="53"/>
                  </a:lnTo>
                  <a:lnTo>
                    <a:pt x="36" y="52"/>
                  </a:lnTo>
                  <a:lnTo>
                    <a:pt x="37" y="49"/>
                  </a:lnTo>
                  <a:lnTo>
                    <a:pt x="37" y="46"/>
                  </a:lnTo>
                  <a:lnTo>
                    <a:pt x="36" y="4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1631"/>
            <p:cNvSpPr>
              <a:spLocks/>
            </p:cNvSpPr>
            <p:nvPr/>
          </p:nvSpPr>
          <p:spPr bwMode="auto">
            <a:xfrm>
              <a:off x="2496693" y="3188173"/>
              <a:ext cx="17463" cy="26988"/>
            </a:xfrm>
            <a:custGeom>
              <a:avLst/>
              <a:gdLst>
                <a:gd name="T0" fmla="*/ 2147483647 w 34"/>
                <a:gd name="T1" fmla="*/ 2147483647 h 51"/>
                <a:gd name="T2" fmla="*/ 2147483647 w 34"/>
                <a:gd name="T3" fmla="*/ 2147483647 h 51"/>
                <a:gd name="T4" fmla="*/ 2147483647 w 34"/>
                <a:gd name="T5" fmla="*/ 2147483647 h 51"/>
                <a:gd name="T6" fmla="*/ 2147483647 w 34"/>
                <a:gd name="T7" fmla="*/ 2147483647 h 51"/>
                <a:gd name="T8" fmla="*/ 2147483647 w 34"/>
                <a:gd name="T9" fmla="*/ 2147483647 h 51"/>
                <a:gd name="T10" fmla="*/ 2147483647 w 34"/>
                <a:gd name="T11" fmla="*/ 2147483647 h 51"/>
                <a:gd name="T12" fmla="*/ 2147483647 w 34"/>
                <a:gd name="T13" fmla="*/ 2147483647 h 51"/>
                <a:gd name="T14" fmla="*/ 2147483647 w 34"/>
                <a:gd name="T15" fmla="*/ 2147483647 h 51"/>
                <a:gd name="T16" fmla="*/ 2147483647 w 34"/>
                <a:gd name="T17" fmla="*/ 2147483647 h 51"/>
                <a:gd name="T18" fmla="*/ 2147483647 w 34"/>
                <a:gd name="T19" fmla="*/ 2147483647 h 51"/>
                <a:gd name="T20" fmla="*/ 2147483647 w 34"/>
                <a:gd name="T21" fmla="*/ 0 h 51"/>
                <a:gd name="T22" fmla="*/ 2147483647 w 34"/>
                <a:gd name="T23" fmla="*/ 0 h 51"/>
                <a:gd name="T24" fmla="*/ 2147483647 w 34"/>
                <a:gd name="T25" fmla="*/ 0 h 51"/>
                <a:gd name="T26" fmla="*/ 2147483647 w 34"/>
                <a:gd name="T27" fmla="*/ 2147483647 h 51"/>
                <a:gd name="T28" fmla="*/ 0 w 34"/>
                <a:gd name="T29" fmla="*/ 2147483647 h 51"/>
                <a:gd name="T30" fmla="*/ 0 w 34"/>
                <a:gd name="T31" fmla="*/ 2147483647 h 51"/>
                <a:gd name="T32" fmla="*/ 0 w 34"/>
                <a:gd name="T33" fmla="*/ 2147483647 h 51"/>
                <a:gd name="T34" fmla="*/ 2147483647 w 34"/>
                <a:gd name="T35" fmla="*/ 2147483647 h 51"/>
                <a:gd name="T36" fmla="*/ 2147483647 w 34"/>
                <a:gd name="T37" fmla="*/ 2147483647 h 51"/>
                <a:gd name="T38" fmla="*/ 2147483647 w 34"/>
                <a:gd name="T39" fmla="*/ 2147483647 h 51"/>
                <a:gd name="T40" fmla="*/ 2147483647 w 34"/>
                <a:gd name="T41" fmla="*/ 2147483647 h 51"/>
                <a:gd name="T42" fmla="*/ 2147483647 w 34"/>
                <a:gd name="T43" fmla="*/ 2147483647 h 51"/>
                <a:gd name="T44" fmla="*/ 2147483647 w 34"/>
                <a:gd name="T45" fmla="*/ 2147483647 h 51"/>
                <a:gd name="T46" fmla="*/ 2147483647 w 34"/>
                <a:gd name="T47" fmla="*/ 2147483647 h 51"/>
                <a:gd name="T48" fmla="*/ 2147483647 w 34"/>
                <a:gd name="T49" fmla="*/ 2147483647 h 51"/>
                <a:gd name="T50" fmla="*/ 2147483647 w 34"/>
                <a:gd name="T51" fmla="*/ 2147483647 h 51"/>
                <a:gd name="T52" fmla="*/ 2147483647 w 34"/>
                <a:gd name="T53" fmla="*/ 2147483647 h 51"/>
                <a:gd name="T54" fmla="*/ 2147483647 w 34"/>
                <a:gd name="T55" fmla="*/ 2147483647 h 51"/>
                <a:gd name="T56" fmla="*/ 2147483647 w 34"/>
                <a:gd name="T57" fmla="*/ 2147483647 h 51"/>
                <a:gd name="T58" fmla="*/ 2147483647 w 34"/>
                <a:gd name="T59" fmla="*/ 2147483647 h 51"/>
                <a:gd name="T60" fmla="*/ 2147483647 w 34"/>
                <a:gd name="T61" fmla="*/ 2147483647 h 51"/>
                <a:gd name="T62" fmla="*/ 2147483647 w 34"/>
                <a:gd name="T63" fmla="*/ 2147483647 h 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" h="51">
                  <a:moveTo>
                    <a:pt x="32" y="41"/>
                  </a:moveTo>
                  <a:lnTo>
                    <a:pt x="32" y="41"/>
                  </a:lnTo>
                  <a:lnTo>
                    <a:pt x="22" y="23"/>
                  </a:lnTo>
                  <a:lnTo>
                    <a:pt x="16" y="15"/>
                  </a:lnTo>
                  <a:lnTo>
                    <a:pt x="13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7"/>
                  </a:lnTo>
                  <a:lnTo>
                    <a:pt x="20" y="47"/>
                  </a:lnTo>
                  <a:lnTo>
                    <a:pt x="23" y="50"/>
                  </a:lnTo>
                  <a:lnTo>
                    <a:pt x="26" y="51"/>
                  </a:lnTo>
                  <a:lnTo>
                    <a:pt x="28" y="51"/>
                  </a:lnTo>
                  <a:lnTo>
                    <a:pt x="30" y="50"/>
                  </a:lnTo>
                  <a:lnTo>
                    <a:pt x="32" y="49"/>
                  </a:lnTo>
                  <a:lnTo>
                    <a:pt x="34" y="46"/>
                  </a:lnTo>
                  <a:lnTo>
                    <a:pt x="34" y="43"/>
                  </a:lnTo>
                  <a:lnTo>
                    <a:pt x="32" y="4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1632"/>
            <p:cNvSpPr>
              <a:spLocks/>
            </p:cNvSpPr>
            <p:nvPr/>
          </p:nvSpPr>
          <p:spPr bwMode="auto">
            <a:xfrm>
              <a:off x="2510981" y="3170711"/>
              <a:ext cx="14288" cy="30163"/>
            </a:xfrm>
            <a:custGeom>
              <a:avLst/>
              <a:gdLst>
                <a:gd name="T0" fmla="*/ 2147483647 w 28"/>
                <a:gd name="T1" fmla="*/ 2147483647 h 57"/>
                <a:gd name="T2" fmla="*/ 2147483647 w 28"/>
                <a:gd name="T3" fmla="*/ 2147483647 h 57"/>
                <a:gd name="T4" fmla="*/ 2147483647 w 28"/>
                <a:gd name="T5" fmla="*/ 2147483647 h 57"/>
                <a:gd name="T6" fmla="*/ 2147483647 w 28"/>
                <a:gd name="T7" fmla="*/ 2147483647 h 57"/>
                <a:gd name="T8" fmla="*/ 2147483647 w 28"/>
                <a:gd name="T9" fmla="*/ 2147483647 h 57"/>
                <a:gd name="T10" fmla="*/ 2147483647 w 28"/>
                <a:gd name="T11" fmla="*/ 2147483647 h 57"/>
                <a:gd name="T12" fmla="*/ 2147483647 w 28"/>
                <a:gd name="T13" fmla="*/ 2147483647 h 57"/>
                <a:gd name="T14" fmla="*/ 2147483647 w 28"/>
                <a:gd name="T15" fmla="*/ 2147483647 h 57"/>
                <a:gd name="T16" fmla="*/ 2147483647 w 28"/>
                <a:gd name="T17" fmla="*/ 2147483647 h 57"/>
                <a:gd name="T18" fmla="*/ 2147483647 w 28"/>
                <a:gd name="T19" fmla="*/ 2147483647 h 57"/>
                <a:gd name="T20" fmla="*/ 2147483647 w 28"/>
                <a:gd name="T21" fmla="*/ 2147483647 h 57"/>
                <a:gd name="T22" fmla="*/ 2147483647 w 28"/>
                <a:gd name="T23" fmla="*/ 2147483647 h 57"/>
                <a:gd name="T24" fmla="*/ 2147483647 w 28"/>
                <a:gd name="T25" fmla="*/ 2147483647 h 57"/>
                <a:gd name="T26" fmla="*/ 2147483647 w 28"/>
                <a:gd name="T27" fmla="*/ 0 h 57"/>
                <a:gd name="T28" fmla="*/ 2147483647 w 28"/>
                <a:gd name="T29" fmla="*/ 2147483647 h 57"/>
                <a:gd name="T30" fmla="*/ 2147483647 w 28"/>
                <a:gd name="T31" fmla="*/ 2147483647 h 57"/>
                <a:gd name="T32" fmla="*/ 2147483647 w 28"/>
                <a:gd name="T33" fmla="*/ 2147483647 h 57"/>
                <a:gd name="T34" fmla="*/ 2147483647 w 28"/>
                <a:gd name="T35" fmla="*/ 2147483647 h 57"/>
                <a:gd name="T36" fmla="*/ 0 w 28"/>
                <a:gd name="T37" fmla="*/ 2147483647 h 57"/>
                <a:gd name="T38" fmla="*/ 0 w 28"/>
                <a:gd name="T39" fmla="*/ 2147483647 h 57"/>
                <a:gd name="T40" fmla="*/ 2147483647 w 28"/>
                <a:gd name="T41" fmla="*/ 2147483647 h 57"/>
                <a:gd name="T42" fmla="*/ 2147483647 w 28"/>
                <a:gd name="T43" fmla="*/ 2147483647 h 57"/>
                <a:gd name="T44" fmla="*/ 2147483647 w 28"/>
                <a:gd name="T45" fmla="*/ 2147483647 h 57"/>
                <a:gd name="T46" fmla="*/ 2147483647 w 28"/>
                <a:gd name="T47" fmla="*/ 2147483647 h 57"/>
                <a:gd name="T48" fmla="*/ 2147483647 w 28"/>
                <a:gd name="T49" fmla="*/ 2147483647 h 57"/>
                <a:gd name="T50" fmla="*/ 2147483647 w 28"/>
                <a:gd name="T51" fmla="*/ 2147483647 h 57"/>
                <a:gd name="T52" fmla="*/ 2147483647 w 28"/>
                <a:gd name="T53" fmla="*/ 2147483647 h 57"/>
                <a:gd name="T54" fmla="*/ 2147483647 w 28"/>
                <a:gd name="T55" fmla="*/ 2147483647 h 57"/>
                <a:gd name="T56" fmla="*/ 2147483647 w 28"/>
                <a:gd name="T57" fmla="*/ 2147483647 h 57"/>
                <a:gd name="T58" fmla="*/ 2147483647 w 28"/>
                <a:gd name="T59" fmla="*/ 2147483647 h 57"/>
                <a:gd name="T60" fmla="*/ 2147483647 w 28"/>
                <a:gd name="T61" fmla="*/ 2147483647 h 57"/>
                <a:gd name="T62" fmla="*/ 2147483647 w 28"/>
                <a:gd name="T63" fmla="*/ 2147483647 h 57"/>
                <a:gd name="T64" fmla="*/ 2147483647 w 28"/>
                <a:gd name="T65" fmla="*/ 2147483647 h 57"/>
                <a:gd name="T66" fmla="*/ 2147483647 w 28"/>
                <a:gd name="T67" fmla="*/ 2147483647 h 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" h="57">
                  <a:moveTo>
                    <a:pt x="28" y="47"/>
                  </a:moveTo>
                  <a:lnTo>
                    <a:pt x="28" y="47"/>
                  </a:lnTo>
                  <a:lnTo>
                    <a:pt x="23" y="38"/>
                  </a:lnTo>
                  <a:lnTo>
                    <a:pt x="18" y="29"/>
                  </a:lnTo>
                  <a:lnTo>
                    <a:pt x="15" y="23"/>
                  </a:lnTo>
                  <a:lnTo>
                    <a:pt x="14" y="19"/>
                  </a:lnTo>
                  <a:lnTo>
                    <a:pt x="14" y="14"/>
                  </a:lnTo>
                  <a:lnTo>
                    <a:pt x="15" y="9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3" y="30"/>
                  </a:lnTo>
                  <a:lnTo>
                    <a:pt x="9" y="42"/>
                  </a:lnTo>
                  <a:lnTo>
                    <a:pt x="16" y="53"/>
                  </a:lnTo>
                  <a:lnTo>
                    <a:pt x="19" y="56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6" y="56"/>
                  </a:lnTo>
                  <a:lnTo>
                    <a:pt x="27" y="55"/>
                  </a:lnTo>
                  <a:lnTo>
                    <a:pt x="28" y="52"/>
                  </a:lnTo>
                  <a:lnTo>
                    <a:pt x="28" y="49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1633"/>
            <p:cNvSpPr>
              <a:spLocks/>
            </p:cNvSpPr>
            <p:nvPr/>
          </p:nvSpPr>
          <p:spPr bwMode="auto">
            <a:xfrm>
              <a:off x="2533206" y="3159598"/>
              <a:ext cx="20638" cy="26988"/>
            </a:xfrm>
            <a:custGeom>
              <a:avLst/>
              <a:gdLst>
                <a:gd name="T0" fmla="*/ 2147483647 w 40"/>
                <a:gd name="T1" fmla="*/ 2147483647 h 51"/>
                <a:gd name="T2" fmla="*/ 2147483647 w 40"/>
                <a:gd name="T3" fmla="*/ 2147483647 h 51"/>
                <a:gd name="T4" fmla="*/ 2147483647 w 40"/>
                <a:gd name="T5" fmla="*/ 2147483647 h 51"/>
                <a:gd name="T6" fmla="*/ 2147483647 w 40"/>
                <a:gd name="T7" fmla="*/ 2147483647 h 51"/>
                <a:gd name="T8" fmla="*/ 2147483647 w 40"/>
                <a:gd name="T9" fmla="*/ 0 h 51"/>
                <a:gd name="T10" fmla="*/ 2147483647 w 40"/>
                <a:gd name="T11" fmla="*/ 0 h 51"/>
                <a:gd name="T12" fmla="*/ 2147483647 w 40"/>
                <a:gd name="T13" fmla="*/ 0 h 51"/>
                <a:gd name="T14" fmla="*/ 2147483647 w 40"/>
                <a:gd name="T15" fmla="*/ 2147483647 h 51"/>
                <a:gd name="T16" fmla="*/ 0 w 40"/>
                <a:gd name="T17" fmla="*/ 2147483647 h 51"/>
                <a:gd name="T18" fmla="*/ 0 w 40"/>
                <a:gd name="T19" fmla="*/ 2147483647 h 51"/>
                <a:gd name="T20" fmla="*/ 0 w 40"/>
                <a:gd name="T21" fmla="*/ 2147483647 h 51"/>
                <a:gd name="T22" fmla="*/ 2147483647 w 40"/>
                <a:gd name="T23" fmla="*/ 2147483647 h 51"/>
                <a:gd name="T24" fmla="*/ 2147483647 w 40"/>
                <a:gd name="T25" fmla="*/ 2147483647 h 51"/>
                <a:gd name="T26" fmla="*/ 2147483647 w 40"/>
                <a:gd name="T27" fmla="*/ 2147483647 h 51"/>
                <a:gd name="T28" fmla="*/ 2147483647 w 40"/>
                <a:gd name="T29" fmla="*/ 2147483647 h 51"/>
                <a:gd name="T30" fmla="*/ 2147483647 w 40"/>
                <a:gd name="T31" fmla="*/ 2147483647 h 51"/>
                <a:gd name="T32" fmla="*/ 2147483647 w 40"/>
                <a:gd name="T33" fmla="*/ 2147483647 h 51"/>
                <a:gd name="T34" fmla="*/ 2147483647 w 40"/>
                <a:gd name="T35" fmla="*/ 2147483647 h 51"/>
                <a:gd name="T36" fmla="*/ 2147483647 w 40"/>
                <a:gd name="T37" fmla="*/ 2147483647 h 51"/>
                <a:gd name="T38" fmla="*/ 2147483647 w 40"/>
                <a:gd name="T39" fmla="*/ 2147483647 h 51"/>
                <a:gd name="T40" fmla="*/ 2147483647 w 40"/>
                <a:gd name="T41" fmla="*/ 2147483647 h 51"/>
                <a:gd name="T42" fmla="*/ 2147483647 w 40"/>
                <a:gd name="T43" fmla="*/ 2147483647 h 51"/>
                <a:gd name="T44" fmla="*/ 2147483647 w 40"/>
                <a:gd name="T45" fmla="*/ 2147483647 h 51"/>
                <a:gd name="T46" fmla="*/ 2147483647 w 40"/>
                <a:gd name="T47" fmla="*/ 2147483647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40" h="51">
                  <a:moveTo>
                    <a:pt x="38" y="38"/>
                  </a:moveTo>
                  <a:lnTo>
                    <a:pt x="38" y="38"/>
                  </a:lnTo>
                  <a:lnTo>
                    <a:pt x="11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3"/>
                  </a:lnTo>
                  <a:lnTo>
                    <a:pt x="29" y="49"/>
                  </a:lnTo>
                  <a:lnTo>
                    <a:pt x="32" y="51"/>
                  </a:lnTo>
                  <a:lnTo>
                    <a:pt x="33" y="51"/>
                  </a:lnTo>
                  <a:lnTo>
                    <a:pt x="36" y="51"/>
                  </a:lnTo>
                  <a:lnTo>
                    <a:pt x="38" y="49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0" y="4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1634"/>
            <p:cNvSpPr>
              <a:spLocks/>
            </p:cNvSpPr>
            <p:nvPr/>
          </p:nvSpPr>
          <p:spPr bwMode="auto">
            <a:xfrm>
              <a:off x="2574481" y="3153248"/>
              <a:ext cx="14288" cy="19050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0 h 37"/>
                <a:gd name="T18" fmla="*/ 2147483647 w 27"/>
                <a:gd name="T19" fmla="*/ 0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0 w 27"/>
                <a:gd name="T25" fmla="*/ 2147483647 h 37"/>
                <a:gd name="T26" fmla="*/ 0 w 27"/>
                <a:gd name="T27" fmla="*/ 2147483647 h 37"/>
                <a:gd name="T28" fmla="*/ 2147483647 w 27"/>
                <a:gd name="T29" fmla="*/ 2147483647 h 37"/>
                <a:gd name="T30" fmla="*/ 2147483647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2147483647 h 37"/>
                <a:gd name="T56" fmla="*/ 2147483647 w 27"/>
                <a:gd name="T57" fmla="*/ 2147483647 h 37"/>
                <a:gd name="T58" fmla="*/ 2147483647 w 27"/>
                <a:gd name="T59" fmla="*/ 2147483647 h 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37">
                  <a:moveTo>
                    <a:pt x="26" y="26"/>
                  </a:moveTo>
                  <a:lnTo>
                    <a:pt x="26" y="26"/>
                  </a:lnTo>
                  <a:lnTo>
                    <a:pt x="19" y="17"/>
                  </a:lnTo>
                  <a:lnTo>
                    <a:pt x="15" y="11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8" y="25"/>
                  </a:lnTo>
                  <a:lnTo>
                    <a:pt x="11" y="29"/>
                  </a:lnTo>
                  <a:lnTo>
                    <a:pt x="15" y="33"/>
                  </a:lnTo>
                  <a:lnTo>
                    <a:pt x="16" y="36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3" y="36"/>
                  </a:lnTo>
                  <a:lnTo>
                    <a:pt x="26" y="34"/>
                  </a:lnTo>
                  <a:lnTo>
                    <a:pt x="27" y="32"/>
                  </a:lnTo>
                  <a:lnTo>
                    <a:pt x="27" y="29"/>
                  </a:lnTo>
                  <a:lnTo>
                    <a:pt x="26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1635"/>
            <p:cNvSpPr>
              <a:spLocks/>
            </p:cNvSpPr>
            <p:nvPr/>
          </p:nvSpPr>
          <p:spPr bwMode="auto">
            <a:xfrm>
              <a:off x="2595118" y="3140548"/>
              <a:ext cx="12700" cy="20638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2147483647 w 25"/>
                <a:gd name="T9" fmla="*/ 2147483647 h 38"/>
                <a:gd name="T10" fmla="*/ 2147483647 w 25"/>
                <a:gd name="T11" fmla="*/ 2147483647 h 38"/>
                <a:gd name="T12" fmla="*/ 2147483647 w 25"/>
                <a:gd name="T13" fmla="*/ 2147483647 h 38"/>
                <a:gd name="T14" fmla="*/ 2147483647 w 25"/>
                <a:gd name="T15" fmla="*/ 0 h 38"/>
                <a:gd name="T16" fmla="*/ 2147483647 w 25"/>
                <a:gd name="T17" fmla="*/ 0 h 38"/>
                <a:gd name="T18" fmla="*/ 2147483647 w 25"/>
                <a:gd name="T19" fmla="*/ 0 h 38"/>
                <a:gd name="T20" fmla="*/ 2147483647 w 25"/>
                <a:gd name="T21" fmla="*/ 0 h 38"/>
                <a:gd name="T22" fmla="*/ 2147483647 w 25"/>
                <a:gd name="T23" fmla="*/ 2147483647 h 38"/>
                <a:gd name="T24" fmla="*/ 0 w 25"/>
                <a:gd name="T25" fmla="*/ 2147483647 h 38"/>
                <a:gd name="T26" fmla="*/ 0 w 25"/>
                <a:gd name="T27" fmla="*/ 2147483647 h 38"/>
                <a:gd name="T28" fmla="*/ 0 w 25"/>
                <a:gd name="T29" fmla="*/ 2147483647 h 38"/>
                <a:gd name="T30" fmla="*/ 0 w 25"/>
                <a:gd name="T31" fmla="*/ 2147483647 h 38"/>
                <a:gd name="T32" fmla="*/ 2147483647 w 25"/>
                <a:gd name="T33" fmla="*/ 2147483647 h 38"/>
                <a:gd name="T34" fmla="*/ 2147483647 w 25"/>
                <a:gd name="T35" fmla="*/ 2147483647 h 38"/>
                <a:gd name="T36" fmla="*/ 2147483647 w 25"/>
                <a:gd name="T37" fmla="*/ 2147483647 h 38"/>
                <a:gd name="T38" fmla="*/ 2147483647 w 25"/>
                <a:gd name="T39" fmla="*/ 2147483647 h 38"/>
                <a:gd name="T40" fmla="*/ 2147483647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3" y="26"/>
                  </a:moveTo>
                  <a:lnTo>
                    <a:pt x="23" y="26"/>
                  </a:lnTo>
                  <a:lnTo>
                    <a:pt x="19" y="20"/>
                  </a:lnTo>
                  <a:lnTo>
                    <a:pt x="17" y="15"/>
                  </a:lnTo>
                  <a:lnTo>
                    <a:pt x="15" y="8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6" y="24"/>
                  </a:lnTo>
                  <a:lnTo>
                    <a:pt x="11" y="31"/>
                  </a:lnTo>
                  <a:lnTo>
                    <a:pt x="16" y="37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3" y="37"/>
                  </a:lnTo>
                  <a:lnTo>
                    <a:pt x="25" y="35"/>
                  </a:lnTo>
                  <a:lnTo>
                    <a:pt x="25" y="33"/>
                  </a:lnTo>
                  <a:lnTo>
                    <a:pt x="25" y="30"/>
                  </a:lnTo>
                  <a:lnTo>
                    <a:pt x="25" y="27"/>
                  </a:lnTo>
                  <a:lnTo>
                    <a:pt x="23" y="2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1636"/>
            <p:cNvSpPr>
              <a:spLocks/>
            </p:cNvSpPr>
            <p:nvPr/>
          </p:nvSpPr>
          <p:spPr bwMode="auto">
            <a:xfrm>
              <a:off x="2612581" y="3132611"/>
              <a:ext cx="15875" cy="17463"/>
            </a:xfrm>
            <a:custGeom>
              <a:avLst/>
              <a:gdLst>
                <a:gd name="T0" fmla="*/ 2147483647 w 28"/>
                <a:gd name="T1" fmla="*/ 2147483647 h 33"/>
                <a:gd name="T2" fmla="*/ 2147483647 w 28"/>
                <a:gd name="T3" fmla="*/ 2147483647 h 33"/>
                <a:gd name="T4" fmla="*/ 2147483647 w 28"/>
                <a:gd name="T5" fmla="*/ 2147483647 h 33"/>
                <a:gd name="T6" fmla="*/ 2147483647 w 28"/>
                <a:gd name="T7" fmla="*/ 2147483647 h 33"/>
                <a:gd name="T8" fmla="*/ 2147483647 w 28"/>
                <a:gd name="T9" fmla="*/ 2147483647 h 33"/>
                <a:gd name="T10" fmla="*/ 2147483647 w 28"/>
                <a:gd name="T11" fmla="*/ 2147483647 h 33"/>
                <a:gd name="T12" fmla="*/ 2147483647 w 28"/>
                <a:gd name="T13" fmla="*/ 2147483647 h 33"/>
                <a:gd name="T14" fmla="*/ 2147483647 w 28"/>
                <a:gd name="T15" fmla="*/ 0 h 33"/>
                <a:gd name="T16" fmla="*/ 2147483647 w 28"/>
                <a:gd name="T17" fmla="*/ 0 h 33"/>
                <a:gd name="T18" fmla="*/ 2147483647 w 28"/>
                <a:gd name="T19" fmla="*/ 0 h 33"/>
                <a:gd name="T20" fmla="*/ 2147483647 w 28"/>
                <a:gd name="T21" fmla="*/ 2147483647 h 33"/>
                <a:gd name="T22" fmla="*/ 2147483647 w 28"/>
                <a:gd name="T23" fmla="*/ 2147483647 h 33"/>
                <a:gd name="T24" fmla="*/ 0 w 28"/>
                <a:gd name="T25" fmla="*/ 2147483647 h 33"/>
                <a:gd name="T26" fmla="*/ 2147483647 w 28"/>
                <a:gd name="T27" fmla="*/ 2147483647 h 33"/>
                <a:gd name="T28" fmla="*/ 2147483647 w 28"/>
                <a:gd name="T29" fmla="*/ 2147483647 h 33"/>
                <a:gd name="T30" fmla="*/ 2147483647 w 28"/>
                <a:gd name="T31" fmla="*/ 2147483647 h 33"/>
                <a:gd name="T32" fmla="*/ 2147483647 w 28"/>
                <a:gd name="T33" fmla="*/ 2147483647 h 33"/>
                <a:gd name="T34" fmla="*/ 2147483647 w 28"/>
                <a:gd name="T35" fmla="*/ 2147483647 h 33"/>
                <a:gd name="T36" fmla="*/ 2147483647 w 28"/>
                <a:gd name="T37" fmla="*/ 2147483647 h 33"/>
                <a:gd name="T38" fmla="*/ 2147483647 w 28"/>
                <a:gd name="T39" fmla="*/ 2147483647 h 33"/>
                <a:gd name="T40" fmla="*/ 2147483647 w 28"/>
                <a:gd name="T41" fmla="*/ 2147483647 h 33"/>
                <a:gd name="T42" fmla="*/ 2147483647 w 28"/>
                <a:gd name="T43" fmla="*/ 2147483647 h 33"/>
                <a:gd name="T44" fmla="*/ 2147483647 w 28"/>
                <a:gd name="T45" fmla="*/ 2147483647 h 33"/>
                <a:gd name="T46" fmla="*/ 2147483647 w 28"/>
                <a:gd name="T47" fmla="*/ 2147483647 h 33"/>
                <a:gd name="T48" fmla="*/ 2147483647 w 28"/>
                <a:gd name="T49" fmla="*/ 2147483647 h 33"/>
                <a:gd name="T50" fmla="*/ 2147483647 w 28"/>
                <a:gd name="T51" fmla="*/ 2147483647 h 33"/>
                <a:gd name="T52" fmla="*/ 2147483647 w 28"/>
                <a:gd name="T53" fmla="*/ 2147483647 h 33"/>
                <a:gd name="T54" fmla="*/ 2147483647 w 28"/>
                <a:gd name="T55" fmla="*/ 2147483647 h 3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8" h="33">
                  <a:moveTo>
                    <a:pt x="27" y="24"/>
                  </a:moveTo>
                  <a:lnTo>
                    <a:pt x="27" y="24"/>
                  </a:lnTo>
                  <a:lnTo>
                    <a:pt x="19" y="14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4" y="14"/>
                  </a:lnTo>
                  <a:lnTo>
                    <a:pt x="7" y="19"/>
                  </a:lnTo>
                  <a:lnTo>
                    <a:pt x="15" y="30"/>
                  </a:lnTo>
                  <a:lnTo>
                    <a:pt x="18" y="33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7" y="30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7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1637"/>
            <p:cNvSpPr>
              <a:spLocks/>
            </p:cNvSpPr>
            <p:nvPr/>
          </p:nvSpPr>
          <p:spPr bwMode="auto">
            <a:xfrm>
              <a:off x="2333181" y="3316761"/>
              <a:ext cx="22225" cy="30163"/>
            </a:xfrm>
            <a:custGeom>
              <a:avLst/>
              <a:gdLst>
                <a:gd name="T0" fmla="*/ 2147483647 w 42"/>
                <a:gd name="T1" fmla="*/ 2147483647 h 57"/>
                <a:gd name="T2" fmla="*/ 2147483647 w 42"/>
                <a:gd name="T3" fmla="*/ 2147483647 h 57"/>
                <a:gd name="T4" fmla="*/ 2147483647 w 42"/>
                <a:gd name="T5" fmla="*/ 2147483647 h 57"/>
                <a:gd name="T6" fmla="*/ 2147483647 w 42"/>
                <a:gd name="T7" fmla="*/ 2147483647 h 57"/>
                <a:gd name="T8" fmla="*/ 2147483647 w 42"/>
                <a:gd name="T9" fmla="*/ 2147483647 h 57"/>
                <a:gd name="T10" fmla="*/ 2147483647 w 42"/>
                <a:gd name="T11" fmla="*/ 2147483647 h 57"/>
                <a:gd name="T12" fmla="*/ 2147483647 w 42"/>
                <a:gd name="T13" fmla="*/ 2147483647 h 57"/>
                <a:gd name="T14" fmla="*/ 2147483647 w 42"/>
                <a:gd name="T15" fmla="*/ 2147483647 h 57"/>
                <a:gd name="T16" fmla="*/ 2147483647 w 42"/>
                <a:gd name="T17" fmla="*/ 0 h 57"/>
                <a:gd name="T18" fmla="*/ 2147483647 w 42"/>
                <a:gd name="T19" fmla="*/ 0 h 57"/>
                <a:gd name="T20" fmla="*/ 2147483647 w 42"/>
                <a:gd name="T21" fmla="*/ 2147483647 h 57"/>
                <a:gd name="T22" fmla="*/ 0 w 42"/>
                <a:gd name="T23" fmla="*/ 2147483647 h 57"/>
                <a:gd name="T24" fmla="*/ 0 w 42"/>
                <a:gd name="T25" fmla="*/ 2147483647 h 57"/>
                <a:gd name="T26" fmla="*/ 0 w 42"/>
                <a:gd name="T27" fmla="*/ 2147483647 h 57"/>
                <a:gd name="T28" fmla="*/ 0 w 42"/>
                <a:gd name="T29" fmla="*/ 2147483647 h 57"/>
                <a:gd name="T30" fmla="*/ 2147483647 w 42"/>
                <a:gd name="T31" fmla="*/ 2147483647 h 57"/>
                <a:gd name="T32" fmla="*/ 2147483647 w 42"/>
                <a:gd name="T33" fmla="*/ 2147483647 h 57"/>
                <a:gd name="T34" fmla="*/ 2147483647 w 42"/>
                <a:gd name="T35" fmla="*/ 2147483647 h 57"/>
                <a:gd name="T36" fmla="*/ 2147483647 w 42"/>
                <a:gd name="T37" fmla="*/ 2147483647 h 57"/>
                <a:gd name="T38" fmla="*/ 2147483647 w 42"/>
                <a:gd name="T39" fmla="*/ 2147483647 h 57"/>
                <a:gd name="T40" fmla="*/ 2147483647 w 42"/>
                <a:gd name="T41" fmla="*/ 2147483647 h 57"/>
                <a:gd name="T42" fmla="*/ 2147483647 w 42"/>
                <a:gd name="T43" fmla="*/ 2147483647 h 57"/>
                <a:gd name="T44" fmla="*/ 2147483647 w 42"/>
                <a:gd name="T45" fmla="*/ 2147483647 h 57"/>
                <a:gd name="T46" fmla="*/ 2147483647 w 42"/>
                <a:gd name="T47" fmla="*/ 2147483647 h 57"/>
                <a:gd name="T48" fmla="*/ 2147483647 w 42"/>
                <a:gd name="T49" fmla="*/ 2147483647 h 57"/>
                <a:gd name="T50" fmla="*/ 2147483647 w 42"/>
                <a:gd name="T51" fmla="*/ 2147483647 h 57"/>
                <a:gd name="T52" fmla="*/ 2147483647 w 42"/>
                <a:gd name="T53" fmla="*/ 2147483647 h 57"/>
                <a:gd name="T54" fmla="*/ 2147483647 w 42"/>
                <a:gd name="T55" fmla="*/ 2147483647 h 57"/>
                <a:gd name="T56" fmla="*/ 2147483647 w 42"/>
                <a:gd name="T57" fmla="*/ 2147483647 h 57"/>
                <a:gd name="T58" fmla="*/ 2147483647 w 42"/>
                <a:gd name="T59" fmla="*/ 2147483647 h 57"/>
                <a:gd name="T60" fmla="*/ 2147483647 w 42"/>
                <a:gd name="T61" fmla="*/ 2147483647 h 57"/>
                <a:gd name="T62" fmla="*/ 2147483647 w 42"/>
                <a:gd name="T63" fmla="*/ 2147483647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" h="57">
                  <a:moveTo>
                    <a:pt x="41" y="47"/>
                  </a:moveTo>
                  <a:lnTo>
                    <a:pt x="41" y="47"/>
                  </a:lnTo>
                  <a:lnTo>
                    <a:pt x="23" y="19"/>
                  </a:lnTo>
                  <a:lnTo>
                    <a:pt x="17" y="10"/>
                  </a:lnTo>
                  <a:lnTo>
                    <a:pt x="13" y="6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7"/>
                  </a:lnTo>
                  <a:lnTo>
                    <a:pt x="8" y="21"/>
                  </a:lnTo>
                  <a:lnTo>
                    <a:pt x="13" y="29"/>
                  </a:lnTo>
                  <a:lnTo>
                    <a:pt x="30" y="53"/>
                  </a:lnTo>
                  <a:lnTo>
                    <a:pt x="31" y="56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9" y="56"/>
                  </a:lnTo>
                  <a:lnTo>
                    <a:pt x="41" y="55"/>
                  </a:lnTo>
                  <a:lnTo>
                    <a:pt x="42" y="52"/>
                  </a:lnTo>
                  <a:lnTo>
                    <a:pt x="42" y="49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1638"/>
            <p:cNvSpPr>
              <a:spLocks/>
            </p:cNvSpPr>
            <p:nvPr/>
          </p:nvSpPr>
          <p:spPr bwMode="auto">
            <a:xfrm>
              <a:off x="2344293" y="3308823"/>
              <a:ext cx="15875" cy="23813"/>
            </a:xfrm>
            <a:custGeom>
              <a:avLst/>
              <a:gdLst>
                <a:gd name="T0" fmla="*/ 2147483647 w 29"/>
                <a:gd name="T1" fmla="*/ 2147483647 h 43"/>
                <a:gd name="T2" fmla="*/ 2147483647 w 29"/>
                <a:gd name="T3" fmla="*/ 2147483647 h 43"/>
                <a:gd name="T4" fmla="*/ 2147483647 w 29"/>
                <a:gd name="T5" fmla="*/ 2147483647 h 43"/>
                <a:gd name="T6" fmla="*/ 2147483647 w 29"/>
                <a:gd name="T7" fmla="*/ 2147483647 h 43"/>
                <a:gd name="T8" fmla="*/ 2147483647 w 29"/>
                <a:gd name="T9" fmla="*/ 2147483647 h 43"/>
                <a:gd name="T10" fmla="*/ 2147483647 w 29"/>
                <a:gd name="T11" fmla="*/ 2147483647 h 43"/>
                <a:gd name="T12" fmla="*/ 2147483647 w 29"/>
                <a:gd name="T13" fmla="*/ 2147483647 h 43"/>
                <a:gd name="T14" fmla="*/ 2147483647 w 29"/>
                <a:gd name="T15" fmla="*/ 2147483647 h 43"/>
                <a:gd name="T16" fmla="*/ 2147483647 w 29"/>
                <a:gd name="T17" fmla="*/ 0 h 43"/>
                <a:gd name="T18" fmla="*/ 2147483647 w 29"/>
                <a:gd name="T19" fmla="*/ 2147483647 h 43"/>
                <a:gd name="T20" fmla="*/ 2147483647 w 29"/>
                <a:gd name="T21" fmla="*/ 2147483647 h 43"/>
                <a:gd name="T22" fmla="*/ 2147483647 w 29"/>
                <a:gd name="T23" fmla="*/ 2147483647 h 43"/>
                <a:gd name="T24" fmla="*/ 0 w 29"/>
                <a:gd name="T25" fmla="*/ 2147483647 h 43"/>
                <a:gd name="T26" fmla="*/ 0 w 29"/>
                <a:gd name="T27" fmla="*/ 2147483647 h 43"/>
                <a:gd name="T28" fmla="*/ 2147483647 w 29"/>
                <a:gd name="T29" fmla="*/ 2147483647 h 43"/>
                <a:gd name="T30" fmla="*/ 2147483647 w 29"/>
                <a:gd name="T31" fmla="*/ 2147483647 h 43"/>
                <a:gd name="T32" fmla="*/ 2147483647 w 29"/>
                <a:gd name="T33" fmla="*/ 2147483647 h 43"/>
                <a:gd name="T34" fmla="*/ 2147483647 w 29"/>
                <a:gd name="T35" fmla="*/ 2147483647 h 43"/>
                <a:gd name="T36" fmla="*/ 2147483647 w 29"/>
                <a:gd name="T37" fmla="*/ 2147483647 h 43"/>
                <a:gd name="T38" fmla="*/ 2147483647 w 29"/>
                <a:gd name="T39" fmla="*/ 2147483647 h 43"/>
                <a:gd name="T40" fmla="*/ 2147483647 w 29"/>
                <a:gd name="T41" fmla="*/ 2147483647 h 43"/>
                <a:gd name="T42" fmla="*/ 2147483647 w 29"/>
                <a:gd name="T43" fmla="*/ 2147483647 h 43"/>
                <a:gd name="T44" fmla="*/ 2147483647 w 29"/>
                <a:gd name="T45" fmla="*/ 2147483647 h 43"/>
                <a:gd name="T46" fmla="*/ 2147483647 w 29"/>
                <a:gd name="T47" fmla="*/ 2147483647 h 43"/>
                <a:gd name="T48" fmla="*/ 2147483647 w 29"/>
                <a:gd name="T49" fmla="*/ 2147483647 h 43"/>
                <a:gd name="T50" fmla="*/ 2147483647 w 29"/>
                <a:gd name="T51" fmla="*/ 2147483647 h 43"/>
                <a:gd name="T52" fmla="*/ 2147483647 w 29"/>
                <a:gd name="T53" fmla="*/ 2147483647 h 43"/>
                <a:gd name="T54" fmla="*/ 2147483647 w 29"/>
                <a:gd name="T55" fmla="*/ 2147483647 h 43"/>
                <a:gd name="T56" fmla="*/ 2147483647 w 29"/>
                <a:gd name="T57" fmla="*/ 2147483647 h 43"/>
                <a:gd name="T58" fmla="*/ 2147483647 w 29"/>
                <a:gd name="T59" fmla="*/ 2147483647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9" h="43">
                  <a:moveTo>
                    <a:pt x="28" y="32"/>
                  </a:moveTo>
                  <a:lnTo>
                    <a:pt x="28" y="32"/>
                  </a:lnTo>
                  <a:lnTo>
                    <a:pt x="24" y="26"/>
                  </a:lnTo>
                  <a:lnTo>
                    <a:pt x="20" y="19"/>
                  </a:lnTo>
                  <a:lnTo>
                    <a:pt x="17" y="11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1"/>
                  </a:lnTo>
                  <a:lnTo>
                    <a:pt x="5" y="17"/>
                  </a:lnTo>
                  <a:lnTo>
                    <a:pt x="9" y="26"/>
                  </a:lnTo>
                  <a:lnTo>
                    <a:pt x="12" y="32"/>
                  </a:lnTo>
                  <a:lnTo>
                    <a:pt x="16" y="39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4" y="43"/>
                  </a:lnTo>
                  <a:lnTo>
                    <a:pt x="27" y="42"/>
                  </a:lnTo>
                  <a:lnTo>
                    <a:pt x="28" y="41"/>
                  </a:lnTo>
                  <a:lnTo>
                    <a:pt x="29" y="38"/>
                  </a:lnTo>
                  <a:lnTo>
                    <a:pt x="29" y="35"/>
                  </a:lnTo>
                  <a:lnTo>
                    <a:pt x="28" y="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1639"/>
            <p:cNvSpPr>
              <a:spLocks/>
            </p:cNvSpPr>
            <p:nvPr/>
          </p:nvSpPr>
          <p:spPr bwMode="auto">
            <a:xfrm>
              <a:off x="2361756" y="3289773"/>
              <a:ext cx="15875" cy="25400"/>
            </a:xfrm>
            <a:custGeom>
              <a:avLst/>
              <a:gdLst>
                <a:gd name="T0" fmla="*/ 2147483647 w 32"/>
                <a:gd name="T1" fmla="*/ 2147483647 h 49"/>
                <a:gd name="T2" fmla="*/ 2147483647 w 32"/>
                <a:gd name="T3" fmla="*/ 2147483647 h 49"/>
                <a:gd name="T4" fmla="*/ 2147483647 w 32"/>
                <a:gd name="T5" fmla="*/ 2147483647 h 49"/>
                <a:gd name="T6" fmla="*/ 2147483647 w 32"/>
                <a:gd name="T7" fmla="*/ 2147483647 h 49"/>
                <a:gd name="T8" fmla="*/ 2147483647 w 32"/>
                <a:gd name="T9" fmla="*/ 2147483647 h 49"/>
                <a:gd name="T10" fmla="*/ 2147483647 w 32"/>
                <a:gd name="T11" fmla="*/ 2147483647 h 49"/>
                <a:gd name="T12" fmla="*/ 2147483647 w 32"/>
                <a:gd name="T13" fmla="*/ 2147483647 h 49"/>
                <a:gd name="T14" fmla="*/ 2147483647 w 32"/>
                <a:gd name="T15" fmla="*/ 0 h 49"/>
                <a:gd name="T16" fmla="*/ 2147483647 w 32"/>
                <a:gd name="T17" fmla="*/ 0 h 49"/>
                <a:gd name="T18" fmla="*/ 2147483647 w 32"/>
                <a:gd name="T19" fmla="*/ 2147483647 h 49"/>
                <a:gd name="T20" fmla="*/ 2147483647 w 32"/>
                <a:gd name="T21" fmla="*/ 2147483647 h 49"/>
                <a:gd name="T22" fmla="*/ 0 w 32"/>
                <a:gd name="T23" fmla="*/ 2147483647 h 49"/>
                <a:gd name="T24" fmla="*/ 2147483647 w 32"/>
                <a:gd name="T25" fmla="*/ 2147483647 h 49"/>
                <a:gd name="T26" fmla="*/ 2147483647 w 32"/>
                <a:gd name="T27" fmla="*/ 2147483647 h 49"/>
                <a:gd name="T28" fmla="*/ 2147483647 w 32"/>
                <a:gd name="T29" fmla="*/ 2147483647 h 49"/>
                <a:gd name="T30" fmla="*/ 2147483647 w 32"/>
                <a:gd name="T31" fmla="*/ 2147483647 h 49"/>
                <a:gd name="T32" fmla="*/ 2147483647 w 32"/>
                <a:gd name="T33" fmla="*/ 2147483647 h 49"/>
                <a:gd name="T34" fmla="*/ 2147483647 w 32"/>
                <a:gd name="T35" fmla="*/ 2147483647 h 49"/>
                <a:gd name="T36" fmla="*/ 2147483647 w 32"/>
                <a:gd name="T37" fmla="*/ 2147483647 h 49"/>
                <a:gd name="T38" fmla="*/ 2147483647 w 32"/>
                <a:gd name="T39" fmla="*/ 2147483647 h 49"/>
                <a:gd name="T40" fmla="*/ 2147483647 w 32"/>
                <a:gd name="T41" fmla="*/ 2147483647 h 49"/>
                <a:gd name="T42" fmla="*/ 2147483647 w 32"/>
                <a:gd name="T43" fmla="*/ 2147483647 h 49"/>
                <a:gd name="T44" fmla="*/ 2147483647 w 32"/>
                <a:gd name="T45" fmla="*/ 2147483647 h 49"/>
                <a:gd name="T46" fmla="*/ 2147483647 w 32"/>
                <a:gd name="T47" fmla="*/ 2147483647 h 49"/>
                <a:gd name="T48" fmla="*/ 2147483647 w 32"/>
                <a:gd name="T49" fmla="*/ 2147483647 h 49"/>
                <a:gd name="T50" fmla="*/ 2147483647 w 32"/>
                <a:gd name="T51" fmla="*/ 2147483647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2" h="49">
                  <a:moveTo>
                    <a:pt x="31" y="39"/>
                  </a:moveTo>
                  <a:lnTo>
                    <a:pt x="31" y="39"/>
                  </a:lnTo>
                  <a:lnTo>
                    <a:pt x="21" y="22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9" y="27"/>
                  </a:lnTo>
                  <a:lnTo>
                    <a:pt x="20" y="46"/>
                  </a:lnTo>
                  <a:lnTo>
                    <a:pt x="21" y="49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8" y="49"/>
                  </a:lnTo>
                  <a:lnTo>
                    <a:pt x="31" y="47"/>
                  </a:lnTo>
                  <a:lnTo>
                    <a:pt x="32" y="45"/>
                  </a:lnTo>
                  <a:lnTo>
                    <a:pt x="32" y="42"/>
                  </a:lnTo>
                  <a:lnTo>
                    <a:pt x="31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1640"/>
            <p:cNvSpPr>
              <a:spLocks/>
            </p:cNvSpPr>
            <p:nvPr/>
          </p:nvSpPr>
          <p:spPr bwMode="auto">
            <a:xfrm>
              <a:off x="2398268" y="3480273"/>
              <a:ext cx="22225" cy="34925"/>
            </a:xfrm>
            <a:custGeom>
              <a:avLst/>
              <a:gdLst>
                <a:gd name="T0" fmla="*/ 2147483647 w 42"/>
                <a:gd name="T1" fmla="*/ 2147483647 h 65"/>
                <a:gd name="T2" fmla="*/ 2147483647 w 42"/>
                <a:gd name="T3" fmla="*/ 2147483647 h 65"/>
                <a:gd name="T4" fmla="*/ 2147483647 w 42"/>
                <a:gd name="T5" fmla="*/ 2147483647 h 65"/>
                <a:gd name="T6" fmla="*/ 2147483647 w 42"/>
                <a:gd name="T7" fmla="*/ 2147483647 h 65"/>
                <a:gd name="T8" fmla="*/ 2147483647 w 42"/>
                <a:gd name="T9" fmla="*/ 2147483647 h 65"/>
                <a:gd name="T10" fmla="*/ 2147483647 w 42"/>
                <a:gd name="T11" fmla="*/ 2147483647 h 65"/>
                <a:gd name="T12" fmla="*/ 2147483647 w 42"/>
                <a:gd name="T13" fmla="*/ 2147483647 h 65"/>
                <a:gd name="T14" fmla="*/ 2147483647 w 42"/>
                <a:gd name="T15" fmla="*/ 2147483647 h 65"/>
                <a:gd name="T16" fmla="*/ 2147483647 w 42"/>
                <a:gd name="T17" fmla="*/ 2147483647 h 65"/>
                <a:gd name="T18" fmla="*/ 2147483647 w 42"/>
                <a:gd name="T19" fmla="*/ 2147483647 h 65"/>
                <a:gd name="T20" fmla="*/ 2147483647 w 42"/>
                <a:gd name="T21" fmla="*/ 2147483647 h 65"/>
                <a:gd name="T22" fmla="*/ 2147483647 w 42"/>
                <a:gd name="T23" fmla="*/ 0 h 65"/>
                <a:gd name="T24" fmla="*/ 2147483647 w 42"/>
                <a:gd name="T25" fmla="*/ 0 h 65"/>
                <a:gd name="T26" fmla="*/ 2147483647 w 42"/>
                <a:gd name="T27" fmla="*/ 0 h 65"/>
                <a:gd name="T28" fmla="*/ 2147483647 w 42"/>
                <a:gd name="T29" fmla="*/ 2147483647 h 65"/>
                <a:gd name="T30" fmla="*/ 2147483647 w 42"/>
                <a:gd name="T31" fmla="*/ 2147483647 h 65"/>
                <a:gd name="T32" fmla="*/ 0 w 42"/>
                <a:gd name="T33" fmla="*/ 2147483647 h 65"/>
                <a:gd name="T34" fmla="*/ 0 w 42"/>
                <a:gd name="T35" fmla="*/ 2147483647 h 65"/>
                <a:gd name="T36" fmla="*/ 2147483647 w 42"/>
                <a:gd name="T37" fmla="*/ 2147483647 h 65"/>
                <a:gd name="T38" fmla="*/ 2147483647 w 42"/>
                <a:gd name="T39" fmla="*/ 2147483647 h 65"/>
                <a:gd name="T40" fmla="*/ 2147483647 w 42"/>
                <a:gd name="T41" fmla="*/ 2147483647 h 65"/>
                <a:gd name="T42" fmla="*/ 2147483647 w 42"/>
                <a:gd name="T43" fmla="*/ 2147483647 h 65"/>
                <a:gd name="T44" fmla="*/ 2147483647 w 42"/>
                <a:gd name="T45" fmla="*/ 2147483647 h 65"/>
                <a:gd name="T46" fmla="*/ 2147483647 w 42"/>
                <a:gd name="T47" fmla="*/ 2147483647 h 65"/>
                <a:gd name="T48" fmla="*/ 2147483647 w 42"/>
                <a:gd name="T49" fmla="*/ 2147483647 h 65"/>
                <a:gd name="T50" fmla="*/ 2147483647 w 42"/>
                <a:gd name="T51" fmla="*/ 2147483647 h 65"/>
                <a:gd name="T52" fmla="*/ 2147483647 w 42"/>
                <a:gd name="T53" fmla="*/ 2147483647 h 65"/>
                <a:gd name="T54" fmla="*/ 2147483647 w 42"/>
                <a:gd name="T55" fmla="*/ 2147483647 h 65"/>
                <a:gd name="T56" fmla="*/ 2147483647 w 42"/>
                <a:gd name="T57" fmla="*/ 2147483647 h 65"/>
                <a:gd name="T58" fmla="*/ 2147483647 w 42"/>
                <a:gd name="T59" fmla="*/ 2147483647 h 65"/>
                <a:gd name="T60" fmla="*/ 2147483647 w 42"/>
                <a:gd name="T61" fmla="*/ 2147483647 h 65"/>
                <a:gd name="T62" fmla="*/ 2147483647 w 42"/>
                <a:gd name="T63" fmla="*/ 2147483647 h 65"/>
                <a:gd name="T64" fmla="*/ 2147483647 w 42"/>
                <a:gd name="T65" fmla="*/ 2147483647 h 65"/>
                <a:gd name="T66" fmla="*/ 2147483647 w 42"/>
                <a:gd name="T67" fmla="*/ 2147483647 h 65"/>
                <a:gd name="T68" fmla="*/ 2147483647 w 42"/>
                <a:gd name="T69" fmla="*/ 2147483647 h 65"/>
                <a:gd name="T70" fmla="*/ 2147483647 w 42"/>
                <a:gd name="T71" fmla="*/ 2147483647 h 65"/>
                <a:gd name="T72" fmla="*/ 2147483647 w 42"/>
                <a:gd name="T73" fmla="*/ 2147483647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2" h="65">
                  <a:moveTo>
                    <a:pt x="41" y="54"/>
                  </a:moveTo>
                  <a:lnTo>
                    <a:pt x="41" y="54"/>
                  </a:lnTo>
                  <a:lnTo>
                    <a:pt x="33" y="42"/>
                  </a:lnTo>
                  <a:lnTo>
                    <a:pt x="26" y="30"/>
                  </a:lnTo>
                  <a:lnTo>
                    <a:pt x="19" y="19"/>
                  </a:lnTo>
                  <a:lnTo>
                    <a:pt x="15" y="12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12"/>
                  </a:lnTo>
                  <a:lnTo>
                    <a:pt x="3" y="19"/>
                  </a:lnTo>
                  <a:lnTo>
                    <a:pt x="6" y="24"/>
                  </a:lnTo>
                  <a:lnTo>
                    <a:pt x="10" y="30"/>
                  </a:lnTo>
                  <a:lnTo>
                    <a:pt x="15" y="36"/>
                  </a:lnTo>
                  <a:lnTo>
                    <a:pt x="19" y="44"/>
                  </a:lnTo>
                  <a:lnTo>
                    <a:pt x="25" y="54"/>
                  </a:lnTo>
                  <a:lnTo>
                    <a:pt x="29" y="61"/>
                  </a:lnTo>
                  <a:lnTo>
                    <a:pt x="32" y="63"/>
                  </a:lnTo>
                  <a:lnTo>
                    <a:pt x="33" y="65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41" y="62"/>
                  </a:lnTo>
                  <a:lnTo>
                    <a:pt x="41" y="59"/>
                  </a:lnTo>
                  <a:lnTo>
                    <a:pt x="42" y="57"/>
                  </a:lnTo>
                  <a:lnTo>
                    <a:pt x="41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1641"/>
            <p:cNvSpPr>
              <a:spLocks/>
            </p:cNvSpPr>
            <p:nvPr/>
          </p:nvSpPr>
          <p:spPr bwMode="auto">
            <a:xfrm>
              <a:off x="2420493" y="3451698"/>
              <a:ext cx="15875" cy="38100"/>
            </a:xfrm>
            <a:custGeom>
              <a:avLst/>
              <a:gdLst>
                <a:gd name="T0" fmla="*/ 2147483647 w 30"/>
                <a:gd name="T1" fmla="*/ 2147483647 h 72"/>
                <a:gd name="T2" fmla="*/ 2147483647 w 30"/>
                <a:gd name="T3" fmla="*/ 2147483647 h 72"/>
                <a:gd name="T4" fmla="*/ 2147483647 w 30"/>
                <a:gd name="T5" fmla="*/ 2147483647 h 72"/>
                <a:gd name="T6" fmla="*/ 2147483647 w 30"/>
                <a:gd name="T7" fmla="*/ 2147483647 h 72"/>
                <a:gd name="T8" fmla="*/ 2147483647 w 30"/>
                <a:gd name="T9" fmla="*/ 2147483647 h 72"/>
                <a:gd name="T10" fmla="*/ 2147483647 w 30"/>
                <a:gd name="T11" fmla="*/ 2147483647 h 72"/>
                <a:gd name="T12" fmla="*/ 2147483647 w 30"/>
                <a:gd name="T13" fmla="*/ 2147483647 h 72"/>
                <a:gd name="T14" fmla="*/ 2147483647 w 30"/>
                <a:gd name="T15" fmla="*/ 2147483647 h 72"/>
                <a:gd name="T16" fmla="*/ 2147483647 w 30"/>
                <a:gd name="T17" fmla="*/ 2147483647 h 72"/>
                <a:gd name="T18" fmla="*/ 2147483647 w 30"/>
                <a:gd name="T19" fmla="*/ 2147483647 h 72"/>
                <a:gd name="T20" fmla="*/ 2147483647 w 30"/>
                <a:gd name="T21" fmla="*/ 2147483647 h 72"/>
                <a:gd name="T22" fmla="*/ 2147483647 w 30"/>
                <a:gd name="T23" fmla="*/ 2147483647 h 72"/>
                <a:gd name="T24" fmla="*/ 2147483647 w 30"/>
                <a:gd name="T25" fmla="*/ 2147483647 h 72"/>
                <a:gd name="T26" fmla="*/ 2147483647 w 30"/>
                <a:gd name="T27" fmla="*/ 2147483647 h 72"/>
                <a:gd name="T28" fmla="*/ 2147483647 w 30"/>
                <a:gd name="T29" fmla="*/ 2147483647 h 72"/>
                <a:gd name="T30" fmla="*/ 2147483647 w 30"/>
                <a:gd name="T31" fmla="*/ 0 h 72"/>
                <a:gd name="T32" fmla="*/ 2147483647 w 30"/>
                <a:gd name="T33" fmla="*/ 0 h 72"/>
                <a:gd name="T34" fmla="*/ 2147483647 w 30"/>
                <a:gd name="T35" fmla="*/ 0 h 72"/>
                <a:gd name="T36" fmla="*/ 2147483647 w 30"/>
                <a:gd name="T37" fmla="*/ 2147483647 h 72"/>
                <a:gd name="T38" fmla="*/ 2147483647 w 30"/>
                <a:gd name="T39" fmla="*/ 2147483647 h 72"/>
                <a:gd name="T40" fmla="*/ 0 w 30"/>
                <a:gd name="T41" fmla="*/ 2147483647 h 72"/>
                <a:gd name="T42" fmla="*/ 0 w 30"/>
                <a:gd name="T43" fmla="*/ 2147483647 h 72"/>
                <a:gd name="T44" fmla="*/ 2147483647 w 30"/>
                <a:gd name="T45" fmla="*/ 2147483647 h 72"/>
                <a:gd name="T46" fmla="*/ 2147483647 w 30"/>
                <a:gd name="T47" fmla="*/ 2147483647 h 72"/>
                <a:gd name="T48" fmla="*/ 2147483647 w 30"/>
                <a:gd name="T49" fmla="*/ 2147483647 h 72"/>
                <a:gd name="T50" fmla="*/ 2147483647 w 30"/>
                <a:gd name="T51" fmla="*/ 2147483647 h 72"/>
                <a:gd name="T52" fmla="*/ 2147483647 w 30"/>
                <a:gd name="T53" fmla="*/ 2147483647 h 72"/>
                <a:gd name="T54" fmla="*/ 2147483647 w 30"/>
                <a:gd name="T55" fmla="*/ 2147483647 h 72"/>
                <a:gd name="T56" fmla="*/ 2147483647 w 30"/>
                <a:gd name="T57" fmla="*/ 2147483647 h 72"/>
                <a:gd name="T58" fmla="*/ 2147483647 w 30"/>
                <a:gd name="T59" fmla="*/ 2147483647 h 72"/>
                <a:gd name="T60" fmla="*/ 2147483647 w 30"/>
                <a:gd name="T61" fmla="*/ 2147483647 h 72"/>
                <a:gd name="T62" fmla="*/ 2147483647 w 30"/>
                <a:gd name="T63" fmla="*/ 2147483647 h 72"/>
                <a:gd name="T64" fmla="*/ 2147483647 w 30"/>
                <a:gd name="T65" fmla="*/ 2147483647 h 72"/>
                <a:gd name="T66" fmla="*/ 2147483647 w 30"/>
                <a:gd name="T67" fmla="*/ 2147483647 h 72"/>
                <a:gd name="T68" fmla="*/ 2147483647 w 30"/>
                <a:gd name="T69" fmla="*/ 2147483647 h 72"/>
                <a:gd name="T70" fmla="*/ 2147483647 w 30"/>
                <a:gd name="T71" fmla="*/ 2147483647 h 72"/>
                <a:gd name="T72" fmla="*/ 2147483647 w 30"/>
                <a:gd name="T73" fmla="*/ 2147483647 h 72"/>
                <a:gd name="T74" fmla="*/ 2147483647 w 30"/>
                <a:gd name="T75" fmla="*/ 2147483647 h 72"/>
                <a:gd name="T76" fmla="*/ 2147483647 w 30"/>
                <a:gd name="T77" fmla="*/ 2147483647 h 72"/>
                <a:gd name="T78" fmla="*/ 2147483647 w 30"/>
                <a:gd name="T79" fmla="*/ 2147483647 h 7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0" h="72">
                  <a:moveTo>
                    <a:pt x="29" y="61"/>
                  </a:moveTo>
                  <a:lnTo>
                    <a:pt x="29" y="61"/>
                  </a:lnTo>
                  <a:lnTo>
                    <a:pt x="26" y="56"/>
                  </a:lnTo>
                  <a:lnTo>
                    <a:pt x="23" y="49"/>
                  </a:lnTo>
                  <a:lnTo>
                    <a:pt x="20" y="36"/>
                  </a:lnTo>
                  <a:lnTo>
                    <a:pt x="19" y="30"/>
                  </a:lnTo>
                  <a:lnTo>
                    <a:pt x="16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21"/>
                  </a:lnTo>
                  <a:lnTo>
                    <a:pt x="3" y="28"/>
                  </a:lnTo>
                  <a:lnTo>
                    <a:pt x="5" y="36"/>
                  </a:lnTo>
                  <a:lnTo>
                    <a:pt x="8" y="44"/>
                  </a:lnTo>
                  <a:lnTo>
                    <a:pt x="11" y="52"/>
                  </a:lnTo>
                  <a:lnTo>
                    <a:pt x="14" y="60"/>
                  </a:lnTo>
                  <a:lnTo>
                    <a:pt x="18" y="68"/>
                  </a:lnTo>
                  <a:lnTo>
                    <a:pt x="19" y="71"/>
                  </a:lnTo>
                  <a:lnTo>
                    <a:pt x="22" y="72"/>
                  </a:lnTo>
                  <a:lnTo>
                    <a:pt x="24" y="72"/>
                  </a:lnTo>
                  <a:lnTo>
                    <a:pt x="27" y="71"/>
                  </a:lnTo>
                  <a:lnTo>
                    <a:pt x="29" y="70"/>
                  </a:lnTo>
                  <a:lnTo>
                    <a:pt x="30" y="67"/>
                  </a:lnTo>
                  <a:lnTo>
                    <a:pt x="30" y="64"/>
                  </a:lnTo>
                  <a:lnTo>
                    <a:pt x="29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1642"/>
            <p:cNvSpPr>
              <a:spLocks/>
            </p:cNvSpPr>
            <p:nvPr/>
          </p:nvSpPr>
          <p:spPr bwMode="auto">
            <a:xfrm>
              <a:off x="2433193" y="3427886"/>
              <a:ext cx="19050" cy="36513"/>
            </a:xfrm>
            <a:custGeom>
              <a:avLst/>
              <a:gdLst>
                <a:gd name="T0" fmla="*/ 2147483647 w 34"/>
                <a:gd name="T1" fmla="*/ 2147483647 h 69"/>
                <a:gd name="T2" fmla="*/ 2147483647 w 34"/>
                <a:gd name="T3" fmla="*/ 2147483647 h 69"/>
                <a:gd name="T4" fmla="*/ 2147483647 w 34"/>
                <a:gd name="T5" fmla="*/ 2147483647 h 69"/>
                <a:gd name="T6" fmla="*/ 2147483647 w 34"/>
                <a:gd name="T7" fmla="*/ 2147483647 h 69"/>
                <a:gd name="T8" fmla="*/ 2147483647 w 34"/>
                <a:gd name="T9" fmla="*/ 2147483647 h 69"/>
                <a:gd name="T10" fmla="*/ 2147483647 w 34"/>
                <a:gd name="T11" fmla="*/ 2147483647 h 69"/>
                <a:gd name="T12" fmla="*/ 2147483647 w 34"/>
                <a:gd name="T13" fmla="*/ 2147483647 h 69"/>
                <a:gd name="T14" fmla="*/ 2147483647 w 34"/>
                <a:gd name="T15" fmla="*/ 2147483647 h 69"/>
                <a:gd name="T16" fmla="*/ 2147483647 w 34"/>
                <a:gd name="T17" fmla="*/ 2147483647 h 69"/>
                <a:gd name="T18" fmla="*/ 2147483647 w 34"/>
                <a:gd name="T19" fmla="*/ 2147483647 h 69"/>
                <a:gd name="T20" fmla="*/ 2147483647 w 34"/>
                <a:gd name="T21" fmla="*/ 2147483647 h 69"/>
                <a:gd name="T22" fmla="*/ 2147483647 w 34"/>
                <a:gd name="T23" fmla="*/ 2147483647 h 69"/>
                <a:gd name="T24" fmla="*/ 2147483647 w 34"/>
                <a:gd name="T25" fmla="*/ 0 h 69"/>
                <a:gd name="T26" fmla="*/ 2147483647 w 34"/>
                <a:gd name="T27" fmla="*/ 0 h 69"/>
                <a:gd name="T28" fmla="*/ 2147483647 w 34"/>
                <a:gd name="T29" fmla="*/ 0 h 69"/>
                <a:gd name="T30" fmla="*/ 2147483647 w 34"/>
                <a:gd name="T31" fmla="*/ 2147483647 h 69"/>
                <a:gd name="T32" fmla="*/ 0 w 34"/>
                <a:gd name="T33" fmla="*/ 2147483647 h 69"/>
                <a:gd name="T34" fmla="*/ 0 w 34"/>
                <a:gd name="T35" fmla="*/ 2147483647 h 69"/>
                <a:gd name="T36" fmla="*/ 0 w 34"/>
                <a:gd name="T37" fmla="*/ 2147483647 h 69"/>
                <a:gd name="T38" fmla="*/ 2147483647 w 34"/>
                <a:gd name="T39" fmla="*/ 2147483647 h 69"/>
                <a:gd name="T40" fmla="*/ 2147483647 w 34"/>
                <a:gd name="T41" fmla="*/ 2147483647 h 69"/>
                <a:gd name="T42" fmla="*/ 2147483647 w 34"/>
                <a:gd name="T43" fmla="*/ 2147483647 h 69"/>
                <a:gd name="T44" fmla="*/ 2147483647 w 34"/>
                <a:gd name="T45" fmla="*/ 2147483647 h 69"/>
                <a:gd name="T46" fmla="*/ 2147483647 w 34"/>
                <a:gd name="T47" fmla="*/ 2147483647 h 69"/>
                <a:gd name="T48" fmla="*/ 2147483647 w 34"/>
                <a:gd name="T49" fmla="*/ 2147483647 h 69"/>
                <a:gd name="T50" fmla="*/ 2147483647 w 34"/>
                <a:gd name="T51" fmla="*/ 2147483647 h 69"/>
                <a:gd name="T52" fmla="*/ 2147483647 w 34"/>
                <a:gd name="T53" fmla="*/ 2147483647 h 69"/>
                <a:gd name="T54" fmla="*/ 2147483647 w 34"/>
                <a:gd name="T55" fmla="*/ 2147483647 h 69"/>
                <a:gd name="T56" fmla="*/ 2147483647 w 34"/>
                <a:gd name="T57" fmla="*/ 2147483647 h 69"/>
                <a:gd name="T58" fmla="*/ 2147483647 w 34"/>
                <a:gd name="T59" fmla="*/ 2147483647 h 69"/>
                <a:gd name="T60" fmla="*/ 2147483647 w 34"/>
                <a:gd name="T61" fmla="*/ 2147483647 h 69"/>
                <a:gd name="T62" fmla="*/ 2147483647 w 34"/>
                <a:gd name="T63" fmla="*/ 2147483647 h 69"/>
                <a:gd name="T64" fmla="*/ 2147483647 w 34"/>
                <a:gd name="T65" fmla="*/ 2147483647 h 69"/>
                <a:gd name="T66" fmla="*/ 2147483647 w 34"/>
                <a:gd name="T67" fmla="*/ 2147483647 h 69"/>
                <a:gd name="T68" fmla="*/ 2147483647 w 34"/>
                <a:gd name="T69" fmla="*/ 2147483647 h 69"/>
                <a:gd name="T70" fmla="*/ 2147483647 w 34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" h="69">
                  <a:moveTo>
                    <a:pt x="32" y="60"/>
                  </a:moveTo>
                  <a:lnTo>
                    <a:pt x="32" y="60"/>
                  </a:lnTo>
                  <a:lnTo>
                    <a:pt x="30" y="53"/>
                  </a:lnTo>
                  <a:lnTo>
                    <a:pt x="27" y="47"/>
                  </a:lnTo>
                  <a:lnTo>
                    <a:pt x="23" y="35"/>
                  </a:lnTo>
                  <a:lnTo>
                    <a:pt x="16" y="20"/>
                  </a:lnTo>
                  <a:lnTo>
                    <a:pt x="15" y="14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4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5" y="52"/>
                  </a:lnTo>
                  <a:lnTo>
                    <a:pt x="17" y="60"/>
                  </a:lnTo>
                  <a:lnTo>
                    <a:pt x="20" y="66"/>
                  </a:lnTo>
                  <a:lnTo>
                    <a:pt x="23" y="69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2" y="66"/>
                  </a:lnTo>
                  <a:lnTo>
                    <a:pt x="34" y="65"/>
                  </a:lnTo>
                  <a:lnTo>
                    <a:pt x="34" y="62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1643"/>
            <p:cNvSpPr>
              <a:spLocks/>
            </p:cNvSpPr>
            <p:nvPr/>
          </p:nvSpPr>
          <p:spPr bwMode="auto">
            <a:xfrm>
              <a:off x="2449068" y="3407248"/>
              <a:ext cx="19050" cy="49213"/>
            </a:xfrm>
            <a:custGeom>
              <a:avLst/>
              <a:gdLst>
                <a:gd name="T0" fmla="*/ 2147483647 w 37"/>
                <a:gd name="T1" fmla="*/ 2147483647 h 93"/>
                <a:gd name="T2" fmla="*/ 2147483647 w 37"/>
                <a:gd name="T3" fmla="*/ 2147483647 h 93"/>
                <a:gd name="T4" fmla="*/ 2147483647 w 37"/>
                <a:gd name="T5" fmla="*/ 2147483647 h 93"/>
                <a:gd name="T6" fmla="*/ 2147483647 w 37"/>
                <a:gd name="T7" fmla="*/ 2147483647 h 93"/>
                <a:gd name="T8" fmla="*/ 2147483647 w 37"/>
                <a:gd name="T9" fmla="*/ 2147483647 h 93"/>
                <a:gd name="T10" fmla="*/ 2147483647 w 37"/>
                <a:gd name="T11" fmla="*/ 2147483647 h 93"/>
                <a:gd name="T12" fmla="*/ 2147483647 w 37"/>
                <a:gd name="T13" fmla="*/ 2147483647 h 93"/>
                <a:gd name="T14" fmla="*/ 2147483647 w 37"/>
                <a:gd name="T15" fmla="*/ 2147483647 h 93"/>
                <a:gd name="T16" fmla="*/ 2147483647 w 37"/>
                <a:gd name="T17" fmla="*/ 2147483647 h 93"/>
                <a:gd name="T18" fmla="*/ 2147483647 w 37"/>
                <a:gd name="T19" fmla="*/ 2147483647 h 93"/>
                <a:gd name="T20" fmla="*/ 2147483647 w 37"/>
                <a:gd name="T21" fmla="*/ 2147483647 h 93"/>
                <a:gd name="T22" fmla="*/ 2147483647 w 37"/>
                <a:gd name="T23" fmla="*/ 0 h 93"/>
                <a:gd name="T24" fmla="*/ 2147483647 w 37"/>
                <a:gd name="T25" fmla="*/ 0 h 93"/>
                <a:gd name="T26" fmla="*/ 2147483647 w 37"/>
                <a:gd name="T27" fmla="*/ 0 h 93"/>
                <a:gd name="T28" fmla="*/ 2147483647 w 37"/>
                <a:gd name="T29" fmla="*/ 2147483647 h 93"/>
                <a:gd name="T30" fmla="*/ 2147483647 w 37"/>
                <a:gd name="T31" fmla="*/ 2147483647 h 93"/>
                <a:gd name="T32" fmla="*/ 0 w 37"/>
                <a:gd name="T33" fmla="*/ 2147483647 h 93"/>
                <a:gd name="T34" fmla="*/ 0 w 37"/>
                <a:gd name="T35" fmla="*/ 2147483647 h 93"/>
                <a:gd name="T36" fmla="*/ 2147483647 w 37"/>
                <a:gd name="T37" fmla="*/ 2147483647 h 93"/>
                <a:gd name="T38" fmla="*/ 2147483647 w 37"/>
                <a:gd name="T39" fmla="*/ 2147483647 h 93"/>
                <a:gd name="T40" fmla="*/ 2147483647 w 37"/>
                <a:gd name="T41" fmla="*/ 2147483647 h 93"/>
                <a:gd name="T42" fmla="*/ 2147483647 w 37"/>
                <a:gd name="T43" fmla="*/ 2147483647 h 93"/>
                <a:gd name="T44" fmla="*/ 2147483647 w 37"/>
                <a:gd name="T45" fmla="*/ 2147483647 h 93"/>
                <a:gd name="T46" fmla="*/ 2147483647 w 37"/>
                <a:gd name="T47" fmla="*/ 2147483647 h 93"/>
                <a:gd name="T48" fmla="*/ 2147483647 w 37"/>
                <a:gd name="T49" fmla="*/ 2147483647 h 93"/>
                <a:gd name="T50" fmla="*/ 2147483647 w 37"/>
                <a:gd name="T51" fmla="*/ 2147483647 h 93"/>
                <a:gd name="T52" fmla="*/ 2147483647 w 37"/>
                <a:gd name="T53" fmla="*/ 2147483647 h 93"/>
                <a:gd name="T54" fmla="*/ 2147483647 w 37"/>
                <a:gd name="T55" fmla="*/ 2147483647 h 93"/>
                <a:gd name="T56" fmla="*/ 2147483647 w 37"/>
                <a:gd name="T57" fmla="*/ 2147483647 h 93"/>
                <a:gd name="T58" fmla="*/ 2147483647 w 37"/>
                <a:gd name="T59" fmla="*/ 2147483647 h 93"/>
                <a:gd name="T60" fmla="*/ 2147483647 w 37"/>
                <a:gd name="T61" fmla="*/ 2147483647 h 93"/>
                <a:gd name="T62" fmla="*/ 2147483647 w 37"/>
                <a:gd name="T63" fmla="*/ 2147483647 h 93"/>
                <a:gd name="T64" fmla="*/ 2147483647 w 37"/>
                <a:gd name="T65" fmla="*/ 2147483647 h 93"/>
                <a:gd name="T66" fmla="*/ 2147483647 w 37"/>
                <a:gd name="T67" fmla="*/ 2147483647 h 93"/>
                <a:gd name="T68" fmla="*/ 2147483647 w 37"/>
                <a:gd name="T69" fmla="*/ 2147483647 h 93"/>
                <a:gd name="T70" fmla="*/ 2147483647 w 37"/>
                <a:gd name="T71" fmla="*/ 2147483647 h 9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93">
                  <a:moveTo>
                    <a:pt x="37" y="82"/>
                  </a:moveTo>
                  <a:lnTo>
                    <a:pt x="37" y="82"/>
                  </a:lnTo>
                  <a:lnTo>
                    <a:pt x="30" y="64"/>
                  </a:lnTo>
                  <a:lnTo>
                    <a:pt x="25" y="46"/>
                  </a:lnTo>
                  <a:lnTo>
                    <a:pt x="18" y="26"/>
                  </a:lnTo>
                  <a:lnTo>
                    <a:pt x="15" y="17"/>
                  </a:lnTo>
                  <a:lnTo>
                    <a:pt x="14" y="7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7"/>
                  </a:lnTo>
                  <a:lnTo>
                    <a:pt x="2" y="17"/>
                  </a:lnTo>
                  <a:lnTo>
                    <a:pt x="3" y="26"/>
                  </a:lnTo>
                  <a:lnTo>
                    <a:pt x="10" y="45"/>
                  </a:lnTo>
                  <a:lnTo>
                    <a:pt x="14" y="56"/>
                  </a:lnTo>
                  <a:lnTo>
                    <a:pt x="17" y="67"/>
                  </a:lnTo>
                  <a:lnTo>
                    <a:pt x="21" y="78"/>
                  </a:lnTo>
                  <a:lnTo>
                    <a:pt x="25" y="90"/>
                  </a:lnTo>
                  <a:lnTo>
                    <a:pt x="26" y="91"/>
                  </a:lnTo>
                  <a:lnTo>
                    <a:pt x="29" y="93"/>
                  </a:lnTo>
                  <a:lnTo>
                    <a:pt x="30" y="93"/>
                  </a:lnTo>
                  <a:lnTo>
                    <a:pt x="33" y="91"/>
                  </a:lnTo>
                  <a:lnTo>
                    <a:pt x="36" y="90"/>
                  </a:lnTo>
                  <a:lnTo>
                    <a:pt x="37" y="88"/>
                  </a:lnTo>
                  <a:lnTo>
                    <a:pt x="37" y="86"/>
                  </a:lnTo>
                  <a:lnTo>
                    <a:pt x="37" y="8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1644"/>
            <p:cNvSpPr>
              <a:spLocks/>
            </p:cNvSpPr>
            <p:nvPr/>
          </p:nvSpPr>
          <p:spPr bwMode="auto">
            <a:xfrm>
              <a:off x="2466531" y="3369148"/>
              <a:ext cx="23813" cy="66675"/>
            </a:xfrm>
            <a:custGeom>
              <a:avLst/>
              <a:gdLst>
                <a:gd name="T0" fmla="*/ 2147483647 w 45"/>
                <a:gd name="T1" fmla="*/ 2147483647 h 126"/>
                <a:gd name="T2" fmla="*/ 2147483647 w 45"/>
                <a:gd name="T3" fmla="*/ 2147483647 h 126"/>
                <a:gd name="T4" fmla="*/ 2147483647 w 45"/>
                <a:gd name="T5" fmla="*/ 2147483647 h 126"/>
                <a:gd name="T6" fmla="*/ 2147483647 w 45"/>
                <a:gd name="T7" fmla="*/ 2147483647 h 126"/>
                <a:gd name="T8" fmla="*/ 2147483647 w 45"/>
                <a:gd name="T9" fmla="*/ 2147483647 h 126"/>
                <a:gd name="T10" fmla="*/ 2147483647 w 45"/>
                <a:gd name="T11" fmla="*/ 2147483647 h 126"/>
                <a:gd name="T12" fmla="*/ 2147483647 w 45"/>
                <a:gd name="T13" fmla="*/ 2147483647 h 126"/>
                <a:gd name="T14" fmla="*/ 2147483647 w 45"/>
                <a:gd name="T15" fmla="*/ 2147483647 h 126"/>
                <a:gd name="T16" fmla="*/ 2147483647 w 45"/>
                <a:gd name="T17" fmla="*/ 2147483647 h 126"/>
                <a:gd name="T18" fmla="*/ 2147483647 w 45"/>
                <a:gd name="T19" fmla="*/ 2147483647 h 126"/>
                <a:gd name="T20" fmla="*/ 2147483647 w 45"/>
                <a:gd name="T21" fmla="*/ 2147483647 h 126"/>
                <a:gd name="T22" fmla="*/ 2147483647 w 45"/>
                <a:gd name="T23" fmla="*/ 0 h 126"/>
                <a:gd name="T24" fmla="*/ 2147483647 w 45"/>
                <a:gd name="T25" fmla="*/ 0 h 126"/>
                <a:gd name="T26" fmla="*/ 2147483647 w 45"/>
                <a:gd name="T27" fmla="*/ 0 h 126"/>
                <a:gd name="T28" fmla="*/ 2147483647 w 45"/>
                <a:gd name="T29" fmla="*/ 2147483647 h 126"/>
                <a:gd name="T30" fmla="*/ 0 w 45"/>
                <a:gd name="T31" fmla="*/ 2147483647 h 126"/>
                <a:gd name="T32" fmla="*/ 0 w 45"/>
                <a:gd name="T33" fmla="*/ 2147483647 h 126"/>
                <a:gd name="T34" fmla="*/ 0 w 45"/>
                <a:gd name="T35" fmla="*/ 2147483647 h 126"/>
                <a:gd name="T36" fmla="*/ 2147483647 w 45"/>
                <a:gd name="T37" fmla="*/ 2147483647 h 126"/>
                <a:gd name="T38" fmla="*/ 2147483647 w 45"/>
                <a:gd name="T39" fmla="*/ 2147483647 h 126"/>
                <a:gd name="T40" fmla="*/ 2147483647 w 45"/>
                <a:gd name="T41" fmla="*/ 2147483647 h 126"/>
                <a:gd name="T42" fmla="*/ 2147483647 w 45"/>
                <a:gd name="T43" fmla="*/ 2147483647 h 126"/>
                <a:gd name="T44" fmla="*/ 2147483647 w 45"/>
                <a:gd name="T45" fmla="*/ 2147483647 h 126"/>
                <a:gd name="T46" fmla="*/ 2147483647 w 45"/>
                <a:gd name="T47" fmla="*/ 2147483647 h 126"/>
                <a:gd name="T48" fmla="*/ 2147483647 w 45"/>
                <a:gd name="T49" fmla="*/ 2147483647 h 126"/>
                <a:gd name="T50" fmla="*/ 2147483647 w 45"/>
                <a:gd name="T51" fmla="*/ 2147483647 h 126"/>
                <a:gd name="T52" fmla="*/ 2147483647 w 45"/>
                <a:gd name="T53" fmla="*/ 2147483647 h 126"/>
                <a:gd name="T54" fmla="*/ 2147483647 w 45"/>
                <a:gd name="T55" fmla="*/ 2147483647 h 126"/>
                <a:gd name="T56" fmla="*/ 2147483647 w 45"/>
                <a:gd name="T57" fmla="*/ 2147483647 h 126"/>
                <a:gd name="T58" fmla="*/ 2147483647 w 45"/>
                <a:gd name="T59" fmla="*/ 2147483647 h 126"/>
                <a:gd name="T60" fmla="*/ 2147483647 w 45"/>
                <a:gd name="T61" fmla="*/ 2147483647 h 126"/>
                <a:gd name="T62" fmla="*/ 2147483647 w 45"/>
                <a:gd name="T63" fmla="*/ 2147483647 h 126"/>
                <a:gd name="T64" fmla="*/ 2147483647 w 45"/>
                <a:gd name="T65" fmla="*/ 2147483647 h 126"/>
                <a:gd name="T66" fmla="*/ 2147483647 w 45"/>
                <a:gd name="T67" fmla="*/ 2147483647 h 126"/>
                <a:gd name="T68" fmla="*/ 2147483647 w 45"/>
                <a:gd name="T69" fmla="*/ 2147483647 h 126"/>
                <a:gd name="T70" fmla="*/ 2147483647 w 45"/>
                <a:gd name="T71" fmla="*/ 2147483647 h 1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5" h="126">
                  <a:moveTo>
                    <a:pt x="45" y="116"/>
                  </a:moveTo>
                  <a:lnTo>
                    <a:pt x="45" y="116"/>
                  </a:lnTo>
                  <a:lnTo>
                    <a:pt x="34" y="88"/>
                  </a:lnTo>
                  <a:lnTo>
                    <a:pt x="26" y="59"/>
                  </a:lnTo>
                  <a:lnTo>
                    <a:pt x="19" y="34"/>
                  </a:lnTo>
                  <a:lnTo>
                    <a:pt x="15" y="20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21"/>
                  </a:lnTo>
                  <a:lnTo>
                    <a:pt x="5" y="35"/>
                  </a:lnTo>
                  <a:lnTo>
                    <a:pt x="9" y="49"/>
                  </a:lnTo>
                  <a:lnTo>
                    <a:pt x="13" y="64"/>
                  </a:lnTo>
                  <a:lnTo>
                    <a:pt x="16" y="78"/>
                  </a:lnTo>
                  <a:lnTo>
                    <a:pt x="22" y="93"/>
                  </a:lnTo>
                  <a:lnTo>
                    <a:pt x="32" y="123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41" y="126"/>
                  </a:lnTo>
                  <a:lnTo>
                    <a:pt x="43" y="125"/>
                  </a:lnTo>
                  <a:lnTo>
                    <a:pt x="45" y="122"/>
                  </a:lnTo>
                  <a:lnTo>
                    <a:pt x="45" y="119"/>
                  </a:lnTo>
                  <a:lnTo>
                    <a:pt x="45" y="11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1645"/>
            <p:cNvSpPr>
              <a:spLocks/>
            </p:cNvSpPr>
            <p:nvPr/>
          </p:nvSpPr>
          <p:spPr bwMode="auto">
            <a:xfrm>
              <a:off x="2487168" y="3351686"/>
              <a:ext cx="17463" cy="53975"/>
            </a:xfrm>
            <a:custGeom>
              <a:avLst/>
              <a:gdLst>
                <a:gd name="T0" fmla="*/ 2147483647 w 33"/>
                <a:gd name="T1" fmla="*/ 2147483647 h 103"/>
                <a:gd name="T2" fmla="*/ 2147483647 w 33"/>
                <a:gd name="T3" fmla="*/ 2147483647 h 103"/>
                <a:gd name="T4" fmla="*/ 2147483647 w 33"/>
                <a:gd name="T5" fmla="*/ 2147483647 h 103"/>
                <a:gd name="T6" fmla="*/ 2147483647 w 33"/>
                <a:gd name="T7" fmla="*/ 2147483647 h 103"/>
                <a:gd name="T8" fmla="*/ 2147483647 w 33"/>
                <a:gd name="T9" fmla="*/ 2147483647 h 103"/>
                <a:gd name="T10" fmla="*/ 2147483647 w 33"/>
                <a:gd name="T11" fmla="*/ 2147483647 h 103"/>
                <a:gd name="T12" fmla="*/ 2147483647 w 33"/>
                <a:gd name="T13" fmla="*/ 2147483647 h 103"/>
                <a:gd name="T14" fmla="*/ 2147483647 w 33"/>
                <a:gd name="T15" fmla="*/ 2147483647 h 103"/>
                <a:gd name="T16" fmla="*/ 2147483647 w 33"/>
                <a:gd name="T17" fmla="*/ 2147483647 h 103"/>
                <a:gd name="T18" fmla="*/ 2147483647 w 33"/>
                <a:gd name="T19" fmla="*/ 2147483647 h 103"/>
                <a:gd name="T20" fmla="*/ 2147483647 w 33"/>
                <a:gd name="T21" fmla="*/ 0 h 103"/>
                <a:gd name="T22" fmla="*/ 2147483647 w 33"/>
                <a:gd name="T23" fmla="*/ 0 h 103"/>
                <a:gd name="T24" fmla="*/ 2147483647 w 33"/>
                <a:gd name="T25" fmla="*/ 0 h 103"/>
                <a:gd name="T26" fmla="*/ 2147483647 w 33"/>
                <a:gd name="T27" fmla="*/ 2147483647 h 103"/>
                <a:gd name="T28" fmla="*/ 0 w 33"/>
                <a:gd name="T29" fmla="*/ 2147483647 h 103"/>
                <a:gd name="T30" fmla="*/ 0 w 33"/>
                <a:gd name="T31" fmla="*/ 2147483647 h 103"/>
                <a:gd name="T32" fmla="*/ 0 w 33"/>
                <a:gd name="T33" fmla="*/ 2147483647 h 103"/>
                <a:gd name="T34" fmla="*/ 2147483647 w 33"/>
                <a:gd name="T35" fmla="*/ 2147483647 h 103"/>
                <a:gd name="T36" fmla="*/ 2147483647 w 33"/>
                <a:gd name="T37" fmla="*/ 2147483647 h 103"/>
                <a:gd name="T38" fmla="*/ 2147483647 w 33"/>
                <a:gd name="T39" fmla="*/ 2147483647 h 103"/>
                <a:gd name="T40" fmla="*/ 2147483647 w 33"/>
                <a:gd name="T41" fmla="*/ 2147483647 h 103"/>
                <a:gd name="T42" fmla="*/ 2147483647 w 33"/>
                <a:gd name="T43" fmla="*/ 2147483647 h 103"/>
                <a:gd name="T44" fmla="*/ 2147483647 w 33"/>
                <a:gd name="T45" fmla="*/ 2147483647 h 103"/>
                <a:gd name="T46" fmla="*/ 2147483647 w 33"/>
                <a:gd name="T47" fmla="*/ 2147483647 h 103"/>
                <a:gd name="T48" fmla="*/ 2147483647 w 33"/>
                <a:gd name="T49" fmla="*/ 2147483647 h 103"/>
                <a:gd name="T50" fmla="*/ 2147483647 w 33"/>
                <a:gd name="T51" fmla="*/ 2147483647 h 103"/>
                <a:gd name="T52" fmla="*/ 2147483647 w 33"/>
                <a:gd name="T53" fmla="*/ 2147483647 h 103"/>
                <a:gd name="T54" fmla="*/ 2147483647 w 33"/>
                <a:gd name="T55" fmla="*/ 2147483647 h 103"/>
                <a:gd name="T56" fmla="*/ 2147483647 w 33"/>
                <a:gd name="T57" fmla="*/ 2147483647 h 103"/>
                <a:gd name="T58" fmla="*/ 2147483647 w 33"/>
                <a:gd name="T59" fmla="*/ 2147483647 h 103"/>
                <a:gd name="T60" fmla="*/ 2147483647 w 33"/>
                <a:gd name="T61" fmla="*/ 2147483647 h 103"/>
                <a:gd name="T62" fmla="*/ 2147483647 w 33"/>
                <a:gd name="T63" fmla="*/ 2147483647 h 10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" h="103">
                  <a:moveTo>
                    <a:pt x="33" y="95"/>
                  </a:moveTo>
                  <a:lnTo>
                    <a:pt x="33" y="95"/>
                  </a:lnTo>
                  <a:lnTo>
                    <a:pt x="23" y="51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7"/>
                  </a:lnTo>
                  <a:lnTo>
                    <a:pt x="2" y="27"/>
                  </a:lnTo>
                  <a:lnTo>
                    <a:pt x="8" y="49"/>
                  </a:lnTo>
                  <a:lnTo>
                    <a:pt x="20" y="99"/>
                  </a:lnTo>
                  <a:lnTo>
                    <a:pt x="21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8" y="103"/>
                  </a:lnTo>
                  <a:lnTo>
                    <a:pt x="31" y="102"/>
                  </a:lnTo>
                  <a:lnTo>
                    <a:pt x="32" y="100"/>
                  </a:lnTo>
                  <a:lnTo>
                    <a:pt x="33" y="98"/>
                  </a:lnTo>
                  <a:lnTo>
                    <a:pt x="33" y="9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1646"/>
            <p:cNvSpPr>
              <a:spLocks/>
            </p:cNvSpPr>
            <p:nvPr/>
          </p:nvSpPr>
          <p:spPr bwMode="auto">
            <a:xfrm>
              <a:off x="2504631" y="3315173"/>
              <a:ext cx="25400" cy="60325"/>
            </a:xfrm>
            <a:custGeom>
              <a:avLst/>
              <a:gdLst>
                <a:gd name="T0" fmla="*/ 2147483647 w 49"/>
                <a:gd name="T1" fmla="*/ 2147483647 h 113"/>
                <a:gd name="T2" fmla="*/ 2147483647 w 49"/>
                <a:gd name="T3" fmla="*/ 2147483647 h 113"/>
                <a:gd name="T4" fmla="*/ 2147483647 w 49"/>
                <a:gd name="T5" fmla="*/ 2147483647 h 113"/>
                <a:gd name="T6" fmla="*/ 2147483647 w 49"/>
                <a:gd name="T7" fmla="*/ 2147483647 h 113"/>
                <a:gd name="T8" fmla="*/ 2147483647 w 49"/>
                <a:gd name="T9" fmla="*/ 2147483647 h 113"/>
                <a:gd name="T10" fmla="*/ 2147483647 w 49"/>
                <a:gd name="T11" fmla="*/ 2147483647 h 113"/>
                <a:gd name="T12" fmla="*/ 2147483647 w 49"/>
                <a:gd name="T13" fmla="*/ 2147483647 h 113"/>
                <a:gd name="T14" fmla="*/ 2147483647 w 49"/>
                <a:gd name="T15" fmla="*/ 2147483647 h 113"/>
                <a:gd name="T16" fmla="*/ 2147483647 w 49"/>
                <a:gd name="T17" fmla="*/ 2147483647 h 113"/>
                <a:gd name="T18" fmla="*/ 2147483647 w 49"/>
                <a:gd name="T19" fmla="*/ 0 h 113"/>
                <a:gd name="T20" fmla="*/ 2147483647 w 49"/>
                <a:gd name="T21" fmla="*/ 0 h 113"/>
                <a:gd name="T22" fmla="*/ 2147483647 w 49"/>
                <a:gd name="T23" fmla="*/ 0 h 113"/>
                <a:gd name="T24" fmla="*/ 2147483647 w 49"/>
                <a:gd name="T25" fmla="*/ 2147483647 h 113"/>
                <a:gd name="T26" fmla="*/ 0 w 49"/>
                <a:gd name="T27" fmla="*/ 2147483647 h 113"/>
                <a:gd name="T28" fmla="*/ 0 w 49"/>
                <a:gd name="T29" fmla="*/ 2147483647 h 113"/>
                <a:gd name="T30" fmla="*/ 0 w 49"/>
                <a:gd name="T31" fmla="*/ 2147483647 h 113"/>
                <a:gd name="T32" fmla="*/ 0 w 49"/>
                <a:gd name="T33" fmla="*/ 2147483647 h 113"/>
                <a:gd name="T34" fmla="*/ 2147483647 w 49"/>
                <a:gd name="T35" fmla="*/ 2147483647 h 113"/>
                <a:gd name="T36" fmla="*/ 2147483647 w 49"/>
                <a:gd name="T37" fmla="*/ 2147483647 h 113"/>
                <a:gd name="T38" fmla="*/ 2147483647 w 49"/>
                <a:gd name="T39" fmla="*/ 2147483647 h 113"/>
                <a:gd name="T40" fmla="*/ 2147483647 w 49"/>
                <a:gd name="T41" fmla="*/ 2147483647 h 113"/>
                <a:gd name="T42" fmla="*/ 2147483647 w 49"/>
                <a:gd name="T43" fmla="*/ 2147483647 h 113"/>
                <a:gd name="T44" fmla="*/ 2147483647 w 49"/>
                <a:gd name="T45" fmla="*/ 2147483647 h 113"/>
                <a:gd name="T46" fmla="*/ 2147483647 w 49"/>
                <a:gd name="T47" fmla="*/ 2147483647 h 113"/>
                <a:gd name="T48" fmla="*/ 2147483647 w 49"/>
                <a:gd name="T49" fmla="*/ 2147483647 h 113"/>
                <a:gd name="T50" fmla="*/ 2147483647 w 49"/>
                <a:gd name="T51" fmla="*/ 2147483647 h 113"/>
                <a:gd name="T52" fmla="*/ 2147483647 w 49"/>
                <a:gd name="T53" fmla="*/ 2147483647 h 113"/>
                <a:gd name="T54" fmla="*/ 2147483647 w 49"/>
                <a:gd name="T55" fmla="*/ 2147483647 h 113"/>
                <a:gd name="T56" fmla="*/ 2147483647 w 49"/>
                <a:gd name="T57" fmla="*/ 2147483647 h 113"/>
                <a:gd name="T58" fmla="*/ 2147483647 w 49"/>
                <a:gd name="T59" fmla="*/ 2147483647 h 113"/>
                <a:gd name="T60" fmla="*/ 2147483647 w 49"/>
                <a:gd name="T61" fmla="*/ 2147483647 h 113"/>
                <a:gd name="T62" fmla="*/ 2147483647 w 49"/>
                <a:gd name="T63" fmla="*/ 2147483647 h 11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" h="113">
                  <a:moveTo>
                    <a:pt x="49" y="104"/>
                  </a:moveTo>
                  <a:lnTo>
                    <a:pt x="49" y="104"/>
                  </a:lnTo>
                  <a:lnTo>
                    <a:pt x="38" y="80"/>
                  </a:lnTo>
                  <a:lnTo>
                    <a:pt x="29" y="56"/>
                  </a:lnTo>
                  <a:lnTo>
                    <a:pt x="19" y="30"/>
                  </a:lnTo>
                  <a:lnTo>
                    <a:pt x="15" y="18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22"/>
                  </a:lnTo>
                  <a:lnTo>
                    <a:pt x="6" y="34"/>
                  </a:lnTo>
                  <a:lnTo>
                    <a:pt x="15" y="58"/>
                  </a:lnTo>
                  <a:lnTo>
                    <a:pt x="26" y="83"/>
                  </a:lnTo>
                  <a:lnTo>
                    <a:pt x="35" y="107"/>
                  </a:lnTo>
                  <a:lnTo>
                    <a:pt x="37" y="110"/>
                  </a:lnTo>
                  <a:lnTo>
                    <a:pt x="39" y="111"/>
                  </a:lnTo>
                  <a:lnTo>
                    <a:pt x="42" y="113"/>
                  </a:lnTo>
                  <a:lnTo>
                    <a:pt x="45" y="113"/>
                  </a:lnTo>
                  <a:lnTo>
                    <a:pt x="46" y="111"/>
                  </a:lnTo>
                  <a:lnTo>
                    <a:pt x="49" y="110"/>
                  </a:lnTo>
                  <a:lnTo>
                    <a:pt x="49" y="107"/>
                  </a:lnTo>
                  <a:lnTo>
                    <a:pt x="49" y="1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1647"/>
            <p:cNvSpPr>
              <a:spLocks/>
            </p:cNvSpPr>
            <p:nvPr/>
          </p:nvSpPr>
          <p:spPr bwMode="auto">
            <a:xfrm>
              <a:off x="2522093" y="3305648"/>
              <a:ext cx="20638" cy="36513"/>
            </a:xfrm>
            <a:custGeom>
              <a:avLst/>
              <a:gdLst>
                <a:gd name="T0" fmla="*/ 2147483647 w 39"/>
                <a:gd name="T1" fmla="*/ 2147483647 h 69"/>
                <a:gd name="T2" fmla="*/ 2147483647 w 39"/>
                <a:gd name="T3" fmla="*/ 2147483647 h 69"/>
                <a:gd name="T4" fmla="*/ 2147483647 w 39"/>
                <a:gd name="T5" fmla="*/ 2147483647 h 69"/>
                <a:gd name="T6" fmla="*/ 2147483647 w 39"/>
                <a:gd name="T7" fmla="*/ 2147483647 h 69"/>
                <a:gd name="T8" fmla="*/ 2147483647 w 39"/>
                <a:gd name="T9" fmla="*/ 2147483647 h 69"/>
                <a:gd name="T10" fmla="*/ 2147483647 w 39"/>
                <a:gd name="T11" fmla="*/ 2147483647 h 69"/>
                <a:gd name="T12" fmla="*/ 2147483647 w 39"/>
                <a:gd name="T13" fmla="*/ 2147483647 h 69"/>
                <a:gd name="T14" fmla="*/ 2147483647 w 39"/>
                <a:gd name="T15" fmla="*/ 0 h 69"/>
                <a:gd name="T16" fmla="*/ 2147483647 w 39"/>
                <a:gd name="T17" fmla="*/ 0 h 69"/>
                <a:gd name="T18" fmla="*/ 2147483647 w 39"/>
                <a:gd name="T19" fmla="*/ 0 h 69"/>
                <a:gd name="T20" fmla="*/ 2147483647 w 39"/>
                <a:gd name="T21" fmla="*/ 2147483647 h 69"/>
                <a:gd name="T22" fmla="*/ 2147483647 w 39"/>
                <a:gd name="T23" fmla="*/ 2147483647 h 69"/>
                <a:gd name="T24" fmla="*/ 0 w 39"/>
                <a:gd name="T25" fmla="*/ 2147483647 h 69"/>
                <a:gd name="T26" fmla="*/ 2147483647 w 39"/>
                <a:gd name="T27" fmla="*/ 2147483647 h 69"/>
                <a:gd name="T28" fmla="*/ 2147483647 w 39"/>
                <a:gd name="T29" fmla="*/ 2147483647 h 69"/>
                <a:gd name="T30" fmla="*/ 2147483647 w 39"/>
                <a:gd name="T31" fmla="*/ 2147483647 h 69"/>
                <a:gd name="T32" fmla="*/ 2147483647 w 39"/>
                <a:gd name="T33" fmla="*/ 2147483647 h 69"/>
                <a:gd name="T34" fmla="*/ 2147483647 w 39"/>
                <a:gd name="T35" fmla="*/ 2147483647 h 69"/>
                <a:gd name="T36" fmla="*/ 2147483647 w 39"/>
                <a:gd name="T37" fmla="*/ 2147483647 h 69"/>
                <a:gd name="T38" fmla="*/ 2147483647 w 39"/>
                <a:gd name="T39" fmla="*/ 2147483647 h 69"/>
                <a:gd name="T40" fmla="*/ 2147483647 w 39"/>
                <a:gd name="T41" fmla="*/ 2147483647 h 69"/>
                <a:gd name="T42" fmla="*/ 2147483647 w 39"/>
                <a:gd name="T43" fmla="*/ 2147483647 h 69"/>
                <a:gd name="T44" fmla="*/ 2147483647 w 39"/>
                <a:gd name="T45" fmla="*/ 2147483647 h 69"/>
                <a:gd name="T46" fmla="*/ 2147483647 w 39"/>
                <a:gd name="T47" fmla="*/ 2147483647 h 69"/>
                <a:gd name="T48" fmla="*/ 2147483647 w 39"/>
                <a:gd name="T49" fmla="*/ 2147483647 h 69"/>
                <a:gd name="T50" fmla="*/ 2147483647 w 39"/>
                <a:gd name="T51" fmla="*/ 2147483647 h 69"/>
                <a:gd name="T52" fmla="*/ 2147483647 w 39"/>
                <a:gd name="T53" fmla="*/ 2147483647 h 69"/>
                <a:gd name="T54" fmla="*/ 2147483647 w 39"/>
                <a:gd name="T55" fmla="*/ 2147483647 h 6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9" h="69">
                  <a:moveTo>
                    <a:pt x="38" y="59"/>
                  </a:moveTo>
                  <a:lnTo>
                    <a:pt x="38" y="59"/>
                  </a:lnTo>
                  <a:lnTo>
                    <a:pt x="24" y="32"/>
                  </a:lnTo>
                  <a:lnTo>
                    <a:pt x="19" y="19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23"/>
                  </a:lnTo>
                  <a:lnTo>
                    <a:pt x="12" y="38"/>
                  </a:lnTo>
                  <a:lnTo>
                    <a:pt x="25" y="66"/>
                  </a:lnTo>
                  <a:lnTo>
                    <a:pt x="28" y="68"/>
                  </a:lnTo>
                  <a:lnTo>
                    <a:pt x="30" y="69"/>
                  </a:lnTo>
                  <a:lnTo>
                    <a:pt x="32" y="69"/>
                  </a:lnTo>
                  <a:lnTo>
                    <a:pt x="35" y="69"/>
                  </a:lnTo>
                  <a:lnTo>
                    <a:pt x="36" y="66"/>
                  </a:lnTo>
                  <a:lnTo>
                    <a:pt x="38" y="65"/>
                  </a:lnTo>
                  <a:lnTo>
                    <a:pt x="39" y="62"/>
                  </a:lnTo>
                  <a:lnTo>
                    <a:pt x="38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1648"/>
            <p:cNvSpPr>
              <a:spLocks/>
            </p:cNvSpPr>
            <p:nvPr/>
          </p:nvSpPr>
          <p:spPr bwMode="auto">
            <a:xfrm>
              <a:off x="2630043" y="3292948"/>
              <a:ext cx="11113" cy="22225"/>
            </a:xfrm>
            <a:custGeom>
              <a:avLst/>
              <a:gdLst>
                <a:gd name="T0" fmla="*/ 2147483647 w 20"/>
                <a:gd name="T1" fmla="*/ 2147483647 h 42"/>
                <a:gd name="T2" fmla="*/ 2147483647 w 20"/>
                <a:gd name="T3" fmla="*/ 2147483647 h 42"/>
                <a:gd name="T4" fmla="*/ 2147483647 w 20"/>
                <a:gd name="T5" fmla="*/ 2147483647 h 42"/>
                <a:gd name="T6" fmla="*/ 2147483647 w 20"/>
                <a:gd name="T7" fmla="*/ 2147483647 h 42"/>
                <a:gd name="T8" fmla="*/ 2147483647 w 20"/>
                <a:gd name="T9" fmla="*/ 0 h 42"/>
                <a:gd name="T10" fmla="*/ 2147483647 w 20"/>
                <a:gd name="T11" fmla="*/ 0 h 42"/>
                <a:gd name="T12" fmla="*/ 2147483647 w 20"/>
                <a:gd name="T13" fmla="*/ 0 h 42"/>
                <a:gd name="T14" fmla="*/ 2147483647 w 20"/>
                <a:gd name="T15" fmla="*/ 2147483647 h 42"/>
                <a:gd name="T16" fmla="*/ 0 w 20"/>
                <a:gd name="T17" fmla="*/ 2147483647 h 42"/>
                <a:gd name="T18" fmla="*/ 0 w 20"/>
                <a:gd name="T19" fmla="*/ 2147483647 h 42"/>
                <a:gd name="T20" fmla="*/ 0 w 20"/>
                <a:gd name="T21" fmla="*/ 2147483647 h 42"/>
                <a:gd name="T22" fmla="*/ 2147483647 w 20"/>
                <a:gd name="T23" fmla="*/ 2147483647 h 42"/>
                <a:gd name="T24" fmla="*/ 2147483647 w 20"/>
                <a:gd name="T25" fmla="*/ 2147483647 h 42"/>
                <a:gd name="T26" fmla="*/ 2147483647 w 20"/>
                <a:gd name="T27" fmla="*/ 2147483647 h 42"/>
                <a:gd name="T28" fmla="*/ 2147483647 w 20"/>
                <a:gd name="T29" fmla="*/ 2147483647 h 42"/>
                <a:gd name="T30" fmla="*/ 2147483647 w 20"/>
                <a:gd name="T31" fmla="*/ 2147483647 h 42"/>
                <a:gd name="T32" fmla="*/ 2147483647 w 20"/>
                <a:gd name="T33" fmla="*/ 2147483647 h 42"/>
                <a:gd name="T34" fmla="*/ 2147483647 w 20"/>
                <a:gd name="T35" fmla="*/ 2147483647 h 42"/>
                <a:gd name="T36" fmla="*/ 2147483647 w 20"/>
                <a:gd name="T37" fmla="*/ 2147483647 h 42"/>
                <a:gd name="T38" fmla="*/ 2147483647 w 20"/>
                <a:gd name="T39" fmla="*/ 2147483647 h 42"/>
                <a:gd name="T40" fmla="*/ 2147483647 w 20"/>
                <a:gd name="T41" fmla="*/ 2147483647 h 42"/>
                <a:gd name="T42" fmla="*/ 2147483647 w 20"/>
                <a:gd name="T43" fmla="*/ 2147483647 h 42"/>
                <a:gd name="T44" fmla="*/ 2147483647 w 20"/>
                <a:gd name="T45" fmla="*/ 2147483647 h 42"/>
                <a:gd name="T46" fmla="*/ 2147483647 w 20"/>
                <a:gd name="T47" fmla="*/ 2147483647 h 42"/>
                <a:gd name="T48" fmla="*/ 2147483647 w 20"/>
                <a:gd name="T49" fmla="*/ 2147483647 h 42"/>
                <a:gd name="T50" fmla="*/ 2147483647 w 20"/>
                <a:gd name="T51" fmla="*/ 2147483647 h 42"/>
                <a:gd name="T52" fmla="*/ 2147483647 w 20"/>
                <a:gd name="T53" fmla="*/ 2147483647 h 42"/>
                <a:gd name="T54" fmla="*/ 2147483647 w 20"/>
                <a:gd name="T55" fmla="*/ 2147483647 h 42"/>
                <a:gd name="T56" fmla="*/ 2147483647 w 20"/>
                <a:gd name="T57" fmla="*/ 2147483647 h 42"/>
                <a:gd name="T58" fmla="*/ 2147483647 w 20"/>
                <a:gd name="T59" fmla="*/ 2147483647 h 42"/>
                <a:gd name="T60" fmla="*/ 2147483647 w 20"/>
                <a:gd name="T61" fmla="*/ 2147483647 h 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" h="42">
                  <a:moveTo>
                    <a:pt x="13" y="6"/>
                  </a:moveTo>
                  <a:lnTo>
                    <a:pt x="13" y="6"/>
                  </a:lnTo>
                  <a:lnTo>
                    <a:pt x="12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6" y="36"/>
                  </a:lnTo>
                  <a:lnTo>
                    <a:pt x="6" y="39"/>
                  </a:lnTo>
                  <a:lnTo>
                    <a:pt x="8" y="40"/>
                  </a:lnTo>
                  <a:lnTo>
                    <a:pt x="10" y="42"/>
                  </a:lnTo>
                  <a:lnTo>
                    <a:pt x="13" y="42"/>
                  </a:lnTo>
                  <a:lnTo>
                    <a:pt x="16" y="42"/>
                  </a:lnTo>
                  <a:lnTo>
                    <a:pt x="17" y="40"/>
                  </a:lnTo>
                  <a:lnTo>
                    <a:pt x="19" y="39"/>
                  </a:lnTo>
                  <a:lnTo>
                    <a:pt x="20" y="36"/>
                  </a:lnTo>
                  <a:lnTo>
                    <a:pt x="19" y="28"/>
                  </a:lnTo>
                  <a:lnTo>
                    <a:pt x="16" y="21"/>
                  </a:lnTo>
                  <a:lnTo>
                    <a:pt x="14" y="13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1649"/>
            <p:cNvSpPr>
              <a:spLocks/>
            </p:cNvSpPr>
            <p:nvPr/>
          </p:nvSpPr>
          <p:spPr bwMode="auto">
            <a:xfrm>
              <a:off x="2653856" y="3273898"/>
              <a:ext cx="9525" cy="31750"/>
            </a:xfrm>
            <a:custGeom>
              <a:avLst/>
              <a:gdLst>
                <a:gd name="T0" fmla="*/ 2147483647 w 20"/>
                <a:gd name="T1" fmla="*/ 2147483647 h 61"/>
                <a:gd name="T2" fmla="*/ 2147483647 w 20"/>
                <a:gd name="T3" fmla="*/ 2147483647 h 61"/>
                <a:gd name="T4" fmla="*/ 2147483647 w 20"/>
                <a:gd name="T5" fmla="*/ 2147483647 h 61"/>
                <a:gd name="T6" fmla="*/ 2147483647 w 20"/>
                <a:gd name="T7" fmla="*/ 2147483647 h 61"/>
                <a:gd name="T8" fmla="*/ 2147483647 w 20"/>
                <a:gd name="T9" fmla="*/ 2147483647 h 61"/>
                <a:gd name="T10" fmla="*/ 2147483647 w 20"/>
                <a:gd name="T11" fmla="*/ 2147483647 h 61"/>
                <a:gd name="T12" fmla="*/ 2147483647 w 20"/>
                <a:gd name="T13" fmla="*/ 2147483647 h 61"/>
                <a:gd name="T14" fmla="*/ 2147483647 w 20"/>
                <a:gd name="T15" fmla="*/ 2147483647 h 61"/>
                <a:gd name="T16" fmla="*/ 2147483647 w 20"/>
                <a:gd name="T17" fmla="*/ 0 h 61"/>
                <a:gd name="T18" fmla="*/ 2147483647 w 20"/>
                <a:gd name="T19" fmla="*/ 2147483647 h 61"/>
                <a:gd name="T20" fmla="*/ 2147483647 w 20"/>
                <a:gd name="T21" fmla="*/ 2147483647 h 61"/>
                <a:gd name="T22" fmla="*/ 0 w 20"/>
                <a:gd name="T23" fmla="*/ 2147483647 h 61"/>
                <a:gd name="T24" fmla="*/ 0 w 20"/>
                <a:gd name="T25" fmla="*/ 2147483647 h 61"/>
                <a:gd name="T26" fmla="*/ 0 w 20"/>
                <a:gd name="T27" fmla="*/ 2147483647 h 61"/>
                <a:gd name="T28" fmla="*/ 0 w 20"/>
                <a:gd name="T29" fmla="*/ 2147483647 h 61"/>
                <a:gd name="T30" fmla="*/ 2147483647 w 20"/>
                <a:gd name="T31" fmla="*/ 2147483647 h 61"/>
                <a:gd name="T32" fmla="*/ 2147483647 w 20"/>
                <a:gd name="T33" fmla="*/ 2147483647 h 61"/>
                <a:gd name="T34" fmla="*/ 2147483647 w 20"/>
                <a:gd name="T35" fmla="*/ 2147483647 h 61"/>
                <a:gd name="T36" fmla="*/ 2147483647 w 20"/>
                <a:gd name="T37" fmla="*/ 2147483647 h 61"/>
                <a:gd name="T38" fmla="*/ 2147483647 w 20"/>
                <a:gd name="T39" fmla="*/ 2147483647 h 61"/>
                <a:gd name="T40" fmla="*/ 2147483647 w 20"/>
                <a:gd name="T41" fmla="*/ 2147483647 h 61"/>
                <a:gd name="T42" fmla="*/ 2147483647 w 20"/>
                <a:gd name="T43" fmla="*/ 2147483647 h 61"/>
                <a:gd name="T44" fmla="*/ 2147483647 w 20"/>
                <a:gd name="T45" fmla="*/ 2147483647 h 61"/>
                <a:gd name="T46" fmla="*/ 2147483647 w 20"/>
                <a:gd name="T47" fmla="*/ 2147483647 h 61"/>
                <a:gd name="T48" fmla="*/ 2147483647 w 20"/>
                <a:gd name="T49" fmla="*/ 2147483647 h 61"/>
                <a:gd name="T50" fmla="*/ 2147483647 w 20"/>
                <a:gd name="T51" fmla="*/ 2147483647 h 61"/>
                <a:gd name="T52" fmla="*/ 2147483647 w 20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61">
                  <a:moveTo>
                    <a:pt x="19" y="53"/>
                  </a:moveTo>
                  <a:lnTo>
                    <a:pt x="19" y="53"/>
                  </a:lnTo>
                  <a:lnTo>
                    <a:pt x="15" y="30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9"/>
                  </a:lnTo>
                  <a:lnTo>
                    <a:pt x="1" y="31"/>
                  </a:lnTo>
                  <a:lnTo>
                    <a:pt x="7" y="56"/>
                  </a:lnTo>
                  <a:lnTo>
                    <a:pt x="8" y="58"/>
                  </a:lnTo>
                  <a:lnTo>
                    <a:pt x="9" y="61"/>
                  </a:lnTo>
                  <a:lnTo>
                    <a:pt x="12" y="61"/>
                  </a:lnTo>
                  <a:lnTo>
                    <a:pt x="15" y="61"/>
                  </a:lnTo>
                  <a:lnTo>
                    <a:pt x="18" y="60"/>
                  </a:lnTo>
                  <a:lnTo>
                    <a:pt x="19" y="58"/>
                  </a:lnTo>
                  <a:lnTo>
                    <a:pt x="20" y="56"/>
                  </a:lnTo>
                  <a:lnTo>
                    <a:pt x="19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1650"/>
            <p:cNvSpPr>
              <a:spLocks/>
            </p:cNvSpPr>
            <p:nvPr/>
          </p:nvSpPr>
          <p:spPr bwMode="auto">
            <a:xfrm>
              <a:off x="2669731" y="3253261"/>
              <a:ext cx="12700" cy="52388"/>
            </a:xfrm>
            <a:custGeom>
              <a:avLst/>
              <a:gdLst>
                <a:gd name="T0" fmla="*/ 2147483647 w 25"/>
                <a:gd name="T1" fmla="*/ 2147483647 h 99"/>
                <a:gd name="T2" fmla="*/ 2147483647 w 25"/>
                <a:gd name="T3" fmla="*/ 2147483647 h 99"/>
                <a:gd name="T4" fmla="*/ 2147483647 w 25"/>
                <a:gd name="T5" fmla="*/ 2147483647 h 99"/>
                <a:gd name="T6" fmla="*/ 2147483647 w 25"/>
                <a:gd name="T7" fmla="*/ 2147483647 h 99"/>
                <a:gd name="T8" fmla="*/ 2147483647 w 25"/>
                <a:gd name="T9" fmla="*/ 2147483647 h 99"/>
                <a:gd name="T10" fmla="*/ 2147483647 w 25"/>
                <a:gd name="T11" fmla="*/ 2147483647 h 99"/>
                <a:gd name="T12" fmla="*/ 2147483647 w 25"/>
                <a:gd name="T13" fmla="*/ 2147483647 h 99"/>
                <a:gd name="T14" fmla="*/ 2147483647 w 25"/>
                <a:gd name="T15" fmla="*/ 2147483647 h 99"/>
                <a:gd name="T16" fmla="*/ 2147483647 w 25"/>
                <a:gd name="T17" fmla="*/ 0 h 99"/>
                <a:gd name="T18" fmla="*/ 2147483647 w 25"/>
                <a:gd name="T19" fmla="*/ 0 h 99"/>
                <a:gd name="T20" fmla="*/ 2147483647 w 25"/>
                <a:gd name="T21" fmla="*/ 0 h 99"/>
                <a:gd name="T22" fmla="*/ 2147483647 w 25"/>
                <a:gd name="T23" fmla="*/ 2147483647 h 99"/>
                <a:gd name="T24" fmla="*/ 0 w 25"/>
                <a:gd name="T25" fmla="*/ 2147483647 h 99"/>
                <a:gd name="T26" fmla="*/ 0 w 25"/>
                <a:gd name="T27" fmla="*/ 2147483647 h 99"/>
                <a:gd name="T28" fmla="*/ 0 w 25"/>
                <a:gd name="T29" fmla="*/ 2147483647 h 99"/>
                <a:gd name="T30" fmla="*/ 2147483647 w 25"/>
                <a:gd name="T31" fmla="*/ 2147483647 h 99"/>
                <a:gd name="T32" fmla="*/ 2147483647 w 25"/>
                <a:gd name="T33" fmla="*/ 2147483647 h 99"/>
                <a:gd name="T34" fmla="*/ 2147483647 w 25"/>
                <a:gd name="T35" fmla="*/ 2147483647 h 99"/>
                <a:gd name="T36" fmla="*/ 2147483647 w 25"/>
                <a:gd name="T37" fmla="*/ 2147483647 h 99"/>
                <a:gd name="T38" fmla="*/ 2147483647 w 25"/>
                <a:gd name="T39" fmla="*/ 2147483647 h 99"/>
                <a:gd name="T40" fmla="*/ 2147483647 w 25"/>
                <a:gd name="T41" fmla="*/ 2147483647 h 99"/>
                <a:gd name="T42" fmla="*/ 2147483647 w 25"/>
                <a:gd name="T43" fmla="*/ 2147483647 h 99"/>
                <a:gd name="T44" fmla="*/ 2147483647 w 25"/>
                <a:gd name="T45" fmla="*/ 2147483647 h 99"/>
                <a:gd name="T46" fmla="*/ 2147483647 w 25"/>
                <a:gd name="T47" fmla="*/ 2147483647 h 99"/>
                <a:gd name="T48" fmla="*/ 2147483647 w 25"/>
                <a:gd name="T49" fmla="*/ 2147483647 h 99"/>
                <a:gd name="T50" fmla="*/ 2147483647 w 25"/>
                <a:gd name="T51" fmla="*/ 2147483647 h 99"/>
                <a:gd name="T52" fmla="*/ 2147483647 w 25"/>
                <a:gd name="T53" fmla="*/ 2147483647 h 99"/>
                <a:gd name="T54" fmla="*/ 2147483647 w 25"/>
                <a:gd name="T55" fmla="*/ 2147483647 h 99"/>
                <a:gd name="T56" fmla="*/ 2147483647 w 25"/>
                <a:gd name="T57" fmla="*/ 2147483647 h 99"/>
                <a:gd name="T58" fmla="*/ 2147483647 w 25"/>
                <a:gd name="T59" fmla="*/ 2147483647 h 99"/>
                <a:gd name="T60" fmla="*/ 2147483647 w 25"/>
                <a:gd name="T61" fmla="*/ 2147483647 h 99"/>
                <a:gd name="T62" fmla="*/ 2147483647 w 25"/>
                <a:gd name="T63" fmla="*/ 2147483647 h 99"/>
                <a:gd name="T64" fmla="*/ 2147483647 w 25"/>
                <a:gd name="T65" fmla="*/ 2147483647 h 99"/>
                <a:gd name="T66" fmla="*/ 2147483647 w 25"/>
                <a:gd name="T67" fmla="*/ 2147483647 h 9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" h="99">
                  <a:moveTo>
                    <a:pt x="20" y="52"/>
                  </a:moveTo>
                  <a:lnTo>
                    <a:pt x="20" y="52"/>
                  </a:lnTo>
                  <a:lnTo>
                    <a:pt x="16" y="29"/>
                  </a:lnTo>
                  <a:lnTo>
                    <a:pt x="15" y="18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3" y="24"/>
                  </a:lnTo>
                  <a:lnTo>
                    <a:pt x="6" y="43"/>
                  </a:lnTo>
                  <a:lnTo>
                    <a:pt x="8" y="56"/>
                  </a:lnTo>
                  <a:lnTo>
                    <a:pt x="10" y="68"/>
                  </a:lnTo>
                  <a:lnTo>
                    <a:pt x="11" y="92"/>
                  </a:lnTo>
                  <a:lnTo>
                    <a:pt x="12" y="95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5" y="95"/>
                  </a:lnTo>
                  <a:lnTo>
                    <a:pt x="25" y="92"/>
                  </a:lnTo>
                  <a:lnTo>
                    <a:pt x="23" y="72"/>
                  </a:lnTo>
                  <a:lnTo>
                    <a:pt x="20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1651"/>
            <p:cNvSpPr>
              <a:spLocks/>
            </p:cNvSpPr>
            <p:nvPr/>
          </p:nvSpPr>
          <p:spPr bwMode="auto">
            <a:xfrm>
              <a:off x="2684018" y="3253261"/>
              <a:ext cx="7938" cy="36513"/>
            </a:xfrm>
            <a:custGeom>
              <a:avLst/>
              <a:gdLst>
                <a:gd name="T0" fmla="*/ 0 w 14"/>
                <a:gd name="T1" fmla="*/ 2147483647 h 68"/>
                <a:gd name="T2" fmla="*/ 0 w 14"/>
                <a:gd name="T3" fmla="*/ 2147483647 h 68"/>
                <a:gd name="T4" fmla="*/ 0 w 14"/>
                <a:gd name="T5" fmla="*/ 2147483647 h 68"/>
                <a:gd name="T6" fmla="*/ 0 w 14"/>
                <a:gd name="T7" fmla="*/ 2147483647 h 68"/>
                <a:gd name="T8" fmla="*/ 2147483647 w 14"/>
                <a:gd name="T9" fmla="*/ 2147483647 h 68"/>
                <a:gd name="T10" fmla="*/ 2147483647 w 14"/>
                <a:gd name="T11" fmla="*/ 2147483647 h 68"/>
                <a:gd name="T12" fmla="*/ 2147483647 w 14"/>
                <a:gd name="T13" fmla="*/ 2147483647 h 68"/>
                <a:gd name="T14" fmla="*/ 2147483647 w 14"/>
                <a:gd name="T15" fmla="*/ 2147483647 h 68"/>
                <a:gd name="T16" fmla="*/ 2147483647 w 14"/>
                <a:gd name="T17" fmla="*/ 2147483647 h 68"/>
                <a:gd name="T18" fmla="*/ 2147483647 w 14"/>
                <a:gd name="T19" fmla="*/ 2147483647 h 68"/>
                <a:gd name="T20" fmla="*/ 2147483647 w 14"/>
                <a:gd name="T21" fmla="*/ 2147483647 h 68"/>
                <a:gd name="T22" fmla="*/ 2147483647 w 14"/>
                <a:gd name="T23" fmla="*/ 2147483647 h 68"/>
                <a:gd name="T24" fmla="*/ 2147483647 w 14"/>
                <a:gd name="T25" fmla="*/ 2147483647 h 68"/>
                <a:gd name="T26" fmla="*/ 2147483647 w 14"/>
                <a:gd name="T27" fmla="*/ 2147483647 h 68"/>
                <a:gd name="T28" fmla="*/ 2147483647 w 14"/>
                <a:gd name="T29" fmla="*/ 2147483647 h 68"/>
                <a:gd name="T30" fmla="*/ 2147483647 w 14"/>
                <a:gd name="T31" fmla="*/ 2147483647 h 68"/>
                <a:gd name="T32" fmla="*/ 2147483647 w 14"/>
                <a:gd name="T33" fmla="*/ 0 h 68"/>
                <a:gd name="T34" fmla="*/ 2147483647 w 14"/>
                <a:gd name="T35" fmla="*/ 2147483647 h 68"/>
                <a:gd name="T36" fmla="*/ 2147483647 w 14"/>
                <a:gd name="T37" fmla="*/ 2147483647 h 68"/>
                <a:gd name="T38" fmla="*/ 0 w 14"/>
                <a:gd name="T39" fmla="*/ 2147483647 h 68"/>
                <a:gd name="T40" fmla="*/ 0 w 14"/>
                <a:gd name="T41" fmla="*/ 2147483647 h 68"/>
                <a:gd name="T42" fmla="*/ 0 w 14"/>
                <a:gd name="T43" fmla="*/ 2147483647 h 6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" h="68">
                  <a:moveTo>
                    <a:pt x="0" y="7"/>
                  </a:moveTo>
                  <a:lnTo>
                    <a:pt x="0" y="61"/>
                  </a:lnTo>
                  <a:lnTo>
                    <a:pt x="0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7" y="68"/>
                  </a:lnTo>
                  <a:lnTo>
                    <a:pt x="10" y="68"/>
                  </a:lnTo>
                  <a:lnTo>
                    <a:pt x="11" y="67"/>
                  </a:lnTo>
                  <a:lnTo>
                    <a:pt x="14" y="65"/>
                  </a:lnTo>
                  <a:lnTo>
                    <a:pt x="14" y="61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7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1652"/>
            <p:cNvSpPr>
              <a:spLocks/>
            </p:cNvSpPr>
            <p:nvPr/>
          </p:nvSpPr>
          <p:spPr bwMode="auto">
            <a:xfrm>
              <a:off x="2485581" y="3583461"/>
              <a:ext cx="19050" cy="20638"/>
            </a:xfrm>
            <a:custGeom>
              <a:avLst/>
              <a:gdLst>
                <a:gd name="T0" fmla="*/ 2147483647 w 38"/>
                <a:gd name="T1" fmla="*/ 2147483647 h 39"/>
                <a:gd name="T2" fmla="*/ 2147483647 w 38"/>
                <a:gd name="T3" fmla="*/ 2147483647 h 39"/>
                <a:gd name="T4" fmla="*/ 2147483647 w 38"/>
                <a:gd name="T5" fmla="*/ 2147483647 h 39"/>
                <a:gd name="T6" fmla="*/ 2147483647 w 38"/>
                <a:gd name="T7" fmla="*/ 2147483647 h 39"/>
                <a:gd name="T8" fmla="*/ 2147483647 w 38"/>
                <a:gd name="T9" fmla="*/ 2147483647 h 39"/>
                <a:gd name="T10" fmla="*/ 2147483647 w 38"/>
                <a:gd name="T11" fmla="*/ 2147483647 h 39"/>
                <a:gd name="T12" fmla="*/ 2147483647 w 38"/>
                <a:gd name="T13" fmla="*/ 2147483647 h 39"/>
                <a:gd name="T14" fmla="*/ 2147483647 w 38"/>
                <a:gd name="T15" fmla="*/ 2147483647 h 39"/>
                <a:gd name="T16" fmla="*/ 2147483647 w 38"/>
                <a:gd name="T17" fmla="*/ 0 h 39"/>
                <a:gd name="T18" fmla="*/ 2147483647 w 38"/>
                <a:gd name="T19" fmla="*/ 2147483647 h 39"/>
                <a:gd name="T20" fmla="*/ 2147483647 w 38"/>
                <a:gd name="T21" fmla="*/ 2147483647 h 39"/>
                <a:gd name="T22" fmla="*/ 0 w 38"/>
                <a:gd name="T23" fmla="*/ 2147483647 h 39"/>
                <a:gd name="T24" fmla="*/ 0 w 38"/>
                <a:gd name="T25" fmla="*/ 2147483647 h 39"/>
                <a:gd name="T26" fmla="*/ 0 w 38"/>
                <a:gd name="T27" fmla="*/ 2147483647 h 39"/>
                <a:gd name="T28" fmla="*/ 0 w 38"/>
                <a:gd name="T29" fmla="*/ 2147483647 h 39"/>
                <a:gd name="T30" fmla="*/ 2147483647 w 38"/>
                <a:gd name="T31" fmla="*/ 2147483647 h 39"/>
                <a:gd name="T32" fmla="*/ 2147483647 w 38"/>
                <a:gd name="T33" fmla="*/ 2147483647 h 39"/>
                <a:gd name="T34" fmla="*/ 2147483647 w 38"/>
                <a:gd name="T35" fmla="*/ 2147483647 h 39"/>
                <a:gd name="T36" fmla="*/ 2147483647 w 38"/>
                <a:gd name="T37" fmla="*/ 2147483647 h 39"/>
                <a:gd name="T38" fmla="*/ 2147483647 w 38"/>
                <a:gd name="T39" fmla="*/ 2147483647 h 39"/>
                <a:gd name="T40" fmla="*/ 2147483647 w 38"/>
                <a:gd name="T41" fmla="*/ 2147483647 h 39"/>
                <a:gd name="T42" fmla="*/ 2147483647 w 38"/>
                <a:gd name="T43" fmla="*/ 2147483647 h 39"/>
                <a:gd name="T44" fmla="*/ 2147483647 w 38"/>
                <a:gd name="T45" fmla="*/ 2147483647 h 39"/>
                <a:gd name="T46" fmla="*/ 2147483647 w 38"/>
                <a:gd name="T47" fmla="*/ 2147483647 h 39"/>
                <a:gd name="T48" fmla="*/ 2147483647 w 38"/>
                <a:gd name="T49" fmla="*/ 2147483647 h 39"/>
                <a:gd name="T50" fmla="*/ 2147483647 w 38"/>
                <a:gd name="T51" fmla="*/ 2147483647 h 39"/>
                <a:gd name="T52" fmla="*/ 2147483647 w 38"/>
                <a:gd name="T53" fmla="*/ 2147483647 h 39"/>
                <a:gd name="T54" fmla="*/ 2147483647 w 38"/>
                <a:gd name="T55" fmla="*/ 2147483647 h 39"/>
                <a:gd name="T56" fmla="*/ 2147483647 w 38"/>
                <a:gd name="T57" fmla="*/ 2147483647 h 39"/>
                <a:gd name="T58" fmla="*/ 2147483647 w 38"/>
                <a:gd name="T59" fmla="*/ 2147483647 h 39"/>
                <a:gd name="T60" fmla="*/ 2147483647 w 38"/>
                <a:gd name="T61" fmla="*/ 2147483647 h 39"/>
                <a:gd name="T62" fmla="*/ 2147483647 w 38"/>
                <a:gd name="T63" fmla="*/ 2147483647 h 39"/>
                <a:gd name="T64" fmla="*/ 2147483647 w 38"/>
                <a:gd name="T65" fmla="*/ 2147483647 h 39"/>
                <a:gd name="T66" fmla="*/ 2147483647 w 38"/>
                <a:gd name="T67" fmla="*/ 2147483647 h 39"/>
                <a:gd name="T68" fmla="*/ 2147483647 w 38"/>
                <a:gd name="T69" fmla="*/ 2147483647 h 3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8" h="39">
                  <a:moveTo>
                    <a:pt x="32" y="25"/>
                  </a:moveTo>
                  <a:lnTo>
                    <a:pt x="32" y="25"/>
                  </a:lnTo>
                  <a:lnTo>
                    <a:pt x="29" y="23"/>
                  </a:lnTo>
                  <a:lnTo>
                    <a:pt x="26" y="20"/>
                  </a:lnTo>
                  <a:lnTo>
                    <a:pt x="22" y="13"/>
                  </a:lnTo>
                  <a:lnTo>
                    <a:pt x="11" y="2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1" y="21"/>
                  </a:lnTo>
                  <a:lnTo>
                    <a:pt x="15" y="27"/>
                  </a:lnTo>
                  <a:lnTo>
                    <a:pt x="18" y="31"/>
                  </a:lnTo>
                  <a:lnTo>
                    <a:pt x="22" y="35"/>
                  </a:lnTo>
                  <a:lnTo>
                    <a:pt x="26" y="38"/>
                  </a:lnTo>
                  <a:lnTo>
                    <a:pt x="32" y="39"/>
                  </a:lnTo>
                  <a:lnTo>
                    <a:pt x="34" y="38"/>
                  </a:lnTo>
                  <a:lnTo>
                    <a:pt x="37" y="36"/>
                  </a:lnTo>
                  <a:lnTo>
                    <a:pt x="37" y="35"/>
                  </a:lnTo>
                  <a:lnTo>
                    <a:pt x="38" y="32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4" y="25"/>
                  </a:lnTo>
                  <a:lnTo>
                    <a:pt x="32" y="2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1653"/>
            <p:cNvSpPr>
              <a:spLocks/>
            </p:cNvSpPr>
            <p:nvPr/>
          </p:nvSpPr>
          <p:spPr bwMode="auto">
            <a:xfrm>
              <a:off x="2501456" y="3573936"/>
              <a:ext cx="25400" cy="33338"/>
            </a:xfrm>
            <a:custGeom>
              <a:avLst/>
              <a:gdLst>
                <a:gd name="T0" fmla="*/ 2147483647 w 47"/>
                <a:gd name="T1" fmla="*/ 2147483647 h 65"/>
                <a:gd name="T2" fmla="*/ 2147483647 w 47"/>
                <a:gd name="T3" fmla="*/ 2147483647 h 65"/>
                <a:gd name="T4" fmla="*/ 2147483647 w 47"/>
                <a:gd name="T5" fmla="*/ 2147483647 h 65"/>
                <a:gd name="T6" fmla="*/ 2147483647 w 47"/>
                <a:gd name="T7" fmla="*/ 2147483647 h 65"/>
                <a:gd name="T8" fmla="*/ 2147483647 w 47"/>
                <a:gd name="T9" fmla="*/ 2147483647 h 65"/>
                <a:gd name="T10" fmla="*/ 2147483647 w 47"/>
                <a:gd name="T11" fmla="*/ 2147483647 h 65"/>
                <a:gd name="T12" fmla="*/ 2147483647 w 47"/>
                <a:gd name="T13" fmla="*/ 2147483647 h 65"/>
                <a:gd name="T14" fmla="*/ 2147483647 w 47"/>
                <a:gd name="T15" fmla="*/ 2147483647 h 65"/>
                <a:gd name="T16" fmla="*/ 2147483647 w 47"/>
                <a:gd name="T17" fmla="*/ 2147483647 h 65"/>
                <a:gd name="T18" fmla="*/ 2147483647 w 47"/>
                <a:gd name="T19" fmla="*/ 0 h 65"/>
                <a:gd name="T20" fmla="*/ 2147483647 w 47"/>
                <a:gd name="T21" fmla="*/ 0 h 65"/>
                <a:gd name="T22" fmla="*/ 2147483647 w 47"/>
                <a:gd name="T23" fmla="*/ 2147483647 h 65"/>
                <a:gd name="T24" fmla="*/ 2147483647 w 47"/>
                <a:gd name="T25" fmla="*/ 2147483647 h 65"/>
                <a:gd name="T26" fmla="*/ 0 w 47"/>
                <a:gd name="T27" fmla="*/ 2147483647 h 65"/>
                <a:gd name="T28" fmla="*/ 0 w 47"/>
                <a:gd name="T29" fmla="*/ 2147483647 h 65"/>
                <a:gd name="T30" fmla="*/ 2147483647 w 47"/>
                <a:gd name="T31" fmla="*/ 2147483647 h 65"/>
                <a:gd name="T32" fmla="*/ 2147483647 w 47"/>
                <a:gd name="T33" fmla="*/ 2147483647 h 65"/>
                <a:gd name="T34" fmla="*/ 2147483647 w 47"/>
                <a:gd name="T35" fmla="*/ 2147483647 h 65"/>
                <a:gd name="T36" fmla="*/ 2147483647 w 47"/>
                <a:gd name="T37" fmla="*/ 2147483647 h 65"/>
                <a:gd name="T38" fmla="*/ 2147483647 w 47"/>
                <a:gd name="T39" fmla="*/ 2147483647 h 65"/>
                <a:gd name="T40" fmla="*/ 2147483647 w 47"/>
                <a:gd name="T41" fmla="*/ 2147483647 h 65"/>
                <a:gd name="T42" fmla="*/ 2147483647 w 47"/>
                <a:gd name="T43" fmla="*/ 2147483647 h 65"/>
                <a:gd name="T44" fmla="*/ 2147483647 w 47"/>
                <a:gd name="T45" fmla="*/ 2147483647 h 65"/>
                <a:gd name="T46" fmla="*/ 2147483647 w 47"/>
                <a:gd name="T47" fmla="*/ 2147483647 h 65"/>
                <a:gd name="T48" fmla="*/ 2147483647 w 47"/>
                <a:gd name="T49" fmla="*/ 2147483647 h 65"/>
                <a:gd name="T50" fmla="*/ 2147483647 w 47"/>
                <a:gd name="T51" fmla="*/ 2147483647 h 65"/>
                <a:gd name="T52" fmla="*/ 2147483647 w 47"/>
                <a:gd name="T53" fmla="*/ 2147483647 h 65"/>
                <a:gd name="T54" fmla="*/ 2147483647 w 47"/>
                <a:gd name="T55" fmla="*/ 2147483647 h 65"/>
                <a:gd name="T56" fmla="*/ 2147483647 w 47"/>
                <a:gd name="T57" fmla="*/ 2147483647 h 65"/>
                <a:gd name="T58" fmla="*/ 2147483647 w 47"/>
                <a:gd name="T59" fmla="*/ 2147483647 h 65"/>
                <a:gd name="T60" fmla="*/ 2147483647 w 47"/>
                <a:gd name="T61" fmla="*/ 2147483647 h 65"/>
                <a:gd name="T62" fmla="*/ 2147483647 w 47"/>
                <a:gd name="T63" fmla="*/ 2147483647 h 6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7" h="65">
                  <a:moveTo>
                    <a:pt x="46" y="56"/>
                  </a:moveTo>
                  <a:lnTo>
                    <a:pt x="46" y="56"/>
                  </a:lnTo>
                  <a:lnTo>
                    <a:pt x="39" y="42"/>
                  </a:lnTo>
                  <a:lnTo>
                    <a:pt x="34" y="30"/>
                  </a:lnTo>
                  <a:lnTo>
                    <a:pt x="23" y="1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0" y="34"/>
                  </a:lnTo>
                  <a:lnTo>
                    <a:pt x="24" y="41"/>
                  </a:lnTo>
                  <a:lnTo>
                    <a:pt x="27" y="47"/>
                  </a:lnTo>
                  <a:lnTo>
                    <a:pt x="35" y="62"/>
                  </a:lnTo>
                  <a:lnTo>
                    <a:pt x="36" y="64"/>
                  </a:lnTo>
                  <a:lnTo>
                    <a:pt x="39" y="65"/>
                  </a:lnTo>
                  <a:lnTo>
                    <a:pt x="42" y="65"/>
                  </a:lnTo>
                  <a:lnTo>
                    <a:pt x="44" y="64"/>
                  </a:lnTo>
                  <a:lnTo>
                    <a:pt x="46" y="62"/>
                  </a:lnTo>
                  <a:lnTo>
                    <a:pt x="47" y="61"/>
                  </a:lnTo>
                  <a:lnTo>
                    <a:pt x="47" y="58"/>
                  </a:lnTo>
                  <a:lnTo>
                    <a:pt x="46" y="5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1654"/>
            <p:cNvSpPr>
              <a:spLocks/>
            </p:cNvSpPr>
            <p:nvPr/>
          </p:nvSpPr>
          <p:spPr bwMode="auto">
            <a:xfrm>
              <a:off x="2520506" y="3564411"/>
              <a:ext cx="28575" cy="36513"/>
            </a:xfrm>
            <a:custGeom>
              <a:avLst/>
              <a:gdLst>
                <a:gd name="T0" fmla="*/ 2147483647 w 52"/>
                <a:gd name="T1" fmla="*/ 2147483647 h 70"/>
                <a:gd name="T2" fmla="*/ 2147483647 w 52"/>
                <a:gd name="T3" fmla="*/ 2147483647 h 70"/>
                <a:gd name="T4" fmla="*/ 2147483647 w 52"/>
                <a:gd name="T5" fmla="*/ 2147483647 h 70"/>
                <a:gd name="T6" fmla="*/ 2147483647 w 52"/>
                <a:gd name="T7" fmla="*/ 2147483647 h 70"/>
                <a:gd name="T8" fmla="*/ 2147483647 w 52"/>
                <a:gd name="T9" fmla="*/ 2147483647 h 70"/>
                <a:gd name="T10" fmla="*/ 2147483647 w 52"/>
                <a:gd name="T11" fmla="*/ 2147483647 h 70"/>
                <a:gd name="T12" fmla="*/ 2147483647 w 52"/>
                <a:gd name="T13" fmla="*/ 2147483647 h 70"/>
                <a:gd name="T14" fmla="*/ 2147483647 w 52"/>
                <a:gd name="T15" fmla="*/ 2147483647 h 70"/>
                <a:gd name="T16" fmla="*/ 2147483647 w 52"/>
                <a:gd name="T17" fmla="*/ 2147483647 h 70"/>
                <a:gd name="T18" fmla="*/ 2147483647 w 52"/>
                <a:gd name="T19" fmla="*/ 2147483647 h 70"/>
                <a:gd name="T20" fmla="*/ 2147483647 w 52"/>
                <a:gd name="T21" fmla="*/ 2147483647 h 70"/>
                <a:gd name="T22" fmla="*/ 2147483647 w 52"/>
                <a:gd name="T23" fmla="*/ 2147483647 h 70"/>
                <a:gd name="T24" fmla="*/ 2147483647 w 52"/>
                <a:gd name="T25" fmla="*/ 2147483647 h 70"/>
                <a:gd name="T26" fmla="*/ 2147483647 w 52"/>
                <a:gd name="T27" fmla="*/ 0 h 70"/>
                <a:gd name="T28" fmla="*/ 2147483647 w 52"/>
                <a:gd name="T29" fmla="*/ 0 h 70"/>
                <a:gd name="T30" fmla="*/ 2147483647 w 52"/>
                <a:gd name="T31" fmla="*/ 0 h 70"/>
                <a:gd name="T32" fmla="*/ 2147483647 w 52"/>
                <a:gd name="T33" fmla="*/ 2147483647 h 70"/>
                <a:gd name="T34" fmla="*/ 0 w 52"/>
                <a:gd name="T35" fmla="*/ 2147483647 h 70"/>
                <a:gd name="T36" fmla="*/ 0 w 52"/>
                <a:gd name="T37" fmla="*/ 2147483647 h 70"/>
                <a:gd name="T38" fmla="*/ 0 w 52"/>
                <a:gd name="T39" fmla="*/ 2147483647 h 70"/>
                <a:gd name="T40" fmla="*/ 2147483647 w 52"/>
                <a:gd name="T41" fmla="*/ 2147483647 h 70"/>
                <a:gd name="T42" fmla="*/ 2147483647 w 52"/>
                <a:gd name="T43" fmla="*/ 2147483647 h 70"/>
                <a:gd name="T44" fmla="*/ 2147483647 w 52"/>
                <a:gd name="T45" fmla="*/ 2147483647 h 70"/>
                <a:gd name="T46" fmla="*/ 2147483647 w 52"/>
                <a:gd name="T47" fmla="*/ 2147483647 h 70"/>
                <a:gd name="T48" fmla="*/ 2147483647 w 52"/>
                <a:gd name="T49" fmla="*/ 2147483647 h 70"/>
                <a:gd name="T50" fmla="*/ 2147483647 w 52"/>
                <a:gd name="T51" fmla="*/ 2147483647 h 70"/>
                <a:gd name="T52" fmla="*/ 2147483647 w 52"/>
                <a:gd name="T53" fmla="*/ 2147483647 h 70"/>
                <a:gd name="T54" fmla="*/ 2147483647 w 52"/>
                <a:gd name="T55" fmla="*/ 2147483647 h 70"/>
                <a:gd name="T56" fmla="*/ 2147483647 w 52"/>
                <a:gd name="T57" fmla="*/ 2147483647 h 70"/>
                <a:gd name="T58" fmla="*/ 2147483647 w 52"/>
                <a:gd name="T59" fmla="*/ 2147483647 h 70"/>
                <a:gd name="T60" fmla="*/ 2147483647 w 52"/>
                <a:gd name="T61" fmla="*/ 2147483647 h 70"/>
                <a:gd name="T62" fmla="*/ 2147483647 w 52"/>
                <a:gd name="T63" fmla="*/ 2147483647 h 70"/>
                <a:gd name="T64" fmla="*/ 2147483647 w 52"/>
                <a:gd name="T65" fmla="*/ 2147483647 h 70"/>
                <a:gd name="T66" fmla="*/ 2147483647 w 52"/>
                <a:gd name="T67" fmla="*/ 2147483647 h 70"/>
                <a:gd name="T68" fmla="*/ 2147483647 w 52"/>
                <a:gd name="T69" fmla="*/ 2147483647 h 70"/>
                <a:gd name="T70" fmla="*/ 2147483647 w 52"/>
                <a:gd name="T71" fmla="*/ 2147483647 h 70"/>
                <a:gd name="T72" fmla="*/ 2147483647 w 52"/>
                <a:gd name="T73" fmla="*/ 2147483647 h 7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70">
                  <a:moveTo>
                    <a:pt x="51" y="59"/>
                  </a:moveTo>
                  <a:lnTo>
                    <a:pt x="51" y="59"/>
                  </a:lnTo>
                  <a:lnTo>
                    <a:pt x="44" y="51"/>
                  </a:lnTo>
                  <a:lnTo>
                    <a:pt x="38" y="44"/>
                  </a:lnTo>
                  <a:lnTo>
                    <a:pt x="29" y="28"/>
                  </a:lnTo>
                  <a:lnTo>
                    <a:pt x="25" y="23"/>
                  </a:lnTo>
                  <a:lnTo>
                    <a:pt x="19" y="18"/>
                  </a:lnTo>
                  <a:lnTo>
                    <a:pt x="15" y="13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14"/>
                  </a:lnTo>
                  <a:lnTo>
                    <a:pt x="6" y="21"/>
                  </a:lnTo>
                  <a:lnTo>
                    <a:pt x="15" y="33"/>
                  </a:lnTo>
                  <a:lnTo>
                    <a:pt x="27" y="51"/>
                  </a:lnTo>
                  <a:lnTo>
                    <a:pt x="33" y="60"/>
                  </a:lnTo>
                  <a:lnTo>
                    <a:pt x="41" y="68"/>
                  </a:lnTo>
                  <a:lnTo>
                    <a:pt x="42" y="70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49" y="68"/>
                  </a:lnTo>
                  <a:lnTo>
                    <a:pt x="52" y="65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1" y="5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1655"/>
            <p:cNvSpPr>
              <a:spLocks/>
            </p:cNvSpPr>
            <p:nvPr/>
          </p:nvSpPr>
          <p:spPr bwMode="auto">
            <a:xfrm>
              <a:off x="2555431" y="3545361"/>
              <a:ext cx="17463" cy="44450"/>
            </a:xfrm>
            <a:custGeom>
              <a:avLst/>
              <a:gdLst>
                <a:gd name="T0" fmla="*/ 2147483647 w 35"/>
                <a:gd name="T1" fmla="*/ 2147483647 h 84"/>
                <a:gd name="T2" fmla="*/ 2147483647 w 35"/>
                <a:gd name="T3" fmla="*/ 2147483647 h 84"/>
                <a:gd name="T4" fmla="*/ 2147483647 w 35"/>
                <a:gd name="T5" fmla="*/ 2147483647 h 84"/>
                <a:gd name="T6" fmla="*/ 2147483647 w 35"/>
                <a:gd name="T7" fmla="*/ 2147483647 h 84"/>
                <a:gd name="T8" fmla="*/ 2147483647 w 35"/>
                <a:gd name="T9" fmla="*/ 2147483647 h 84"/>
                <a:gd name="T10" fmla="*/ 2147483647 w 35"/>
                <a:gd name="T11" fmla="*/ 2147483647 h 84"/>
                <a:gd name="T12" fmla="*/ 2147483647 w 35"/>
                <a:gd name="T13" fmla="*/ 2147483647 h 84"/>
                <a:gd name="T14" fmla="*/ 2147483647 w 35"/>
                <a:gd name="T15" fmla="*/ 2147483647 h 84"/>
                <a:gd name="T16" fmla="*/ 2147483647 w 35"/>
                <a:gd name="T17" fmla="*/ 2147483647 h 84"/>
                <a:gd name="T18" fmla="*/ 2147483647 w 35"/>
                <a:gd name="T19" fmla="*/ 2147483647 h 84"/>
                <a:gd name="T20" fmla="*/ 2147483647 w 35"/>
                <a:gd name="T21" fmla="*/ 2147483647 h 84"/>
                <a:gd name="T22" fmla="*/ 2147483647 w 35"/>
                <a:gd name="T23" fmla="*/ 0 h 84"/>
                <a:gd name="T24" fmla="*/ 2147483647 w 35"/>
                <a:gd name="T25" fmla="*/ 0 h 84"/>
                <a:gd name="T26" fmla="*/ 2147483647 w 35"/>
                <a:gd name="T27" fmla="*/ 0 h 84"/>
                <a:gd name="T28" fmla="*/ 2147483647 w 35"/>
                <a:gd name="T29" fmla="*/ 2147483647 h 84"/>
                <a:gd name="T30" fmla="*/ 0 w 35"/>
                <a:gd name="T31" fmla="*/ 2147483647 h 84"/>
                <a:gd name="T32" fmla="*/ 0 w 35"/>
                <a:gd name="T33" fmla="*/ 2147483647 h 84"/>
                <a:gd name="T34" fmla="*/ 0 w 35"/>
                <a:gd name="T35" fmla="*/ 2147483647 h 84"/>
                <a:gd name="T36" fmla="*/ 2147483647 w 35"/>
                <a:gd name="T37" fmla="*/ 2147483647 h 84"/>
                <a:gd name="T38" fmla="*/ 2147483647 w 35"/>
                <a:gd name="T39" fmla="*/ 2147483647 h 84"/>
                <a:gd name="T40" fmla="*/ 2147483647 w 35"/>
                <a:gd name="T41" fmla="*/ 2147483647 h 84"/>
                <a:gd name="T42" fmla="*/ 2147483647 w 35"/>
                <a:gd name="T43" fmla="*/ 2147483647 h 84"/>
                <a:gd name="T44" fmla="*/ 2147483647 w 35"/>
                <a:gd name="T45" fmla="*/ 2147483647 h 84"/>
                <a:gd name="T46" fmla="*/ 2147483647 w 35"/>
                <a:gd name="T47" fmla="*/ 2147483647 h 84"/>
                <a:gd name="T48" fmla="*/ 2147483647 w 35"/>
                <a:gd name="T49" fmla="*/ 2147483647 h 84"/>
                <a:gd name="T50" fmla="*/ 2147483647 w 35"/>
                <a:gd name="T51" fmla="*/ 2147483647 h 84"/>
                <a:gd name="T52" fmla="*/ 2147483647 w 35"/>
                <a:gd name="T53" fmla="*/ 2147483647 h 84"/>
                <a:gd name="T54" fmla="*/ 2147483647 w 35"/>
                <a:gd name="T55" fmla="*/ 2147483647 h 84"/>
                <a:gd name="T56" fmla="*/ 2147483647 w 35"/>
                <a:gd name="T57" fmla="*/ 2147483647 h 84"/>
                <a:gd name="T58" fmla="*/ 2147483647 w 35"/>
                <a:gd name="T59" fmla="*/ 2147483647 h 84"/>
                <a:gd name="T60" fmla="*/ 2147483647 w 35"/>
                <a:gd name="T61" fmla="*/ 2147483647 h 84"/>
                <a:gd name="T62" fmla="*/ 2147483647 w 35"/>
                <a:gd name="T63" fmla="*/ 2147483647 h 84"/>
                <a:gd name="T64" fmla="*/ 2147483647 w 35"/>
                <a:gd name="T65" fmla="*/ 2147483647 h 84"/>
                <a:gd name="T66" fmla="*/ 2147483647 w 35"/>
                <a:gd name="T67" fmla="*/ 2147483647 h 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" h="84">
                  <a:moveTo>
                    <a:pt x="35" y="73"/>
                  </a:moveTo>
                  <a:lnTo>
                    <a:pt x="35" y="73"/>
                  </a:lnTo>
                  <a:lnTo>
                    <a:pt x="29" y="55"/>
                  </a:lnTo>
                  <a:lnTo>
                    <a:pt x="23" y="38"/>
                  </a:lnTo>
                  <a:lnTo>
                    <a:pt x="18" y="23"/>
                  </a:lnTo>
                  <a:lnTo>
                    <a:pt x="15" y="15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6"/>
                  </a:lnTo>
                  <a:lnTo>
                    <a:pt x="4" y="24"/>
                  </a:lnTo>
                  <a:lnTo>
                    <a:pt x="10" y="42"/>
                  </a:lnTo>
                  <a:lnTo>
                    <a:pt x="16" y="61"/>
                  </a:lnTo>
                  <a:lnTo>
                    <a:pt x="23" y="80"/>
                  </a:lnTo>
                  <a:lnTo>
                    <a:pt x="24" y="83"/>
                  </a:lnTo>
                  <a:lnTo>
                    <a:pt x="27" y="84"/>
                  </a:lnTo>
                  <a:lnTo>
                    <a:pt x="30" y="84"/>
                  </a:lnTo>
                  <a:lnTo>
                    <a:pt x="31" y="83"/>
                  </a:lnTo>
                  <a:lnTo>
                    <a:pt x="34" y="81"/>
                  </a:lnTo>
                  <a:lnTo>
                    <a:pt x="35" y="78"/>
                  </a:lnTo>
                  <a:lnTo>
                    <a:pt x="35" y="76"/>
                  </a:lnTo>
                  <a:lnTo>
                    <a:pt x="35" y="7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1656"/>
            <p:cNvSpPr>
              <a:spLocks/>
            </p:cNvSpPr>
            <p:nvPr/>
          </p:nvSpPr>
          <p:spPr bwMode="auto">
            <a:xfrm>
              <a:off x="2564956" y="3523136"/>
              <a:ext cx="34925" cy="52388"/>
            </a:xfrm>
            <a:custGeom>
              <a:avLst/>
              <a:gdLst>
                <a:gd name="T0" fmla="*/ 2147483647 w 65"/>
                <a:gd name="T1" fmla="*/ 2147483647 h 100"/>
                <a:gd name="T2" fmla="*/ 2147483647 w 65"/>
                <a:gd name="T3" fmla="*/ 2147483647 h 100"/>
                <a:gd name="T4" fmla="*/ 2147483647 w 65"/>
                <a:gd name="T5" fmla="*/ 2147483647 h 100"/>
                <a:gd name="T6" fmla="*/ 2147483647 w 65"/>
                <a:gd name="T7" fmla="*/ 2147483647 h 100"/>
                <a:gd name="T8" fmla="*/ 2147483647 w 65"/>
                <a:gd name="T9" fmla="*/ 2147483647 h 100"/>
                <a:gd name="T10" fmla="*/ 2147483647 w 65"/>
                <a:gd name="T11" fmla="*/ 2147483647 h 100"/>
                <a:gd name="T12" fmla="*/ 2147483647 w 65"/>
                <a:gd name="T13" fmla="*/ 2147483647 h 100"/>
                <a:gd name="T14" fmla="*/ 2147483647 w 65"/>
                <a:gd name="T15" fmla="*/ 2147483647 h 100"/>
                <a:gd name="T16" fmla="*/ 2147483647 w 65"/>
                <a:gd name="T17" fmla="*/ 2147483647 h 100"/>
                <a:gd name="T18" fmla="*/ 2147483647 w 65"/>
                <a:gd name="T19" fmla="*/ 2147483647 h 100"/>
                <a:gd name="T20" fmla="*/ 2147483647 w 65"/>
                <a:gd name="T21" fmla="*/ 2147483647 h 100"/>
                <a:gd name="T22" fmla="*/ 2147483647 w 65"/>
                <a:gd name="T23" fmla="*/ 0 h 100"/>
                <a:gd name="T24" fmla="*/ 2147483647 w 65"/>
                <a:gd name="T25" fmla="*/ 0 h 100"/>
                <a:gd name="T26" fmla="*/ 2147483647 w 65"/>
                <a:gd name="T27" fmla="*/ 0 h 100"/>
                <a:gd name="T28" fmla="*/ 2147483647 w 65"/>
                <a:gd name="T29" fmla="*/ 2147483647 h 100"/>
                <a:gd name="T30" fmla="*/ 2147483647 w 65"/>
                <a:gd name="T31" fmla="*/ 2147483647 h 100"/>
                <a:gd name="T32" fmla="*/ 0 w 65"/>
                <a:gd name="T33" fmla="*/ 2147483647 h 100"/>
                <a:gd name="T34" fmla="*/ 2147483647 w 65"/>
                <a:gd name="T35" fmla="*/ 2147483647 h 100"/>
                <a:gd name="T36" fmla="*/ 2147483647 w 65"/>
                <a:gd name="T37" fmla="*/ 2147483647 h 100"/>
                <a:gd name="T38" fmla="*/ 2147483647 w 65"/>
                <a:gd name="T39" fmla="*/ 2147483647 h 100"/>
                <a:gd name="T40" fmla="*/ 2147483647 w 65"/>
                <a:gd name="T41" fmla="*/ 2147483647 h 100"/>
                <a:gd name="T42" fmla="*/ 2147483647 w 65"/>
                <a:gd name="T43" fmla="*/ 2147483647 h 100"/>
                <a:gd name="T44" fmla="*/ 2147483647 w 65"/>
                <a:gd name="T45" fmla="*/ 2147483647 h 100"/>
                <a:gd name="T46" fmla="*/ 2147483647 w 65"/>
                <a:gd name="T47" fmla="*/ 2147483647 h 100"/>
                <a:gd name="T48" fmla="*/ 2147483647 w 65"/>
                <a:gd name="T49" fmla="*/ 2147483647 h 100"/>
                <a:gd name="T50" fmla="*/ 2147483647 w 65"/>
                <a:gd name="T51" fmla="*/ 2147483647 h 100"/>
                <a:gd name="T52" fmla="*/ 2147483647 w 65"/>
                <a:gd name="T53" fmla="*/ 2147483647 h 100"/>
                <a:gd name="T54" fmla="*/ 2147483647 w 65"/>
                <a:gd name="T55" fmla="*/ 2147483647 h 100"/>
                <a:gd name="T56" fmla="*/ 2147483647 w 65"/>
                <a:gd name="T57" fmla="*/ 2147483647 h 100"/>
                <a:gd name="T58" fmla="*/ 2147483647 w 65"/>
                <a:gd name="T59" fmla="*/ 2147483647 h 100"/>
                <a:gd name="T60" fmla="*/ 2147483647 w 65"/>
                <a:gd name="T61" fmla="*/ 2147483647 h 100"/>
                <a:gd name="T62" fmla="*/ 2147483647 w 65"/>
                <a:gd name="T63" fmla="*/ 2147483647 h 100"/>
                <a:gd name="T64" fmla="*/ 2147483647 w 65"/>
                <a:gd name="T65" fmla="*/ 2147483647 h 100"/>
                <a:gd name="T66" fmla="*/ 2147483647 w 65"/>
                <a:gd name="T67" fmla="*/ 2147483647 h 100"/>
                <a:gd name="T68" fmla="*/ 2147483647 w 65"/>
                <a:gd name="T69" fmla="*/ 2147483647 h 100"/>
                <a:gd name="T70" fmla="*/ 2147483647 w 65"/>
                <a:gd name="T71" fmla="*/ 2147483647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5" h="100">
                  <a:moveTo>
                    <a:pt x="64" y="92"/>
                  </a:moveTo>
                  <a:lnTo>
                    <a:pt x="64" y="92"/>
                  </a:lnTo>
                  <a:lnTo>
                    <a:pt x="54" y="71"/>
                  </a:lnTo>
                  <a:lnTo>
                    <a:pt x="42" y="49"/>
                  </a:lnTo>
                  <a:lnTo>
                    <a:pt x="35" y="38"/>
                  </a:lnTo>
                  <a:lnTo>
                    <a:pt x="27" y="27"/>
                  </a:lnTo>
                  <a:lnTo>
                    <a:pt x="20" y="16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5" y="18"/>
                  </a:lnTo>
                  <a:lnTo>
                    <a:pt x="12" y="27"/>
                  </a:lnTo>
                  <a:lnTo>
                    <a:pt x="24" y="46"/>
                  </a:lnTo>
                  <a:lnTo>
                    <a:pt x="39" y="71"/>
                  </a:lnTo>
                  <a:lnTo>
                    <a:pt x="45" y="83"/>
                  </a:lnTo>
                  <a:lnTo>
                    <a:pt x="50" y="96"/>
                  </a:lnTo>
                  <a:lnTo>
                    <a:pt x="53" y="99"/>
                  </a:lnTo>
                  <a:lnTo>
                    <a:pt x="54" y="100"/>
                  </a:lnTo>
                  <a:lnTo>
                    <a:pt x="57" y="100"/>
                  </a:lnTo>
                  <a:lnTo>
                    <a:pt x="60" y="100"/>
                  </a:lnTo>
                  <a:lnTo>
                    <a:pt x="62" y="100"/>
                  </a:lnTo>
                  <a:lnTo>
                    <a:pt x="64" y="98"/>
                  </a:lnTo>
                  <a:lnTo>
                    <a:pt x="65" y="96"/>
                  </a:lnTo>
                  <a:lnTo>
                    <a:pt x="64" y="9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1657"/>
            <p:cNvSpPr>
              <a:spLocks/>
            </p:cNvSpPr>
            <p:nvPr/>
          </p:nvSpPr>
          <p:spPr bwMode="auto">
            <a:xfrm>
              <a:off x="2580831" y="3500911"/>
              <a:ext cx="34925" cy="53975"/>
            </a:xfrm>
            <a:custGeom>
              <a:avLst/>
              <a:gdLst>
                <a:gd name="T0" fmla="*/ 2147483647 w 67"/>
                <a:gd name="T1" fmla="*/ 2147483647 h 104"/>
                <a:gd name="T2" fmla="*/ 2147483647 w 67"/>
                <a:gd name="T3" fmla="*/ 2147483647 h 104"/>
                <a:gd name="T4" fmla="*/ 2147483647 w 67"/>
                <a:gd name="T5" fmla="*/ 2147483647 h 104"/>
                <a:gd name="T6" fmla="*/ 2147483647 w 67"/>
                <a:gd name="T7" fmla="*/ 2147483647 h 104"/>
                <a:gd name="T8" fmla="*/ 2147483647 w 67"/>
                <a:gd name="T9" fmla="*/ 2147483647 h 104"/>
                <a:gd name="T10" fmla="*/ 2147483647 w 67"/>
                <a:gd name="T11" fmla="*/ 2147483647 h 104"/>
                <a:gd name="T12" fmla="*/ 2147483647 w 67"/>
                <a:gd name="T13" fmla="*/ 2147483647 h 104"/>
                <a:gd name="T14" fmla="*/ 2147483647 w 67"/>
                <a:gd name="T15" fmla="*/ 2147483647 h 104"/>
                <a:gd name="T16" fmla="*/ 2147483647 w 67"/>
                <a:gd name="T17" fmla="*/ 2147483647 h 104"/>
                <a:gd name="T18" fmla="*/ 2147483647 w 67"/>
                <a:gd name="T19" fmla="*/ 2147483647 h 104"/>
                <a:gd name="T20" fmla="*/ 2147483647 w 67"/>
                <a:gd name="T21" fmla="*/ 2147483647 h 104"/>
                <a:gd name="T22" fmla="*/ 2147483647 w 67"/>
                <a:gd name="T23" fmla="*/ 2147483647 h 104"/>
                <a:gd name="T24" fmla="*/ 2147483647 w 67"/>
                <a:gd name="T25" fmla="*/ 2147483647 h 104"/>
                <a:gd name="T26" fmla="*/ 2147483647 w 67"/>
                <a:gd name="T27" fmla="*/ 2147483647 h 104"/>
                <a:gd name="T28" fmla="*/ 2147483647 w 67"/>
                <a:gd name="T29" fmla="*/ 2147483647 h 104"/>
                <a:gd name="T30" fmla="*/ 2147483647 w 67"/>
                <a:gd name="T31" fmla="*/ 2147483647 h 104"/>
                <a:gd name="T32" fmla="*/ 2147483647 w 67"/>
                <a:gd name="T33" fmla="*/ 2147483647 h 104"/>
                <a:gd name="T34" fmla="*/ 2147483647 w 67"/>
                <a:gd name="T35" fmla="*/ 2147483647 h 104"/>
                <a:gd name="T36" fmla="*/ 2147483647 w 67"/>
                <a:gd name="T37" fmla="*/ 0 h 104"/>
                <a:gd name="T38" fmla="*/ 2147483647 w 67"/>
                <a:gd name="T39" fmla="*/ 0 h 104"/>
                <a:gd name="T40" fmla="*/ 2147483647 w 67"/>
                <a:gd name="T41" fmla="*/ 2147483647 h 104"/>
                <a:gd name="T42" fmla="*/ 2147483647 w 67"/>
                <a:gd name="T43" fmla="*/ 2147483647 h 104"/>
                <a:gd name="T44" fmla="*/ 2147483647 w 67"/>
                <a:gd name="T45" fmla="*/ 2147483647 h 104"/>
                <a:gd name="T46" fmla="*/ 2147483647 w 67"/>
                <a:gd name="T47" fmla="*/ 2147483647 h 104"/>
                <a:gd name="T48" fmla="*/ 0 w 67"/>
                <a:gd name="T49" fmla="*/ 2147483647 h 104"/>
                <a:gd name="T50" fmla="*/ 2147483647 w 67"/>
                <a:gd name="T51" fmla="*/ 2147483647 h 104"/>
                <a:gd name="T52" fmla="*/ 2147483647 w 67"/>
                <a:gd name="T53" fmla="*/ 2147483647 h 104"/>
                <a:gd name="T54" fmla="*/ 2147483647 w 67"/>
                <a:gd name="T55" fmla="*/ 2147483647 h 104"/>
                <a:gd name="T56" fmla="*/ 2147483647 w 67"/>
                <a:gd name="T57" fmla="*/ 2147483647 h 104"/>
                <a:gd name="T58" fmla="*/ 2147483647 w 67"/>
                <a:gd name="T59" fmla="*/ 2147483647 h 104"/>
                <a:gd name="T60" fmla="*/ 2147483647 w 67"/>
                <a:gd name="T61" fmla="*/ 2147483647 h 104"/>
                <a:gd name="T62" fmla="*/ 2147483647 w 67"/>
                <a:gd name="T63" fmla="*/ 2147483647 h 104"/>
                <a:gd name="T64" fmla="*/ 2147483647 w 67"/>
                <a:gd name="T65" fmla="*/ 2147483647 h 104"/>
                <a:gd name="T66" fmla="*/ 2147483647 w 67"/>
                <a:gd name="T67" fmla="*/ 2147483647 h 104"/>
                <a:gd name="T68" fmla="*/ 2147483647 w 67"/>
                <a:gd name="T69" fmla="*/ 2147483647 h 104"/>
                <a:gd name="T70" fmla="*/ 2147483647 w 67"/>
                <a:gd name="T71" fmla="*/ 2147483647 h 104"/>
                <a:gd name="T72" fmla="*/ 2147483647 w 67"/>
                <a:gd name="T73" fmla="*/ 2147483647 h 104"/>
                <a:gd name="T74" fmla="*/ 2147483647 w 67"/>
                <a:gd name="T75" fmla="*/ 2147483647 h 104"/>
                <a:gd name="T76" fmla="*/ 2147483647 w 67"/>
                <a:gd name="T77" fmla="*/ 2147483647 h 104"/>
                <a:gd name="T78" fmla="*/ 2147483647 w 67"/>
                <a:gd name="T79" fmla="*/ 2147483647 h 104"/>
                <a:gd name="T80" fmla="*/ 2147483647 w 67"/>
                <a:gd name="T81" fmla="*/ 2147483647 h 104"/>
                <a:gd name="T82" fmla="*/ 2147483647 w 67"/>
                <a:gd name="T83" fmla="*/ 2147483647 h 104"/>
                <a:gd name="T84" fmla="*/ 2147483647 w 67"/>
                <a:gd name="T85" fmla="*/ 2147483647 h 104"/>
                <a:gd name="T86" fmla="*/ 2147483647 w 67"/>
                <a:gd name="T87" fmla="*/ 2147483647 h 104"/>
                <a:gd name="T88" fmla="*/ 2147483647 w 67"/>
                <a:gd name="T89" fmla="*/ 2147483647 h 104"/>
                <a:gd name="T90" fmla="*/ 2147483647 w 67"/>
                <a:gd name="T91" fmla="*/ 2147483647 h 104"/>
                <a:gd name="T92" fmla="*/ 2147483647 w 67"/>
                <a:gd name="T93" fmla="*/ 2147483647 h 1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7" h="104">
                  <a:moveTo>
                    <a:pt x="63" y="91"/>
                  </a:moveTo>
                  <a:lnTo>
                    <a:pt x="63" y="91"/>
                  </a:lnTo>
                  <a:lnTo>
                    <a:pt x="59" y="88"/>
                  </a:lnTo>
                  <a:lnTo>
                    <a:pt x="55" y="84"/>
                  </a:lnTo>
                  <a:lnTo>
                    <a:pt x="48" y="76"/>
                  </a:lnTo>
                  <a:lnTo>
                    <a:pt x="43" y="66"/>
                  </a:lnTo>
                  <a:lnTo>
                    <a:pt x="39" y="55"/>
                  </a:lnTo>
                  <a:lnTo>
                    <a:pt x="32" y="46"/>
                  </a:lnTo>
                  <a:lnTo>
                    <a:pt x="23" y="32"/>
                  </a:lnTo>
                  <a:lnTo>
                    <a:pt x="19" y="27"/>
                  </a:lnTo>
                  <a:lnTo>
                    <a:pt x="16" y="20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1" y="5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4" y="27"/>
                  </a:lnTo>
                  <a:lnTo>
                    <a:pt x="6" y="34"/>
                  </a:lnTo>
                  <a:lnTo>
                    <a:pt x="16" y="47"/>
                  </a:lnTo>
                  <a:lnTo>
                    <a:pt x="25" y="59"/>
                  </a:lnTo>
                  <a:lnTo>
                    <a:pt x="32" y="72"/>
                  </a:lnTo>
                  <a:lnTo>
                    <a:pt x="38" y="84"/>
                  </a:lnTo>
                  <a:lnTo>
                    <a:pt x="42" y="89"/>
                  </a:lnTo>
                  <a:lnTo>
                    <a:pt x="46" y="95"/>
                  </a:lnTo>
                  <a:lnTo>
                    <a:pt x="51" y="99"/>
                  </a:lnTo>
                  <a:lnTo>
                    <a:pt x="57" y="103"/>
                  </a:lnTo>
                  <a:lnTo>
                    <a:pt x="59" y="104"/>
                  </a:lnTo>
                  <a:lnTo>
                    <a:pt x="62" y="103"/>
                  </a:lnTo>
                  <a:lnTo>
                    <a:pt x="65" y="101"/>
                  </a:lnTo>
                  <a:lnTo>
                    <a:pt x="66" y="100"/>
                  </a:lnTo>
                  <a:lnTo>
                    <a:pt x="67" y="97"/>
                  </a:lnTo>
                  <a:lnTo>
                    <a:pt x="67" y="95"/>
                  </a:lnTo>
                  <a:lnTo>
                    <a:pt x="66" y="93"/>
                  </a:lnTo>
                  <a:lnTo>
                    <a:pt x="63" y="9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1658"/>
            <p:cNvSpPr>
              <a:spLocks/>
            </p:cNvSpPr>
            <p:nvPr/>
          </p:nvSpPr>
          <p:spPr bwMode="auto">
            <a:xfrm>
              <a:off x="2596706" y="3481861"/>
              <a:ext cx="26988" cy="41275"/>
            </a:xfrm>
            <a:custGeom>
              <a:avLst/>
              <a:gdLst>
                <a:gd name="T0" fmla="*/ 2147483647 w 50"/>
                <a:gd name="T1" fmla="*/ 2147483647 h 78"/>
                <a:gd name="T2" fmla="*/ 2147483647 w 50"/>
                <a:gd name="T3" fmla="*/ 2147483647 h 78"/>
                <a:gd name="T4" fmla="*/ 2147483647 w 50"/>
                <a:gd name="T5" fmla="*/ 2147483647 h 78"/>
                <a:gd name="T6" fmla="*/ 2147483647 w 50"/>
                <a:gd name="T7" fmla="*/ 2147483647 h 78"/>
                <a:gd name="T8" fmla="*/ 2147483647 w 50"/>
                <a:gd name="T9" fmla="*/ 2147483647 h 78"/>
                <a:gd name="T10" fmla="*/ 2147483647 w 50"/>
                <a:gd name="T11" fmla="*/ 2147483647 h 78"/>
                <a:gd name="T12" fmla="*/ 2147483647 w 50"/>
                <a:gd name="T13" fmla="*/ 2147483647 h 78"/>
                <a:gd name="T14" fmla="*/ 2147483647 w 50"/>
                <a:gd name="T15" fmla="*/ 2147483647 h 78"/>
                <a:gd name="T16" fmla="*/ 2147483647 w 50"/>
                <a:gd name="T17" fmla="*/ 2147483647 h 78"/>
                <a:gd name="T18" fmla="*/ 2147483647 w 50"/>
                <a:gd name="T19" fmla="*/ 2147483647 h 78"/>
                <a:gd name="T20" fmla="*/ 2147483647 w 50"/>
                <a:gd name="T21" fmla="*/ 2147483647 h 78"/>
                <a:gd name="T22" fmla="*/ 2147483647 w 50"/>
                <a:gd name="T23" fmla="*/ 2147483647 h 78"/>
                <a:gd name="T24" fmla="*/ 2147483647 w 50"/>
                <a:gd name="T25" fmla="*/ 2147483647 h 78"/>
                <a:gd name="T26" fmla="*/ 2147483647 w 50"/>
                <a:gd name="T27" fmla="*/ 0 h 78"/>
                <a:gd name="T28" fmla="*/ 2147483647 w 50"/>
                <a:gd name="T29" fmla="*/ 0 h 78"/>
                <a:gd name="T30" fmla="*/ 2147483647 w 50"/>
                <a:gd name="T31" fmla="*/ 0 h 78"/>
                <a:gd name="T32" fmla="*/ 2147483647 w 50"/>
                <a:gd name="T33" fmla="*/ 2147483647 h 78"/>
                <a:gd name="T34" fmla="*/ 2147483647 w 50"/>
                <a:gd name="T35" fmla="*/ 2147483647 h 78"/>
                <a:gd name="T36" fmla="*/ 0 w 50"/>
                <a:gd name="T37" fmla="*/ 2147483647 h 78"/>
                <a:gd name="T38" fmla="*/ 0 w 50"/>
                <a:gd name="T39" fmla="*/ 2147483647 h 78"/>
                <a:gd name="T40" fmla="*/ 0 w 50"/>
                <a:gd name="T41" fmla="*/ 2147483647 h 78"/>
                <a:gd name="T42" fmla="*/ 2147483647 w 50"/>
                <a:gd name="T43" fmla="*/ 2147483647 h 78"/>
                <a:gd name="T44" fmla="*/ 2147483647 w 50"/>
                <a:gd name="T45" fmla="*/ 2147483647 h 78"/>
                <a:gd name="T46" fmla="*/ 2147483647 w 50"/>
                <a:gd name="T47" fmla="*/ 2147483647 h 78"/>
                <a:gd name="T48" fmla="*/ 2147483647 w 50"/>
                <a:gd name="T49" fmla="*/ 2147483647 h 78"/>
                <a:gd name="T50" fmla="*/ 2147483647 w 50"/>
                <a:gd name="T51" fmla="*/ 2147483647 h 78"/>
                <a:gd name="T52" fmla="*/ 2147483647 w 50"/>
                <a:gd name="T53" fmla="*/ 2147483647 h 78"/>
                <a:gd name="T54" fmla="*/ 2147483647 w 50"/>
                <a:gd name="T55" fmla="*/ 2147483647 h 78"/>
                <a:gd name="T56" fmla="*/ 2147483647 w 50"/>
                <a:gd name="T57" fmla="*/ 2147483647 h 78"/>
                <a:gd name="T58" fmla="*/ 2147483647 w 50"/>
                <a:gd name="T59" fmla="*/ 2147483647 h 78"/>
                <a:gd name="T60" fmla="*/ 2147483647 w 50"/>
                <a:gd name="T61" fmla="*/ 2147483647 h 78"/>
                <a:gd name="T62" fmla="*/ 2147483647 w 50"/>
                <a:gd name="T63" fmla="*/ 2147483647 h 78"/>
                <a:gd name="T64" fmla="*/ 2147483647 w 50"/>
                <a:gd name="T65" fmla="*/ 2147483647 h 78"/>
                <a:gd name="T66" fmla="*/ 2147483647 w 50"/>
                <a:gd name="T67" fmla="*/ 2147483647 h 78"/>
                <a:gd name="T68" fmla="*/ 2147483647 w 50"/>
                <a:gd name="T69" fmla="*/ 2147483647 h 78"/>
                <a:gd name="T70" fmla="*/ 2147483647 w 50"/>
                <a:gd name="T71" fmla="*/ 2147483647 h 78"/>
                <a:gd name="T72" fmla="*/ 2147483647 w 50"/>
                <a:gd name="T73" fmla="*/ 2147483647 h 78"/>
                <a:gd name="T74" fmla="*/ 2147483647 w 50"/>
                <a:gd name="T75" fmla="*/ 2147483647 h 78"/>
                <a:gd name="T76" fmla="*/ 2147483647 w 50"/>
                <a:gd name="T77" fmla="*/ 2147483647 h 7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78">
                  <a:moveTo>
                    <a:pt x="47" y="68"/>
                  </a:moveTo>
                  <a:lnTo>
                    <a:pt x="47" y="68"/>
                  </a:lnTo>
                  <a:lnTo>
                    <a:pt x="42" y="61"/>
                  </a:lnTo>
                  <a:lnTo>
                    <a:pt x="38" y="53"/>
                  </a:lnTo>
                  <a:lnTo>
                    <a:pt x="28" y="36"/>
                  </a:lnTo>
                  <a:lnTo>
                    <a:pt x="19" y="23"/>
                  </a:lnTo>
                  <a:lnTo>
                    <a:pt x="15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5"/>
                  </a:lnTo>
                  <a:lnTo>
                    <a:pt x="2" y="23"/>
                  </a:lnTo>
                  <a:lnTo>
                    <a:pt x="8" y="31"/>
                  </a:lnTo>
                  <a:lnTo>
                    <a:pt x="12" y="38"/>
                  </a:lnTo>
                  <a:lnTo>
                    <a:pt x="19" y="49"/>
                  </a:lnTo>
                  <a:lnTo>
                    <a:pt x="24" y="58"/>
                  </a:lnTo>
                  <a:lnTo>
                    <a:pt x="31" y="68"/>
                  </a:lnTo>
                  <a:lnTo>
                    <a:pt x="38" y="77"/>
                  </a:lnTo>
                  <a:lnTo>
                    <a:pt x="40" y="78"/>
                  </a:lnTo>
                  <a:lnTo>
                    <a:pt x="43" y="78"/>
                  </a:lnTo>
                  <a:lnTo>
                    <a:pt x="46" y="78"/>
                  </a:lnTo>
                  <a:lnTo>
                    <a:pt x="47" y="77"/>
                  </a:lnTo>
                  <a:lnTo>
                    <a:pt x="49" y="74"/>
                  </a:lnTo>
                  <a:lnTo>
                    <a:pt x="50" y="73"/>
                  </a:lnTo>
                  <a:lnTo>
                    <a:pt x="49" y="70"/>
                  </a:lnTo>
                  <a:lnTo>
                    <a:pt x="47" y="6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1659"/>
            <p:cNvSpPr>
              <a:spLocks/>
            </p:cNvSpPr>
            <p:nvPr/>
          </p:nvSpPr>
          <p:spPr bwMode="auto">
            <a:xfrm>
              <a:off x="2612581" y="3467573"/>
              <a:ext cx="25400" cy="34925"/>
            </a:xfrm>
            <a:custGeom>
              <a:avLst/>
              <a:gdLst>
                <a:gd name="T0" fmla="*/ 2147483647 w 48"/>
                <a:gd name="T1" fmla="*/ 2147483647 h 65"/>
                <a:gd name="T2" fmla="*/ 2147483647 w 48"/>
                <a:gd name="T3" fmla="*/ 2147483647 h 65"/>
                <a:gd name="T4" fmla="*/ 2147483647 w 48"/>
                <a:gd name="T5" fmla="*/ 2147483647 h 65"/>
                <a:gd name="T6" fmla="*/ 2147483647 w 48"/>
                <a:gd name="T7" fmla="*/ 2147483647 h 65"/>
                <a:gd name="T8" fmla="*/ 2147483647 w 48"/>
                <a:gd name="T9" fmla="*/ 2147483647 h 65"/>
                <a:gd name="T10" fmla="*/ 2147483647 w 48"/>
                <a:gd name="T11" fmla="*/ 2147483647 h 65"/>
                <a:gd name="T12" fmla="*/ 2147483647 w 48"/>
                <a:gd name="T13" fmla="*/ 2147483647 h 65"/>
                <a:gd name="T14" fmla="*/ 2147483647 w 48"/>
                <a:gd name="T15" fmla="*/ 2147483647 h 65"/>
                <a:gd name="T16" fmla="*/ 2147483647 w 48"/>
                <a:gd name="T17" fmla="*/ 2147483647 h 65"/>
                <a:gd name="T18" fmla="*/ 2147483647 w 48"/>
                <a:gd name="T19" fmla="*/ 2147483647 h 65"/>
                <a:gd name="T20" fmla="*/ 2147483647 w 48"/>
                <a:gd name="T21" fmla="*/ 0 h 65"/>
                <a:gd name="T22" fmla="*/ 2147483647 w 48"/>
                <a:gd name="T23" fmla="*/ 0 h 65"/>
                <a:gd name="T24" fmla="*/ 2147483647 w 48"/>
                <a:gd name="T25" fmla="*/ 0 h 65"/>
                <a:gd name="T26" fmla="*/ 2147483647 w 48"/>
                <a:gd name="T27" fmla="*/ 2147483647 h 65"/>
                <a:gd name="T28" fmla="*/ 0 w 48"/>
                <a:gd name="T29" fmla="*/ 2147483647 h 65"/>
                <a:gd name="T30" fmla="*/ 0 w 48"/>
                <a:gd name="T31" fmla="*/ 2147483647 h 65"/>
                <a:gd name="T32" fmla="*/ 0 w 48"/>
                <a:gd name="T33" fmla="*/ 2147483647 h 65"/>
                <a:gd name="T34" fmla="*/ 0 w 48"/>
                <a:gd name="T35" fmla="*/ 2147483647 h 65"/>
                <a:gd name="T36" fmla="*/ 2147483647 w 48"/>
                <a:gd name="T37" fmla="*/ 2147483647 h 65"/>
                <a:gd name="T38" fmla="*/ 2147483647 w 48"/>
                <a:gd name="T39" fmla="*/ 2147483647 h 65"/>
                <a:gd name="T40" fmla="*/ 2147483647 w 48"/>
                <a:gd name="T41" fmla="*/ 2147483647 h 65"/>
                <a:gd name="T42" fmla="*/ 2147483647 w 48"/>
                <a:gd name="T43" fmla="*/ 2147483647 h 65"/>
                <a:gd name="T44" fmla="*/ 2147483647 w 48"/>
                <a:gd name="T45" fmla="*/ 2147483647 h 65"/>
                <a:gd name="T46" fmla="*/ 2147483647 w 48"/>
                <a:gd name="T47" fmla="*/ 2147483647 h 65"/>
                <a:gd name="T48" fmla="*/ 2147483647 w 48"/>
                <a:gd name="T49" fmla="*/ 2147483647 h 65"/>
                <a:gd name="T50" fmla="*/ 2147483647 w 48"/>
                <a:gd name="T51" fmla="*/ 2147483647 h 65"/>
                <a:gd name="T52" fmla="*/ 2147483647 w 48"/>
                <a:gd name="T53" fmla="*/ 2147483647 h 65"/>
                <a:gd name="T54" fmla="*/ 2147483647 w 48"/>
                <a:gd name="T55" fmla="*/ 2147483647 h 65"/>
                <a:gd name="T56" fmla="*/ 2147483647 w 48"/>
                <a:gd name="T57" fmla="*/ 2147483647 h 65"/>
                <a:gd name="T58" fmla="*/ 2147483647 w 48"/>
                <a:gd name="T59" fmla="*/ 2147483647 h 65"/>
                <a:gd name="T60" fmla="*/ 2147483647 w 48"/>
                <a:gd name="T61" fmla="*/ 2147483647 h 65"/>
                <a:gd name="T62" fmla="*/ 2147483647 w 48"/>
                <a:gd name="T63" fmla="*/ 2147483647 h 65"/>
                <a:gd name="T64" fmla="*/ 2147483647 w 48"/>
                <a:gd name="T65" fmla="*/ 2147483647 h 65"/>
                <a:gd name="T66" fmla="*/ 2147483647 w 48"/>
                <a:gd name="T67" fmla="*/ 2147483647 h 65"/>
                <a:gd name="T68" fmla="*/ 2147483647 w 48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8" h="65">
                  <a:moveTo>
                    <a:pt x="47" y="54"/>
                  </a:moveTo>
                  <a:lnTo>
                    <a:pt x="47" y="54"/>
                  </a:lnTo>
                  <a:lnTo>
                    <a:pt x="42" y="47"/>
                  </a:lnTo>
                  <a:lnTo>
                    <a:pt x="38" y="40"/>
                  </a:lnTo>
                  <a:lnTo>
                    <a:pt x="28" y="27"/>
                  </a:lnTo>
                  <a:lnTo>
                    <a:pt x="19" y="16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4" y="17"/>
                  </a:lnTo>
                  <a:lnTo>
                    <a:pt x="8" y="24"/>
                  </a:lnTo>
                  <a:lnTo>
                    <a:pt x="19" y="36"/>
                  </a:lnTo>
                  <a:lnTo>
                    <a:pt x="28" y="50"/>
                  </a:lnTo>
                  <a:lnTo>
                    <a:pt x="32" y="57"/>
                  </a:lnTo>
                  <a:lnTo>
                    <a:pt x="38" y="63"/>
                  </a:lnTo>
                  <a:lnTo>
                    <a:pt x="40" y="65"/>
                  </a:lnTo>
                  <a:lnTo>
                    <a:pt x="43" y="65"/>
                  </a:lnTo>
                  <a:lnTo>
                    <a:pt x="44" y="65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48" y="58"/>
                  </a:lnTo>
                  <a:lnTo>
                    <a:pt x="48" y="55"/>
                  </a:lnTo>
                  <a:lnTo>
                    <a:pt x="47" y="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6" name="Freeform 1660"/>
            <p:cNvSpPr>
              <a:spLocks/>
            </p:cNvSpPr>
            <p:nvPr/>
          </p:nvSpPr>
          <p:spPr bwMode="auto">
            <a:xfrm>
              <a:off x="2633218" y="3451698"/>
              <a:ext cx="14288" cy="23813"/>
            </a:xfrm>
            <a:custGeom>
              <a:avLst/>
              <a:gdLst>
                <a:gd name="T0" fmla="*/ 2147483647 w 27"/>
                <a:gd name="T1" fmla="*/ 2147483647 h 43"/>
                <a:gd name="T2" fmla="*/ 2147483647 w 27"/>
                <a:gd name="T3" fmla="*/ 2147483647 h 43"/>
                <a:gd name="T4" fmla="*/ 2147483647 w 27"/>
                <a:gd name="T5" fmla="*/ 2147483647 h 43"/>
                <a:gd name="T6" fmla="*/ 2147483647 w 27"/>
                <a:gd name="T7" fmla="*/ 2147483647 h 43"/>
                <a:gd name="T8" fmla="*/ 2147483647 w 27"/>
                <a:gd name="T9" fmla="*/ 2147483647 h 43"/>
                <a:gd name="T10" fmla="*/ 2147483647 w 27"/>
                <a:gd name="T11" fmla="*/ 2147483647 h 43"/>
                <a:gd name="T12" fmla="*/ 2147483647 w 27"/>
                <a:gd name="T13" fmla="*/ 2147483647 h 43"/>
                <a:gd name="T14" fmla="*/ 2147483647 w 27"/>
                <a:gd name="T15" fmla="*/ 2147483647 h 43"/>
                <a:gd name="T16" fmla="*/ 2147483647 w 27"/>
                <a:gd name="T17" fmla="*/ 2147483647 h 43"/>
                <a:gd name="T18" fmla="*/ 2147483647 w 27"/>
                <a:gd name="T19" fmla="*/ 2147483647 h 43"/>
                <a:gd name="T20" fmla="*/ 2147483647 w 27"/>
                <a:gd name="T21" fmla="*/ 0 h 43"/>
                <a:gd name="T22" fmla="*/ 2147483647 w 27"/>
                <a:gd name="T23" fmla="*/ 0 h 43"/>
                <a:gd name="T24" fmla="*/ 2147483647 w 27"/>
                <a:gd name="T25" fmla="*/ 2147483647 h 43"/>
                <a:gd name="T26" fmla="*/ 2147483647 w 27"/>
                <a:gd name="T27" fmla="*/ 2147483647 h 43"/>
                <a:gd name="T28" fmla="*/ 0 w 27"/>
                <a:gd name="T29" fmla="*/ 2147483647 h 43"/>
                <a:gd name="T30" fmla="*/ 0 w 27"/>
                <a:gd name="T31" fmla="*/ 2147483647 h 43"/>
                <a:gd name="T32" fmla="*/ 0 w 27"/>
                <a:gd name="T33" fmla="*/ 2147483647 h 43"/>
                <a:gd name="T34" fmla="*/ 0 w 27"/>
                <a:gd name="T35" fmla="*/ 2147483647 h 43"/>
                <a:gd name="T36" fmla="*/ 2147483647 w 27"/>
                <a:gd name="T37" fmla="*/ 2147483647 h 43"/>
                <a:gd name="T38" fmla="*/ 2147483647 w 27"/>
                <a:gd name="T39" fmla="*/ 2147483647 h 43"/>
                <a:gd name="T40" fmla="*/ 2147483647 w 27"/>
                <a:gd name="T41" fmla="*/ 2147483647 h 43"/>
                <a:gd name="T42" fmla="*/ 2147483647 w 27"/>
                <a:gd name="T43" fmla="*/ 2147483647 h 43"/>
                <a:gd name="T44" fmla="*/ 2147483647 w 27"/>
                <a:gd name="T45" fmla="*/ 2147483647 h 43"/>
                <a:gd name="T46" fmla="*/ 2147483647 w 27"/>
                <a:gd name="T47" fmla="*/ 2147483647 h 43"/>
                <a:gd name="T48" fmla="*/ 2147483647 w 27"/>
                <a:gd name="T49" fmla="*/ 2147483647 h 43"/>
                <a:gd name="T50" fmla="*/ 2147483647 w 27"/>
                <a:gd name="T51" fmla="*/ 2147483647 h 43"/>
                <a:gd name="T52" fmla="*/ 2147483647 w 27"/>
                <a:gd name="T53" fmla="*/ 2147483647 h 43"/>
                <a:gd name="T54" fmla="*/ 2147483647 w 27"/>
                <a:gd name="T55" fmla="*/ 2147483647 h 43"/>
                <a:gd name="T56" fmla="*/ 2147483647 w 27"/>
                <a:gd name="T57" fmla="*/ 2147483647 h 43"/>
                <a:gd name="T58" fmla="*/ 2147483647 w 27"/>
                <a:gd name="T59" fmla="*/ 2147483647 h 43"/>
                <a:gd name="T60" fmla="*/ 2147483647 w 27"/>
                <a:gd name="T61" fmla="*/ 2147483647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7" h="43">
                  <a:moveTo>
                    <a:pt x="25" y="31"/>
                  </a:moveTo>
                  <a:lnTo>
                    <a:pt x="25" y="31"/>
                  </a:lnTo>
                  <a:lnTo>
                    <a:pt x="21" y="27"/>
                  </a:lnTo>
                  <a:lnTo>
                    <a:pt x="17" y="21"/>
                  </a:lnTo>
                  <a:lnTo>
                    <a:pt x="14" y="15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3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24"/>
                  </a:lnTo>
                  <a:lnTo>
                    <a:pt x="8" y="34"/>
                  </a:lnTo>
                  <a:lnTo>
                    <a:pt x="15" y="40"/>
                  </a:lnTo>
                  <a:lnTo>
                    <a:pt x="18" y="43"/>
                  </a:lnTo>
                  <a:lnTo>
                    <a:pt x="21" y="43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7" name="Freeform 1661"/>
            <p:cNvSpPr>
              <a:spLocks/>
            </p:cNvSpPr>
            <p:nvPr/>
          </p:nvSpPr>
          <p:spPr bwMode="auto">
            <a:xfrm>
              <a:off x="2641156" y="3434236"/>
              <a:ext cx="12700" cy="22225"/>
            </a:xfrm>
            <a:custGeom>
              <a:avLst/>
              <a:gdLst>
                <a:gd name="T0" fmla="*/ 2147483647 w 23"/>
                <a:gd name="T1" fmla="*/ 2147483647 h 42"/>
                <a:gd name="T2" fmla="*/ 2147483647 w 23"/>
                <a:gd name="T3" fmla="*/ 2147483647 h 42"/>
                <a:gd name="T4" fmla="*/ 2147483647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0 h 42"/>
                <a:gd name="T18" fmla="*/ 2147483647 w 23"/>
                <a:gd name="T19" fmla="*/ 0 h 42"/>
                <a:gd name="T20" fmla="*/ 2147483647 w 23"/>
                <a:gd name="T21" fmla="*/ 0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0 w 23"/>
                <a:gd name="T27" fmla="*/ 2147483647 h 42"/>
                <a:gd name="T28" fmla="*/ 0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" h="42">
                  <a:moveTo>
                    <a:pt x="23" y="34"/>
                  </a:moveTo>
                  <a:lnTo>
                    <a:pt x="23" y="34"/>
                  </a:lnTo>
                  <a:lnTo>
                    <a:pt x="18" y="20"/>
                  </a:lnTo>
                  <a:lnTo>
                    <a:pt x="15" y="13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4"/>
                  </a:lnTo>
                  <a:lnTo>
                    <a:pt x="0" y="7"/>
                  </a:lnTo>
                  <a:lnTo>
                    <a:pt x="2" y="15"/>
                  </a:lnTo>
                  <a:lnTo>
                    <a:pt x="4" y="23"/>
                  </a:lnTo>
                  <a:lnTo>
                    <a:pt x="10" y="38"/>
                  </a:lnTo>
                  <a:lnTo>
                    <a:pt x="12" y="41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2" y="41"/>
                  </a:lnTo>
                  <a:lnTo>
                    <a:pt x="23" y="39"/>
                  </a:lnTo>
                  <a:lnTo>
                    <a:pt x="23" y="36"/>
                  </a:lnTo>
                  <a:lnTo>
                    <a:pt x="23" y="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8" name="Freeform 1662"/>
            <p:cNvSpPr>
              <a:spLocks/>
            </p:cNvSpPr>
            <p:nvPr/>
          </p:nvSpPr>
          <p:spPr bwMode="auto">
            <a:xfrm>
              <a:off x="2539556" y="3642198"/>
              <a:ext cx="14288" cy="19050"/>
            </a:xfrm>
            <a:custGeom>
              <a:avLst/>
              <a:gdLst>
                <a:gd name="T0" fmla="*/ 2147483647 w 25"/>
                <a:gd name="T1" fmla="*/ 2147483647 h 38"/>
                <a:gd name="T2" fmla="*/ 2147483647 w 25"/>
                <a:gd name="T3" fmla="*/ 2147483647 h 38"/>
                <a:gd name="T4" fmla="*/ 2147483647 w 25"/>
                <a:gd name="T5" fmla="*/ 2147483647 h 38"/>
                <a:gd name="T6" fmla="*/ 2147483647 w 25"/>
                <a:gd name="T7" fmla="*/ 2147483647 h 38"/>
                <a:gd name="T8" fmla="*/ 2147483647 w 25"/>
                <a:gd name="T9" fmla="*/ 2147483647 h 38"/>
                <a:gd name="T10" fmla="*/ 2147483647 w 25"/>
                <a:gd name="T11" fmla="*/ 2147483647 h 38"/>
                <a:gd name="T12" fmla="*/ 2147483647 w 25"/>
                <a:gd name="T13" fmla="*/ 2147483647 h 38"/>
                <a:gd name="T14" fmla="*/ 2147483647 w 25"/>
                <a:gd name="T15" fmla="*/ 2147483647 h 38"/>
                <a:gd name="T16" fmla="*/ 2147483647 w 25"/>
                <a:gd name="T17" fmla="*/ 2147483647 h 38"/>
                <a:gd name="T18" fmla="*/ 2147483647 w 25"/>
                <a:gd name="T19" fmla="*/ 0 h 38"/>
                <a:gd name="T20" fmla="*/ 2147483647 w 25"/>
                <a:gd name="T21" fmla="*/ 0 h 38"/>
                <a:gd name="T22" fmla="*/ 2147483647 w 25"/>
                <a:gd name="T23" fmla="*/ 2147483647 h 38"/>
                <a:gd name="T24" fmla="*/ 2147483647 w 25"/>
                <a:gd name="T25" fmla="*/ 2147483647 h 38"/>
                <a:gd name="T26" fmla="*/ 0 w 25"/>
                <a:gd name="T27" fmla="*/ 2147483647 h 38"/>
                <a:gd name="T28" fmla="*/ 2147483647 w 25"/>
                <a:gd name="T29" fmla="*/ 2147483647 h 38"/>
                <a:gd name="T30" fmla="*/ 2147483647 w 25"/>
                <a:gd name="T31" fmla="*/ 2147483647 h 38"/>
                <a:gd name="T32" fmla="*/ 2147483647 w 25"/>
                <a:gd name="T33" fmla="*/ 2147483647 h 38"/>
                <a:gd name="T34" fmla="*/ 2147483647 w 25"/>
                <a:gd name="T35" fmla="*/ 2147483647 h 38"/>
                <a:gd name="T36" fmla="*/ 2147483647 w 25"/>
                <a:gd name="T37" fmla="*/ 2147483647 h 38"/>
                <a:gd name="T38" fmla="*/ 2147483647 w 25"/>
                <a:gd name="T39" fmla="*/ 2147483647 h 38"/>
                <a:gd name="T40" fmla="*/ 2147483647 w 25"/>
                <a:gd name="T41" fmla="*/ 2147483647 h 38"/>
                <a:gd name="T42" fmla="*/ 2147483647 w 25"/>
                <a:gd name="T43" fmla="*/ 2147483647 h 38"/>
                <a:gd name="T44" fmla="*/ 2147483647 w 25"/>
                <a:gd name="T45" fmla="*/ 2147483647 h 38"/>
                <a:gd name="T46" fmla="*/ 2147483647 w 25"/>
                <a:gd name="T47" fmla="*/ 2147483647 h 38"/>
                <a:gd name="T48" fmla="*/ 2147483647 w 25"/>
                <a:gd name="T49" fmla="*/ 2147483647 h 38"/>
                <a:gd name="T50" fmla="*/ 2147483647 w 25"/>
                <a:gd name="T51" fmla="*/ 2147483647 h 38"/>
                <a:gd name="T52" fmla="*/ 2147483647 w 25"/>
                <a:gd name="T53" fmla="*/ 2147483647 h 38"/>
                <a:gd name="T54" fmla="*/ 2147483647 w 25"/>
                <a:gd name="T55" fmla="*/ 2147483647 h 38"/>
                <a:gd name="T56" fmla="*/ 2147483647 w 25"/>
                <a:gd name="T57" fmla="*/ 2147483647 h 38"/>
                <a:gd name="T58" fmla="*/ 2147483647 w 25"/>
                <a:gd name="T59" fmla="*/ 2147483647 h 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5" h="38">
                  <a:moveTo>
                    <a:pt x="25" y="30"/>
                  </a:moveTo>
                  <a:lnTo>
                    <a:pt x="25" y="30"/>
                  </a:lnTo>
                  <a:lnTo>
                    <a:pt x="23" y="23"/>
                  </a:lnTo>
                  <a:lnTo>
                    <a:pt x="19" y="18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5"/>
                  </a:lnTo>
                  <a:lnTo>
                    <a:pt x="6" y="22"/>
                  </a:lnTo>
                  <a:lnTo>
                    <a:pt x="9" y="27"/>
                  </a:lnTo>
                  <a:lnTo>
                    <a:pt x="12" y="34"/>
                  </a:lnTo>
                  <a:lnTo>
                    <a:pt x="13" y="37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4" y="35"/>
                  </a:lnTo>
                  <a:lnTo>
                    <a:pt x="25" y="32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9" name="Freeform 1663"/>
            <p:cNvSpPr>
              <a:spLocks/>
            </p:cNvSpPr>
            <p:nvPr/>
          </p:nvSpPr>
          <p:spPr bwMode="auto">
            <a:xfrm>
              <a:off x="2572893" y="3637436"/>
              <a:ext cx="12700" cy="33338"/>
            </a:xfrm>
            <a:custGeom>
              <a:avLst/>
              <a:gdLst>
                <a:gd name="T0" fmla="*/ 2147483647 w 24"/>
                <a:gd name="T1" fmla="*/ 2147483647 h 61"/>
                <a:gd name="T2" fmla="*/ 2147483647 w 24"/>
                <a:gd name="T3" fmla="*/ 2147483647 h 61"/>
                <a:gd name="T4" fmla="*/ 2147483647 w 24"/>
                <a:gd name="T5" fmla="*/ 2147483647 h 61"/>
                <a:gd name="T6" fmla="*/ 2147483647 w 24"/>
                <a:gd name="T7" fmla="*/ 2147483647 h 61"/>
                <a:gd name="T8" fmla="*/ 2147483647 w 24"/>
                <a:gd name="T9" fmla="*/ 2147483647 h 61"/>
                <a:gd name="T10" fmla="*/ 2147483647 w 24"/>
                <a:gd name="T11" fmla="*/ 2147483647 h 61"/>
                <a:gd name="T12" fmla="*/ 2147483647 w 24"/>
                <a:gd name="T13" fmla="*/ 2147483647 h 61"/>
                <a:gd name="T14" fmla="*/ 2147483647 w 24"/>
                <a:gd name="T15" fmla="*/ 2147483647 h 61"/>
                <a:gd name="T16" fmla="*/ 2147483647 w 24"/>
                <a:gd name="T17" fmla="*/ 2147483647 h 61"/>
                <a:gd name="T18" fmla="*/ 2147483647 w 24"/>
                <a:gd name="T19" fmla="*/ 2147483647 h 61"/>
                <a:gd name="T20" fmla="*/ 2147483647 w 24"/>
                <a:gd name="T21" fmla="*/ 2147483647 h 61"/>
                <a:gd name="T22" fmla="*/ 2147483647 w 24"/>
                <a:gd name="T23" fmla="*/ 2147483647 h 61"/>
                <a:gd name="T24" fmla="*/ 2147483647 w 24"/>
                <a:gd name="T25" fmla="*/ 0 h 61"/>
                <a:gd name="T26" fmla="*/ 2147483647 w 24"/>
                <a:gd name="T27" fmla="*/ 2147483647 h 61"/>
                <a:gd name="T28" fmla="*/ 2147483647 w 24"/>
                <a:gd name="T29" fmla="*/ 2147483647 h 61"/>
                <a:gd name="T30" fmla="*/ 0 w 24"/>
                <a:gd name="T31" fmla="*/ 2147483647 h 61"/>
                <a:gd name="T32" fmla="*/ 0 w 24"/>
                <a:gd name="T33" fmla="*/ 2147483647 h 61"/>
                <a:gd name="T34" fmla="*/ 0 w 24"/>
                <a:gd name="T35" fmla="*/ 2147483647 h 61"/>
                <a:gd name="T36" fmla="*/ 2147483647 w 24"/>
                <a:gd name="T37" fmla="*/ 2147483647 h 61"/>
                <a:gd name="T38" fmla="*/ 2147483647 w 24"/>
                <a:gd name="T39" fmla="*/ 2147483647 h 61"/>
                <a:gd name="T40" fmla="*/ 2147483647 w 24"/>
                <a:gd name="T41" fmla="*/ 2147483647 h 61"/>
                <a:gd name="T42" fmla="*/ 2147483647 w 24"/>
                <a:gd name="T43" fmla="*/ 2147483647 h 61"/>
                <a:gd name="T44" fmla="*/ 2147483647 w 24"/>
                <a:gd name="T45" fmla="*/ 2147483647 h 61"/>
                <a:gd name="T46" fmla="*/ 2147483647 w 24"/>
                <a:gd name="T47" fmla="*/ 2147483647 h 61"/>
                <a:gd name="T48" fmla="*/ 2147483647 w 24"/>
                <a:gd name="T49" fmla="*/ 2147483647 h 61"/>
                <a:gd name="T50" fmla="*/ 2147483647 w 24"/>
                <a:gd name="T51" fmla="*/ 2147483647 h 61"/>
                <a:gd name="T52" fmla="*/ 2147483647 w 24"/>
                <a:gd name="T53" fmla="*/ 2147483647 h 61"/>
                <a:gd name="T54" fmla="*/ 2147483647 w 24"/>
                <a:gd name="T55" fmla="*/ 2147483647 h 61"/>
                <a:gd name="T56" fmla="*/ 2147483647 w 24"/>
                <a:gd name="T57" fmla="*/ 2147483647 h 61"/>
                <a:gd name="T58" fmla="*/ 2147483647 w 24"/>
                <a:gd name="T59" fmla="*/ 2147483647 h 61"/>
                <a:gd name="T60" fmla="*/ 2147483647 w 24"/>
                <a:gd name="T61" fmla="*/ 2147483647 h 61"/>
                <a:gd name="T62" fmla="*/ 2147483647 w 24"/>
                <a:gd name="T63" fmla="*/ 2147483647 h 61"/>
                <a:gd name="T64" fmla="*/ 2147483647 w 24"/>
                <a:gd name="T65" fmla="*/ 2147483647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61">
                  <a:moveTo>
                    <a:pt x="24" y="53"/>
                  </a:moveTo>
                  <a:lnTo>
                    <a:pt x="24" y="53"/>
                  </a:lnTo>
                  <a:lnTo>
                    <a:pt x="22" y="42"/>
                  </a:lnTo>
                  <a:lnTo>
                    <a:pt x="19" y="31"/>
                  </a:lnTo>
                  <a:lnTo>
                    <a:pt x="15" y="19"/>
                  </a:lnTo>
                  <a:lnTo>
                    <a:pt x="14" y="14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8"/>
                  </a:lnTo>
                  <a:lnTo>
                    <a:pt x="4" y="29"/>
                  </a:lnTo>
                  <a:lnTo>
                    <a:pt x="8" y="42"/>
                  </a:lnTo>
                  <a:lnTo>
                    <a:pt x="11" y="56"/>
                  </a:lnTo>
                  <a:lnTo>
                    <a:pt x="12" y="58"/>
                  </a:lnTo>
                  <a:lnTo>
                    <a:pt x="15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22" y="60"/>
                  </a:lnTo>
                  <a:lnTo>
                    <a:pt x="23" y="58"/>
                  </a:lnTo>
                  <a:lnTo>
                    <a:pt x="24" y="56"/>
                  </a:lnTo>
                  <a:lnTo>
                    <a:pt x="24" y="5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0" name="Freeform 1664"/>
            <p:cNvSpPr>
              <a:spLocks/>
            </p:cNvSpPr>
            <p:nvPr/>
          </p:nvSpPr>
          <p:spPr bwMode="auto">
            <a:xfrm>
              <a:off x="2588768" y="3631086"/>
              <a:ext cx="19050" cy="34925"/>
            </a:xfrm>
            <a:custGeom>
              <a:avLst/>
              <a:gdLst>
                <a:gd name="T0" fmla="*/ 2147483647 w 34"/>
                <a:gd name="T1" fmla="*/ 2147483647 h 65"/>
                <a:gd name="T2" fmla="*/ 2147483647 w 34"/>
                <a:gd name="T3" fmla="*/ 2147483647 h 65"/>
                <a:gd name="T4" fmla="*/ 2147483647 w 34"/>
                <a:gd name="T5" fmla="*/ 2147483647 h 65"/>
                <a:gd name="T6" fmla="*/ 2147483647 w 34"/>
                <a:gd name="T7" fmla="*/ 2147483647 h 65"/>
                <a:gd name="T8" fmla="*/ 2147483647 w 34"/>
                <a:gd name="T9" fmla="*/ 2147483647 h 65"/>
                <a:gd name="T10" fmla="*/ 2147483647 w 34"/>
                <a:gd name="T11" fmla="*/ 2147483647 h 65"/>
                <a:gd name="T12" fmla="*/ 2147483647 w 34"/>
                <a:gd name="T13" fmla="*/ 2147483647 h 65"/>
                <a:gd name="T14" fmla="*/ 2147483647 w 34"/>
                <a:gd name="T15" fmla="*/ 2147483647 h 65"/>
                <a:gd name="T16" fmla="*/ 2147483647 w 34"/>
                <a:gd name="T17" fmla="*/ 2147483647 h 65"/>
                <a:gd name="T18" fmla="*/ 2147483647 w 34"/>
                <a:gd name="T19" fmla="*/ 2147483647 h 65"/>
                <a:gd name="T20" fmla="*/ 2147483647 w 34"/>
                <a:gd name="T21" fmla="*/ 2147483647 h 65"/>
                <a:gd name="T22" fmla="*/ 2147483647 w 34"/>
                <a:gd name="T23" fmla="*/ 2147483647 h 65"/>
                <a:gd name="T24" fmla="*/ 2147483647 w 34"/>
                <a:gd name="T25" fmla="*/ 0 h 65"/>
                <a:gd name="T26" fmla="*/ 2147483647 w 34"/>
                <a:gd name="T27" fmla="*/ 0 h 65"/>
                <a:gd name="T28" fmla="*/ 2147483647 w 34"/>
                <a:gd name="T29" fmla="*/ 2147483647 h 65"/>
                <a:gd name="T30" fmla="*/ 2147483647 w 34"/>
                <a:gd name="T31" fmla="*/ 2147483647 h 65"/>
                <a:gd name="T32" fmla="*/ 0 w 34"/>
                <a:gd name="T33" fmla="*/ 2147483647 h 65"/>
                <a:gd name="T34" fmla="*/ 0 w 34"/>
                <a:gd name="T35" fmla="*/ 2147483647 h 65"/>
                <a:gd name="T36" fmla="*/ 0 w 34"/>
                <a:gd name="T37" fmla="*/ 2147483647 h 65"/>
                <a:gd name="T38" fmla="*/ 2147483647 w 34"/>
                <a:gd name="T39" fmla="*/ 2147483647 h 65"/>
                <a:gd name="T40" fmla="*/ 2147483647 w 34"/>
                <a:gd name="T41" fmla="*/ 2147483647 h 65"/>
                <a:gd name="T42" fmla="*/ 2147483647 w 34"/>
                <a:gd name="T43" fmla="*/ 2147483647 h 65"/>
                <a:gd name="T44" fmla="*/ 2147483647 w 34"/>
                <a:gd name="T45" fmla="*/ 2147483647 h 65"/>
                <a:gd name="T46" fmla="*/ 2147483647 w 34"/>
                <a:gd name="T47" fmla="*/ 2147483647 h 65"/>
                <a:gd name="T48" fmla="*/ 2147483647 w 34"/>
                <a:gd name="T49" fmla="*/ 2147483647 h 65"/>
                <a:gd name="T50" fmla="*/ 2147483647 w 34"/>
                <a:gd name="T51" fmla="*/ 2147483647 h 65"/>
                <a:gd name="T52" fmla="*/ 2147483647 w 34"/>
                <a:gd name="T53" fmla="*/ 2147483647 h 65"/>
                <a:gd name="T54" fmla="*/ 2147483647 w 34"/>
                <a:gd name="T55" fmla="*/ 2147483647 h 65"/>
                <a:gd name="T56" fmla="*/ 2147483647 w 34"/>
                <a:gd name="T57" fmla="*/ 2147483647 h 65"/>
                <a:gd name="T58" fmla="*/ 2147483647 w 34"/>
                <a:gd name="T59" fmla="*/ 2147483647 h 65"/>
                <a:gd name="T60" fmla="*/ 2147483647 w 34"/>
                <a:gd name="T61" fmla="*/ 2147483647 h 65"/>
                <a:gd name="T62" fmla="*/ 2147483647 w 34"/>
                <a:gd name="T63" fmla="*/ 2147483647 h 65"/>
                <a:gd name="T64" fmla="*/ 2147483647 w 34"/>
                <a:gd name="T65" fmla="*/ 2147483647 h 65"/>
                <a:gd name="T66" fmla="*/ 2147483647 w 34"/>
                <a:gd name="T67" fmla="*/ 2147483647 h 65"/>
                <a:gd name="T68" fmla="*/ 2147483647 w 34"/>
                <a:gd name="T69" fmla="*/ 2147483647 h 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4" h="65">
                  <a:moveTo>
                    <a:pt x="34" y="57"/>
                  </a:moveTo>
                  <a:lnTo>
                    <a:pt x="34" y="57"/>
                  </a:lnTo>
                  <a:lnTo>
                    <a:pt x="25" y="29"/>
                  </a:lnTo>
                  <a:lnTo>
                    <a:pt x="22" y="24"/>
                  </a:lnTo>
                  <a:lnTo>
                    <a:pt x="19" y="20"/>
                  </a:lnTo>
                  <a:lnTo>
                    <a:pt x="16" y="12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0"/>
                  </a:lnTo>
                  <a:lnTo>
                    <a:pt x="11" y="32"/>
                  </a:lnTo>
                  <a:lnTo>
                    <a:pt x="14" y="39"/>
                  </a:lnTo>
                  <a:lnTo>
                    <a:pt x="16" y="46"/>
                  </a:lnTo>
                  <a:lnTo>
                    <a:pt x="21" y="61"/>
                  </a:lnTo>
                  <a:lnTo>
                    <a:pt x="22" y="63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9" y="65"/>
                  </a:lnTo>
                  <a:lnTo>
                    <a:pt x="31" y="63"/>
                  </a:lnTo>
                  <a:lnTo>
                    <a:pt x="33" y="62"/>
                  </a:lnTo>
                  <a:lnTo>
                    <a:pt x="34" y="59"/>
                  </a:lnTo>
                  <a:lnTo>
                    <a:pt x="34" y="5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1" name="Freeform 1665"/>
            <p:cNvSpPr>
              <a:spLocks/>
            </p:cNvSpPr>
            <p:nvPr/>
          </p:nvSpPr>
          <p:spPr bwMode="auto">
            <a:xfrm>
              <a:off x="2618931" y="3621561"/>
              <a:ext cx="20638" cy="36513"/>
            </a:xfrm>
            <a:custGeom>
              <a:avLst/>
              <a:gdLst>
                <a:gd name="T0" fmla="*/ 2147483647 w 37"/>
                <a:gd name="T1" fmla="*/ 2147483647 h 69"/>
                <a:gd name="T2" fmla="*/ 2147483647 w 37"/>
                <a:gd name="T3" fmla="*/ 2147483647 h 69"/>
                <a:gd name="T4" fmla="*/ 2147483647 w 37"/>
                <a:gd name="T5" fmla="*/ 2147483647 h 69"/>
                <a:gd name="T6" fmla="*/ 2147483647 w 37"/>
                <a:gd name="T7" fmla="*/ 2147483647 h 69"/>
                <a:gd name="T8" fmla="*/ 2147483647 w 37"/>
                <a:gd name="T9" fmla="*/ 2147483647 h 69"/>
                <a:gd name="T10" fmla="*/ 2147483647 w 37"/>
                <a:gd name="T11" fmla="*/ 2147483647 h 69"/>
                <a:gd name="T12" fmla="*/ 2147483647 w 37"/>
                <a:gd name="T13" fmla="*/ 2147483647 h 69"/>
                <a:gd name="T14" fmla="*/ 2147483647 w 37"/>
                <a:gd name="T15" fmla="*/ 2147483647 h 69"/>
                <a:gd name="T16" fmla="*/ 2147483647 w 37"/>
                <a:gd name="T17" fmla="*/ 2147483647 h 69"/>
                <a:gd name="T18" fmla="*/ 2147483647 w 37"/>
                <a:gd name="T19" fmla="*/ 2147483647 h 69"/>
                <a:gd name="T20" fmla="*/ 2147483647 w 37"/>
                <a:gd name="T21" fmla="*/ 2147483647 h 69"/>
                <a:gd name="T22" fmla="*/ 2147483647 w 37"/>
                <a:gd name="T23" fmla="*/ 0 h 69"/>
                <a:gd name="T24" fmla="*/ 2147483647 w 37"/>
                <a:gd name="T25" fmla="*/ 0 h 69"/>
                <a:gd name="T26" fmla="*/ 2147483647 w 37"/>
                <a:gd name="T27" fmla="*/ 0 h 69"/>
                <a:gd name="T28" fmla="*/ 2147483647 w 37"/>
                <a:gd name="T29" fmla="*/ 2147483647 h 69"/>
                <a:gd name="T30" fmla="*/ 0 w 37"/>
                <a:gd name="T31" fmla="*/ 2147483647 h 69"/>
                <a:gd name="T32" fmla="*/ 0 w 37"/>
                <a:gd name="T33" fmla="*/ 2147483647 h 69"/>
                <a:gd name="T34" fmla="*/ 0 w 37"/>
                <a:gd name="T35" fmla="*/ 2147483647 h 69"/>
                <a:gd name="T36" fmla="*/ 0 w 37"/>
                <a:gd name="T37" fmla="*/ 2147483647 h 69"/>
                <a:gd name="T38" fmla="*/ 2147483647 w 37"/>
                <a:gd name="T39" fmla="*/ 2147483647 h 69"/>
                <a:gd name="T40" fmla="*/ 2147483647 w 37"/>
                <a:gd name="T41" fmla="*/ 2147483647 h 69"/>
                <a:gd name="T42" fmla="*/ 2147483647 w 37"/>
                <a:gd name="T43" fmla="*/ 2147483647 h 69"/>
                <a:gd name="T44" fmla="*/ 2147483647 w 37"/>
                <a:gd name="T45" fmla="*/ 2147483647 h 69"/>
                <a:gd name="T46" fmla="*/ 2147483647 w 37"/>
                <a:gd name="T47" fmla="*/ 2147483647 h 69"/>
                <a:gd name="T48" fmla="*/ 2147483647 w 37"/>
                <a:gd name="T49" fmla="*/ 2147483647 h 69"/>
                <a:gd name="T50" fmla="*/ 2147483647 w 37"/>
                <a:gd name="T51" fmla="*/ 2147483647 h 69"/>
                <a:gd name="T52" fmla="*/ 2147483647 w 37"/>
                <a:gd name="T53" fmla="*/ 2147483647 h 69"/>
                <a:gd name="T54" fmla="*/ 2147483647 w 37"/>
                <a:gd name="T55" fmla="*/ 2147483647 h 69"/>
                <a:gd name="T56" fmla="*/ 2147483647 w 37"/>
                <a:gd name="T57" fmla="*/ 2147483647 h 69"/>
                <a:gd name="T58" fmla="*/ 2147483647 w 37"/>
                <a:gd name="T59" fmla="*/ 2147483647 h 69"/>
                <a:gd name="T60" fmla="*/ 2147483647 w 37"/>
                <a:gd name="T61" fmla="*/ 2147483647 h 69"/>
                <a:gd name="T62" fmla="*/ 2147483647 w 37"/>
                <a:gd name="T63" fmla="*/ 2147483647 h 69"/>
                <a:gd name="T64" fmla="*/ 2147483647 w 37"/>
                <a:gd name="T65" fmla="*/ 2147483647 h 69"/>
                <a:gd name="T66" fmla="*/ 2147483647 w 37"/>
                <a:gd name="T67" fmla="*/ 2147483647 h 69"/>
                <a:gd name="T68" fmla="*/ 2147483647 w 37"/>
                <a:gd name="T69" fmla="*/ 2147483647 h 69"/>
                <a:gd name="T70" fmla="*/ 2147483647 w 37"/>
                <a:gd name="T71" fmla="*/ 2147483647 h 6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7" h="69">
                  <a:moveTo>
                    <a:pt x="34" y="58"/>
                  </a:moveTo>
                  <a:lnTo>
                    <a:pt x="34" y="58"/>
                  </a:lnTo>
                  <a:lnTo>
                    <a:pt x="30" y="53"/>
                  </a:lnTo>
                  <a:lnTo>
                    <a:pt x="29" y="47"/>
                  </a:lnTo>
                  <a:lnTo>
                    <a:pt x="26" y="35"/>
                  </a:lnTo>
                  <a:lnTo>
                    <a:pt x="23" y="26"/>
                  </a:lnTo>
                  <a:lnTo>
                    <a:pt x="21" y="18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6" y="18"/>
                  </a:lnTo>
                  <a:lnTo>
                    <a:pt x="8" y="27"/>
                  </a:lnTo>
                  <a:lnTo>
                    <a:pt x="14" y="45"/>
                  </a:lnTo>
                  <a:lnTo>
                    <a:pt x="18" y="57"/>
                  </a:lnTo>
                  <a:lnTo>
                    <a:pt x="21" y="62"/>
                  </a:lnTo>
                  <a:lnTo>
                    <a:pt x="25" y="68"/>
                  </a:lnTo>
                  <a:lnTo>
                    <a:pt x="27" y="69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4" y="68"/>
                  </a:lnTo>
                  <a:lnTo>
                    <a:pt x="35" y="65"/>
                  </a:lnTo>
                  <a:lnTo>
                    <a:pt x="37" y="62"/>
                  </a:lnTo>
                  <a:lnTo>
                    <a:pt x="35" y="61"/>
                  </a:lnTo>
                  <a:lnTo>
                    <a:pt x="34" y="5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2" name="Freeform 1666"/>
            <p:cNvSpPr>
              <a:spLocks/>
            </p:cNvSpPr>
            <p:nvPr/>
          </p:nvSpPr>
          <p:spPr bwMode="auto">
            <a:xfrm>
              <a:off x="2639568" y="3613623"/>
              <a:ext cx="17463" cy="31750"/>
            </a:xfrm>
            <a:custGeom>
              <a:avLst/>
              <a:gdLst>
                <a:gd name="T0" fmla="*/ 2147483647 w 33"/>
                <a:gd name="T1" fmla="*/ 2147483647 h 59"/>
                <a:gd name="T2" fmla="*/ 2147483647 w 33"/>
                <a:gd name="T3" fmla="*/ 2147483647 h 59"/>
                <a:gd name="T4" fmla="*/ 2147483647 w 33"/>
                <a:gd name="T5" fmla="*/ 2147483647 h 59"/>
                <a:gd name="T6" fmla="*/ 2147483647 w 33"/>
                <a:gd name="T7" fmla="*/ 2147483647 h 59"/>
                <a:gd name="T8" fmla="*/ 2147483647 w 33"/>
                <a:gd name="T9" fmla="*/ 2147483647 h 59"/>
                <a:gd name="T10" fmla="*/ 2147483647 w 33"/>
                <a:gd name="T11" fmla="*/ 2147483647 h 59"/>
                <a:gd name="T12" fmla="*/ 2147483647 w 33"/>
                <a:gd name="T13" fmla="*/ 2147483647 h 59"/>
                <a:gd name="T14" fmla="*/ 2147483647 w 33"/>
                <a:gd name="T15" fmla="*/ 2147483647 h 59"/>
                <a:gd name="T16" fmla="*/ 2147483647 w 33"/>
                <a:gd name="T17" fmla="*/ 0 h 59"/>
                <a:gd name="T18" fmla="*/ 2147483647 w 33"/>
                <a:gd name="T19" fmla="*/ 0 h 59"/>
                <a:gd name="T20" fmla="*/ 2147483647 w 33"/>
                <a:gd name="T21" fmla="*/ 0 h 59"/>
                <a:gd name="T22" fmla="*/ 2147483647 w 33"/>
                <a:gd name="T23" fmla="*/ 2147483647 h 59"/>
                <a:gd name="T24" fmla="*/ 2147483647 w 33"/>
                <a:gd name="T25" fmla="*/ 2147483647 h 59"/>
                <a:gd name="T26" fmla="*/ 0 w 33"/>
                <a:gd name="T27" fmla="*/ 2147483647 h 59"/>
                <a:gd name="T28" fmla="*/ 0 w 33"/>
                <a:gd name="T29" fmla="*/ 2147483647 h 59"/>
                <a:gd name="T30" fmla="*/ 0 w 33"/>
                <a:gd name="T31" fmla="*/ 2147483647 h 59"/>
                <a:gd name="T32" fmla="*/ 2147483647 w 33"/>
                <a:gd name="T33" fmla="*/ 2147483647 h 59"/>
                <a:gd name="T34" fmla="*/ 2147483647 w 33"/>
                <a:gd name="T35" fmla="*/ 2147483647 h 59"/>
                <a:gd name="T36" fmla="*/ 2147483647 w 33"/>
                <a:gd name="T37" fmla="*/ 2147483647 h 59"/>
                <a:gd name="T38" fmla="*/ 2147483647 w 33"/>
                <a:gd name="T39" fmla="*/ 2147483647 h 59"/>
                <a:gd name="T40" fmla="*/ 2147483647 w 33"/>
                <a:gd name="T41" fmla="*/ 2147483647 h 59"/>
                <a:gd name="T42" fmla="*/ 2147483647 w 33"/>
                <a:gd name="T43" fmla="*/ 2147483647 h 59"/>
                <a:gd name="T44" fmla="*/ 2147483647 w 33"/>
                <a:gd name="T45" fmla="*/ 2147483647 h 59"/>
                <a:gd name="T46" fmla="*/ 2147483647 w 33"/>
                <a:gd name="T47" fmla="*/ 2147483647 h 59"/>
                <a:gd name="T48" fmla="*/ 2147483647 w 33"/>
                <a:gd name="T49" fmla="*/ 2147483647 h 59"/>
                <a:gd name="T50" fmla="*/ 2147483647 w 33"/>
                <a:gd name="T51" fmla="*/ 2147483647 h 59"/>
                <a:gd name="T52" fmla="*/ 2147483647 w 33"/>
                <a:gd name="T53" fmla="*/ 2147483647 h 59"/>
                <a:gd name="T54" fmla="*/ 2147483647 w 33"/>
                <a:gd name="T55" fmla="*/ 2147483647 h 59"/>
                <a:gd name="T56" fmla="*/ 2147483647 w 33"/>
                <a:gd name="T57" fmla="*/ 2147483647 h 59"/>
                <a:gd name="T58" fmla="*/ 2147483647 w 33"/>
                <a:gd name="T59" fmla="*/ 2147483647 h 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3" h="59">
                  <a:moveTo>
                    <a:pt x="31" y="51"/>
                  </a:moveTo>
                  <a:lnTo>
                    <a:pt x="31" y="51"/>
                  </a:lnTo>
                  <a:lnTo>
                    <a:pt x="27" y="38"/>
                  </a:lnTo>
                  <a:lnTo>
                    <a:pt x="23" y="27"/>
                  </a:lnTo>
                  <a:lnTo>
                    <a:pt x="18" y="17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4" y="19"/>
                  </a:lnTo>
                  <a:lnTo>
                    <a:pt x="10" y="32"/>
                  </a:lnTo>
                  <a:lnTo>
                    <a:pt x="15" y="42"/>
                  </a:lnTo>
                  <a:lnTo>
                    <a:pt x="19" y="53"/>
                  </a:lnTo>
                  <a:lnTo>
                    <a:pt x="21" y="56"/>
                  </a:lnTo>
                  <a:lnTo>
                    <a:pt x="22" y="57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3" y="53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3" name="Freeform 1667"/>
            <p:cNvSpPr>
              <a:spLocks/>
            </p:cNvSpPr>
            <p:nvPr/>
          </p:nvSpPr>
          <p:spPr bwMode="auto">
            <a:xfrm>
              <a:off x="2657031" y="3608861"/>
              <a:ext cx="17463" cy="34925"/>
            </a:xfrm>
            <a:custGeom>
              <a:avLst/>
              <a:gdLst>
                <a:gd name="T0" fmla="*/ 2147483647 w 32"/>
                <a:gd name="T1" fmla="*/ 2147483647 h 64"/>
                <a:gd name="T2" fmla="*/ 2147483647 w 32"/>
                <a:gd name="T3" fmla="*/ 2147483647 h 64"/>
                <a:gd name="T4" fmla="*/ 2147483647 w 32"/>
                <a:gd name="T5" fmla="*/ 2147483647 h 64"/>
                <a:gd name="T6" fmla="*/ 2147483647 w 32"/>
                <a:gd name="T7" fmla="*/ 2147483647 h 64"/>
                <a:gd name="T8" fmla="*/ 2147483647 w 32"/>
                <a:gd name="T9" fmla="*/ 2147483647 h 64"/>
                <a:gd name="T10" fmla="*/ 2147483647 w 32"/>
                <a:gd name="T11" fmla="*/ 2147483647 h 64"/>
                <a:gd name="T12" fmla="*/ 2147483647 w 32"/>
                <a:gd name="T13" fmla="*/ 2147483647 h 64"/>
                <a:gd name="T14" fmla="*/ 2147483647 w 32"/>
                <a:gd name="T15" fmla="*/ 2147483647 h 64"/>
                <a:gd name="T16" fmla="*/ 2147483647 w 32"/>
                <a:gd name="T17" fmla="*/ 0 h 64"/>
                <a:gd name="T18" fmla="*/ 2147483647 w 32"/>
                <a:gd name="T19" fmla="*/ 0 h 64"/>
                <a:gd name="T20" fmla="*/ 2147483647 w 32"/>
                <a:gd name="T21" fmla="*/ 2147483647 h 64"/>
                <a:gd name="T22" fmla="*/ 0 w 32"/>
                <a:gd name="T23" fmla="*/ 2147483647 h 64"/>
                <a:gd name="T24" fmla="*/ 0 w 32"/>
                <a:gd name="T25" fmla="*/ 2147483647 h 64"/>
                <a:gd name="T26" fmla="*/ 0 w 32"/>
                <a:gd name="T27" fmla="*/ 2147483647 h 64"/>
                <a:gd name="T28" fmla="*/ 0 w 32"/>
                <a:gd name="T29" fmla="*/ 2147483647 h 64"/>
                <a:gd name="T30" fmla="*/ 2147483647 w 32"/>
                <a:gd name="T31" fmla="*/ 2147483647 h 64"/>
                <a:gd name="T32" fmla="*/ 2147483647 w 32"/>
                <a:gd name="T33" fmla="*/ 2147483647 h 64"/>
                <a:gd name="T34" fmla="*/ 2147483647 w 32"/>
                <a:gd name="T35" fmla="*/ 2147483647 h 64"/>
                <a:gd name="T36" fmla="*/ 2147483647 w 32"/>
                <a:gd name="T37" fmla="*/ 2147483647 h 64"/>
                <a:gd name="T38" fmla="*/ 2147483647 w 32"/>
                <a:gd name="T39" fmla="*/ 2147483647 h 64"/>
                <a:gd name="T40" fmla="*/ 2147483647 w 32"/>
                <a:gd name="T41" fmla="*/ 2147483647 h 64"/>
                <a:gd name="T42" fmla="*/ 2147483647 w 32"/>
                <a:gd name="T43" fmla="*/ 2147483647 h 64"/>
                <a:gd name="T44" fmla="*/ 2147483647 w 32"/>
                <a:gd name="T45" fmla="*/ 2147483647 h 64"/>
                <a:gd name="T46" fmla="*/ 2147483647 w 32"/>
                <a:gd name="T47" fmla="*/ 2147483647 h 64"/>
                <a:gd name="T48" fmla="*/ 2147483647 w 32"/>
                <a:gd name="T49" fmla="*/ 2147483647 h 64"/>
                <a:gd name="T50" fmla="*/ 2147483647 w 32"/>
                <a:gd name="T51" fmla="*/ 2147483647 h 64"/>
                <a:gd name="T52" fmla="*/ 2147483647 w 32"/>
                <a:gd name="T53" fmla="*/ 2147483647 h 64"/>
                <a:gd name="T54" fmla="*/ 2147483647 w 32"/>
                <a:gd name="T55" fmla="*/ 2147483647 h 64"/>
                <a:gd name="T56" fmla="*/ 2147483647 w 32"/>
                <a:gd name="T57" fmla="*/ 2147483647 h 6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2" h="64">
                  <a:moveTo>
                    <a:pt x="31" y="51"/>
                  </a:moveTo>
                  <a:lnTo>
                    <a:pt x="31" y="51"/>
                  </a:lnTo>
                  <a:lnTo>
                    <a:pt x="24" y="41"/>
                  </a:lnTo>
                  <a:lnTo>
                    <a:pt x="20" y="30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23"/>
                  </a:lnTo>
                  <a:lnTo>
                    <a:pt x="8" y="36"/>
                  </a:lnTo>
                  <a:lnTo>
                    <a:pt x="13" y="49"/>
                  </a:lnTo>
                  <a:lnTo>
                    <a:pt x="21" y="61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8" y="64"/>
                  </a:lnTo>
                  <a:lnTo>
                    <a:pt x="31" y="61"/>
                  </a:lnTo>
                  <a:lnTo>
                    <a:pt x="32" y="60"/>
                  </a:lnTo>
                  <a:lnTo>
                    <a:pt x="32" y="57"/>
                  </a:lnTo>
                  <a:lnTo>
                    <a:pt x="32" y="54"/>
                  </a:lnTo>
                  <a:lnTo>
                    <a:pt x="31" y="5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4" name="Freeform 1668"/>
            <p:cNvSpPr>
              <a:spLocks/>
            </p:cNvSpPr>
            <p:nvPr/>
          </p:nvSpPr>
          <p:spPr bwMode="auto">
            <a:xfrm>
              <a:off x="2672906" y="3605686"/>
              <a:ext cx="17463" cy="30163"/>
            </a:xfrm>
            <a:custGeom>
              <a:avLst/>
              <a:gdLst>
                <a:gd name="T0" fmla="*/ 2147483647 w 31"/>
                <a:gd name="T1" fmla="*/ 2147483647 h 56"/>
                <a:gd name="T2" fmla="*/ 2147483647 w 31"/>
                <a:gd name="T3" fmla="*/ 2147483647 h 56"/>
                <a:gd name="T4" fmla="*/ 2147483647 w 31"/>
                <a:gd name="T5" fmla="*/ 2147483647 h 56"/>
                <a:gd name="T6" fmla="*/ 2147483647 w 31"/>
                <a:gd name="T7" fmla="*/ 2147483647 h 56"/>
                <a:gd name="T8" fmla="*/ 2147483647 w 31"/>
                <a:gd name="T9" fmla="*/ 2147483647 h 56"/>
                <a:gd name="T10" fmla="*/ 2147483647 w 31"/>
                <a:gd name="T11" fmla="*/ 2147483647 h 56"/>
                <a:gd name="T12" fmla="*/ 2147483647 w 31"/>
                <a:gd name="T13" fmla="*/ 0 h 56"/>
                <a:gd name="T14" fmla="*/ 2147483647 w 31"/>
                <a:gd name="T15" fmla="*/ 0 h 56"/>
                <a:gd name="T16" fmla="*/ 2147483647 w 31"/>
                <a:gd name="T17" fmla="*/ 2147483647 h 56"/>
                <a:gd name="T18" fmla="*/ 2147483647 w 31"/>
                <a:gd name="T19" fmla="*/ 2147483647 h 56"/>
                <a:gd name="T20" fmla="*/ 0 w 31"/>
                <a:gd name="T21" fmla="*/ 2147483647 h 56"/>
                <a:gd name="T22" fmla="*/ 0 w 31"/>
                <a:gd name="T23" fmla="*/ 2147483647 h 56"/>
                <a:gd name="T24" fmla="*/ 2147483647 w 31"/>
                <a:gd name="T25" fmla="*/ 2147483647 h 56"/>
                <a:gd name="T26" fmla="*/ 2147483647 w 31"/>
                <a:gd name="T27" fmla="*/ 2147483647 h 56"/>
                <a:gd name="T28" fmla="*/ 2147483647 w 31"/>
                <a:gd name="T29" fmla="*/ 2147483647 h 56"/>
                <a:gd name="T30" fmla="*/ 2147483647 w 31"/>
                <a:gd name="T31" fmla="*/ 2147483647 h 56"/>
                <a:gd name="T32" fmla="*/ 2147483647 w 31"/>
                <a:gd name="T33" fmla="*/ 2147483647 h 56"/>
                <a:gd name="T34" fmla="*/ 2147483647 w 31"/>
                <a:gd name="T35" fmla="*/ 2147483647 h 56"/>
                <a:gd name="T36" fmla="*/ 2147483647 w 31"/>
                <a:gd name="T37" fmla="*/ 2147483647 h 56"/>
                <a:gd name="T38" fmla="*/ 2147483647 w 31"/>
                <a:gd name="T39" fmla="*/ 2147483647 h 56"/>
                <a:gd name="T40" fmla="*/ 2147483647 w 31"/>
                <a:gd name="T41" fmla="*/ 2147483647 h 56"/>
                <a:gd name="T42" fmla="*/ 2147483647 w 31"/>
                <a:gd name="T43" fmla="*/ 2147483647 h 56"/>
                <a:gd name="T44" fmla="*/ 2147483647 w 31"/>
                <a:gd name="T45" fmla="*/ 2147483647 h 56"/>
                <a:gd name="T46" fmla="*/ 2147483647 w 31"/>
                <a:gd name="T47" fmla="*/ 2147483647 h 56"/>
                <a:gd name="T48" fmla="*/ 2147483647 w 31"/>
                <a:gd name="T49" fmla="*/ 2147483647 h 56"/>
                <a:gd name="T50" fmla="*/ 2147483647 w 31"/>
                <a:gd name="T51" fmla="*/ 2147483647 h 5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1" h="56">
                  <a:moveTo>
                    <a:pt x="31" y="48"/>
                  </a:moveTo>
                  <a:lnTo>
                    <a:pt x="31" y="48"/>
                  </a:lnTo>
                  <a:lnTo>
                    <a:pt x="23" y="2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1" y="31"/>
                  </a:lnTo>
                  <a:lnTo>
                    <a:pt x="19" y="52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6"/>
                  </a:lnTo>
                  <a:lnTo>
                    <a:pt x="30" y="54"/>
                  </a:lnTo>
                  <a:lnTo>
                    <a:pt x="31" y="53"/>
                  </a:lnTo>
                  <a:lnTo>
                    <a:pt x="31" y="50"/>
                  </a:lnTo>
                  <a:lnTo>
                    <a:pt x="31" y="4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5" name="Freeform 1669"/>
            <p:cNvSpPr>
              <a:spLocks/>
            </p:cNvSpPr>
            <p:nvPr/>
          </p:nvSpPr>
          <p:spPr bwMode="auto">
            <a:xfrm>
              <a:off x="2747518" y="3275486"/>
              <a:ext cx="12700" cy="26988"/>
            </a:xfrm>
            <a:custGeom>
              <a:avLst/>
              <a:gdLst>
                <a:gd name="T0" fmla="*/ 2147483647 w 23"/>
                <a:gd name="T1" fmla="*/ 2147483647 h 51"/>
                <a:gd name="T2" fmla="*/ 2147483647 w 23"/>
                <a:gd name="T3" fmla="*/ 2147483647 h 51"/>
                <a:gd name="T4" fmla="*/ 2147483647 w 23"/>
                <a:gd name="T5" fmla="*/ 2147483647 h 51"/>
                <a:gd name="T6" fmla="*/ 2147483647 w 23"/>
                <a:gd name="T7" fmla="*/ 2147483647 h 51"/>
                <a:gd name="T8" fmla="*/ 2147483647 w 23"/>
                <a:gd name="T9" fmla="*/ 2147483647 h 51"/>
                <a:gd name="T10" fmla="*/ 2147483647 w 23"/>
                <a:gd name="T11" fmla="*/ 2147483647 h 51"/>
                <a:gd name="T12" fmla="*/ 2147483647 w 23"/>
                <a:gd name="T13" fmla="*/ 2147483647 h 51"/>
                <a:gd name="T14" fmla="*/ 2147483647 w 23"/>
                <a:gd name="T15" fmla="*/ 2147483647 h 51"/>
                <a:gd name="T16" fmla="*/ 2147483647 w 23"/>
                <a:gd name="T17" fmla="*/ 2147483647 h 51"/>
                <a:gd name="T18" fmla="*/ 2147483647 w 23"/>
                <a:gd name="T19" fmla="*/ 2147483647 h 51"/>
                <a:gd name="T20" fmla="*/ 2147483647 w 23"/>
                <a:gd name="T21" fmla="*/ 2147483647 h 51"/>
                <a:gd name="T22" fmla="*/ 2147483647 w 23"/>
                <a:gd name="T23" fmla="*/ 2147483647 h 51"/>
                <a:gd name="T24" fmla="*/ 2147483647 w 23"/>
                <a:gd name="T25" fmla="*/ 2147483647 h 51"/>
                <a:gd name="T26" fmla="*/ 2147483647 w 23"/>
                <a:gd name="T27" fmla="*/ 2147483647 h 51"/>
                <a:gd name="T28" fmla="*/ 2147483647 w 23"/>
                <a:gd name="T29" fmla="*/ 0 h 51"/>
                <a:gd name="T30" fmla="*/ 2147483647 w 23"/>
                <a:gd name="T31" fmla="*/ 0 h 51"/>
                <a:gd name="T32" fmla="*/ 2147483647 w 23"/>
                <a:gd name="T33" fmla="*/ 0 h 51"/>
                <a:gd name="T34" fmla="*/ 2147483647 w 23"/>
                <a:gd name="T35" fmla="*/ 0 h 51"/>
                <a:gd name="T36" fmla="*/ 2147483647 w 23"/>
                <a:gd name="T37" fmla="*/ 2147483647 h 51"/>
                <a:gd name="T38" fmla="*/ 2147483647 w 23"/>
                <a:gd name="T39" fmla="*/ 2147483647 h 51"/>
                <a:gd name="T40" fmla="*/ 2147483647 w 23"/>
                <a:gd name="T41" fmla="*/ 2147483647 h 51"/>
                <a:gd name="T42" fmla="*/ 0 w 23"/>
                <a:gd name="T43" fmla="*/ 2147483647 h 51"/>
                <a:gd name="T44" fmla="*/ 0 w 23"/>
                <a:gd name="T45" fmla="*/ 2147483647 h 51"/>
                <a:gd name="T46" fmla="*/ 0 w 23"/>
                <a:gd name="T47" fmla="*/ 2147483647 h 51"/>
                <a:gd name="T48" fmla="*/ 2147483647 w 23"/>
                <a:gd name="T49" fmla="*/ 2147483647 h 51"/>
                <a:gd name="T50" fmla="*/ 2147483647 w 23"/>
                <a:gd name="T51" fmla="*/ 2147483647 h 51"/>
                <a:gd name="T52" fmla="*/ 2147483647 w 23"/>
                <a:gd name="T53" fmla="*/ 2147483647 h 51"/>
                <a:gd name="T54" fmla="*/ 2147483647 w 23"/>
                <a:gd name="T55" fmla="*/ 2147483647 h 51"/>
                <a:gd name="T56" fmla="*/ 2147483647 w 23"/>
                <a:gd name="T57" fmla="*/ 2147483647 h 51"/>
                <a:gd name="T58" fmla="*/ 2147483647 w 23"/>
                <a:gd name="T59" fmla="*/ 2147483647 h 51"/>
                <a:gd name="T60" fmla="*/ 2147483647 w 23"/>
                <a:gd name="T61" fmla="*/ 2147483647 h 51"/>
                <a:gd name="T62" fmla="*/ 2147483647 w 23"/>
                <a:gd name="T63" fmla="*/ 2147483647 h 51"/>
                <a:gd name="T64" fmla="*/ 2147483647 w 23"/>
                <a:gd name="T65" fmla="*/ 2147483647 h 51"/>
                <a:gd name="T66" fmla="*/ 2147483647 w 23"/>
                <a:gd name="T67" fmla="*/ 2147483647 h 51"/>
                <a:gd name="T68" fmla="*/ 2147483647 w 23"/>
                <a:gd name="T69" fmla="*/ 2147483647 h 51"/>
                <a:gd name="T70" fmla="*/ 2147483647 w 23"/>
                <a:gd name="T71" fmla="*/ 2147483647 h 51"/>
                <a:gd name="T72" fmla="*/ 2147483647 w 23"/>
                <a:gd name="T73" fmla="*/ 2147483647 h 51"/>
                <a:gd name="T74" fmla="*/ 2147483647 w 23"/>
                <a:gd name="T75" fmla="*/ 2147483647 h 51"/>
                <a:gd name="T76" fmla="*/ 2147483647 w 23"/>
                <a:gd name="T77" fmla="*/ 2147483647 h 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3" h="51">
                  <a:moveTo>
                    <a:pt x="23" y="42"/>
                  </a:moveTo>
                  <a:lnTo>
                    <a:pt x="23" y="42"/>
                  </a:lnTo>
                  <a:lnTo>
                    <a:pt x="17" y="32"/>
                  </a:lnTo>
                  <a:lnTo>
                    <a:pt x="15" y="23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5" y="11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4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5" y="51"/>
                  </a:lnTo>
                  <a:lnTo>
                    <a:pt x="17" y="51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3" y="47"/>
                  </a:lnTo>
                  <a:lnTo>
                    <a:pt x="23" y="44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6" name="Freeform 1670"/>
            <p:cNvSpPr>
              <a:spLocks/>
            </p:cNvSpPr>
            <p:nvPr/>
          </p:nvSpPr>
          <p:spPr bwMode="auto">
            <a:xfrm>
              <a:off x="2769743" y="3283423"/>
              <a:ext cx="9525" cy="22225"/>
            </a:xfrm>
            <a:custGeom>
              <a:avLst/>
              <a:gdLst>
                <a:gd name="T0" fmla="*/ 2147483647 w 16"/>
                <a:gd name="T1" fmla="*/ 2147483647 h 42"/>
                <a:gd name="T2" fmla="*/ 2147483647 w 16"/>
                <a:gd name="T3" fmla="*/ 2147483647 h 42"/>
                <a:gd name="T4" fmla="*/ 2147483647 w 16"/>
                <a:gd name="T5" fmla="*/ 2147483647 h 42"/>
                <a:gd name="T6" fmla="*/ 0 w 16"/>
                <a:gd name="T7" fmla="*/ 2147483647 h 42"/>
                <a:gd name="T8" fmla="*/ 0 w 16"/>
                <a:gd name="T9" fmla="*/ 2147483647 h 42"/>
                <a:gd name="T10" fmla="*/ 2147483647 w 16"/>
                <a:gd name="T11" fmla="*/ 2147483647 h 42"/>
                <a:gd name="T12" fmla="*/ 2147483647 w 16"/>
                <a:gd name="T13" fmla="*/ 2147483647 h 42"/>
                <a:gd name="T14" fmla="*/ 2147483647 w 16"/>
                <a:gd name="T15" fmla="*/ 2147483647 h 42"/>
                <a:gd name="T16" fmla="*/ 2147483647 w 16"/>
                <a:gd name="T17" fmla="*/ 2147483647 h 42"/>
                <a:gd name="T18" fmla="*/ 2147483647 w 16"/>
                <a:gd name="T19" fmla="*/ 2147483647 h 42"/>
                <a:gd name="T20" fmla="*/ 2147483647 w 16"/>
                <a:gd name="T21" fmla="*/ 2147483647 h 42"/>
                <a:gd name="T22" fmla="*/ 2147483647 w 16"/>
                <a:gd name="T23" fmla="*/ 2147483647 h 42"/>
                <a:gd name="T24" fmla="*/ 2147483647 w 16"/>
                <a:gd name="T25" fmla="*/ 2147483647 h 42"/>
                <a:gd name="T26" fmla="*/ 2147483647 w 16"/>
                <a:gd name="T27" fmla="*/ 2147483647 h 42"/>
                <a:gd name="T28" fmla="*/ 2147483647 w 16"/>
                <a:gd name="T29" fmla="*/ 2147483647 h 42"/>
                <a:gd name="T30" fmla="*/ 2147483647 w 16"/>
                <a:gd name="T31" fmla="*/ 2147483647 h 42"/>
                <a:gd name="T32" fmla="*/ 2147483647 w 16"/>
                <a:gd name="T33" fmla="*/ 2147483647 h 42"/>
                <a:gd name="T34" fmla="*/ 2147483647 w 16"/>
                <a:gd name="T35" fmla="*/ 2147483647 h 42"/>
                <a:gd name="T36" fmla="*/ 2147483647 w 16"/>
                <a:gd name="T37" fmla="*/ 2147483647 h 42"/>
                <a:gd name="T38" fmla="*/ 2147483647 w 16"/>
                <a:gd name="T39" fmla="*/ 0 h 42"/>
                <a:gd name="T40" fmla="*/ 2147483647 w 16"/>
                <a:gd name="T41" fmla="*/ 0 h 42"/>
                <a:gd name="T42" fmla="*/ 2147483647 w 16"/>
                <a:gd name="T43" fmla="*/ 0 h 42"/>
                <a:gd name="T44" fmla="*/ 2147483647 w 16"/>
                <a:gd name="T45" fmla="*/ 2147483647 h 42"/>
                <a:gd name="T46" fmla="*/ 2147483647 w 16"/>
                <a:gd name="T47" fmla="*/ 2147483647 h 42"/>
                <a:gd name="T48" fmla="*/ 2147483647 w 16"/>
                <a:gd name="T49" fmla="*/ 2147483647 h 42"/>
                <a:gd name="T50" fmla="*/ 2147483647 w 16"/>
                <a:gd name="T51" fmla="*/ 2147483647 h 4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" h="42">
                  <a:moveTo>
                    <a:pt x="3" y="5"/>
                  </a:moveTo>
                  <a:lnTo>
                    <a:pt x="3" y="5"/>
                  </a:lnTo>
                  <a:lnTo>
                    <a:pt x="1" y="2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1"/>
                  </a:lnTo>
                  <a:lnTo>
                    <a:pt x="4" y="42"/>
                  </a:lnTo>
                  <a:lnTo>
                    <a:pt x="7" y="42"/>
                  </a:lnTo>
                  <a:lnTo>
                    <a:pt x="10" y="42"/>
                  </a:lnTo>
                  <a:lnTo>
                    <a:pt x="12" y="41"/>
                  </a:lnTo>
                  <a:lnTo>
                    <a:pt x="14" y="38"/>
                  </a:lnTo>
                  <a:lnTo>
                    <a:pt x="14" y="35"/>
                  </a:lnTo>
                  <a:lnTo>
                    <a:pt x="15" y="20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7" name="Freeform 1671"/>
            <p:cNvSpPr>
              <a:spLocks/>
            </p:cNvSpPr>
            <p:nvPr/>
          </p:nvSpPr>
          <p:spPr bwMode="auto">
            <a:xfrm>
              <a:off x="2782443" y="3281836"/>
              <a:ext cx="9525" cy="30163"/>
            </a:xfrm>
            <a:custGeom>
              <a:avLst/>
              <a:gdLst>
                <a:gd name="T0" fmla="*/ 2147483647 w 18"/>
                <a:gd name="T1" fmla="*/ 2147483647 h 57"/>
                <a:gd name="T2" fmla="*/ 2147483647 w 18"/>
                <a:gd name="T3" fmla="*/ 2147483647 h 57"/>
                <a:gd name="T4" fmla="*/ 2147483647 w 18"/>
                <a:gd name="T5" fmla="*/ 2147483647 h 57"/>
                <a:gd name="T6" fmla="*/ 2147483647 w 18"/>
                <a:gd name="T7" fmla="*/ 2147483647 h 57"/>
                <a:gd name="T8" fmla="*/ 2147483647 w 18"/>
                <a:gd name="T9" fmla="*/ 2147483647 h 57"/>
                <a:gd name="T10" fmla="*/ 2147483647 w 18"/>
                <a:gd name="T11" fmla="*/ 2147483647 h 57"/>
                <a:gd name="T12" fmla="*/ 2147483647 w 18"/>
                <a:gd name="T13" fmla="*/ 2147483647 h 57"/>
                <a:gd name="T14" fmla="*/ 2147483647 w 18"/>
                <a:gd name="T15" fmla="*/ 2147483647 h 57"/>
                <a:gd name="T16" fmla="*/ 2147483647 w 18"/>
                <a:gd name="T17" fmla="*/ 2147483647 h 57"/>
                <a:gd name="T18" fmla="*/ 2147483647 w 18"/>
                <a:gd name="T19" fmla="*/ 2147483647 h 57"/>
                <a:gd name="T20" fmla="*/ 2147483647 w 18"/>
                <a:gd name="T21" fmla="*/ 0 h 57"/>
                <a:gd name="T22" fmla="*/ 2147483647 w 18"/>
                <a:gd name="T23" fmla="*/ 0 h 57"/>
                <a:gd name="T24" fmla="*/ 2147483647 w 18"/>
                <a:gd name="T25" fmla="*/ 0 h 57"/>
                <a:gd name="T26" fmla="*/ 2147483647 w 18"/>
                <a:gd name="T27" fmla="*/ 2147483647 h 57"/>
                <a:gd name="T28" fmla="*/ 2147483647 w 18"/>
                <a:gd name="T29" fmla="*/ 2147483647 h 57"/>
                <a:gd name="T30" fmla="*/ 2147483647 w 18"/>
                <a:gd name="T31" fmla="*/ 2147483647 h 57"/>
                <a:gd name="T32" fmla="*/ 2147483647 w 18"/>
                <a:gd name="T33" fmla="*/ 2147483647 h 57"/>
                <a:gd name="T34" fmla="*/ 0 w 18"/>
                <a:gd name="T35" fmla="*/ 2147483647 h 57"/>
                <a:gd name="T36" fmla="*/ 2147483647 w 18"/>
                <a:gd name="T37" fmla="*/ 2147483647 h 57"/>
                <a:gd name="T38" fmla="*/ 2147483647 w 18"/>
                <a:gd name="T39" fmla="*/ 2147483647 h 57"/>
                <a:gd name="T40" fmla="*/ 2147483647 w 18"/>
                <a:gd name="T41" fmla="*/ 2147483647 h 57"/>
                <a:gd name="T42" fmla="*/ 2147483647 w 18"/>
                <a:gd name="T43" fmla="*/ 2147483647 h 57"/>
                <a:gd name="T44" fmla="*/ 2147483647 w 18"/>
                <a:gd name="T45" fmla="*/ 2147483647 h 57"/>
                <a:gd name="T46" fmla="*/ 2147483647 w 18"/>
                <a:gd name="T47" fmla="*/ 2147483647 h 57"/>
                <a:gd name="T48" fmla="*/ 2147483647 w 18"/>
                <a:gd name="T49" fmla="*/ 2147483647 h 57"/>
                <a:gd name="T50" fmla="*/ 2147483647 w 18"/>
                <a:gd name="T51" fmla="*/ 2147483647 h 57"/>
                <a:gd name="T52" fmla="*/ 2147483647 w 18"/>
                <a:gd name="T53" fmla="*/ 2147483647 h 57"/>
                <a:gd name="T54" fmla="*/ 2147483647 w 18"/>
                <a:gd name="T55" fmla="*/ 2147483647 h 57"/>
                <a:gd name="T56" fmla="*/ 2147483647 w 18"/>
                <a:gd name="T57" fmla="*/ 2147483647 h 57"/>
                <a:gd name="T58" fmla="*/ 2147483647 w 18"/>
                <a:gd name="T59" fmla="*/ 2147483647 h 5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8" h="57">
                  <a:moveTo>
                    <a:pt x="18" y="46"/>
                  </a:moveTo>
                  <a:lnTo>
                    <a:pt x="18" y="46"/>
                  </a:lnTo>
                  <a:lnTo>
                    <a:pt x="15" y="37"/>
                  </a:lnTo>
                  <a:lnTo>
                    <a:pt x="14" y="27"/>
                  </a:lnTo>
                  <a:lnTo>
                    <a:pt x="15" y="18"/>
                  </a:lnTo>
                  <a:lnTo>
                    <a:pt x="16" y="8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18"/>
                  </a:lnTo>
                  <a:lnTo>
                    <a:pt x="0" y="29"/>
                  </a:lnTo>
                  <a:lnTo>
                    <a:pt x="2" y="41"/>
                  </a:lnTo>
                  <a:lnTo>
                    <a:pt x="6" y="53"/>
                  </a:lnTo>
                  <a:lnTo>
                    <a:pt x="7" y="56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56"/>
                  </a:lnTo>
                  <a:lnTo>
                    <a:pt x="16" y="55"/>
                  </a:lnTo>
                  <a:lnTo>
                    <a:pt x="18" y="52"/>
                  </a:lnTo>
                  <a:lnTo>
                    <a:pt x="18" y="49"/>
                  </a:lnTo>
                  <a:lnTo>
                    <a:pt x="18" y="4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8" name="Freeform 1672"/>
            <p:cNvSpPr>
              <a:spLocks/>
            </p:cNvSpPr>
            <p:nvPr/>
          </p:nvSpPr>
          <p:spPr bwMode="auto">
            <a:xfrm>
              <a:off x="2804668" y="3285011"/>
              <a:ext cx="6350" cy="15875"/>
            </a:xfrm>
            <a:custGeom>
              <a:avLst/>
              <a:gdLst>
                <a:gd name="T0" fmla="*/ 0 w 13"/>
                <a:gd name="T1" fmla="*/ 2147483647 h 29"/>
                <a:gd name="T2" fmla="*/ 0 w 13"/>
                <a:gd name="T3" fmla="*/ 2147483647 h 29"/>
                <a:gd name="T4" fmla="*/ 0 w 13"/>
                <a:gd name="T5" fmla="*/ 2147483647 h 29"/>
                <a:gd name="T6" fmla="*/ 2147483647 w 13"/>
                <a:gd name="T7" fmla="*/ 2147483647 h 29"/>
                <a:gd name="T8" fmla="*/ 2147483647 w 13"/>
                <a:gd name="T9" fmla="*/ 2147483647 h 29"/>
                <a:gd name="T10" fmla="*/ 2147483647 w 13"/>
                <a:gd name="T11" fmla="*/ 2147483647 h 29"/>
                <a:gd name="T12" fmla="*/ 2147483647 w 13"/>
                <a:gd name="T13" fmla="*/ 2147483647 h 29"/>
                <a:gd name="T14" fmla="*/ 2147483647 w 13"/>
                <a:gd name="T15" fmla="*/ 2147483647 h 29"/>
                <a:gd name="T16" fmla="*/ 2147483647 w 13"/>
                <a:gd name="T17" fmla="*/ 2147483647 h 29"/>
                <a:gd name="T18" fmla="*/ 2147483647 w 13"/>
                <a:gd name="T19" fmla="*/ 2147483647 h 29"/>
                <a:gd name="T20" fmla="*/ 2147483647 w 13"/>
                <a:gd name="T21" fmla="*/ 2147483647 h 29"/>
                <a:gd name="T22" fmla="*/ 2147483647 w 13"/>
                <a:gd name="T23" fmla="*/ 2147483647 h 29"/>
                <a:gd name="T24" fmla="*/ 2147483647 w 13"/>
                <a:gd name="T25" fmla="*/ 2147483647 h 29"/>
                <a:gd name="T26" fmla="*/ 2147483647 w 13"/>
                <a:gd name="T27" fmla="*/ 2147483647 h 29"/>
                <a:gd name="T28" fmla="*/ 2147483647 w 13"/>
                <a:gd name="T29" fmla="*/ 2147483647 h 29"/>
                <a:gd name="T30" fmla="*/ 2147483647 w 13"/>
                <a:gd name="T31" fmla="*/ 0 h 29"/>
                <a:gd name="T32" fmla="*/ 2147483647 w 13"/>
                <a:gd name="T33" fmla="*/ 0 h 29"/>
                <a:gd name="T34" fmla="*/ 2147483647 w 13"/>
                <a:gd name="T35" fmla="*/ 0 h 29"/>
                <a:gd name="T36" fmla="*/ 2147483647 w 13"/>
                <a:gd name="T37" fmla="*/ 2147483647 h 29"/>
                <a:gd name="T38" fmla="*/ 2147483647 w 13"/>
                <a:gd name="T39" fmla="*/ 2147483647 h 29"/>
                <a:gd name="T40" fmla="*/ 0 w 13"/>
                <a:gd name="T41" fmla="*/ 2147483647 h 29"/>
                <a:gd name="T42" fmla="*/ 0 w 13"/>
                <a:gd name="T43" fmla="*/ 2147483647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3" h="29">
                  <a:moveTo>
                    <a:pt x="0" y="7"/>
                  </a:moveTo>
                  <a:lnTo>
                    <a:pt x="0" y="22"/>
                  </a:lnTo>
                  <a:lnTo>
                    <a:pt x="1" y="26"/>
                  </a:lnTo>
                  <a:lnTo>
                    <a:pt x="3" y="27"/>
                  </a:lnTo>
                  <a:lnTo>
                    <a:pt x="4" y="29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12" y="27"/>
                  </a:lnTo>
                  <a:lnTo>
                    <a:pt x="13" y="26"/>
                  </a:lnTo>
                  <a:lnTo>
                    <a:pt x="13" y="22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9" name="Freeform 1673"/>
            <p:cNvSpPr>
              <a:spLocks/>
            </p:cNvSpPr>
            <p:nvPr/>
          </p:nvSpPr>
          <p:spPr bwMode="auto">
            <a:xfrm>
              <a:off x="2699893" y="3188173"/>
              <a:ext cx="20638" cy="63500"/>
            </a:xfrm>
            <a:custGeom>
              <a:avLst/>
              <a:gdLst>
                <a:gd name="T0" fmla="*/ 2147483647 w 38"/>
                <a:gd name="T1" fmla="*/ 2147483647 h 120"/>
                <a:gd name="T2" fmla="*/ 2147483647 w 38"/>
                <a:gd name="T3" fmla="*/ 2147483647 h 120"/>
                <a:gd name="T4" fmla="*/ 2147483647 w 38"/>
                <a:gd name="T5" fmla="*/ 2147483647 h 120"/>
                <a:gd name="T6" fmla="*/ 2147483647 w 38"/>
                <a:gd name="T7" fmla="*/ 2147483647 h 120"/>
                <a:gd name="T8" fmla="*/ 0 w 38"/>
                <a:gd name="T9" fmla="*/ 2147483647 h 120"/>
                <a:gd name="T10" fmla="*/ 0 w 38"/>
                <a:gd name="T11" fmla="*/ 2147483647 h 120"/>
                <a:gd name="T12" fmla="*/ 0 w 38"/>
                <a:gd name="T13" fmla="*/ 2147483647 h 120"/>
                <a:gd name="T14" fmla="*/ 2147483647 w 38"/>
                <a:gd name="T15" fmla="*/ 2147483647 h 120"/>
                <a:gd name="T16" fmla="*/ 2147483647 w 38"/>
                <a:gd name="T17" fmla="*/ 2147483647 h 120"/>
                <a:gd name="T18" fmla="*/ 2147483647 w 38"/>
                <a:gd name="T19" fmla="*/ 2147483647 h 120"/>
                <a:gd name="T20" fmla="*/ 2147483647 w 38"/>
                <a:gd name="T21" fmla="*/ 2147483647 h 120"/>
                <a:gd name="T22" fmla="*/ 2147483647 w 38"/>
                <a:gd name="T23" fmla="*/ 2147483647 h 120"/>
                <a:gd name="T24" fmla="*/ 2147483647 w 38"/>
                <a:gd name="T25" fmla="*/ 2147483647 h 120"/>
                <a:gd name="T26" fmla="*/ 2147483647 w 38"/>
                <a:gd name="T27" fmla="*/ 2147483647 h 120"/>
                <a:gd name="T28" fmla="*/ 2147483647 w 38"/>
                <a:gd name="T29" fmla="*/ 2147483647 h 120"/>
                <a:gd name="T30" fmla="*/ 2147483647 w 38"/>
                <a:gd name="T31" fmla="*/ 2147483647 h 120"/>
                <a:gd name="T32" fmla="*/ 2147483647 w 38"/>
                <a:gd name="T33" fmla="*/ 2147483647 h 120"/>
                <a:gd name="T34" fmla="*/ 2147483647 w 38"/>
                <a:gd name="T35" fmla="*/ 2147483647 h 120"/>
                <a:gd name="T36" fmla="*/ 2147483647 w 38"/>
                <a:gd name="T37" fmla="*/ 2147483647 h 120"/>
                <a:gd name="T38" fmla="*/ 2147483647 w 38"/>
                <a:gd name="T39" fmla="*/ 2147483647 h 120"/>
                <a:gd name="T40" fmla="*/ 2147483647 w 38"/>
                <a:gd name="T41" fmla="*/ 2147483647 h 120"/>
                <a:gd name="T42" fmla="*/ 2147483647 w 38"/>
                <a:gd name="T43" fmla="*/ 2147483647 h 120"/>
                <a:gd name="T44" fmla="*/ 2147483647 w 38"/>
                <a:gd name="T45" fmla="*/ 2147483647 h 120"/>
                <a:gd name="T46" fmla="*/ 2147483647 w 38"/>
                <a:gd name="T47" fmla="*/ 0 h 120"/>
                <a:gd name="T48" fmla="*/ 2147483647 w 38"/>
                <a:gd name="T49" fmla="*/ 2147483647 h 120"/>
                <a:gd name="T50" fmla="*/ 2147483647 w 38"/>
                <a:gd name="T51" fmla="*/ 2147483647 h 120"/>
                <a:gd name="T52" fmla="*/ 2147483647 w 38"/>
                <a:gd name="T53" fmla="*/ 2147483647 h 120"/>
                <a:gd name="T54" fmla="*/ 2147483647 w 38"/>
                <a:gd name="T55" fmla="*/ 2147483647 h 12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8" h="120">
                  <a:moveTo>
                    <a:pt x="25" y="5"/>
                  </a:moveTo>
                  <a:lnTo>
                    <a:pt x="25" y="5"/>
                  </a:lnTo>
                  <a:lnTo>
                    <a:pt x="12" y="58"/>
                  </a:lnTo>
                  <a:lnTo>
                    <a:pt x="6" y="85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4" y="115"/>
                  </a:lnTo>
                  <a:lnTo>
                    <a:pt x="19" y="89"/>
                  </a:lnTo>
                  <a:lnTo>
                    <a:pt x="25" y="62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7" y="4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2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0" name="Freeform 1674"/>
            <p:cNvSpPr>
              <a:spLocks/>
            </p:cNvSpPr>
            <p:nvPr/>
          </p:nvSpPr>
          <p:spPr bwMode="auto">
            <a:xfrm>
              <a:off x="2709418" y="3175473"/>
              <a:ext cx="25400" cy="103188"/>
            </a:xfrm>
            <a:custGeom>
              <a:avLst/>
              <a:gdLst>
                <a:gd name="T0" fmla="*/ 2147483647 w 47"/>
                <a:gd name="T1" fmla="*/ 2147483647 h 195"/>
                <a:gd name="T2" fmla="*/ 2147483647 w 47"/>
                <a:gd name="T3" fmla="*/ 2147483647 h 195"/>
                <a:gd name="T4" fmla="*/ 2147483647 w 47"/>
                <a:gd name="T5" fmla="*/ 2147483647 h 195"/>
                <a:gd name="T6" fmla="*/ 2147483647 w 47"/>
                <a:gd name="T7" fmla="*/ 2147483647 h 195"/>
                <a:gd name="T8" fmla="*/ 2147483647 w 47"/>
                <a:gd name="T9" fmla="*/ 2147483647 h 195"/>
                <a:gd name="T10" fmla="*/ 2147483647 w 47"/>
                <a:gd name="T11" fmla="*/ 2147483647 h 195"/>
                <a:gd name="T12" fmla="*/ 2147483647 w 47"/>
                <a:gd name="T13" fmla="*/ 2147483647 h 195"/>
                <a:gd name="T14" fmla="*/ 2147483647 w 47"/>
                <a:gd name="T15" fmla="*/ 2147483647 h 195"/>
                <a:gd name="T16" fmla="*/ 2147483647 w 47"/>
                <a:gd name="T17" fmla="*/ 2147483647 h 195"/>
                <a:gd name="T18" fmla="*/ 0 w 47"/>
                <a:gd name="T19" fmla="*/ 2147483647 h 195"/>
                <a:gd name="T20" fmla="*/ 0 w 47"/>
                <a:gd name="T21" fmla="*/ 2147483647 h 195"/>
                <a:gd name="T22" fmla="*/ 0 w 47"/>
                <a:gd name="T23" fmla="*/ 2147483647 h 195"/>
                <a:gd name="T24" fmla="*/ 2147483647 w 47"/>
                <a:gd name="T25" fmla="*/ 2147483647 h 195"/>
                <a:gd name="T26" fmla="*/ 2147483647 w 47"/>
                <a:gd name="T27" fmla="*/ 2147483647 h 195"/>
                <a:gd name="T28" fmla="*/ 2147483647 w 47"/>
                <a:gd name="T29" fmla="*/ 2147483647 h 195"/>
                <a:gd name="T30" fmla="*/ 2147483647 w 47"/>
                <a:gd name="T31" fmla="*/ 2147483647 h 195"/>
                <a:gd name="T32" fmla="*/ 2147483647 w 47"/>
                <a:gd name="T33" fmla="*/ 2147483647 h 195"/>
                <a:gd name="T34" fmla="*/ 2147483647 w 47"/>
                <a:gd name="T35" fmla="*/ 2147483647 h 195"/>
                <a:gd name="T36" fmla="*/ 2147483647 w 47"/>
                <a:gd name="T37" fmla="*/ 2147483647 h 195"/>
                <a:gd name="T38" fmla="*/ 2147483647 w 47"/>
                <a:gd name="T39" fmla="*/ 2147483647 h 195"/>
                <a:gd name="T40" fmla="*/ 2147483647 w 47"/>
                <a:gd name="T41" fmla="*/ 2147483647 h 195"/>
                <a:gd name="T42" fmla="*/ 2147483647 w 47"/>
                <a:gd name="T43" fmla="*/ 2147483647 h 195"/>
                <a:gd name="T44" fmla="*/ 2147483647 w 47"/>
                <a:gd name="T45" fmla="*/ 2147483647 h 195"/>
                <a:gd name="T46" fmla="*/ 2147483647 w 47"/>
                <a:gd name="T47" fmla="*/ 2147483647 h 195"/>
                <a:gd name="T48" fmla="*/ 2147483647 w 47"/>
                <a:gd name="T49" fmla="*/ 2147483647 h 195"/>
                <a:gd name="T50" fmla="*/ 2147483647 w 47"/>
                <a:gd name="T51" fmla="*/ 2147483647 h 195"/>
                <a:gd name="T52" fmla="*/ 2147483647 w 47"/>
                <a:gd name="T53" fmla="*/ 2147483647 h 195"/>
                <a:gd name="T54" fmla="*/ 2147483647 w 47"/>
                <a:gd name="T55" fmla="*/ 2147483647 h 195"/>
                <a:gd name="T56" fmla="*/ 2147483647 w 47"/>
                <a:gd name="T57" fmla="*/ 2147483647 h 195"/>
                <a:gd name="T58" fmla="*/ 2147483647 w 47"/>
                <a:gd name="T59" fmla="*/ 2147483647 h 195"/>
                <a:gd name="T60" fmla="*/ 2147483647 w 47"/>
                <a:gd name="T61" fmla="*/ 2147483647 h 195"/>
                <a:gd name="T62" fmla="*/ 2147483647 w 47"/>
                <a:gd name="T63" fmla="*/ 0 h 195"/>
                <a:gd name="T64" fmla="*/ 2147483647 w 47"/>
                <a:gd name="T65" fmla="*/ 0 h 195"/>
                <a:gd name="T66" fmla="*/ 2147483647 w 47"/>
                <a:gd name="T67" fmla="*/ 0 h 195"/>
                <a:gd name="T68" fmla="*/ 2147483647 w 47"/>
                <a:gd name="T69" fmla="*/ 2147483647 h 195"/>
                <a:gd name="T70" fmla="*/ 2147483647 w 47"/>
                <a:gd name="T71" fmla="*/ 2147483647 h 195"/>
                <a:gd name="T72" fmla="*/ 2147483647 w 47"/>
                <a:gd name="T73" fmla="*/ 2147483647 h 195"/>
                <a:gd name="T74" fmla="*/ 2147483647 w 47"/>
                <a:gd name="T75" fmla="*/ 2147483647 h 1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7" h="195">
                  <a:moveTo>
                    <a:pt x="34" y="7"/>
                  </a:moveTo>
                  <a:lnTo>
                    <a:pt x="34" y="7"/>
                  </a:lnTo>
                  <a:lnTo>
                    <a:pt x="32" y="30"/>
                  </a:lnTo>
                  <a:lnTo>
                    <a:pt x="30" y="53"/>
                  </a:lnTo>
                  <a:lnTo>
                    <a:pt x="24" y="75"/>
                  </a:lnTo>
                  <a:lnTo>
                    <a:pt x="17" y="98"/>
                  </a:lnTo>
                  <a:lnTo>
                    <a:pt x="12" y="120"/>
                  </a:lnTo>
                  <a:lnTo>
                    <a:pt x="7" y="143"/>
                  </a:lnTo>
                  <a:lnTo>
                    <a:pt x="2" y="166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1" y="193"/>
                  </a:lnTo>
                  <a:lnTo>
                    <a:pt x="13" y="191"/>
                  </a:lnTo>
                  <a:lnTo>
                    <a:pt x="13" y="189"/>
                  </a:lnTo>
                  <a:lnTo>
                    <a:pt x="16" y="166"/>
                  </a:lnTo>
                  <a:lnTo>
                    <a:pt x="20" y="143"/>
                  </a:lnTo>
                  <a:lnTo>
                    <a:pt x="26" y="120"/>
                  </a:lnTo>
                  <a:lnTo>
                    <a:pt x="31" y="98"/>
                  </a:lnTo>
                  <a:lnTo>
                    <a:pt x="38" y="75"/>
                  </a:lnTo>
                  <a:lnTo>
                    <a:pt x="43" y="53"/>
                  </a:lnTo>
                  <a:lnTo>
                    <a:pt x="46" y="30"/>
                  </a:lnTo>
                  <a:lnTo>
                    <a:pt x="47" y="7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1" name="Freeform 1675"/>
            <p:cNvSpPr>
              <a:spLocks/>
            </p:cNvSpPr>
            <p:nvPr/>
          </p:nvSpPr>
          <p:spPr bwMode="auto">
            <a:xfrm>
              <a:off x="2720531" y="3162773"/>
              <a:ext cx="33338" cy="128588"/>
            </a:xfrm>
            <a:custGeom>
              <a:avLst/>
              <a:gdLst>
                <a:gd name="T0" fmla="*/ 2147483647 w 63"/>
                <a:gd name="T1" fmla="*/ 2147483647 h 243"/>
                <a:gd name="T2" fmla="*/ 2147483647 w 63"/>
                <a:gd name="T3" fmla="*/ 2147483647 h 243"/>
                <a:gd name="T4" fmla="*/ 2147483647 w 63"/>
                <a:gd name="T5" fmla="*/ 2147483647 h 243"/>
                <a:gd name="T6" fmla="*/ 2147483647 w 63"/>
                <a:gd name="T7" fmla="*/ 2147483647 h 243"/>
                <a:gd name="T8" fmla="*/ 2147483647 w 63"/>
                <a:gd name="T9" fmla="*/ 2147483647 h 243"/>
                <a:gd name="T10" fmla="*/ 2147483647 w 63"/>
                <a:gd name="T11" fmla="*/ 2147483647 h 243"/>
                <a:gd name="T12" fmla="*/ 2147483647 w 63"/>
                <a:gd name="T13" fmla="*/ 2147483647 h 243"/>
                <a:gd name="T14" fmla="*/ 2147483647 w 63"/>
                <a:gd name="T15" fmla="*/ 2147483647 h 243"/>
                <a:gd name="T16" fmla="*/ 2147483647 w 63"/>
                <a:gd name="T17" fmla="*/ 2147483647 h 243"/>
                <a:gd name="T18" fmla="*/ 2147483647 w 63"/>
                <a:gd name="T19" fmla="*/ 2147483647 h 243"/>
                <a:gd name="T20" fmla="*/ 2147483647 w 63"/>
                <a:gd name="T21" fmla="*/ 2147483647 h 243"/>
                <a:gd name="T22" fmla="*/ 2147483647 w 63"/>
                <a:gd name="T23" fmla="*/ 2147483647 h 243"/>
                <a:gd name="T24" fmla="*/ 0 w 63"/>
                <a:gd name="T25" fmla="*/ 2147483647 h 243"/>
                <a:gd name="T26" fmla="*/ 0 w 63"/>
                <a:gd name="T27" fmla="*/ 2147483647 h 243"/>
                <a:gd name="T28" fmla="*/ 2147483647 w 63"/>
                <a:gd name="T29" fmla="*/ 2147483647 h 243"/>
                <a:gd name="T30" fmla="*/ 2147483647 w 63"/>
                <a:gd name="T31" fmla="*/ 2147483647 h 243"/>
                <a:gd name="T32" fmla="*/ 2147483647 w 63"/>
                <a:gd name="T33" fmla="*/ 2147483647 h 243"/>
                <a:gd name="T34" fmla="*/ 2147483647 w 63"/>
                <a:gd name="T35" fmla="*/ 2147483647 h 243"/>
                <a:gd name="T36" fmla="*/ 2147483647 w 63"/>
                <a:gd name="T37" fmla="*/ 2147483647 h 243"/>
                <a:gd name="T38" fmla="*/ 2147483647 w 63"/>
                <a:gd name="T39" fmla="*/ 2147483647 h 243"/>
                <a:gd name="T40" fmla="*/ 2147483647 w 63"/>
                <a:gd name="T41" fmla="*/ 2147483647 h 243"/>
                <a:gd name="T42" fmla="*/ 2147483647 w 63"/>
                <a:gd name="T43" fmla="*/ 2147483647 h 243"/>
                <a:gd name="T44" fmla="*/ 2147483647 w 63"/>
                <a:gd name="T45" fmla="*/ 2147483647 h 243"/>
                <a:gd name="T46" fmla="*/ 2147483647 w 63"/>
                <a:gd name="T47" fmla="*/ 2147483647 h 243"/>
                <a:gd name="T48" fmla="*/ 2147483647 w 63"/>
                <a:gd name="T49" fmla="*/ 2147483647 h 243"/>
                <a:gd name="T50" fmla="*/ 2147483647 w 63"/>
                <a:gd name="T51" fmla="*/ 2147483647 h 243"/>
                <a:gd name="T52" fmla="*/ 2147483647 w 63"/>
                <a:gd name="T53" fmla="*/ 2147483647 h 243"/>
                <a:gd name="T54" fmla="*/ 2147483647 w 63"/>
                <a:gd name="T55" fmla="*/ 2147483647 h 243"/>
                <a:gd name="T56" fmla="*/ 2147483647 w 63"/>
                <a:gd name="T57" fmla="*/ 2147483647 h 243"/>
                <a:gd name="T58" fmla="*/ 2147483647 w 63"/>
                <a:gd name="T59" fmla="*/ 2147483647 h 243"/>
                <a:gd name="T60" fmla="*/ 2147483647 w 63"/>
                <a:gd name="T61" fmla="*/ 2147483647 h 243"/>
                <a:gd name="T62" fmla="*/ 2147483647 w 63"/>
                <a:gd name="T63" fmla="*/ 2147483647 h 243"/>
                <a:gd name="T64" fmla="*/ 2147483647 w 63"/>
                <a:gd name="T65" fmla="*/ 2147483647 h 243"/>
                <a:gd name="T66" fmla="*/ 2147483647 w 63"/>
                <a:gd name="T67" fmla="*/ 2147483647 h 243"/>
                <a:gd name="T68" fmla="*/ 2147483647 w 63"/>
                <a:gd name="T69" fmla="*/ 2147483647 h 243"/>
                <a:gd name="T70" fmla="*/ 2147483647 w 63"/>
                <a:gd name="T71" fmla="*/ 2147483647 h 243"/>
                <a:gd name="T72" fmla="*/ 2147483647 w 63"/>
                <a:gd name="T73" fmla="*/ 2147483647 h 243"/>
                <a:gd name="T74" fmla="*/ 2147483647 w 63"/>
                <a:gd name="T75" fmla="*/ 2147483647 h 243"/>
                <a:gd name="T76" fmla="*/ 2147483647 w 63"/>
                <a:gd name="T77" fmla="*/ 2147483647 h 243"/>
                <a:gd name="T78" fmla="*/ 2147483647 w 63"/>
                <a:gd name="T79" fmla="*/ 2147483647 h 243"/>
                <a:gd name="T80" fmla="*/ 2147483647 w 63"/>
                <a:gd name="T81" fmla="*/ 2147483647 h 243"/>
                <a:gd name="T82" fmla="*/ 2147483647 w 63"/>
                <a:gd name="T83" fmla="*/ 2147483647 h 243"/>
                <a:gd name="T84" fmla="*/ 2147483647 w 63"/>
                <a:gd name="T85" fmla="*/ 2147483647 h 243"/>
                <a:gd name="T86" fmla="*/ 2147483647 w 63"/>
                <a:gd name="T87" fmla="*/ 0 h 243"/>
                <a:gd name="T88" fmla="*/ 2147483647 w 63"/>
                <a:gd name="T89" fmla="*/ 0 h 243"/>
                <a:gd name="T90" fmla="*/ 2147483647 w 63"/>
                <a:gd name="T91" fmla="*/ 2147483647 h 243"/>
                <a:gd name="T92" fmla="*/ 2147483647 w 63"/>
                <a:gd name="T93" fmla="*/ 2147483647 h 243"/>
                <a:gd name="T94" fmla="*/ 2147483647 w 63"/>
                <a:gd name="T95" fmla="*/ 2147483647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3" h="243">
                  <a:moveTo>
                    <a:pt x="51" y="4"/>
                  </a:moveTo>
                  <a:lnTo>
                    <a:pt x="51" y="4"/>
                  </a:lnTo>
                  <a:lnTo>
                    <a:pt x="44" y="19"/>
                  </a:lnTo>
                  <a:lnTo>
                    <a:pt x="38" y="34"/>
                  </a:lnTo>
                  <a:lnTo>
                    <a:pt x="34" y="49"/>
                  </a:lnTo>
                  <a:lnTo>
                    <a:pt x="32" y="65"/>
                  </a:lnTo>
                  <a:lnTo>
                    <a:pt x="19" y="128"/>
                  </a:lnTo>
                  <a:lnTo>
                    <a:pt x="17" y="141"/>
                  </a:lnTo>
                  <a:lnTo>
                    <a:pt x="13" y="155"/>
                  </a:lnTo>
                  <a:lnTo>
                    <a:pt x="6" y="183"/>
                  </a:lnTo>
                  <a:lnTo>
                    <a:pt x="2" y="197"/>
                  </a:lnTo>
                  <a:lnTo>
                    <a:pt x="0" y="212"/>
                  </a:lnTo>
                  <a:lnTo>
                    <a:pt x="0" y="225"/>
                  </a:lnTo>
                  <a:lnTo>
                    <a:pt x="5" y="237"/>
                  </a:lnTo>
                  <a:lnTo>
                    <a:pt x="6" y="240"/>
                  </a:lnTo>
                  <a:lnTo>
                    <a:pt x="7" y="242"/>
                  </a:lnTo>
                  <a:lnTo>
                    <a:pt x="10" y="243"/>
                  </a:lnTo>
                  <a:lnTo>
                    <a:pt x="13" y="243"/>
                  </a:lnTo>
                  <a:lnTo>
                    <a:pt x="15" y="242"/>
                  </a:lnTo>
                  <a:lnTo>
                    <a:pt x="17" y="240"/>
                  </a:lnTo>
                  <a:lnTo>
                    <a:pt x="18" y="237"/>
                  </a:lnTo>
                  <a:lnTo>
                    <a:pt x="17" y="235"/>
                  </a:lnTo>
                  <a:lnTo>
                    <a:pt x="15" y="228"/>
                  </a:lnTo>
                  <a:lnTo>
                    <a:pt x="14" y="221"/>
                  </a:lnTo>
                  <a:lnTo>
                    <a:pt x="14" y="208"/>
                  </a:lnTo>
                  <a:lnTo>
                    <a:pt x="17" y="193"/>
                  </a:lnTo>
                  <a:lnTo>
                    <a:pt x="19" y="178"/>
                  </a:lnTo>
                  <a:lnTo>
                    <a:pt x="28" y="148"/>
                  </a:lnTo>
                  <a:lnTo>
                    <a:pt x="33" y="133"/>
                  </a:lnTo>
                  <a:lnTo>
                    <a:pt x="36" y="121"/>
                  </a:lnTo>
                  <a:lnTo>
                    <a:pt x="45" y="64"/>
                  </a:lnTo>
                  <a:lnTo>
                    <a:pt x="52" y="37"/>
                  </a:lnTo>
                  <a:lnTo>
                    <a:pt x="56" y="23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2" y="6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2" name="Freeform 1676"/>
            <p:cNvSpPr>
              <a:spLocks/>
            </p:cNvSpPr>
            <p:nvPr/>
          </p:nvSpPr>
          <p:spPr bwMode="auto">
            <a:xfrm>
              <a:off x="2742756" y="3172298"/>
              <a:ext cx="23813" cy="71438"/>
            </a:xfrm>
            <a:custGeom>
              <a:avLst/>
              <a:gdLst>
                <a:gd name="T0" fmla="*/ 2147483647 w 45"/>
                <a:gd name="T1" fmla="*/ 2147483647 h 134"/>
                <a:gd name="T2" fmla="*/ 2147483647 w 45"/>
                <a:gd name="T3" fmla="*/ 2147483647 h 134"/>
                <a:gd name="T4" fmla="*/ 2147483647 w 45"/>
                <a:gd name="T5" fmla="*/ 2147483647 h 134"/>
                <a:gd name="T6" fmla="*/ 2147483647 w 45"/>
                <a:gd name="T7" fmla="*/ 2147483647 h 134"/>
                <a:gd name="T8" fmla="*/ 2147483647 w 45"/>
                <a:gd name="T9" fmla="*/ 2147483647 h 134"/>
                <a:gd name="T10" fmla="*/ 2147483647 w 45"/>
                <a:gd name="T11" fmla="*/ 2147483647 h 134"/>
                <a:gd name="T12" fmla="*/ 2147483647 w 45"/>
                <a:gd name="T13" fmla="*/ 2147483647 h 134"/>
                <a:gd name="T14" fmla="*/ 2147483647 w 45"/>
                <a:gd name="T15" fmla="*/ 2147483647 h 134"/>
                <a:gd name="T16" fmla="*/ 2147483647 w 45"/>
                <a:gd name="T17" fmla="*/ 2147483647 h 134"/>
                <a:gd name="T18" fmla="*/ 2147483647 w 45"/>
                <a:gd name="T19" fmla="*/ 2147483647 h 134"/>
                <a:gd name="T20" fmla="*/ 2147483647 w 45"/>
                <a:gd name="T21" fmla="*/ 2147483647 h 134"/>
                <a:gd name="T22" fmla="*/ 0 w 45"/>
                <a:gd name="T23" fmla="*/ 2147483647 h 134"/>
                <a:gd name="T24" fmla="*/ 0 w 45"/>
                <a:gd name="T25" fmla="*/ 2147483647 h 134"/>
                <a:gd name="T26" fmla="*/ 0 w 45"/>
                <a:gd name="T27" fmla="*/ 2147483647 h 134"/>
                <a:gd name="T28" fmla="*/ 2147483647 w 45"/>
                <a:gd name="T29" fmla="*/ 2147483647 h 134"/>
                <a:gd name="T30" fmla="*/ 2147483647 w 45"/>
                <a:gd name="T31" fmla="*/ 2147483647 h 134"/>
                <a:gd name="T32" fmla="*/ 2147483647 w 45"/>
                <a:gd name="T33" fmla="*/ 2147483647 h 134"/>
                <a:gd name="T34" fmla="*/ 2147483647 w 45"/>
                <a:gd name="T35" fmla="*/ 2147483647 h 134"/>
                <a:gd name="T36" fmla="*/ 2147483647 w 45"/>
                <a:gd name="T37" fmla="*/ 2147483647 h 134"/>
                <a:gd name="T38" fmla="*/ 2147483647 w 45"/>
                <a:gd name="T39" fmla="*/ 2147483647 h 134"/>
                <a:gd name="T40" fmla="*/ 2147483647 w 45"/>
                <a:gd name="T41" fmla="*/ 2147483647 h 134"/>
                <a:gd name="T42" fmla="*/ 2147483647 w 45"/>
                <a:gd name="T43" fmla="*/ 2147483647 h 134"/>
                <a:gd name="T44" fmla="*/ 2147483647 w 45"/>
                <a:gd name="T45" fmla="*/ 2147483647 h 134"/>
                <a:gd name="T46" fmla="*/ 2147483647 w 45"/>
                <a:gd name="T47" fmla="*/ 2147483647 h 134"/>
                <a:gd name="T48" fmla="*/ 2147483647 w 45"/>
                <a:gd name="T49" fmla="*/ 2147483647 h 134"/>
                <a:gd name="T50" fmla="*/ 2147483647 w 45"/>
                <a:gd name="T51" fmla="*/ 2147483647 h 134"/>
                <a:gd name="T52" fmla="*/ 2147483647 w 45"/>
                <a:gd name="T53" fmla="*/ 2147483647 h 134"/>
                <a:gd name="T54" fmla="*/ 2147483647 w 45"/>
                <a:gd name="T55" fmla="*/ 2147483647 h 134"/>
                <a:gd name="T56" fmla="*/ 2147483647 w 45"/>
                <a:gd name="T57" fmla="*/ 2147483647 h 134"/>
                <a:gd name="T58" fmla="*/ 2147483647 w 45"/>
                <a:gd name="T59" fmla="*/ 2147483647 h 134"/>
                <a:gd name="T60" fmla="*/ 2147483647 w 45"/>
                <a:gd name="T61" fmla="*/ 2147483647 h 134"/>
                <a:gd name="T62" fmla="*/ 2147483647 w 45"/>
                <a:gd name="T63" fmla="*/ 2147483647 h 134"/>
                <a:gd name="T64" fmla="*/ 2147483647 w 45"/>
                <a:gd name="T65" fmla="*/ 2147483647 h 134"/>
                <a:gd name="T66" fmla="*/ 2147483647 w 45"/>
                <a:gd name="T67" fmla="*/ 2147483647 h 134"/>
                <a:gd name="T68" fmla="*/ 2147483647 w 45"/>
                <a:gd name="T69" fmla="*/ 0 h 134"/>
                <a:gd name="T70" fmla="*/ 2147483647 w 45"/>
                <a:gd name="T71" fmla="*/ 0 h 134"/>
                <a:gd name="T72" fmla="*/ 2147483647 w 45"/>
                <a:gd name="T73" fmla="*/ 0 h 134"/>
                <a:gd name="T74" fmla="*/ 2147483647 w 45"/>
                <a:gd name="T75" fmla="*/ 2147483647 h 134"/>
                <a:gd name="T76" fmla="*/ 2147483647 w 45"/>
                <a:gd name="T77" fmla="*/ 2147483647 h 134"/>
                <a:gd name="T78" fmla="*/ 2147483647 w 45"/>
                <a:gd name="T79" fmla="*/ 2147483647 h 13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" h="134">
                  <a:moveTo>
                    <a:pt x="31" y="4"/>
                  </a:moveTo>
                  <a:lnTo>
                    <a:pt x="31" y="4"/>
                  </a:lnTo>
                  <a:lnTo>
                    <a:pt x="26" y="20"/>
                  </a:lnTo>
                  <a:lnTo>
                    <a:pt x="23" y="35"/>
                  </a:lnTo>
                  <a:lnTo>
                    <a:pt x="18" y="67"/>
                  </a:lnTo>
                  <a:lnTo>
                    <a:pt x="11" y="95"/>
                  </a:lnTo>
                  <a:lnTo>
                    <a:pt x="7" y="110"/>
                  </a:lnTo>
                  <a:lnTo>
                    <a:pt x="4" y="117"/>
                  </a:lnTo>
                  <a:lnTo>
                    <a:pt x="2" y="122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11" y="132"/>
                  </a:lnTo>
                  <a:lnTo>
                    <a:pt x="14" y="126"/>
                  </a:lnTo>
                  <a:lnTo>
                    <a:pt x="16" y="121"/>
                  </a:lnTo>
                  <a:lnTo>
                    <a:pt x="21" y="109"/>
                  </a:lnTo>
                  <a:lnTo>
                    <a:pt x="23" y="96"/>
                  </a:lnTo>
                  <a:lnTo>
                    <a:pt x="26" y="86"/>
                  </a:lnTo>
                  <a:lnTo>
                    <a:pt x="31" y="67"/>
                  </a:lnTo>
                  <a:lnTo>
                    <a:pt x="35" y="46"/>
                  </a:lnTo>
                  <a:lnTo>
                    <a:pt x="40" y="27"/>
                  </a:lnTo>
                  <a:lnTo>
                    <a:pt x="44" y="8"/>
                  </a:lnTo>
                  <a:lnTo>
                    <a:pt x="45" y="6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3" name="Freeform 1677"/>
            <p:cNvSpPr>
              <a:spLocks/>
            </p:cNvSpPr>
            <p:nvPr/>
          </p:nvSpPr>
          <p:spPr bwMode="auto">
            <a:xfrm>
              <a:off x="2760218" y="3191348"/>
              <a:ext cx="19050" cy="47625"/>
            </a:xfrm>
            <a:custGeom>
              <a:avLst/>
              <a:gdLst>
                <a:gd name="T0" fmla="*/ 2147483647 w 34"/>
                <a:gd name="T1" fmla="*/ 2147483647 h 90"/>
                <a:gd name="T2" fmla="*/ 2147483647 w 34"/>
                <a:gd name="T3" fmla="*/ 2147483647 h 90"/>
                <a:gd name="T4" fmla="*/ 2147483647 w 34"/>
                <a:gd name="T5" fmla="*/ 2147483647 h 90"/>
                <a:gd name="T6" fmla="*/ 2147483647 w 34"/>
                <a:gd name="T7" fmla="*/ 2147483647 h 90"/>
                <a:gd name="T8" fmla="*/ 2147483647 w 34"/>
                <a:gd name="T9" fmla="*/ 2147483647 h 90"/>
                <a:gd name="T10" fmla="*/ 2147483647 w 34"/>
                <a:gd name="T11" fmla="*/ 2147483647 h 90"/>
                <a:gd name="T12" fmla="*/ 2147483647 w 34"/>
                <a:gd name="T13" fmla="*/ 2147483647 h 90"/>
                <a:gd name="T14" fmla="*/ 0 w 34"/>
                <a:gd name="T15" fmla="*/ 2147483647 h 90"/>
                <a:gd name="T16" fmla="*/ 0 w 34"/>
                <a:gd name="T17" fmla="*/ 2147483647 h 90"/>
                <a:gd name="T18" fmla="*/ 0 w 34"/>
                <a:gd name="T19" fmla="*/ 2147483647 h 90"/>
                <a:gd name="T20" fmla="*/ 2147483647 w 34"/>
                <a:gd name="T21" fmla="*/ 2147483647 h 90"/>
                <a:gd name="T22" fmla="*/ 2147483647 w 34"/>
                <a:gd name="T23" fmla="*/ 2147483647 h 90"/>
                <a:gd name="T24" fmla="*/ 2147483647 w 34"/>
                <a:gd name="T25" fmla="*/ 2147483647 h 90"/>
                <a:gd name="T26" fmla="*/ 2147483647 w 34"/>
                <a:gd name="T27" fmla="*/ 2147483647 h 90"/>
                <a:gd name="T28" fmla="*/ 2147483647 w 34"/>
                <a:gd name="T29" fmla="*/ 2147483647 h 90"/>
                <a:gd name="T30" fmla="*/ 2147483647 w 34"/>
                <a:gd name="T31" fmla="*/ 2147483647 h 90"/>
                <a:gd name="T32" fmla="*/ 2147483647 w 34"/>
                <a:gd name="T33" fmla="*/ 2147483647 h 90"/>
                <a:gd name="T34" fmla="*/ 2147483647 w 34"/>
                <a:gd name="T35" fmla="*/ 2147483647 h 90"/>
                <a:gd name="T36" fmla="*/ 2147483647 w 34"/>
                <a:gd name="T37" fmla="*/ 2147483647 h 90"/>
                <a:gd name="T38" fmla="*/ 2147483647 w 34"/>
                <a:gd name="T39" fmla="*/ 2147483647 h 90"/>
                <a:gd name="T40" fmla="*/ 2147483647 w 34"/>
                <a:gd name="T41" fmla="*/ 2147483647 h 90"/>
                <a:gd name="T42" fmla="*/ 2147483647 w 34"/>
                <a:gd name="T43" fmla="*/ 2147483647 h 90"/>
                <a:gd name="T44" fmla="*/ 2147483647 w 34"/>
                <a:gd name="T45" fmla="*/ 2147483647 h 90"/>
                <a:gd name="T46" fmla="*/ 2147483647 w 34"/>
                <a:gd name="T47" fmla="*/ 2147483647 h 90"/>
                <a:gd name="T48" fmla="*/ 2147483647 w 34"/>
                <a:gd name="T49" fmla="*/ 2147483647 h 90"/>
                <a:gd name="T50" fmla="*/ 2147483647 w 34"/>
                <a:gd name="T51" fmla="*/ 2147483647 h 90"/>
                <a:gd name="T52" fmla="*/ 2147483647 w 34"/>
                <a:gd name="T53" fmla="*/ 2147483647 h 90"/>
                <a:gd name="T54" fmla="*/ 2147483647 w 34"/>
                <a:gd name="T55" fmla="*/ 0 h 90"/>
                <a:gd name="T56" fmla="*/ 2147483647 w 34"/>
                <a:gd name="T57" fmla="*/ 0 h 90"/>
                <a:gd name="T58" fmla="*/ 2147483647 w 34"/>
                <a:gd name="T59" fmla="*/ 0 h 90"/>
                <a:gd name="T60" fmla="*/ 2147483647 w 34"/>
                <a:gd name="T61" fmla="*/ 2147483647 h 90"/>
                <a:gd name="T62" fmla="*/ 2147483647 w 34"/>
                <a:gd name="T63" fmla="*/ 2147483647 h 90"/>
                <a:gd name="T64" fmla="*/ 2147483647 w 34"/>
                <a:gd name="T65" fmla="*/ 2147483647 h 90"/>
                <a:gd name="T66" fmla="*/ 2147483647 w 34"/>
                <a:gd name="T67" fmla="*/ 2147483647 h 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4" h="90">
                  <a:moveTo>
                    <a:pt x="21" y="7"/>
                  </a:moveTo>
                  <a:lnTo>
                    <a:pt x="21" y="7"/>
                  </a:lnTo>
                  <a:lnTo>
                    <a:pt x="19" y="16"/>
                  </a:lnTo>
                  <a:lnTo>
                    <a:pt x="18" y="26"/>
                  </a:lnTo>
                  <a:lnTo>
                    <a:pt x="11" y="45"/>
                  </a:lnTo>
                  <a:lnTo>
                    <a:pt x="5" y="64"/>
                  </a:lnTo>
                  <a:lnTo>
                    <a:pt x="2" y="7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88"/>
                  </a:lnTo>
                  <a:lnTo>
                    <a:pt x="5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3" y="87"/>
                  </a:lnTo>
                  <a:lnTo>
                    <a:pt x="14" y="84"/>
                  </a:lnTo>
                  <a:lnTo>
                    <a:pt x="15" y="73"/>
                  </a:lnTo>
                  <a:lnTo>
                    <a:pt x="18" y="64"/>
                  </a:lnTo>
                  <a:lnTo>
                    <a:pt x="25" y="45"/>
                  </a:lnTo>
                  <a:lnTo>
                    <a:pt x="32" y="26"/>
                  </a:lnTo>
                  <a:lnTo>
                    <a:pt x="33" y="16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1" y="4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4" name="Freeform 1678"/>
            <p:cNvSpPr>
              <a:spLocks/>
            </p:cNvSpPr>
            <p:nvPr/>
          </p:nvSpPr>
          <p:spPr bwMode="auto">
            <a:xfrm>
              <a:off x="2776093" y="3200873"/>
              <a:ext cx="14288" cy="38100"/>
            </a:xfrm>
            <a:custGeom>
              <a:avLst/>
              <a:gdLst>
                <a:gd name="T0" fmla="*/ 2147483647 w 27"/>
                <a:gd name="T1" fmla="*/ 2147483647 h 72"/>
                <a:gd name="T2" fmla="*/ 2147483647 w 27"/>
                <a:gd name="T3" fmla="*/ 2147483647 h 72"/>
                <a:gd name="T4" fmla="*/ 2147483647 w 27"/>
                <a:gd name="T5" fmla="*/ 2147483647 h 72"/>
                <a:gd name="T6" fmla="*/ 2147483647 w 27"/>
                <a:gd name="T7" fmla="*/ 2147483647 h 72"/>
                <a:gd name="T8" fmla="*/ 2147483647 w 27"/>
                <a:gd name="T9" fmla="*/ 2147483647 h 72"/>
                <a:gd name="T10" fmla="*/ 0 w 27"/>
                <a:gd name="T11" fmla="*/ 2147483647 h 72"/>
                <a:gd name="T12" fmla="*/ 0 w 27"/>
                <a:gd name="T13" fmla="*/ 2147483647 h 72"/>
                <a:gd name="T14" fmla="*/ 0 w 27"/>
                <a:gd name="T15" fmla="*/ 2147483647 h 72"/>
                <a:gd name="T16" fmla="*/ 0 w 27"/>
                <a:gd name="T17" fmla="*/ 2147483647 h 72"/>
                <a:gd name="T18" fmla="*/ 2147483647 w 27"/>
                <a:gd name="T19" fmla="*/ 2147483647 h 72"/>
                <a:gd name="T20" fmla="*/ 2147483647 w 27"/>
                <a:gd name="T21" fmla="*/ 2147483647 h 72"/>
                <a:gd name="T22" fmla="*/ 2147483647 w 27"/>
                <a:gd name="T23" fmla="*/ 2147483647 h 72"/>
                <a:gd name="T24" fmla="*/ 2147483647 w 27"/>
                <a:gd name="T25" fmla="*/ 2147483647 h 72"/>
                <a:gd name="T26" fmla="*/ 2147483647 w 27"/>
                <a:gd name="T27" fmla="*/ 2147483647 h 72"/>
                <a:gd name="T28" fmla="*/ 2147483647 w 27"/>
                <a:gd name="T29" fmla="*/ 2147483647 h 72"/>
                <a:gd name="T30" fmla="*/ 2147483647 w 27"/>
                <a:gd name="T31" fmla="*/ 2147483647 h 72"/>
                <a:gd name="T32" fmla="*/ 2147483647 w 27"/>
                <a:gd name="T33" fmla="*/ 2147483647 h 72"/>
                <a:gd name="T34" fmla="*/ 2147483647 w 27"/>
                <a:gd name="T35" fmla="*/ 2147483647 h 72"/>
                <a:gd name="T36" fmla="*/ 2147483647 w 27"/>
                <a:gd name="T37" fmla="*/ 2147483647 h 72"/>
                <a:gd name="T38" fmla="*/ 2147483647 w 27"/>
                <a:gd name="T39" fmla="*/ 2147483647 h 72"/>
                <a:gd name="T40" fmla="*/ 2147483647 w 27"/>
                <a:gd name="T41" fmla="*/ 2147483647 h 72"/>
                <a:gd name="T42" fmla="*/ 2147483647 w 27"/>
                <a:gd name="T43" fmla="*/ 2147483647 h 72"/>
                <a:gd name="T44" fmla="*/ 2147483647 w 27"/>
                <a:gd name="T45" fmla="*/ 2147483647 h 72"/>
                <a:gd name="T46" fmla="*/ 2147483647 w 27"/>
                <a:gd name="T47" fmla="*/ 2147483647 h 72"/>
                <a:gd name="T48" fmla="*/ 2147483647 w 27"/>
                <a:gd name="T49" fmla="*/ 0 h 72"/>
                <a:gd name="T50" fmla="*/ 2147483647 w 27"/>
                <a:gd name="T51" fmla="*/ 0 h 72"/>
                <a:gd name="T52" fmla="*/ 2147483647 w 27"/>
                <a:gd name="T53" fmla="*/ 0 h 72"/>
                <a:gd name="T54" fmla="*/ 2147483647 w 27"/>
                <a:gd name="T55" fmla="*/ 2147483647 h 72"/>
                <a:gd name="T56" fmla="*/ 2147483647 w 27"/>
                <a:gd name="T57" fmla="*/ 2147483647 h 72"/>
                <a:gd name="T58" fmla="*/ 2147483647 w 27"/>
                <a:gd name="T59" fmla="*/ 2147483647 h 7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" h="72">
                  <a:moveTo>
                    <a:pt x="14" y="4"/>
                  </a:moveTo>
                  <a:lnTo>
                    <a:pt x="14" y="4"/>
                  </a:lnTo>
                  <a:lnTo>
                    <a:pt x="10" y="19"/>
                  </a:lnTo>
                  <a:lnTo>
                    <a:pt x="7" y="34"/>
                  </a:lnTo>
                  <a:lnTo>
                    <a:pt x="4" y="49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2"/>
                  </a:lnTo>
                  <a:lnTo>
                    <a:pt x="11" y="70"/>
                  </a:lnTo>
                  <a:lnTo>
                    <a:pt x="14" y="68"/>
                  </a:lnTo>
                  <a:lnTo>
                    <a:pt x="17" y="53"/>
                  </a:lnTo>
                  <a:lnTo>
                    <a:pt x="19" y="38"/>
                  </a:lnTo>
                  <a:lnTo>
                    <a:pt x="23" y="23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2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5" name="Freeform 1679"/>
            <p:cNvSpPr>
              <a:spLocks/>
            </p:cNvSpPr>
            <p:nvPr/>
          </p:nvSpPr>
          <p:spPr bwMode="auto">
            <a:xfrm>
              <a:off x="2320481" y="3685061"/>
              <a:ext cx="26988" cy="42863"/>
            </a:xfrm>
            <a:custGeom>
              <a:avLst/>
              <a:gdLst>
                <a:gd name="T0" fmla="*/ 2147483647 w 50"/>
                <a:gd name="T1" fmla="*/ 2147483647 h 81"/>
                <a:gd name="T2" fmla="*/ 2147483647 w 50"/>
                <a:gd name="T3" fmla="*/ 2147483647 h 81"/>
                <a:gd name="T4" fmla="*/ 2147483647 w 50"/>
                <a:gd name="T5" fmla="*/ 2147483647 h 81"/>
                <a:gd name="T6" fmla="*/ 2147483647 w 50"/>
                <a:gd name="T7" fmla="*/ 2147483647 h 81"/>
                <a:gd name="T8" fmla="*/ 2147483647 w 50"/>
                <a:gd name="T9" fmla="*/ 2147483647 h 81"/>
                <a:gd name="T10" fmla="*/ 2147483647 w 50"/>
                <a:gd name="T11" fmla="*/ 2147483647 h 81"/>
                <a:gd name="T12" fmla="*/ 2147483647 w 50"/>
                <a:gd name="T13" fmla="*/ 2147483647 h 81"/>
                <a:gd name="T14" fmla="*/ 2147483647 w 50"/>
                <a:gd name="T15" fmla="*/ 2147483647 h 81"/>
                <a:gd name="T16" fmla="*/ 0 w 50"/>
                <a:gd name="T17" fmla="*/ 2147483647 h 81"/>
                <a:gd name="T18" fmla="*/ 0 w 50"/>
                <a:gd name="T19" fmla="*/ 2147483647 h 81"/>
                <a:gd name="T20" fmla="*/ 0 w 50"/>
                <a:gd name="T21" fmla="*/ 2147483647 h 81"/>
                <a:gd name="T22" fmla="*/ 2147483647 w 50"/>
                <a:gd name="T23" fmla="*/ 2147483647 h 81"/>
                <a:gd name="T24" fmla="*/ 2147483647 w 50"/>
                <a:gd name="T25" fmla="*/ 2147483647 h 81"/>
                <a:gd name="T26" fmla="*/ 2147483647 w 50"/>
                <a:gd name="T27" fmla="*/ 2147483647 h 81"/>
                <a:gd name="T28" fmla="*/ 2147483647 w 50"/>
                <a:gd name="T29" fmla="*/ 2147483647 h 81"/>
                <a:gd name="T30" fmla="*/ 2147483647 w 50"/>
                <a:gd name="T31" fmla="*/ 2147483647 h 81"/>
                <a:gd name="T32" fmla="*/ 2147483647 w 50"/>
                <a:gd name="T33" fmla="*/ 2147483647 h 81"/>
                <a:gd name="T34" fmla="*/ 2147483647 w 50"/>
                <a:gd name="T35" fmla="*/ 2147483647 h 81"/>
                <a:gd name="T36" fmla="*/ 2147483647 w 50"/>
                <a:gd name="T37" fmla="*/ 2147483647 h 81"/>
                <a:gd name="T38" fmla="*/ 2147483647 w 50"/>
                <a:gd name="T39" fmla="*/ 2147483647 h 81"/>
                <a:gd name="T40" fmla="*/ 2147483647 w 50"/>
                <a:gd name="T41" fmla="*/ 2147483647 h 81"/>
                <a:gd name="T42" fmla="*/ 2147483647 w 50"/>
                <a:gd name="T43" fmla="*/ 2147483647 h 81"/>
                <a:gd name="T44" fmla="*/ 2147483647 w 50"/>
                <a:gd name="T45" fmla="*/ 2147483647 h 81"/>
                <a:gd name="T46" fmla="*/ 2147483647 w 50"/>
                <a:gd name="T47" fmla="*/ 2147483647 h 81"/>
                <a:gd name="T48" fmla="*/ 2147483647 w 50"/>
                <a:gd name="T49" fmla="*/ 2147483647 h 81"/>
                <a:gd name="T50" fmla="*/ 2147483647 w 50"/>
                <a:gd name="T51" fmla="*/ 2147483647 h 81"/>
                <a:gd name="T52" fmla="*/ 2147483647 w 50"/>
                <a:gd name="T53" fmla="*/ 2147483647 h 81"/>
                <a:gd name="T54" fmla="*/ 2147483647 w 50"/>
                <a:gd name="T55" fmla="*/ 2147483647 h 81"/>
                <a:gd name="T56" fmla="*/ 2147483647 w 50"/>
                <a:gd name="T57" fmla="*/ 2147483647 h 81"/>
                <a:gd name="T58" fmla="*/ 2147483647 w 50"/>
                <a:gd name="T59" fmla="*/ 2147483647 h 81"/>
                <a:gd name="T60" fmla="*/ 2147483647 w 50"/>
                <a:gd name="T61" fmla="*/ 2147483647 h 81"/>
                <a:gd name="T62" fmla="*/ 2147483647 w 50"/>
                <a:gd name="T63" fmla="*/ 2147483647 h 81"/>
                <a:gd name="T64" fmla="*/ 2147483647 w 50"/>
                <a:gd name="T65" fmla="*/ 2147483647 h 81"/>
                <a:gd name="T66" fmla="*/ 2147483647 w 50"/>
                <a:gd name="T67" fmla="*/ 2147483647 h 81"/>
                <a:gd name="T68" fmla="*/ 2147483647 w 50"/>
                <a:gd name="T69" fmla="*/ 0 h 81"/>
                <a:gd name="T70" fmla="*/ 2147483647 w 50"/>
                <a:gd name="T71" fmla="*/ 0 h 81"/>
                <a:gd name="T72" fmla="*/ 2147483647 w 50"/>
                <a:gd name="T73" fmla="*/ 2147483647 h 81"/>
                <a:gd name="T74" fmla="*/ 2147483647 w 50"/>
                <a:gd name="T75" fmla="*/ 2147483647 h 81"/>
                <a:gd name="T76" fmla="*/ 2147483647 w 50"/>
                <a:gd name="T77" fmla="*/ 214748364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0" h="81">
                  <a:moveTo>
                    <a:pt x="38" y="4"/>
                  </a:moveTo>
                  <a:lnTo>
                    <a:pt x="38" y="4"/>
                  </a:lnTo>
                  <a:lnTo>
                    <a:pt x="24" y="24"/>
                  </a:lnTo>
                  <a:lnTo>
                    <a:pt x="19" y="35"/>
                  </a:lnTo>
                  <a:lnTo>
                    <a:pt x="11" y="44"/>
                  </a:lnTo>
                  <a:lnTo>
                    <a:pt x="5" y="51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2" y="78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7" y="58"/>
                  </a:lnTo>
                  <a:lnTo>
                    <a:pt x="23" y="51"/>
                  </a:lnTo>
                  <a:lnTo>
                    <a:pt x="28" y="46"/>
                  </a:lnTo>
                  <a:lnTo>
                    <a:pt x="34" y="38"/>
                  </a:lnTo>
                  <a:lnTo>
                    <a:pt x="39" y="28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6" name="Freeform 1680"/>
            <p:cNvSpPr>
              <a:spLocks/>
            </p:cNvSpPr>
            <p:nvPr/>
          </p:nvSpPr>
          <p:spPr bwMode="auto">
            <a:xfrm>
              <a:off x="2334768" y="3683473"/>
              <a:ext cx="31750" cy="49213"/>
            </a:xfrm>
            <a:custGeom>
              <a:avLst/>
              <a:gdLst>
                <a:gd name="T0" fmla="*/ 2147483647 w 58"/>
                <a:gd name="T1" fmla="*/ 2147483647 h 91"/>
                <a:gd name="T2" fmla="*/ 2147483647 w 58"/>
                <a:gd name="T3" fmla="*/ 2147483647 h 91"/>
                <a:gd name="T4" fmla="*/ 2147483647 w 58"/>
                <a:gd name="T5" fmla="*/ 2147483647 h 91"/>
                <a:gd name="T6" fmla="*/ 2147483647 w 58"/>
                <a:gd name="T7" fmla="*/ 2147483647 h 91"/>
                <a:gd name="T8" fmla="*/ 2147483647 w 58"/>
                <a:gd name="T9" fmla="*/ 2147483647 h 91"/>
                <a:gd name="T10" fmla="*/ 2147483647 w 58"/>
                <a:gd name="T11" fmla="*/ 2147483647 h 91"/>
                <a:gd name="T12" fmla="*/ 2147483647 w 58"/>
                <a:gd name="T13" fmla="*/ 2147483647 h 91"/>
                <a:gd name="T14" fmla="*/ 2147483647 w 58"/>
                <a:gd name="T15" fmla="*/ 2147483647 h 91"/>
                <a:gd name="T16" fmla="*/ 2147483647 w 58"/>
                <a:gd name="T17" fmla="*/ 2147483647 h 91"/>
                <a:gd name="T18" fmla="*/ 0 w 58"/>
                <a:gd name="T19" fmla="*/ 2147483647 h 91"/>
                <a:gd name="T20" fmla="*/ 0 w 58"/>
                <a:gd name="T21" fmla="*/ 2147483647 h 91"/>
                <a:gd name="T22" fmla="*/ 0 w 58"/>
                <a:gd name="T23" fmla="*/ 2147483647 h 91"/>
                <a:gd name="T24" fmla="*/ 0 w 58"/>
                <a:gd name="T25" fmla="*/ 2147483647 h 91"/>
                <a:gd name="T26" fmla="*/ 2147483647 w 58"/>
                <a:gd name="T27" fmla="*/ 2147483647 h 91"/>
                <a:gd name="T28" fmla="*/ 2147483647 w 58"/>
                <a:gd name="T29" fmla="*/ 2147483647 h 91"/>
                <a:gd name="T30" fmla="*/ 2147483647 w 58"/>
                <a:gd name="T31" fmla="*/ 2147483647 h 91"/>
                <a:gd name="T32" fmla="*/ 2147483647 w 58"/>
                <a:gd name="T33" fmla="*/ 2147483647 h 91"/>
                <a:gd name="T34" fmla="*/ 2147483647 w 58"/>
                <a:gd name="T35" fmla="*/ 2147483647 h 91"/>
                <a:gd name="T36" fmla="*/ 2147483647 w 58"/>
                <a:gd name="T37" fmla="*/ 2147483647 h 91"/>
                <a:gd name="T38" fmla="*/ 2147483647 w 58"/>
                <a:gd name="T39" fmla="*/ 2147483647 h 91"/>
                <a:gd name="T40" fmla="*/ 2147483647 w 58"/>
                <a:gd name="T41" fmla="*/ 2147483647 h 91"/>
                <a:gd name="T42" fmla="*/ 2147483647 w 58"/>
                <a:gd name="T43" fmla="*/ 2147483647 h 91"/>
                <a:gd name="T44" fmla="*/ 2147483647 w 58"/>
                <a:gd name="T45" fmla="*/ 2147483647 h 91"/>
                <a:gd name="T46" fmla="*/ 2147483647 w 58"/>
                <a:gd name="T47" fmla="*/ 2147483647 h 91"/>
                <a:gd name="T48" fmla="*/ 2147483647 w 58"/>
                <a:gd name="T49" fmla="*/ 2147483647 h 91"/>
                <a:gd name="T50" fmla="*/ 2147483647 w 58"/>
                <a:gd name="T51" fmla="*/ 2147483647 h 91"/>
                <a:gd name="T52" fmla="*/ 2147483647 w 58"/>
                <a:gd name="T53" fmla="*/ 2147483647 h 91"/>
                <a:gd name="T54" fmla="*/ 2147483647 w 58"/>
                <a:gd name="T55" fmla="*/ 2147483647 h 91"/>
                <a:gd name="T56" fmla="*/ 2147483647 w 58"/>
                <a:gd name="T57" fmla="*/ 2147483647 h 91"/>
                <a:gd name="T58" fmla="*/ 2147483647 w 58"/>
                <a:gd name="T59" fmla="*/ 2147483647 h 91"/>
                <a:gd name="T60" fmla="*/ 2147483647 w 58"/>
                <a:gd name="T61" fmla="*/ 2147483647 h 91"/>
                <a:gd name="T62" fmla="*/ 2147483647 w 58"/>
                <a:gd name="T63" fmla="*/ 2147483647 h 91"/>
                <a:gd name="T64" fmla="*/ 2147483647 w 58"/>
                <a:gd name="T65" fmla="*/ 2147483647 h 91"/>
                <a:gd name="T66" fmla="*/ 2147483647 w 58"/>
                <a:gd name="T67" fmla="*/ 0 h 91"/>
                <a:gd name="T68" fmla="*/ 2147483647 w 58"/>
                <a:gd name="T69" fmla="*/ 0 h 91"/>
                <a:gd name="T70" fmla="*/ 2147483647 w 58"/>
                <a:gd name="T71" fmla="*/ 0 h 91"/>
                <a:gd name="T72" fmla="*/ 2147483647 w 58"/>
                <a:gd name="T73" fmla="*/ 2147483647 h 91"/>
                <a:gd name="T74" fmla="*/ 2147483647 w 58"/>
                <a:gd name="T75" fmla="*/ 2147483647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" h="91">
                  <a:moveTo>
                    <a:pt x="46" y="1"/>
                  </a:moveTo>
                  <a:lnTo>
                    <a:pt x="46" y="1"/>
                  </a:lnTo>
                  <a:lnTo>
                    <a:pt x="38" y="9"/>
                  </a:lnTo>
                  <a:lnTo>
                    <a:pt x="32" y="19"/>
                  </a:lnTo>
                  <a:lnTo>
                    <a:pt x="23" y="39"/>
                  </a:lnTo>
                  <a:lnTo>
                    <a:pt x="18" y="50"/>
                  </a:lnTo>
                  <a:lnTo>
                    <a:pt x="11" y="61"/>
                  </a:lnTo>
                  <a:lnTo>
                    <a:pt x="4" y="72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89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2" y="88"/>
                  </a:lnTo>
                  <a:lnTo>
                    <a:pt x="13" y="87"/>
                  </a:lnTo>
                  <a:lnTo>
                    <a:pt x="18" y="76"/>
                  </a:lnTo>
                  <a:lnTo>
                    <a:pt x="23" y="66"/>
                  </a:lnTo>
                  <a:lnTo>
                    <a:pt x="28" y="57"/>
                  </a:lnTo>
                  <a:lnTo>
                    <a:pt x="34" y="46"/>
                  </a:lnTo>
                  <a:lnTo>
                    <a:pt x="43" y="27"/>
                  </a:lnTo>
                  <a:lnTo>
                    <a:pt x="49" y="19"/>
                  </a:lnTo>
                  <a:lnTo>
                    <a:pt x="56" y="11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7" name="Freeform 1681"/>
            <p:cNvSpPr>
              <a:spLocks/>
            </p:cNvSpPr>
            <p:nvPr/>
          </p:nvSpPr>
          <p:spPr bwMode="auto">
            <a:xfrm>
              <a:off x="2347468" y="3688236"/>
              <a:ext cx="39688" cy="52388"/>
            </a:xfrm>
            <a:custGeom>
              <a:avLst/>
              <a:gdLst>
                <a:gd name="T0" fmla="*/ 2147483647 w 75"/>
                <a:gd name="T1" fmla="*/ 2147483647 h 99"/>
                <a:gd name="T2" fmla="*/ 2147483647 w 75"/>
                <a:gd name="T3" fmla="*/ 2147483647 h 99"/>
                <a:gd name="T4" fmla="*/ 2147483647 w 75"/>
                <a:gd name="T5" fmla="*/ 2147483647 h 99"/>
                <a:gd name="T6" fmla="*/ 2147483647 w 75"/>
                <a:gd name="T7" fmla="*/ 2147483647 h 99"/>
                <a:gd name="T8" fmla="*/ 2147483647 w 75"/>
                <a:gd name="T9" fmla="*/ 2147483647 h 99"/>
                <a:gd name="T10" fmla="*/ 2147483647 w 75"/>
                <a:gd name="T11" fmla="*/ 2147483647 h 99"/>
                <a:gd name="T12" fmla="*/ 2147483647 w 75"/>
                <a:gd name="T13" fmla="*/ 2147483647 h 99"/>
                <a:gd name="T14" fmla="*/ 2147483647 w 75"/>
                <a:gd name="T15" fmla="*/ 2147483647 h 99"/>
                <a:gd name="T16" fmla="*/ 0 w 75"/>
                <a:gd name="T17" fmla="*/ 2147483647 h 99"/>
                <a:gd name="T18" fmla="*/ 0 w 75"/>
                <a:gd name="T19" fmla="*/ 2147483647 h 99"/>
                <a:gd name="T20" fmla="*/ 2147483647 w 75"/>
                <a:gd name="T21" fmla="*/ 2147483647 h 99"/>
                <a:gd name="T22" fmla="*/ 2147483647 w 75"/>
                <a:gd name="T23" fmla="*/ 2147483647 h 99"/>
                <a:gd name="T24" fmla="*/ 2147483647 w 75"/>
                <a:gd name="T25" fmla="*/ 2147483647 h 99"/>
                <a:gd name="T26" fmla="*/ 2147483647 w 75"/>
                <a:gd name="T27" fmla="*/ 2147483647 h 99"/>
                <a:gd name="T28" fmla="*/ 2147483647 w 75"/>
                <a:gd name="T29" fmla="*/ 2147483647 h 99"/>
                <a:gd name="T30" fmla="*/ 2147483647 w 75"/>
                <a:gd name="T31" fmla="*/ 2147483647 h 99"/>
                <a:gd name="T32" fmla="*/ 2147483647 w 75"/>
                <a:gd name="T33" fmla="*/ 2147483647 h 99"/>
                <a:gd name="T34" fmla="*/ 2147483647 w 75"/>
                <a:gd name="T35" fmla="*/ 2147483647 h 99"/>
                <a:gd name="T36" fmla="*/ 2147483647 w 75"/>
                <a:gd name="T37" fmla="*/ 2147483647 h 99"/>
                <a:gd name="T38" fmla="*/ 2147483647 w 75"/>
                <a:gd name="T39" fmla="*/ 2147483647 h 99"/>
                <a:gd name="T40" fmla="*/ 2147483647 w 75"/>
                <a:gd name="T41" fmla="*/ 2147483647 h 99"/>
                <a:gd name="T42" fmla="*/ 2147483647 w 75"/>
                <a:gd name="T43" fmla="*/ 2147483647 h 99"/>
                <a:gd name="T44" fmla="*/ 2147483647 w 75"/>
                <a:gd name="T45" fmla="*/ 2147483647 h 99"/>
                <a:gd name="T46" fmla="*/ 2147483647 w 75"/>
                <a:gd name="T47" fmla="*/ 2147483647 h 99"/>
                <a:gd name="T48" fmla="*/ 2147483647 w 75"/>
                <a:gd name="T49" fmla="*/ 2147483647 h 99"/>
                <a:gd name="T50" fmla="*/ 2147483647 w 75"/>
                <a:gd name="T51" fmla="*/ 2147483647 h 99"/>
                <a:gd name="T52" fmla="*/ 2147483647 w 75"/>
                <a:gd name="T53" fmla="*/ 2147483647 h 99"/>
                <a:gd name="T54" fmla="*/ 2147483647 w 75"/>
                <a:gd name="T55" fmla="*/ 2147483647 h 99"/>
                <a:gd name="T56" fmla="*/ 2147483647 w 75"/>
                <a:gd name="T57" fmla="*/ 2147483647 h 99"/>
                <a:gd name="T58" fmla="*/ 2147483647 w 75"/>
                <a:gd name="T59" fmla="*/ 2147483647 h 99"/>
                <a:gd name="T60" fmla="*/ 2147483647 w 75"/>
                <a:gd name="T61" fmla="*/ 2147483647 h 99"/>
                <a:gd name="T62" fmla="*/ 2147483647 w 75"/>
                <a:gd name="T63" fmla="*/ 2147483647 h 99"/>
                <a:gd name="T64" fmla="*/ 2147483647 w 75"/>
                <a:gd name="T65" fmla="*/ 2147483647 h 99"/>
                <a:gd name="T66" fmla="*/ 2147483647 w 75"/>
                <a:gd name="T67" fmla="*/ 0 h 99"/>
                <a:gd name="T68" fmla="*/ 2147483647 w 75"/>
                <a:gd name="T69" fmla="*/ 0 h 99"/>
                <a:gd name="T70" fmla="*/ 2147483647 w 75"/>
                <a:gd name="T71" fmla="*/ 2147483647 h 99"/>
                <a:gd name="T72" fmla="*/ 2147483647 w 75"/>
                <a:gd name="T73" fmla="*/ 2147483647 h 9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5" h="99">
                  <a:moveTo>
                    <a:pt x="65" y="2"/>
                  </a:moveTo>
                  <a:lnTo>
                    <a:pt x="65" y="2"/>
                  </a:lnTo>
                  <a:lnTo>
                    <a:pt x="56" y="9"/>
                  </a:lnTo>
                  <a:lnTo>
                    <a:pt x="47" y="17"/>
                  </a:lnTo>
                  <a:lnTo>
                    <a:pt x="34" y="37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2" y="97"/>
                  </a:lnTo>
                  <a:lnTo>
                    <a:pt x="15" y="94"/>
                  </a:lnTo>
                  <a:lnTo>
                    <a:pt x="18" y="91"/>
                  </a:lnTo>
                  <a:lnTo>
                    <a:pt x="18" y="89"/>
                  </a:lnTo>
                  <a:lnTo>
                    <a:pt x="28" y="70"/>
                  </a:lnTo>
                  <a:lnTo>
                    <a:pt x="41" y="52"/>
                  </a:lnTo>
                  <a:lnTo>
                    <a:pt x="54" y="30"/>
                  </a:lnTo>
                  <a:lnTo>
                    <a:pt x="62" y="21"/>
                  </a:lnTo>
                  <a:lnTo>
                    <a:pt x="66" y="17"/>
                  </a:lnTo>
                  <a:lnTo>
                    <a:pt x="72" y="13"/>
                  </a:lnTo>
                  <a:lnTo>
                    <a:pt x="75" y="11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4"/>
                  </a:lnTo>
                  <a:lnTo>
                    <a:pt x="72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8" name="Freeform 1682"/>
            <p:cNvSpPr>
              <a:spLocks/>
            </p:cNvSpPr>
            <p:nvPr/>
          </p:nvSpPr>
          <p:spPr bwMode="auto">
            <a:xfrm>
              <a:off x="2371281" y="3692998"/>
              <a:ext cx="39688" cy="44450"/>
            </a:xfrm>
            <a:custGeom>
              <a:avLst/>
              <a:gdLst>
                <a:gd name="T0" fmla="*/ 2147483647 w 74"/>
                <a:gd name="T1" fmla="*/ 2147483647 h 86"/>
                <a:gd name="T2" fmla="*/ 2147483647 w 74"/>
                <a:gd name="T3" fmla="*/ 2147483647 h 86"/>
                <a:gd name="T4" fmla="*/ 2147483647 w 74"/>
                <a:gd name="T5" fmla="*/ 2147483647 h 86"/>
                <a:gd name="T6" fmla="*/ 2147483647 w 74"/>
                <a:gd name="T7" fmla="*/ 2147483647 h 86"/>
                <a:gd name="T8" fmla="*/ 2147483647 w 74"/>
                <a:gd name="T9" fmla="*/ 2147483647 h 86"/>
                <a:gd name="T10" fmla="*/ 2147483647 w 74"/>
                <a:gd name="T11" fmla="*/ 2147483647 h 86"/>
                <a:gd name="T12" fmla="*/ 2147483647 w 74"/>
                <a:gd name="T13" fmla="*/ 2147483647 h 86"/>
                <a:gd name="T14" fmla="*/ 2147483647 w 74"/>
                <a:gd name="T15" fmla="*/ 2147483647 h 86"/>
                <a:gd name="T16" fmla="*/ 2147483647 w 74"/>
                <a:gd name="T17" fmla="*/ 2147483647 h 86"/>
                <a:gd name="T18" fmla="*/ 2147483647 w 74"/>
                <a:gd name="T19" fmla="*/ 2147483647 h 86"/>
                <a:gd name="T20" fmla="*/ 0 w 74"/>
                <a:gd name="T21" fmla="*/ 2147483647 h 86"/>
                <a:gd name="T22" fmla="*/ 0 w 74"/>
                <a:gd name="T23" fmla="*/ 2147483647 h 86"/>
                <a:gd name="T24" fmla="*/ 2147483647 w 74"/>
                <a:gd name="T25" fmla="*/ 2147483647 h 86"/>
                <a:gd name="T26" fmla="*/ 2147483647 w 74"/>
                <a:gd name="T27" fmla="*/ 2147483647 h 86"/>
                <a:gd name="T28" fmla="*/ 2147483647 w 74"/>
                <a:gd name="T29" fmla="*/ 2147483647 h 86"/>
                <a:gd name="T30" fmla="*/ 2147483647 w 74"/>
                <a:gd name="T31" fmla="*/ 2147483647 h 86"/>
                <a:gd name="T32" fmla="*/ 2147483647 w 74"/>
                <a:gd name="T33" fmla="*/ 2147483647 h 86"/>
                <a:gd name="T34" fmla="*/ 2147483647 w 74"/>
                <a:gd name="T35" fmla="*/ 2147483647 h 86"/>
                <a:gd name="T36" fmla="*/ 2147483647 w 74"/>
                <a:gd name="T37" fmla="*/ 2147483647 h 86"/>
                <a:gd name="T38" fmla="*/ 2147483647 w 74"/>
                <a:gd name="T39" fmla="*/ 2147483647 h 86"/>
                <a:gd name="T40" fmla="*/ 2147483647 w 74"/>
                <a:gd name="T41" fmla="*/ 2147483647 h 86"/>
                <a:gd name="T42" fmla="*/ 2147483647 w 74"/>
                <a:gd name="T43" fmla="*/ 2147483647 h 86"/>
                <a:gd name="T44" fmla="*/ 2147483647 w 74"/>
                <a:gd name="T45" fmla="*/ 2147483647 h 86"/>
                <a:gd name="T46" fmla="*/ 2147483647 w 74"/>
                <a:gd name="T47" fmla="*/ 2147483647 h 86"/>
                <a:gd name="T48" fmla="*/ 2147483647 w 74"/>
                <a:gd name="T49" fmla="*/ 2147483647 h 86"/>
                <a:gd name="T50" fmla="*/ 2147483647 w 74"/>
                <a:gd name="T51" fmla="*/ 2147483647 h 86"/>
                <a:gd name="T52" fmla="*/ 2147483647 w 74"/>
                <a:gd name="T53" fmla="*/ 2147483647 h 86"/>
                <a:gd name="T54" fmla="*/ 2147483647 w 74"/>
                <a:gd name="T55" fmla="*/ 2147483647 h 86"/>
                <a:gd name="T56" fmla="*/ 2147483647 w 74"/>
                <a:gd name="T57" fmla="*/ 2147483647 h 86"/>
                <a:gd name="T58" fmla="*/ 2147483647 w 74"/>
                <a:gd name="T59" fmla="*/ 2147483647 h 86"/>
                <a:gd name="T60" fmla="*/ 2147483647 w 74"/>
                <a:gd name="T61" fmla="*/ 2147483647 h 86"/>
                <a:gd name="T62" fmla="*/ 2147483647 w 74"/>
                <a:gd name="T63" fmla="*/ 2147483647 h 86"/>
                <a:gd name="T64" fmla="*/ 2147483647 w 74"/>
                <a:gd name="T65" fmla="*/ 0 h 86"/>
                <a:gd name="T66" fmla="*/ 2147483647 w 74"/>
                <a:gd name="T67" fmla="*/ 0 h 86"/>
                <a:gd name="T68" fmla="*/ 2147483647 w 74"/>
                <a:gd name="T69" fmla="*/ 2147483647 h 86"/>
                <a:gd name="T70" fmla="*/ 2147483647 w 74"/>
                <a:gd name="T71" fmla="*/ 2147483647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4" h="86">
                  <a:moveTo>
                    <a:pt x="64" y="2"/>
                  </a:moveTo>
                  <a:lnTo>
                    <a:pt x="64" y="2"/>
                  </a:lnTo>
                  <a:lnTo>
                    <a:pt x="46" y="15"/>
                  </a:lnTo>
                  <a:lnTo>
                    <a:pt x="36" y="22"/>
                  </a:lnTo>
                  <a:lnTo>
                    <a:pt x="28" y="30"/>
                  </a:lnTo>
                  <a:lnTo>
                    <a:pt x="19" y="40"/>
                  </a:lnTo>
                  <a:lnTo>
                    <a:pt x="12" y="52"/>
                  </a:lnTo>
                  <a:lnTo>
                    <a:pt x="1" y="75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21" y="61"/>
                  </a:lnTo>
                  <a:lnTo>
                    <a:pt x="28" y="52"/>
                  </a:lnTo>
                  <a:lnTo>
                    <a:pt x="34" y="42"/>
                  </a:lnTo>
                  <a:lnTo>
                    <a:pt x="42" y="34"/>
                  </a:lnTo>
                  <a:lnTo>
                    <a:pt x="51" y="26"/>
                  </a:lnTo>
                  <a:lnTo>
                    <a:pt x="72" y="12"/>
                  </a:lnTo>
                  <a:lnTo>
                    <a:pt x="73" y="11"/>
                  </a:lnTo>
                  <a:lnTo>
                    <a:pt x="74" y="8"/>
                  </a:lnTo>
                  <a:lnTo>
                    <a:pt x="74" y="6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9" name="Freeform 1683"/>
            <p:cNvSpPr>
              <a:spLocks/>
            </p:cNvSpPr>
            <p:nvPr/>
          </p:nvSpPr>
          <p:spPr bwMode="auto">
            <a:xfrm>
              <a:off x="2387156" y="3694586"/>
              <a:ext cx="44450" cy="42863"/>
            </a:xfrm>
            <a:custGeom>
              <a:avLst/>
              <a:gdLst>
                <a:gd name="T0" fmla="*/ 2147483647 w 84"/>
                <a:gd name="T1" fmla="*/ 2147483647 h 82"/>
                <a:gd name="T2" fmla="*/ 2147483647 w 84"/>
                <a:gd name="T3" fmla="*/ 2147483647 h 82"/>
                <a:gd name="T4" fmla="*/ 2147483647 w 84"/>
                <a:gd name="T5" fmla="*/ 2147483647 h 82"/>
                <a:gd name="T6" fmla="*/ 2147483647 w 84"/>
                <a:gd name="T7" fmla="*/ 2147483647 h 82"/>
                <a:gd name="T8" fmla="*/ 2147483647 w 84"/>
                <a:gd name="T9" fmla="*/ 2147483647 h 82"/>
                <a:gd name="T10" fmla="*/ 2147483647 w 84"/>
                <a:gd name="T11" fmla="*/ 2147483647 h 82"/>
                <a:gd name="T12" fmla="*/ 2147483647 w 84"/>
                <a:gd name="T13" fmla="*/ 2147483647 h 82"/>
                <a:gd name="T14" fmla="*/ 2147483647 w 84"/>
                <a:gd name="T15" fmla="*/ 2147483647 h 82"/>
                <a:gd name="T16" fmla="*/ 2147483647 w 84"/>
                <a:gd name="T17" fmla="*/ 2147483647 h 82"/>
                <a:gd name="T18" fmla="*/ 0 w 84"/>
                <a:gd name="T19" fmla="*/ 2147483647 h 82"/>
                <a:gd name="T20" fmla="*/ 0 w 84"/>
                <a:gd name="T21" fmla="*/ 2147483647 h 82"/>
                <a:gd name="T22" fmla="*/ 0 w 84"/>
                <a:gd name="T23" fmla="*/ 2147483647 h 82"/>
                <a:gd name="T24" fmla="*/ 2147483647 w 84"/>
                <a:gd name="T25" fmla="*/ 2147483647 h 82"/>
                <a:gd name="T26" fmla="*/ 2147483647 w 84"/>
                <a:gd name="T27" fmla="*/ 2147483647 h 82"/>
                <a:gd name="T28" fmla="*/ 2147483647 w 84"/>
                <a:gd name="T29" fmla="*/ 2147483647 h 82"/>
                <a:gd name="T30" fmla="*/ 2147483647 w 84"/>
                <a:gd name="T31" fmla="*/ 2147483647 h 82"/>
                <a:gd name="T32" fmla="*/ 2147483647 w 84"/>
                <a:gd name="T33" fmla="*/ 2147483647 h 82"/>
                <a:gd name="T34" fmla="*/ 2147483647 w 84"/>
                <a:gd name="T35" fmla="*/ 2147483647 h 82"/>
                <a:gd name="T36" fmla="*/ 2147483647 w 84"/>
                <a:gd name="T37" fmla="*/ 2147483647 h 82"/>
                <a:gd name="T38" fmla="*/ 2147483647 w 84"/>
                <a:gd name="T39" fmla="*/ 2147483647 h 82"/>
                <a:gd name="T40" fmla="*/ 2147483647 w 84"/>
                <a:gd name="T41" fmla="*/ 2147483647 h 82"/>
                <a:gd name="T42" fmla="*/ 2147483647 w 84"/>
                <a:gd name="T43" fmla="*/ 2147483647 h 82"/>
                <a:gd name="T44" fmla="*/ 2147483647 w 84"/>
                <a:gd name="T45" fmla="*/ 2147483647 h 82"/>
                <a:gd name="T46" fmla="*/ 2147483647 w 84"/>
                <a:gd name="T47" fmla="*/ 2147483647 h 82"/>
                <a:gd name="T48" fmla="*/ 2147483647 w 84"/>
                <a:gd name="T49" fmla="*/ 2147483647 h 82"/>
                <a:gd name="T50" fmla="*/ 2147483647 w 84"/>
                <a:gd name="T51" fmla="*/ 2147483647 h 82"/>
                <a:gd name="T52" fmla="*/ 2147483647 w 84"/>
                <a:gd name="T53" fmla="*/ 2147483647 h 82"/>
                <a:gd name="T54" fmla="*/ 2147483647 w 84"/>
                <a:gd name="T55" fmla="*/ 2147483647 h 82"/>
                <a:gd name="T56" fmla="*/ 2147483647 w 84"/>
                <a:gd name="T57" fmla="*/ 2147483647 h 82"/>
                <a:gd name="T58" fmla="*/ 2147483647 w 84"/>
                <a:gd name="T59" fmla="*/ 2147483647 h 82"/>
                <a:gd name="T60" fmla="*/ 2147483647 w 84"/>
                <a:gd name="T61" fmla="*/ 2147483647 h 82"/>
                <a:gd name="T62" fmla="*/ 2147483647 w 84"/>
                <a:gd name="T63" fmla="*/ 2147483647 h 82"/>
                <a:gd name="T64" fmla="*/ 2147483647 w 84"/>
                <a:gd name="T65" fmla="*/ 0 h 82"/>
                <a:gd name="T66" fmla="*/ 2147483647 w 84"/>
                <a:gd name="T67" fmla="*/ 0 h 82"/>
                <a:gd name="T68" fmla="*/ 2147483647 w 84"/>
                <a:gd name="T69" fmla="*/ 0 h 82"/>
                <a:gd name="T70" fmla="*/ 2147483647 w 84"/>
                <a:gd name="T71" fmla="*/ 2147483647 h 82"/>
                <a:gd name="T72" fmla="*/ 2147483647 w 84"/>
                <a:gd name="T73" fmla="*/ 2147483647 h 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4" h="82">
                  <a:moveTo>
                    <a:pt x="73" y="2"/>
                  </a:moveTo>
                  <a:lnTo>
                    <a:pt x="73" y="2"/>
                  </a:lnTo>
                  <a:lnTo>
                    <a:pt x="54" y="19"/>
                  </a:lnTo>
                  <a:lnTo>
                    <a:pt x="35" y="36"/>
                  </a:lnTo>
                  <a:lnTo>
                    <a:pt x="26" y="44"/>
                  </a:lnTo>
                  <a:lnTo>
                    <a:pt x="18" y="52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8"/>
                  </a:lnTo>
                  <a:lnTo>
                    <a:pt x="3" y="80"/>
                  </a:lnTo>
                  <a:lnTo>
                    <a:pt x="5" y="82"/>
                  </a:lnTo>
                  <a:lnTo>
                    <a:pt x="8" y="82"/>
                  </a:lnTo>
                  <a:lnTo>
                    <a:pt x="15" y="78"/>
                  </a:lnTo>
                  <a:lnTo>
                    <a:pt x="16" y="76"/>
                  </a:lnTo>
                  <a:lnTo>
                    <a:pt x="18" y="75"/>
                  </a:lnTo>
                  <a:lnTo>
                    <a:pt x="19" y="71"/>
                  </a:lnTo>
                  <a:lnTo>
                    <a:pt x="31" y="57"/>
                  </a:lnTo>
                  <a:lnTo>
                    <a:pt x="45" y="45"/>
                  </a:lnTo>
                  <a:lnTo>
                    <a:pt x="64" y="29"/>
                  </a:lnTo>
                  <a:lnTo>
                    <a:pt x="83" y="11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0" name="Freeform 1684"/>
            <p:cNvSpPr>
              <a:spLocks/>
            </p:cNvSpPr>
            <p:nvPr/>
          </p:nvSpPr>
          <p:spPr bwMode="auto">
            <a:xfrm>
              <a:off x="2410968" y="3697761"/>
              <a:ext cx="34925" cy="42863"/>
            </a:xfrm>
            <a:custGeom>
              <a:avLst/>
              <a:gdLst>
                <a:gd name="T0" fmla="*/ 2147483647 w 68"/>
                <a:gd name="T1" fmla="*/ 2147483647 h 81"/>
                <a:gd name="T2" fmla="*/ 2147483647 w 68"/>
                <a:gd name="T3" fmla="*/ 2147483647 h 81"/>
                <a:gd name="T4" fmla="*/ 2147483647 w 68"/>
                <a:gd name="T5" fmla="*/ 2147483647 h 81"/>
                <a:gd name="T6" fmla="*/ 2147483647 w 68"/>
                <a:gd name="T7" fmla="*/ 2147483647 h 81"/>
                <a:gd name="T8" fmla="*/ 2147483647 w 68"/>
                <a:gd name="T9" fmla="*/ 2147483647 h 81"/>
                <a:gd name="T10" fmla="*/ 2147483647 w 68"/>
                <a:gd name="T11" fmla="*/ 2147483647 h 81"/>
                <a:gd name="T12" fmla="*/ 2147483647 w 68"/>
                <a:gd name="T13" fmla="*/ 2147483647 h 81"/>
                <a:gd name="T14" fmla="*/ 0 w 68"/>
                <a:gd name="T15" fmla="*/ 2147483647 h 81"/>
                <a:gd name="T16" fmla="*/ 0 w 68"/>
                <a:gd name="T17" fmla="*/ 2147483647 h 81"/>
                <a:gd name="T18" fmla="*/ 0 w 68"/>
                <a:gd name="T19" fmla="*/ 2147483647 h 81"/>
                <a:gd name="T20" fmla="*/ 2147483647 w 68"/>
                <a:gd name="T21" fmla="*/ 2147483647 h 81"/>
                <a:gd name="T22" fmla="*/ 2147483647 w 68"/>
                <a:gd name="T23" fmla="*/ 2147483647 h 81"/>
                <a:gd name="T24" fmla="*/ 2147483647 w 68"/>
                <a:gd name="T25" fmla="*/ 2147483647 h 81"/>
                <a:gd name="T26" fmla="*/ 2147483647 w 68"/>
                <a:gd name="T27" fmla="*/ 2147483647 h 81"/>
                <a:gd name="T28" fmla="*/ 2147483647 w 68"/>
                <a:gd name="T29" fmla="*/ 2147483647 h 81"/>
                <a:gd name="T30" fmla="*/ 2147483647 w 68"/>
                <a:gd name="T31" fmla="*/ 2147483647 h 81"/>
                <a:gd name="T32" fmla="*/ 2147483647 w 68"/>
                <a:gd name="T33" fmla="*/ 2147483647 h 81"/>
                <a:gd name="T34" fmla="*/ 2147483647 w 68"/>
                <a:gd name="T35" fmla="*/ 2147483647 h 81"/>
                <a:gd name="T36" fmla="*/ 2147483647 w 68"/>
                <a:gd name="T37" fmla="*/ 2147483647 h 81"/>
                <a:gd name="T38" fmla="*/ 2147483647 w 68"/>
                <a:gd name="T39" fmla="*/ 2147483647 h 81"/>
                <a:gd name="T40" fmla="*/ 2147483647 w 68"/>
                <a:gd name="T41" fmla="*/ 2147483647 h 81"/>
                <a:gd name="T42" fmla="*/ 2147483647 w 68"/>
                <a:gd name="T43" fmla="*/ 2147483647 h 81"/>
                <a:gd name="T44" fmla="*/ 2147483647 w 68"/>
                <a:gd name="T45" fmla="*/ 2147483647 h 81"/>
                <a:gd name="T46" fmla="*/ 2147483647 w 68"/>
                <a:gd name="T47" fmla="*/ 2147483647 h 81"/>
                <a:gd name="T48" fmla="*/ 2147483647 w 68"/>
                <a:gd name="T49" fmla="*/ 2147483647 h 81"/>
                <a:gd name="T50" fmla="*/ 2147483647 w 68"/>
                <a:gd name="T51" fmla="*/ 2147483647 h 81"/>
                <a:gd name="T52" fmla="*/ 2147483647 w 68"/>
                <a:gd name="T53" fmla="*/ 2147483647 h 81"/>
                <a:gd name="T54" fmla="*/ 2147483647 w 68"/>
                <a:gd name="T55" fmla="*/ 2147483647 h 81"/>
                <a:gd name="T56" fmla="*/ 2147483647 w 68"/>
                <a:gd name="T57" fmla="*/ 2147483647 h 81"/>
                <a:gd name="T58" fmla="*/ 2147483647 w 68"/>
                <a:gd name="T59" fmla="*/ 0 h 81"/>
                <a:gd name="T60" fmla="*/ 2147483647 w 68"/>
                <a:gd name="T61" fmla="*/ 0 h 81"/>
                <a:gd name="T62" fmla="*/ 2147483647 w 68"/>
                <a:gd name="T63" fmla="*/ 0 h 81"/>
                <a:gd name="T64" fmla="*/ 2147483647 w 68"/>
                <a:gd name="T65" fmla="*/ 2147483647 h 81"/>
                <a:gd name="T66" fmla="*/ 2147483647 w 68"/>
                <a:gd name="T67" fmla="*/ 2147483647 h 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8" h="81">
                  <a:moveTo>
                    <a:pt x="57" y="1"/>
                  </a:moveTo>
                  <a:lnTo>
                    <a:pt x="57" y="1"/>
                  </a:lnTo>
                  <a:lnTo>
                    <a:pt x="40" y="18"/>
                  </a:lnTo>
                  <a:lnTo>
                    <a:pt x="23" y="34"/>
                  </a:lnTo>
                  <a:lnTo>
                    <a:pt x="17" y="42"/>
                  </a:lnTo>
                  <a:lnTo>
                    <a:pt x="10" y="52"/>
                  </a:lnTo>
                  <a:lnTo>
                    <a:pt x="4" y="61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3" y="79"/>
                  </a:lnTo>
                  <a:lnTo>
                    <a:pt x="14" y="76"/>
                  </a:lnTo>
                  <a:lnTo>
                    <a:pt x="18" y="67"/>
                  </a:lnTo>
                  <a:lnTo>
                    <a:pt x="22" y="57"/>
                  </a:lnTo>
                  <a:lnTo>
                    <a:pt x="29" y="49"/>
                  </a:lnTo>
                  <a:lnTo>
                    <a:pt x="36" y="41"/>
                  </a:lnTo>
                  <a:lnTo>
                    <a:pt x="51" y="26"/>
                  </a:lnTo>
                  <a:lnTo>
                    <a:pt x="67" y="11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1" name="Freeform 1685"/>
            <p:cNvSpPr>
              <a:spLocks/>
            </p:cNvSpPr>
            <p:nvPr/>
          </p:nvSpPr>
          <p:spPr bwMode="auto">
            <a:xfrm>
              <a:off x="2436368" y="3696173"/>
              <a:ext cx="36513" cy="44450"/>
            </a:xfrm>
            <a:custGeom>
              <a:avLst/>
              <a:gdLst>
                <a:gd name="T0" fmla="*/ 2147483647 w 70"/>
                <a:gd name="T1" fmla="*/ 2147483647 h 83"/>
                <a:gd name="T2" fmla="*/ 2147483647 w 70"/>
                <a:gd name="T3" fmla="*/ 2147483647 h 83"/>
                <a:gd name="T4" fmla="*/ 2147483647 w 70"/>
                <a:gd name="T5" fmla="*/ 2147483647 h 83"/>
                <a:gd name="T6" fmla="*/ 2147483647 w 70"/>
                <a:gd name="T7" fmla="*/ 2147483647 h 83"/>
                <a:gd name="T8" fmla="*/ 2147483647 w 70"/>
                <a:gd name="T9" fmla="*/ 2147483647 h 83"/>
                <a:gd name="T10" fmla="*/ 2147483647 w 70"/>
                <a:gd name="T11" fmla="*/ 2147483647 h 83"/>
                <a:gd name="T12" fmla="*/ 2147483647 w 70"/>
                <a:gd name="T13" fmla="*/ 2147483647 h 83"/>
                <a:gd name="T14" fmla="*/ 2147483647 w 70"/>
                <a:gd name="T15" fmla="*/ 2147483647 h 83"/>
                <a:gd name="T16" fmla="*/ 0 w 70"/>
                <a:gd name="T17" fmla="*/ 2147483647 h 83"/>
                <a:gd name="T18" fmla="*/ 0 w 70"/>
                <a:gd name="T19" fmla="*/ 2147483647 h 83"/>
                <a:gd name="T20" fmla="*/ 2147483647 w 70"/>
                <a:gd name="T21" fmla="*/ 2147483647 h 83"/>
                <a:gd name="T22" fmla="*/ 2147483647 w 70"/>
                <a:gd name="T23" fmla="*/ 2147483647 h 83"/>
                <a:gd name="T24" fmla="*/ 2147483647 w 70"/>
                <a:gd name="T25" fmla="*/ 2147483647 h 83"/>
                <a:gd name="T26" fmla="*/ 2147483647 w 70"/>
                <a:gd name="T27" fmla="*/ 2147483647 h 83"/>
                <a:gd name="T28" fmla="*/ 2147483647 w 70"/>
                <a:gd name="T29" fmla="*/ 2147483647 h 83"/>
                <a:gd name="T30" fmla="*/ 2147483647 w 70"/>
                <a:gd name="T31" fmla="*/ 2147483647 h 83"/>
                <a:gd name="T32" fmla="*/ 2147483647 w 70"/>
                <a:gd name="T33" fmla="*/ 2147483647 h 83"/>
                <a:gd name="T34" fmla="*/ 2147483647 w 70"/>
                <a:gd name="T35" fmla="*/ 2147483647 h 83"/>
                <a:gd name="T36" fmla="*/ 2147483647 w 70"/>
                <a:gd name="T37" fmla="*/ 2147483647 h 83"/>
                <a:gd name="T38" fmla="*/ 2147483647 w 70"/>
                <a:gd name="T39" fmla="*/ 2147483647 h 83"/>
                <a:gd name="T40" fmla="*/ 2147483647 w 70"/>
                <a:gd name="T41" fmla="*/ 2147483647 h 83"/>
                <a:gd name="T42" fmla="*/ 2147483647 w 70"/>
                <a:gd name="T43" fmla="*/ 2147483647 h 83"/>
                <a:gd name="T44" fmla="*/ 2147483647 w 70"/>
                <a:gd name="T45" fmla="*/ 2147483647 h 83"/>
                <a:gd name="T46" fmla="*/ 2147483647 w 70"/>
                <a:gd name="T47" fmla="*/ 2147483647 h 83"/>
                <a:gd name="T48" fmla="*/ 2147483647 w 70"/>
                <a:gd name="T49" fmla="*/ 2147483647 h 83"/>
                <a:gd name="T50" fmla="*/ 2147483647 w 70"/>
                <a:gd name="T51" fmla="*/ 2147483647 h 83"/>
                <a:gd name="T52" fmla="*/ 2147483647 w 70"/>
                <a:gd name="T53" fmla="*/ 2147483647 h 83"/>
                <a:gd name="T54" fmla="*/ 2147483647 w 70"/>
                <a:gd name="T55" fmla="*/ 2147483647 h 83"/>
                <a:gd name="T56" fmla="*/ 2147483647 w 70"/>
                <a:gd name="T57" fmla="*/ 2147483647 h 83"/>
                <a:gd name="T58" fmla="*/ 2147483647 w 70"/>
                <a:gd name="T59" fmla="*/ 2147483647 h 83"/>
                <a:gd name="T60" fmla="*/ 2147483647 w 70"/>
                <a:gd name="T61" fmla="*/ 2147483647 h 83"/>
                <a:gd name="T62" fmla="*/ 2147483647 w 70"/>
                <a:gd name="T63" fmla="*/ 2147483647 h 83"/>
                <a:gd name="T64" fmla="*/ 2147483647 w 70"/>
                <a:gd name="T65" fmla="*/ 0 h 83"/>
                <a:gd name="T66" fmla="*/ 2147483647 w 70"/>
                <a:gd name="T67" fmla="*/ 0 h 83"/>
                <a:gd name="T68" fmla="*/ 2147483647 w 70"/>
                <a:gd name="T69" fmla="*/ 0 h 83"/>
                <a:gd name="T70" fmla="*/ 2147483647 w 70"/>
                <a:gd name="T71" fmla="*/ 2147483647 h 83"/>
                <a:gd name="T72" fmla="*/ 2147483647 w 7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0" h="83">
                  <a:moveTo>
                    <a:pt x="60" y="3"/>
                  </a:moveTo>
                  <a:lnTo>
                    <a:pt x="60" y="3"/>
                  </a:lnTo>
                  <a:lnTo>
                    <a:pt x="45" y="19"/>
                  </a:lnTo>
                  <a:lnTo>
                    <a:pt x="28" y="35"/>
                  </a:lnTo>
                  <a:lnTo>
                    <a:pt x="15" y="53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4" y="81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3"/>
                  </a:lnTo>
                  <a:lnTo>
                    <a:pt x="13" y="81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6" y="73"/>
                  </a:lnTo>
                  <a:lnTo>
                    <a:pt x="42" y="42"/>
                  </a:lnTo>
                  <a:lnTo>
                    <a:pt x="55" y="27"/>
                  </a:lnTo>
                  <a:lnTo>
                    <a:pt x="69" y="12"/>
                  </a:lnTo>
                  <a:lnTo>
                    <a:pt x="70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2" name="Freeform 1686"/>
            <p:cNvSpPr>
              <a:spLocks/>
            </p:cNvSpPr>
            <p:nvPr/>
          </p:nvSpPr>
          <p:spPr bwMode="auto">
            <a:xfrm>
              <a:off x="2455418" y="3694586"/>
              <a:ext cx="42863" cy="52388"/>
            </a:xfrm>
            <a:custGeom>
              <a:avLst/>
              <a:gdLst>
                <a:gd name="T0" fmla="*/ 2147483647 w 81"/>
                <a:gd name="T1" fmla="*/ 2147483647 h 98"/>
                <a:gd name="T2" fmla="*/ 2147483647 w 81"/>
                <a:gd name="T3" fmla="*/ 2147483647 h 98"/>
                <a:gd name="T4" fmla="*/ 2147483647 w 81"/>
                <a:gd name="T5" fmla="*/ 2147483647 h 98"/>
                <a:gd name="T6" fmla="*/ 2147483647 w 81"/>
                <a:gd name="T7" fmla="*/ 2147483647 h 98"/>
                <a:gd name="T8" fmla="*/ 2147483647 w 81"/>
                <a:gd name="T9" fmla="*/ 2147483647 h 98"/>
                <a:gd name="T10" fmla="*/ 2147483647 w 81"/>
                <a:gd name="T11" fmla="*/ 2147483647 h 98"/>
                <a:gd name="T12" fmla="*/ 2147483647 w 81"/>
                <a:gd name="T13" fmla="*/ 2147483647 h 98"/>
                <a:gd name="T14" fmla="*/ 2147483647 w 81"/>
                <a:gd name="T15" fmla="*/ 2147483647 h 98"/>
                <a:gd name="T16" fmla="*/ 2147483647 w 81"/>
                <a:gd name="T17" fmla="*/ 2147483647 h 98"/>
                <a:gd name="T18" fmla="*/ 0 w 81"/>
                <a:gd name="T19" fmla="*/ 2147483647 h 98"/>
                <a:gd name="T20" fmla="*/ 0 w 81"/>
                <a:gd name="T21" fmla="*/ 2147483647 h 98"/>
                <a:gd name="T22" fmla="*/ 0 w 81"/>
                <a:gd name="T23" fmla="*/ 2147483647 h 98"/>
                <a:gd name="T24" fmla="*/ 0 w 81"/>
                <a:gd name="T25" fmla="*/ 2147483647 h 98"/>
                <a:gd name="T26" fmla="*/ 2147483647 w 81"/>
                <a:gd name="T27" fmla="*/ 2147483647 h 98"/>
                <a:gd name="T28" fmla="*/ 2147483647 w 81"/>
                <a:gd name="T29" fmla="*/ 2147483647 h 98"/>
                <a:gd name="T30" fmla="*/ 2147483647 w 81"/>
                <a:gd name="T31" fmla="*/ 2147483647 h 98"/>
                <a:gd name="T32" fmla="*/ 2147483647 w 81"/>
                <a:gd name="T33" fmla="*/ 2147483647 h 98"/>
                <a:gd name="T34" fmla="*/ 2147483647 w 81"/>
                <a:gd name="T35" fmla="*/ 2147483647 h 98"/>
                <a:gd name="T36" fmla="*/ 2147483647 w 81"/>
                <a:gd name="T37" fmla="*/ 2147483647 h 98"/>
                <a:gd name="T38" fmla="*/ 2147483647 w 81"/>
                <a:gd name="T39" fmla="*/ 2147483647 h 98"/>
                <a:gd name="T40" fmla="*/ 2147483647 w 81"/>
                <a:gd name="T41" fmla="*/ 2147483647 h 98"/>
                <a:gd name="T42" fmla="*/ 2147483647 w 81"/>
                <a:gd name="T43" fmla="*/ 2147483647 h 98"/>
                <a:gd name="T44" fmla="*/ 2147483647 w 81"/>
                <a:gd name="T45" fmla="*/ 2147483647 h 98"/>
                <a:gd name="T46" fmla="*/ 2147483647 w 81"/>
                <a:gd name="T47" fmla="*/ 2147483647 h 98"/>
                <a:gd name="T48" fmla="*/ 2147483647 w 81"/>
                <a:gd name="T49" fmla="*/ 2147483647 h 98"/>
                <a:gd name="T50" fmla="*/ 2147483647 w 81"/>
                <a:gd name="T51" fmla="*/ 2147483647 h 98"/>
                <a:gd name="T52" fmla="*/ 2147483647 w 81"/>
                <a:gd name="T53" fmla="*/ 2147483647 h 98"/>
                <a:gd name="T54" fmla="*/ 2147483647 w 81"/>
                <a:gd name="T55" fmla="*/ 2147483647 h 98"/>
                <a:gd name="T56" fmla="*/ 2147483647 w 81"/>
                <a:gd name="T57" fmla="*/ 2147483647 h 98"/>
                <a:gd name="T58" fmla="*/ 2147483647 w 81"/>
                <a:gd name="T59" fmla="*/ 2147483647 h 98"/>
                <a:gd name="T60" fmla="*/ 2147483647 w 81"/>
                <a:gd name="T61" fmla="*/ 2147483647 h 98"/>
                <a:gd name="T62" fmla="*/ 2147483647 w 81"/>
                <a:gd name="T63" fmla="*/ 2147483647 h 98"/>
                <a:gd name="T64" fmla="*/ 2147483647 w 81"/>
                <a:gd name="T65" fmla="*/ 2147483647 h 98"/>
                <a:gd name="T66" fmla="*/ 2147483647 w 81"/>
                <a:gd name="T67" fmla="*/ 0 h 98"/>
                <a:gd name="T68" fmla="*/ 2147483647 w 81"/>
                <a:gd name="T69" fmla="*/ 0 h 98"/>
                <a:gd name="T70" fmla="*/ 2147483647 w 81"/>
                <a:gd name="T71" fmla="*/ 2147483647 h 98"/>
                <a:gd name="T72" fmla="*/ 2147483647 w 81"/>
                <a:gd name="T73" fmla="*/ 2147483647 h 98"/>
                <a:gd name="T74" fmla="*/ 2147483647 w 81"/>
                <a:gd name="T75" fmla="*/ 2147483647 h 9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1" h="98">
                  <a:moveTo>
                    <a:pt x="68" y="3"/>
                  </a:moveTo>
                  <a:lnTo>
                    <a:pt x="68" y="3"/>
                  </a:lnTo>
                  <a:lnTo>
                    <a:pt x="61" y="12"/>
                  </a:lnTo>
                  <a:lnTo>
                    <a:pt x="51" y="21"/>
                  </a:lnTo>
                  <a:lnTo>
                    <a:pt x="42" y="30"/>
                  </a:lnTo>
                  <a:lnTo>
                    <a:pt x="34" y="40"/>
                  </a:lnTo>
                  <a:lnTo>
                    <a:pt x="16" y="63"/>
                  </a:lnTo>
                  <a:lnTo>
                    <a:pt x="8" y="75"/>
                  </a:lnTo>
                  <a:lnTo>
                    <a:pt x="0" y="88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5"/>
                  </a:lnTo>
                  <a:lnTo>
                    <a:pt x="20" y="80"/>
                  </a:lnTo>
                  <a:lnTo>
                    <a:pt x="28" y="68"/>
                  </a:lnTo>
                  <a:lnTo>
                    <a:pt x="49" y="42"/>
                  </a:lnTo>
                  <a:lnTo>
                    <a:pt x="57" y="34"/>
                  </a:lnTo>
                  <a:lnTo>
                    <a:pt x="65" y="26"/>
                  </a:lnTo>
                  <a:lnTo>
                    <a:pt x="73" y="19"/>
                  </a:lnTo>
                  <a:lnTo>
                    <a:pt x="80" y="10"/>
                  </a:lnTo>
                  <a:lnTo>
                    <a:pt x="81" y="7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0" y="2"/>
                  </a:lnTo>
                  <a:lnTo>
                    <a:pt x="6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3" name="Freeform 1687"/>
            <p:cNvSpPr>
              <a:spLocks/>
            </p:cNvSpPr>
            <p:nvPr/>
          </p:nvSpPr>
          <p:spPr bwMode="auto">
            <a:xfrm>
              <a:off x="2482406" y="3688236"/>
              <a:ext cx="41275" cy="52388"/>
            </a:xfrm>
            <a:custGeom>
              <a:avLst/>
              <a:gdLst>
                <a:gd name="T0" fmla="*/ 2147483647 w 79"/>
                <a:gd name="T1" fmla="*/ 2147483647 h 101"/>
                <a:gd name="T2" fmla="*/ 2147483647 w 79"/>
                <a:gd name="T3" fmla="*/ 2147483647 h 101"/>
                <a:gd name="T4" fmla="*/ 2147483647 w 79"/>
                <a:gd name="T5" fmla="*/ 2147483647 h 101"/>
                <a:gd name="T6" fmla="*/ 2147483647 w 79"/>
                <a:gd name="T7" fmla="*/ 2147483647 h 101"/>
                <a:gd name="T8" fmla="*/ 2147483647 w 79"/>
                <a:gd name="T9" fmla="*/ 2147483647 h 101"/>
                <a:gd name="T10" fmla="*/ 2147483647 w 79"/>
                <a:gd name="T11" fmla="*/ 2147483647 h 101"/>
                <a:gd name="T12" fmla="*/ 2147483647 w 79"/>
                <a:gd name="T13" fmla="*/ 2147483647 h 101"/>
                <a:gd name="T14" fmla="*/ 2147483647 w 79"/>
                <a:gd name="T15" fmla="*/ 2147483647 h 101"/>
                <a:gd name="T16" fmla="*/ 2147483647 w 79"/>
                <a:gd name="T17" fmla="*/ 2147483647 h 101"/>
                <a:gd name="T18" fmla="*/ 2147483647 w 79"/>
                <a:gd name="T19" fmla="*/ 2147483647 h 101"/>
                <a:gd name="T20" fmla="*/ 0 w 79"/>
                <a:gd name="T21" fmla="*/ 2147483647 h 101"/>
                <a:gd name="T22" fmla="*/ 2147483647 w 79"/>
                <a:gd name="T23" fmla="*/ 2147483647 h 101"/>
                <a:gd name="T24" fmla="*/ 2147483647 w 79"/>
                <a:gd name="T25" fmla="*/ 2147483647 h 101"/>
                <a:gd name="T26" fmla="*/ 2147483647 w 79"/>
                <a:gd name="T27" fmla="*/ 2147483647 h 101"/>
                <a:gd name="T28" fmla="*/ 2147483647 w 79"/>
                <a:gd name="T29" fmla="*/ 2147483647 h 101"/>
                <a:gd name="T30" fmla="*/ 2147483647 w 79"/>
                <a:gd name="T31" fmla="*/ 2147483647 h 101"/>
                <a:gd name="T32" fmla="*/ 2147483647 w 79"/>
                <a:gd name="T33" fmla="*/ 2147483647 h 101"/>
                <a:gd name="T34" fmla="*/ 2147483647 w 79"/>
                <a:gd name="T35" fmla="*/ 2147483647 h 101"/>
                <a:gd name="T36" fmla="*/ 2147483647 w 79"/>
                <a:gd name="T37" fmla="*/ 2147483647 h 101"/>
                <a:gd name="T38" fmla="*/ 2147483647 w 79"/>
                <a:gd name="T39" fmla="*/ 2147483647 h 101"/>
                <a:gd name="T40" fmla="*/ 2147483647 w 79"/>
                <a:gd name="T41" fmla="*/ 2147483647 h 101"/>
                <a:gd name="T42" fmla="*/ 2147483647 w 79"/>
                <a:gd name="T43" fmla="*/ 2147483647 h 101"/>
                <a:gd name="T44" fmla="*/ 2147483647 w 79"/>
                <a:gd name="T45" fmla="*/ 2147483647 h 101"/>
                <a:gd name="T46" fmla="*/ 2147483647 w 79"/>
                <a:gd name="T47" fmla="*/ 2147483647 h 101"/>
                <a:gd name="T48" fmla="*/ 2147483647 w 79"/>
                <a:gd name="T49" fmla="*/ 2147483647 h 101"/>
                <a:gd name="T50" fmla="*/ 2147483647 w 79"/>
                <a:gd name="T51" fmla="*/ 2147483647 h 101"/>
                <a:gd name="T52" fmla="*/ 2147483647 w 79"/>
                <a:gd name="T53" fmla="*/ 2147483647 h 101"/>
                <a:gd name="T54" fmla="*/ 2147483647 w 79"/>
                <a:gd name="T55" fmla="*/ 2147483647 h 101"/>
                <a:gd name="T56" fmla="*/ 2147483647 w 79"/>
                <a:gd name="T57" fmla="*/ 2147483647 h 101"/>
                <a:gd name="T58" fmla="*/ 2147483647 w 79"/>
                <a:gd name="T59" fmla="*/ 2147483647 h 101"/>
                <a:gd name="T60" fmla="*/ 2147483647 w 79"/>
                <a:gd name="T61" fmla="*/ 2147483647 h 101"/>
                <a:gd name="T62" fmla="*/ 2147483647 w 79"/>
                <a:gd name="T63" fmla="*/ 2147483647 h 101"/>
                <a:gd name="T64" fmla="*/ 2147483647 w 79"/>
                <a:gd name="T65" fmla="*/ 2147483647 h 101"/>
                <a:gd name="T66" fmla="*/ 2147483647 w 79"/>
                <a:gd name="T67" fmla="*/ 2147483647 h 101"/>
                <a:gd name="T68" fmla="*/ 2147483647 w 79"/>
                <a:gd name="T69" fmla="*/ 2147483647 h 101"/>
                <a:gd name="T70" fmla="*/ 2147483647 w 79"/>
                <a:gd name="T71" fmla="*/ 0 h 101"/>
                <a:gd name="T72" fmla="*/ 2147483647 w 79"/>
                <a:gd name="T73" fmla="*/ 0 h 101"/>
                <a:gd name="T74" fmla="*/ 2147483647 w 79"/>
                <a:gd name="T75" fmla="*/ 0 h 101"/>
                <a:gd name="T76" fmla="*/ 2147483647 w 79"/>
                <a:gd name="T77" fmla="*/ 2147483647 h 101"/>
                <a:gd name="T78" fmla="*/ 2147483647 w 79"/>
                <a:gd name="T79" fmla="*/ 2147483647 h 10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9" h="101">
                  <a:moveTo>
                    <a:pt x="67" y="1"/>
                  </a:moveTo>
                  <a:lnTo>
                    <a:pt x="67" y="1"/>
                  </a:lnTo>
                  <a:lnTo>
                    <a:pt x="50" y="20"/>
                  </a:lnTo>
                  <a:lnTo>
                    <a:pt x="35" y="42"/>
                  </a:lnTo>
                  <a:lnTo>
                    <a:pt x="26" y="54"/>
                  </a:lnTo>
                  <a:lnTo>
                    <a:pt x="18" y="65"/>
                  </a:lnTo>
                  <a:lnTo>
                    <a:pt x="8" y="77"/>
                  </a:lnTo>
                  <a:lnTo>
                    <a:pt x="1" y="91"/>
                  </a:lnTo>
                  <a:lnTo>
                    <a:pt x="0" y="93"/>
                  </a:lnTo>
                  <a:lnTo>
                    <a:pt x="1" y="96"/>
                  </a:lnTo>
                  <a:lnTo>
                    <a:pt x="3" y="99"/>
                  </a:lnTo>
                  <a:lnTo>
                    <a:pt x="4" y="100"/>
                  </a:lnTo>
                  <a:lnTo>
                    <a:pt x="7" y="101"/>
                  </a:lnTo>
                  <a:lnTo>
                    <a:pt x="10" y="101"/>
                  </a:lnTo>
                  <a:lnTo>
                    <a:pt x="11" y="100"/>
                  </a:lnTo>
                  <a:lnTo>
                    <a:pt x="14" y="97"/>
                  </a:lnTo>
                  <a:lnTo>
                    <a:pt x="19" y="87"/>
                  </a:lnTo>
                  <a:lnTo>
                    <a:pt x="26" y="74"/>
                  </a:lnTo>
                  <a:lnTo>
                    <a:pt x="34" y="65"/>
                  </a:lnTo>
                  <a:lnTo>
                    <a:pt x="42" y="55"/>
                  </a:lnTo>
                  <a:lnTo>
                    <a:pt x="46" y="50"/>
                  </a:lnTo>
                  <a:lnTo>
                    <a:pt x="50" y="44"/>
                  </a:lnTo>
                  <a:lnTo>
                    <a:pt x="56" y="35"/>
                  </a:lnTo>
                  <a:lnTo>
                    <a:pt x="67" y="23"/>
                  </a:lnTo>
                  <a:lnTo>
                    <a:pt x="76" y="11"/>
                  </a:lnTo>
                  <a:lnTo>
                    <a:pt x="79" y="8"/>
                  </a:lnTo>
                  <a:lnTo>
                    <a:pt x="79" y="5"/>
                  </a:lnTo>
                  <a:lnTo>
                    <a:pt x="77" y="4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4" name="Freeform 1688"/>
            <p:cNvSpPr>
              <a:spLocks/>
            </p:cNvSpPr>
            <p:nvPr/>
          </p:nvSpPr>
          <p:spPr bwMode="auto">
            <a:xfrm>
              <a:off x="2491931" y="3672361"/>
              <a:ext cx="63500" cy="77788"/>
            </a:xfrm>
            <a:custGeom>
              <a:avLst/>
              <a:gdLst>
                <a:gd name="T0" fmla="*/ 2147483647 w 119"/>
                <a:gd name="T1" fmla="*/ 2147483647 h 147"/>
                <a:gd name="T2" fmla="*/ 2147483647 w 119"/>
                <a:gd name="T3" fmla="*/ 2147483647 h 147"/>
                <a:gd name="T4" fmla="*/ 2147483647 w 119"/>
                <a:gd name="T5" fmla="*/ 2147483647 h 147"/>
                <a:gd name="T6" fmla="*/ 2147483647 w 119"/>
                <a:gd name="T7" fmla="*/ 2147483647 h 147"/>
                <a:gd name="T8" fmla="*/ 2147483647 w 119"/>
                <a:gd name="T9" fmla="*/ 2147483647 h 147"/>
                <a:gd name="T10" fmla="*/ 2147483647 w 119"/>
                <a:gd name="T11" fmla="*/ 2147483647 h 147"/>
                <a:gd name="T12" fmla="*/ 0 w 119"/>
                <a:gd name="T13" fmla="*/ 2147483647 h 147"/>
                <a:gd name="T14" fmla="*/ 0 w 119"/>
                <a:gd name="T15" fmla="*/ 2147483647 h 147"/>
                <a:gd name="T16" fmla="*/ 0 w 119"/>
                <a:gd name="T17" fmla="*/ 2147483647 h 147"/>
                <a:gd name="T18" fmla="*/ 2147483647 w 119"/>
                <a:gd name="T19" fmla="*/ 2147483647 h 147"/>
                <a:gd name="T20" fmla="*/ 2147483647 w 119"/>
                <a:gd name="T21" fmla="*/ 2147483647 h 147"/>
                <a:gd name="T22" fmla="*/ 2147483647 w 119"/>
                <a:gd name="T23" fmla="*/ 2147483647 h 147"/>
                <a:gd name="T24" fmla="*/ 2147483647 w 119"/>
                <a:gd name="T25" fmla="*/ 2147483647 h 147"/>
                <a:gd name="T26" fmla="*/ 2147483647 w 119"/>
                <a:gd name="T27" fmla="*/ 2147483647 h 147"/>
                <a:gd name="T28" fmla="*/ 2147483647 w 119"/>
                <a:gd name="T29" fmla="*/ 2147483647 h 147"/>
                <a:gd name="T30" fmla="*/ 2147483647 w 119"/>
                <a:gd name="T31" fmla="*/ 2147483647 h 147"/>
                <a:gd name="T32" fmla="*/ 2147483647 w 119"/>
                <a:gd name="T33" fmla="*/ 2147483647 h 147"/>
                <a:gd name="T34" fmla="*/ 2147483647 w 119"/>
                <a:gd name="T35" fmla="*/ 2147483647 h 147"/>
                <a:gd name="T36" fmla="*/ 2147483647 w 119"/>
                <a:gd name="T37" fmla="*/ 2147483647 h 147"/>
                <a:gd name="T38" fmla="*/ 2147483647 w 119"/>
                <a:gd name="T39" fmla="*/ 2147483647 h 147"/>
                <a:gd name="T40" fmla="*/ 2147483647 w 119"/>
                <a:gd name="T41" fmla="*/ 2147483647 h 147"/>
                <a:gd name="T42" fmla="*/ 2147483647 w 119"/>
                <a:gd name="T43" fmla="*/ 2147483647 h 147"/>
                <a:gd name="T44" fmla="*/ 2147483647 w 119"/>
                <a:gd name="T45" fmla="*/ 2147483647 h 147"/>
                <a:gd name="T46" fmla="*/ 2147483647 w 119"/>
                <a:gd name="T47" fmla="*/ 2147483647 h 147"/>
                <a:gd name="T48" fmla="*/ 2147483647 w 119"/>
                <a:gd name="T49" fmla="*/ 2147483647 h 147"/>
                <a:gd name="T50" fmla="*/ 2147483647 w 119"/>
                <a:gd name="T51" fmla="*/ 2147483647 h 147"/>
                <a:gd name="T52" fmla="*/ 2147483647 w 119"/>
                <a:gd name="T53" fmla="*/ 2147483647 h 147"/>
                <a:gd name="T54" fmla="*/ 2147483647 w 119"/>
                <a:gd name="T55" fmla="*/ 2147483647 h 147"/>
                <a:gd name="T56" fmla="*/ 2147483647 w 119"/>
                <a:gd name="T57" fmla="*/ 2147483647 h 147"/>
                <a:gd name="T58" fmla="*/ 2147483647 w 119"/>
                <a:gd name="T59" fmla="*/ 2147483647 h 147"/>
                <a:gd name="T60" fmla="*/ 2147483647 w 119"/>
                <a:gd name="T61" fmla="*/ 2147483647 h 147"/>
                <a:gd name="T62" fmla="*/ 2147483647 w 119"/>
                <a:gd name="T63" fmla="*/ 2147483647 h 147"/>
                <a:gd name="T64" fmla="*/ 2147483647 w 119"/>
                <a:gd name="T65" fmla="*/ 0 h 147"/>
                <a:gd name="T66" fmla="*/ 2147483647 w 119"/>
                <a:gd name="T67" fmla="*/ 2147483647 h 147"/>
                <a:gd name="T68" fmla="*/ 2147483647 w 119"/>
                <a:gd name="T69" fmla="*/ 2147483647 h 147"/>
                <a:gd name="T70" fmla="*/ 2147483647 w 119"/>
                <a:gd name="T71" fmla="*/ 2147483647 h 1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9" h="147">
                  <a:moveTo>
                    <a:pt x="107" y="3"/>
                  </a:moveTo>
                  <a:lnTo>
                    <a:pt x="107" y="3"/>
                  </a:lnTo>
                  <a:lnTo>
                    <a:pt x="77" y="34"/>
                  </a:lnTo>
                  <a:lnTo>
                    <a:pt x="50" y="67"/>
                  </a:lnTo>
                  <a:lnTo>
                    <a:pt x="24" y="101"/>
                  </a:lnTo>
                  <a:lnTo>
                    <a:pt x="12" y="118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15" y="144"/>
                  </a:lnTo>
                  <a:lnTo>
                    <a:pt x="21" y="139"/>
                  </a:lnTo>
                  <a:lnTo>
                    <a:pt x="23" y="136"/>
                  </a:lnTo>
                  <a:lnTo>
                    <a:pt x="23" y="133"/>
                  </a:lnTo>
                  <a:lnTo>
                    <a:pt x="23" y="132"/>
                  </a:lnTo>
                  <a:lnTo>
                    <a:pt x="21" y="129"/>
                  </a:lnTo>
                  <a:lnTo>
                    <a:pt x="43" y="98"/>
                  </a:lnTo>
                  <a:lnTo>
                    <a:pt x="66" y="68"/>
                  </a:lnTo>
                  <a:lnTo>
                    <a:pt x="91" y="40"/>
                  </a:lnTo>
                  <a:lnTo>
                    <a:pt x="116" y="12"/>
                  </a:lnTo>
                  <a:lnTo>
                    <a:pt x="118" y="10"/>
                  </a:lnTo>
                  <a:lnTo>
                    <a:pt x="119" y="7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5" name="Freeform 1689"/>
            <p:cNvSpPr>
              <a:spLocks/>
            </p:cNvSpPr>
            <p:nvPr/>
          </p:nvSpPr>
          <p:spPr bwMode="auto">
            <a:xfrm>
              <a:off x="2512568" y="3685061"/>
              <a:ext cx="50800" cy="60325"/>
            </a:xfrm>
            <a:custGeom>
              <a:avLst/>
              <a:gdLst>
                <a:gd name="T0" fmla="*/ 2147483647 w 95"/>
                <a:gd name="T1" fmla="*/ 0 h 112"/>
                <a:gd name="T2" fmla="*/ 2147483647 w 95"/>
                <a:gd name="T3" fmla="*/ 0 h 112"/>
                <a:gd name="T4" fmla="*/ 2147483647 w 95"/>
                <a:gd name="T5" fmla="*/ 2147483647 h 112"/>
                <a:gd name="T6" fmla="*/ 2147483647 w 95"/>
                <a:gd name="T7" fmla="*/ 2147483647 h 112"/>
                <a:gd name="T8" fmla="*/ 2147483647 w 95"/>
                <a:gd name="T9" fmla="*/ 2147483647 h 112"/>
                <a:gd name="T10" fmla="*/ 2147483647 w 95"/>
                <a:gd name="T11" fmla="*/ 2147483647 h 112"/>
                <a:gd name="T12" fmla="*/ 2147483647 w 95"/>
                <a:gd name="T13" fmla="*/ 2147483647 h 112"/>
                <a:gd name="T14" fmla="*/ 2147483647 w 95"/>
                <a:gd name="T15" fmla="*/ 2147483647 h 112"/>
                <a:gd name="T16" fmla="*/ 2147483647 w 95"/>
                <a:gd name="T17" fmla="*/ 2147483647 h 112"/>
                <a:gd name="T18" fmla="*/ 2147483647 w 95"/>
                <a:gd name="T19" fmla="*/ 2147483647 h 112"/>
                <a:gd name="T20" fmla="*/ 2147483647 w 95"/>
                <a:gd name="T21" fmla="*/ 2147483647 h 112"/>
                <a:gd name="T22" fmla="*/ 2147483647 w 95"/>
                <a:gd name="T23" fmla="*/ 2147483647 h 112"/>
                <a:gd name="T24" fmla="*/ 2147483647 w 95"/>
                <a:gd name="T25" fmla="*/ 2147483647 h 112"/>
                <a:gd name="T26" fmla="*/ 0 w 95"/>
                <a:gd name="T27" fmla="*/ 2147483647 h 112"/>
                <a:gd name="T28" fmla="*/ 0 w 95"/>
                <a:gd name="T29" fmla="*/ 2147483647 h 112"/>
                <a:gd name="T30" fmla="*/ 2147483647 w 95"/>
                <a:gd name="T31" fmla="*/ 2147483647 h 112"/>
                <a:gd name="T32" fmla="*/ 2147483647 w 95"/>
                <a:gd name="T33" fmla="*/ 2147483647 h 112"/>
                <a:gd name="T34" fmla="*/ 2147483647 w 95"/>
                <a:gd name="T35" fmla="*/ 2147483647 h 112"/>
                <a:gd name="T36" fmla="*/ 2147483647 w 95"/>
                <a:gd name="T37" fmla="*/ 2147483647 h 112"/>
                <a:gd name="T38" fmla="*/ 2147483647 w 95"/>
                <a:gd name="T39" fmla="*/ 2147483647 h 112"/>
                <a:gd name="T40" fmla="*/ 2147483647 w 95"/>
                <a:gd name="T41" fmla="*/ 2147483647 h 112"/>
                <a:gd name="T42" fmla="*/ 2147483647 w 95"/>
                <a:gd name="T43" fmla="*/ 2147483647 h 112"/>
                <a:gd name="T44" fmla="*/ 2147483647 w 95"/>
                <a:gd name="T45" fmla="*/ 2147483647 h 112"/>
                <a:gd name="T46" fmla="*/ 2147483647 w 95"/>
                <a:gd name="T47" fmla="*/ 2147483647 h 112"/>
                <a:gd name="T48" fmla="*/ 2147483647 w 95"/>
                <a:gd name="T49" fmla="*/ 2147483647 h 112"/>
                <a:gd name="T50" fmla="*/ 2147483647 w 95"/>
                <a:gd name="T51" fmla="*/ 2147483647 h 112"/>
                <a:gd name="T52" fmla="*/ 2147483647 w 95"/>
                <a:gd name="T53" fmla="*/ 2147483647 h 112"/>
                <a:gd name="T54" fmla="*/ 2147483647 w 95"/>
                <a:gd name="T55" fmla="*/ 2147483647 h 112"/>
                <a:gd name="T56" fmla="*/ 2147483647 w 95"/>
                <a:gd name="T57" fmla="*/ 2147483647 h 112"/>
                <a:gd name="T58" fmla="*/ 2147483647 w 95"/>
                <a:gd name="T59" fmla="*/ 2147483647 h 112"/>
                <a:gd name="T60" fmla="*/ 2147483647 w 95"/>
                <a:gd name="T61" fmla="*/ 2147483647 h 112"/>
                <a:gd name="T62" fmla="*/ 2147483647 w 95"/>
                <a:gd name="T63" fmla="*/ 2147483647 h 112"/>
                <a:gd name="T64" fmla="*/ 2147483647 w 95"/>
                <a:gd name="T65" fmla="*/ 2147483647 h 112"/>
                <a:gd name="T66" fmla="*/ 2147483647 w 95"/>
                <a:gd name="T67" fmla="*/ 2147483647 h 112"/>
                <a:gd name="T68" fmla="*/ 2147483647 w 95"/>
                <a:gd name="T69" fmla="*/ 2147483647 h 112"/>
                <a:gd name="T70" fmla="*/ 2147483647 w 95"/>
                <a:gd name="T71" fmla="*/ 2147483647 h 112"/>
                <a:gd name="T72" fmla="*/ 2147483647 w 95"/>
                <a:gd name="T73" fmla="*/ 2147483647 h 112"/>
                <a:gd name="T74" fmla="*/ 2147483647 w 95"/>
                <a:gd name="T75" fmla="*/ 2147483647 h 112"/>
                <a:gd name="T76" fmla="*/ 2147483647 w 95"/>
                <a:gd name="T77" fmla="*/ 2147483647 h 112"/>
                <a:gd name="T78" fmla="*/ 2147483647 w 95"/>
                <a:gd name="T79" fmla="*/ 2147483647 h 112"/>
                <a:gd name="T80" fmla="*/ 2147483647 w 95"/>
                <a:gd name="T81" fmla="*/ 2147483647 h 112"/>
                <a:gd name="T82" fmla="*/ 2147483647 w 95"/>
                <a:gd name="T83" fmla="*/ 2147483647 h 112"/>
                <a:gd name="T84" fmla="*/ 2147483647 w 95"/>
                <a:gd name="T85" fmla="*/ 2147483647 h 112"/>
                <a:gd name="T86" fmla="*/ 2147483647 w 95"/>
                <a:gd name="T87" fmla="*/ 0 h 112"/>
                <a:gd name="T88" fmla="*/ 2147483647 w 95"/>
                <a:gd name="T89" fmla="*/ 0 h 112"/>
                <a:gd name="T90" fmla="*/ 2147483647 w 95"/>
                <a:gd name="T91" fmla="*/ 0 h 112"/>
                <a:gd name="T92" fmla="*/ 2147483647 w 95"/>
                <a:gd name="T93" fmla="*/ 0 h 11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95" h="112">
                  <a:moveTo>
                    <a:pt x="87" y="0"/>
                  </a:moveTo>
                  <a:lnTo>
                    <a:pt x="87" y="0"/>
                  </a:lnTo>
                  <a:lnTo>
                    <a:pt x="79" y="5"/>
                  </a:lnTo>
                  <a:lnTo>
                    <a:pt x="72" y="10"/>
                  </a:lnTo>
                  <a:lnTo>
                    <a:pt x="67" y="17"/>
                  </a:lnTo>
                  <a:lnTo>
                    <a:pt x="61" y="24"/>
                  </a:lnTo>
                  <a:lnTo>
                    <a:pt x="41" y="48"/>
                  </a:lnTo>
                  <a:lnTo>
                    <a:pt x="22" y="73"/>
                  </a:lnTo>
                  <a:lnTo>
                    <a:pt x="15" y="81"/>
                  </a:lnTo>
                  <a:lnTo>
                    <a:pt x="6" y="91"/>
                  </a:lnTo>
                  <a:lnTo>
                    <a:pt x="3" y="96"/>
                  </a:lnTo>
                  <a:lnTo>
                    <a:pt x="0" y="101"/>
                  </a:lnTo>
                  <a:lnTo>
                    <a:pt x="0" y="105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6" y="112"/>
                  </a:lnTo>
                  <a:lnTo>
                    <a:pt x="10" y="111"/>
                  </a:lnTo>
                  <a:lnTo>
                    <a:pt x="13" y="108"/>
                  </a:lnTo>
                  <a:lnTo>
                    <a:pt x="14" y="104"/>
                  </a:lnTo>
                  <a:lnTo>
                    <a:pt x="15" y="101"/>
                  </a:lnTo>
                  <a:lnTo>
                    <a:pt x="22" y="93"/>
                  </a:lnTo>
                  <a:lnTo>
                    <a:pt x="40" y="72"/>
                  </a:lnTo>
                  <a:lnTo>
                    <a:pt x="52" y="57"/>
                  </a:lnTo>
                  <a:lnTo>
                    <a:pt x="64" y="43"/>
                  </a:lnTo>
                  <a:lnTo>
                    <a:pt x="75" y="27"/>
                  </a:lnTo>
                  <a:lnTo>
                    <a:pt x="82" y="19"/>
                  </a:lnTo>
                  <a:lnTo>
                    <a:pt x="86" y="16"/>
                  </a:lnTo>
                  <a:lnTo>
                    <a:pt x="90" y="13"/>
                  </a:lnTo>
                  <a:lnTo>
                    <a:pt x="93" y="12"/>
                  </a:lnTo>
                  <a:lnTo>
                    <a:pt x="94" y="9"/>
                  </a:lnTo>
                  <a:lnTo>
                    <a:pt x="95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6" name="Freeform 1690"/>
            <p:cNvSpPr>
              <a:spLocks/>
            </p:cNvSpPr>
            <p:nvPr/>
          </p:nvSpPr>
          <p:spPr bwMode="auto">
            <a:xfrm>
              <a:off x="2550668" y="3683473"/>
              <a:ext cx="38100" cy="61913"/>
            </a:xfrm>
            <a:custGeom>
              <a:avLst/>
              <a:gdLst>
                <a:gd name="T0" fmla="*/ 2147483647 w 71"/>
                <a:gd name="T1" fmla="*/ 2147483647 h 115"/>
                <a:gd name="T2" fmla="*/ 2147483647 w 71"/>
                <a:gd name="T3" fmla="*/ 2147483647 h 115"/>
                <a:gd name="T4" fmla="*/ 2147483647 w 71"/>
                <a:gd name="T5" fmla="*/ 2147483647 h 115"/>
                <a:gd name="T6" fmla="*/ 2147483647 w 71"/>
                <a:gd name="T7" fmla="*/ 2147483647 h 115"/>
                <a:gd name="T8" fmla="*/ 2147483647 w 71"/>
                <a:gd name="T9" fmla="*/ 2147483647 h 115"/>
                <a:gd name="T10" fmla="*/ 2147483647 w 71"/>
                <a:gd name="T11" fmla="*/ 2147483647 h 115"/>
                <a:gd name="T12" fmla="*/ 2147483647 w 71"/>
                <a:gd name="T13" fmla="*/ 2147483647 h 115"/>
                <a:gd name="T14" fmla="*/ 2147483647 w 71"/>
                <a:gd name="T15" fmla="*/ 2147483647 h 115"/>
                <a:gd name="T16" fmla="*/ 2147483647 w 71"/>
                <a:gd name="T17" fmla="*/ 2147483647 h 115"/>
                <a:gd name="T18" fmla="*/ 0 w 71"/>
                <a:gd name="T19" fmla="*/ 2147483647 h 115"/>
                <a:gd name="T20" fmla="*/ 0 w 71"/>
                <a:gd name="T21" fmla="*/ 2147483647 h 115"/>
                <a:gd name="T22" fmla="*/ 0 w 71"/>
                <a:gd name="T23" fmla="*/ 2147483647 h 115"/>
                <a:gd name="T24" fmla="*/ 0 w 71"/>
                <a:gd name="T25" fmla="*/ 2147483647 h 115"/>
                <a:gd name="T26" fmla="*/ 2147483647 w 71"/>
                <a:gd name="T27" fmla="*/ 2147483647 h 115"/>
                <a:gd name="T28" fmla="*/ 2147483647 w 71"/>
                <a:gd name="T29" fmla="*/ 2147483647 h 115"/>
                <a:gd name="T30" fmla="*/ 2147483647 w 71"/>
                <a:gd name="T31" fmla="*/ 2147483647 h 115"/>
                <a:gd name="T32" fmla="*/ 2147483647 w 71"/>
                <a:gd name="T33" fmla="*/ 2147483647 h 115"/>
                <a:gd name="T34" fmla="*/ 2147483647 w 71"/>
                <a:gd name="T35" fmla="*/ 2147483647 h 115"/>
                <a:gd name="T36" fmla="*/ 2147483647 w 71"/>
                <a:gd name="T37" fmla="*/ 2147483647 h 115"/>
                <a:gd name="T38" fmla="*/ 2147483647 w 71"/>
                <a:gd name="T39" fmla="*/ 2147483647 h 115"/>
                <a:gd name="T40" fmla="*/ 2147483647 w 71"/>
                <a:gd name="T41" fmla="*/ 2147483647 h 115"/>
                <a:gd name="T42" fmla="*/ 2147483647 w 71"/>
                <a:gd name="T43" fmla="*/ 2147483647 h 115"/>
                <a:gd name="T44" fmla="*/ 2147483647 w 71"/>
                <a:gd name="T45" fmla="*/ 2147483647 h 115"/>
                <a:gd name="T46" fmla="*/ 2147483647 w 71"/>
                <a:gd name="T47" fmla="*/ 2147483647 h 115"/>
                <a:gd name="T48" fmla="*/ 2147483647 w 71"/>
                <a:gd name="T49" fmla="*/ 2147483647 h 115"/>
                <a:gd name="T50" fmla="*/ 2147483647 w 71"/>
                <a:gd name="T51" fmla="*/ 2147483647 h 115"/>
                <a:gd name="T52" fmla="*/ 2147483647 w 71"/>
                <a:gd name="T53" fmla="*/ 2147483647 h 115"/>
                <a:gd name="T54" fmla="*/ 2147483647 w 71"/>
                <a:gd name="T55" fmla="*/ 2147483647 h 115"/>
                <a:gd name="T56" fmla="*/ 2147483647 w 71"/>
                <a:gd name="T57" fmla="*/ 2147483647 h 115"/>
                <a:gd name="T58" fmla="*/ 2147483647 w 71"/>
                <a:gd name="T59" fmla="*/ 2147483647 h 115"/>
                <a:gd name="T60" fmla="*/ 2147483647 w 71"/>
                <a:gd name="T61" fmla="*/ 2147483647 h 115"/>
                <a:gd name="T62" fmla="*/ 2147483647 w 71"/>
                <a:gd name="T63" fmla="*/ 2147483647 h 115"/>
                <a:gd name="T64" fmla="*/ 2147483647 w 71"/>
                <a:gd name="T65" fmla="*/ 2147483647 h 115"/>
                <a:gd name="T66" fmla="*/ 2147483647 w 71"/>
                <a:gd name="T67" fmla="*/ 2147483647 h 115"/>
                <a:gd name="T68" fmla="*/ 2147483647 w 71"/>
                <a:gd name="T69" fmla="*/ 0 h 115"/>
                <a:gd name="T70" fmla="*/ 2147483647 w 71"/>
                <a:gd name="T71" fmla="*/ 0 h 115"/>
                <a:gd name="T72" fmla="*/ 2147483647 w 71"/>
                <a:gd name="T73" fmla="*/ 0 h 115"/>
                <a:gd name="T74" fmla="*/ 2147483647 w 71"/>
                <a:gd name="T75" fmla="*/ 2147483647 h 115"/>
                <a:gd name="T76" fmla="*/ 2147483647 w 71"/>
                <a:gd name="T77" fmla="*/ 2147483647 h 1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1" h="115">
                  <a:moveTo>
                    <a:pt x="60" y="1"/>
                  </a:moveTo>
                  <a:lnTo>
                    <a:pt x="60" y="1"/>
                  </a:lnTo>
                  <a:lnTo>
                    <a:pt x="49" y="12"/>
                  </a:lnTo>
                  <a:lnTo>
                    <a:pt x="40" y="23"/>
                  </a:lnTo>
                  <a:lnTo>
                    <a:pt x="30" y="37"/>
                  </a:lnTo>
                  <a:lnTo>
                    <a:pt x="22" y="49"/>
                  </a:lnTo>
                  <a:lnTo>
                    <a:pt x="15" y="64"/>
                  </a:lnTo>
                  <a:lnTo>
                    <a:pt x="8" y="77"/>
                  </a:lnTo>
                  <a:lnTo>
                    <a:pt x="4" y="9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7" y="115"/>
                  </a:lnTo>
                  <a:lnTo>
                    <a:pt x="10" y="114"/>
                  </a:lnTo>
                  <a:lnTo>
                    <a:pt x="11" y="113"/>
                  </a:lnTo>
                  <a:lnTo>
                    <a:pt x="15" y="107"/>
                  </a:lnTo>
                  <a:lnTo>
                    <a:pt x="17" y="102"/>
                  </a:lnTo>
                  <a:lnTo>
                    <a:pt x="17" y="99"/>
                  </a:lnTo>
                  <a:lnTo>
                    <a:pt x="25" y="75"/>
                  </a:lnTo>
                  <a:lnTo>
                    <a:pt x="37" y="50"/>
                  </a:lnTo>
                  <a:lnTo>
                    <a:pt x="45" y="39"/>
                  </a:lnTo>
                  <a:lnTo>
                    <a:pt x="52" y="28"/>
                  </a:lnTo>
                  <a:lnTo>
                    <a:pt x="60" y="19"/>
                  </a:lnTo>
                  <a:lnTo>
                    <a:pt x="69" y="11"/>
                  </a:lnTo>
                  <a:lnTo>
                    <a:pt x="71" y="8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7" name="Freeform 1691"/>
            <p:cNvSpPr>
              <a:spLocks/>
            </p:cNvSpPr>
            <p:nvPr/>
          </p:nvSpPr>
          <p:spPr bwMode="auto">
            <a:xfrm>
              <a:off x="2566543" y="3691411"/>
              <a:ext cx="46038" cy="58738"/>
            </a:xfrm>
            <a:custGeom>
              <a:avLst/>
              <a:gdLst>
                <a:gd name="T0" fmla="*/ 2147483647 w 86"/>
                <a:gd name="T1" fmla="*/ 2147483647 h 112"/>
                <a:gd name="T2" fmla="*/ 2147483647 w 86"/>
                <a:gd name="T3" fmla="*/ 2147483647 h 112"/>
                <a:gd name="T4" fmla="*/ 2147483647 w 86"/>
                <a:gd name="T5" fmla="*/ 2147483647 h 112"/>
                <a:gd name="T6" fmla="*/ 2147483647 w 86"/>
                <a:gd name="T7" fmla="*/ 0 h 112"/>
                <a:gd name="T8" fmla="*/ 2147483647 w 86"/>
                <a:gd name="T9" fmla="*/ 2147483647 h 112"/>
                <a:gd name="T10" fmla="*/ 2147483647 w 86"/>
                <a:gd name="T11" fmla="*/ 2147483647 h 112"/>
                <a:gd name="T12" fmla="*/ 2147483647 w 86"/>
                <a:gd name="T13" fmla="*/ 2147483647 h 112"/>
                <a:gd name="T14" fmla="*/ 2147483647 w 86"/>
                <a:gd name="T15" fmla="*/ 2147483647 h 112"/>
                <a:gd name="T16" fmla="*/ 2147483647 w 86"/>
                <a:gd name="T17" fmla="*/ 2147483647 h 112"/>
                <a:gd name="T18" fmla="*/ 0 w 86"/>
                <a:gd name="T19" fmla="*/ 2147483647 h 112"/>
                <a:gd name="T20" fmla="*/ 2147483647 w 86"/>
                <a:gd name="T21" fmla="*/ 2147483647 h 112"/>
                <a:gd name="T22" fmla="*/ 2147483647 w 86"/>
                <a:gd name="T23" fmla="*/ 2147483647 h 112"/>
                <a:gd name="T24" fmla="*/ 2147483647 w 86"/>
                <a:gd name="T25" fmla="*/ 2147483647 h 112"/>
                <a:gd name="T26" fmla="*/ 2147483647 w 86"/>
                <a:gd name="T27" fmla="*/ 2147483647 h 112"/>
                <a:gd name="T28" fmla="*/ 2147483647 w 86"/>
                <a:gd name="T29" fmla="*/ 2147483647 h 112"/>
                <a:gd name="T30" fmla="*/ 2147483647 w 86"/>
                <a:gd name="T31" fmla="*/ 2147483647 h 112"/>
                <a:gd name="T32" fmla="*/ 2147483647 w 86"/>
                <a:gd name="T33" fmla="*/ 2147483647 h 112"/>
                <a:gd name="T34" fmla="*/ 2147483647 w 86"/>
                <a:gd name="T35" fmla="*/ 2147483647 h 112"/>
                <a:gd name="T36" fmla="*/ 2147483647 w 86"/>
                <a:gd name="T37" fmla="*/ 2147483647 h 112"/>
                <a:gd name="T38" fmla="*/ 2147483647 w 86"/>
                <a:gd name="T39" fmla="*/ 2147483647 h 112"/>
                <a:gd name="T40" fmla="*/ 2147483647 w 86"/>
                <a:gd name="T41" fmla="*/ 2147483647 h 112"/>
                <a:gd name="T42" fmla="*/ 2147483647 w 86"/>
                <a:gd name="T43" fmla="*/ 2147483647 h 112"/>
                <a:gd name="T44" fmla="*/ 2147483647 w 86"/>
                <a:gd name="T45" fmla="*/ 2147483647 h 112"/>
                <a:gd name="T46" fmla="*/ 2147483647 w 86"/>
                <a:gd name="T47" fmla="*/ 2147483647 h 112"/>
                <a:gd name="T48" fmla="*/ 2147483647 w 86"/>
                <a:gd name="T49" fmla="*/ 2147483647 h 112"/>
                <a:gd name="T50" fmla="*/ 2147483647 w 86"/>
                <a:gd name="T51" fmla="*/ 2147483647 h 112"/>
                <a:gd name="T52" fmla="*/ 2147483647 w 86"/>
                <a:gd name="T53" fmla="*/ 2147483647 h 112"/>
                <a:gd name="T54" fmla="*/ 2147483647 w 86"/>
                <a:gd name="T55" fmla="*/ 2147483647 h 112"/>
                <a:gd name="T56" fmla="*/ 2147483647 w 86"/>
                <a:gd name="T57" fmla="*/ 2147483647 h 112"/>
                <a:gd name="T58" fmla="*/ 2147483647 w 86"/>
                <a:gd name="T59" fmla="*/ 2147483647 h 112"/>
                <a:gd name="T60" fmla="*/ 2147483647 w 86"/>
                <a:gd name="T61" fmla="*/ 2147483647 h 112"/>
                <a:gd name="T62" fmla="*/ 2147483647 w 86"/>
                <a:gd name="T63" fmla="*/ 214748364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6" h="112">
                  <a:moveTo>
                    <a:pt x="80" y="11"/>
                  </a:moveTo>
                  <a:lnTo>
                    <a:pt x="80" y="11"/>
                  </a:lnTo>
                  <a:lnTo>
                    <a:pt x="82" y="9"/>
                  </a:lnTo>
                  <a:lnTo>
                    <a:pt x="82" y="6"/>
                  </a:lnTo>
                  <a:lnTo>
                    <a:pt x="82" y="5"/>
                  </a:lnTo>
                  <a:lnTo>
                    <a:pt x="80" y="2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1" y="2"/>
                  </a:lnTo>
                  <a:lnTo>
                    <a:pt x="58" y="13"/>
                  </a:lnTo>
                  <a:lnTo>
                    <a:pt x="48" y="24"/>
                  </a:lnTo>
                  <a:lnTo>
                    <a:pt x="26" y="47"/>
                  </a:lnTo>
                  <a:lnTo>
                    <a:pt x="18" y="56"/>
                  </a:lnTo>
                  <a:lnTo>
                    <a:pt x="11" y="67"/>
                  </a:lnTo>
                  <a:lnTo>
                    <a:pt x="4" y="7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6" y="98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12" y="97"/>
                  </a:lnTo>
                  <a:lnTo>
                    <a:pt x="14" y="94"/>
                  </a:lnTo>
                  <a:lnTo>
                    <a:pt x="18" y="81"/>
                  </a:lnTo>
                  <a:lnTo>
                    <a:pt x="26" y="68"/>
                  </a:lnTo>
                  <a:lnTo>
                    <a:pt x="34" y="57"/>
                  </a:lnTo>
                  <a:lnTo>
                    <a:pt x="44" y="48"/>
                  </a:lnTo>
                  <a:lnTo>
                    <a:pt x="58" y="32"/>
                  </a:lnTo>
                  <a:lnTo>
                    <a:pt x="49" y="49"/>
                  </a:lnTo>
                  <a:lnTo>
                    <a:pt x="31" y="75"/>
                  </a:lnTo>
                  <a:lnTo>
                    <a:pt x="22" y="89"/>
                  </a:lnTo>
                  <a:lnTo>
                    <a:pt x="15" y="102"/>
                  </a:lnTo>
                  <a:lnTo>
                    <a:pt x="14" y="105"/>
                  </a:lnTo>
                  <a:lnTo>
                    <a:pt x="14" y="108"/>
                  </a:lnTo>
                  <a:lnTo>
                    <a:pt x="15" y="109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5" y="110"/>
                  </a:lnTo>
                  <a:lnTo>
                    <a:pt x="26" y="109"/>
                  </a:lnTo>
                  <a:lnTo>
                    <a:pt x="41" y="85"/>
                  </a:lnTo>
                  <a:lnTo>
                    <a:pt x="57" y="62"/>
                  </a:lnTo>
                  <a:lnTo>
                    <a:pt x="63" y="52"/>
                  </a:lnTo>
                  <a:lnTo>
                    <a:pt x="69" y="41"/>
                  </a:lnTo>
                  <a:lnTo>
                    <a:pt x="75" y="30"/>
                  </a:lnTo>
                  <a:lnTo>
                    <a:pt x="83" y="22"/>
                  </a:lnTo>
                  <a:lnTo>
                    <a:pt x="86" y="18"/>
                  </a:lnTo>
                  <a:lnTo>
                    <a:pt x="86" y="15"/>
                  </a:lnTo>
                  <a:lnTo>
                    <a:pt x="83" y="13"/>
                  </a:lnTo>
                  <a:lnTo>
                    <a:pt x="8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8" name="Freeform 1692"/>
            <p:cNvSpPr>
              <a:spLocks/>
            </p:cNvSpPr>
            <p:nvPr/>
          </p:nvSpPr>
          <p:spPr bwMode="auto">
            <a:xfrm>
              <a:off x="2599881" y="3692998"/>
              <a:ext cx="46038" cy="55563"/>
            </a:xfrm>
            <a:custGeom>
              <a:avLst/>
              <a:gdLst>
                <a:gd name="T0" fmla="*/ 2147483647 w 88"/>
                <a:gd name="T1" fmla="*/ 2147483647 h 106"/>
                <a:gd name="T2" fmla="*/ 2147483647 w 88"/>
                <a:gd name="T3" fmla="*/ 2147483647 h 106"/>
                <a:gd name="T4" fmla="*/ 2147483647 w 88"/>
                <a:gd name="T5" fmla="*/ 2147483647 h 106"/>
                <a:gd name="T6" fmla="*/ 2147483647 w 88"/>
                <a:gd name="T7" fmla="*/ 2147483647 h 106"/>
                <a:gd name="T8" fmla="*/ 2147483647 w 88"/>
                <a:gd name="T9" fmla="*/ 2147483647 h 106"/>
                <a:gd name="T10" fmla="*/ 2147483647 w 88"/>
                <a:gd name="T11" fmla="*/ 2147483647 h 106"/>
                <a:gd name="T12" fmla="*/ 2147483647 w 88"/>
                <a:gd name="T13" fmla="*/ 2147483647 h 106"/>
                <a:gd name="T14" fmla="*/ 2147483647 w 88"/>
                <a:gd name="T15" fmla="*/ 2147483647 h 106"/>
                <a:gd name="T16" fmla="*/ 2147483647 w 88"/>
                <a:gd name="T17" fmla="*/ 2147483647 h 106"/>
                <a:gd name="T18" fmla="*/ 2147483647 w 88"/>
                <a:gd name="T19" fmla="*/ 2147483647 h 106"/>
                <a:gd name="T20" fmla="*/ 0 w 88"/>
                <a:gd name="T21" fmla="*/ 2147483647 h 106"/>
                <a:gd name="T22" fmla="*/ 0 w 88"/>
                <a:gd name="T23" fmla="*/ 2147483647 h 106"/>
                <a:gd name="T24" fmla="*/ 0 w 88"/>
                <a:gd name="T25" fmla="*/ 2147483647 h 106"/>
                <a:gd name="T26" fmla="*/ 2147483647 w 88"/>
                <a:gd name="T27" fmla="*/ 2147483647 h 106"/>
                <a:gd name="T28" fmla="*/ 2147483647 w 88"/>
                <a:gd name="T29" fmla="*/ 2147483647 h 106"/>
                <a:gd name="T30" fmla="*/ 2147483647 w 88"/>
                <a:gd name="T31" fmla="*/ 2147483647 h 106"/>
                <a:gd name="T32" fmla="*/ 2147483647 w 88"/>
                <a:gd name="T33" fmla="*/ 2147483647 h 106"/>
                <a:gd name="T34" fmla="*/ 2147483647 w 88"/>
                <a:gd name="T35" fmla="*/ 2147483647 h 106"/>
                <a:gd name="T36" fmla="*/ 2147483647 w 88"/>
                <a:gd name="T37" fmla="*/ 2147483647 h 106"/>
                <a:gd name="T38" fmla="*/ 2147483647 w 88"/>
                <a:gd name="T39" fmla="*/ 2147483647 h 106"/>
                <a:gd name="T40" fmla="*/ 2147483647 w 88"/>
                <a:gd name="T41" fmla="*/ 2147483647 h 106"/>
                <a:gd name="T42" fmla="*/ 2147483647 w 88"/>
                <a:gd name="T43" fmla="*/ 2147483647 h 106"/>
                <a:gd name="T44" fmla="*/ 2147483647 w 88"/>
                <a:gd name="T45" fmla="*/ 2147483647 h 106"/>
                <a:gd name="T46" fmla="*/ 2147483647 w 88"/>
                <a:gd name="T47" fmla="*/ 2147483647 h 106"/>
                <a:gd name="T48" fmla="*/ 2147483647 w 88"/>
                <a:gd name="T49" fmla="*/ 2147483647 h 106"/>
                <a:gd name="T50" fmla="*/ 2147483647 w 88"/>
                <a:gd name="T51" fmla="*/ 2147483647 h 106"/>
                <a:gd name="T52" fmla="*/ 2147483647 w 88"/>
                <a:gd name="T53" fmla="*/ 2147483647 h 106"/>
                <a:gd name="T54" fmla="*/ 2147483647 w 88"/>
                <a:gd name="T55" fmla="*/ 2147483647 h 106"/>
                <a:gd name="T56" fmla="*/ 2147483647 w 88"/>
                <a:gd name="T57" fmla="*/ 2147483647 h 106"/>
                <a:gd name="T58" fmla="*/ 2147483647 w 88"/>
                <a:gd name="T59" fmla="*/ 2147483647 h 106"/>
                <a:gd name="T60" fmla="*/ 2147483647 w 88"/>
                <a:gd name="T61" fmla="*/ 2147483647 h 106"/>
                <a:gd name="T62" fmla="*/ 2147483647 w 88"/>
                <a:gd name="T63" fmla="*/ 2147483647 h 106"/>
                <a:gd name="T64" fmla="*/ 2147483647 w 88"/>
                <a:gd name="T65" fmla="*/ 2147483647 h 106"/>
                <a:gd name="T66" fmla="*/ 2147483647 w 88"/>
                <a:gd name="T67" fmla="*/ 2147483647 h 106"/>
                <a:gd name="T68" fmla="*/ 2147483647 w 88"/>
                <a:gd name="T69" fmla="*/ 2147483647 h 106"/>
                <a:gd name="T70" fmla="*/ 2147483647 w 88"/>
                <a:gd name="T71" fmla="*/ 2147483647 h 106"/>
                <a:gd name="T72" fmla="*/ 2147483647 w 88"/>
                <a:gd name="T73" fmla="*/ 2147483647 h 106"/>
                <a:gd name="T74" fmla="*/ 2147483647 w 88"/>
                <a:gd name="T75" fmla="*/ 2147483647 h 106"/>
                <a:gd name="T76" fmla="*/ 2147483647 w 88"/>
                <a:gd name="T77" fmla="*/ 0 h 106"/>
                <a:gd name="T78" fmla="*/ 2147483647 w 88"/>
                <a:gd name="T79" fmla="*/ 0 h 106"/>
                <a:gd name="T80" fmla="*/ 2147483647 w 88"/>
                <a:gd name="T81" fmla="*/ 2147483647 h 106"/>
                <a:gd name="T82" fmla="*/ 2147483647 w 88"/>
                <a:gd name="T83" fmla="*/ 2147483647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8" h="106">
                  <a:moveTo>
                    <a:pt x="78" y="3"/>
                  </a:moveTo>
                  <a:lnTo>
                    <a:pt x="78" y="3"/>
                  </a:lnTo>
                  <a:lnTo>
                    <a:pt x="52" y="29"/>
                  </a:lnTo>
                  <a:lnTo>
                    <a:pt x="40" y="44"/>
                  </a:lnTo>
                  <a:lnTo>
                    <a:pt x="29" y="59"/>
                  </a:lnTo>
                  <a:lnTo>
                    <a:pt x="21" y="67"/>
                  </a:lnTo>
                  <a:lnTo>
                    <a:pt x="12" y="76"/>
                  </a:lnTo>
                  <a:lnTo>
                    <a:pt x="6" y="87"/>
                  </a:lnTo>
                  <a:lnTo>
                    <a:pt x="3" y="92"/>
                  </a:lnTo>
                  <a:lnTo>
                    <a:pt x="0" y="97"/>
                  </a:lnTo>
                  <a:lnTo>
                    <a:pt x="0" y="101"/>
                  </a:lnTo>
                  <a:lnTo>
                    <a:pt x="2" y="102"/>
                  </a:lnTo>
                  <a:lnTo>
                    <a:pt x="4" y="105"/>
                  </a:lnTo>
                  <a:lnTo>
                    <a:pt x="6" y="106"/>
                  </a:lnTo>
                  <a:lnTo>
                    <a:pt x="8" y="106"/>
                  </a:lnTo>
                  <a:lnTo>
                    <a:pt x="11" y="105"/>
                  </a:lnTo>
                  <a:lnTo>
                    <a:pt x="12" y="103"/>
                  </a:lnTo>
                  <a:lnTo>
                    <a:pt x="14" y="101"/>
                  </a:lnTo>
                  <a:lnTo>
                    <a:pt x="15" y="98"/>
                  </a:lnTo>
                  <a:lnTo>
                    <a:pt x="18" y="94"/>
                  </a:lnTo>
                  <a:lnTo>
                    <a:pt x="23" y="87"/>
                  </a:lnTo>
                  <a:lnTo>
                    <a:pt x="33" y="73"/>
                  </a:lnTo>
                  <a:lnTo>
                    <a:pt x="44" y="61"/>
                  </a:lnTo>
                  <a:lnTo>
                    <a:pt x="54" y="49"/>
                  </a:lnTo>
                  <a:lnTo>
                    <a:pt x="65" y="37"/>
                  </a:lnTo>
                  <a:lnTo>
                    <a:pt x="76" y="25"/>
                  </a:lnTo>
                  <a:lnTo>
                    <a:pt x="87" y="12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7" y="3"/>
                  </a:lnTo>
                  <a:lnTo>
                    <a:pt x="84" y="2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9" name="Freeform 1693"/>
            <p:cNvSpPr>
              <a:spLocks/>
            </p:cNvSpPr>
            <p:nvPr/>
          </p:nvSpPr>
          <p:spPr bwMode="auto">
            <a:xfrm>
              <a:off x="2617343" y="3697761"/>
              <a:ext cx="46038" cy="53975"/>
            </a:xfrm>
            <a:custGeom>
              <a:avLst/>
              <a:gdLst>
                <a:gd name="T0" fmla="*/ 2147483647 w 86"/>
                <a:gd name="T1" fmla="*/ 2147483647 h 103"/>
                <a:gd name="T2" fmla="*/ 2147483647 w 86"/>
                <a:gd name="T3" fmla="*/ 2147483647 h 103"/>
                <a:gd name="T4" fmla="*/ 2147483647 w 86"/>
                <a:gd name="T5" fmla="*/ 2147483647 h 103"/>
                <a:gd name="T6" fmla="*/ 2147483647 w 86"/>
                <a:gd name="T7" fmla="*/ 2147483647 h 103"/>
                <a:gd name="T8" fmla="*/ 2147483647 w 86"/>
                <a:gd name="T9" fmla="*/ 2147483647 h 103"/>
                <a:gd name="T10" fmla="*/ 2147483647 w 86"/>
                <a:gd name="T11" fmla="*/ 2147483647 h 103"/>
                <a:gd name="T12" fmla="*/ 2147483647 w 86"/>
                <a:gd name="T13" fmla="*/ 2147483647 h 103"/>
                <a:gd name="T14" fmla="*/ 2147483647 w 86"/>
                <a:gd name="T15" fmla="*/ 2147483647 h 103"/>
                <a:gd name="T16" fmla="*/ 2147483647 w 86"/>
                <a:gd name="T17" fmla="*/ 2147483647 h 103"/>
                <a:gd name="T18" fmla="*/ 2147483647 w 86"/>
                <a:gd name="T19" fmla="*/ 2147483647 h 103"/>
                <a:gd name="T20" fmla="*/ 2147483647 w 86"/>
                <a:gd name="T21" fmla="*/ 2147483647 h 103"/>
                <a:gd name="T22" fmla="*/ 2147483647 w 86"/>
                <a:gd name="T23" fmla="*/ 2147483647 h 103"/>
                <a:gd name="T24" fmla="*/ 2147483647 w 86"/>
                <a:gd name="T25" fmla="*/ 2147483647 h 103"/>
                <a:gd name="T26" fmla="*/ 0 w 86"/>
                <a:gd name="T27" fmla="*/ 2147483647 h 103"/>
                <a:gd name="T28" fmla="*/ 2147483647 w 86"/>
                <a:gd name="T29" fmla="*/ 2147483647 h 103"/>
                <a:gd name="T30" fmla="*/ 2147483647 w 86"/>
                <a:gd name="T31" fmla="*/ 2147483647 h 103"/>
                <a:gd name="T32" fmla="*/ 2147483647 w 86"/>
                <a:gd name="T33" fmla="*/ 2147483647 h 103"/>
                <a:gd name="T34" fmla="*/ 2147483647 w 86"/>
                <a:gd name="T35" fmla="*/ 2147483647 h 103"/>
                <a:gd name="T36" fmla="*/ 2147483647 w 86"/>
                <a:gd name="T37" fmla="*/ 2147483647 h 103"/>
                <a:gd name="T38" fmla="*/ 2147483647 w 86"/>
                <a:gd name="T39" fmla="*/ 2147483647 h 103"/>
                <a:gd name="T40" fmla="*/ 2147483647 w 86"/>
                <a:gd name="T41" fmla="*/ 2147483647 h 103"/>
                <a:gd name="T42" fmla="*/ 2147483647 w 86"/>
                <a:gd name="T43" fmla="*/ 2147483647 h 103"/>
                <a:gd name="T44" fmla="*/ 2147483647 w 86"/>
                <a:gd name="T45" fmla="*/ 2147483647 h 103"/>
                <a:gd name="T46" fmla="*/ 2147483647 w 86"/>
                <a:gd name="T47" fmla="*/ 2147483647 h 103"/>
                <a:gd name="T48" fmla="*/ 2147483647 w 86"/>
                <a:gd name="T49" fmla="*/ 2147483647 h 103"/>
                <a:gd name="T50" fmla="*/ 2147483647 w 86"/>
                <a:gd name="T51" fmla="*/ 2147483647 h 103"/>
                <a:gd name="T52" fmla="*/ 2147483647 w 86"/>
                <a:gd name="T53" fmla="*/ 2147483647 h 103"/>
                <a:gd name="T54" fmla="*/ 2147483647 w 86"/>
                <a:gd name="T55" fmla="*/ 2147483647 h 103"/>
                <a:gd name="T56" fmla="*/ 2147483647 w 86"/>
                <a:gd name="T57" fmla="*/ 2147483647 h 103"/>
                <a:gd name="T58" fmla="*/ 2147483647 w 86"/>
                <a:gd name="T59" fmla="*/ 2147483647 h 103"/>
                <a:gd name="T60" fmla="*/ 2147483647 w 86"/>
                <a:gd name="T61" fmla="*/ 2147483647 h 103"/>
                <a:gd name="T62" fmla="*/ 2147483647 w 86"/>
                <a:gd name="T63" fmla="*/ 2147483647 h 103"/>
                <a:gd name="T64" fmla="*/ 2147483647 w 86"/>
                <a:gd name="T65" fmla="*/ 2147483647 h 103"/>
                <a:gd name="T66" fmla="*/ 2147483647 w 86"/>
                <a:gd name="T67" fmla="*/ 2147483647 h 103"/>
                <a:gd name="T68" fmla="*/ 2147483647 w 86"/>
                <a:gd name="T69" fmla="*/ 2147483647 h 103"/>
                <a:gd name="T70" fmla="*/ 2147483647 w 86"/>
                <a:gd name="T71" fmla="*/ 2147483647 h 103"/>
                <a:gd name="T72" fmla="*/ 2147483647 w 86"/>
                <a:gd name="T73" fmla="*/ 2147483647 h 103"/>
                <a:gd name="T74" fmla="*/ 2147483647 w 86"/>
                <a:gd name="T75" fmla="*/ 2147483647 h 103"/>
                <a:gd name="T76" fmla="*/ 2147483647 w 86"/>
                <a:gd name="T77" fmla="*/ 2147483647 h 103"/>
                <a:gd name="T78" fmla="*/ 2147483647 w 86"/>
                <a:gd name="T79" fmla="*/ 2147483647 h 103"/>
                <a:gd name="T80" fmla="*/ 2147483647 w 86"/>
                <a:gd name="T81" fmla="*/ 2147483647 h 103"/>
                <a:gd name="T82" fmla="*/ 2147483647 w 86"/>
                <a:gd name="T83" fmla="*/ 0 h 103"/>
                <a:gd name="T84" fmla="*/ 2147483647 w 86"/>
                <a:gd name="T85" fmla="*/ 2147483647 h 103"/>
                <a:gd name="T86" fmla="*/ 2147483647 w 86"/>
                <a:gd name="T87" fmla="*/ 2147483647 h 1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6" h="103">
                  <a:moveTo>
                    <a:pt x="75" y="1"/>
                  </a:moveTo>
                  <a:lnTo>
                    <a:pt x="75" y="1"/>
                  </a:lnTo>
                  <a:lnTo>
                    <a:pt x="68" y="8"/>
                  </a:lnTo>
                  <a:lnTo>
                    <a:pt x="61" y="17"/>
                  </a:lnTo>
                  <a:lnTo>
                    <a:pt x="52" y="31"/>
                  </a:lnTo>
                  <a:lnTo>
                    <a:pt x="41" y="43"/>
                  </a:lnTo>
                  <a:lnTo>
                    <a:pt x="30" y="54"/>
                  </a:lnTo>
                  <a:lnTo>
                    <a:pt x="19" y="66"/>
                  </a:lnTo>
                  <a:lnTo>
                    <a:pt x="10" y="80"/>
                  </a:lnTo>
                  <a:lnTo>
                    <a:pt x="1" y="92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4" y="101"/>
                  </a:lnTo>
                  <a:lnTo>
                    <a:pt x="7" y="103"/>
                  </a:lnTo>
                  <a:lnTo>
                    <a:pt x="8" y="103"/>
                  </a:lnTo>
                  <a:lnTo>
                    <a:pt x="11" y="101"/>
                  </a:lnTo>
                  <a:lnTo>
                    <a:pt x="14" y="99"/>
                  </a:lnTo>
                  <a:lnTo>
                    <a:pt x="20" y="89"/>
                  </a:lnTo>
                  <a:lnTo>
                    <a:pt x="29" y="78"/>
                  </a:lnTo>
                  <a:lnTo>
                    <a:pt x="37" y="69"/>
                  </a:lnTo>
                  <a:lnTo>
                    <a:pt x="44" y="59"/>
                  </a:lnTo>
                  <a:lnTo>
                    <a:pt x="54" y="49"/>
                  </a:lnTo>
                  <a:lnTo>
                    <a:pt x="64" y="38"/>
                  </a:lnTo>
                  <a:lnTo>
                    <a:pt x="68" y="31"/>
                  </a:lnTo>
                  <a:lnTo>
                    <a:pt x="72" y="24"/>
                  </a:lnTo>
                  <a:lnTo>
                    <a:pt x="76" y="19"/>
                  </a:lnTo>
                  <a:lnTo>
                    <a:pt x="82" y="13"/>
                  </a:lnTo>
                  <a:lnTo>
                    <a:pt x="84" y="11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0" name="Freeform 1694"/>
            <p:cNvSpPr>
              <a:spLocks/>
            </p:cNvSpPr>
            <p:nvPr/>
          </p:nvSpPr>
          <p:spPr bwMode="auto">
            <a:xfrm>
              <a:off x="2647506" y="3697761"/>
              <a:ext cx="38100" cy="44450"/>
            </a:xfrm>
            <a:custGeom>
              <a:avLst/>
              <a:gdLst>
                <a:gd name="T0" fmla="*/ 2147483647 w 71"/>
                <a:gd name="T1" fmla="*/ 0 h 84"/>
                <a:gd name="T2" fmla="*/ 2147483647 w 71"/>
                <a:gd name="T3" fmla="*/ 0 h 84"/>
                <a:gd name="T4" fmla="*/ 2147483647 w 71"/>
                <a:gd name="T5" fmla="*/ 2147483647 h 84"/>
                <a:gd name="T6" fmla="*/ 2147483647 w 71"/>
                <a:gd name="T7" fmla="*/ 2147483647 h 84"/>
                <a:gd name="T8" fmla="*/ 2147483647 w 71"/>
                <a:gd name="T9" fmla="*/ 2147483647 h 84"/>
                <a:gd name="T10" fmla="*/ 2147483647 w 71"/>
                <a:gd name="T11" fmla="*/ 2147483647 h 84"/>
                <a:gd name="T12" fmla="*/ 2147483647 w 71"/>
                <a:gd name="T13" fmla="*/ 2147483647 h 84"/>
                <a:gd name="T14" fmla="*/ 2147483647 w 71"/>
                <a:gd name="T15" fmla="*/ 2147483647 h 84"/>
                <a:gd name="T16" fmla="*/ 2147483647 w 71"/>
                <a:gd name="T17" fmla="*/ 2147483647 h 84"/>
                <a:gd name="T18" fmla="*/ 2147483647 w 71"/>
                <a:gd name="T19" fmla="*/ 2147483647 h 84"/>
                <a:gd name="T20" fmla="*/ 2147483647 w 71"/>
                <a:gd name="T21" fmla="*/ 2147483647 h 84"/>
                <a:gd name="T22" fmla="*/ 0 w 71"/>
                <a:gd name="T23" fmla="*/ 2147483647 h 84"/>
                <a:gd name="T24" fmla="*/ 0 w 71"/>
                <a:gd name="T25" fmla="*/ 2147483647 h 84"/>
                <a:gd name="T26" fmla="*/ 0 w 71"/>
                <a:gd name="T27" fmla="*/ 2147483647 h 84"/>
                <a:gd name="T28" fmla="*/ 2147483647 w 71"/>
                <a:gd name="T29" fmla="*/ 2147483647 h 84"/>
                <a:gd name="T30" fmla="*/ 2147483647 w 71"/>
                <a:gd name="T31" fmla="*/ 2147483647 h 84"/>
                <a:gd name="T32" fmla="*/ 2147483647 w 71"/>
                <a:gd name="T33" fmla="*/ 2147483647 h 84"/>
                <a:gd name="T34" fmla="*/ 2147483647 w 71"/>
                <a:gd name="T35" fmla="*/ 2147483647 h 84"/>
                <a:gd name="T36" fmla="*/ 2147483647 w 71"/>
                <a:gd name="T37" fmla="*/ 2147483647 h 84"/>
                <a:gd name="T38" fmla="*/ 2147483647 w 71"/>
                <a:gd name="T39" fmla="*/ 2147483647 h 84"/>
                <a:gd name="T40" fmla="*/ 2147483647 w 71"/>
                <a:gd name="T41" fmla="*/ 2147483647 h 84"/>
                <a:gd name="T42" fmla="*/ 2147483647 w 71"/>
                <a:gd name="T43" fmla="*/ 2147483647 h 84"/>
                <a:gd name="T44" fmla="*/ 2147483647 w 71"/>
                <a:gd name="T45" fmla="*/ 2147483647 h 84"/>
                <a:gd name="T46" fmla="*/ 2147483647 w 71"/>
                <a:gd name="T47" fmla="*/ 2147483647 h 84"/>
                <a:gd name="T48" fmla="*/ 2147483647 w 71"/>
                <a:gd name="T49" fmla="*/ 2147483647 h 84"/>
                <a:gd name="T50" fmla="*/ 2147483647 w 71"/>
                <a:gd name="T51" fmla="*/ 2147483647 h 84"/>
                <a:gd name="T52" fmla="*/ 2147483647 w 71"/>
                <a:gd name="T53" fmla="*/ 2147483647 h 84"/>
                <a:gd name="T54" fmla="*/ 2147483647 w 71"/>
                <a:gd name="T55" fmla="*/ 2147483647 h 84"/>
                <a:gd name="T56" fmla="*/ 2147483647 w 71"/>
                <a:gd name="T57" fmla="*/ 2147483647 h 84"/>
                <a:gd name="T58" fmla="*/ 2147483647 w 71"/>
                <a:gd name="T59" fmla="*/ 2147483647 h 84"/>
                <a:gd name="T60" fmla="*/ 2147483647 w 71"/>
                <a:gd name="T61" fmla="*/ 2147483647 h 84"/>
                <a:gd name="T62" fmla="*/ 2147483647 w 71"/>
                <a:gd name="T63" fmla="*/ 2147483647 h 84"/>
                <a:gd name="T64" fmla="*/ 2147483647 w 71"/>
                <a:gd name="T65" fmla="*/ 2147483647 h 84"/>
                <a:gd name="T66" fmla="*/ 2147483647 w 71"/>
                <a:gd name="T67" fmla="*/ 2147483647 h 84"/>
                <a:gd name="T68" fmla="*/ 2147483647 w 71"/>
                <a:gd name="T69" fmla="*/ 2147483647 h 84"/>
                <a:gd name="T70" fmla="*/ 2147483647 w 71"/>
                <a:gd name="T71" fmla="*/ 2147483647 h 84"/>
                <a:gd name="T72" fmla="*/ 2147483647 w 71"/>
                <a:gd name="T73" fmla="*/ 2147483647 h 84"/>
                <a:gd name="T74" fmla="*/ 2147483647 w 71"/>
                <a:gd name="T75" fmla="*/ 2147483647 h 84"/>
                <a:gd name="T76" fmla="*/ 2147483647 w 71"/>
                <a:gd name="T77" fmla="*/ 2147483647 h 84"/>
                <a:gd name="T78" fmla="*/ 2147483647 w 71"/>
                <a:gd name="T79" fmla="*/ 2147483647 h 84"/>
                <a:gd name="T80" fmla="*/ 2147483647 w 71"/>
                <a:gd name="T81" fmla="*/ 2147483647 h 84"/>
                <a:gd name="T82" fmla="*/ 2147483647 w 71"/>
                <a:gd name="T83" fmla="*/ 2147483647 h 84"/>
                <a:gd name="T84" fmla="*/ 2147483647 w 71"/>
                <a:gd name="T85" fmla="*/ 0 h 84"/>
                <a:gd name="T86" fmla="*/ 2147483647 w 71"/>
                <a:gd name="T87" fmla="*/ 0 h 84"/>
                <a:gd name="T88" fmla="*/ 2147483647 w 71"/>
                <a:gd name="T89" fmla="*/ 0 h 8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1" h="84">
                  <a:moveTo>
                    <a:pt x="63" y="0"/>
                  </a:moveTo>
                  <a:lnTo>
                    <a:pt x="63" y="0"/>
                  </a:lnTo>
                  <a:lnTo>
                    <a:pt x="57" y="1"/>
                  </a:lnTo>
                  <a:lnTo>
                    <a:pt x="53" y="4"/>
                  </a:lnTo>
                  <a:lnTo>
                    <a:pt x="44" y="11"/>
                  </a:lnTo>
                  <a:lnTo>
                    <a:pt x="36" y="20"/>
                  </a:lnTo>
                  <a:lnTo>
                    <a:pt x="29" y="30"/>
                  </a:lnTo>
                  <a:lnTo>
                    <a:pt x="9" y="61"/>
                  </a:lnTo>
                  <a:lnTo>
                    <a:pt x="3" y="68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7" y="84"/>
                  </a:lnTo>
                  <a:lnTo>
                    <a:pt x="10" y="84"/>
                  </a:lnTo>
                  <a:lnTo>
                    <a:pt x="13" y="81"/>
                  </a:lnTo>
                  <a:lnTo>
                    <a:pt x="14" y="77"/>
                  </a:lnTo>
                  <a:lnTo>
                    <a:pt x="17" y="73"/>
                  </a:lnTo>
                  <a:lnTo>
                    <a:pt x="19" y="69"/>
                  </a:lnTo>
                  <a:lnTo>
                    <a:pt x="26" y="58"/>
                  </a:lnTo>
                  <a:lnTo>
                    <a:pt x="33" y="49"/>
                  </a:lnTo>
                  <a:lnTo>
                    <a:pt x="40" y="39"/>
                  </a:lnTo>
                  <a:lnTo>
                    <a:pt x="48" y="27"/>
                  </a:lnTo>
                  <a:lnTo>
                    <a:pt x="52" y="22"/>
                  </a:lnTo>
                  <a:lnTo>
                    <a:pt x="56" y="18"/>
                  </a:lnTo>
                  <a:lnTo>
                    <a:pt x="61" y="15"/>
                  </a:lnTo>
                  <a:lnTo>
                    <a:pt x="67" y="12"/>
                  </a:lnTo>
                  <a:lnTo>
                    <a:pt x="70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1" name="Freeform 1695"/>
            <p:cNvSpPr>
              <a:spLocks/>
            </p:cNvSpPr>
            <p:nvPr/>
          </p:nvSpPr>
          <p:spPr bwMode="auto">
            <a:xfrm>
              <a:off x="2663381" y="3691411"/>
              <a:ext cx="44450" cy="55563"/>
            </a:xfrm>
            <a:custGeom>
              <a:avLst/>
              <a:gdLst>
                <a:gd name="T0" fmla="*/ 2147483647 w 85"/>
                <a:gd name="T1" fmla="*/ 2147483647 h 105"/>
                <a:gd name="T2" fmla="*/ 2147483647 w 85"/>
                <a:gd name="T3" fmla="*/ 2147483647 h 105"/>
                <a:gd name="T4" fmla="*/ 2147483647 w 85"/>
                <a:gd name="T5" fmla="*/ 2147483647 h 105"/>
                <a:gd name="T6" fmla="*/ 2147483647 w 85"/>
                <a:gd name="T7" fmla="*/ 2147483647 h 105"/>
                <a:gd name="T8" fmla="*/ 2147483647 w 85"/>
                <a:gd name="T9" fmla="*/ 2147483647 h 105"/>
                <a:gd name="T10" fmla="*/ 2147483647 w 85"/>
                <a:gd name="T11" fmla="*/ 2147483647 h 105"/>
                <a:gd name="T12" fmla="*/ 2147483647 w 85"/>
                <a:gd name="T13" fmla="*/ 2147483647 h 105"/>
                <a:gd name="T14" fmla="*/ 2147483647 w 85"/>
                <a:gd name="T15" fmla="*/ 2147483647 h 105"/>
                <a:gd name="T16" fmla="*/ 2147483647 w 85"/>
                <a:gd name="T17" fmla="*/ 2147483647 h 105"/>
                <a:gd name="T18" fmla="*/ 2147483647 w 85"/>
                <a:gd name="T19" fmla="*/ 2147483647 h 105"/>
                <a:gd name="T20" fmla="*/ 0 w 85"/>
                <a:gd name="T21" fmla="*/ 2147483647 h 105"/>
                <a:gd name="T22" fmla="*/ 0 w 85"/>
                <a:gd name="T23" fmla="*/ 2147483647 h 105"/>
                <a:gd name="T24" fmla="*/ 0 w 85"/>
                <a:gd name="T25" fmla="*/ 2147483647 h 105"/>
                <a:gd name="T26" fmla="*/ 2147483647 w 85"/>
                <a:gd name="T27" fmla="*/ 2147483647 h 105"/>
                <a:gd name="T28" fmla="*/ 2147483647 w 85"/>
                <a:gd name="T29" fmla="*/ 2147483647 h 105"/>
                <a:gd name="T30" fmla="*/ 2147483647 w 85"/>
                <a:gd name="T31" fmla="*/ 2147483647 h 105"/>
                <a:gd name="T32" fmla="*/ 2147483647 w 85"/>
                <a:gd name="T33" fmla="*/ 2147483647 h 105"/>
                <a:gd name="T34" fmla="*/ 2147483647 w 85"/>
                <a:gd name="T35" fmla="*/ 2147483647 h 105"/>
                <a:gd name="T36" fmla="*/ 2147483647 w 85"/>
                <a:gd name="T37" fmla="*/ 2147483647 h 105"/>
                <a:gd name="T38" fmla="*/ 2147483647 w 85"/>
                <a:gd name="T39" fmla="*/ 2147483647 h 105"/>
                <a:gd name="T40" fmla="*/ 2147483647 w 85"/>
                <a:gd name="T41" fmla="*/ 2147483647 h 105"/>
                <a:gd name="T42" fmla="*/ 2147483647 w 85"/>
                <a:gd name="T43" fmla="*/ 2147483647 h 105"/>
                <a:gd name="T44" fmla="*/ 2147483647 w 85"/>
                <a:gd name="T45" fmla="*/ 2147483647 h 105"/>
                <a:gd name="T46" fmla="*/ 2147483647 w 85"/>
                <a:gd name="T47" fmla="*/ 2147483647 h 105"/>
                <a:gd name="T48" fmla="*/ 2147483647 w 85"/>
                <a:gd name="T49" fmla="*/ 2147483647 h 105"/>
                <a:gd name="T50" fmla="*/ 2147483647 w 85"/>
                <a:gd name="T51" fmla="*/ 2147483647 h 105"/>
                <a:gd name="T52" fmla="*/ 2147483647 w 85"/>
                <a:gd name="T53" fmla="*/ 2147483647 h 105"/>
                <a:gd name="T54" fmla="*/ 2147483647 w 85"/>
                <a:gd name="T55" fmla="*/ 2147483647 h 105"/>
                <a:gd name="T56" fmla="*/ 2147483647 w 85"/>
                <a:gd name="T57" fmla="*/ 2147483647 h 105"/>
                <a:gd name="T58" fmla="*/ 2147483647 w 85"/>
                <a:gd name="T59" fmla="*/ 2147483647 h 105"/>
                <a:gd name="T60" fmla="*/ 2147483647 w 85"/>
                <a:gd name="T61" fmla="*/ 2147483647 h 105"/>
                <a:gd name="T62" fmla="*/ 2147483647 w 85"/>
                <a:gd name="T63" fmla="*/ 2147483647 h 105"/>
                <a:gd name="T64" fmla="*/ 2147483647 w 85"/>
                <a:gd name="T65" fmla="*/ 2147483647 h 105"/>
                <a:gd name="T66" fmla="*/ 2147483647 w 85"/>
                <a:gd name="T67" fmla="*/ 2147483647 h 105"/>
                <a:gd name="T68" fmla="*/ 2147483647 w 85"/>
                <a:gd name="T69" fmla="*/ 2147483647 h 105"/>
                <a:gd name="T70" fmla="*/ 2147483647 w 85"/>
                <a:gd name="T71" fmla="*/ 2147483647 h 105"/>
                <a:gd name="T72" fmla="*/ 2147483647 w 85"/>
                <a:gd name="T73" fmla="*/ 2147483647 h 105"/>
                <a:gd name="T74" fmla="*/ 2147483647 w 85"/>
                <a:gd name="T75" fmla="*/ 0 h 105"/>
                <a:gd name="T76" fmla="*/ 2147483647 w 85"/>
                <a:gd name="T77" fmla="*/ 0 h 105"/>
                <a:gd name="T78" fmla="*/ 2147483647 w 85"/>
                <a:gd name="T79" fmla="*/ 0 h 105"/>
                <a:gd name="T80" fmla="*/ 2147483647 w 85"/>
                <a:gd name="T81" fmla="*/ 0 h 105"/>
                <a:gd name="T82" fmla="*/ 2147483647 w 85"/>
                <a:gd name="T83" fmla="*/ 2147483647 h 105"/>
                <a:gd name="T84" fmla="*/ 2147483647 w 85"/>
                <a:gd name="T85" fmla="*/ 2147483647 h 1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5" h="105">
                  <a:moveTo>
                    <a:pt x="71" y="3"/>
                  </a:moveTo>
                  <a:lnTo>
                    <a:pt x="71" y="3"/>
                  </a:lnTo>
                  <a:lnTo>
                    <a:pt x="62" y="18"/>
                  </a:lnTo>
                  <a:lnTo>
                    <a:pt x="50" y="32"/>
                  </a:lnTo>
                  <a:lnTo>
                    <a:pt x="25" y="57"/>
                  </a:lnTo>
                  <a:lnTo>
                    <a:pt x="16" y="67"/>
                  </a:lnTo>
                  <a:lnTo>
                    <a:pt x="8" y="76"/>
                  </a:lnTo>
                  <a:lnTo>
                    <a:pt x="4" y="82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5" y="105"/>
                  </a:lnTo>
                  <a:lnTo>
                    <a:pt x="8" y="105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13" y="100"/>
                  </a:lnTo>
                  <a:lnTo>
                    <a:pt x="13" y="97"/>
                  </a:lnTo>
                  <a:lnTo>
                    <a:pt x="13" y="94"/>
                  </a:lnTo>
                  <a:lnTo>
                    <a:pt x="15" y="90"/>
                  </a:lnTo>
                  <a:lnTo>
                    <a:pt x="20" y="83"/>
                  </a:lnTo>
                  <a:lnTo>
                    <a:pt x="29" y="72"/>
                  </a:lnTo>
                  <a:lnTo>
                    <a:pt x="40" y="60"/>
                  </a:lnTo>
                  <a:lnTo>
                    <a:pt x="52" y="49"/>
                  </a:lnTo>
                  <a:lnTo>
                    <a:pt x="69" y="30"/>
                  </a:lnTo>
                  <a:lnTo>
                    <a:pt x="77" y="2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4" y="5"/>
                  </a:lnTo>
                  <a:lnTo>
                    <a:pt x="82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1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2" name="Freeform 1696"/>
            <p:cNvSpPr>
              <a:spLocks/>
            </p:cNvSpPr>
            <p:nvPr/>
          </p:nvSpPr>
          <p:spPr bwMode="auto">
            <a:xfrm>
              <a:off x="2687193" y="3683473"/>
              <a:ext cx="42863" cy="57150"/>
            </a:xfrm>
            <a:custGeom>
              <a:avLst/>
              <a:gdLst>
                <a:gd name="T0" fmla="*/ 2147483647 w 81"/>
                <a:gd name="T1" fmla="*/ 2147483647 h 109"/>
                <a:gd name="T2" fmla="*/ 2147483647 w 81"/>
                <a:gd name="T3" fmla="*/ 2147483647 h 109"/>
                <a:gd name="T4" fmla="*/ 2147483647 w 81"/>
                <a:gd name="T5" fmla="*/ 2147483647 h 109"/>
                <a:gd name="T6" fmla="*/ 2147483647 w 81"/>
                <a:gd name="T7" fmla="*/ 2147483647 h 109"/>
                <a:gd name="T8" fmla="*/ 2147483647 w 81"/>
                <a:gd name="T9" fmla="*/ 2147483647 h 109"/>
                <a:gd name="T10" fmla="*/ 2147483647 w 81"/>
                <a:gd name="T11" fmla="*/ 2147483647 h 109"/>
                <a:gd name="T12" fmla="*/ 2147483647 w 81"/>
                <a:gd name="T13" fmla="*/ 2147483647 h 109"/>
                <a:gd name="T14" fmla="*/ 2147483647 w 81"/>
                <a:gd name="T15" fmla="*/ 2147483647 h 109"/>
                <a:gd name="T16" fmla="*/ 2147483647 w 81"/>
                <a:gd name="T17" fmla="*/ 2147483647 h 109"/>
                <a:gd name="T18" fmla="*/ 2147483647 w 81"/>
                <a:gd name="T19" fmla="*/ 2147483647 h 109"/>
                <a:gd name="T20" fmla="*/ 0 w 81"/>
                <a:gd name="T21" fmla="*/ 2147483647 h 109"/>
                <a:gd name="T22" fmla="*/ 0 w 81"/>
                <a:gd name="T23" fmla="*/ 2147483647 h 109"/>
                <a:gd name="T24" fmla="*/ 2147483647 w 81"/>
                <a:gd name="T25" fmla="*/ 2147483647 h 109"/>
                <a:gd name="T26" fmla="*/ 2147483647 w 81"/>
                <a:gd name="T27" fmla="*/ 2147483647 h 109"/>
                <a:gd name="T28" fmla="*/ 2147483647 w 81"/>
                <a:gd name="T29" fmla="*/ 2147483647 h 109"/>
                <a:gd name="T30" fmla="*/ 2147483647 w 81"/>
                <a:gd name="T31" fmla="*/ 2147483647 h 109"/>
                <a:gd name="T32" fmla="*/ 2147483647 w 81"/>
                <a:gd name="T33" fmla="*/ 2147483647 h 109"/>
                <a:gd name="T34" fmla="*/ 2147483647 w 81"/>
                <a:gd name="T35" fmla="*/ 2147483647 h 109"/>
                <a:gd name="T36" fmla="*/ 2147483647 w 81"/>
                <a:gd name="T37" fmla="*/ 2147483647 h 109"/>
                <a:gd name="T38" fmla="*/ 2147483647 w 81"/>
                <a:gd name="T39" fmla="*/ 2147483647 h 109"/>
                <a:gd name="T40" fmla="*/ 2147483647 w 81"/>
                <a:gd name="T41" fmla="*/ 2147483647 h 109"/>
                <a:gd name="T42" fmla="*/ 2147483647 w 81"/>
                <a:gd name="T43" fmla="*/ 2147483647 h 109"/>
                <a:gd name="T44" fmla="*/ 2147483647 w 81"/>
                <a:gd name="T45" fmla="*/ 2147483647 h 109"/>
                <a:gd name="T46" fmla="*/ 2147483647 w 81"/>
                <a:gd name="T47" fmla="*/ 2147483647 h 109"/>
                <a:gd name="T48" fmla="*/ 2147483647 w 81"/>
                <a:gd name="T49" fmla="*/ 2147483647 h 109"/>
                <a:gd name="T50" fmla="*/ 2147483647 w 81"/>
                <a:gd name="T51" fmla="*/ 2147483647 h 109"/>
                <a:gd name="T52" fmla="*/ 2147483647 w 81"/>
                <a:gd name="T53" fmla="*/ 2147483647 h 109"/>
                <a:gd name="T54" fmla="*/ 2147483647 w 81"/>
                <a:gd name="T55" fmla="*/ 2147483647 h 109"/>
                <a:gd name="T56" fmla="*/ 2147483647 w 81"/>
                <a:gd name="T57" fmla="*/ 2147483647 h 109"/>
                <a:gd name="T58" fmla="*/ 2147483647 w 81"/>
                <a:gd name="T59" fmla="*/ 2147483647 h 109"/>
                <a:gd name="T60" fmla="*/ 2147483647 w 81"/>
                <a:gd name="T61" fmla="*/ 2147483647 h 109"/>
                <a:gd name="T62" fmla="*/ 2147483647 w 81"/>
                <a:gd name="T63" fmla="*/ 2147483647 h 109"/>
                <a:gd name="T64" fmla="*/ 2147483647 w 81"/>
                <a:gd name="T65" fmla="*/ 0 h 109"/>
                <a:gd name="T66" fmla="*/ 2147483647 w 81"/>
                <a:gd name="T67" fmla="*/ 2147483647 h 109"/>
                <a:gd name="T68" fmla="*/ 2147483647 w 81"/>
                <a:gd name="T69" fmla="*/ 2147483647 h 109"/>
                <a:gd name="T70" fmla="*/ 2147483647 w 81"/>
                <a:gd name="T71" fmla="*/ 2147483647 h 1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" h="109">
                  <a:moveTo>
                    <a:pt x="71" y="2"/>
                  </a:moveTo>
                  <a:lnTo>
                    <a:pt x="71" y="2"/>
                  </a:lnTo>
                  <a:lnTo>
                    <a:pt x="61" y="12"/>
                  </a:lnTo>
                  <a:lnTo>
                    <a:pt x="53" y="23"/>
                  </a:lnTo>
                  <a:lnTo>
                    <a:pt x="38" y="44"/>
                  </a:lnTo>
                  <a:lnTo>
                    <a:pt x="19" y="71"/>
                  </a:lnTo>
                  <a:lnTo>
                    <a:pt x="10" y="85"/>
                  </a:lnTo>
                  <a:lnTo>
                    <a:pt x="1" y="99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1" y="107"/>
                  </a:lnTo>
                  <a:lnTo>
                    <a:pt x="4" y="108"/>
                  </a:lnTo>
                  <a:lnTo>
                    <a:pt x="7" y="109"/>
                  </a:lnTo>
                  <a:lnTo>
                    <a:pt x="8" y="109"/>
                  </a:lnTo>
                  <a:lnTo>
                    <a:pt x="11" y="108"/>
                  </a:lnTo>
                  <a:lnTo>
                    <a:pt x="12" y="105"/>
                  </a:lnTo>
                  <a:lnTo>
                    <a:pt x="19" y="95"/>
                  </a:lnTo>
                  <a:lnTo>
                    <a:pt x="27" y="84"/>
                  </a:lnTo>
                  <a:lnTo>
                    <a:pt x="43" y="62"/>
                  </a:lnTo>
                  <a:lnTo>
                    <a:pt x="61" y="36"/>
                  </a:lnTo>
                  <a:lnTo>
                    <a:pt x="69" y="24"/>
                  </a:lnTo>
                  <a:lnTo>
                    <a:pt x="80" y="12"/>
                  </a:lnTo>
                  <a:lnTo>
                    <a:pt x="81" y="9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3" name="Freeform 1697"/>
            <p:cNvSpPr>
              <a:spLocks/>
            </p:cNvSpPr>
            <p:nvPr/>
          </p:nvSpPr>
          <p:spPr bwMode="auto">
            <a:xfrm>
              <a:off x="2707831" y="3685061"/>
              <a:ext cx="38100" cy="57150"/>
            </a:xfrm>
            <a:custGeom>
              <a:avLst/>
              <a:gdLst>
                <a:gd name="T0" fmla="*/ 2147483647 w 71"/>
                <a:gd name="T1" fmla="*/ 2147483647 h 108"/>
                <a:gd name="T2" fmla="*/ 2147483647 w 71"/>
                <a:gd name="T3" fmla="*/ 2147483647 h 108"/>
                <a:gd name="T4" fmla="*/ 2147483647 w 71"/>
                <a:gd name="T5" fmla="*/ 2147483647 h 108"/>
                <a:gd name="T6" fmla="*/ 2147483647 w 71"/>
                <a:gd name="T7" fmla="*/ 2147483647 h 108"/>
                <a:gd name="T8" fmla="*/ 2147483647 w 71"/>
                <a:gd name="T9" fmla="*/ 2147483647 h 108"/>
                <a:gd name="T10" fmla="*/ 2147483647 w 71"/>
                <a:gd name="T11" fmla="*/ 2147483647 h 108"/>
                <a:gd name="T12" fmla="*/ 2147483647 w 71"/>
                <a:gd name="T13" fmla="*/ 2147483647 h 108"/>
                <a:gd name="T14" fmla="*/ 2147483647 w 71"/>
                <a:gd name="T15" fmla="*/ 2147483647 h 108"/>
                <a:gd name="T16" fmla="*/ 2147483647 w 71"/>
                <a:gd name="T17" fmla="*/ 2147483647 h 108"/>
                <a:gd name="T18" fmla="*/ 2147483647 w 71"/>
                <a:gd name="T19" fmla="*/ 2147483647 h 108"/>
                <a:gd name="T20" fmla="*/ 2147483647 w 71"/>
                <a:gd name="T21" fmla="*/ 2147483647 h 108"/>
                <a:gd name="T22" fmla="*/ 0 w 71"/>
                <a:gd name="T23" fmla="*/ 2147483647 h 108"/>
                <a:gd name="T24" fmla="*/ 0 w 71"/>
                <a:gd name="T25" fmla="*/ 2147483647 h 108"/>
                <a:gd name="T26" fmla="*/ 0 w 71"/>
                <a:gd name="T27" fmla="*/ 2147483647 h 108"/>
                <a:gd name="T28" fmla="*/ 0 w 71"/>
                <a:gd name="T29" fmla="*/ 2147483647 h 108"/>
                <a:gd name="T30" fmla="*/ 2147483647 w 71"/>
                <a:gd name="T31" fmla="*/ 2147483647 h 108"/>
                <a:gd name="T32" fmla="*/ 2147483647 w 71"/>
                <a:gd name="T33" fmla="*/ 2147483647 h 108"/>
                <a:gd name="T34" fmla="*/ 2147483647 w 71"/>
                <a:gd name="T35" fmla="*/ 2147483647 h 108"/>
                <a:gd name="T36" fmla="*/ 2147483647 w 71"/>
                <a:gd name="T37" fmla="*/ 2147483647 h 108"/>
                <a:gd name="T38" fmla="*/ 2147483647 w 71"/>
                <a:gd name="T39" fmla="*/ 2147483647 h 108"/>
                <a:gd name="T40" fmla="*/ 2147483647 w 71"/>
                <a:gd name="T41" fmla="*/ 2147483647 h 108"/>
                <a:gd name="T42" fmla="*/ 2147483647 w 71"/>
                <a:gd name="T43" fmla="*/ 2147483647 h 108"/>
                <a:gd name="T44" fmla="*/ 2147483647 w 71"/>
                <a:gd name="T45" fmla="*/ 2147483647 h 108"/>
                <a:gd name="T46" fmla="*/ 2147483647 w 71"/>
                <a:gd name="T47" fmla="*/ 2147483647 h 108"/>
                <a:gd name="T48" fmla="*/ 2147483647 w 71"/>
                <a:gd name="T49" fmla="*/ 2147483647 h 108"/>
                <a:gd name="T50" fmla="*/ 2147483647 w 71"/>
                <a:gd name="T51" fmla="*/ 2147483647 h 108"/>
                <a:gd name="T52" fmla="*/ 2147483647 w 71"/>
                <a:gd name="T53" fmla="*/ 2147483647 h 108"/>
                <a:gd name="T54" fmla="*/ 2147483647 w 71"/>
                <a:gd name="T55" fmla="*/ 2147483647 h 108"/>
                <a:gd name="T56" fmla="*/ 2147483647 w 71"/>
                <a:gd name="T57" fmla="*/ 2147483647 h 108"/>
                <a:gd name="T58" fmla="*/ 2147483647 w 71"/>
                <a:gd name="T59" fmla="*/ 2147483647 h 108"/>
                <a:gd name="T60" fmla="*/ 2147483647 w 71"/>
                <a:gd name="T61" fmla="*/ 2147483647 h 108"/>
                <a:gd name="T62" fmla="*/ 2147483647 w 71"/>
                <a:gd name="T63" fmla="*/ 2147483647 h 108"/>
                <a:gd name="T64" fmla="*/ 2147483647 w 71"/>
                <a:gd name="T65" fmla="*/ 2147483647 h 108"/>
                <a:gd name="T66" fmla="*/ 2147483647 w 71"/>
                <a:gd name="T67" fmla="*/ 2147483647 h 108"/>
                <a:gd name="T68" fmla="*/ 2147483647 w 71"/>
                <a:gd name="T69" fmla="*/ 2147483647 h 108"/>
                <a:gd name="T70" fmla="*/ 2147483647 w 71"/>
                <a:gd name="T71" fmla="*/ 0 h 108"/>
                <a:gd name="T72" fmla="*/ 2147483647 w 71"/>
                <a:gd name="T73" fmla="*/ 0 h 108"/>
                <a:gd name="T74" fmla="*/ 2147483647 w 71"/>
                <a:gd name="T75" fmla="*/ 0 h 108"/>
                <a:gd name="T76" fmla="*/ 2147483647 w 71"/>
                <a:gd name="T77" fmla="*/ 2147483647 h 108"/>
                <a:gd name="T78" fmla="*/ 2147483647 w 71"/>
                <a:gd name="T79" fmla="*/ 2147483647 h 1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1" h="108">
                  <a:moveTo>
                    <a:pt x="60" y="2"/>
                  </a:moveTo>
                  <a:lnTo>
                    <a:pt x="60" y="2"/>
                  </a:lnTo>
                  <a:lnTo>
                    <a:pt x="50" y="12"/>
                  </a:lnTo>
                  <a:lnTo>
                    <a:pt x="42" y="23"/>
                  </a:lnTo>
                  <a:lnTo>
                    <a:pt x="34" y="35"/>
                  </a:lnTo>
                  <a:lnTo>
                    <a:pt x="27" y="47"/>
                  </a:lnTo>
                  <a:lnTo>
                    <a:pt x="20" y="61"/>
                  </a:lnTo>
                  <a:lnTo>
                    <a:pt x="12" y="73"/>
                  </a:lnTo>
                  <a:lnTo>
                    <a:pt x="4" y="85"/>
                  </a:lnTo>
                  <a:lnTo>
                    <a:pt x="1" y="92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7"/>
                  </a:lnTo>
                  <a:lnTo>
                    <a:pt x="5" y="108"/>
                  </a:lnTo>
                  <a:lnTo>
                    <a:pt x="7" y="108"/>
                  </a:lnTo>
                  <a:lnTo>
                    <a:pt x="10" y="108"/>
                  </a:lnTo>
                  <a:lnTo>
                    <a:pt x="12" y="107"/>
                  </a:lnTo>
                  <a:lnTo>
                    <a:pt x="12" y="104"/>
                  </a:lnTo>
                  <a:lnTo>
                    <a:pt x="16" y="92"/>
                  </a:lnTo>
                  <a:lnTo>
                    <a:pt x="22" y="81"/>
                  </a:lnTo>
                  <a:lnTo>
                    <a:pt x="29" y="70"/>
                  </a:lnTo>
                  <a:lnTo>
                    <a:pt x="35" y="59"/>
                  </a:lnTo>
                  <a:lnTo>
                    <a:pt x="52" y="35"/>
                  </a:lnTo>
                  <a:lnTo>
                    <a:pt x="60" y="23"/>
                  </a:lnTo>
                  <a:lnTo>
                    <a:pt x="69" y="12"/>
                  </a:lnTo>
                  <a:lnTo>
                    <a:pt x="71" y="9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4" name="Freeform 1698"/>
            <p:cNvSpPr>
              <a:spLocks/>
            </p:cNvSpPr>
            <p:nvPr/>
          </p:nvSpPr>
          <p:spPr bwMode="auto">
            <a:xfrm>
              <a:off x="2736406" y="3710461"/>
              <a:ext cx="19050" cy="25400"/>
            </a:xfrm>
            <a:custGeom>
              <a:avLst/>
              <a:gdLst>
                <a:gd name="T0" fmla="*/ 2147483647 w 37"/>
                <a:gd name="T1" fmla="*/ 2147483647 h 48"/>
                <a:gd name="T2" fmla="*/ 2147483647 w 37"/>
                <a:gd name="T3" fmla="*/ 2147483647 h 48"/>
                <a:gd name="T4" fmla="*/ 2147483647 w 37"/>
                <a:gd name="T5" fmla="*/ 2147483647 h 48"/>
                <a:gd name="T6" fmla="*/ 2147483647 w 37"/>
                <a:gd name="T7" fmla="*/ 2147483647 h 48"/>
                <a:gd name="T8" fmla="*/ 0 w 37"/>
                <a:gd name="T9" fmla="*/ 2147483647 h 48"/>
                <a:gd name="T10" fmla="*/ 0 w 37"/>
                <a:gd name="T11" fmla="*/ 2147483647 h 48"/>
                <a:gd name="T12" fmla="*/ 0 w 37"/>
                <a:gd name="T13" fmla="*/ 2147483647 h 48"/>
                <a:gd name="T14" fmla="*/ 0 w 37"/>
                <a:gd name="T15" fmla="*/ 2147483647 h 48"/>
                <a:gd name="T16" fmla="*/ 2147483647 w 37"/>
                <a:gd name="T17" fmla="*/ 2147483647 h 48"/>
                <a:gd name="T18" fmla="*/ 2147483647 w 37"/>
                <a:gd name="T19" fmla="*/ 2147483647 h 48"/>
                <a:gd name="T20" fmla="*/ 2147483647 w 37"/>
                <a:gd name="T21" fmla="*/ 2147483647 h 48"/>
                <a:gd name="T22" fmla="*/ 2147483647 w 37"/>
                <a:gd name="T23" fmla="*/ 2147483647 h 48"/>
                <a:gd name="T24" fmla="*/ 2147483647 w 37"/>
                <a:gd name="T25" fmla="*/ 2147483647 h 48"/>
                <a:gd name="T26" fmla="*/ 2147483647 w 37"/>
                <a:gd name="T27" fmla="*/ 2147483647 h 48"/>
                <a:gd name="T28" fmla="*/ 2147483647 w 37"/>
                <a:gd name="T29" fmla="*/ 2147483647 h 48"/>
                <a:gd name="T30" fmla="*/ 2147483647 w 37"/>
                <a:gd name="T31" fmla="*/ 2147483647 h 48"/>
                <a:gd name="T32" fmla="*/ 2147483647 w 37"/>
                <a:gd name="T33" fmla="*/ 2147483647 h 48"/>
                <a:gd name="T34" fmla="*/ 2147483647 w 37"/>
                <a:gd name="T35" fmla="*/ 2147483647 h 48"/>
                <a:gd name="T36" fmla="*/ 2147483647 w 37"/>
                <a:gd name="T37" fmla="*/ 2147483647 h 48"/>
                <a:gd name="T38" fmla="*/ 2147483647 w 37"/>
                <a:gd name="T39" fmla="*/ 2147483647 h 48"/>
                <a:gd name="T40" fmla="*/ 2147483647 w 37"/>
                <a:gd name="T41" fmla="*/ 2147483647 h 48"/>
                <a:gd name="T42" fmla="*/ 2147483647 w 37"/>
                <a:gd name="T43" fmla="*/ 2147483647 h 48"/>
                <a:gd name="T44" fmla="*/ 2147483647 w 37"/>
                <a:gd name="T45" fmla="*/ 2147483647 h 48"/>
                <a:gd name="T46" fmla="*/ 2147483647 w 37"/>
                <a:gd name="T47" fmla="*/ 2147483647 h 48"/>
                <a:gd name="T48" fmla="*/ 2147483647 w 37"/>
                <a:gd name="T49" fmla="*/ 0 h 48"/>
                <a:gd name="T50" fmla="*/ 2147483647 w 37"/>
                <a:gd name="T51" fmla="*/ 0 h 48"/>
                <a:gd name="T52" fmla="*/ 2147483647 w 37"/>
                <a:gd name="T53" fmla="*/ 2147483647 h 48"/>
                <a:gd name="T54" fmla="*/ 2147483647 w 37"/>
                <a:gd name="T55" fmla="*/ 2147483647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7" h="48">
                  <a:moveTo>
                    <a:pt x="26" y="3"/>
                  </a:moveTo>
                  <a:lnTo>
                    <a:pt x="26" y="3"/>
                  </a:lnTo>
                  <a:lnTo>
                    <a:pt x="19" y="11"/>
                  </a:lnTo>
                  <a:lnTo>
                    <a:pt x="13" y="19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0" y="46"/>
                  </a:lnTo>
                  <a:lnTo>
                    <a:pt x="13" y="45"/>
                  </a:lnTo>
                  <a:lnTo>
                    <a:pt x="23" y="27"/>
                  </a:lnTo>
                  <a:lnTo>
                    <a:pt x="29" y="19"/>
                  </a:lnTo>
                  <a:lnTo>
                    <a:pt x="36" y="12"/>
                  </a:lnTo>
                  <a:lnTo>
                    <a:pt x="37" y="10"/>
                  </a:lnTo>
                  <a:lnTo>
                    <a:pt x="37" y="7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3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5" name="Freeform 1699"/>
            <p:cNvSpPr>
              <a:spLocks/>
            </p:cNvSpPr>
            <p:nvPr/>
          </p:nvSpPr>
          <p:spPr bwMode="auto">
            <a:xfrm>
              <a:off x="2325243" y="3762848"/>
              <a:ext cx="31750" cy="50800"/>
            </a:xfrm>
            <a:custGeom>
              <a:avLst/>
              <a:gdLst>
                <a:gd name="T0" fmla="*/ 2147483647 w 59"/>
                <a:gd name="T1" fmla="*/ 2147483647 h 95"/>
                <a:gd name="T2" fmla="*/ 2147483647 w 59"/>
                <a:gd name="T3" fmla="*/ 2147483647 h 95"/>
                <a:gd name="T4" fmla="*/ 2147483647 w 59"/>
                <a:gd name="T5" fmla="*/ 2147483647 h 95"/>
                <a:gd name="T6" fmla="*/ 2147483647 w 59"/>
                <a:gd name="T7" fmla="*/ 2147483647 h 95"/>
                <a:gd name="T8" fmla="*/ 2147483647 w 59"/>
                <a:gd name="T9" fmla="*/ 2147483647 h 95"/>
                <a:gd name="T10" fmla="*/ 2147483647 w 59"/>
                <a:gd name="T11" fmla="*/ 2147483647 h 95"/>
                <a:gd name="T12" fmla="*/ 2147483647 w 59"/>
                <a:gd name="T13" fmla="*/ 2147483647 h 95"/>
                <a:gd name="T14" fmla="*/ 0 w 59"/>
                <a:gd name="T15" fmla="*/ 2147483647 h 95"/>
                <a:gd name="T16" fmla="*/ 0 w 59"/>
                <a:gd name="T17" fmla="*/ 2147483647 h 95"/>
                <a:gd name="T18" fmla="*/ 0 w 59"/>
                <a:gd name="T19" fmla="*/ 2147483647 h 95"/>
                <a:gd name="T20" fmla="*/ 2147483647 w 59"/>
                <a:gd name="T21" fmla="*/ 2147483647 h 95"/>
                <a:gd name="T22" fmla="*/ 2147483647 w 59"/>
                <a:gd name="T23" fmla="*/ 2147483647 h 95"/>
                <a:gd name="T24" fmla="*/ 2147483647 w 59"/>
                <a:gd name="T25" fmla="*/ 2147483647 h 95"/>
                <a:gd name="T26" fmla="*/ 2147483647 w 59"/>
                <a:gd name="T27" fmla="*/ 2147483647 h 95"/>
                <a:gd name="T28" fmla="*/ 2147483647 w 59"/>
                <a:gd name="T29" fmla="*/ 2147483647 h 95"/>
                <a:gd name="T30" fmla="*/ 2147483647 w 59"/>
                <a:gd name="T31" fmla="*/ 2147483647 h 95"/>
                <a:gd name="T32" fmla="*/ 2147483647 w 59"/>
                <a:gd name="T33" fmla="*/ 2147483647 h 95"/>
                <a:gd name="T34" fmla="*/ 2147483647 w 59"/>
                <a:gd name="T35" fmla="*/ 2147483647 h 95"/>
                <a:gd name="T36" fmla="*/ 2147483647 w 59"/>
                <a:gd name="T37" fmla="*/ 2147483647 h 95"/>
                <a:gd name="T38" fmla="*/ 2147483647 w 59"/>
                <a:gd name="T39" fmla="*/ 2147483647 h 95"/>
                <a:gd name="T40" fmla="*/ 2147483647 w 59"/>
                <a:gd name="T41" fmla="*/ 2147483647 h 95"/>
                <a:gd name="T42" fmla="*/ 2147483647 w 59"/>
                <a:gd name="T43" fmla="*/ 2147483647 h 95"/>
                <a:gd name="T44" fmla="*/ 2147483647 w 59"/>
                <a:gd name="T45" fmla="*/ 2147483647 h 95"/>
                <a:gd name="T46" fmla="*/ 2147483647 w 59"/>
                <a:gd name="T47" fmla="*/ 2147483647 h 95"/>
                <a:gd name="T48" fmla="*/ 2147483647 w 59"/>
                <a:gd name="T49" fmla="*/ 2147483647 h 95"/>
                <a:gd name="T50" fmla="*/ 2147483647 w 59"/>
                <a:gd name="T51" fmla="*/ 2147483647 h 95"/>
                <a:gd name="T52" fmla="*/ 2147483647 w 59"/>
                <a:gd name="T53" fmla="*/ 2147483647 h 95"/>
                <a:gd name="T54" fmla="*/ 2147483647 w 59"/>
                <a:gd name="T55" fmla="*/ 2147483647 h 95"/>
                <a:gd name="T56" fmla="*/ 2147483647 w 59"/>
                <a:gd name="T57" fmla="*/ 2147483647 h 95"/>
                <a:gd name="T58" fmla="*/ 2147483647 w 59"/>
                <a:gd name="T59" fmla="*/ 0 h 95"/>
                <a:gd name="T60" fmla="*/ 2147483647 w 59"/>
                <a:gd name="T61" fmla="*/ 0 h 95"/>
                <a:gd name="T62" fmla="*/ 2147483647 w 59"/>
                <a:gd name="T63" fmla="*/ 2147483647 h 95"/>
                <a:gd name="T64" fmla="*/ 2147483647 w 59"/>
                <a:gd name="T65" fmla="*/ 2147483647 h 95"/>
                <a:gd name="T66" fmla="*/ 2147483647 w 59"/>
                <a:gd name="T67" fmla="*/ 2147483647 h 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9" h="95">
                  <a:moveTo>
                    <a:pt x="45" y="3"/>
                  </a:moveTo>
                  <a:lnTo>
                    <a:pt x="45" y="3"/>
                  </a:lnTo>
                  <a:lnTo>
                    <a:pt x="33" y="27"/>
                  </a:lnTo>
                  <a:lnTo>
                    <a:pt x="19" y="49"/>
                  </a:lnTo>
                  <a:lnTo>
                    <a:pt x="8" y="67"/>
                  </a:lnTo>
                  <a:lnTo>
                    <a:pt x="4" y="7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2" y="92"/>
                  </a:lnTo>
                  <a:lnTo>
                    <a:pt x="3" y="94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11" y="94"/>
                  </a:lnTo>
                  <a:lnTo>
                    <a:pt x="13" y="92"/>
                  </a:lnTo>
                  <a:lnTo>
                    <a:pt x="14" y="90"/>
                  </a:lnTo>
                  <a:lnTo>
                    <a:pt x="18" y="80"/>
                  </a:lnTo>
                  <a:lnTo>
                    <a:pt x="22" y="71"/>
                  </a:lnTo>
                  <a:lnTo>
                    <a:pt x="34" y="52"/>
                  </a:lnTo>
                  <a:lnTo>
                    <a:pt x="46" y="31"/>
                  </a:lnTo>
                  <a:lnTo>
                    <a:pt x="57" y="10"/>
                  </a:lnTo>
                  <a:lnTo>
                    <a:pt x="59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6" name="Freeform 1700"/>
            <p:cNvSpPr>
              <a:spLocks/>
            </p:cNvSpPr>
            <p:nvPr/>
          </p:nvSpPr>
          <p:spPr bwMode="auto">
            <a:xfrm>
              <a:off x="2382393" y="3766023"/>
              <a:ext cx="28575" cy="42863"/>
            </a:xfrm>
            <a:custGeom>
              <a:avLst/>
              <a:gdLst>
                <a:gd name="T0" fmla="*/ 2147483647 w 54"/>
                <a:gd name="T1" fmla="*/ 2147483647 h 81"/>
                <a:gd name="T2" fmla="*/ 2147483647 w 54"/>
                <a:gd name="T3" fmla="*/ 2147483647 h 81"/>
                <a:gd name="T4" fmla="*/ 2147483647 w 54"/>
                <a:gd name="T5" fmla="*/ 2147483647 h 81"/>
                <a:gd name="T6" fmla="*/ 2147483647 w 54"/>
                <a:gd name="T7" fmla="*/ 2147483647 h 81"/>
                <a:gd name="T8" fmla="*/ 2147483647 w 54"/>
                <a:gd name="T9" fmla="*/ 2147483647 h 81"/>
                <a:gd name="T10" fmla="*/ 2147483647 w 54"/>
                <a:gd name="T11" fmla="*/ 2147483647 h 81"/>
                <a:gd name="T12" fmla="*/ 2147483647 w 54"/>
                <a:gd name="T13" fmla="*/ 2147483647 h 81"/>
                <a:gd name="T14" fmla="*/ 2147483647 w 54"/>
                <a:gd name="T15" fmla="*/ 2147483647 h 81"/>
                <a:gd name="T16" fmla="*/ 2147483647 w 54"/>
                <a:gd name="T17" fmla="*/ 2147483647 h 81"/>
                <a:gd name="T18" fmla="*/ 2147483647 w 54"/>
                <a:gd name="T19" fmla="*/ 2147483647 h 81"/>
                <a:gd name="T20" fmla="*/ 2147483647 w 54"/>
                <a:gd name="T21" fmla="*/ 2147483647 h 81"/>
                <a:gd name="T22" fmla="*/ 0 w 54"/>
                <a:gd name="T23" fmla="*/ 2147483647 h 81"/>
                <a:gd name="T24" fmla="*/ 0 w 54"/>
                <a:gd name="T25" fmla="*/ 2147483647 h 81"/>
                <a:gd name="T26" fmla="*/ 2147483647 w 54"/>
                <a:gd name="T27" fmla="*/ 2147483647 h 81"/>
                <a:gd name="T28" fmla="*/ 2147483647 w 54"/>
                <a:gd name="T29" fmla="*/ 2147483647 h 81"/>
                <a:gd name="T30" fmla="*/ 2147483647 w 54"/>
                <a:gd name="T31" fmla="*/ 2147483647 h 81"/>
                <a:gd name="T32" fmla="*/ 2147483647 w 54"/>
                <a:gd name="T33" fmla="*/ 2147483647 h 81"/>
                <a:gd name="T34" fmla="*/ 2147483647 w 54"/>
                <a:gd name="T35" fmla="*/ 2147483647 h 81"/>
                <a:gd name="T36" fmla="*/ 2147483647 w 54"/>
                <a:gd name="T37" fmla="*/ 2147483647 h 81"/>
                <a:gd name="T38" fmla="*/ 2147483647 w 54"/>
                <a:gd name="T39" fmla="*/ 2147483647 h 81"/>
                <a:gd name="T40" fmla="*/ 2147483647 w 54"/>
                <a:gd name="T41" fmla="*/ 2147483647 h 81"/>
                <a:gd name="T42" fmla="*/ 2147483647 w 54"/>
                <a:gd name="T43" fmla="*/ 2147483647 h 81"/>
                <a:gd name="T44" fmla="*/ 2147483647 w 54"/>
                <a:gd name="T45" fmla="*/ 2147483647 h 81"/>
                <a:gd name="T46" fmla="*/ 2147483647 w 54"/>
                <a:gd name="T47" fmla="*/ 2147483647 h 81"/>
                <a:gd name="T48" fmla="*/ 2147483647 w 54"/>
                <a:gd name="T49" fmla="*/ 2147483647 h 81"/>
                <a:gd name="T50" fmla="*/ 2147483647 w 54"/>
                <a:gd name="T51" fmla="*/ 2147483647 h 81"/>
                <a:gd name="T52" fmla="*/ 2147483647 w 54"/>
                <a:gd name="T53" fmla="*/ 2147483647 h 81"/>
                <a:gd name="T54" fmla="*/ 2147483647 w 54"/>
                <a:gd name="T55" fmla="*/ 2147483647 h 81"/>
                <a:gd name="T56" fmla="*/ 2147483647 w 54"/>
                <a:gd name="T57" fmla="*/ 2147483647 h 81"/>
                <a:gd name="T58" fmla="*/ 2147483647 w 54"/>
                <a:gd name="T59" fmla="*/ 2147483647 h 81"/>
                <a:gd name="T60" fmla="*/ 2147483647 w 54"/>
                <a:gd name="T61" fmla="*/ 2147483647 h 81"/>
                <a:gd name="T62" fmla="*/ 2147483647 w 54"/>
                <a:gd name="T63" fmla="*/ 2147483647 h 81"/>
                <a:gd name="T64" fmla="*/ 2147483647 w 54"/>
                <a:gd name="T65" fmla="*/ 0 h 81"/>
                <a:gd name="T66" fmla="*/ 2147483647 w 54"/>
                <a:gd name="T67" fmla="*/ 0 h 81"/>
                <a:gd name="T68" fmla="*/ 2147483647 w 54"/>
                <a:gd name="T69" fmla="*/ 0 h 81"/>
                <a:gd name="T70" fmla="*/ 2147483647 w 54"/>
                <a:gd name="T71" fmla="*/ 2147483647 h 81"/>
                <a:gd name="T72" fmla="*/ 2147483647 w 54"/>
                <a:gd name="T73" fmla="*/ 2147483647 h 81"/>
                <a:gd name="T74" fmla="*/ 2147483647 w 54"/>
                <a:gd name="T75" fmla="*/ 2147483647 h 81"/>
                <a:gd name="T76" fmla="*/ 2147483647 w 54"/>
                <a:gd name="T77" fmla="*/ 2147483647 h 8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4" h="81">
                  <a:moveTo>
                    <a:pt x="41" y="7"/>
                  </a:moveTo>
                  <a:lnTo>
                    <a:pt x="41" y="7"/>
                  </a:lnTo>
                  <a:lnTo>
                    <a:pt x="38" y="15"/>
                  </a:lnTo>
                  <a:lnTo>
                    <a:pt x="34" y="22"/>
                  </a:lnTo>
                  <a:lnTo>
                    <a:pt x="30" y="28"/>
                  </a:lnTo>
                  <a:lnTo>
                    <a:pt x="25" y="37"/>
                  </a:lnTo>
                  <a:lnTo>
                    <a:pt x="20" y="45"/>
                  </a:lnTo>
                  <a:lnTo>
                    <a:pt x="14" y="54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1"/>
                  </a:lnTo>
                  <a:lnTo>
                    <a:pt x="8" y="81"/>
                  </a:lnTo>
                  <a:lnTo>
                    <a:pt x="11" y="80"/>
                  </a:lnTo>
                  <a:lnTo>
                    <a:pt x="12" y="79"/>
                  </a:lnTo>
                  <a:lnTo>
                    <a:pt x="26" y="61"/>
                  </a:lnTo>
                  <a:lnTo>
                    <a:pt x="33" y="51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8" y="26"/>
                  </a:lnTo>
                  <a:lnTo>
                    <a:pt x="52" y="16"/>
                  </a:lnTo>
                  <a:lnTo>
                    <a:pt x="53" y="12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4"/>
                  </a:lnTo>
                  <a:lnTo>
                    <a:pt x="41" y="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7" name="Freeform 1701"/>
            <p:cNvSpPr>
              <a:spLocks/>
            </p:cNvSpPr>
            <p:nvPr/>
          </p:nvSpPr>
          <p:spPr bwMode="auto">
            <a:xfrm>
              <a:off x="2580831" y="3770786"/>
              <a:ext cx="34925" cy="50800"/>
            </a:xfrm>
            <a:custGeom>
              <a:avLst/>
              <a:gdLst>
                <a:gd name="T0" fmla="*/ 2147483647 w 67"/>
                <a:gd name="T1" fmla="*/ 2147483647 h 97"/>
                <a:gd name="T2" fmla="*/ 2147483647 w 67"/>
                <a:gd name="T3" fmla="*/ 2147483647 h 97"/>
                <a:gd name="T4" fmla="*/ 2147483647 w 67"/>
                <a:gd name="T5" fmla="*/ 2147483647 h 97"/>
                <a:gd name="T6" fmla="*/ 2147483647 w 67"/>
                <a:gd name="T7" fmla="*/ 2147483647 h 97"/>
                <a:gd name="T8" fmla="*/ 2147483647 w 67"/>
                <a:gd name="T9" fmla="*/ 2147483647 h 97"/>
                <a:gd name="T10" fmla="*/ 2147483647 w 67"/>
                <a:gd name="T11" fmla="*/ 2147483647 h 97"/>
                <a:gd name="T12" fmla="*/ 2147483647 w 67"/>
                <a:gd name="T13" fmla="*/ 2147483647 h 97"/>
                <a:gd name="T14" fmla="*/ 2147483647 w 67"/>
                <a:gd name="T15" fmla="*/ 2147483647 h 97"/>
                <a:gd name="T16" fmla="*/ 0 w 67"/>
                <a:gd name="T17" fmla="*/ 2147483647 h 97"/>
                <a:gd name="T18" fmla="*/ 0 w 67"/>
                <a:gd name="T19" fmla="*/ 2147483647 h 97"/>
                <a:gd name="T20" fmla="*/ 0 w 67"/>
                <a:gd name="T21" fmla="*/ 2147483647 h 97"/>
                <a:gd name="T22" fmla="*/ 0 w 67"/>
                <a:gd name="T23" fmla="*/ 2147483647 h 97"/>
                <a:gd name="T24" fmla="*/ 2147483647 w 67"/>
                <a:gd name="T25" fmla="*/ 2147483647 h 97"/>
                <a:gd name="T26" fmla="*/ 2147483647 w 67"/>
                <a:gd name="T27" fmla="*/ 2147483647 h 97"/>
                <a:gd name="T28" fmla="*/ 2147483647 w 67"/>
                <a:gd name="T29" fmla="*/ 2147483647 h 97"/>
                <a:gd name="T30" fmla="*/ 2147483647 w 67"/>
                <a:gd name="T31" fmla="*/ 2147483647 h 97"/>
                <a:gd name="T32" fmla="*/ 2147483647 w 67"/>
                <a:gd name="T33" fmla="*/ 2147483647 h 97"/>
                <a:gd name="T34" fmla="*/ 2147483647 w 67"/>
                <a:gd name="T35" fmla="*/ 2147483647 h 97"/>
                <a:gd name="T36" fmla="*/ 2147483647 w 67"/>
                <a:gd name="T37" fmla="*/ 2147483647 h 97"/>
                <a:gd name="T38" fmla="*/ 2147483647 w 67"/>
                <a:gd name="T39" fmla="*/ 2147483647 h 97"/>
                <a:gd name="T40" fmla="*/ 2147483647 w 67"/>
                <a:gd name="T41" fmla="*/ 2147483647 h 97"/>
                <a:gd name="T42" fmla="*/ 2147483647 w 67"/>
                <a:gd name="T43" fmla="*/ 2147483647 h 97"/>
                <a:gd name="T44" fmla="*/ 2147483647 w 67"/>
                <a:gd name="T45" fmla="*/ 2147483647 h 97"/>
                <a:gd name="T46" fmla="*/ 2147483647 w 67"/>
                <a:gd name="T47" fmla="*/ 2147483647 h 97"/>
                <a:gd name="T48" fmla="*/ 2147483647 w 67"/>
                <a:gd name="T49" fmla="*/ 2147483647 h 97"/>
                <a:gd name="T50" fmla="*/ 2147483647 w 67"/>
                <a:gd name="T51" fmla="*/ 2147483647 h 97"/>
                <a:gd name="T52" fmla="*/ 2147483647 w 67"/>
                <a:gd name="T53" fmla="*/ 2147483647 h 97"/>
                <a:gd name="T54" fmla="*/ 2147483647 w 67"/>
                <a:gd name="T55" fmla="*/ 2147483647 h 97"/>
                <a:gd name="T56" fmla="*/ 2147483647 w 67"/>
                <a:gd name="T57" fmla="*/ 2147483647 h 97"/>
                <a:gd name="T58" fmla="*/ 2147483647 w 67"/>
                <a:gd name="T59" fmla="*/ 2147483647 h 97"/>
                <a:gd name="T60" fmla="*/ 2147483647 w 67"/>
                <a:gd name="T61" fmla="*/ 2147483647 h 97"/>
                <a:gd name="T62" fmla="*/ 2147483647 w 67"/>
                <a:gd name="T63" fmla="*/ 0 h 97"/>
                <a:gd name="T64" fmla="*/ 2147483647 w 67"/>
                <a:gd name="T65" fmla="*/ 0 h 97"/>
                <a:gd name="T66" fmla="*/ 2147483647 w 67"/>
                <a:gd name="T67" fmla="*/ 0 h 97"/>
                <a:gd name="T68" fmla="*/ 2147483647 w 67"/>
                <a:gd name="T69" fmla="*/ 2147483647 h 97"/>
                <a:gd name="T70" fmla="*/ 2147483647 w 67"/>
                <a:gd name="T71" fmla="*/ 2147483647 h 9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7" h="97">
                  <a:moveTo>
                    <a:pt x="55" y="1"/>
                  </a:moveTo>
                  <a:lnTo>
                    <a:pt x="55" y="1"/>
                  </a:lnTo>
                  <a:lnTo>
                    <a:pt x="39" y="19"/>
                  </a:lnTo>
                  <a:lnTo>
                    <a:pt x="32" y="28"/>
                  </a:lnTo>
                  <a:lnTo>
                    <a:pt x="25" y="3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7" y="82"/>
                  </a:lnTo>
                  <a:lnTo>
                    <a:pt x="23" y="72"/>
                  </a:lnTo>
                  <a:lnTo>
                    <a:pt x="35" y="51"/>
                  </a:lnTo>
                  <a:lnTo>
                    <a:pt x="42" y="40"/>
                  </a:lnTo>
                  <a:lnTo>
                    <a:pt x="48" y="30"/>
                  </a:lnTo>
                  <a:lnTo>
                    <a:pt x="65" y="11"/>
                  </a:lnTo>
                  <a:lnTo>
                    <a:pt x="66" y="9"/>
                  </a:lnTo>
                  <a:lnTo>
                    <a:pt x="67" y="6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8" name="Freeform 1702"/>
            <p:cNvSpPr>
              <a:spLocks/>
            </p:cNvSpPr>
            <p:nvPr/>
          </p:nvSpPr>
          <p:spPr bwMode="auto">
            <a:xfrm>
              <a:off x="2607818" y="3759673"/>
              <a:ext cx="46038" cy="55563"/>
            </a:xfrm>
            <a:custGeom>
              <a:avLst/>
              <a:gdLst>
                <a:gd name="T0" fmla="*/ 2147483647 w 86"/>
                <a:gd name="T1" fmla="*/ 2147483647 h 105"/>
                <a:gd name="T2" fmla="*/ 2147483647 w 86"/>
                <a:gd name="T3" fmla="*/ 2147483647 h 105"/>
                <a:gd name="T4" fmla="*/ 2147483647 w 86"/>
                <a:gd name="T5" fmla="*/ 2147483647 h 105"/>
                <a:gd name="T6" fmla="*/ 2147483647 w 86"/>
                <a:gd name="T7" fmla="*/ 2147483647 h 105"/>
                <a:gd name="T8" fmla="*/ 2147483647 w 86"/>
                <a:gd name="T9" fmla="*/ 2147483647 h 105"/>
                <a:gd name="T10" fmla="*/ 2147483647 w 86"/>
                <a:gd name="T11" fmla="*/ 2147483647 h 105"/>
                <a:gd name="T12" fmla="*/ 2147483647 w 86"/>
                <a:gd name="T13" fmla="*/ 2147483647 h 105"/>
                <a:gd name="T14" fmla="*/ 2147483647 w 86"/>
                <a:gd name="T15" fmla="*/ 2147483647 h 105"/>
                <a:gd name="T16" fmla="*/ 2147483647 w 86"/>
                <a:gd name="T17" fmla="*/ 2147483647 h 105"/>
                <a:gd name="T18" fmla="*/ 2147483647 w 86"/>
                <a:gd name="T19" fmla="*/ 2147483647 h 105"/>
                <a:gd name="T20" fmla="*/ 0 w 86"/>
                <a:gd name="T21" fmla="*/ 2147483647 h 105"/>
                <a:gd name="T22" fmla="*/ 0 w 86"/>
                <a:gd name="T23" fmla="*/ 2147483647 h 105"/>
                <a:gd name="T24" fmla="*/ 2147483647 w 86"/>
                <a:gd name="T25" fmla="*/ 2147483647 h 105"/>
                <a:gd name="T26" fmla="*/ 2147483647 w 86"/>
                <a:gd name="T27" fmla="*/ 2147483647 h 105"/>
                <a:gd name="T28" fmla="*/ 2147483647 w 86"/>
                <a:gd name="T29" fmla="*/ 2147483647 h 105"/>
                <a:gd name="T30" fmla="*/ 2147483647 w 86"/>
                <a:gd name="T31" fmla="*/ 2147483647 h 105"/>
                <a:gd name="T32" fmla="*/ 2147483647 w 86"/>
                <a:gd name="T33" fmla="*/ 2147483647 h 105"/>
                <a:gd name="T34" fmla="*/ 2147483647 w 86"/>
                <a:gd name="T35" fmla="*/ 2147483647 h 105"/>
                <a:gd name="T36" fmla="*/ 2147483647 w 86"/>
                <a:gd name="T37" fmla="*/ 2147483647 h 105"/>
                <a:gd name="T38" fmla="*/ 2147483647 w 86"/>
                <a:gd name="T39" fmla="*/ 2147483647 h 105"/>
                <a:gd name="T40" fmla="*/ 2147483647 w 86"/>
                <a:gd name="T41" fmla="*/ 2147483647 h 105"/>
                <a:gd name="T42" fmla="*/ 2147483647 w 86"/>
                <a:gd name="T43" fmla="*/ 2147483647 h 105"/>
                <a:gd name="T44" fmla="*/ 2147483647 w 86"/>
                <a:gd name="T45" fmla="*/ 2147483647 h 105"/>
                <a:gd name="T46" fmla="*/ 2147483647 w 86"/>
                <a:gd name="T47" fmla="*/ 2147483647 h 105"/>
                <a:gd name="T48" fmla="*/ 2147483647 w 86"/>
                <a:gd name="T49" fmla="*/ 2147483647 h 105"/>
                <a:gd name="T50" fmla="*/ 2147483647 w 86"/>
                <a:gd name="T51" fmla="*/ 2147483647 h 105"/>
                <a:gd name="T52" fmla="*/ 2147483647 w 86"/>
                <a:gd name="T53" fmla="*/ 2147483647 h 105"/>
                <a:gd name="T54" fmla="*/ 2147483647 w 86"/>
                <a:gd name="T55" fmla="*/ 2147483647 h 105"/>
                <a:gd name="T56" fmla="*/ 2147483647 w 86"/>
                <a:gd name="T57" fmla="*/ 2147483647 h 105"/>
                <a:gd name="T58" fmla="*/ 2147483647 w 86"/>
                <a:gd name="T59" fmla="*/ 2147483647 h 105"/>
                <a:gd name="T60" fmla="*/ 2147483647 w 86"/>
                <a:gd name="T61" fmla="*/ 2147483647 h 105"/>
                <a:gd name="T62" fmla="*/ 2147483647 w 86"/>
                <a:gd name="T63" fmla="*/ 2147483647 h 105"/>
                <a:gd name="T64" fmla="*/ 2147483647 w 86"/>
                <a:gd name="T65" fmla="*/ 2147483647 h 105"/>
                <a:gd name="T66" fmla="*/ 2147483647 w 86"/>
                <a:gd name="T67" fmla="*/ 2147483647 h 105"/>
                <a:gd name="T68" fmla="*/ 2147483647 w 86"/>
                <a:gd name="T69" fmla="*/ 2147483647 h 105"/>
                <a:gd name="T70" fmla="*/ 2147483647 w 86"/>
                <a:gd name="T71" fmla="*/ 2147483647 h 105"/>
                <a:gd name="T72" fmla="*/ 2147483647 w 86"/>
                <a:gd name="T73" fmla="*/ 2147483647 h 105"/>
                <a:gd name="T74" fmla="*/ 2147483647 w 86"/>
                <a:gd name="T75" fmla="*/ 0 h 105"/>
                <a:gd name="T76" fmla="*/ 2147483647 w 86"/>
                <a:gd name="T77" fmla="*/ 0 h 105"/>
                <a:gd name="T78" fmla="*/ 2147483647 w 86"/>
                <a:gd name="T79" fmla="*/ 0 h 105"/>
                <a:gd name="T80" fmla="*/ 2147483647 w 86"/>
                <a:gd name="T81" fmla="*/ 2147483647 h 105"/>
                <a:gd name="T82" fmla="*/ 2147483647 w 86"/>
                <a:gd name="T83" fmla="*/ 2147483647 h 1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6" h="105">
                  <a:moveTo>
                    <a:pt x="75" y="2"/>
                  </a:moveTo>
                  <a:lnTo>
                    <a:pt x="75" y="2"/>
                  </a:lnTo>
                  <a:lnTo>
                    <a:pt x="62" y="18"/>
                  </a:lnTo>
                  <a:lnTo>
                    <a:pt x="48" y="34"/>
                  </a:lnTo>
                  <a:lnTo>
                    <a:pt x="34" y="51"/>
                  </a:lnTo>
                  <a:lnTo>
                    <a:pt x="21" y="65"/>
                  </a:lnTo>
                  <a:lnTo>
                    <a:pt x="14" y="74"/>
                  </a:lnTo>
                  <a:lnTo>
                    <a:pt x="6" y="82"/>
                  </a:lnTo>
                  <a:lnTo>
                    <a:pt x="3" y="87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2" y="102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4" y="102"/>
                  </a:lnTo>
                  <a:lnTo>
                    <a:pt x="15" y="101"/>
                  </a:lnTo>
                  <a:lnTo>
                    <a:pt x="15" y="98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40" y="65"/>
                  </a:lnTo>
                  <a:lnTo>
                    <a:pt x="52" y="53"/>
                  </a:lnTo>
                  <a:lnTo>
                    <a:pt x="63" y="40"/>
                  </a:lnTo>
                  <a:lnTo>
                    <a:pt x="74" y="25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5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9" name="Freeform 1703"/>
            <p:cNvSpPr>
              <a:spLocks/>
            </p:cNvSpPr>
            <p:nvPr/>
          </p:nvSpPr>
          <p:spPr bwMode="auto">
            <a:xfrm>
              <a:off x="2633218" y="3756498"/>
              <a:ext cx="53975" cy="68263"/>
            </a:xfrm>
            <a:custGeom>
              <a:avLst/>
              <a:gdLst>
                <a:gd name="T0" fmla="*/ 2147483647 w 102"/>
                <a:gd name="T1" fmla="*/ 2147483647 h 131"/>
                <a:gd name="T2" fmla="*/ 2147483647 w 102"/>
                <a:gd name="T3" fmla="*/ 2147483647 h 131"/>
                <a:gd name="T4" fmla="*/ 2147483647 w 102"/>
                <a:gd name="T5" fmla="*/ 2147483647 h 131"/>
                <a:gd name="T6" fmla="*/ 2147483647 w 102"/>
                <a:gd name="T7" fmla="*/ 2147483647 h 131"/>
                <a:gd name="T8" fmla="*/ 2147483647 w 102"/>
                <a:gd name="T9" fmla="*/ 2147483647 h 131"/>
                <a:gd name="T10" fmla="*/ 2147483647 w 102"/>
                <a:gd name="T11" fmla="*/ 2147483647 h 131"/>
                <a:gd name="T12" fmla="*/ 2147483647 w 102"/>
                <a:gd name="T13" fmla="*/ 2147483647 h 131"/>
                <a:gd name="T14" fmla="*/ 2147483647 w 102"/>
                <a:gd name="T15" fmla="*/ 2147483647 h 131"/>
                <a:gd name="T16" fmla="*/ 2147483647 w 102"/>
                <a:gd name="T17" fmla="*/ 2147483647 h 131"/>
                <a:gd name="T18" fmla="*/ 0 w 102"/>
                <a:gd name="T19" fmla="*/ 2147483647 h 131"/>
                <a:gd name="T20" fmla="*/ 0 w 102"/>
                <a:gd name="T21" fmla="*/ 2147483647 h 131"/>
                <a:gd name="T22" fmla="*/ 0 w 102"/>
                <a:gd name="T23" fmla="*/ 2147483647 h 131"/>
                <a:gd name="T24" fmla="*/ 0 w 102"/>
                <a:gd name="T25" fmla="*/ 2147483647 h 131"/>
                <a:gd name="T26" fmla="*/ 2147483647 w 102"/>
                <a:gd name="T27" fmla="*/ 2147483647 h 131"/>
                <a:gd name="T28" fmla="*/ 2147483647 w 102"/>
                <a:gd name="T29" fmla="*/ 2147483647 h 131"/>
                <a:gd name="T30" fmla="*/ 2147483647 w 102"/>
                <a:gd name="T31" fmla="*/ 2147483647 h 131"/>
                <a:gd name="T32" fmla="*/ 2147483647 w 102"/>
                <a:gd name="T33" fmla="*/ 2147483647 h 131"/>
                <a:gd name="T34" fmla="*/ 2147483647 w 102"/>
                <a:gd name="T35" fmla="*/ 2147483647 h 131"/>
                <a:gd name="T36" fmla="*/ 2147483647 w 102"/>
                <a:gd name="T37" fmla="*/ 2147483647 h 131"/>
                <a:gd name="T38" fmla="*/ 2147483647 w 102"/>
                <a:gd name="T39" fmla="*/ 2147483647 h 131"/>
                <a:gd name="T40" fmla="*/ 2147483647 w 102"/>
                <a:gd name="T41" fmla="*/ 2147483647 h 131"/>
                <a:gd name="T42" fmla="*/ 2147483647 w 102"/>
                <a:gd name="T43" fmla="*/ 2147483647 h 131"/>
                <a:gd name="T44" fmla="*/ 2147483647 w 102"/>
                <a:gd name="T45" fmla="*/ 2147483647 h 131"/>
                <a:gd name="T46" fmla="*/ 2147483647 w 102"/>
                <a:gd name="T47" fmla="*/ 2147483647 h 131"/>
                <a:gd name="T48" fmla="*/ 2147483647 w 102"/>
                <a:gd name="T49" fmla="*/ 2147483647 h 131"/>
                <a:gd name="T50" fmla="*/ 2147483647 w 102"/>
                <a:gd name="T51" fmla="*/ 2147483647 h 131"/>
                <a:gd name="T52" fmla="*/ 2147483647 w 102"/>
                <a:gd name="T53" fmla="*/ 2147483647 h 131"/>
                <a:gd name="T54" fmla="*/ 2147483647 w 102"/>
                <a:gd name="T55" fmla="*/ 2147483647 h 131"/>
                <a:gd name="T56" fmla="*/ 2147483647 w 102"/>
                <a:gd name="T57" fmla="*/ 2147483647 h 131"/>
                <a:gd name="T58" fmla="*/ 2147483647 w 102"/>
                <a:gd name="T59" fmla="*/ 2147483647 h 131"/>
                <a:gd name="T60" fmla="*/ 2147483647 w 102"/>
                <a:gd name="T61" fmla="*/ 2147483647 h 131"/>
                <a:gd name="T62" fmla="*/ 2147483647 w 102"/>
                <a:gd name="T63" fmla="*/ 2147483647 h 131"/>
                <a:gd name="T64" fmla="*/ 2147483647 w 102"/>
                <a:gd name="T65" fmla="*/ 2147483647 h 131"/>
                <a:gd name="T66" fmla="*/ 2147483647 w 102"/>
                <a:gd name="T67" fmla="*/ 2147483647 h 131"/>
                <a:gd name="T68" fmla="*/ 2147483647 w 102"/>
                <a:gd name="T69" fmla="*/ 2147483647 h 131"/>
                <a:gd name="T70" fmla="*/ 2147483647 w 102"/>
                <a:gd name="T71" fmla="*/ 2147483647 h 131"/>
                <a:gd name="T72" fmla="*/ 2147483647 w 102"/>
                <a:gd name="T73" fmla="*/ 0 h 131"/>
                <a:gd name="T74" fmla="*/ 2147483647 w 102"/>
                <a:gd name="T75" fmla="*/ 0 h 131"/>
                <a:gd name="T76" fmla="*/ 2147483647 w 102"/>
                <a:gd name="T77" fmla="*/ 2147483647 h 131"/>
                <a:gd name="T78" fmla="*/ 2147483647 w 102"/>
                <a:gd name="T79" fmla="*/ 2147483647 h 131"/>
                <a:gd name="T80" fmla="*/ 2147483647 w 102"/>
                <a:gd name="T81" fmla="*/ 2147483647 h 1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2" h="131">
                  <a:moveTo>
                    <a:pt x="90" y="2"/>
                  </a:moveTo>
                  <a:lnTo>
                    <a:pt x="90" y="2"/>
                  </a:lnTo>
                  <a:lnTo>
                    <a:pt x="63" y="40"/>
                  </a:lnTo>
                  <a:lnTo>
                    <a:pt x="49" y="59"/>
                  </a:lnTo>
                  <a:lnTo>
                    <a:pt x="36" y="77"/>
                  </a:lnTo>
                  <a:lnTo>
                    <a:pt x="15" y="99"/>
                  </a:lnTo>
                  <a:lnTo>
                    <a:pt x="7" y="111"/>
                  </a:lnTo>
                  <a:lnTo>
                    <a:pt x="3" y="118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3" y="130"/>
                  </a:lnTo>
                  <a:lnTo>
                    <a:pt x="4" y="131"/>
                  </a:lnTo>
                  <a:lnTo>
                    <a:pt x="7" y="131"/>
                  </a:lnTo>
                  <a:lnTo>
                    <a:pt x="10" y="131"/>
                  </a:lnTo>
                  <a:lnTo>
                    <a:pt x="13" y="130"/>
                  </a:lnTo>
                  <a:lnTo>
                    <a:pt x="14" y="127"/>
                  </a:lnTo>
                  <a:lnTo>
                    <a:pt x="17" y="122"/>
                  </a:lnTo>
                  <a:lnTo>
                    <a:pt x="19" y="119"/>
                  </a:lnTo>
                  <a:lnTo>
                    <a:pt x="23" y="115"/>
                  </a:lnTo>
                  <a:lnTo>
                    <a:pt x="26" y="112"/>
                  </a:lnTo>
                  <a:lnTo>
                    <a:pt x="40" y="93"/>
                  </a:lnTo>
                  <a:lnTo>
                    <a:pt x="55" y="74"/>
                  </a:lnTo>
                  <a:lnTo>
                    <a:pt x="67" y="59"/>
                  </a:lnTo>
                  <a:lnTo>
                    <a:pt x="79" y="43"/>
                  </a:lnTo>
                  <a:lnTo>
                    <a:pt x="101" y="9"/>
                  </a:lnTo>
                  <a:lnTo>
                    <a:pt x="102" y="6"/>
                  </a:lnTo>
                  <a:lnTo>
                    <a:pt x="102" y="5"/>
                  </a:lnTo>
                  <a:lnTo>
                    <a:pt x="101" y="2"/>
                  </a:lnTo>
                  <a:lnTo>
                    <a:pt x="99" y="1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1" y="1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0" name="Freeform 1704"/>
            <p:cNvSpPr>
              <a:spLocks/>
            </p:cNvSpPr>
            <p:nvPr/>
          </p:nvSpPr>
          <p:spPr bwMode="auto">
            <a:xfrm>
              <a:off x="2711006" y="3750148"/>
              <a:ext cx="41275" cy="58738"/>
            </a:xfrm>
            <a:custGeom>
              <a:avLst/>
              <a:gdLst>
                <a:gd name="T0" fmla="*/ 2147483647 w 77"/>
                <a:gd name="T1" fmla="*/ 2147483647 h 111"/>
                <a:gd name="T2" fmla="*/ 2147483647 w 77"/>
                <a:gd name="T3" fmla="*/ 2147483647 h 111"/>
                <a:gd name="T4" fmla="*/ 2147483647 w 77"/>
                <a:gd name="T5" fmla="*/ 2147483647 h 111"/>
                <a:gd name="T6" fmla="*/ 2147483647 w 77"/>
                <a:gd name="T7" fmla="*/ 2147483647 h 111"/>
                <a:gd name="T8" fmla="*/ 2147483647 w 77"/>
                <a:gd name="T9" fmla="*/ 2147483647 h 111"/>
                <a:gd name="T10" fmla="*/ 2147483647 w 77"/>
                <a:gd name="T11" fmla="*/ 2147483647 h 111"/>
                <a:gd name="T12" fmla="*/ 2147483647 w 77"/>
                <a:gd name="T13" fmla="*/ 2147483647 h 111"/>
                <a:gd name="T14" fmla="*/ 0 w 77"/>
                <a:gd name="T15" fmla="*/ 2147483647 h 111"/>
                <a:gd name="T16" fmla="*/ 0 w 77"/>
                <a:gd name="T17" fmla="*/ 2147483647 h 111"/>
                <a:gd name="T18" fmla="*/ 0 w 77"/>
                <a:gd name="T19" fmla="*/ 2147483647 h 111"/>
                <a:gd name="T20" fmla="*/ 0 w 77"/>
                <a:gd name="T21" fmla="*/ 2147483647 h 111"/>
                <a:gd name="T22" fmla="*/ 2147483647 w 77"/>
                <a:gd name="T23" fmla="*/ 2147483647 h 111"/>
                <a:gd name="T24" fmla="*/ 2147483647 w 77"/>
                <a:gd name="T25" fmla="*/ 2147483647 h 111"/>
                <a:gd name="T26" fmla="*/ 2147483647 w 77"/>
                <a:gd name="T27" fmla="*/ 2147483647 h 111"/>
                <a:gd name="T28" fmla="*/ 2147483647 w 77"/>
                <a:gd name="T29" fmla="*/ 2147483647 h 111"/>
                <a:gd name="T30" fmla="*/ 2147483647 w 77"/>
                <a:gd name="T31" fmla="*/ 2147483647 h 111"/>
                <a:gd name="T32" fmla="*/ 2147483647 w 77"/>
                <a:gd name="T33" fmla="*/ 2147483647 h 111"/>
                <a:gd name="T34" fmla="*/ 2147483647 w 77"/>
                <a:gd name="T35" fmla="*/ 2147483647 h 111"/>
                <a:gd name="T36" fmla="*/ 2147483647 w 77"/>
                <a:gd name="T37" fmla="*/ 2147483647 h 111"/>
                <a:gd name="T38" fmla="*/ 2147483647 w 77"/>
                <a:gd name="T39" fmla="*/ 2147483647 h 111"/>
                <a:gd name="T40" fmla="*/ 2147483647 w 77"/>
                <a:gd name="T41" fmla="*/ 2147483647 h 111"/>
                <a:gd name="T42" fmla="*/ 2147483647 w 77"/>
                <a:gd name="T43" fmla="*/ 2147483647 h 111"/>
                <a:gd name="T44" fmla="*/ 2147483647 w 77"/>
                <a:gd name="T45" fmla="*/ 2147483647 h 111"/>
                <a:gd name="T46" fmla="*/ 2147483647 w 77"/>
                <a:gd name="T47" fmla="*/ 2147483647 h 111"/>
                <a:gd name="T48" fmla="*/ 2147483647 w 77"/>
                <a:gd name="T49" fmla="*/ 2147483647 h 111"/>
                <a:gd name="T50" fmla="*/ 2147483647 w 77"/>
                <a:gd name="T51" fmla="*/ 2147483647 h 111"/>
                <a:gd name="T52" fmla="*/ 2147483647 w 77"/>
                <a:gd name="T53" fmla="*/ 2147483647 h 111"/>
                <a:gd name="T54" fmla="*/ 2147483647 w 77"/>
                <a:gd name="T55" fmla="*/ 0 h 111"/>
                <a:gd name="T56" fmla="*/ 2147483647 w 77"/>
                <a:gd name="T57" fmla="*/ 0 h 111"/>
                <a:gd name="T58" fmla="*/ 2147483647 w 77"/>
                <a:gd name="T59" fmla="*/ 0 h 111"/>
                <a:gd name="T60" fmla="*/ 2147483647 w 77"/>
                <a:gd name="T61" fmla="*/ 0 h 111"/>
                <a:gd name="T62" fmla="*/ 2147483647 w 77"/>
                <a:gd name="T63" fmla="*/ 2147483647 h 111"/>
                <a:gd name="T64" fmla="*/ 2147483647 w 77"/>
                <a:gd name="T65" fmla="*/ 2147483647 h 111"/>
                <a:gd name="T66" fmla="*/ 2147483647 w 77"/>
                <a:gd name="T67" fmla="*/ 2147483647 h 1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7" h="111">
                  <a:moveTo>
                    <a:pt x="64" y="4"/>
                  </a:moveTo>
                  <a:lnTo>
                    <a:pt x="64" y="4"/>
                  </a:lnTo>
                  <a:lnTo>
                    <a:pt x="58" y="16"/>
                  </a:lnTo>
                  <a:lnTo>
                    <a:pt x="51" y="29"/>
                  </a:lnTo>
                  <a:lnTo>
                    <a:pt x="34" y="50"/>
                  </a:lnTo>
                  <a:lnTo>
                    <a:pt x="16" y="75"/>
                  </a:lnTo>
                  <a:lnTo>
                    <a:pt x="0" y="100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3" y="110"/>
                  </a:lnTo>
                  <a:lnTo>
                    <a:pt x="5" y="111"/>
                  </a:lnTo>
                  <a:lnTo>
                    <a:pt x="8" y="111"/>
                  </a:lnTo>
                  <a:lnTo>
                    <a:pt x="11" y="110"/>
                  </a:lnTo>
                  <a:lnTo>
                    <a:pt x="12" y="109"/>
                  </a:lnTo>
                  <a:lnTo>
                    <a:pt x="28" y="81"/>
                  </a:lnTo>
                  <a:lnTo>
                    <a:pt x="46" y="57"/>
                  </a:lnTo>
                  <a:lnTo>
                    <a:pt x="64" y="34"/>
                  </a:lnTo>
                  <a:lnTo>
                    <a:pt x="72" y="20"/>
                  </a:lnTo>
                  <a:lnTo>
                    <a:pt x="77" y="8"/>
                  </a:lnTo>
                  <a:lnTo>
                    <a:pt x="77" y="6"/>
                  </a:lnTo>
                  <a:lnTo>
                    <a:pt x="77" y="3"/>
                  </a:lnTo>
                  <a:lnTo>
                    <a:pt x="74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1" name="Freeform 1705"/>
            <p:cNvSpPr>
              <a:spLocks/>
            </p:cNvSpPr>
            <p:nvPr/>
          </p:nvSpPr>
          <p:spPr bwMode="auto">
            <a:xfrm>
              <a:off x="2734818" y="3746973"/>
              <a:ext cx="41275" cy="61913"/>
            </a:xfrm>
            <a:custGeom>
              <a:avLst/>
              <a:gdLst>
                <a:gd name="T0" fmla="*/ 2147483647 w 79"/>
                <a:gd name="T1" fmla="*/ 2147483647 h 119"/>
                <a:gd name="T2" fmla="*/ 2147483647 w 79"/>
                <a:gd name="T3" fmla="*/ 2147483647 h 119"/>
                <a:gd name="T4" fmla="*/ 2147483647 w 79"/>
                <a:gd name="T5" fmla="*/ 2147483647 h 119"/>
                <a:gd name="T6" fmla="*/ 2147483647 w 79"/>
                <a:gd name="T7" fmla="*/ 2147483647 h 119"/>
                <a:gd name="T8" fmla="*/ 2147483647 w 79"/>
                <a:gd name="T9" fmla="*/ 2147483647 h 119"/>
                <a:gd name="T10" fmla="*/ 2147483647 w 79"/>
                <a:gd name="T11" fmla="*/ 2147483647 h 119"/>
                <a:gd name="T12" fmla="*/ 2147483647 w 79"/>
                <a:gd name="T13" fmla="*/ 2147483647 h 119"/>
                <a:gd name="T14" fmla="*/ 2147483647 w 79"/>
                <a:gd name="T15" fmla="*/ 2147483647 h 119"/>
                <a:gd name="T16" fmla="*/ 2147483647 w 79"/>
                <a:gd name="T17" fmla="*/ 2147483647 h 119"/>
                <a:gd name="T18" fmla="*/ 0 w 79"/>
                <a:gd name="T19" fmla="*/ 2147483647 h 119"/>
                <a:gd name="T20" fmla="*/ 0 w 79"/>
                <a:gd name="T21" fmla="*/ 2147483647 h 119"/>
                <a:gd name="T22" fmla="*/ 2147483647 w 79"/>
                <a:gd name="T23" fmla="*/ 2147483647 h 119"/>
                <a:gd name="T24" fmla="*/ 2147483647 w 79"/>
                <a:gd name="T25" fmla="*/ 2147483647 h 119"/>
                <a:gd name="T26" fmla="*/ 2147483647 w 79"/>
                <a:gd name="T27" fmla="*/ 2147483647 h 119"/>
                <a:gd name="T28" fmla="*/ 2147483647 w 79"/>
                <a:gd name="T29" fmla="*/ 2147483647 h 119"/>
                <a:gd name="T30" fmla="*/ 2147483647 w 79"/>
                <a:gd name="T31" fmla="*/ 2147483647 h 119"/>
                <a:gd name="T32" fmla="*/ 2147483647 w 79"/>
                <a:gd name="T33" fmla="*/ 2147483647 h 119"/>
                <a:gd name="T34" fmla="*/ 2147483647 w 79"/>
                <a:gd name="T35" fmla="*/ 2147483647 h 119"/>
                <a:gd name="T36" fmla="*/ 2147483647 w 79"/>
                <a:gd name="T37" fmla="*/ 2147483647 h 119"/>
                <a:gd name="T38" fmla="*/ 2147483647 w 79"/>
                <a:gd name="T39" fmla="*/ 2147483647 h 119"/>
                <a:gd name="T40" fmla="*/ 2147483647 w 79"/>
                <a:gd name="T41" fmla="*/ 2147483647 h 119"/>
                <a:gd name="T42" fmla="*/ 2147483647 w 79"/>
                <a:gd name="T43" fmla="*/ 2147483647 h 119"/>
                <a:gd name="T44" fmla="*/ 2147483647 w 79"/>
                <a:gd name="T45" fmla="*/ 2147483647 h 119"/>
                <a:gd name="T46" fmla="*/ 2147483647 w 79"/>
                <a:gd name="T47" fmla="*/ 2147483647 h 119"/>
                <a:gd name="T48" fmla="*/ 2147483647 w 79"/>
                <a:gd name="T49" fmla="*/ 2147483647 h 119"/>
                <a:gd name="T50" fmla="*/ 2147483647 w 79"/>
                <a:gd name="T51" fmla="*/ 2147483647 h 119"/>
                <a:gd name="T52" fmla="*/ 2147483647 w 79"/>
                <a:gd name="T53" fmla="*/ 2147483647 h 119"/>
                <a:gd name="T54" fmla="*/ 2147483647 w 79"/>
                <a:gd name="T55" fmla="*/ 2147483647 h 119"/>
                <a:gd name="T56" fmla="*/ 2147483647 w 79"/>
                <a:gd name="T57" fmla="*/ 2147483647 h 119"/>
                <a:gd name="T58" fmla="*/ 2147483647 w 79"/>
                <a:gd name="T59" fmla="*/ 0 h 119"/>
                <a:gd name="T60" fmla="*/ 2147483647 w 79"/>
                <a:gd name="T61" fmla="*/ 0 h 119"/>
                <a:gd name="T62" fmla="*/ 2147483647 w 79"/>
                <a:gd name="T63" fmla="*/ 0 h 119"/>
                <a:gd name="T64" fmla="*/ 2147483647 w 79"/>
                <a:gd name="T65" fmla="*/ 2147483647 h 119"/>
                <a:gd name="T66" fmla="*/ 2147483647 w 79"/>
                <a:gd name="T67" fmla="*/ 2147483647 h 11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79" h="119">
                  <a:moveTo>
                    <a:pt x="67" y="3"/>
                  </a:moveTo>
                  <a:lnTo>
                    <a:pt x="67" y="3"/>
                  </a:lnTo>
                  <a:lnTo>
                    <a:pt x="57" y="15"/>
                  </a:lnTo>
                  <a:lnTo>
                    <a:pt x="49" y="27"/>
                  </a:lnTo>
                  <a:lnTo>
                    <a:pt x="33" y="56"/>
                  </a:lnTo>
                  <a:lnTo>
                    <a:pt x="18" y="83"/>
                  </a:lnTo>
                  <a:lnTo>
                    <a:pt x="10" y="96"/>
                  </a:lnTo>
                  <a:lnTo>
                    <a:pt x="2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9"/>
                  </a:lnTo>
                  <a:lnTo>
                    <a:pt x="11" y="118"/>
                  </a:lnTo>
                  <a:lnTo>
                    <a:pt x="14" y="117"/>
                  </a:lnTo>
                  <a:lnTo>
                    <a:pt x="22" y="103"/>
                  </a:lnTo>
                  <a:lnTo>
                    <a:pt x="29" y="91"/>
                  </a:lnTo>
                  <a:lnTo>
                    <a:pt x="44" y="64"/>
                  </a:lnTo>
                  <a:lnTo>
                    <a:pt x="59" y="37"/>
                  </a:lnTo>
                  <a:lnTo>
                    <a:pt x="68" y="24"/>
                  </a:lnTo>
                  <a:lnTo>
                    <a:pt x="76" y="12"/>
                  </a:lnTo>
                  <a:lnTo>
                    <a:pt x="78" y="9"/>
                  </a:lnTo>
                  <a:lnTo>
                    <a:pt x="79" y="7"/>
                  </a:lnTo>
                  <a:lnTo>
                    <a:pt x="78" y="4"/>
                  </a:lnTo>
                  <a:lnTo>
                    <a:pt x="76" y="3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2" name="Freeform 1706"/>
            <p:cNvSpPr>
              <a:spLocks/>
            </p:cNvSpPr>
            <p:nvPr/>
          </p:nvSpPr>
          <p:spPr bwMode="auto">
            <a:xfrm>
              <a:off x="2753868" y="3753323"/>
              <a:ext cx="39688" cy="60325"/>
            </a:xfrm>
            <a:custGeom>
              <a:avLst/>
              <a:gdLst>
                <a:gd name="T0" fmla="*/ 2147483647 w 75"/>
                <a:gd name="T1" fmla="*/ 2147483647 h 112"/>
                <a:gd name="T2" fmla="*/ 2147483647 w 75"/>
                <a:gd name="T3" fmla="*/ 2147483647 h 112"/>
                <a:gd name="T4" fmla="*/ 2147483647 w 75"/>
                <a:gd name="T5" fmla="*/ 2147483647 h 112"/>
                <a:gd name="T6" fmla="*/ 2147483647 w 75"/>
                <a:gd name="T7" fmla="*/ 2147483647 h 112"/>
                <a:gd name="T8" fmla="*/ 2147483647 w 75"/>
                <a:gd name="T9" fmla="*/ 2147483647 h 112"/>
                <a:gd name="T10" fmla="*/ 2147483647 w 75"/>
                <a:gd name="T11" fmla="*/ 2147483647 h 112"/>
                <a:gd name="T12" fmla="*/ 0 w 75"/>
                <a:gd name="T13" fmla="*/ 2147483647 h 112"/>
                <a:gd name="T14" fmla="*/ 0 w 75"/>
                <a:gd name="T15" fmla="*/ 2147483647 h 112"/>
                <a:gd name="T16" fmla="*/ 0 w 75"/>
                <a:gd name="T17" fmla="*/ 2147483647 h 112"/>
                <a:gd name="T18" fmla="*/ 0 w 75"/>
                <a:gd name="T19" fmla="*/ 2147483647 h 112"/>
                <a:gd name="T20" fmla="*/ 2147483647 w 75"/>
                <a:gd name="T21" fmla="*/ 2147483647 h 112"/>
                <a:gd name="T22" fmla="*/ 2147483647 w 75"/>
                <a:gd name="T23" fmla="*/ 2147483647 h 112"/>
                <a:gd name="T24" fmla="*/ 2147483647 w 75"/>
                <a:gd name="T25" fmla="*/ 2147483647 h 112"/>
                <a:gd name="T26" fmla="*/ 2147483647 w 75"/>
                <a:gd name="T27" fmla="*/ 2147483647 h 112"/>
                <a:gd name="T28" fmla="*/ 2147483647 w 75"/>
                <a:gd name="T29" fmla="*/ 2147483647 h 112"/>
                <a:gd name="T30" fmla="*/ 2147483647 w 75"/>
                <a:gd name="T31" fmla="*/ 2147483647 h 112"/>
                <a:gd name="T32" fmla="*/ 2147483647 w 75"/>
                <a:gd name="T33" fmla="*/ 2147483647 h 112"/>
                <a:gd name="T34" fmla="*/ 2147483647 w 75"/>
                <a:gd name="T35" fmla="*/ 2147483647 h 112"/>
                <a:gd name="T36" fmla="*/ 2147483647 w 75"/>
                <a:gd name="T37" fmla="*/ 2147483647 h 112"/>
                <a:gd name="T38" fmla="*/ 2147483647 w 75"/>
                <a:gd name="T39" fmla="*/ 2147483647 h 112"/>
                <a:gd name="T40" fmla="*/ 2147483647 w 75"/>
                <a:gd name="T41" fmla="*/ 2147483647 h 112"/>
                <a:gd name="T42" fmla="*/ 2147483647 w 75"/>
                <a:gd name="T43" fmla="*/ 2147483647 h 112"/>
                <a:gd name="T44" fmla="*/ 2147483647 w 75"/>
                <a:gd name="T45" fmla="*/ 2147483647 h 112"/>
                <a:gd name="T46" fmla="*/ 2147483647 w 75"/>
                <a:gd name="T47" fmla="*/ 2147483647 h 112"/>
                <a:gd name="T48" fmla="*/ 2147483647 w 75"/>
                <a:gd name="T49" fmla="*/ 2147483647 h 112"/>
                <a:gd name="T50" fmla="*/ 2147483647 w 75"/>
                <a:gd name="T51" fmla="*/ 2147483647 h 112"/>
                <a:gd name="T52" fmla="*/ 2147483647 w 75"/>
                <a:gd name="T53" fmla="*/ 2147483647 h 112"/>
                <a:gd name="T54" fmla="*/ 2147483647 w 75"/>
                <a:gd name="T55" fmla="*/ 2147483647 h 112"/>
                <a:gd name="T56" fmla="*/ 2147483647 w 75"/>
                <a:gd name="T57" fmla="*/ 0 h 112"/>
                <a:gd name="T58" fmla="*/ 2147483647 w 75"/>
                <a:gd name="T59" fmla="*/ 2147483647 h 112"/>
                <a:gd name="T60" fmla="*/ 2147483647 w 75"/>
                <a:gd name="T61" fmla="*/ 2147483647 h 112"/>
                <a:gd name="T62" fmla="*/ 2147483647 w 75"/>
                <a:gd name="T63" fmla="*/ 2147483647 h 1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" h="112">
                  <a:moveTo>
                    <a:pt x="63" y="2"/>
                  </a:moveTo>
                  <a:lnTo>
                    <a:pt x="63" y="2"/>
                  </a:lnTo>
                  <a:lnTo>
                    <a:pt x="53" y="13"/>
                  </a:lnTo>
                  <a:lnTo>
                    <a:pt x="45" y="25"/>
                  </a:lnTo>
                  <a:lnTo>
                    <a:pt x="30" y="51"/>
                  </a:lnTo>
                  <a:lnTo>
                    <a:pt x="15" y="77"/>
                  </a:lnTo>
                  <a:lnTo>
                    <a:pt x="0" y="101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3" y="111"/>
                  </a:lnTo>
                  <a:lnTo>
                    <a:pt x="6" y="112"/>
                  </a:lnTo>
                  <a:lnTo>
                    <a:pt x="8" y="112"/>
                  </a:lnTo>
                  <a:lnTo>
                    <a:pt x="11" y="111"/>
                  </a:lnTo>
                  <a:lnTo>
                    <a:pt x="12" y="109"/>
                  </a:lnTo>
                  <a:lnTo>
                    <a:pt x="27" y="84"/>
                  </a:lnTo>
                  <a:lnTo>
                    <a:pt x="41" y="59"/>
                  </a:lnTo>
                  <a:lnTo>
                    <a:pt x="55" y="33"/>
                  </a:lnTo>
                  <a:lnTo>
                    <a:pt x="64" y="23"/>
                  </a:lnTo>
                  <a:lnTo>
                    <a:pt x="72" y="12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4" y="4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3" name="Freeform 1707"/>
            <p:cNvSpPr>
              <a:spLocks/>
            </p:cNvSpPr>
            <p:nvPr/>
          </p:nvSpPr>
          <p:spPr bwMode="auto">
            <a:xfrm>
              <a:off x="2415731" y="2923061"/>
              <a:ext cx="269875" cy="158750"/>
            </a:xfrm>
            <a:custGeom>
              <a:avLst/>
              <a:gdLst>
                <a:gd name="T0" fmla="*/ 2147483647 w 510"/>
                <a:gd name="T1" fmla="*/ 2147483647 h 302"/>
                <a:gd name="T2" fmla="*/ 2147483647 w 510"/>
                <a:gd name="T3" fmla="*/ 2147483647 h 302"/>
                <a:gd name="T4" fmla="*/ 2147483647 w 510"/>
                <a:gd name="T5" fmla="*/ 2147483647 h 302"/>
                <a:gd name="T6" fmla="*/ 2147483647 w 510"/>
                <a:gd name="T7" fmla="*/ 2147483647 h 302"/>
                <a:gd name="T8" fmla="*/ 2147483647 w 510"/>
                <a:gd name="T9" fmla="*/ 2147483647 h 302"/>
                <a:gd name="T10" fmla="*/ 2147483647 w 510"/>
                <a:gd name="T11" fmla="*/ 2147483647 h 302"/>
                <a:gd name="T12" fmla="*/ 2147483647 w 510"/>
                <a:gd name="T13" fmla="*/ 2147483647 h 302"/>
                <a:gd name="T14" fmla="*/ 2147483647 w 510"/>
                <a:gd name="T15" fmla="*/ 2147483647 h 302"/>
                <a:gd name="T16" fmla="*/ 2147483647 w 510"/>
                <a:gd name="T17" fmla="*/ 2147483647 h 302"/>
                <a:gd name="T18" fmla="*/ 2147483647 w 510"/>
                <a:gd name="T19" fmla="*/ 2147483647 h 302"/>
                <a:gd name="T20" fmla="*/ 2147483647 w 510"/>
                <a:gd name="T21" fmla="*/ 2147483647 h 302"/>
                <a:gd name="T22" fmla="*/ 2147483647 w 510"/>
                <a:gd name="T23" fmla="*/ 2147483647 h 302"/>
                <a:gd name="T24" fmla="*/ 2147483647 w 510"/>
                <a:gd name="T25" fmla="*/ 2147483647 h 302"/>
                <a:gd name="T26" fmla="*/ 2147483647 w 510"/>
                <a:gd name="T27" fmla="*/ 2147483647 h 302"/>
                <a:gd name="T28" fmla="*/ 2147483647 w 510"/>
                <a:gd name="T29" fmla="*/ 2147483647 h 302"/>
                <a:gd name="T30" fmla="*/ 2147483647 w 510"/>
                <a:gd name="T31" fmla="*/ 2147483647 h 302"/>
                <a:gd name="T32" fmla="*/ 2147483647 w 510"/>
                <a:gd name="T33" fmla="*/ 2147483647 h 302"/>
                <a:gd name="T34" fmla="*/ 2147483647 w 510"/>
                <a:gd name="T35" fmla="*/ 2147483647 h 302"/>
                <a:gd name="T36" fmla="*/ 2147483647 w 510"/>
                <a:gd name="T37" fmla="*/ 2147483647 h 302"/>
                <a:gd name="T38" fmla="*/ 2147483647 w 510"/>
                <a:gd name="T39" fmla="*/ 2147483647 h 302"/>
                <a:gd name="T40" fmla="*/ 2147483647 w 510"/>
                <a:gd name="T41" fmla="*/ 2147483647 h 302"/>
                <a:gd name="T42" fmla="*/ 2147483647 w 510"/>
                <a:gd name="T43" fmla="*/ 2147483647 h 302"/>
                <a:gd name="T44" fmla="*/ 2147483647 w 510"/>
                <a:gd name="T45" fmla="*/ 2147483647 h 302"/>
                <a:gd name="T46" fmla="*/ 2147483647 w 510"/>
                <a:gd name="T47" fmla="*/ 2147483647 h 302"/>
                <a:gd name="T48" fmla="*/ 2147483647 w 510"/>
                <a:gd name="T49" fmla="*/ 2147483647 h 302"/>
                <a:gd name="T50" fmla="*/ 2147483647 w 510"/>
                <a:gd name="T51" fmla="*/ 2147483647 h 302"/>
                <a:gd name="T52" fmla="*/ 2147483647 w 510"/>
                <a:gd name="T53" fmla="*/ 2147483647 h 302"/>
                <a:gd name="T54" fmla="*/ 2147483647 w 510"/>
                <a:gd name="T55" fmla="*/ 2147483647 h 302"/>
                <a:gd name="T56" fmla="*/ 2147483647 w 510"/>
                <a:gd name="T57" fmla="*/ 2147483647 h 302"/>
                <a:gd name="T58" fmla="*/ 2147483647 w 510"/>
                <a:gd name="T59" fmla="*/ 2147483647 h 302"/>
                <a:gd name="T60" fmla="*/ 2147483647 w 510"/>
                <a:gd name="T61" fmla="*/ 2147483647 h 302"/>
                <a:gd name="T62" fmla="*/ 2147483647 w 510"/>
                <a:gd name="T63" fmla="*/ 2147483647 h 302"/>
                <a:gd name="T64" fmla="*/ 2147483647 w 510"/>
                <a:gd name="T65" fmla="*/ 0 h 302"/>
                <a:gd name="T66" fmla="*/ 2147483647 w 510"/>
                <a:gd name="T67" fmla="*/ 2147483647 h 302"/>
                <a:gd name="T68" fmla="*/ 2147483647 w 510"/>
                <a:gd name="T69" fmla="*/ 2147483647 h 302"/>
                <a:gd name="T70" fmla="*/ 0 w 510"/>
                <a:gd name="T71" fmla="*/ 2147483647 h 302"/>
                <a:gd name="T72" fmla="*/ 0 w 510"/>
                <a:gd name="T73" fmla="*/ 2147483647 h 302"/>
                <a:gd name="T74" fmla="*/ 2147483647 w 510"/>
                <a:gd name="T75" fmla="*/ 2147483647 h 302"/>
                <a:gd name="T76" fmla="*/ 2147483647 w 510"/>
                <a:gd name="T77" fmla="*/ 2147483647 h 302"/>
                <a:gd name="T78" fmla="*/ 2147483647 w 510"/>
                <a:gd name="T79" fmla="*/ 2147483647 h 302"/>
                <a:gd name="T80" fmla="*/ 2147483647 w 510"/>
                <a:gd name="T81" fmla="*/ 2147483647 h 302"/>
                <a:gd name="T82" fmla="*/ 2147483647 w 510"/>
                <a:gd name="T83" fmla="*/ 2147483647 h 302"/>
                <a:gd name="T84" fmla="*/ 2147483647 w 510"/>
                <a:gd name="T85" fmla="*/ 2147483647 h 302"/>
                <a:gd name="T86" fmla="*/ 2147483647 w 510"/>
                <a:gd name="T87" fmla="*/ 2147483647 h 302"/>
                <a:gd name="T88" fmla="*/ 2147483647 w 510"/>
                <a:gd name="T89" fmla="*/ 2147483647 h 302"/>
                <a:gd name="T90" fmla="*/ 2147483647 w 510"/>
                <a:gd name="T91" fmla="*/ 2147483647 h 302"/>
                <a:gd name="T92" fmla="*/ 2147483647 w 510"/>
                <a:gd name="T93" fmla="*/ 2147483647 h 302"/>
                <a:gd name="T94" fmla="*/ 2147483647 w 510"/>
                <a:gd name="T95" fmla="*/ 2147483647 h 302"/>
                <a:gd name="T96" fmla="*/ 2147483647 w 510"/>
                <a:gd name="T97" fmla="*/ 2147483647 h 302"/>
                <a:gd name="T98" fmla="*/ 2147483647 w 510"/>
                <a:gd name="T99" fmla="*/ 2147483647 h 302"/>
                <a:gd name="T100" fmla="*/ 2147483647 w 510"/>
                <a:gd name="T101" fmla="*/ 2147483647 h 302"/>
                <a:gd name="T102" fmla="*/ 2147483647 w 510"/>
                <a:gd name="T103" fmla="*/ 2147483647 h 302"/>
                <a:gd name="T104" fmla="*/ 2147483647 w 510"/>
                <a:gd name="T105" fmla="*/ 2147483647 h 302"/>
                <a:gd name="T106" fmla="*/ 2147483647 w 510"/>
                <a:gd name="T107" fmla="*/ 2147483647 h 302"/>
                <a:gd name="T108" fmla="*/ 2147483647 w 510"/>
                <a:gd name="T109" fmla="*/ 2147483647 h 302"/>
                <a:gd name="T110" fmla="*/ 2147483647 w 510"/>
                <a:gd name="T111" fmla="*/ 2147483647 h 302"/>
                <a:gd name="T112" fmla="*/ 2147483647 w 510"/>
                <a:gd name="T113" fmla="*/ 2147483647 h 302"/>
                <a:gd name="T114" fmla="*/ 2147483647 w 510"/>
                <a:gd name="T115" fmla="*/ 2147483647 h 302"/>
                <a:gd name="T116" fmla="*/ 2147483647 w 510"/>
                <a:gd name="T117" fmla="*/ 2147483647 h 302"/>
                <a:gd name="T118" fmla="*/ 2147483647 w 510"/>
                <a:gd name="T119" fmla="*/ 2147483647 h 302"/>
                <a:gd name="T120" fmla="*/ 2147483647 w 510"/>
                <a:gd name="T121" fmla="*/ 2147483647 h 302"/>
                <a:gd name="T122" fmla="*/ 2147483647 w 510"/>
                <a:gd name="T123" fmla="*/ 2147483647 h 30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10" h="302">
                  <a:moveTo>
                    <a:pt x="497" y="35"/>
                  </a:moveTo>
                  <a:lnTo>
                    <a:pt x="497" y="35"/>
                  </a:lnTo>
                  <a:lnTo>
                    <a:pt x="496" y="31"/>
                  </a:lnTo>
                  <a:lnTo>
                    <a:pt x="495" y="27"/>
                  </a:lnTo>
                  <a:lnTo>
                    <a:pt x="492" y="24"/>
                  </a:lnTo>
                  <a:lnTo>
                    <a:pt x="489" y="23"/>
                  </a:lnTo>
                  <a:lnTo>
                    <a:pt x="481" y="20"/>
                  </a:lnTo>
                  <a:lnTo>
                    <a:pt x="474" y="21"/>
                  </a:lnTo>
                  <a:lnTo>
                    <a:pt x="468" y="24"/>
                  </a:lnTo>
                  <a:lnTo>
                    <a:pt x="462" y="30"/>
                  </a:lnTo>
                  <a:lnTo>
                    <a:pt x="459" y="34"/>
                  </a:lnTo>
                  <a:lnTo>
                    <a:pt x="458" y="38"/>
                  </a:lnTo>
                  <a:lnTo>
                    <a:pt x="458" y="42"/>
                  </a:lnTo>
                  <a:lnTo>
                    <a:pt x="458" y="46"/>
                  </a:lnTo>
                  <a:lnTo>
                    <a:pt x="462" y="72"/>
                  </a:lnTo>
                  <a:lnTo>
                    <a:pt x="466" y="96"/>
                  </a:lnTo>
                  <a:lnTo>
                    <a:pt x="468" y="119"/>
                  </a:lnTo>
                  <a:lnTo>
                    <a:pt x="468" y="131"/>
                  </a:lnTo>
                  <a:lnTo>
                    <a:pt x="466" y="143"/>
                  </a:lnTo>
                  <a:lnTo>
                    <a:pt x="465" y="154"/>
                  </a:lnTo>
                  <a:lnTo>
                    <a:pt x="462" y="165"/>
                  </a:lnTo>
                  <a:lnTo>
                    <a:pt x="458" y="176"/>
                  </a:lnTo>
                  <a:lnTo>
                    <a:pt x="454" y="186"/>
                  </a:lnTo>
                  <a:lnTo>
                    <a:pt x="447" y="196"/>
                  </a:lnTo>
                  <a:lnTo>
                    <a:pt x="439" y="206"/>
                  </a:lnTo>
                  <a:lnTo>
                    <a:pt x="430" y="214"/>
                  </a:lnTo>
                  <a:lnTo>
                    <a:pt x="417" y="223"/>
                  </a:lnTo>
                  <a:lnTo>
                    <a:pt x="398" y="234"/>
                  </a:lnTo>
                  <a:lnTo>
                    <a:pt x="378" y="242"/>
                  </a:lnTo>
                  <a:lnTo>
                    <a:pt x="358" y="249"/>
                  </a:lnTo>
                  <a:lnTo>
                    <a:pt x="337" y="255"/>
                  </a:lnTo>
                  <a:lnTo>
                    <a:pt x="316" y="259"/>
                  </a:lnTo>
                  <a:lnTo>
                    <a:pt x="294" y="260"/>
                  </a:lnTo>
                  <a:lnTo>
                    <a:pt x="271" y="261"/>
                  </a:lnTo>
                  <a:lnTo>
                    <a:pt x="251" y="261"/>
                  </a:lnTo>
                  <a:lnTo>
                    <a:pt x="227" y="261"/>
                  </a:lnTo>
                  <a:lnTo>
                    <a:pt x="206" y="259"/>
                  </a:lnTo>
                  <a:lnTo>
                    <a:pt x="185" y="256"/>
                  </a:lnTo>
                  <a:lnTo>
                    <a:pt x="166" y="251"/>
                  </a:lnTo>
                  <a:lnTo>
                    <a:pt x="146" y="245"/>
                  </a:lnTo>
                  <a:lnTo>
                    <a:pt x="127" y="237"/>
                  </a:lnTo>
                  <a:lnTo>
                    <a:pt x="107" y="229"/>
                  </a:lnTo>
                  <a:lnTo>
                    <a:pt x="88" y="218"/>
                  </a:lnTo>
                  <a:lnTo>
                    <a:pt x="78" y="213"/>
                  </a:lnTo>
                  <a:lnTo>
                    <a:pt x="70" y="203"/>
                  </a:lnTo>
                  <a:lnTo>
                    <a:pt x="62" y="194"/>
                  </a:lnTo>
                  <a:lnTo>
                    <a:pt x="57" y="183"/>
                  </a:lnTo>
                  <a:lnTo>
                    <a:pt x="52" y="171"/>
                  </a:lnTo>
                  <a:lnTo>
                    <a:pt x="48" y="157"/>
                  </a:lnTo>
                  <a:lnTo>
                    <a:pt x="46" y="142"/>
                  </a:lnTo>
                  <a:lnTo>
                    <a:pt x="44" y="129"/>
                  </a:lnTo>
                  <a:lnTo>
                    <a:pt x="42" y="99"/>
                  </a:lnTo>
                  <a:lnTo>
                    <a:pt x="42" y="69"/>
                  </a:lnTo>
                  <a:lnTo>
                    <a:pt x="43" y="20"/>
                  </a:lnTo>
                  <a:lnTo>
                    <a:pt x="42" y="16"/>
                  </a:lnTo>
                  <a:lnTo>
                    <a:pt x="40" y="12"/>
                  </a:lnTo>
                  <a:lnTo>
                    <a:pt x="36" y="6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1" y="80"/>
                  </a:lnTo>
                  <a:lnTo>
                    <a:pt x="1" y="105"/>
                  </a:lnTo>
                  <a:lnTo>
                    <a:pt x="2" y="133"/>
                  </a:lnTo>
                  <a:lnTo>
                    <a:pt x="5" y="158"/>
                  </a:lnTo>
                  <a:lnTo>
                    <a:pt x="12" y="183"/>
                  </a:lnTo>
                  <a:lnTo>
                    <a:pt x="16" y="194"/>
                  </a:lnTo>
                  <a:lnTo>
                    <a:pt x="20" y="205"/>
                  </a:lnTo>
                  <a:lnTo>
                    <a:pt x="25" y="215"/>
                  </a:lnTo>
                  <a:lnTo>
                    <a:pt x="32" y="223"/>
                  </a:lnTo>
                  <a:lnTo>
                    <a:pt x="43" y="234"/>
                  </a:lnTo>
                  <a:lnTo>
                    <a:pt x="54" y="245"/>
                  </a:lnTo>
                  <a:lnTo>
                    <a:pt x="65" y="253"/>
                  </a:lnTo>
                  <a:lnTo>
                    <a:pt x="77" y="261"/>
                  </a:lnTo>
                  <a:lnTo>
                    <a:pt x="90" y="268"/>
                  </a:lnTo>
                  <a:lnTo>
                    <a:pt x="104" y="275"/>
                  </a:lnTo>
                  <a:lnTo>
                    <a:pt x="118" y="280"/>
                  </a:lnTo>
                  <a:lnTo>
                    <a:pt x="132" y="286"/>
                  </a:lnTo>
                  <a:lnTo>
                    <a:pt x="162" y="294"/>
                  </a:lnTo>
                  <a:lnTo>
                    <a:pt x="192" y="299"/>
                  </a:lnTo>
                  <a:lnTo>
                    <a:pt x="221" y="302"/>
                  </a:lnTo>
                  <a:lnTo>
                    <a:pt x="251" y="302"/>
                  </a:lnTo>
                  <a:lnTo>
                    <a:pt x="280" y="302"/>
                  </a:lnTo>
                  <a:lnTo>
                    <a:pt x="310" y="299"/>
                  </a:lnTo>
                  <a:lnTo>
                    <a:pt x="341" y="294"/>
                  </a:lnTo>
                  <a:lnTo>
                    <a:pt x="371" y="287"/>
                  </a:lnTo>
                  <a:lnTo>
                    <a:pt x="386" y="283"/>
                  </a:lnTo>
                  <a:lnTo>
                    <a:pt x="400" y="278"/>
                  </a:lnTo>
                  <a:lnTo>
                    <a:pt x="415" y="271"/>
                  </a:lnTo>
                  <a:lnTo>
                    <a:pt x="428" y="264"/>
                  </a:lnTo>
                  <a:lnTo>
                    <a:pt x="440" y="256"/>
                  </a:lnTo>
                  <a:lnTo>
                    <a:pt x="453" y="248"/>
                  </a:lnTo>
                  <a:lnTo>
                    <a:pt x="465" y="238"/>
                  </a:lnTo>
                  <a:lnTo>
                    <a:pt x="476" y="228"/>
                  </a:lnTo>
                  <a:lnTo>
                    <a:pt x="484" y="217"/>
                  </a:lnTo>
                  <a:lnTo>
                    <a:pt x="492" y="206"/>
                  </a:lnTo>
                  <a:lnTo>
                    <a:pt x="497" y="195"/>
                  </a:lnTo>
                  <a:lnTo>
                    <a:pt x="501" y="184"/>
                  </a:lnTo>
                  <a:lnTo>
                    <a:pt x="506" y="172"/>
                  </a:lnTo>
                  <a:lnTo>
                    <a:pt x="507" y="160"/>
                  </a:lnTo>
                  <a:lnTo>
                    <a:pt x="508" y="148"/>
                  </a:lnTo>
                  <a:lnTo>
                    <a:pt x="510" y="135"/>
                  </a:lnTo>
                  <a:lnTo>
                    <a:pt x="508" y="110"/>
                  </a:lnTo>
                  <a:lnTo>
                    <a:pt x="506" y="85"/>
                  </a:lnTo>
                  <a:lnTo>
                    <a:pt x="497" y="3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4" name="Freeform 1708"/>
            <p:cNvSpPr>
              <a:spLocks/>
            </p:cNvSpPr>
            <p:nvPr/>
          </p:nvSpPr>
          <p:spPr bwMode="auto">
            <a:xfrm>
              <a:off x="2401443" y="2848448"/>
              <a:ext cx="284163" cy="96838"/>
            </a:xfrm>
            <a:custGeom>
              <a:avLst/>
              <a:gdLst>
                <a:gd name="T0" fmla="*/ 2147483647 w 538"/>
                <a:gd name="T1" fmla="*/ 2147483647 h 185"/>
                <a:gd name="T2" fmla="*/ 2147483647 w 538"/>
                <a:gd name="T3" fmla="*/ 2147483647 h 185"/>
                <a:gd name="T4" fmla="*/ 2147483647 w 538"/>
                <a:gd name="T5" fmla="*/ 2147483647 h 185"/>
                <a:gd name="T6" fmla="*/ 2147483647 w 538"/>
                <a:gd name="T7" fmla="*/ 2147483647 h 185"/>
                <a:gd name="T8" fmla="*/ 2147483647 w 538"/>
                <a:gd name="T9" fmla="*/ 2147483647 h 185"/>
                <a:gd name="T10" fmla="*/ 2147483647 w 538"/>
                <a:gd name="T11" fmla="*/ 2147483647 h 185"/>
                <a:gd name="T12" fmla="*/ 2147483647 w 538"/>
                <a:gd name="T13" fmla="*/ 2147483647 h 185"/>
                <a:gd name="T14" fmla="*/ 2147483647 w 538"/>
                <a:gd name="T15" fmla="*/ 0 h 185"/>
                <a:gd name="T16" fmla="*/ 2147483647 w 538"/>
                <a:gd name="T17" fmla="*/ 2147483647 h 185"/>
                <a:gd name="T18" fmla="*/ 2147483647 w 538"/>
                <a:gd name="T19" fmla="*/ 2147483647 h 185"/>
                <a:gd name="T20" fmla="*/ 2147483647 w 538"/>
                <a:gd name="T21" fmla="*/ 2147483647 h 185"/>
                <a:gd name="T22" fmla="*/ 2147483647 w 538"/>
                <a:gd name="T23" fmla="*/ 2147483647 h 185"/>
                <a:gd name="T24" fmla="*/ 2147483647 w 538"/>
                <a:gd name="T25" fmla="*/ 2147483647 h 185"/>
                <a:gd name="T26" fmla="*/ 2147483647 w 538"/>
                <a:gd name="T27" fmla="*/ 2147483647 h 185"/>
                <a:gd name="T28" fmla="*/ 2147483647 w 538"/>
                <a:gd name="T29" fmla="*/ 2147483647 h 185"/>
                <a:gd name="T30" fmla="*/ 2147483647 w 538"/>
                <a:gd name="T31" fmla="*/ 2147483647 h 185"/>
                <a:gd name="T32" fmla="*/ 0 w 538"/>
                <a:gd name="T33" fmla="*/ 2147483647 h 185"/>
                <a:gd name="T34" fmla="*/ 2147483647 w 538"/>
                <a:gd name="T35" fmla="*/ 2147483647 h 185"/>
                <a:gd name="T36" fmla="*/ 2147483647 w 538"/>
                <a:gd name="T37" fmla="*/ 2147483647 h 185"/>
                <a:gd name="T38" fmla="*/ 2147483647 w 538"/>
                <a:gd name="T39" fmla="*/ 2147483647 h 185"/>
                <a:gd name="T40" fmla="*/ 2147483647 w 538"/>
                <a:gd name="T41" fmla="*/ 2147483647 h 185"/>
                <a:gd name="T42" fmla="*/ 2147483647 w 538"/>
                <a:gd name="T43" fmla="*/ 2147483647 h 185"/>
                <a:gd name="T44" fmla="*/ 2147483647 w 538"/>
                <a:gd name="T45" fmla="*/ 2147483647 h 185"/>
                <a:gd name="T46" fmla="*/ 2147483647 w 538"/>
                <a:gd name="T47" fmla="*/ 2147483647 h 185"/>
                <a:gd name="T48" fmla="*/ 2147483647 w 538"/>
                <a:gd name="T49" fmla="*/ 2147483647 h 185"/>
                <a:gd name="T50" fmla="*/ 2147483647 w 538"/>
                <a:gd name="T51" fmla="*/ 2147483647 h 185"/>
                <a:gd name="T52" fmla="*/ 2147483647 w 538"/>
                <a:gd name="T53" fmla="*/ 2147483647 h 185"/>
                <a:gd name="T54" fmla="*/ 2147483647 w 538"/>
                <a:gd name="T55" fmla="*/ 2147483647 h 185"/>
                <a:gd name="T56" fmla="*/ 2147483647 w 538"/>
                <a:gd name="T57" fmla="*/ 2147483647 h 185"/>
                <a:gd name="T58" fmla="*/ 2147483647 w 538"/>
                <a:gd name="T59" fmla="*/ 2147483647 h 185"/>
                <a:gd name="T60" fmla="*/ 2147483647 w 538"/>
                <a:gd name="T61" fmla="*/ 2147483647 h 185"/>
                <a:gd name="T62" fmla="*/ 2147483647 w 538"/>
                <a:gd name="T63" fmla="*/ 2147483647 h 185"/>
                <a:gd name="T64" fmla="*/ 2147483647 w 538"/>
                <a:gd name="T65" fmla="*/ 2147483647 h 185"/>
                <a:gd name="T66" fmla="*/ 2147483647 w 538"/>
                <a:gd name="T67" fmla="*/ 2147483647 h 185"/>
                <a:gd name="T68" fmla="*/ 2147483647 w 538"/>
                <a:gd name="T69" fmla="*/ 2147483647 h 185"/>
                <a:gd name="T70" fmla="*/ 2147483647 w 538"/>
                <a:gd name="T71" fmla="*/ 2147483647 h 185"/>
                <a:gd name="T72" fmla="*/ 2147483647 w 538"/>
                <a:gd name="T73" fmla="*/ 2147483647 h 185"/>
                <a:gd name="T74" fmla="*/ 2147483647 w 538"/>
                <a:gd name="T75" fmla="*/ 2147483647 h 185"/>
                <a:gd name="T76" fmla="*/ 2147483647 w 538"/>
                <a:gd name="T77" fmla="*/ 2147483647 h 185"/>
                <a:gd name="T78" fmla="*/ 2147483647 w 538"/>
                <a:gd name="T79" fmla="*/ 2147483647 h 185"/>
                <a:gd name="T80" fmla="*/ 2147483647 w 538"/>
                <a:gd name="T81" fmla="*/ 2147483647 h 185"/>
                <a:gd name="T82" fmla="*/ 2147483647 w 538"/>
                <a:gd name="T83" fmla="*/ 2147483647 h 185"/>
                <a:gd name="T84" fmla="*/ 2147483647 w 538"/>
                <a:gd name="T85" fmla="*/ 2147483647 h 185"/>
                <a:gd name="T86" fmla="*/ 2147483647 w 538"/>
                <a:gd name="T87" fmla="*/ 2147483647 h 185"/>
                <a:gd name="T88" fmla="*/ 2147483647 w 538"/>
                <a:gd name="T89" fmla="*/ 2147483647 h 185"/>
                <a:gd name="T90" fmla="*/ 2147483647 w 538"/>
                <a:gd name="T91" fmla="*/ 2147483647 h 185"/>
                <a:gd name="T92" fmla="*/ 2147483647 w 538"/>
                <a:gd name="T93" fmla="*/ 2147483647 h 185"/>
                <a:gd name="T94" fmla="*/ 2147483647 w 538"/>
                <a:gd name="T95" fmla="*/ 2147483647 h 185"/>
                <a:gd name="T96" fmla="*/ 2147483647 w 538"/>
                <a:gd name="T97" fmla="*/ 2147483647 h 185"/>
                <a:gd name="T98" fmla="*/ 2147483647 w 538"/>
                <a:gd name="T99" fmla="*/ 2147483647 h 185"/>
                <a:gd name="T100" fmla="*/ 2147483647 w 538"/>
                <a:gd name="T101" fmla="*/ 2147483647 h 185"/>
                <a:gd name="T102" fmla="*/ 2147483647 w 538"/>
                <a:gd name="T103" fmla="*/ 2147483647 h 185"/>
                <a:gd name="T104" fmla="*/ 2147483647 w 538"/>
                <a:gd name="T105" fmla="*/ 2147483647 h 185"/>
                <a:gd name="T106" fmla="*/ 2147483647 w 538"/>
                <a:gd name="T107" fmla="*/ 2147483647 h 185"/>
                <a:gd name="T108" fmla="*/ 2147483647 w 538"/>
                <a:gd name="T109" fmla="*/ 2147483647 h 185"/>
                <a:gd name="T110" fmla="*/ 2147483647 w 538"/>
                <a:gd name="T111" fmla="*/ 2147483647 h 185"/>
                <a:gd name="T112" fmla="*/ 2147483647 w 538"/>
                <a:gd name="T113" fmla="*/ 2147483647 h 185"/>
                <a:gd name="T114" fmla="*/ 2147483647 w 538"/>
                <a:gd name="T115" fmla="*/ 2147483647 h 185"/>
                <a:gd name="T116" fmla="*/ 2147483647 w 538"/>
                <a:gd name="T117" fmla="*/ 2147483647 h 1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38" h="185">
                  <a:moveTo>
                    <a:pt x="507" y="71"/>
                  </a:moveTo>
                  <a:lnTo>
                    <a:pt x="507" y="71"/>
                  </a:lnTo>
                  <a:lnTo>
                    <a:pt x="498" y="62"/>
                  </a:lnTo>
                  <a:lnTo>
                    <a:pt x="488" y="54"/>
                  </a:lnTo>
                  <a:lnTo>
                    <a:pt x="476" y="46"/>
                  </a:lnTo>
                  <a:lnTo>
                    <a:pt x="464" y="39"/>
                  </a:lnTo>
                  <a:lnTo>
                    <a:pt x="450" y="34"/>
                  </a:lnTo>
                  <a:lnTo>
                    <a:pt x="437" y="28"/>
                  </a:lnTo>
                  <a:lnTo>
                    <a:pt x="407" y="20"/>
                  </a:lnTo>
                  <a:lnTo>
                    <a:pt x="378" y="13"/>
                  </a:lnTo>
                  <a:lnTo>
                    <a:pt x="348" y="9"/>
                  </a:lnTo>
                  <a:lnTo>
                    <a:pt x="294" y="4"/>
                  </a:lnTo>
                  <a:lnTo>
                    <a:pt x="259" y="1"/>
                  </a:lnTo>
                  <a:lnTo>
                    <a:pt x="224" y="0"/>
                  </a:lnTo>
                  <a:lnTo>
                    <a:pt x="186" y="0"/>
                  </a:lnTo>
                  <a:lnTo>
                    <a:pt x="168" y="1"/>
                  </a:lnTo>
                  <a:lnTo>
                    <a:pt x="149" y="4"/>
                  </a:lnTo>
                  <a:lnTo>
                    <a:pt x="131" y="6"/>
                  </a:lnTo>
                  <a:lnTo>
                    <a:pt x="114" y="9"/>
                  </a:lnTo>
                  <a:lnTo>
                    <a:pt x="96" y="15"/>
                  </a:lnTo>
                  <a:lnTo>
                    <a:pt x="80" y="20"/>
                  </a:lnTo>
                  <a:lnTo>
                    <a:pt x="64" y="28"/>
                  </a:lnTo>
                  <a:lnTo>
                    <a:pt x="49" y="36"/>
                  </a:lnTo>
                  <a:lnTo>
                    <a:pt x="34" y="47"/>
                  </a:lnTo>
                  <a:lnTo>
                    <a:pt x="20" y="59"/>
                  </a:lnTo>
                  <a:lnTo>
                    <a:pt x="15" y="65"/>
                  </a:lnTo>
                  <a:lnTo>
                    <a:pt x="9" y="71"/>
                  </a:lnTo>
                  <a:lnTo>
                    <a:pt x="5" y="80"/>
                  </a:lnTo>
                  <a:lnTo>
                    <a:pt x="2" y="88"/>
                  </a:lnTo>
                  <a:lnTo>
                    <a:pt x="1" y="97"/>
                  </a:lnTo>
                  <a:lnTo>
                    <a:pt x="0" y="107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2" y="133"/>
                  </a:lnTo>
                  <a:lnTo>
                    <a:pt x="5" y="141"/>
                  </a:lnTo>
                  <a:lnTo>
                    <a:pt x="8" y="147"/>
                  </a:lnTo>
                  <a:lnTo>
                    <a:pt x="13" y="153"/>
                  </a:lnTo>
                  <a:lnTo>
                    <a:pt x="20" y="158"/>
                  </a:lnTo>
                  <a:lnTo>
                    <a:pt x="27" y="162"/>
                  </a:lnTo>
                  <a:lnTo>
                    <a:pt x="35" y="164"/>
                  </a:lnTo>
                  <a:lnTo>
                    <a:pt x="45" y="165"/>
                  </a:lnTo>
                  <a:lnTo>
                    <a:pt x="49" y="164"/>
                  </a:lnTo>
                  <a:lnTo>
                    <a:pt x="53" y="162"/>
                  </a:lnTo>
                  <a:lnTo>
                    <a:pt x="57" y="161"/>
                  </a:lnTo>
                  <a:lnTo>
                    <a:pt x="59" y="158"/>
                  </a:lnTo>
                  <a:lnTo>
                    <a:pt x="64" y="152"/>
                  </a:lnTo>
                  <a:lnTo>
                    <a:pt x="65" y="143"/>
                  </a:lnTo>
                  <a:lnTo>
                    <a:pt x="64" y="137"/>
                  </a:lnTo>
                  <a:lnTo>
                    <a:pt x="59" y="130"/>
                  </a:lnTo>
                  <a:lnTo>
                    <a:pt x="57" y="127"/>
                  </a:lnTo>
                  <a:lnTo>
                    <a:pt x="53" y="126"/>
                  </a:lnTo>
                  <a:lnTo>
                    <a:pt x="49" y="124"/>
                  </a:lnTo>
                  <a:lnTo>
                    <a:pt x="45" y="124"/>
                  </a:lnTo>
                  <a:lnTo>
                    <a:pt x="47" y="109"/>
                  </a:lnTo>
                  <a:lnTo>
                    <a:pt x="53" y="96"/>
                  </a:lnTo>
                  <a:lnTo>
                    <a:pt x="58" y="84"/>
                  </a:lnTo>
                  <a:lnTo>
                    <a:pt x="66" y="74"/>
                  </a:lnTo>
                  <a:lnTo>
                    <a:pt x="76" y="66"/>
                  </a:lnTo>
                  <a:lnTo>
                    <a:pt x="85" y="59"/>
                  </a:lnTo>
                  <a:lnTo>
                    <a:pt x="97" y="55"/>
                  </a:lnTo>
                  <a:lnTo>
                    <a:pt x="111" y="51"/>
                  </a:lnTo>
                  <a:lnTo>
                    <a:pt x="134" y="47"/>
                  </a:lnTo>
                  <a:lnTo>
                    <a:pt x="157" y="44"/>
                  </a:lnTo>
                  <a:lnTo>
                    <a:pt x="180" y="43"/>
                  </a:lnTo>
                  <a:lnTo>
                    <a:pt x="203" y="43"/>
                  </a:lnTo>
                  <a:lnTo>
                    <a:pt x="243" y="43"/>
                  </a:lnTo>
                  <a:lnTo>
                    <a:pt x="283" y="46"/>
                  </a:lnTo>
                  <a:lnTo>
                    <a:pt x="323" y="50"/>
                  </a:lnTo>
                  <a:lnTo>
                    <a:pt x="362" y="54"/>
                  </a:lnTo>
                  <a:lnTo>
                    <a:pt x="374" y="58"/>
                  </a:lnTo>
                  <a:lnTo>
                    <a:pt x="396" y="65"/>
                  </a:lnTo>
                  <a:lnTo>
                    <a:pt x="423" y="76"/>
                  </a:lnTo>
                  <a:lnTo>
                    <a:pt x="453" y="89"/>
                  </a:lnTo>
                  <a:lnTo>
                    <a:pt x="466" y="96"/>
                  </a:lnTo>
                  <a:lnTo>
                    <a:pt x="479" y="104"/>
                  </a:lnTo>
                  <a:lnTo>
                    <a:pt x="488" y="112"/>
                  </a:lnTo>
                  <a:lnTo>
                    <a:pt x="496" y="119"/>
                  </a:lnTo>
                  <a:lnTo>
                    <a:pt x="500" y="127"/>
                  </a:lnTo>
                  <a:lnTo>
                    <a:pt x="502" y="130"/>
                  </a:lnTo>
                  <a:lnTo>
                    <a:pt x="502" y="134"/>
                  </a:lnTo>
                  <a:lnTo>
                    <a:pt x="500" y="138"/>
                  </a:lnTo>
                  <a:lnTo>
                    <a:pt x="498" y="141"/>
                  </a:lnTo>
                  <a:lnTo>
                    <a:pt x="495" y="145"/>
                  </a:lnTo>
                  <a:lnTo>
                    <a:pt x="490" y="147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81" y="157"/>
                  </a:lnTo>
                  <a:lnTo>
                    <a:pt x="480" y="160"/>
                  </a:lnTo>
                  <a:lnTo>
                    <a:pt x="480" y="168"/>
                  </a:lnTo>
                  <a:lnTo>
                    <a:pt x="483" y="175"/>
                  </a:lnTo>
                  <a:lnTo>
                    <a:pt x="488" y="180"/>
                  </a:lnTo>
                  <a:lnTo>
                    <a:pt x="495" y="184"/>
                  </a:lnTo>
                  <a:lnTo>
                    <a:pt x="498" y="185"/>
                  </a:lnTo>
                  <a:lnTo>
                    <a:pt x="502" y="185"/>
                  </a:lnTo>
                  <a:lnTo>
                    <a:pt x="506" y="184"/>
                  </a:lnTo>
                  <a:lnTo>
                    <a:pt x="511" y="183"/>
                  </a:lnTo>
                  <a:lnTo>
                    <a:pt x="519" y="177"/>
                  </a:lnTo>
                  <a:lnTo>
                    <a:pt x="526" y="171"/>
                  </a:lnTo>
                  <a:lnTo>
                    <a:pt x="530" y="165"/>
                  </a:lnTo>
                  <a:lnTo>
                    <a:pt x="534" y="158"/>
                  </a:lnTo>
                  <a:lnTo>
                    <a:pt x="537" y="152"/>
                  </a:lnTo>
                  <a:lnTo>
                    <a:pt x="538" y="143"/>
                  </a:lnTo>
                  <a:lnTo>
                    <a:pt x="538" y="137"/>
                  </a:lnTo>
                  <a:lnTo>
                    <a:pt x="538" y="128"/>
                  </a:lnTo>
                  <a:lnTo>
                    <a:pt x="534" y="114"/>
                  </a:lnTo>
                  <a:lnTo>
                    <a:pt x="527" y="99"/>
                  </a:lnTo>
                  <a:lnTo>
                    <a:pt x="518" y="84"/>
                  </a:lnTo>
                  <a:lnTo>
                    <a:pt x="507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5" name="Freeform 1709"/>
            <p:cNvSpPr>
              <a:spLocks/>
            </p:cNvSpPr>
            <p:nvPr/>
          </p:nvSpPr>
          <p:spPr bwMode="auto">
            <a:xfrm>
              <a:off x="2395093" y="2773836"/>
              <a:ext cx="349250" cy="166688"/>
            </a:xfrm>
            <a:custGeom>
              <a:avLst/>
              <a:gdLst>
                <a:gd name="T0" fmla="*/ 2147483647 w 658"/>
                <a:gd name="T1" fmla="*/ 2147483647 h 316"/>
                <a:gd name="T2" fmla="*/ 2147483647 w 658"/>
                <a:gd name="T3" fmla="*/ 2147483647 h 316"/>
                <a:gd name="T4" fmla="*/ 2147483647 w 658"/>
                <a:gd name="T5" fmla="*/ 2147483647 h 316"/>
                <a:gd name="T6" fmla="*/ 2147483647 w 658"/>
                <a:gd name="T7" fmla="*/ 2147483647 h 316"/>
                <a:gd name="T8" fmla="*/ 2147483647 w 658"/>
                <a:gd name="T9" fmla="*/ 2147483647 h 316"/>
                <a:gd name="T10" fmla="*/ 2147483647 w 658"/>
                <a:gd name="T11" fmla="*/ 2147483647 h 316"/>
                <a:gd name="T12" fmla="*/ 2147483647 w 658"/>
                <a:gd name="T13" fmla="*/ 2147483647 h 316"/>
                <a:gd name="T14" fmla="*/ 2147483647 w 658"/>
                <a:gd name="T15" fmla="*/ 2147483647 h 316"/>
                <a:gd name="T16" fmla="*/ 2147483647 w 658"/>
                <a:gd name="T17" fmla="*/ 2147483647 h 316"/>
                <a:gd name="T18" fmla="*/ 2147483647 w 658"/>
                <a:gd name="T19" fmla="*/ 2147483647 h 316"/>
                <a:gd name="T20" fmla="*/ 2147483647 w 658"/>
                <a:gd name="T21" fmla="*/ 2147483647 h 316"/>
                <a:gd name="T22" fmla="*/ 2147483647 w 658"/>
                <a:gd name="T23" fmla="*/ 2147483647 h 316"/>
                <a:gd name="T24" fmla="*/ 2147483647 w 658"/>
                <a:gd name="T25" fmla="*/ 2147483647 h 316"/>
                <a:gd name="T26" fmla="*/ 2147483647 w 658"/>
                <a:gd name="T27" fmla="*/ 2147483647 h 316"/>
                <a:gd name="T28" fmla="*/ 2147483647 w 658"/>
                <a:gd name="T29" fmla="*/ 2147483647 h 316"/>
                <a:gd name="T30" fmla="*/ 2147483647 w 658"/>
                <a:gd name="T31" fmla="*/ 2147483647 h 316"/>
                <a:gd name="T32" fmla="*/ 2147483647 w 658"/>
                <a:gd name="T33" fmla="*/ 2147483647 h 316"/>
                <a:gd name="T34" fmla="*/ 2147483647 w 658"/>
                <a:gd name="T35" fmla="*/ 2147483647 h 316"/>
                <a:gd name="T36" fmla="*/ 0 w 658"/>
                <a:gd name="T37" fmla="*/ 2147483647 h 316"/>
                <a:gd name="T38" fmla="*/ 2147483647 w 658"/>
                <a:gd name="T39" fmla="*/ 2147483647 h 316"/>
                <a:gd name="T40" fmla="*/ 2147483647 w 658"/>
                <a:gd name="T41" fmla="*/ 2147483647 h 316"/>
                <a:gd name="T42" fmla="*/ 2147483647 w 658"/>
                <a:gd name="T43" fmla="*/ 2147483647 h 316"/>
                <a:gd name="T44" fmla="*/ 2147483647 w 658"/>
                <a:gd name="T45" fmla="*/ 2147483647 h 316"/>
                <a:gd name="T46" fmla="*/ 2147483647 w 658"/>
                <a:gd name="T47" fmla="*/ 2147483647 h 316"/>
                <a:gd name="T48" fmla="*/ 2147483647 w 658"/>
                <a:gd name="T49" fmla="*/ 2147483647 h 316"/>
                <a:gd name="T50" fmla="*/ 2147483647 w 658"/>
                <a:gd name="T51" fmla="*/ 2147483647 h 316"/>
                <a:gd name="T52" fmla="*/ 2147483647 w 658"/>
                <a:gd name="T53" fmla="*/ 2147483647 h 316"/>
                <a:gd name="T54" fmla="*/ 2147483647 w 658"/>
                <a:gd name="T55" fmla="*/ 2147483647 h 316"/>
                <a:gd name="T56" fmla="*/ 2147483647 w 658"/>
                <a:gd name="T57" fmla="*/ 2147483647 h 316"/>
                <a:gd name="T58" fmla="*/ 2147483647 w 658"/>
                <a:gd name="T59" fmla="*/ 2147483647 h 316"/>
                <a:gd name="T60" fmla="*/ 2147483647 w 658"/>
                <a:gd name="T61" fmla="*/ 2147483647 h 316"/>
                <a:gd name="T62" fmla="*/ 2147483647 w 658"/>
                <a:gd name="T63" fmla="*/ 2147483647 h 316"/>
                <a:gd name="T64" fmla="*/ 2147483647 w 658"/>
                <a:gd name="T65" fmla="*/ 2147483647 h 316"/>
                <a:gd name="T66" fmla="*/ 2147483647 w 658"/>
                <a:gd name="T67" fmla="*/ 2147483647 h 316"/>
                <a:gd name="T68" fmla="*/ 2147483647 w 658"/>
                <a:gd name="T69" fmla="*/ 2147483647 h 316"/>
                <a:gd name="T70" fmla="*/ 2147483647 w 658"/>
                <a:gd name="T71" fmla="*/ 2147483647 h 316"/>
                <a:gd name="T72" fmla="*/ 2147483647 w 658"/>
                <a:gd name="T73" fmla="*/ 2147483647 h 316"/>
                <a:gd name="T74" fmla="*/ 2147483647 w 658"/>
                <a:gd name="T75" fmla="*/ 2147483647 h 316"/>
                <a:gd name="T76" fmla="*/ 2147483647 w 658"/>
                <a:gd name="T77" fmla="*/ 2147483647 h 316"/>
                <a:gd name="T78" fmla="*/ 2147483647 w 658"/>
                <a:gd name="T79" fmla="*/ 2147483647 h 316"/>
                <a:gd name="T80" fmla="*/ 2147483647 w 658"/>
                <a:gd name="T81" fmla="*/ 2147483647 h 316"/>
                <a:gd name="T82" fmla="*/ 2147483647 w 658"/>
                <a:gd name="T83" fmla="*/ 2147483647 h 316"/>
                <a:gd name="T84" fmla="*/ 2147483647 w 658"/>
                <a:gd name="T85" fmla="*/ 2147483647 h 316"/>
                <a:gd name="T86" fmla="*/ 2147483647 w 658"/>
                <a:gd name="T87" fmla="*/ 2147483647 h 316"/>
                <a:gd name="T88" fmla="*/ 2147483647 w 658"/>
                <a:gd name="T89" fmla="*/ 2147483647 h 316"/>
                <a:gd name="T90" fmla="*/ 2147483647 w 658"/>
                <a:gd name="T91" fmla="*/ 2147483647 h 316"/>
                <a:gd name="T92" fmla="*/ 2147483647 w 658"/>
                <a:gd name="T93" fmla="*/ 2147483647 h 316"/>
                <a:gd name="T94" fmla="*/ 2147483647 w 658"/>
                <a:gd name="T95" fmla="*/ 2147483647 h 316"/>
                <a:gd name="T96" fmla="*/ 2147483647 w 658"/>
                <a:gd name="T97" fmla="*/ 2147483647 h 316"/>
                <a:gd name="T98" fmla="*/ 2147483647 w 658"/>
                <a:gd name="T99" fmla="*/ 2147483647 h 316"/>
                <a:gd name="T100" fmla="*/ 2147483647 w 658"/>
                <a:gd name="T101" fmla="*/ 2147483647 h 316"/>
                <a:gd name="T102" fmla="*/ 2147483647 w 658"/>
                <a:gd name="T103" fmla="*/ 2147483647 h 316"/>
                <a:gd name="T104" fmla="*/ 2147483647 w 658"/>
                <a:gd name="T105" fmla="*/ 2147483647 h 316"/>
                <a:gd name="T106" fmla="*/ 2147483647 w 658"/>
                <a:gd name="T107" fmla="*/ 2147483647 h 316"/>
                <a:gd name="T108" fmla="*/ 2147483647 w 658"/>
                <a:gd name="T109" fmla="*/ 2147483647 h 316"/>
                <a:gd name="T110" fmla="*/ 2147483647 w 658"/>
                <a:gd name="T111" fmla="*/ 2147483647 h 3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58" h="316">
                  <a:moveTo>
                    <a:pt x="614" y="204"/>
                  </a:moveTo>
                  <a:lnTo>
                    <a:pt x="614" y="204"/>
                  </a:lnTo>
                  <a:lnTo>
                    <a:pt x="547" y="206"/>
                  </a:lnTo>
                  <a:lnTo>
                    <a:pt x="564" y="184"/>
                  </a:lnTo>
                  <a:lnTo>
                    <a:pt x="582" y="162"/>
                  </a:lnTo>
                  <a:lnTo>
                    <a:pt x="586" y="156"/>
                  </a:lnTo>
                  <a:lnTo>
                    <a:pt x="589" y="149"/>
                  </a:lnTo>
                  <a:lnTo>
                    <a:pt x="591" y="141"/>
                  </a:lnTo>
                  <a:lnTo>
                    <a:pt x="593" y="134"/>
                  </a:lnTo>
                  <a:lnTo>
                    <a:pt x="593" y="126"/>
                  </a:lnTo>
                  <a:lnTo>
                    <a:pt x="591" y="118"/>
                  </a:lnTo>
                  <a:lnTo>
                    <a:pt x="589" y="111"/>
                  </a:lnTo>
                  <a:lnTo>
                    <a:pt x="583" y="105"/>
                  </a:lnTo>
                  <a:lnTo>
                    <a:pt x="576" y="100"/>
                  </a:lnTo>
                  <a:lnTo>
                    <a:pt x="570" y="97"/>
                  </a:lnTo>
                  <a:lnTo>
                    <a:pt x="560" y="97"/>
                  </a:lnTo>
                  <a:lnTo>
                    <a:pt x="552" y="99"/>
                  </a:lnTo>
                  <a:lnTo>
                    <a:pt x="543" y="100"/>
                  </a:lnTo>
                  <a:lnTo>
                    <a:pt x="534" y="103"/>
                  </a:lnTo>
                  <a:lnTo>
                    <a:pt x="520" y="109"/>
                  </a:lnTo>
                  <a:lnTo>
                    <a:pt x="507" y="115"/>
                  </a:lnTo>
                  <a:lnTo>
                    <a:pt x="496" y="122"/>
                  </a:lnTo>
                  <a:lnTo>
                    <a:pt x="473" y="137"/>
                  </a:lnTo>
                  <a:lnTo>
                    <a:pt x="469" y="138"/>
                  </a:lnTo>
                  <a:lnTo>
                    <a:pt x="473" y="127"/>
                  </a:lnTo>
                  <a:lnTo>
                    <a:pt x="477" y="115"/>
                  </a:lnTo>
                  <a:lnTo>
                    <a:pt x="480" y="101"/>
                  </a:lnTo>
                  <a:lnTo>
                    <a:pt x="480" y="88"/>
                  </a:lnTo>
                  <a:lnTo>
                    <a:pt x="480" y="74"/>
                  </a:lnTo>
                  <a:lnTo>
                    <a:pt x="479" y="66"/>
                  </a:lnTo>
                  <a:lnTo>
                    <a:pt x="476" y="58"/>
                  </a:lnTo>
                  <a:lnTo>
                    <a:pt x="472" y="50"/>
                  </a:lnTo>
                  <a:lnTo>
                    <a:pt x="467" y="43"/>
                  </a:lnTo>
                  <a:lnTo>
                    <a:pt x="461" y="38"/>
                  </a:lnTo>
                  <a:lnTo>
                    <a:pt x="454" y="35"/>
                  </a:lnTo>
                  <a:lnTo>
                    <a:pt x="446" y="33"/>
                  </a:lnTo>
                  <a:lnTo>
                    <a:pt x="437" y="36"/>
                  </a:lnTo>
                  <a:lnTo>
                    <a:pt x="418" y="43"/>
                  </a:lnTo>
                  <a:lnTo>
                    <a:pt x="401" y="52"/>
                  </a:lnTo>
                  <a:lnTo>
                    <a:pt x="393" y="58"/>
                  </a:lnTo>
                  <a:lnTo>
                    <a:pt x="387" y="65"/>
                  </a:lnTo>
                  <a:lnTo>
                    <a:pt x="380" y="73"/>
                  </a:lnTo>
                  <a:lnTo>
                    <a:pt x="374" y="81"/>
                  </a:lnTo>
                  <a:lnTo>
                    <a:pt x="369" y="90"/>
                  </a:lnTo>
                  <a:lnTo>
                    <a:pt x="365" y="99"/>
                  </a:lnTo>
                  <a:lnTo>
                    <a:pt x="361" y="108"/>
                  </a:lnTo>
                  <a:lnTo>
                    <a:pt x="357" y="116"/>
                  </a:lnTo>
                  <a:lnTo>
                    <a:pt x="357" y="96"/>
                  </a:lnTo>
                  <a:lnTo>
                    <a:pt x="355" y="74"/>
                  </a:lnTo>
                  <a:lnTo>
                    <a:pt x="354" y="54"/>
                  </a:lnTo>
                  <a:lnTo>
                    <a:pt x="349" y="33"/>
                  </a:lnTo>
                  <a:lnTo>
                    <a:pt x="346" y="25"/>
                  </a:lnTo>
                  <a:lnTo>
                    <a:pt x="342" y="19"/>
                  </a:lnTo>
                  <a:lnTo>
                    <a:pt x="336" y="12"/>
                  </a:lnTo>
                  <a:lnTo>
                    <a:pt x="331" y="6"/>
                  </a:lnTo>
                  <a:lnTo>
                    <a:pt x="324" y="2"/>
                  </a:lnTo>
                  <a:lnTo>
                    <a:pt x="316" y="1"/>
                  </a:lnTo>
                  <a:lnTo>
                    <a:pt x="308" y="0"/>
                  </a:lnTo>
                  <a:lnTo>
                    <a:pt x="297" y="1"/>
                  </a:lnTo>
                  <a:lnTo>
                    <a:pt x="289" y="5"/>
                  </a:lnTo>
                  <a:lnTo>
                    <a:pt x="281" y="9"/>
                  </a:lnTo>
                  <a:lnTo>
                    <a:pt x="273" y="16"/>
                  </a:lnTo>
                  <a:lnTo>
                    <a:pt x="266" y="23"/>
                  </a:lnTo>
                  <a:lnTo>
                    <a:pt x="254" y="39"/>
                  </a:lnTo>
                  <a:lnTo>
                    <a:pt x="241" y="54"/>
                  </a:lnTo>
                  <a:lnTo>
                    <a:pt x="237" y="63"/>
                  </a:lnTo>
                  <a:lnTo>
                    <a:pt x="233" y="74"/>
                  </a:lnTo>
                  <a:lnTo>
                    <a:pt x="229" y="96"/>
                  </a:lnTo>
                  <a:lnTo>
                    <a:pt x="228" y="101"/>
                  </a:lnTo>
                  <a:lnTo>
                    <a:pt x="225" y="107"/>
                  </a:lnTo>
                  <a:lnTo>
                    <a:pt x="218" y="80"/>
                  </a:lnTo>
                  <a:lnTo>
                    <a:pt x="214" y="66"/>
                  </a:lnTo>
                  <a:lnTo>
                    <a:pt x="207" y="54"/>
                  </a:lnTo>
                  <a:lnTo>
                    <a:pt x="203" y="44"/>
                  </a:lnTo>
                  <a:lnTo>
                    <a:pt x="199" y="35"/>
                  </a:lnTo>
                  <a:lnTo>
                    <a:pt x="195" y="25"/>
                  </a:lnTo>
                  <a:lnTo>
                    <a:pt x="188" y="17"/>
                  </a:lnTo>
                  <a:lnTo>
                    <a:pt x="182" y="12"/>
                  </a:lnTo>
                  <a:lnTo>
                    <a:pt x="174" y="8"/>
                  </a:lnTo>
                  <a:lnTo>
                    <a:pt x="164" y="6"/>
                  </a:lnTo>
                  <a:lnTo>
                    <a:pt x="156" y="8"/>
                  </a:lnTo>
                  <a:lnTo>
                    <a:pt x="148" y="9"/>
                  </a:lnTo>
                  <a:lnTo>
                    <a:pt x="140" y="13"/>
                  </a:lnTo>
                  <a:lnTo>
                    <a:pt x="134" y="19"/>
                  </a:lnTo>
                  <a:lnTo>
                    <a:pt x="127" y="24"/>
                  </a:lnTo>
                  <a:lnTo>
                    <a:pt x="123" y="31"/>
                  </a:lnTo>
                  <a:lnTo>
                    <a:pt x="119" y="39"/>
                  </a:lnTo>
                  <a:lnTo>
                    <a:pt x="117" y="46"/>
                  </a:lnTo>
                  <a:lnTo>
                    <a:pt x="114" y="54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7" y="97"/>
                  </a:lnTo>
                  <a:lnTo>
                    <a:pt x="118" y="113"/>
                  </a:lnTo>
                  <a:lnTo>
                    <a:pt x="117" y="128"/>
                  </a:lnTo>
                  <a:lnTo>
                    <a:pt x="96" y="109"/>
                  </a:lnTo>
                  <a:lnTo>
                    <a:pt x="85" y="100"/>
                  </a:lnTo>
                  <a:lnTo>
                    <a:pt x="76" y="90"/>
                  </a:lnTo>
                  <a:lnTo>
                    <a:pt x="70" y="84"/>
                  </a:lnTo>
                  <a:lnTo>
                    <a:pt x="62" y="78"/>
                  </a:lnTo>
                  <a:lnTo>
                    <a:pt x="54" y="73"/>
                  </a:lnTo>
                  <a:lnTo>
                    <a:pt x="46" y="69"/>
                  </a:lnTo>
                  <a:lnTo>
                    <a:pt x="37" y="66"/>
                  </a:lnTo>
                  <a:lnTo>
                    <a:pt x="27" y="66"/>
                  </a:lnTo>
                  <a:lnTo>
                    <a:pt x="19" y="69"/>
                  </a:lnTo>
                  <a:lnTo>
                    <a:pt x="15" y="70"/>
                  </a:lnTo>
                  <a:lnTo>
                    <a:pt x="11" y="74"/>
                  </a:lnTo>
                  <a:lnTo>
                    <a:pt x="5" y="80"/>
                  </a:lnTo>
                  <a:lnTo>
                    <a:pt x="3" y="88"/>
                  </a:lnTo>
                  <a:lnTo>
                    <a:pt x="0" y="96"/>
                  </a:lnTo>
                  <a:lnTo>
                    <a:pt x="0" y="104"/>
                  </a:lnTo>
                  <a:lnTo>
                    <a:pt x="1" y="122"/>
                  </a:lnTo>
                  <a:lnTo>
                    <a:pt x="5" y="138"/>
                  </a:lnTo>
                  <a:lnTo>
                    <a:pt x="11" y="157"/>
                  </a:lnTo>
                  <a:lnTo>
                    <a:pt x="13" y="168"/>
                  </a:lnTo>
                  <a:lnTo>
                    <a:pt x="15" y="177"/>
                  </a:lnTo>
                  <a:lnTo>
                    <a:pt x="16" y="187"/>
                  </a:lnTo>
                  <a:lnTo>
                    <a:pt x="18" y="195"/>
                  </a:lnTo>
                  <a:lnTo>
                    <a:pt x="20" y="203"/>
                  </a:lnTo>
                  <a:lnTo>
                    <a:pt x="24" y="211"/>
                  </a:lnTo>
                  <a:lnTo>
                    <a:pt x="27" y="214"/>
                  </a:lnTo>
                  <a:lnTo>
                    <a:pt x="31" y="217"/>
                  </a:lnTo>
                  <a:lnTo>
                    <a:pt x="34" y="219"/>
                  </a:lnTo>
                  <a:lnTo>
                    <a:pt x="38" y="219"/>
                  </a:lnTo>
                  <a:lnTo>
                    <a:pt x="46" y="219"/>
                  </a:lnTo>
                  <a:lnTo>
                    <a:pt x="53" y="217"/>
                  </a:lnTo>
                  <a:lnTo>
                    <a:pt x="60" y="212"/>
                  </a:lnTo>
                  <a:lnTo>
                    <a:pt x="62" y="206"/>
                  </a:lnTo>
                  <a:lnTo>
                    <a:pt x="64" y="202"/>
                  </a:lnTo>
                  <a:lnTo>
                    <a:pt x="64" y="198"/>
                  </a:lnTo>
                  <a:lnTo>
                    <a:pt x="62" y="194"/>
                  </a:lnTo>
                  <a:lnTo>
                    <a:pt x="60" y="191"/>
                  </a:lnTo>
                  <a:lnTo>
                    <a:pt x="57" y="185"/>
                  </a:lnTo>
                  <a:lnTo>
                    <a:pt x="56" y="181"/>
                  </a:lnTo>
                  <a:lnTo>
                    <a:pt x="54" y="172"/>
                  </a:lnTo>
                  <a:lnTo>
                    <a:pt x="53" y="161"/>
                  </a:lnTo>
                  <a:lnTo>
                    <a:pt x="51" y="151"/>
                  </a:lnTo>
                  <a:lnTo>
                    <a:pt x="46" y="132"/>
                  </a:lnTo>
                  <a:lnTo>
                    <a:pt x="43" y="113"/>
                  </a:lnTo>
                  <a:lnTo>
                    <a:pt x="47" y="118"/>
                  </a:lnTo>
                  <a:lnTo>
                    <a:pt x="51" y="123"/>
                  </a:lnTo>
                  <a:lnTo>
                    <a:pt x="58" y="134"/>
                  </a:lnTo>
                  <a:lnTo>
                    <a:pt x="62" y="137"/>
                  </a:lnTo>
                  <a:lnTo>
                    <a:pt x="68" y="141"/>
                  </a:lnTo>
                  <a:lnTo>
                    <a:pt x="73" y="143"/>
                  </a:lnTo>
                  <a:lnTo>
                    <a:pt x="79" y="147"/>
                  </a:lnTo>
                  <a:lnTo>
                    <a:pt x="88" y="156"/>
                  </a:lnTo>
                  <a:lnTo>
                    <a:pt x="96" y="166"/>
                  </a:lnTo>
                  <a:lnTo>
                    <a:pt x="99" y="170"/>
                  </a:lnTo>
                  <a:lnTo>
                    <a:pt x="103" y="173"/>
                  </a:lnTo>
                  <a:lnTo>
                    <a:pt x="108" y="176"/>
                  </a:lnTo>
                  <a:lnTo>
                    <a:pt x="112" y="176"/>
                  </a:lnTo>
                  <a:lnTo>
                    <a:pt x="118" y="176"/>
                  </a:lnTo>
                  <a:lnTo>
                    <a:pt x="122" y="175"/>
                  </a:lnTo>
                  <a:lnTo>
                    <a:pt x="126" y="172"/>
                  </a:lnTo>
                  <a:lnTo>
                    <a:pt x="130" y="168"/>
                  </a:lnTo>
                  <a:lnTo>
                    <a:pt x="134" y="169"/>
                  </a:lnTo>
                  <a:lnTo>
                    <a:pt x="140" y="169"/>
                  </a:lnTo>
                  <a:lnTo>
                    <a:pt x="144" y="168"/>
                  </a:lnTo>
                  <a:lnTo>
                    <a:pt x="148" y="166"/>
                  </a:lnTo>
                  <a:lnTo>
                    <a:pt x="152" y="164"/>
                  </a:lnTo>
                  <a:lnTo>
                    <a:pt x="155" y="160"/>
                  </a:lnTo>
                  <a:lnTo>
                    <a:pt x="157" y="156"/>
                  </a:lnTo>
                  <a:lnTo>
                    <a:pt x="157" y="150"/>
                  </a:lnTo>
                  <a:lnTo>
                    <a:pt x="157" y="123"/>
                  </a:lnTo>
                  <a:lnTo>
                    <a:pt x="157" y="97"/>
                  </a:lnTo>
                  <a:lnTo>
                    <a:pt x="156" y="81"/>
                  </a:lnTo>
                  <a:lnTo>
                    <a:pt x="155" y="65"/>
                  </a:lnTo>
                  <a:lnTo>
                    <a:pt x="155" y="59"/>
                  </a:lnTo>
                  <a:lnTo>
                    <a:pt x="157" y="52"/>
                  </a:lnTo>
                  <a:lnTo>
                    <a:pt x="159" y="50"/>
                  </a:lnTo>
                  <a:lnTo>
                    <a:pt x="161" y="48"/>
                  </a:lnTo>
                  <a:lnTo>
                    <a:pt x="163" y="50"/>
                  </a:lnTo>
                  <a:lnTo>
                    <a:pt x="164" y="54"/>
                  </a:lnTo>
                  <a:lnTo>
                    <a:pt x="169" y="67"/>
                  </a:lnTo>
                  <a:lnTo>
                    <a:pt x="175" y="81"/>
                  </a:lnTo>
                  <a:lnTo>
                    <a:pt x="182" y="93"/>
                  </a:lnTo>
                  <a:lnTo>
                    <a:pt x="186" y="108"/>
                  </a:lnTo>
                  <a:lnTo>
                    <a:pt x="191" y="134"/>
                  </a:lnTo>
                  <a:lnTo>
                    <a:pt x="195" y="147"/>
                  </a:lnTo>
                  <a:lnTo>
                    <a:pt x="201" y="160"/>
                  </a:lnTo>
                  <a:lnTo>
                    <a:pt x="205" y="164"/>
                  </a:lnTo>
                  <a:lnTo>
                    <a:pt x="207" y="168"/>
                  </a:lnTo>
                  <a:lnTo>
                    <a:pt x="213" y="169"/>
                  </a:lnTo>
                  <a:lnTo>
                    <a:pt x="217" y="169"/>
                  </a:lnTo>
                  <a:lnTo>
                    <a:pt x="222" y="169"/>
                  </a:lnTo>
                  <a:lnTo>
                    <a:pt x="226" y="168"/>
                  </a:lnTo>
                  <a:lnTo>
                    <a:pt x="231" y="165"/>
                  </a:lnTo>
                  <a:lnTo>
                    <a:pt x="235" y="162"/>
                  </a:lnTo>
                  <a:lnTo>
                    <a:pt x="239" y="161"/>
                  </a:lnTo>
                  <a:lnTo>
                    <a:pt x="243" y="158"/>
                  </a:lnTo>
                  <a:lnTo>
                    <a:pt x="247" y="154"/>
                  </a:lnTo>
                  <a:lnTo>
                    <a:pt x="248" y="147"/>
                  </a:lnTo>
                  <a:lnTo>
                    <a:pt x="252" y="138"/>
                  </a:lnTo>
                  <a:lnTo>
                    <a:pt x="258" y="127"/>
                  </a:lnTo>
                  <a:lnTo>
                    <a:pt x="264" y="118"/>
                  </a:lnTo>
                  <a:lnTo>
                    <a:pt x="269" y="107"/>
                  </a:lnTo>
                  <a:lnTo>
                    <a:pt x="271" y="96"/>
                  </a:lnTo>
                  <a:lnTo>
                    <a:pt x="274" y="85"/>
                  </a:lnTo>
                  <a:lnTo>
                    <a:pt x="277" y="77"/>
                  </a:lnTo>
                  <a:lnTo>
                    <a:pt x="281" y="69"/>
                  </a:lnTo>
                  <a:lnTo>
                    <a:pt x="292" y="55"/>
                  </a:lnTo>
                  <a:lnTo>
                    <a:pt x="300" y="47"/>
                  </a:lnTo>
                  <a:lnTo>
                    <a:pt x="308" y="42"/>
                  </a:lnTo>
                  <a:lnTo>
                    <a:pt x="308" y="43"/>
                  </a:lnTo>
                  <a:lnTo>
                    <a:pt x="308" y="46"/>
                  </a:lnTo>
                  <a:lnTo>
                    <a:pt x="309" y="54"/>
                  </a:lnTo>
                  <a:lnTo>
                    <a:pt x="313" y="69"/>
                  </a:lnTo>
                  <a:lnTo>
                    <a:pt x="315" y="78"/>
                  </a:lnTo>
                  <a:lnTo>
                    <a:pt x="316" y="89"/>
                  </a:lnTo>
                  <a:lnTo>
                    <a:pt x="316" y="111"/>
                  </a:lnTo>
                  <a:lnTo>
                    <a:pt x="315" y="153"/>
                  </a:lnTo>
                  <a:lnTo>
                    <a:pt x="315" y="157"/>
                  </a:lnTo>
                  <a:lnTo>
                    <a:pt x="316" y="161"/>
                  </a:lnTo>
                  <a:lnTo>
                    <a:pt x="320" y="168"/>
                  </a:lnTo>
                  <a:lnTo>
                    <a:pt x="327" y="172"/>
                  </a:lnTo>
                  <a:lnTo>
                    <a:pt x="331" y="173"/>
                  </a:lnTo>
                  <a:lnTo>
                    <a:pt x="335" y="173"/>
                  </a:lnTo>
                  <a:lnTo>
                    <a:pt x="338" y="173"/>
                  </a:lnTo>
                  <a:lnTo>
                    <a:pt x="342" y="173"/>
                  </a:lnTo>
                  <a:lnTo>
                    <a:pt x="346" y="176"/>
                  </a:lnTo>
                  <a:lnTo>
                    <a:pt x="351" y="179"/>
                  </a:lnTo>
                  <a:lnTo>
                    <a:pt x="355" y="180"/>
                  </a:lnTo>
                  <a:lnTo>
                    <a:pt x="361" y="180"/>
                  </a:lnTo>
                  <a:lnTo>
                    <a:pt x="366" y="179"/>
                  </a:lnTo>
                  <a:lnTo>
                    <a:pt x="370" y="176"/>
                  </a:lnTo>
                  <a:lnTo>
                    <a:pt x="373" y="170"/>
                  </a:lnTo>
                  <a:lnTo>
                    <a:pt x="374" y="165"/>
                  </a:lnTo>
                  <a:lnTo>
                    <a:pt x="376" y="160"/>
                  </a:lnTo>
                  <a:lnTo>
                    <a:pt x="378" y="154"/>
                  </a:lnTo>
                  <a:lnTo>
                    <a:pt x="385" y="143"/>
                  </a:lnTo>
                  <a:lnTo>
                    <a:pt x="393" y="132"/>
                  </a:lnTo>
                  <a:lnTo>
                    <a:pt x="400" y="123"/>
                  </a:lnTo>
                  <a:lnTo>
                    <a:pt x="407" y="108"/>
                  </a:lnTo>
                  <a:lnTo>
                    <a:pt x="414" y="96"/>
                  </a:lnTo>
                  <a:lnTo>
                    <a:pt x="418" y="90"/>
                  </a:lnTo>
                  <a:lnTo>
                    <a:pt x="423" y="86"/>
                  </a:lnTo>
                  <a:lnTo>
                    <a:pt x="429" y="82"/>
                  </a:lnTo>
                  <a:lnTo>
                    <a:pt x="437" y="80"/>
                  </a:lnTo>
                  <a:lnTo>
                    <a:pt x="439" y="78"/>
                  </a:lnTo>
                  <a:lnTo>
                    <a:pt x="439" y="81"/>
                  </a:lnTo>
                  <a:lnTo>
                    <a:pt x="439" y="92"/>
                  </a:lnTo>
                  <a:lnTo>
                    <a:pt x="438" y="101"/>
                  </a:lnTo>
                  <a:lnTo>
                    <a:pt x="435" y="111"/>
                  </a:lnTo>
                  <a:lnTo>
                    <a:pt x="433" y="120"/>
                  </a:lnTo>
                  <a:lnTo>
                    <a:pt x="427" y="132"/>
                  </a:lnTo>
                  <a:lnTo>
                    <a:pt x="423" y="146"/>
                  </a:lnTo>
                  <a:lnTo>
                    <a:pt x="420" y="160"/>
                  </a:lnTo>
                  <a:lnTo>
                    <a:pt x="419" y="173"/>
                  </a:lnTo>
                  <a:lnTo>
                    <a:pt x="420" y="179"/>
                  </a:lnTo>
                  <a:lnTo>
                    <a:pt x="423" y="187"/>
                  </a:lnTo>
                  <a:lnTo>
                    <a:pt x="429" y="192"/>
                  </a:lnTo>
                  <a:lnTo>
                    <a:pt x="431" y="195"/>
                  </a:lnTo>
                  <a:lnTo>
                    <a:pt x="435" y="196"/>
                  </a:lnTo>
                  <a:lnTo>
                    <a:pt x="441" y="198"/>
                  </a:lnTo>
                  <a:lnTo>
                    <a:pt x="445" y="196"/>
                  </a:lnTo>
                  <a:lnTo>
                    <a:pt x="457" y="192"/>
                  </a:lnTo>
                  <a:lnTo>
                    <a:pt x="468" y="188"/>
                  </a:lnTo>
                  <a:lnTo>
                    <a:pt x="490" y="175"/>
                  </a:lnTo>
                  <a:lnTo>
                    <a:pt x="511" y="161"/>
                  </a:lnTo>
                  <a:lnTo>
                    <a:pt x="532" y="147"/>
                  </a:lnTo>
                  <a:lnTo>
                    <a:pt x="538" y="145"/>
                  </a:lnTo>
                  <a:lnTo>
                    <a:pt x="545" y="142"/>
                  </a:lnTo>
                  <a:lnTo>
                    <a:pt x="545" y="143"/>
                  </a:lnTo>
                  <a:lnTo>
                    <a:pt x="534" y="157"/>
                  </a:lnTo>
                  <a:lnTo>
                    <a:pt x="520" y="175"/>
                  </a:lnTo>
                  <a:lnTo>
                    <a:pt x="503" y="192"/>
                  </a:lnTo>
                  <a:lnTo>
                    <a:pt x="501" y="196"/>
                  </a:lnTo>
                  <a:lnTo>
                    <a:pt x="499" y="200"/>
                  </a:lnTo>
                  <a:lnTo>
                    <a:pt x="498" y="207"/>
                  </a:lnTo>
                  <a:lnTo>
                    <a:pt x="499" y="214"/>
                  </a:lnTo>
                  <a:lnTo>
                    <a:pt x="503" y="221"/>
                  </a:lnTo>
                  <a:lnTo>
                    <a:pt x="502" y="225"/>
                  </a:lnTo>
                  <a:lnTo>
                    <a:pt x="502" y="229"/>
                  </a:lnTo>
                  <a:lnTo>
                    <a:pt x="503" y="234"/>
                  </a:lnTo>
                  <a:lnTo>
                    <a:pt x="505" y="238"/>
                  </a:lnTo>
                  <a:lnTo>
                    <a:pt x="507" y="242"/>
                  </a:lnTo>
                  <a:lnTo>
                    <a:pt x="511" y="245"/>
                  </a:lnTo>
                  <a:lnTo>
                    <a:pt x="515" y="248"/>
                  </a:lnTo>
                  <a:lnTo>
                    <a:pt x="521" y="248"/>
                  </a:lnTo>
                  <a:lnTo>
                    <a:pt x="525" y="248"/>
                  </a:lnTo>
                  <a:lnTo>
                    <a:pt x="529" y="248"/>
                  </a:lnTo>
                  <a:lnTo>
                    <a:pt x="555" y="246"/>
                  </a:lnTo>
                  <a:lnTo>
                    <a:pt x="581" y="245"/>
                  </a:lnTo>
                  <a:lnTo>
                    <a:pt x="600" y="245"/>
                  </a:lnTo>
                  <a:lnTo>
                    <a:pt x="591" y="248"/>
                  </a:lnTo>
                  <a:lnTo>
                    <a:pt x="585" y="252"/>
                  </a:lnTo>
                  <a:lnTo>
                    <a:pt x="572" y="260"/>
                  </a:lnTo>
                  <a:lnTo>
                    <a:pt x="559" y="265"/>
                  </a:lnTo>
                  <a:lnTo>
                    <a:pt x="545" y="271"/>
                  </a:lnTo>
                  <a:lnTo>
                    <a:pt x="532" y="278"/>
                  </a:lnTo>
                  <a:lnTo>
                    <a:pt x="528" y="280"/>
                  </a:lnTo>
                  <a:lnTo>
                    <a:pt x="525" y="284"/>
                  </a:lnTo>
                  <a:lnTo>
                    <a:pt x="524" y="287"/>
                  </a:lnTo>
                  <a:lnTo>
                    <a:pt x="522" y="291"/>
                  </a:lnTo>
                  <a:lnTo>
                    <a:pt x="522" y="298"/>
                  </a:lnTo>
                  <a:lnTo>
                    <a:pt x="525" y="306"/>
                  </a:lnTo>
                  <a:lnTo>
                    <a:pt x="529" y="312"/>
                  </a:lnTo>
                  <a:lnTo>
                    <a:pt x="536" y="316"/>
                  </a:lnTo>
                  <a:lnTo>
                    <a:pt x="540" y="316"/>
                  </a:lnTo>
                  <a:lnTo>
                    <a:pt x="544" y="316"/>
                  </a:lnTo>
                  <a:lnTo>
                    <a:pt x="548" y="316"/>
                  </a:lnTo>
                  <a:lnTo>
                    <a:pt x="552" y="313"/>
                  </a:lnTo>
                  <a:lnTo>
                    <a:pt x="571" y="305"/>
                  </a:lnTo>
                  <a:lnTo>
                    <a:pt x="590" y="297"/>
                  </a:lnTo>
                  <a:lnTo>
                    <a:pt x="598" y="291"/>
                  </a:lnTo>
                  <a:lnTo>
                    <a:pt x="606" y="286"/>
                  </a:lnTo>
                  <a:lnTo>
                    <a:pt x="624" y="276"/>
                  </a:lnTo>
                  <a:lnTo>
                    <a:pt x="636" y="268"/>
                  </a:lnTo>
                  <a:lnTo>
                    <a:pt x="643" y="264"/>
                  </a:lnTo>
                  <a:lnTo>
                    <a:pt x="647" y="260"/>
                  </a:lnTo>
                  <a:lnTo>
                    <a:pt x="652" y="255"/>
                  </a:lnTo>
                  <a:lnTo>
                    <a:pt x="655" y="249"/>
                  </a:lnTo>
                  <a:lnTo>
                    <a:pt x="657" y="242"/>
                  </a:lnTo>
                  <a:lnTo>
                    <a:pt x="658" y="234"/>
                  </a:lnTo>
                  <a:lnTo>
                    <a:pt x="657" y="226"/>
                  </a:lnTo>
                  <a:lnTo>
                    <a:pt x="652" y="219"/>
                  </a:lnTo>
                  <a:lnTo>
                    <a:pt x="648" y="214"/>
                  </a:lnTo>
                  <a:lnTo>
                    <a:pt x="643" y="210"/>
                  </a:lnTo>
                  <a:lnTo>
                    <a:pt x="636" y="207"/>
                  </a:lnTo>
                  <a:lnTo>
                    <a:pt x="629" y="204"/>
                  </a:lnTo>
                  <a:lnTo>
                    <a:pt x="623" y="204"/>
                  </a:lnTo>
                  <a:lnTo>
                    <a:pt x="614" y="2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6" name="Freeform 1710"/>
            <p:cNvSpPr>
              <a:spLocks/>
            </p:cNvSpPr>
            <p:nvPr/>
          </p:nvSpPr>
          <p:spPr bwMode="auto">
            <a:xfrm>
              <a:off x="2279206" y="2900836"/>
              <a:ext cx="442913" cy="788988"/>
            </a:xfrm>
            <a:custGeom>
              <a:avLst/>
              <a:gdLst>
                <a:gd name="T0" fmla="*/ 2147483647 w 837"/>
                <a:gd name="T1" fmla="*/ 2147483647 h 1492"/>
                <a:gd name="T2" fmla="*/ 2147483647 w 837"/>
                <a:gd name="T3" fmla="*/ 2147483647 h 1492"/>
                <a:gd name="T4" fmla="*/ 2147483647 w 837"/>
                <a:gd name="T5" fmla="*/ 2147483647 h 1492"/>
                <a:gd name="T6" fmla="*/ 2147483647 w 837"/>
                <a:gd name="T7" fmla="*/ 2147483647 h 1492"/>
                <a:gd name="T8" fmla="*/ 2147483647 w 837"/>
                <a:gd name="T9" fmla="*/ 2147483647 h 1492"/>
                <a:gd name="T10" fmla="*/ 2147483647 w 837"/>
                <a:gd name="T11" fmla="*/ 2147483647 h 1492"/>
                <a:gd name="T12" fmla="*/ 2147483647 w 837"/>
                <a:gd name="T13" fmla="*/ 2147483647 h 1492"/>
                <a:gd name="T14" fmla="*/ 2147483647 w 837"/>
                <a:gd name="T15" fmla="*/ 2147483647 h 1492"/>
                <a:gd name="T16" fmla="*/ 2147483647 w 837"/>
                <a:gd name="T17" fmla="*/ 2147483647 h 1492"/>
                <a:gd name="T18" fmla="*/ 2147483647 w 837"/>
                <a:gd name="T19" fmla="*/ 2147483647 h 1492"/>
                <a:gd name="T20" fmla="*/ 2147483647 w 837"/>
                <a:gd name="T21" fmla="*/ 2147483647 h 1492"/>
                <a:gd name="T22" fmla="*/ 2147483647 w 837"/>
                <a:gd name="T23" fmla="*/ 2147483647 h 1492"/>
                <a:gd name="T24" fmla="*/ 2147483647 w 837"/>
                <a:gd name="T25" fmla="*/ 2147483647 h 1492"/>
                <a:gd name="T26" fmla="*/ 2147483647 w 837"/>
                <a:gd name="T27" fmla="*/ 2147483647 h 1492"/>
                <a:gd name="T28" fmla="*/ 2147483647 w 837"/>
                <a:gd name="T29" fmla="*/ 2147483647 h 1492"/>
                <a:gd name="T30" fmla="*/ 2147483647 w 837"/>
                <a:gd name="T31" fmla="*/ 2147483647 h 1492"/>
                <a:gd name="T32" fmla="*/ 2147483647 w 837"/>
                <a:gd name="T33" fmla="*/ 2147483647 h 1492"/>
                <a:gd name="T34" fmla="*/ 2147483647 w 837"/>
                <a:gd name="T35" fmla="*/ 2147483647 h 1492"/>
                <a:gd name="T36" fmla="*/ 2147483647 w 837"/>
                <a:gd name="T37" fmla="*/ 2147483647 h 1492"/>
                <a:gd name="T38" fmla="*/ 2147483647 w 837"/>
                <a:gd name="T39" fmla="*/ 2147483647 h 1492"/>
                <a:gd name="T40" fmla="*/ 2147483647 w 837"/>
                <a:gd name="T41" fmla="*/ 2147483647 h 1492"/>
                <a:gd name="T42" fmla="*/ 2147483647 w 837"/>
                <a:gd name="T43" fmla="*/ 2147483647 h 1492"/>
                <a:gd name="T44" fmla="*/ 2147483647 w 837"/>
                <a:gd name="T45" fmla="*/ 2147483647 h 1492"/>
                <a:gd name="T46" fmla="*/ 2147483647 w 837"/>
                <a:gd name="T47" fmla="*/ 2147483647 h 1492"/>
                <a:gd name="T48" fmla="*/ 2147483647 w 837"/>
                <a:gd name="T49" fmla="*/ 2147483647 h 1492"/>
                <a:gd name="T50" fmla="*/ 2147483647 w 837"/>
                <a:gd name="T51" fmla="*/ 2147483647 h 1492"/>
                <a:gd name="T52" fmla="*/ 2147483647 w 837"/>
                <a:gd name="T53" fmla="*/ 2147483647 h 1492"/>
                <a:gd name="T54" fmla="*/ 2147483647 w 837"/>
                <a:gd name="T55" fmla="*/ 2147483647 h 1492"/>
                <a:gd name="T56" fmla="*/ 2147483647 w 837"/>
                <a:gd name="T57" fmla="*/ 2147483647 h 1492"/>
                <a:gd name="T58" fmla="*/ 2147483647 w 837"/>
                <a:gd name="T59" fmla="*/ 2147483647 h 1492"/>
                <a:gd name="T60" fmla="*/ 2147483647 w 837"/>
                <a:gd name="T61" fmla="*/ 2147483647 h 1492"/>
                <a:gd name="T62" fmla="*/ 2147483647 w 837"/>
                <a:gd name="T63" fmla="*/ 2147483647 h 1492"/>
                <a:gd name="T64" fmla="*/ 2147483647 w 837"/>
                <a:gd name="T65" fmla="*/ 2147483647 h 1492"/>
                <a:gd name="T66" fmla="*/ 2147483647 w 837"/>
                <a:gd name="T67" fmla="*/ 2147483647 h 1492"/>
                <a:gd name="T68" fmla="*/ 2147483647 w 837"/>
                <a:gd name="T69" fmla="*/ 2147483647 h 1492"/>
                <a:gd name="T70" fmla="*/ 2147483647 w 837"/>
                <a:gd name="T71" fmla="*/ 2147483647 h 1492"/>
                <a:gd name="T72" fmla="*/ 2147483647 w 837"/>
                <a:gd name="T73" fmla="*/ 2147483647 h 1492"/>
                <a:gd name="T74" fmla="*/ 2147483647 w 837"/>
                <a:gd name="T75" fmla="*/ 2147483647 h 1492"/>
                <a:gd name="T76" fmla="*/ 2147483647 w 837"/>
                <a:gd name="T77" fmla="*/ 2147483647 h 1492"/>
                <a:gd name="T78" fmla="*/ 2147483647 w 837"/>
                <a:gd name="T79" fmla="*/ 2147483647 h 1492"/>
                <a:gd name="T80" fmla="*/ 2147483647 w 837"/>
                <a:gd name="T81" fmla="*/ 2147483647 h 1492"/>
                <a:gd name="T82" fmla="*/ 2147483647 w 837"/>
                <a:gd name="T83" fmla="*/ 2147483647 h 1492"/>
                <a:gd name="T84" fmla="*/ 2147483647 w 837"/>
                <a:gd name="T85" fmla="*/ 2147483647 h 1492"/>
                <a:gd name="T86" fmla="*/ 2147483647 w 837"/>
                <a:gd name="T87" fmla="*/ 2147483647 h 1492"/>
                <a:gd name="T88" fmla="*/ 2147483647 w 837"/>
                <a:gd name="T89" fmla="*/ 2147483647 h 1492"/>
                <a:gd name="T90" fmla="*/ 2147483647 w 837"/>
                <a:gd name="T91" fmla="*/ 2147483647 h 1492"/>
                <a:gd name="T92" fmla="*/ 2147483647 w 837"/>
                <a:gd name="T93" fmla="*/ 2147483647 h 1492"/>
                <a:gd name="T94" fmla="*/ 2147483647 w 837"/>
                <a:gd name="T95" fmla="*/ 2147483647 h 1492"/>
                <a:gd name="T96" fmla="*/ 2147483647 w 837"/>
                <a:gd name="T97" fmla="*/ 2147483647 h 1492"/>
                <a:gd name="T98" fmla="*/ 2147483647 w 837"/>
                <a:gd name="T99" fmla="*/ 2147483647 h 1492"/>
                <a:gd name="T100" fmla="*/ 2147483647 w 837"/>
                <a:gd name="T101" fmla="*/ 2147483647 h 1492"/>
                <a:gd name="T102" fmla="*/ 2147483647 w 837"/>
                <a:gd name="T103" fmla="*/ 2147483647 h 1492"/>
                <a:gd name="T104" fmla="*/ 2147483647 w 837"/>
                <a:gd name="T105" fmla="*/ 2147483647 h 1492"/>
                <a:gd name="T106" fmla="*/ 2147483647 w 837"/>
                <a:gd name="T107" fmla="*/ 2147483647 h 1492"/>
                <a:gd name="T108" fmla="*/ 2147483647 w 837"/>
                <a:gd name="T109" fmla="*/ 2147483647 h 1492"/>
                <a:gd name="T110" fmla="*/ 2147483647 w 837"/>
                <a:gd name="T111" fmla="*/ 2147483647 h 1492"/>
                <a:gd name="T112" fmla="*/ 2147483647 w 837"/>
                <a:gd name="T113" fmla="*/ 2147483647 h 1492"/>
                <a:gd name="T114" fmla="*/ 2147483647 w 837"/>
                <a:gd name="T115" fmla="*/ 2147483647 h 14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37" h="1492">
                  <a:moveTo>
                    <a:pt x="829" y="1093"/>
                  </a:moveTo>
                  <a:lnTo>
                    <a:pt x="829" y="1093"/>
                  </a:lnTo>
                  <a:lnTo>
                    <a:pt x="833" y="1070"/>
                  </a:lnTo>
                  <a:lnTo>
                    <a:pt x="836" y="1049"/>
                  </a:lnTo>
                  <a:lnTo>
                    <a:pt x="836" y="1027"/>
                  </a:lnTo>
                  <a:lnTo>
                    <a:pt x="837" y="1004"/>
                  </a:lnTo>
                  <a:lnTo>
                    <a:pt x="836" y="993"/>
                  </a:lnTo>
                  <a:lnTo>
                    <a:pt x="834" y="981"/>
                  </a:lnTo>
                  <a:lnTo>
                    <a:pt x="829" y="956"/>
                  </a:lnTo>
                  <a:lnTo>
                    <a:pt x="817" y="901"/>
                  </a:lnTo>
                  <a:lnTo>
                    <a:pt x="811" y="874"/>
                  </a:lnTo>
                  <a:lnTo>
                    <a:pt x="810" y="861"/>
                  </a:lnTo>
                  <a:lnTo>
                    <a:pt x="810" y="848"/>
                  </a:lnTo>
                  <a:lnTo>
                    <a:pt x="810" y="837"/>
                  </a:lnTo>
                  <a:lnTo>
                    <a:pt x="811" y="825"/>
                  </a:lnTo>
                  <a:lnTo>
                    <a:pt x="815" y="815"/>
                  </a:lnTo>
                  <a:lnTo>
                    <a:pt x="821" y="806"/>
                  </a:lnTo>
                  <a:lnTo>
                    <a:pt x="822" y="802"/>
                  </a:lnTo>
                  <a:lnTo>
                    <a:pt x="824" y="798"/>
                  </a:lnTo>
                  <a:lnTo>
                    <a:pt x="824" y="795"/>
                  </a:lnTo>
                  <a:lnTo>
                    <a:pt x="824" y="791"/>
                  </a:lnTo>
                  <a:lnTo>
                    <a:pt x="820" y="784"/>
                  </a:lnTo>
                  <a:lnTo>
                    <a:pt x="814" y="780"/>
                  </a:lnTo>
                  <a:lnTo>
                    <a:pt x="807" y="777"/>
                  </a:lnTo>
                  <a:lnTo>
                    <a:pt x="799" y="777"/>
                  </a:lnTo>
                  <a:lnTo>
                    <a:pt x="795" y="777"/>
                  </a:lnTo>
                  <a:lnTo>
                    <a:pt x="791" y="780"/>
                  </a:lnTo>
                  <a:lnTo>
                    <a:pt x="788" y="783"/>
                  </a:lnTo>
                  <a:lnTo>
                    <a:pt x="786" y="785"/>
                  </a:lnTo>
                  <a:lnTo>
                    <a:pt x="779" y="798"/>
                  </a:lnTo>
                  <a:lnTo>
                    <a:pt x="775" y="808"/>
                  </a:lnTo>
                  <a:lnTo>
                    <a:pt x="772" y="821"/>
                  </a:lnTo>
                  <a:lnTo>
                    <a:pt x="771" y="834"/>
                  </a:lnTo>
                  <a:lnTo>
                    <a:pt x="772" y="846"/>
                  </a:lnTo>
                  <a:lnTo>
                    <a:pt x="773" y="860"/>
                  </a:lnTo>
                  <a:lnTo>
                    <a:pt x="777" y="886"/>
                  </a:lnTo>
                  <a:lnTo>
                    <a:pt x="787" y="937"/>
                  </a:lnTo>
                  <a:lnTo>
                    <a:pt x="792" y="964"/>
                  </a:lnTo>
                  <a:lnTo>
                    <a:pt x="796" y="992"/>
                  </a:lnTo>
                  <a:lnTo>
                    <a:pt x="798" y="1019"/>
                  </a:lnTo>
                  <a:lnTo>
                    <a:pt x="798" y="1032"/>
                  </a:lnTo>
                  <a:lnTo>
                    <a:pt x="796" y="1046"/>
                  </a:lnTo>
                  <a:lnTo>
                    <a:pt x="795" y="1059"/>
                  </a:lnTo>
                  <a:lnTo>
                    <a:pt x="792" y="1072"/>
                  </a:lnTo>
                  <a:lnTo>
                    <a:pt x="788" y="1084"/>
                  </a:lnTo>
                  <a:lnTo>
                    <a:pt x="783" y="1096"/>
                  </a:lnTo>
                  <a:lnTo>
                    <a:pt x="776" y="1111"/>
                  </a:lnTo>
                  <a:lnTo>
                    <a:pt x="771" y="1125"/>
                  </a:lnTo>
                  <a:lnTo>
                    <a:pt x="767" y="1138"/>
                  </a:lnTo>
                  <a:lnTo>
                    <a:pt x="764" y="1152"/>
                  </a:lnTo>
                  <a:lnTo>
                    <a:pt x="763" y="1164"/>
                  </a:lnTo>
                  <a:lnTo>
                    <a:pt x="763" y="1179"/>
                  </a:lnTo>
                  <a:lnTo>
                    <a:pt x="765" y="1194"/>
                  </a:lnTo>
                  <a:lnTo>
                    <a:pt x="769" y="1210"/>
                  </a:lnTo>
                  <a:lnTo>
                    <a:pt x="776" y="1236"/>
                  </a:lnTo>
                  <a:lnTo>
                    <a:pt x="780" y="1266"/>
                  </a:lnTo>
                  <a:lnTo>
                    <a:pt x="782" y="1281"/>
                  </a:lnTo>
                  <a:lnTo>
                    <a:pt x="783" y="1295"/>
                  </a:lnTo>
                  <a:lnTo>
                    <a:pt x="782" y="1310"/>
                  </a:lnTo>
                  <a:lnTo>
                    <a:pt x="780" y="1325"/>
                  </a:lnTo>
                  <a:lnTo>
                    <a:pt x="776" y="1339"/>
                  </a:lnTo>
                  <a:lnTo>
                    <a:pt x="772" y="1352"/>
                  </a:lnTo>
                  <a:lnTo>
                    <a:pt x="765" y="1363"/>
                  </a:lnTo>
                  <a:lnTo>
                    <a:pt x="757" y="1374"/>
                  </a:lnTo>
                  <a:lnTo>
                    <a:pt x="746" y="1382"/>
                  </a:lnTo>
                  <a:lnTo>
                    <a:pt x="734" y="1389"/>
                  </a:lnTo>
                  <a:lnTo>
                    <a:pt x="718" y="1393"/>
                  </a:lnTo>
                  <a:lnTo>
                    <a:pt x="700" y="1394"/>
                  </a:lnTo>
                  <a:lnTo>
                    <a:pt x="688" y="1396"/>
                  </a:lnTo>
                  <a:lnTo>
                    <a:pt x="677" y="1399"/>
                  </a:lnTo>
                  <a:lnTo>
                    <a:pt x="654" y="1408"/>
                  </a:lnTo>
                  <a:lnTo>
                    <a:pt x="624" y="1420"/>
                  </a:lnTo>
                  <a:lnTo>
                    <a:pt x="609" y="1424"/>
                  </a:lnTo>
                  <a:lnTo>
                    <a:pt x="596" y="1428"/>
                  </a:lnTo>
                  <a:lnTo>
                    <a:pt x="581" y="1431"/>
                  </a:lnTo>
                  <a:lnTo>
                    <a:pt x="564" y="1434"/>
                  </a:lnTo>
                  <a:lnTo>
                    <a:pt x="550" y="1434"/>
                  </a:lnTo>
                  <a:lnTo>
                    <a:pt x="532" y="1434"/>
                  </a:lnTo>
                  <a:lnTo>
                    <a:pt x="521" y="1432"/>
                  </a:lnTo>
                  <a:lnTo>
                    <a:pt x="509" y="1431"/>
                  </a:lnTo>
                  <a:lnTo>
                    <a:pt x="487" y="1426"/>
                  </a:lnTo>
                  <a:lnTo>
                    <a:pt x="465" y="1420"/>
                  </a:lnTo>
                  <a:lnTo>
                    <a:pt x="444" y="1413"/>
                  </a:lnTo>
                  <a:lnTo>
                    <a:pt x="432" y="1412"/>
                  </a:lnTo>
                  <a:lnTo>
                    <a:pt x="421" y="1411"/>
                  </a:lnTo>
                  <a:lnTo>
                    <a:pt x="396" y="1411"/>
                  </a:lnTo>
                  <a:lnTo>
                    <a:pt x="373" y="1413"/>
                  </a:lnTo>
                  <a:lnTo>
                    <a:pt x="350" y="1416"/>
                  </a:lnTo>
                  <a:lnTo>
                    <a:pt x="311" y="1419"/>
                  </a:lnTo>
                  <a:lnTo>
                    <a:pt x="274" y="1424"/>
                  </a:lnTo>
                  <a:lnTo>
                    <a:pt x="255" y="1428"/>
                  </a:lnTo>
                  <a:lnTo>
                    <a:pt x="238" y="1432"/>
                  </a:lnTo>
                  <a:lnTo>
                    <a:pt x="219" y="1439"/>
                  </a:lnTo>
                  <a:lnTo>
                    <a:pt x="201" y="1446"/>
                  </a:lnTo>
                  <a:lnTo>
                    <a:pt x="183" y="1451"/>
                  </a:lnTo>
                  <a:lnTo>
                    <a:pt x="170" y="1453"/>
                  </a:lnTo>
                  <a:lnTo>
                    <a:pt x="156" y="1453"/>
                  </a:lnTo>
                  <a:lnTo>
                    <a:pt x="145" y="1449"/>
                  </a:lnTo>
                  <a:lnTo>
                    <a:pt x="136" y="1443"/>
                  </a:lnTo>
                  <a:lnTo>
                    <a:pt x="128" y="1435"/>
                  </a:lnTo>
                  <a:lnTo>
                    <a:pt x="121" y="1424"/>
                  </a:lnTo>
                  <a:lnTo>
                    <a:pt x="114" y="1413"/>
                  </a:lnTo>
                  <a:lnTo>
                    <a:pt x="110" y="1401"/>
                  </a:lnTo>
                  <a:lnTo>
                    <a:pt x="107" y="1388"/>
                  </a:lnTo>
                  <a:lnTo>
                    <a:pt x="105" y="1374"/>
                  </a:lnTo>
                  <a:lnTo>
                    <a:pt x="102" y="1361"/>
                  </a:lnTo>
                  <a:lnTo>
                    <a:pt x="102" y="1333"/>
                  </a:lnTo>
                  <a:lnTo>
                    <a:pt x="102" y="1309"/>
                  </a:lnTo>
                  <a:lnTo>
                    <a:pt x="105" y="1287"/>
                  </a:lnTo>
                  <a:lnTo>
                    <a:pt x="110" y="1264"/>
                  </a:lnTo>
                  <a:lnTo>
                    <a:pt x="121" y="1221"/>
                  </a:lnTo>
                  <a:lnTo>
                    <a:pt x="128" y="1199"/>
                  </a:lnTo>
                  <a:lnTo>
                    <a:pt x="133" y="1177"/>
                  </a:lnTo>
                  <a:lnTo>
                    <a:pt x="137" y="1156"/>
                  </a:lnTo>
                  <a:lnTo>
                    <a:pt x="140" y="1133"/>
                  </a:lnTo>
                  <a:lnTo>
                    <a:pt x="138" y="1120"/>
                  </a:lnTo>
                  <a:lnTo>
                    <a:pt x="137" y="1110"/>
                  </a:lnTo>
                  <a:lnTo>
                    <a:pt x="133" y="1101"/>
                  </a:lnTo>
                  <a:lnTo>
                    <a:pt x="129" y="1093"/>
                  </a:lnTo>
                  <a:lnTo>
                    <a:pt x="126" y="1085"/>
                  </a:lnTo>
                  <a:lnTo>
                    <a:pt x="124" y="1076"/>
                  </a:lnTo>
                  <a:lnTo>
                    <a:pt x="124" y="1062"/>
                  </a:lnTo>
                  <a:lnTo>
                    <a:pt x="126" y="1046"/>
                  </a:lnTo>
                  <a:lnTo>
                    <a:pt x="132" y="1024"/>
                  </a:lnTo>
                  <a:lnTo>
                    <a:pt x="140" y="1004"/>
                  </a:lnTo>
                  <a:lnTo>
                    <a:pt x="147" y="982"/>
                  </a:lnTo>
                  <a:lnTo>
                    <a:pt x="152" y="962"/>
                  </a:lnTo>
                  <a:lnTo>
                    <a:pt x="155" y="947"/>
                  </a:lnTo>
                  <a:lnTo>
                    <a:pt x="155" y="933"/>
                  </a:lnTo>
                  <a:lnTo>
                    <a:pt x="153" y="920"/>
                  </a:lnTo>
                  <a:lnTo>
                    <a:pt x="151" y="906"/>
                  </a:lnTo>
                  <a:lnTo>
                    <a:pt x="145" y="894"/>
                  </a:lnTo>
                  <a:lnTo>
                    <a:pt x="140" y="882"/>
                  </a:lnTo>
                  <a:lnTo>
                    <a:pt x="133" y="869"/>
                  </a:lnTo>
                  <a:lnTo>
                    <a:pt x="125" y="857"/>
                  </a:lnTo>
                  <a:lnTo>
                    <a:pt x="99" y="827"/>
                  </a:lnTo>
                  <a:lnTo>
                    <a:pt x="87" y="811"/>
                  </a:lnTo>
                  <a:lnTo>
                    <a:pt x="76" y="795"/>
                  </a:lnTo>
                  <a:lnTo>
                    <a:pt x="71" y="787"/>
                  </a:lnTo>
                  <a:lnTo>
                    <a:pt x="67" y="777"/>
                  </a:lnTo>
                  <a:lnTo>
                    <a:pt x="64" y="769"/>
                  </a:lnTo>
                  <a:lnTo>
                    <a:pt x="63" y="760"/>
                  </a:lnTo>
                  <a:lnTo>
                    <a:pt x="61" y="750"/>
                  </a:lnTo>
                  <a:lnTo>
                    <a:pt x="63" y="739"/>
                  </a:lnTo>
                  <a:lnTo>
                    <a:pt x="65" y="730"/>
                  </a:lnTo>
                  <a:lnTo>
                    <a:pt x="69" y="719"/>
                  </a:lnTo>
                  <a:lnTo>
                    <a:pt x="79" y="700"/>
                  </a:lnTo>
                  <a:lnTo>
                    <a:pt x="91" y="682"/>
                  </a:lnTo>
                  <a:lnTo>
                    <a:pt x="103" y="666"/>
                  </a:lnTo>
                  <a:lnTo>
                    <a:pt x="115" y="648"/>
                  </a:lnTo>
                  <a:lnTo>
                    <a:pt x="119" y="636"/>
                  </a:lnTo>
                  <a:lnTo>
                    <a:pt x="122" y="625"/>
                  </a:lnTo>
                  <a:lnTo>
                    <a:pt x="124" y="613"/>
                  </a:lnTo>
                  <a:lnTo>
                    <a:pt x="122" y="600"/>
                  </a:lnTo>
                  <a:lnTo>
                    <a:pt x="118" y="587"/>
                  </a:lnTo>
                  <a:lnTo>
                    <a:pt x="114" y="576"/>
                  </a:lnTo>
                  <a:lnTo>
                    <a:pt x="110" y="564"/>
                  </a:lnTo>
                  <a:lnTo>
                    <a:pt x="103" y="555"/>
                  </a:lnTo>
                  <a:lnTo>
                    <a:pt x="87" y="526"/>
                  </a:lnTo>
                  <a:lnTo>
                    <a:pt x="80" y="513"/>
                  </a:lnTo>
                  <a:lnTo>
                    <a:pt x="75" y="499"/>
                  </a:lnTo>
                  <a:lnTo>
                    <a:pt x="72" y="484"/>
                  </a:lnTo>
                  <a:lnTo>
                    <a:pt x="71" y="469"/>
                  </a:lnTo>
                  <a:lnTo>
                    <a:pt x="73" y="452"/>
                  </a:lnTo>
                  <a:lnTo>
                    <a:pt x="77" y="434"/>
                  </a:lnTo>
                  <a:lnTo>
                    <a:pt x="92" y="393"/>
                  </a:lnTo>
                  <a:lnTo>
                    <a:pt x="98" y="373"/>
                  </a:lnTo>
                  <a:lnTo>
                    <a:pt x="99" y="362"/>
                  </a:lnTo>
                  <a:lnTo>
                    <a:pt x="101" y="351"/>
                  </a:lnTo>
                  <a:lnTo>
                    <a:pt x="99" y="339"/>
                  </a:lnTo>
                  <a:lnTo>
                    <a:pt x="96" y="328"/>
                  </a:lnTo>
                  <a:lnTo>
                    <a:pt x="92" y="316"/>
                  </a:lnTo>
                  <a:lnTo>
                    <a:pt x="87" y="305"/>
                  </a:lnTo>
                  <a:lnTo>
                    <a:pt x="73" y="283"/>
                  </a:lnTo>
                  <a:lnTo>
                    <a:pt x="60" y="262"/>
                  </a:lnTo>
                  <a:lnTo>
                    <a:pt x="53" y="251"/>
                  </a:lnTo>
                  <a:lnTo>
                    <a:pt x="48" y="240"/>
                  </a:lnTo>
                  <a:lnTo>
                    <a:pt x="44" y="229"/>
                  </a:lnTo>
                  <a:lnTo>
                    <a:pt x="41" y="218"/>
                  </a:lnTo>
                  <a:lnTo>
                    <a:pt x="41" y="206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6" y="171"/>
                  </a:lnTo>
                  <a:lnTo>
                    <a:pt x="67" y="157"/>
                  </a:lnTo>
                  <a:lnTo>
                    <a:pt x="77" y="145"/>
                  </a:lnTo>
                  <a:lnTo>
                    <a:pt x="91" y="136"/>
                  </a:lnTo>
                  <a:lnTo>
                    <a:pt x="105" y="125"/>
                  </a:lnTo>
                  <a:lnTo>
                    <a:pt x="133" y="107"/>
                  </a:lnTo>
                  <a:lnTo>
                    <a:pt x="162" y="90"/>
                  </a:lnTo>
                  <a:lnTo>
                    <a:pt x="205" y="61"/>
                  </a:lnTo>
                  <a:lnTo>
                    <a:pt x="228" y="49"/>
                  </a:lnTo>
                  <a:lnTo>
                    <a:pt x="239" y="43"/>
                  </a:lnTo>
                  <a:lnTo>
                    <a:pt x="250" y="41"/>
                  </a:lnTo>
                  <a:lnTo>
                    <a:pt x="255" y="39"/>
                  </a:lnTo>
                  <a:lnTo>
                    <a:pt x="258" y="37"/>
                  </a:lnTo>
                  <a:lnTo>
                    <a:pt x="261" y="34"/>
                  </a:lnTo>
                  <a:lnTo>
                    <a:pt x="263" y="30"/>
                  </a:lnTo>
                  <a:lnTo>
                    <a:pt x="265" y="23"/>
                  </a:lnTo>
                  <a:lnTo>
                    <a:pt x="265" y="16"/>
                  </a:lnTo>
                  <a:lnTo>
                    <a:pt x="261" y="9"/>
                  </a:lnTo>
                  <a:lnTo>
                    <a:pt x="255" y="4"/>
                  </a:lnTo>
                  <a:lnTo>
                    <a:pt x="252" y="1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39" y="1"/>
                  </a:lnTo>
                  <a:lnTo>
                    <a:pt x="217" y="8"/>
                  </a:lnTo>
                  <a:lnTo>
                    <a:pt x="194" y="19"/>
                  </a:lnTo>
                  <a:lnTo>
                    <a:pt x="171" y="31"/>
                  </a:lnTo>
                  <a:lnTo>
                    <a:pt x="149" y="45"/>
                  </a:lnTo>
                  <a:lnTo>
                    <a:pt x="106" y="75"/>
                  </a:lnTo>
                  <a:lnTo>
                    <a:pt x="65" y="102"/>
                  </a:lnTo>
                  <a:lnTo>
                    <a:pt x="50" y="113"/>
                  </a:lnTo>
                  <a:lnTo>
                    <a:pt x="38" y="125"/>
                  </a:lnTo>
                  <a:lnTo>
                    <a:pt x="27" y="137"/>
                  </a:lnTo>
                  <a:lnTo>
                    <a:pt x="18" y="152"/>
                  </a:lnTo>
                  <a:lnTo>
                    <a:pt x="10" y="167"/>
                  </a:lnTo>
                  <a:lnTo>
                    <a:pt x="4" y="183"/>
                  </a:lnTo>
                  <a:lnTo>
                    <a:pt x="1" y="199"/>
                  </a:lnTo>
                  <a:lnTo>
                    <a:pt x="0" y="218"/>
                  </a:lnTo>
                  <a:lnTo>
                    <a:pt x="1" y="237"/>
                  </a:lnTo>
                  <a:lnTo>
                    <a:pt x="3" y="246"/>
                  </a:lnTo>
                  <a:lnTo>
                    <a:pt x="6" y="254"/>
                  </a:lnTo>
                  <a:lnTo>
                    <a:pt x="14" y="269"/>
                  </a:lnTo>
                  <a:lnTo>
                    <a:pt x="25" y="286"/>
                  </a:lnTo>
                  <a:lnTo>
                    <a:pt x="38" y="308"/>
                  </a:lnTo>
                  <a:lnTo>
                    <a:pt x="44" y="319"/>
                  </a:lnTo>
                  <a:lnTo>
                    <a:pt x="48" y="328"/>
                  </a:lnTo>
                  <a:lnTo>
                    <a:pt x="50" y="338"/>
                  </a:lnTo>
                  <a:lnTo>
                    <a:pt x="52" y="346"/>
                  </a:lnTo>
                  <a:lnTo>
                    <a:pt x="53" y="355"/>
                  </a:lnTo>
                  <a:lnTo>
                    <a:pt x="53" y="364"/>
                  </a:lnTo>
                  <a:lnTo>
                    <a:pt x="50" y="381"/>
                  </a:lnTo>
                  <a:lnTo>
                    <a:pt x="46" y="400"/>
                  </a:lnTo>
                  <a:lnTo>
                    <a:pt x="31" y="444"/>
                  </a:lnTo>
                  <a:lnTo>
                    <a:pt x="27" y="461"/>
                  </a:lnTo>
                  <a:lnTo>
                    <a:pt x="26" y="480"/>
                  </a:lnTo>
                  <a:lnTo>
                    <a:pt x="26" y="491"/>
                  </a:lnTo>
                  <a:lnTo>
                    <a:pt x="27" y="501"/>
                  </a:lnTo>
                  <a:lnTo>
                    <a:pt x="30" y="509"/>
                  </a:lnTo>
                  <a:lnTo>
                    <a:pt x="33" y="517"/>
                  </a:lnTo>
                  <a:lnTo>
                    <a:pt x="39" y="529"/>
                  </a:lnTo>
                  <a:lnTo>
                    <a:pt x="49" y="544"/>
                  </a:lnTo>
                  <a:lnTo>
                    <a:pt x="58" y="559"/>
                  </a:lnTo>
                  <a:lnTo>
                    <a:pt x="69" y="574"/>
                  </a:lnTo>
                  <a:lnTo>
                    <a:pt x="76" y="590"/>
                  </a:lnTo>
                  <a:lnTo>
                    <a:pt x="79" y="598"/>
                  </a:lnTo>
                  <a:lnTo>
                    <a:pt x="80" y="606"/>
                  </a:lnTo>
                  <a:lnTo>
                    <a:pt x="82" y="614"/>
                  </a:lnTo>
                  <a:lnTo>
                    <a:pt x="80" y="621"/>
                  </a:lnTo>
                  <a:lnTo>
                    <a:pt x="77" y="629"/>
                  </a:lnTo>
                  <a:lnTo>
                    <a:pt x="73" y="636"/>
                  </a:lnTo>
                  <a:lnTo>
                    <a:pt x="53" y="662"/>
                  </a:lnTo>
                  <a:lnTo>
                    <a:pt x="42" y="678"/>
                  </a:lnTo>
                  <a:lnTo>
                    <a:pt x="33" y="696"/>
                  </a:lnTo>
                  <a:lnTo>
                    <a:pt x="25" y="713"/>
                  </a:lnTo>
                  <a:lnTo>
                    <a:pt x="19" y="731"/>
                  </a:lnTo>
                  <a:lnTo>
                    <a:pt x="18" y="739"/>
                  </a:lnTo>
                  <a:lnTo>
                    <a:pt x="16" y="749"/>
                  </a:lnTo>
                  <a:lnTo>
                    <a:pt x="18" y="757"/>
                  </a:lnTo>
                  <a:lnTo>
                    <a:pt x="19" y="765"/>
                  </a:lnTo>
                  <a:lnTo>
                    <a:pt x="23" y="776"/>
                  </a:lnTo>
                  <a:lnTo>
                    <a:pt x="29" y="787"/>
                  </a:lnTo>
                  <a:lnTo>
                    <a:pt x="42" y="810"/>
                  </a:lnTo>
                  <a:lnTo>
                    <a:pt x="57" y="830"/>
                  </a:lnTo>
                  <a:lnTo>
                    <a:pt x="72" y="851"/>
                  </a:lnTo>
                  <a:lnTo>
                    <a:pt x="87" y="872"/>
                  </a:lnTo>
                  <a:lnTo>
                    <a:pt x="99" y="894"/>
                  </a:lnTo>
                  <a:lnTo>
                    <a:pt x="105" y="905"/>
                  </a:lnTo>
                  <a:lnTo>
                    <a:pt x="109" y="916"/>
                  </a:lnTo>
                  <a:lnTo>
                    <a:pt x="111" y="928"/>
                  </a:lnTo>
                  <a:lnTo>
                    <a:pt x="114" y="939"/>
                  </a:lnTo>
                  <a:lnTo>
                    <a:pt x="114" y="950"/>
                  </a:lnTo>
                  <a:lnTo>
                    <a:pt x="113" y="960"/>
                  </a:lnTo>
                  <a:lnTo>
                    <a:pt x="110" y="971"/>
                  </a:lnTo>
                  <a:lnTo>
                    <a:pt x="107" y="981"/>
                  </a:lnTo>
                  <a:lnTo>
                    <a:pt x="101" y="1001"/>
                  </a:lnTo>
                  <a:lnTo>
                    <a:pt x="94" y="1021"/>
                  </a:lnTo>
                  <a:lnTo>
                    <a:pt x="87" y="1042"/>
                  </a:lnTo>
                  <a:lnTo>
                    <a:pt x="84" y="1051"/>
                  </a:lnTo>
                  <a:lnTo>
                    <a:pt x="83" y="1062"/>
                  </a:lnTo>
                  <a:lnTo>
                    <a:pt x="82" y="1072"/>
                  </a:lnTo>
                  <a:lnTo>
                    <a:pt x="83" y="1082"/>
                  </a:lnTo>
                  <a:lnTo>
                    <a:pt x="86" y="1093"/>
                  </a:lnTo>
                  <a:lnTo>
                    <a:pt x="88" y="1104"/>
                  </a:lnTo>
                  <a:lnTo>
                    <a:pt x="92" y="1114"/>
                  </a:lnTo>
                  <a:lnTo>
                    <a:pt x="95" y="1123"/>
                  </a:lnTo>
                  <a:lnTo>
                    <a:pt x="96" y="1134"/>
                  </a:lnTo>
                  <a:lnTo>
                    <a:pt x="98" y="1144"/>
                  </a:lnTo>
                  <a:lnTo>
                    <a:pt x="96" y="1164"/>
                  </a:lnTo>
                  <a:lnTo>
                    <a:pt x="94" y="1183"/>
                  </a:lnTo>
                  <a:lnTo>
                    <a:pt x="88" y="1203"/>
                  </a:lnTo>
                  <a:lnTo>
                    <a:pt x="82" y="1224"/>
                  </a:lnTo>
                  <a:lnTo>
                    <a:pt x="68" y="1260"/>
                  </a:lnTo>
                  <a:lnTo>
                    <a:pt x="64" y="1272"/>
                  </a:lnTo>
                  <a:lnTo>
                    <a:pt x="60" y="1287"/>
                  </a:lnTo>
                  <a:lnTo>
                    <a:pt x="58" y="1302"/>
                  </a:lnTo>
                  <a:lnTo>
                    <a:pt x="57" y="1318"/>
                  </a:lnTo>
                  <a:lnTo>
                    <a:pt x="57" y="1348"/>
                  </a:lnTo>
                  <a:lnTo>
                    <a:pt x="58" y="1377"/>
                  </a:lnTo>
                  <a:lnTo>
                    <a:pt x="60" y="1390"/>
                  </a:lnTo>
                  <a:lnTo>
                    <a:pt x="63" y="1404"/>
                  </a:lnTo>
                  <a:lnTo>
                    <a:pt x="68" y="1418"/>
                  </a:lnTo>
                  <a:lnTo>
                    <a:pt x="73" y="1432"/>
                  </a:lnTo>
                  <a:lnTo>
                    <a:pt x="82" y="1445"/>
                  </a:lnTo>
                  <a:lnTo>
                    <a:pt x="90" y="1457"/>
                  </a:lnTo>
                  <a:lnTo>
                    <a:pt x="99" y="1468"/>
                  </a:lnTo>
                  <a:lnTo>
                    <a:pt x="109" y="1476"/>
                  </a:lnTo>
                  <a:lnTo>
                    <a:pt x="118" y="1481"/>
                  </a:lnTo>
                  <a:lnTo>
                    <a:pt x="126" y="1485"/>
                  </a:lnTo>
                  <a:lnTo>
                    <a:pt x="136" y="1489"/>
                  </a:lnTo>
                  <a:lnTo>
                    <a:pt x="147" y="1491"/>
                  </a:lnTo>
                  <a:lnTo>
                    <a:pt x="156" y="1492"/>
                  </a:lnTo>
                  <a:lnTo>
                    <a:pt x="166" y="1492"/>
                  </a:lnTo>
                  <a:lnTo>
                    <a:pt x="186" y="1489"/>
                  </a:lnTo>
                  <a:lnTo>
                    <a:pt x="206" y="1485"/>
                  </a:lnTo>
                  <a:lnTo>
                    <a:pt x="227" y="1480"/>
                  </a:lnTo>
                  <a:lnTo>
                    <a:pt x="265" y="1468"/>
                  </a:lnTo>
                  <a:lnTo>
                    <a:pt x="290" y="1462"/>
                  </a:lnTo>
                  <a:lnTo>
                    <a:pt x="318" y="1460"/>
                  </a:lnTo>
                  <a:lnTo>
                    <a:pt x="372" y="1454"/>
                  </a:lnTo>
                  <a:lnTo>
                    <a:pt x="391" y="1453"/>
                  </a:lnTo>
                  <a:lnTo>
                    <a:pt x="407" y="1454"/>
                  </a:lnTo>
                  <a:lnTo>
                    <a:pt x="423" y="1456"/>
                  </a:lnTo>
                  <a:lnTo>
                    <a:pt x="440" y="1458"/>
                  </a:lnTo>
                  <a:lnTo>
                    <a:pt x="472" y="1465"/>
                  </a:lnTo>
                  <a:lnTo>
                    <a:pt x="506" y="1472"/>
                  </a:lnTo>
                  <a:lnTo>
                    <a:pt x="529" y="1476"/>
                  </a:lnTo>
                  <a:lnTo>
                    <a:pt x="556" y="1477"/>
                  </a:lnTo>
                  <a:lnTo>
                    <a:pt x="571" y="1479"/>
                  </a:lnTo>
                  <a:lnTo>
                    <a:pt x="583" y="1477"/>
                  </a:lnTo>
                  <a:lnTo>
                    <a:pt x="596" y="1476"/>
                  </a:lnTo>
                  <a:lnTo>
                    <a:pt x="608" y="1472"/>
                  </a:lnTo>
                  <a:lnTo>
                    <a:pt x="635" y="1460"/>
                  </a:lnTo>
                  <a:lnTo>
                    <a:pt x="662" y="1449"/>
                  </a:lnTo>
                  <a:lnTo>
                    <a:pt x="677" y="1443"/>
                  </a:lnTo>
                  <a:lnTo>
                    <a:pt x="692" y="1439"/>
                  </a:lnTo>
                  <a:lnTo>
                    <a:pt x="706" y="1437"/>
                  </a:lnTo>
                  <a:lnTo>
                    <a:pt x="721" y="1435"/>
                  </a:lnTo>
                  <a:lnTo>
                    <a:pt x="738" y="1434"/>
                  </a:lnTo>
                  <a:lnTo>
                    <a:pt x="754" y="1430"/>
                  </a:lnTo>
                  <a:lnTo>
                    <a:pt x="769" y="1424"/>
                  </a:lnTo>
                  <a:lnTo>
                    <a:pt x="782" y="1416"/>
                  </a:lnTo>
                  <a:lnTo>
                    <a:pt x="791" y="1407"/>
                  </a:lnTo>
                  <a:lnTo>
                    <a:pt x="801" y="1394"/>
                  </a:lnTo>
                  <a:lnTo>
                    <a:pt x="807" y="1380"/>
                  </a:lnTo>
                  <a:lnTo>
                    <a:pt x="813" y="1362"/>
                  </a:lnTo>
                  <a:lnTo>
                    <a:pt x="817" y="1340"/>
                  </a:lnTo>
                  <a:lnTo>
                    <a:pt x="820" y="1320"/>
                  </a:lnTo>
                  <a:lnTo>
                    <a:pt x="820" y="1300"/>
                  </a:lnTo>
                  <a:lnTo>
                    <a:pt x="820" y="1281"/>
                  </a:lnTo>
                  <a:lnTo>
                    <a:pt x="817" y="1260"/>
                  </a:lnTo>
                  <a:lnTo>
                    <a:pt x="815" y="1241"/>
                  </a:lnTo>
                  <a:lnTo>
                    <a:pt x="809" y="1199"/>
                  </a:lnTo>
                  <a:lnTo>
                    <a:pt x="806" y="1188"/>
                  </a:lnTo>
                  <a:lnTo>
                    <a:pt x="803" y="1177"/>
                  </a:lnTo>
                  <a:lnTo>
                    <a:pt x="802" y="1167"/>
                  </a:lnTo>
                  <a:lnTo>
                    <a:pt x="803" y="1156"/>
                  </a:lnTo>
                  <a:lnTo>
                    <a:pt x="803" y="1148"/>
                  </a:lnTo>
                  <a:lnTo>
                    <a:pt x="806" y="1139"/>
                  </a:lnTo>
                  <a:lnTo>
                    <a:pt x="810" y="1131"/>
                  </a:lnTo>
                  <a:lnTo>
                    <a:pt x="814" y="1125"/>
                  </a:lnTo>
                  <a:lnTo>
                    <a:pt x="824" y="1110"/>
                  </a:lnTo>
                  <a:lnTo>
                    <a:pt x="826" y="1101"/>
                  </a:lnTo>
                  <a:lnTo>
                    <a:pt x="829" y="109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7" name="Freeform 1711"/>
            <p:cNvSpPr>
              <a:spLocks/>
            </p:cNvSpPr>
            <p:nvPr/>
          </p:nvSpPr>
          <p:spPr bwMode="auto">
            <a:xfrm>
              <a:off x="2423668" y="2891311"/>
              <a:ext cx="241300" cy="49213"/>
            </a:xfrm>
            <a:custGeom>
              <a:avLst/>
              <a:gdLst>
                <a:gd name="T0" fmla="*/ 2147483647 w 457"/>
                <a:gd name="T1" fmla="*/ 2147483647 h 95"/>
                <a:gd name="T2" fmla="*/ 2147483647 w 457"/>
                <a:gd name="T3" fmla="*/ 2147483647 h 95"/>
                <a:gd name="T4" fmla="*/ 2147483647 w 457"/>
                <a:gd name="T5" fmla="*/ 2147483647 h 95"/>
                <a:gd name="T6" fmla="*/ 2147483647 w 457"/>
                <a:gd name="T7" fmla="*/ 2147483647 h 95"/>
                <a:gd name="T8" fmla="*/ 2147483647 w 457"/>
                <a:gd name="T9" fmla="*/ 2147483647 h 95"/>
                <a:gd name="T10" fmla="*/ 2147483647 w 457"/>
                <a:gd name="T11" fmla="*/ 2147483647 h 95"/>
                <a:gd name="T12" fmla="*/ 2147483647 w 457"/>
                <a:gd name="T13" fmla="*/ 0 h 95"/>
                <a:gd name="T14" fmla="*/ 2147483647 w 457"/>
                <a:gd name="T15" fmla="*/ 2147483647 h 95"/>
                <a:gd name="T16" fmla="*/ 2147483647 w 457"/>
                <a:gd name="T17" fmla="*/ 2147483647 h 95"/>
                <a:gd name="T18" fmla="*/ 2147483647 w 457"/>
                <a:gd name="T19" fmla="*/ 2147483647 h 95"/>
                <a:gd name="T20" fmla="*/ 2147483647 w 457"/>
                <a:gd name="T21" fmla="*/ 2147483647 h 95"/>
                <a:gd name="T22" fmla="*/ 2147483647 w 457"/>
                <a:gd name="T23" fmla="*/ 2147483647 h 95"/>
                <a:gd name="T24" fmla="*/ 2147483647 w 457"/>
                <a:gd name="T25" fmla="*/ 2147483647 h 95"/>
                <a:gd name="T26" fmla="*/ 2147483647 w 457"/>
                <a:gd name="T27" fmla="*/ 2147483647 h 95"/>
                <a:gd name="T28" fmla="*/ 2147483647 w 457"/>
                <a:gd name="T29" fmla="*/ 2147483647 h 95"/>
                <a:gd name="T30" fmla="*/ 2147483647 w 457"/>
                <a:gd name="T31" fmla="*/ 2147483647 h 95"/>
                <a:gd name="T32" fmla="*/ 2147483647 w 457"/>
                <a:gd name="T33" fmla="*/ 2147483647 h 95"/>
                <a:gd name="T34" fmla="*/ 2147483647 w 457"/>
                <a:gd name="T35" fmla="*/ 2147483647 h 95"/>
                <a:gd name="T36" fmla="*/ 2147483647 w 457"/>
                <a:gd name="T37" fmla="*/ 2147483647 h 95"/>
                <a:gd name="T38" fmla="*/ 2147483647 w 457"/>
                <a:gd name="T39" fmla="*/ 2147483647 h 95"/>
                <a:gd name="T40" fmla="*/ 2147483647 w 457"/>
                <a:gd name="T41" fmla="*/ 2147483647 h 95"/>
                <a:gd name="T42" fmla="*/ 2147483647 w 457"/>
                <a:gd name="T43" fmla="*/ 2147483647 h 95"/>
                <a:gd name="T44" fmla="*/ 2147483647 w 457"/>
                <a:gd name="T45" fmla="*/ 2147483647 h 95"/>
                <a:gd name="T46" fmla="*/ 2147483647 w 457"/>
                <a:gd name="T47" fmla="*/ 2147483647 h 95"/>
                <a:gd name="T48" fmla="*/ 2147483647 w 457"/>
                <a:gd name="T49" fmla="*/ 2147483647 h 95"/>
                <a:gd name="T50" fmla="*/ 2147483647 w 457"/>
                <a:gd name="T51" fmla="*/ 2147483647 h 95"/>
                <a:gd name="T52" fmla="*/ 2147483647 w 457"/>
                <a:gd name="T53" fmla="*/ 2147483647 h 95"/>
                <a:gd name="T54" fmla="*/ 2147483647 w 457"/>
                <a:gd name="T55" fmla="*/ 2147483647 h 95"/>
                <a:gd name="T56" fmla="*/ 2147483647 w 457"/>
                <a:gd name="T57" fmla="*/ 2147483647 h 95"/>
                <a:gd name="T58" fmla="*/ 2147483647 w 457"/>
                <a:gd name="T59" fmla="*/ 2147483647 h 95"/>
                <a:gd name="T60" fmla="*/ 2147483647 w 457"/>
                <a:gd name="T61" fmla="*/ 2147483647 h 95"/>
                <a:gd name="T62" fmla="*/ 2147483647 w 457"/>
                <a:gd name="T63" fmla="*/ 2147483647 h 95"/>
                <a:gd name="T64" fmla="*/ 2147483647 w 457"/>
                <a:gd name="T65" fmla="*/ 2147483647 h 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7" h="95">
                  <a:moveTo>
                    <a:pt x="454" y="71"/>
                  </a:moveTo>
                  <a:lnTo>
                    <a:pt x="454" y="71"/>
                  </a:lnTo>
                  <a:lnTo>
                    <a:pt x="448" y="64"/>
                  </a:lnTo>
                  <a:lnTo>
                    <a:pt x="441" y="57"/>
                  </a:lnTo>
                  <a:lnTo>
                    <a:pt x="431" y="50"/>
                  </a:lnTo>
                  <a:lnTo>
                    <a:pt x="422" y="43"/>
                  </a:lnTo>
                  <a:lnTo>
                    <a:pt x="400" y="33"/>
                  </a:lnTo>
                  <a:lnTo>
                    <a:pt x="376" y="23"/>
                  </a:lnTo>
                  <a:lnTo>
                    <a:pt x="351" y="14"/>
                  </a:lnTo>
                  <a:lnTo>
                    <a:pt x="327" y="8"/>
                  </a:lnTo>
                  <a:lnTo>
                    <a:pt x="304" y="4"/>
                  </a:lnTo>
                  <a:lnTo>
                    <a:pt x="285" y="3"/>
                  </a:lnTo>
                  <a:lnTo>
                    <a:pt x="209" y="0"/>
                  </a:lnTo>
                  <a:lnTo>
                    <a:pt x="172" y="0"/>
                  </a:lnTo>
                  <a:lnTo>
                    <a:pt x="153" y="1"/>
                  </a:lnTo>
                  <a:lnTo>
                    <a:pt x="134" y="5"/>
                  </a:lnTo>
                  <a:lnTo>
                    <a:pt x="116" y="8"/>
                  </a:lnTo>
                  <a:lnTo>
                    <a:pt x="100" y="14"/>
                  </a:lnTo>
                  <a:lnTo>
                    <a:pt x="69" y="24"/>
                  </a:lnTo>
                  <a:lnTo>
                    <a:pt x="41" y="38"/>
                  </a:lnTo>
                  <a:lnTo>
                    <a:pt x="9" y="50"/>
                  </a:lnTo>
                  <a:lnTo>
                    <a:pt x="4" y="53"/>
                  </a:lnTo>
                  <a:lnTo>
                    <a:pt x="1" y="58"/>
                  </a:lnTo>
                  <a:lnTo>
                    <a:pt x="0" y="62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6"/>
                  </a:lnTo>
                  <a:lnTo>
                    <a:pt x="11" y="77"/>
                  </a:lnTo>
                  <a:lnTo>
                    <a:pt x="16" y="76"/>
                  </a:lnTo>
                  <a:lnTo>
                    <a:pt x="35" y="68"/>
                  </a:lnTo>
                  <a:lnTo>
                    <a:pt x="54" y="58"/>
                  </a:lnTo>
                  <a:lnTo>
                    <a:pt x="72" y="49"/>
                  </a:lnTo>
                  <a:lnTo>
                    <a:pt x="92" y="42"/>
                  </a:lnTo>
                  <a:lnTo>
                    <a:pt x="111" y="37"/>
                  </a:lnTo>
                  <a:lnTo>
                    <a:pt x="133" y="31"/>
                  </a:lnTo>
                  <a:lnTo>
                    <a:pt x="154" y="28"/>
                  </a:lnTo>
                  <a:lnTo>
                    <a:pt x="178" y="26"/>
                  </a:lnTo>
                  <a:lnTo>
                    <a:pt x="199" y="24"/>
                  </a:lnTo>
                  <a:lnTo>
                    <a:pt x="222" y="24"/>
                  </a:lnTo>
                  <a:lnTo>
                    <a:pt x="244" y="26"/>
                  </a:lnTo>
                  <a:lnTo>
                    <a:pt x="264" y="28"/>
                  </a:lnTo>
                  <a:lnTo>
                    <a:pt x="306" y="35"/>
                  </a:lnTo>
                  <a:lnTo>
                    <a:pt x="329" y="39"/>
                  </a:lnTo>
                  <a:lnTo>
                    <a:pt x="354" y="46"/>
                  </a:lnTo>
                  <a:lnTo>
                    <a:pt x="378" y="53"/>
                  </a:lnTo>
                  <a:lnTo>
                    <a:pt x="400" y="62"/>
                  </a:lnTo>
                  <a:lnTo>
                    <a:pt x="411" y="68"/>
                  </a:lnTo>
                  <a:lnTo>
                    <a:pt x="419" y="75"/>
                  </a:lnTo>
                  <a:lnTo>
                    <a:pt x="427" y="83"/>
                  </a:lnTo>
                  <a:lnTo>
                    <a:pt x="435" y="90"/>
                  </a:lnTo>
                  <a:lnTo>
                    <a:pt x="439" y="94"/>
                  </a:lnTo>
                  <a:lnTo>
                    <a:pt x="445" y="95"/>
                  </a:lnTo>
                  <a:lnTo>
                    <a:pt x="449" y="94"/>
                  </a:lnTo>
                  <a:lnTo>
                    <a:pt x="453" y="91"/>
                  </a:lnTo>
                  <a:lnTo>
                    <a:pt x="456" y="87"/>
                  </a:lnTo>
                  <a:lnTo>
                    <a:pt x="457" y="81"/>
                  </a:lnTo>
                  <a:lnTo>
                    <a:pt x="457" y="76"/>
                  </a:lnTo>
                  <a:lnTo>
                    <a:pt x="454" y="7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8" name="Freeform 1712"/>
            <p:cNvSpPr>
              <a:spLocks/>
            </p:cNvSpPr>
            <p:nvPr/>
          </p:nvSpPr>
          <p:spPr bwMode="auto">
            <a:xfrm>
              <a:off x="2422081" y="2892898"/>
              <a:ext cx="125413" cy="68263"/>
            </a:xfrm>
            <a:custGeom>
              <a:avLst/>
              <a:gdLst>
                <a:gd name="T0" fmla="*/ 2147483647 w 237"/>
                <a:gd name="T1" fmla="*/ 2147483647 h 129"/>
                <a:gd name="T2" fmla="*/ 2147483647 w 237"/>
                <a:gd name="T3" fmla="*/ 2147483647 h 129"/>
                <a:gd name="T4" fmla="*/ 2147483647 w 237"/>
                <a:gd name="T5" fmla="*/ 2147483647 h 129"/>
                <a:gd name="T6" fmla="*/ 2147483647 w 237"/>
                <a:gd name="T7" fmla="*/ 2147483647 h 129"/>
                <a:gd name="T8" fmla="*/ 2147483647 w 237"/>
                <a:gd name="T9" fmla="*/ 2147483647 h 129"/>
                <a:gd name="T10" fmla="*/ 2147483647 w 237"/>
                <a:gd name="T11" fmla="*/ 2147483647 h 129"/>
                <a:gd name="T12" fmla="*/ 2147483647 w 237"/>
                <a:gd name="T13" fmla="*/ 2147483647 h 129"/>
                <a:gd name="T14" fmla="*/ 2147483647 w 237"/>
                <a:gd name="T15" fmla="*/ 2147483647 h 129"/>
                <a:gd name="T16" fmla="*/ 2147483647 w 237"/>
                <a:gd name="T17" fmla="*/ 2147483647 h 129"/>
                <a:gd name="T18" fmla="*/ 2147483647 w 237"/>
                <a:gd name="T19" fmla="*/ 2147483647 h 129"/>
                <a:gd name="T20" fmla="*/ 2147483647 w 237"/>
                <a:gd name="T21" fmla="*/ 2147483647 h 129"/>
                <a:gd name="T22" fmla="*/ 2147483647 w 237"/>
                <a:gd name="T23" fmla="*/ 2147483647 h 129"/>
                <a:gd name="T24" fmla="*/ 2147483647 w 237"/>
                <a:gd name="T25" fmla="*/ 2147483647 h 129"/>
                <a:gd name="T26" fmla="*/ 2147483647 w 237"/>
                <a:gd name="T27" fmla="*/ 2147483647 h 129"/>
                <a:gd name="T28" fmla="*/ 2147483647 w 237"/>
                <a:gd name="T29" fmla="*/ 2147483647 h 129"/>
                <a:gd name="T30" fmla="*/ 2147483647 w 237"/>
                <a:gd name="T31" fmla="*/ 2147483647 h 129"/>
                <a:gd name="T32" fmla="*/ 2147483647 w 237"/>
                <a:gd name="T33" fmla="*/ 2147483647 h 129"/>
                <a:gd name="T34" fmla="*/ 2147483647 w 237"/>
                <a:gd name="T35" fmla="*/ 2147483647 h 129"/>
                <a:gd name="T36" fmla="*/ 2147483647 w 237"/>
                <a:gd name="T37" fmla="*/ 2147483647 h 129"/>
                <a:gd name="T38" fmla="*/ 2147483647 w 237"/>
                <a:gd name="T39" fmla="*/ 2147483647 h 129"/>
                <a:gd name="T40" fmla="*/ 0 w 237"/>
                <a:gd name="T41" fmla="*/ 2147483647 h 129"/>
                <a:gd name="T42" fmla="*/ 2147483647 w 237"/>
                <a:gd name="T43" fmla="*/ 2147483647 h 129"/>
                <a:gd name="T44" fmla="*/ 2147483647 w 237"/>
                <a:gd name="T45" fmla="*/ 2147483647 h 129"/>
                <a:gd name="T46" fmla="*/ 2147483647 w 237"/>
                <a:gd name="T47" fmla="*/ 2147483647 h 129"/>
                <a:gd name="T48" fmla="*/ 2147483647 w 237"/>
                <a:gd name="T49" fmla="*/ 2147483647 h 129"/>
                <a:gd name="T50" fmla="*/ 2147483647 w 237"/>
                <a:gd name="T51" fmla="*/ 2147483647 h 129"/>
                <a:gd name="T52" fmla="*/ 2147483647 w 237"/>
                <a:gd name="T53" fmla="*/ 2147483647 h 129"/>
                <a:gd name="T54" fmla="*/ 2147483647 w 237"/>
                <a:gd name="T55" fmla="*/ 2147483647 h 129"/>
                <a:gd name="T56" fmla="*/ 2147483647 w 237"/>
                <a:gd name="T57" fmla="*/ 2147483647 h 129"/>
                <a:gd name="T58" fmla="*/ 2147483647 w 237"/>
                <a:gd name="T59" fmla="*/ 2147483647 h 129"/>
                <a:gd name="T60" fmla="*/ 2147483647 w 237"/>
                <a:gd name="T61" fmla="*/ 2147483647 h 129"/>
                <a:gd name="T62" fmla="*/ 2147483647 w 237"/>
                <a:gd name="T63" fmla="*/ 2147483647 h 129"/>
                <a:gd name="T64" fmla="*/ 2147483647 w 237"/>
                <a:gd name="T65" fmla="*/ 2147483647 h 129"/>
                <a:gd name="T66" fmla="*/ 2147483647 w 237"/>
                <a:gd name="T67" fmla="*/ 2147483647 h 129"/>
                <a:gd name="T68" fmla="*/ 2147483647 w 237"/>
                <a:gd name="T69" fmla="*/ 2147483647 h 129"/>
                <a:gd name="T70" fmla="*/ 2147483647 w 237"/>
                <a:gd name="T71" fmla="*/ 2147483647 h 129"/>
                <a:gd name="T72" fmla="*/ 2147483647 w 237"/>
                <a:gd name="T73" fmla="*/ 2147483647 h 129"/>
                <a:gd name="T74" fmla="*/ 2147483647 w 237"/>
                <a:gd name="T75" fmla="*/ 2147483647 h 129"/>
                <a:gd name="T76" fmla="*/ 2147483647 w 237"/>
                <a:gd name="T77" fmla="*/ 2147483647 h 129"/>
                <a:gd name="T78" fmla="*/ 2147483647 w 237"/>
                <a:gd name="T79" fmla="*/ 2147483647 h 129"/>
                <a:gd name="T80" fmla="*/ 2147483647 w 237"/>
                <a:gd name="T81" fmla="*/ 2147483647 h 129"/>
                <a:gd name="T82" fmla="*/ 2147483647 w 237"/>
                <a:gd name="T83" fmla="*/ 2147483647 h 129"/>
                <a:gd name="T84" fmla="*/ 2147483647 w 237"/>
                <a:gd name="T85" fmla="*/ 2147483647 h 129"/>
                <a:gd name="T86" fmla="*/ 2147483647 w 237"/>
                <a:gd name="T87" fmla="*/ 2147483647 h 129"/>
                <a:gd name="T88" fmla="*/ 2147483647 w 237"/>
                <a:gd name="T89" fmla="*/ 2147483647 h 129"/>
                <a:gd name="T90" fmla="*/ 2147483647 w 237"/>
                <a:gd name="T91" fmla="*/ 2147483647 h 129"/>
                <a:gd name="T92" fmla="*/ 2147483647 w 237"/>
                <a:gd name="T93" fmla="*/ 2147483647 h 129"/>
                <a:gd name="T94" fmla="*/ 2147483647 w 237"/>
                <a:gd name="T95" fmla="*/ 2147483647 h 129"/>
                <a:gd name="T96" fmla="*/ 2147483647 w 237"/>
                <a:gd name="T97" fmla="*/ 0 h 129"/>
                <a:gd name="T98" fmla="*/ 2147483647 w 237"/>
                <a:gd name="T99" fmla="*/ 2147483647 h 129"/>
                <a:gd name="T100" fmla="*/ 2147483647 w 237"/>
                <a:gd name="T101" fmla="*/ 2147483647 h 12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7" h="129">
                  <a:moveTo>
                    <a:pt x="221" y="2"/>
                  </a:moveTo>
                  <a:lnTo>
                    <a:pt x="221" y="2"/>
                  </a:lnTo>
                  <a:lnTo>
                    <a:pt x="210" y="6"/>
                  </a:lnTo>
                  <a:lnTo>
                    <a:pt x="199" y="13"/>
                  </a:lnTo>
                  <a:lnTo>
                    <a:pt x="180" y="28"/>
                  </a:lnTo>
                  <a:lnTo>
                    <a:pt x="160" y="41"/>
                  </a:lnTo>
                  <a:lnTo>
                    <a:pt x="149" y="48"/>
                  </a:lnTo>
                  <a:lnTo>
                    <a:pt x="138" y="53"/>
                  </a:lnTo>
                  <a:lnTo>
                    <a:pt x="123" y="60"/>
                  </a:lnTo>
                  <a:lnTo>
                    <a:pt x="108" y="67"/>
                  </a:lnTo>
                  <a:lnTo>
                    <a:pt x="77" y="82"/>
                  </a:lnTo>
                  <a:lnTo>
                    <a:pt x="61" y="90"/>
                  </a:lnTo>
                  <a:lnTo>
                    <a:pt x="46" y="95"/>
                  </a:lnTo>
                  <a:lnTo>
                    <a:pt x="30" y="101"/>
                  </a:lnTo>
                  <a:lnTo>
                    <a:pt x="13" y="102"/>
                  </a:lnTo>
                  <a:lnTo>
                    <a:pt x="8" y="105"/>
                  </a:lnTo>
                  <a:lnTo>
                    <a:pt x="4" y="108"/>
                  </a:lnTo>
                  <a:lnTo>
                    <a:pt x="1" y="112"/>
                  </a:lnTo>
                  <a:lnTo>
                    <a:pt x="0" y="117"/>
                  </a:lnTo>
                  <a:lnTo>
                    <a:pt x="1" y="122"/>
                  </a:lnTo>
                  <a:lnTo>
                    <a:pt x="4" y="127"/>
                  </a:lnTo>
                  <a:lnTo>
                    <a:pt x="8" y="129"/>
                  </a:lnTo>
                  <a:lnTo>
                    <a:pt x="13" y="129"/>
                  </a:lnTo>
                  <a:lnTo>
                    <a:pt x="24" y="128"/>
                  </a:lnTo>
                  <a:lnTo>
                    <a:pt x="34" y="125"/>
                  </a:lnTo>
                  <a:lnTo>
                    <a:pt x="54" y="120"/>
                  </a:lnTo>
                  <a:lnTo>
                    <a:pt x="91" y="106"/>
                  </a:lnTo>
                  <a:lnTo>
                    <a:pt x="110" y="99"/>
                  </a:lnTo>
                  <a:lnTo>
                    <a:pt x="126" y="90"/>
                  </a:lnTo>
                  <a:lnTo>
                    <a:pt x="157" y="74"/>
                  </a:lnTo>
                  <a:lnTo>
                    <a:pt x="172" y="66"/>
                  </a:lnTo>
                  <a:lnTo>
                    <a:pt x="187" y="56"/>
                  </a:lnTo>
                  <a:lnTo>
                    <a:pt x="207" y="40"/>
                  </a:lnTo>
                  <a:lnTo>
                    <a:pt x="218" y="33"/>
                  </a:lnTo>
                  <a:lnTo>
                    <a:pt x="228" y="28"/>
                  </a:lnTo>
                  <a:lnTo>
                    <a:pt x="233" y="23"/>
                  </a:lnTo>
                  <a:lnTo>
                    <a:pt x="236" y="19"/>
                  </a:lnTo>
                  <a:lnTo>
                    <a:pt x="237" y="14"/>
                  </a:lnTo>
                  <a:lnTo>
                    <a:pt x="236" y="9"/>
                  </a:lnTo>
                  <a:lnTo>
                    <a:pt x="234" y="4"/>
                  </a:lnTo>
                  <a:lnTo>
                    <a:pt x="230" y="2"/>
                  </a:lnTo>
                  <a:lnTo>
                    <a:pt x="226" y="0"/>
                  </a:lnTo>
                  <a:lnTo>
                    <a:pt x="221" y="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9" name="Freeform 1713"/>
            <p:cNvSpPr>
              <a:spLocks/>
            </p:cNvSpPr>
            <p:nvPr/>
          </p:nvSpPr>
          <p:spPr bwMode="auto">
            <a:xfrm>
              <a:off x="2563368" y="2896073"/>
              <a:ext cx="106363" cy="69850"/>
            </a:xfrm>
            <a:custGeom>
              <a:avLst/>
              <a:gdLst>
                <a:gd name="T0" fmla="*/ 2147483647 w 200"/>
                <a:gd name="T1" fmla="*/ 2147483647 h 133"/>
                <a:gd name="T2" fmla="*/ 2147483647 w 200"/>
                <a:gd name="T3" fmla="*/ 2147483647 h 133"/>
                <a:gd name="T4" fmla="*/ 2147483647 w 200"/>
                <a:gd name="T5" fmla="*/ 2147483647 h 133"/>
                <a:gd name="T6" fmla="*/ 2147483647 w 200"/>
                <a:gd name="T7" fmla="*/ 2147483647 h 133"/>
                <a:gd name="T8" fmla="*/ 2147483647 w 200"/>
                <a:gd name="T9" fmla="*/ 2147483647 h 133"/>
                <a:gd name="T10" fmla="*/ 2147483647 w 200"/>
                <a:gd name="T11" fmla="*/ 2147483647 h 133"/>
                <a:gd name="T12" fmla="*/ 2147483647 w 200"/>
                <a:gd name="T13" fmla="*/ 2147483647 h 133"/>
                <a:gd name="T14" fmla="*/ 2147483647 w 200"/>
                <a:gd name="T15" fmla="*/ 2147483647 h 133"/>
                <a:gd name="T16" fmla="*/ 2147483647 w 200"/>
                <a:gd name="T17" fmla="*/ 2147483647 h 133"/>
                <a:gd name="T18" fmla="*/ 2147483647 w 200"/>
                <a:gd name="T19" fmla="*/ 2147483647 h 133"/>
                <a:gd name="T20" fmla="*/ 2147483647 w 200"/>
                <a:gd name="T21" fmla="*/ 2147483647 h 133"/>
                <a:gd name="T22" fmla="*/ 2147483647 w 200"/>
                <a:gd name="T23" fmla="*/ 2147483647 h 133"/>
                <a:gd name="T24" fmla="*/ 2147483647 w 200"/>
                <a:gd name="T25" fmla="*/ 2147483647 h 133"/>
                <a:gd name="T26" fmla="*/ 2147483647 w 200"/>
                <a:gd name="T27" fmla="*/ 2147483647 h 133"/>
                <a:gd name="T28" fmla="*/ 2147483647 w 200"/>
                <a:gd name="T29" fmla="*/ 0 h 133"/>
                <a:gd name="T30" fmla="*/ 2147483647 w 200"/>
                <a:gd name="T31" fmla="*/ 0 h 133"/>
                <a:gd name="T32" fmla="*/ 2147483647 w 200"/>
                <a:gd name="T33" fmla="*/ 2147483647 h 133"/>
                <a:gd name="T34" fmla="*/ 2147483647 w 200"/>
                <a:gd name="T35" fmla="*/ 2147483647 h 133"/>
                <a:gd name="T36" fmla="*/ 2147483647 w 200"/>
                <a:gd name="T37" fmla="*/ 2147483647 h 133"/>
                <a:gd name="T38" fmla="*/ 0 w 200"/>
                <a:gd name="T39" fmla="*/ 2147483647 h 133"/>
                <a:gd name="T40" fmla="*/ 2147483647 w 200"/>
                <a:gd name="T41" fmla="*/ 2147483647 h 133"/>
                <a:gd name="T42" fmla="*/ 2147483647 w 200"/>
                <a:gd name="T43" fmla="*/ 2147483647 h 133"/>
                <a:gd name="T44" fmla="*/ 2147483647 w 200"/>
                <a:gd name="T45" fmla="*/ 2147483647 h 133"/>
                <a:gd name="T46" fmla="*/ 2147483647 w 200"/>
                <a:gd name="T47" fmla="*/ 2147483647 h 133"/>
                <a:gd name="T48" fmla="*/ 2147483647 w 200"/>
                <a:gd name="T49" fmla="*/ 2147483647 h 133"/>
                <a:gd name="T50" fmla="*/ 2147483647 w 200"/>
                <a:gd name="T51" fmla="*/ 2147483647 h 133"/>
                <a:gd name="T52" fmla="*/ 2147483647 w 200"/>
                <a:gd name="T53" fmla="*/ 2147483647 h 133"/>
                <a:gd name="T54" fmla="*/ 2147483647 w 200"/>
                <a:gd name="T55" fmla="*/ 2147483647 h 133"/>
                <a:gd name="T56" fmla="*/ 2147483647 w 200"/>
                <a:gd name="T57" fmla="*/ 2147483647 h 133"/>
                <a:gd name="T58" fmla="*/ 2147483647 w 200"/>
                <a:gd name="T59" fmla="*/ 2147483647 h 133"/>
                <a:gd name="T60" fmla="*/ 2147483647 w 200"/>
                <a:gd name="T61" fmla="*/ 2147483647 h 133"/>
                <a:gd name="T62" fmla="*/ 2147483647 w 200"/>
                <a:gd name="T63" fmla="*/ 2147483647 h 133"/>
                <a:gd name="T64" fmla="*/ 2147483647 w 200"/>
                <a:gd name="T65" fmla="*/ 2147483647 h 133"/>
                <a:gd name="T66" fmla="*/ 2147483647 w 200"/>
                <a:gd name="T67" fmla="*/ 2147483647 h 133"/>
                <a:gd name="T68" fmla="*/ 2147483647 w 200"/>
                <a:gd name="T69" fmla="*/ 2147483647 h 133"/>
                <a:gd name="T70" fmla="*/ 2147483647 w 200"/>
                <a:gd name="T71" fmla="*/ 2147483647 h 133"/>
                <a:gd name="T72" fmla="*/ 2147483647 w 200"/>
                <a:gd name="T73" fmla="*/ 2147483647 h 133"/>
                <a:gd name="T74" fmla="*/ 2147483647 w 200"/>
                <a:gd name="T75" fmla="*/ 2147483647 h 133"/>
                <a:gd name="T76" fmla="*/ 2147483647 w 200"/>
                <a:gd name="T77" fmla="*/ 2147483647 h 133"/>
                <a:gd name="T78" fmla="*/ 2147483647 w 200"/>
                <a:gd name="T79" fmla="*/ 2147483647 h 133"/>
                <a:gd name="T80" fmla="*/ 2147483647 w 200"/>
                <a:gd name="T81" fmla="*/ 2147483647 h 133"/>
                <a:gd name="T82" fmla="*/ 2147483647 w 200"/>
                <a:gd name="T83" fmla="*/ 2147483647 h 133"/>
                <a:gd name="T84" fmla="*/ 2147483647 w 200"/>
                <a:gd name="T85" fmla="*/ 2147483647 h 1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00" h="133">
                  <a:moveTo>
                    <a:pt x="192" y="106"/>
                  </a:moveTo>
                  <a:lnTo>
                    <a:pt x="192" y="106"/>
                  </a:lnTo>
                  <a:lnTo>
                    <a:pt x="151" y="91"/>
                  </a:lnTo>
                  <a:lnTo>
                    <a:pt x="131" y="83"/>
                  </a:lnTo>
                  <a:lnTo>
                    <a:pt x="112" y="74"/>
                  </a:lnTo>
                  <a:lnTo>
                    <a:pt x="89" y="60"/>
                  </a:lnTo>
                  <a:lnTo>
                    <a:pt x="64" y="45"/>
                  </a:lnTo>
                  <a:lnTo>
                    <a:pt x="52" y="37"/>
                  </a:lnTo>
                  <a:lnTo>
                    <a:pt x="42" y="28"/>
                  </a:lnTo>
                  <a:lnTo>
                    <a:pt x="33" y="18"/>
                  </a:lnTo>
                  <a:lnTo>
                    <a:pt x="26" y="7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3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8" y="30"/>
                  </a:lnTo>
                  <a:lnTo>
                    <a:pt x="17" y="40"/>
                  </a:lnTo>
                  <a:lnTo>
                    <a:pt x="26" y="49"/>
                  </a:lnTo>
                  <a:lnTo>
                    <a:pt x="36" y="57"/>
                  </a:lnTo>
                  <a:lnTo>
                    <a:pt x="57" y="71"/>
                  </a:lnTo>
                  <a:lnTo>
                    <a:pt x="78" y="85"/>
                  </a:lnTo>
                  <a:lnTo>
                    <a:pt x="103" y="100"/>
                  </a:lnTo>
                  <a:lnTo>
                    <a:pt x="129" y="112"/>
                  </a:lnTo>
                  <a:lnTo>
                    <a:pt x="156" y="123"/>
                  </a:lnTo>
                  <a:lnTo>
                    <a:pt x="184" y="132"/>
                  </a:lnTo>
                  <a:lnTo>
                    <a:pt x="190" y="133"/>
                  </a:lnTo>
                  <a:lnTo>
                    <a:pt x="194" y="131"/>
                  </a:lnTo>
                  <a:lnTo>
                    <a:pt x="198" y="128"/>
                  </a:lnTo>
                  <a:lnTo>
                    <a:pt x="200" y="123"/>
                  </a:lnTo>
                  <a:lnTo>
                    <a:pt x="200" y="118"/>
                  </a:lnTo>
                  <a:lnTo>
                    <a:pt x="200" y="113"/>
                  </a:lnTo>
                  <a:lnTo>
                    <a:pt x="196" y="109"/>
                  </a:lnTo>
                  <a:lnTo>
                    <a:pt x="192" y="1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0" name="Freeform 1714"/>
            <p:cNvSpPr>
              <a:spLocks/>
            </p:cNvSpPr>
            <p:nvPr/>
          </p:nvSpPr>
          <p:spPr bwMode="auto">
            <a:xfrm>
              <a:off x="2483993" y="2951636"/>
              <a:ext cx="15875" cy="174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0 w 30"/>
                <a:gd name="T7" fmla="*/ 2147483647 h 33"/>
                <a:gd name="T8" fmla="*/ 0 w 30"/>
                <a:gd name="T9" fmla="*/ 2147483647 h 33"/>
                <a:gd name="T10" fmla="*/ 0 w 30"/>
                <a:gd name="T11" fmla="*/ 2147483647 h 33"/>
                <a:gd name="T12" fmla="*/ 0 w 30"/>
                <a:gd name="T13" fmla="*/ 2147483647 h 33"/>
                <a:gd name="T14" fmla="*/ 2147483647 w 30"/>
                <a:gd name="T15" fmla="*/ 2147483647 h 33"/>
                <a:gd name="T16" fmla="*/ 2147483647 w 30"/>
                <a:gd name="T17" fmla="*/ 2147483647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2147483647 h 33"/>
                <a:gd name="T32" fmla="*/ 2147483647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2147483647 w 30"/>
                <a:gd name="T39" fmla="*/ 2147483647 h 33"/>
                <a:gd name="T40" fmla="*/ 2147483647 w 30"/>
                <a:gd name="T41" fmla="*/ 0 h 33"/>
                <a:gd name="T42" fmla="*/ 2147483647 w 30"/>
                <a:gd name="T43" fmla="*/ 0 h 33"/>
                <a:gd name="T44" fmla="*/ 2147483647 w 30"/>
                <a:gd name="T45" fmla="*/ 2147483647 h 33"/>
                <a:gd name="T46" fmla="*/ 2147483647 w 30"/>
                <a:gd name="T47" fmla="*/ 2147483647 h 33"/>
                <a:gd name="T48" fmla="*/ 2147483647 w 30"/>
                <a:gd name="T49" fmla="*/ 2147483647 h 33"/>
                <a:gd name="T50" fmla="*/ 2147483647 w 30"/>
                <a:gd name="T51" fmla="*/ 2147483647 h 3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0" h="33">
                  <a:moveTo>
                    <a:pt x="4" y="10"/>
                  </a:moveTo>
                  <a:lnTo>
                    <a:pt x="4" y="10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7" y="31"/>
                  </a:lnTo>
                  <a:lnTo>
                    <a:pt x="11" y="33"/>
                  </a:lnTo>
                  <a:lnTo>
                    <a:pt x="16" y="33"/>
                  </a:lnTo>
                  <a:lnTo>
                    <a:pt x="23" y="30"/>
                  </a:lnTo>
                  <a:lnTo>
                    <a:pt x="27" y="26"/>
                  </a:lnTo>
                  <a:lnTo>
                    <a:pt x="30" y="19"/>
                  </a:lnTo>
                  <a:lnTo>
                    <a:pt x="30" y="12"/>
                  </a:lnTo>
                  <a:lnTo>
                    <a:pt x="30" y="7"/>
                  </a:lnTo>
                  <a:lnTo>
                    <a:pt x="27" y="3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1" name="Freeform 1715"/>
            <p:cNvSpPr>
              <a:spLocks/>
            </p:cNvSpPr>
            <p:nvPr/>
          </p:nvSpPr>
          <p:spPr bwMode="auto">
            <a:xfrm>
              <a:off x="2595118" y="2954811"/>
              <a:ext cx="17463" cy="15875"/>
            </a:xfrm>
            <a:custGeom>
              <a:avLst/>
              <a:gdLst>
                <a:gd name="T0" fmla="*/ 2147483647 w 34"/>
                <a:gd name="T1" fmla="*/ 0 h 31"/>
                <a:gd name="T2" fmla="*/ 2147483647 w 34"/>
                <a:gd name="T3" fmla="*/ 0 h 31"/>
                <a:gd name="T4" fmla="*/ 2147483647 w 34"/>
                <a:gd name="T5" fmla="*/ 0 h 31"/>
                <a:gd name="T6" fmla="*/ 2147483647 w 34"/>
                <a:gd name="T7" fmla="*/ 2147483647 h 31"/>
                <a:gd name="T8" fmla="*/ 2147483647 w 34"/>
                <a:gd name="T9" fmla="*/ 2147483647 h 31"/>
                <a:gd name="T10" fmla="*/ 2147483647 w 34"/>
                <a:gd name="T11" fmla="*/ 2147483647 h 31"/>
                <a:gd name="T12" fmla="*/ 0 w 34"/>
                <a:gd name="T13" fmla="*/ 2147483647 h 31"/>
                <a:gd name="T14" fmla="*/ 0 w 34"/>
                <a:gd name="T15" fmla="*/ 2147483647 h 31"/>
                <a:gd name="T16" fmla="*/ 2147483647 w 34"/>
                <a:gd name="T17" fmla="*/ 2147483647 h 31"/>
                <a:gd name="T18" fmla="*/ 2147483647 w 34"/>
                <a:gd name="T19" fmla="*/ 2147483647 h 31"/>
                <a:gd name="T20" fmla="*/ 2147483647 w 34"/>
                <a:gd name="T21" fmla="*/ 2147483647 h 31"/>
                <a:gd name="T22" fmla="*/ 2147483647 w 34"/>
                <a:gd name="T23" fmla="*/ 2147483647 h 31"/>
                <a:gd name="T24" fmla="*/ 2147483647 w 34"/>
                <a:gd name="T25" fmla="*/ 2147483647 h 31"/>
                <a:gd name="T26" fmla="*/ 2147483647 w 34"/>
                <a:gd name="T27" fmla="*/ 2147483647 h 31"/>
                <a:gd name="T28" fmla="*/ 2147483647 w 34"/>
                <a:gd name="T29" fmla="*/ 2147483647 h 31"/>
                <a:gd name="T30" fmla="*/ 2147483647 w 34"/>
                <a:gd name="T31" fmla="*/ 2147483647 h 31"/>
                <a:gd name="T32" fmla="*/ 2147483647 w 34"/>
                <a:gd name="T33" fmla="*/ 2147483647 h 31"/>
                <a:gd name="T34" fmla="*/ 2147483647 w 34"/>
                <a:gd name="T35" fmla="*/ 2147483647 h 31"/>
                <a:gd name="T36" fmla="*/ 2147483647 w 34"/>
                <a:gd name="T37" fmla="*/ 2147483647 h 31"/>
                <a:gd name="T38" fmla="*/ 2147483647 w 34"/>
                <a:gd name="T39" fmla="*/ 2147483647 h 31"/>
                <a:gd name="T40" fmla="*/ 2147483647 w 34"/>
                <a:gd name="T41" fmla="*/ 2147483647 h 31"/>
                <a:gd name="T42" fmla="*/ 2147483647 w 34"/>
                <a:gd name="T43" fmla="*/ 2147483647 h 31"/>
                <a:gd name="T44" fmla="*/ 2147483647 w 34"/>
                <a:gd name="T45" fmla="*/ 2147483647 h 31"/>
                <a:gd name="T46" fmla="*/ 2147483647 w 34"/>
                <a:gd name="T47" fmla="*/ 2147483647 h 31"/>
                <a:gd name="T48" fmla="*/ 2147483647 w 34"/>
                <a:gd name="T49" fmla="*/ 2147483647 h 31"/>
                <a:gd name="T50" fmla="*/ 2147483647 w 34"/>
                <a:gd name="T51" fmla="*/ 0 h 31"/>
                <a:gd name="T52" fmla="*/ 2147483647 w 34"/>
                <a:gd name="T53" fmla="*/ 0 h 3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4" h="31">
                  <a:moveTo>
                    <a:pt x="20" y="0"/>
                  </a:moveTo>
                  <a:lnTo>
                    <a:pt x="13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5" y="24"/>
                  </a:lnTo>
                  <a:lnTo>
                    <a:pt x="8" y="28"/>
                  </a:lnTo>
                  <a:lnTo>
                    <a:pt x="12" y="30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5" y="28"/>
                  </a:lnTo>
                  <a:lnTo>
                    <a:pt x="30" y="24"/>
                  </a:lnTo>
                  <a:lnTo>
                    <a:pt x="32" y="20"/>
                  </a:lnTo>
                  <a:lnTo>
                    <a:pt x="34" y="13"/>
                  </a:lnTo>
                  <a:lnTo>
                    <a:pt x="32" y="9"/>
                  </a:lnTo>
                  <a:lnTo>
                    <a:pt x="30" y="4"/>
                  </a:lnTo>
                  <a:lnTo>
                    <a:pt x="25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2" name="Freeform 1716"/>
            <p:cNvSpPr>
              <a:spLocks/>
            </p:cNvSpPr>
            <p:nvPr/>
          </p:nvSpPr>
          <p:spPr bwMode="auto">
            <a:xfrm>
              <a:off x="2488756" y="2975448"/>
              <a:ext cx="117475" cy="46038"/>
            </a:xfrm>
            <a:custGeom>
              <a:avLst/>
              <a:gdLst>
                <a:gd name="T0" fmla="*/ 2147483647 w 224"/>
                <a:gd name="T1" fmla="*/ 2147483647 h 87"/>
                <a:gd name="T2" fmla="*/ 2147483647 w 224"/>
                <a:gd name="T3" fmla="*/ 2147483647 h 87"/>
                <a:gd name="T4" fmla="*/ 2147483647 w 224"/>
                <a:gd name="T5" fmla="*/ 2147483647 h 87"/>
                <a:gd name="T6" fmla="*/ 2147483647 w 224"/>
                <a:gd name="T7" fmla="*/ 2147483647 h 87"/>
                <a:gd name="T8" fmla="*/ 2147483647 w 224"/>
                <a:gd name="T9" fmla="*/ 2147483647 h 87"/>
                <a:gd name="T10" fmla="*/ 2147483647 w 224"/>
                <a:gd name="T11" fmla="*/ 2147483647 h 87"/>
                <a:gd name="T12" fmla="*/ 2147483647 w 224"/>
                <a:gd name="T13" fmla="*/ 2147483647 h 87"/>
                <a:gd name="T14" fmla="*/ 2147483647 w 224"/>
                <a:gd name="T15" fmla="*/ 0 h 87"/>
                <a:gd name="T16" fmla="*/ 2147483647 w 224"/>
                <a:gd name="T17" fmla="*/ 0 h 87"/>
                <a:gd name="T18" fmla="*/ 2147483647 w 224"/>
                <a:gd name="T19" fmla="*/ 2147483647 h 87"/>
                <a:gd name="T20" fmla="*/ 2147483647 w 224"/>
                <a:gd name="T21" fmla="*/ 2147483647 h 87"/>
                <a:gd name="T22" fmla="*/ 0 w 224"/>
                <a:gd name="T23" fmla="*/ 2147483647 h 87"/>
                <a:gd name="T24" fmla="*/ 0 w 224"/>
                <a:gd name="T25" fmla="*/ 2147483647 h 87"/>
                <a:gd name="T26" fmla="*/ 2147483647 w 224"/>
                <a:gd name="T27" fmla="*/ 2147483647 h 87"/>
                <a:gd name="T28" fmla="*/ 2147483647 w 224"/>
                <a:gd name="T29" fmla="*/ 2147483647 h 87"/>
                <a:gd name="T30" fmla="*/ 2147483647 w 224"/>
                <a:gd name="T31" fmla="*/ 2147483647 h 87"/>
                <a:gd name="T32" fmla="*/ 2147483647 w 224"/>
                <a:gd name="T33" fmla="*/ 2147483647 h 87"/>
                <a:gd name="T34" fmla="*/ 2147483647 w 224"/>
                <a:gd name="T35" fmla="*/ 2147483647 h 87"/>
                <a:gd name="T36" fmla="*/ 2147483647 w 224"/>
                <a:gd name="T37" fmla="*/ 2147483647 h 87"/>
                <a:gd name="T38" fmla="*/ 2147483647 w 224"/>
                <a:gd name="T39" fmla="*/ 2147483647 h 87"/>
                <a:gd name="T40" fmla="*/ 2147483647 w 224"/>
                <a:gd name="T41" fmla="*/ 2147483647 h 87"/>
                <a:gd name="T42" fmla="*/ 2147483647 w 224"/>
                <a:gd name="T43" fmla="*/ 2147483647 h 87"/>
                <a:gd name="T44" fmla="*/ 2147483647 w 224"/>
                <a:gd name="T45" fmla="*/ 2147483647 h 87"/>
                <a:gd name="T46" fmla="*/ 2147483647 w 224"/>
                <a:gd name="T47" fmla="*/ 2147483647 h 87"/>
                <a:gd name="T48" fmla="*/ 2147483647 w 224"/>
                <a:gd name="T49" fmla="*/ 2147483647 h 87"/>
                <a:gd name="T50" fmla="*/ 2147483647 w 224"/>
                <a:gd name="T51" fmla="*/ 2147483647 h 87"/>
                <a:gd name="T52" fmla="*/ 2147483647 w 224"/>
                <a:gd name="T53" fmla="*/ 2147483647 h 87"/>
                <a:gd name="T54" fmla="*/ 2147483647 w 224"/>
                <a:gd name="T55" fmla="*/ 2147483647 h 87"/>
                <a:gd name="T56" fmla="*/ 2147483647 w 224"/>
                <a:gd name="T57" fmla="*/ 2147483647 h 87"/>
                <a:gd name="T58" fmla="*/ 2147483647 w 224"/>
                <a:gd name="T59" fmla="*/ 2147483647 h 87"/>
                <a:gd name="T60" fmla="*/ 2147483647 w 224"/>
                <a:gd name="T61" fmla="*/ 2147483647 h 87"/>
                <a:gd name="T62" fmla="*/ 2147483647 w 224"/>
                <a:gd name="T63" fmla="*/ 2147483647 h 87"/>
                <a:gd name="T64" fmla="*/ 2147483647 w 224"/>
                <a:gd name="T65" fmla="*/ 2147483647 h 87"/>
                <a:gd name="T66" fmla="*/ 2147483647 w 224"/>
                <a:gd name="T67" fmla="*/ 2147483647 h 87"/>
                <a:gd name="T68" fmla="*/ 2147483647 w 224"/>
                <a:gd name="T69" fmla="*/ 2147483647 h 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4" h="87">
                  <a:moveTo>
                    <a:pt x="222" y="21"/>
                  </a:moveTo>
                  <a:lnTo>
                    <a:pt x="222" y="21"/>
                  </a:lnTo>
                  <a:lnTo>
                    <a:pt x="220" y="16"/>
                  </a:lnTo>
                  <a:lnTo>
                    <a:pt x="216" y="12"/>
                  </a:lnTo>
                  <a:lnTo>
                    <a:pt x="210" y="9"/>
                  </a:lnTo>
                  <a:lnTo>
                    <a:pt x="203" y="11"/>
                  </a:lnTo>
                  <a:lnTo>
                    <a:pt x="198" y="12"/>
                  </a:lnTo>
                  <a:lnTo>
                    <a:pt x="175" y="11"/>
                  </a:lnTo>
                  <a:lnTo>
                    <a:pt x="153" y="11"/>
                  </a:lnTo>
                  <a:lnTo>
                    <a:pt x="107" y="11"/>
                  </a:lnTo>
                  <a:lnTo>
                    <a:pt x="85" y="11"/>
                  </a:lnTo>
                  <a:lnTo>
                    <a:pt x="62" y="9"/>
                  </a:lnTo>
                  <a:lnTo>
                    <a:pt x="39" y="5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5" y="28"/>
                  </a:lnTo>
                  <a:lnTo>
                    <a:pt x="11" y="40"/>
                  </a:lnTo>
                  <a:lnTo>
                    <a:pt x="13" y="46"/>
                  </a:lnTo>
                  <a:lnTo>
                    <a:pt x="19" y="50"/>
                  </a:lnTo>
                  <a:lnTo>
                    <a:pt x="24" y="57"/>
                  </a:lnTo>
                  <a:lnTo>
                    <a:pt x="31" y="62"/>
                  </a:lnTo>
                  <a:lnTo>
                    <a:pt x="39" y="68"/>
                  </a:lnTo>
                  <a:lnTo>
                    <a:pt x="47" y="72"/>
                  </a:lnTo>
                  <a:lnTo>
                    <a:pt x="65" y="80"/>
                  </a:lnTo>
                  <a:lnTo>
                    <a:pt x="81" y="84"/>
                  </a:lnTo>
                  <a:lnTo>
                    <a:pt x="92" y="87"/>
                  </a:lnTo>
                  <a:lnTo>
                    <a:pt x="106" y="87"/>
                  </a:lnTo>
                  <a:lnTo>
                    <a:pt x="133" y="85"/>
                  </a:lnTo>
                  <a:lnTo>
                    <a:pt x="142" y="85"/>
                  </a:lnTo>
                  <a:lnTo>
                    <a:pt x="152" y="84"/>
                  </a:lnTo>
                  <a:lnTo>
                    <a:pt x="159" y="84"/>
                  </a:lnTo>
                  <a:lnTo>
                    <a:pt x="174" y="81"/>
                  </a:lnTo>
                  <a:lnTo>
                    <a:pt x="186" y="76"/>
                  </a:lnTo>
                  <a:lnTo>
                    <a:pt x="198" y="69"/>
                  </a:lnTo>
                  <a:lnTo>
                    <a:pt x="210" y="61"/>
                  </a:lnTo>
                  <a:lnTo>
                    <a:pt x="212" y="58"/>
                  </a:lnTo>
                  <a:lnTo>
                    <a:pt x="214" y="55"/>
                  </a:lnTo>
                  <a:lnTo>
                    <a:pt x="214" y="50"/>
                  </a:lnTo>
                  <a:lnTo>
                    <a:pt x="220" y="39"/>
                  </a:lnTo>
                  <a:lnTo>
                    <a:pt x="221" y="38"/>
                  </a:lnTo>
                  <a:lnTo>
                    <a:pt x="221" y="36"/>
                  </a:lnTo>
                  <a:lnTo>
                    <a:pt x="224" y="31"/>
                  </a:lnTo>
                  <a:lnTo>
                    <a:pt x="224" y="25"/>
                  </a:lnTo>
                  <a:lnTo>
                    <a:pt x="222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3" name="Freeform 1717"/>
            <p:cNvSpPr>
              <a:spLocks/>
            </p:cNvSpPr>
            <p:nvPr/>
          </p:nvSpPr>
          <p:spPr bwMode="auto">
            <a:xfrm>
              <a:off x="2674493" y="3140548"/>
              <a:ext cx="46038" cy="193675"/>
            </a:xfrm>
            <a:custGeom>
              <a:avLst/>
              <a:gdLst>
                <a:gd name="T0" fmla="*/ 2147483647 w 86"/>
                <a:gd name="T1" fmla="*/ 2147483647 h 367"/>
                <a:gd name="T2" fmla="*/ 2147483647 w 86"/>
                <a:gd name="T3" fmla="*/ 2147483647 h 367"/>
                <a:gd name="T4" fmla="*/ 2147483647 w 86"/>
                <a:gd name="T5" fmla="*/ 2147483647 h 367"/>
                <a:gd name="T6" fmla="*/ 2147483647 w 86"/>
                <a:gd name="T7" fmla="*/ 2147483647 h 367"/>
                <a:gd name="T8" fmla="*/ 2147483647 w 86"/>
                <a:gd name="T9" fmla="*/ 2147483647 h 367"/>
                <a:gd name="T10" fmla="*/ 2147483647 w 86"/>
                <a:gd name="T11" fmla="*/ 2147483647 h 367"/>
                <a:gd name="T12" fmla="*/ 2147483647 w 86"/>
                <a:gd name="T13" fmla="*/ 2147483647 h 367"/>
                <a:gd name="T14" fmla="*/ 2147483647 w 86"/>
                <a:gd name="T15" fmla="*/ 2147483647 h 367"/>
                <a:gd name="T16" fmla="*/ 2147483647 w 86"/>
                <a:gd name="T17" fmla="*/ 2147483647 h 367"/>
                <a:gd name="T18" fmla="*/ 2147483647 w 86"/>
                <a:gd name="T19" fmla="*/ 2147483647 h 367"/>
                <a:gd name="T20" fmla="*/ 2147483647 w 86"/>
                <a:gd name="T21" fmla="*/ 2147483647 h 367"/>
                <a:gd name="T22" fmla="*/ 2147483647 w 86"/>
                <a:gd name="T23" fmla="*/ 0 h 367"/>
                <a:gd name="T24" fmla="*/ 2147483647 w 86"/>
                <a:gd name="T25" fmla="*/ 2147483647 h 367"/>
                <a:gd name="T26" fmla="*/ 2147483647 w 86"/>
                <a:gd name="T27" fmla="*/ 2147483647 h 367"/>
                <a:gd name="T28" fmla="*/ 2147483647 w 86"/>
                <a:gd name="T29" fmla="*/ 2147483647 h 367"/>
                <a:gd name="T30" fmla="*/ 2147483647 w 86"/>
                <a:gd name="T31" fmla="*/ 2147483647 h 367"/>
                <a:gd name="T32" fmla="*/ 2147483647 w 86"/>
                <a:gd name="T33" fmla="*/ 2147483647 h 367"/>
                <a:gd name="T34" fmla="*/ 2147483647 w 86"/>
                <a:gd name="T35" fmla="*/ 2147483647 h 367"/>
                <a:gd name="T36" fmla="*/ 2147483647 w 86"/>
                <a:gd name="T37" fmla="*/ 2147483647 h 367"/>
                <a:gd name="T38" fmla="*/ 2147483647 w 86"/>
                <a:gd name="T39" fmla="*/ 2147483647 h 367"/>
                <a:gd name="T40" fmla="*/ 0 w 86"/>
                <a:gd name="T41" fmla="*/ 2147483647 h 367"/>
                <a:gd name="T42" fmla="*/ 2147483647 w 86"/>
                <a:gd name="T43" fmla="*/ 2147483647 h 367"/>
                <a:gd name="T44" fmla="*/ 2147483647 w 86"/>
                <a:gd name="T45" fmla="*/ 2147483647 h 367"/>
                <a:gd name="T46" fmla="*/ 2147483647 w 86"/>
                <a:gd name="T47" fmla="*/ 2147483647 h 367"/>
                <a:gd name="T48" fmla="*/ 2147483647 w 86"/>
                <a:gd name="T49" fmla="*/ 2147483647 h 367"/>
                <a:gd name="T50" fmla="*/ 2147483647 w 86"/>
                <a:gd name="T51" fmla="*/ 2147483647 h 367"/>
                <a:gd name="T52" fmla="*/ 2147483647 w 86"/>
                <a:gd name="T53" fmla="*/ 2147483647 h 367"/>
                <a:gd name="T54" fmla="*/ 2147483647 w 86"/>
                <a:gd name="T55" fmla="*/ 2147483647 h 367"/>
                <a:gd name="T56" fmla="*/ 2147483647 w 86"/>
                <a:gd name="T57" fmla="*/ 2147483647 h 367"/>
                <a:gd name="T58" fmla="*/ 2147483647 w 86"/>
                <a:gd name="T59" fmla="*/ 2147483647 h 367"/>
                <a:gd name="T60" fmla="*/ 2147483647 w 86"/>
                <a:gd name="T61" fmla="*/ 2147483647 h 367"/>
                <a:gd name="T62" fmla="*/ 2147483647 w 86"/>
                <a:gd name="T63" fmla="*/ 2147483647 h 367"/>
                <a:gd name="T64" fmla="*/ 2147483647 w 86"/>
                <a:gd name="T65" fmla="*/ 2147483647 h 367"/>
                <a:gd name="T66" fmla="*/ 2147483647 w 86"/>
                <a:gd name="T67" fmla="*/ 2147483647 h 367"/>
                <a:gd name="T68" fmla="*/ 2147483647 w 86"/>
                <a:gd name="T69" fmla="*/ 2147483647 h 367"/>
                <a:gd name="T70" fmla="*/ 2147483647 w 86"/>
                <a:gd name="T71" fmla="*/ 2147483647 h 367"/>
                <a:gd name="T72" fmla="*/ 2147483647 w 86"/>
                <a:gd name="T73" fmla="*/ 2147483647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6" h="367">
                  <a:moveTo>
                    <a:pt x="84" y="283"/>
                  </a:moveTo>
                  <a:lnTo>
                    <a:pt x="84" y="283"/>
                  </a:lnTo>
                  <a:lnTo>
                    <a:pt x="69" y="253"/>
                  </a:lnTo>
                  <a:lnTo>
                    <a:pt x="55" y="224"/>
                  </a:lnTo>
                  <a:lnTo>
                    <a:pt x="50" y="207"/>
                  </a:lnTo>
                  <a:lnTo>
                    <a:pt x="46" y="192"/>
                  </a:lnTo>
                  <a:lnTo>
                    <a:pt x="42" y="176"/>
                  </a:lnTo>
                  <a:lnTo>
                    <a:pt x="42" y="158"/>
                  </a:lnTo>
                  <a:lnTo>
                    <a:pt x="42" y="141"/>
                  </a:lnTo>
                  <a:lnTo>
                    <a:pt x="44" y="122"/>
                  </a:lnTo>
                  <a:lnTo>
                    <a:pt x="51" y="81"/>
                  </a:lnTo>
                  <a:lnTo>
                    <a:pt x="53" y="61"/>
                  </a:lnTo>
                  <a:lnTo>
                    <a:pt x="53" y="50"/>
                  </a:lnTo>
                  <a:lnTo>
                    <a:pt x="53" y="40"/>
                  </a:lnTo>
                  <a:lnTo>
                    <a:pt x="50" y="31"/>
                  </a:lnTo>
                  <a:lnTo>
                    <a:pt x="47" y="23"/>
                  </a:lnTo>
                  <a:lnTo>
                    <a:pt x="43" y="15"/>
                  </a:lnTo>
                  <a:lnTo>
                    <a:pt x="39" y="6"/>
                  </a:lnTo>
                  <a:lnTo>
                    <a:pt x="35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19" y="1"/>
                  </a:lnTo>
                  <a:lnTo>
                    <a:pt x="12" y="5"/>
                  </a:lnTo>
                  <a:lnTo>
                    <a:pt x="8" y="12"/>
                  </a:lnTo>
                  <a:lnTo>
                    <a:pt x="5" y="19"/>
                  </a:lnTo>
                  <a:lnTo>
                    <a:pt x="5" y="23"/>
                  </a:lnTo>
                  <a:lnTo>
                    <a:pt x="5" y="27"/>
                  </a:lnTo>
                  <a:lnTo>
                    <a:pt x="8" y="31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2" y="43"/>
                  </a:lnTo>
                  <a:lnTo>
                    <a:pt x="12" y="55"/>
                  </a:lnTo>
                  <a:lnTo>
                    <a:pt x="10" y="72"/>
                  </a:lnTo>
                  <a:lnTo>
                    <a:pt x="8" y="89"/>
                  </a:lnTo>
                  <a:lnTo>
                    <a:pt x="2" y="127"/>
                  </a:lnTo>
                  <a:lnTo>
                    <a:pt x="1" y="145"/>
                  </a:lnTo>
                  <a:lnTo>
                    <a:pt x="0" y="158"/>
                  </a:lnTo>
                  <a:lnTo>
                    <a:pt x="1" y="171"/>
                  </a:lnTo>
                  <a:lnTo>
                    <a:pt x="2" y="183"/>
                  </a:lnTo>
                  <a:lnTo>
                    <a:pt x="8" y="206"/>
                  </a:lnTo>
                  <a:lnTo>
                    <a:pt x="15" y="228"/>
                  </a:lnTo>
                  <a:lnTo>
                    <a:pt x="21" y="249"/>
                  </a:lnTo>
                  <a:lnTo>
                    <a:pt x="28" y="272"/>
                  </a:lnTo>
                  <a:lnTo>
                    <a:pt x="34" y="294"/>
                  </a:lnTo>
                  <a:lnTo>
                    <a:pt x="35" y="306"/>
                  </a:lnTo>
                  <a:lnTo>
                    <a:pt x="35" y="317"/>
                  </a:lnTo>
                  <a:lnTo>
                    <a:pt x="34" y="329"/>
                  </a:lnTo>
                  <a:lnTo>
                    <a:pt x="32" y="342"/>
                  </a:lnTo>
                  <a:lnTo>
                    <a:pt x="31" y="347"/>
                  </a:lnTo>
                  <a:lnTo>
                    <a:pt x="31" y="351"/>
                  </a:lnTo>
                  <a:lnTo>
                    <a:pt x="32" y="355"/>
                  </a:lnTo>
                  <a:lnTo>
                    <a:pt x="35" y="358"/>
                  </a:lnTo>
                  <a:lnTo>
                    <a:pt x="40" y="363"/>
                  </a:lnTo>
                  <a:lnTo>
                    <a:pt x="47" y="366"/>
                  </a:lnTo>
                  <a:lnTo>
                    <a:pt x="54" y="367"/>
                  </a:lnTo>
                  <a:lnTo>
                    <a:pt x="62" y="366"/>
                  </a:lnTo>
                  <a:lnTo>
                    <a:pt x="65" y="363"/>
                  </a:lnTo>
                  <a:lnTo>
                    <a:pt x="67" y="361"/>
                  </a:lnTo>
                  <a:lnTo>
                    <a:pt x="69" y="356"/>
                  </a:lnTo>
                  <a:lnTo>
                    <a:pt x="72" y="352"/>
                  </a:lnTo>
                  <a:lnTo>
                    <a:pt x="77" y="336"/>
                  </a:lnTo>
                  <a:lnTo>
                    <a:pt x="82" y="318"/>
                  </a:lnTo>
                  <a:lnTo>
                    <a:pt x="85" y="310"/>
                  </a:lnTo>
                  <a:lnTo>
                    <a:pt x="86" y="301"/>
                  </a:lnTo>
                  <a:lnTo>
                    <a:pt x="85" y="293"/>
                  </a:lnTo>
                  <a:lnTo>
                    <a:pt x="84" y="28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4" name="Freeform 1718"/>
            <p:cNvSpPr>
              <a:spLocks/>
            </p:cNvSpPr>
            <p:nvPr/>
          </p:nvSpPr>
          <p:spPr bwMode="auto">
            <a:xfrm>
              <a:off x="2677668" y="3148486"/>
              <a:ext cx="147638" cy="107950"/>
            </a:xfrm>
            <a:custGeom>
              <a:avLst/>
              <a:gdLst>
                <a:gd name="T0" fmla="*/ 2147483647 w 279"/>
                <a:gd name="T1" fmla="*/ 2147483647 h 204"/>
                <a:gd name="T2" fmla="*/ 2147483647 w 279"/>
                <a:gd name="T3" fmla="*/ 2147483647 h 204"/>
                <a:gd name="T4" fmla="*/ 2147483647 w 279"/>
                <a:gd name="T5" fmla="*/ 2147483647 h 204"/>
                <a:gd name="T6" fmla="*/ 2147483647 w 279"/>
                <a:gd name="T7" fmla="*/ 2147483647 h 204"/>
                <a:gd name="T8" fmla="*/ 2147483647 w 279"/>
                <a:gd name="T9" fmla="*/ 2147483647 h 204"/>
                <a:gd name="T10" fmla="*/ 2147483647 w 279"/>
                <a:gd name="T11" fmla="*/ 2147483647 h 204"/>
                <a:gd name="T12" fmla="*/ 2147483647 w 279"/>
                <a:gd name="T13" fmla="*/ 0 h 204"/>
                <a:gd name="T14" fmla="*/ 2147483647 w 279"/>
                <a:gd name="T15" fmla="*/ 2147483647 h 204"/>
                <a:gd name="T16" fmla="*/ 2147483647 w 279"/>
                <a:gd name="T17" fmla="*/ 2147483647 h 204"/>
                <a:gd name="T18" fmla="*/ 2147483647 w 279"/>
                <a:gd name="T19" fmla="*/ 2147483647 h 204"/>
                <a:gd name="T20" fmla="*/ 2147483647 w 279"/>
                <a:gd name="T21" fmla="*/ 2147483647 h 204"/>
                <a:gd name="T22" fmla="*/ 2147483647 w 279"/>
                <a:gd name="T23" fmla="*/ 2147483647 h 204"/>
                <a:gd name="T24" fmla="*/ 2147483647 w 279"/>
                <a:gd name="T25" fmla="*/ 2147483647 h 204"/>
                <a:gd name="T26" fmla="*/ 0 w 279"/>
                <a:gd name="T27" fmla="*/ 2147483647 h 204"/>
                <a:gd name="T28" fmla="*/ 2147483647 w 279"/>
                <a:gd name="T29" fmla="*/ 2147483647 h 204"/>
                <a:gd name="T30" fmla="*/ 2147483647 w 279"/>
                <a:gd name="T31" fmla="*/ 2147483647 h 204"/>
                <a:gd name="T32" fmla="*/ 2147483647 w 279"/>
                <a:gd name="T33" fmla="*/ 2147483647 h 204"/>
                <a:gd name="T34" fmla="*/ 2147483647 w 279"/>
                <a:gd name="T35" fmla="*/ 2147483647 h 204"/>
                <a:gd name="T36" fmla="*/ 2147483647 w 279"/>
                <a:gd name="T37" fmla="*/ 2147483647 h 204"/>
                <a:gd name="T38" fmla="*/ 2147483647 w 279"/>
                <a:gd name="T39" fmla="*/ 2147483647 h 204"/>
                <a:gd name="T40" fmla="*/ 2147483647 w 279"/>
                <a:gd name="T41" fmla="*/ 2147483647 h 204"/>
                <a:gd name="T42" fmla="*/ 2147483647 w 279"/>
                <a:gd name="T43" fmla="*/ 2147483647 h 204"/>
                <a:gd name="T44" fmla="*/ 2147483647 w 279"/>
                <a:gd name="T45" fmla="*/ 2147483647 h 204"/>
                <a:gd name="T46" fmla="*/ 2147483647 w 279"/>
                <a:gd name="T47" fmla="*/ 2147483647 h 204"/>
                <a:gd name="T48" fmla="*/ 2147483647 w 279"/>
                <a:gd name="T49" fmla="*/ 2147483647 h 204"/>
                <a:gd name="T50" fmla="*/ 2147483647 w 279"/>
                <a:gd name="T51" fmla="*/ 2147483647 h 204"/>
                <a:gd name="T52" fmla="*/ 2147483647 w 279"/>
                <a:gd name="T53" fmla="*/ 2147483647 h 204"/>
                <a:gd name="T54" fmla="*/ 2147483647 w 279"/>
                <a:gd name="T55" fmla="*/ 2147483647 h 204"/>
                <a:gd name="T56" fmla="*/ 2147483647 w 279"/>
                <a:gd name="T57" fmla="*/ 2147483647 h 204"/>
                <a:gd name="T58" fmla="*/ 2147483647 w 279"/>
                <a:gd name="T59" fmla="*/ 2147483647 h 204"/>
                <a:gd name="T60" fmla="*/ 2147483647 w 279"/>
                <a:gd name="T61" fmla="*/ 2147483647 h 204"/>
                <a:gd name="T62" fmla="*/ 2147483647 w 279"/>
                <a:gd name="T63" fmla="*/ 2147483647 h 204"/>
                <a:gd name="T64" fmla="*/ 2147483647 w 279"/>
                <a:gd name="T65" fmla="*/ 2147483647 h 204"/>
                <a:gd name="T66" fmla="*/ 2147483647 w 279"/>
                <a:gd name="T67" fmla="*/ 2147483647 h 204"/>
                <a:gd name="T68" fmla="*/ 2147483647 w 279"/>
                <a:gd name="T69" fmla="*/ 2147483647 h 204"/>
                <a:gd name="T70" fmla="*/ 2147483647 w 279"/>
                <a:gd name="T71" fmla="*/ 2147483647 h 204"/>
                <a:gd name="T72" fmla="*/ 2147483647 w 279"/>
                <a:gd name="T73" fmla="*/ 2147483647 h 204"/>
                <a:gd name="T74" fmla="*/ 2147483647 w 279"/>
                <a:gd name="T75" fmla="*/ 2147483647 h 204"/>
                <a:gd name="T76" fmla="*/ 2147483647 w 279"/>
                <a:gd name="T77" fmla="*/ 2147483647 h 204"/>
                <a:gd name="T78" fmla="*/ 2147483647 w 279"/>
                <a:gd name="T79" fmla="*/ 2147483647 h 204"/>
                <a:gd name="T80" fmla="*/ 2147483647 w 279"/>
                <a:gd name="T81" fmla="*/ 2147483647 h 204"/>
                <a:gd name="T82" fmla="*/ 2147483647 w 279"/>
                <a:gd name="T83" fmla="*/ 2147483647 h 204"/>
                <a:gd name="T84" fmla="*/ 2147483647 w 279"/>
                <a:gd name="T85" fmla="*/ 2147483647 h 2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04">
                  <a:moveTo>
                    <a:pt x="261" y="102"/>
                  </a:moveTo>
                  <a:lnTo>
                    <a:pt x="261" y="102"/>
                  </a:lnTo>
                  <a:lnTo>
                    <a:pt x="254" y="94"/>
                  </a:lnTo>
                  <a:lnTo>
                    <a:pt x="246" y="86"/>
                  </a:lnTo>
                  <a:lnTo>
                    <a:pt x="230" y="72"/>
                  </a:lnTo>
                  <a:lnTo>
                    <a:pt x="213" y="60"/>
                  </a:lnTo>
                  <a:lnTo>
                    <a:pt x="196" y="46"/>
                  </a:lnTo>
                  <a:lnTo>
                    <a:pt x="170" y="25"/>
                  </a:lnTo>
                  <a:lnTo>
                    <a:pt x="158" y="14"/>
                  </a:lnTo>
                  <a:lnTo>
                    <a:pt x="144" y="3"/>
                  </a:lnTo>
                  <a:lnTo>
                    <a:pt x="137" y="0"/>
                  </a:lnTo>
                  <a:lnTo>
                    <a:pt x="131" y="0"/>
                  </a:lnTo>
                  <a:lnTo>
                    <a:pt x="125" y="3"/>
                  </a:lnTo>
                  <a:lnTo>
                    <a:pt x="120" y="6"/>
                  </a:lnTo>
                  <a:lnTo>
                    <a:pt x="106" y="17"/>
                  </a:lnTo>
                  <a:lnTo>
                    <a:pt x="93" y="27"/>
                  </a:lnTo>
                  <a:lnTo>
                    <a:pt x="63" y="45"/>
                  </a:lnTo>
                  <a:lnTo>
                    <a:pt x="34" y="64"/>
                  </a:lnTo>
                  <a:lnTo>
                    <a:pt x="21" y="74"/>
                  </a:lnTo>
                  <a:lnTo>
                    <a:pt x="7" y="84"/>
                  </a:lnTo>
                  <a:lnTo>
                    <a:pt x="4" y="89"/>
                  </a:lnTo>
                  <a:lnTo>
                    <a:pt x="2" y="91"/>
                  </a:lnTo>
                  <a:lnTo>
                    <a:pt x="0" y="95"/>
                  </a:lnTo>
                  <a:lnTo>
                    <a:pt x="0" y="99"/>
                  </a:lnTo>
                  <a:lnTo>
                    <a:pt x="3" y="106"/>
                  </a:lnTo>
                  <a:lnTo>
                    <a:pt x="7" y="113"/>
                  </a:lnTo>
                  <a:lnTo>
                    <a:pt x="13" y="117"/>
                  </a:lnTo>
                  <a:lnTo>
                    <a:pt x="21" y="118"/>
                  </a:lnTo>
                  <a:lnTo>
                    <a:pt x="25" y="118"/>
                  </a:lnTo>
                  <a:lnTo>
                    <a:pt x="29" y="118"/>
                  </a:lnTo>
                  <a:lnTo>
                    <a:pt x="32" y="116"/>
                  </a:lnTo>
                  <a:lnTo>
                    <a:pt x="36" y="113"/>
                  </a:lnTo>
                  <a:lnTo>
                    <a:pt x="48" y="103"/>
                  </a:lnTo>
                  <a:lnTo>
                    <a:pt x="59" y="95"/>
                  </a:lnTo>
                  <a:lnTo>
                    <a:pt x="85" y="79"/>
                  </a:lnTo>
                  <a:lnTo>
                    <a:pt x="109" y="63"/>
                  </a:lnTo>
                  <a:lnTo>
                    <a:pt x="133" y="46"/>
                  </a:lnTo>
                  <a:lnTo>
                    <a:pt x="156" y="68"/>
                  </a:lnTo>
                  <a:lnTo>
                    <a:pt x="169" y="79"/>
                  </a:lnTo>
                  <a:lnTo>
                    <a:pt x="181" y="87"/>
                  </a:lnTo>
                  <a:lnTo>
                    <a:pt x="193" y="94"/>
                  </a:lnTo>
                  <a:lnTo>
                    <a:pt x="207" y="103"/>
                  </a:lnTo>
                  <a:lnTo>
                    <a:pt x="218" y="113"/>
                  </a:lnTo>
                  <a:lnTo>
                    <a:pt x="227" y="124"/>
                  </a:lnTo>
                  <a:lnTo>
                    <a:pt x="230" y="129"/>
                  </a:lnTo>
                  <a:lnTo>
                    <a:pt x="231" y="135"/>
                  </a:lnTo>
                  <a:lnTo>
                    <a:pt x="232" y="140"/>
                  </a:lnTo>
                  <a:lnTo>
                    <a:pt x="231" y="145"/>
                  </a:lnTo>
                  <a:lnTo>
                    <a:pt x="230" y="151"/>
                  </a:lnTo>
                  <a:lnTo>
                    <a:pt x="226" y="156"/>
                  </a:lnTo>
                  <a:lnTo>
                    <a:pt x="220" y="162"/>
                  </a:lnTo>
                  <a:lnTo>
                    <a:pt x="212" y="166"/>
                  </a:lnTo>
                  <a:lnTo>
                    <a:pt x="208" y="169"/>
                  </a:lnTo>
                  <a:lnTo>
                    <a:pt x="205" y="173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203" y="186"/>
                  </a:lnTo>
                  <a:lnTo>
                    <a:pt x="205" y="194"/>
                  </a:lnTo>
                  <a:lnTo>
                    <a:pt x="209" y="200"/>
                  </a:lnTo>
                  <a:lnTo>
                    <a:pt x="216" y="204"/>
                  </a:lnTo>
                  <a:lnTo>
                    <a:pt x="220" y="204"/>
                  </a:lnTo>
                  <a:lnTo>
                    <a:pt x="224" y="204"/>
                  </a:lnTo>
                  <a:lnTo>
                    <a:pt x="228" y="204"/>
                  </a:lnTo>
                  <a:lnTo>
                    <a:pt x="232" y="201"/>
                  </a:lnTo>
                  <a:lnTo>
                    <a:pt x="249" y="192"/>
                  </a:lnTo>
                  <a:lnTo>
                    <a:pt x="261" y="181"/>
                  </a:lnTo>
                  <a:lnTo>
                    <a:pt x="270" y="170"/>
                  </a:lnTo>
                  <a:lnTo>
                    <a:pt x="273" y="164"/>
                  </a:lnTo>
                  <a:lnTo>
                    <a:pt x="276" y="159"/>
                  </a:lnTo>
                  <a:lnTo>
                    <a:pt x="277" y="152"/>
                  </a:lnTo>
                  <a:lnTo>
                    <a:pt x="279" y="145"/>
                  </a:lnTo>
                  <a:lnTo>
                    <a:pt x="277" y="140"/>
                  </a:lnTo>
                  <a:lnTo>
                    <a:pt x="276" y="132"/>
                  </a:lnTo>
                  <a:lnTo>
                    <a:pt x="274" y="125"/>
                  </a:lnTo>
                  <a:lnTo>
                    <a:pt x="270" y="118"/>
                  </a:lnTo>
                  <a:lnTo>
                    <a:pt x="261" y="10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5" name="Freeform 1719"/>
            <p:cNvSpPr>
              <a:spLocks/>
            </p:cNvSpPr>
            <p:nvPr/>
          </p:nvSpPr>
          <p:spPr bwMode="auto">
            <a:xfrm>
              <a:off x="2699893" y="3288186"/>
              <a:ext cx="44450" cy="33338"/>
            </a:xfrm>
            <a:custGeom>
              <a:avLst/>
              <a:gdLst>
                <a:gd name="T0" fmla="*/ 2147483647 w 82"/>
                <a:gd name="T1" fmla="*/ 2147483647 h 65"/>
                <a:gd name="T2" fmla="*/ 2147483647 w 82"/>
                <a:gd name="T3" fmla="*/ 2147483647 h 65"/>
                <a:gd name="T4" fmla="*/ 2147483647 w 82"/>
                <a:gd name="T5" fmla="*/ 2147483647 h 65"/>
                <a:gd name="T6" fmla="*/ 2147483647 w 82"/>
                <a:gd name="T7" fmla="*/ 2147483647 h 65"/>
                <a:gd name="T8" fmla="*/ 2147483647 w 82"/>
                <a:gd name="T9" fmla="*/ 2147483647 h 65"/>
                <a:gd name="T10" fmla="*/ 2147483647 w 82"/>
                <a:gd name="T11" fmla="*/ 2147483647 h 65"/>
                <a:gd name="T12" fmla="*/ 2147483647 w 82"/>
                <a:gd name="T13" fmla="*/ 0 h 65"/>
                <a:gd name="T14" fmla="*/ 2147483647 w 82"/>
                <a:gd name="T15" fmla="*/ 0 h 65"/>
                <a:gd name="T16" fmla="*/ 2147483647 w 82"/>
                <a:gd name="T17" fmla="*/ 0 h 65"/>
                <a:gd name="T18" fmla="*/ 2147483647 w 82"/>
                <a:gd name="T19" fmla="*/ 2147483647 h 65"/>
                <a:gd name="T20" fmla="*/ 2147483647 w 82"/>
                <a:gd name="T21" fmla="*/ 2147483647 h 65"/>
                <a:gd name="T22" fmla="*/ 2147483647 w 82"/>
                <a:gd name="T23" fmla="*/ 2147483647 h 65"/>
                <a:gd name="T24" fmla="*/ 2147483647 w 82"/>
                <a:gd name="T25" fmla="*/ 2147483647 h 65"/>
                <a:gd name="T26" fmla="*/ 2147483647 w 82"/>
                <a:gd name="T27" fmla="*/ 2147483647 h 65"/>
                <a:gd name="T28" fmla="*/ 2147483647 w 82"/>
                <a:gd name="T29" fmla="*/ 2147483647 h 65"/>
                <a:gd name="T30" fmla="*/ 2147483647 w 82"/>
                <a:gd name="T31" fmla="*/ 2147483647 h 65"/>
                <a:gd name="T32" fmla="*/ 0 w 82"/>
                <a:gd name="T33" fmla="*/ 2147483647 h 65"/>
                <a:gd name="T34" fmla="*/ 0 w 82"/>
                <a:gd name="T35" fmla="*/ 2147483647 h 65"/>
                <a:gd name="T36" fmla="*/ 0 w 82"/>
                <a:gd name="T37" fmla="*/ 2147483647 h 65"/>
                <a:gd name="T38" fmla="*/ 2147483647 w 82"/>
                <a:gd name="T39" fmla="*/ 2147483647 h 65"/>
                <a:gd name="T40" fmla="*/ 2147483647 w 82"/>
                <a:gd name="T41" fmla="*/ 2147483647 h 65"/>
                <a:gd name="T42" fmla="*/ 2147483647 w 82"/>
                <a:gd name="T43" fmla="*/ 2147483647 h 65"/>
                <a:gd name="T44" fmla="*/ 2147483647 w 82"/>
                <a:gd name="T45" fmla="*/ 2147483647 h 65"/>
                <a:gd name="T46" fmla="*/ 2147483647 w 82"/>
                <a:gd name="T47" fmla="*/ 2147483647 h 65"/>
                <a:gd name="T48" fmla="*/ 2147483647 w 82"/>
                <a:gd name="T49" fmla="*/ 2147483647 h 65"/>
                <a:gd name="T50" fmla="*/ 2147483647 w 82"/>
                <a:gd name="T51" fmla="*/ 2147483647 h 65"/>
                <a:gd name="T52" fmla="*/ 2147483647 w 82"/>
                <a:gd name="T53" fmla="*/ 2147483647 h 65"/>
                <a:gd name="T54" fmla="*/ 2147483647 w 82"/>
                <a:gd name="T55" fmla="*/ 2147483647 h 65"/>
                <a:gd name="T56" fmla="*/ 2147483647 w 82"/>
                <a:gd name="T57" fmla="*/ 2147483647 h 65"/>
                <a:gd name="T58" fmla="*/ 2147483647 w 82"/>
                <a:gd name="T59" fmla="*/ 2147483647 h 65"/>
                <a:gd name="T60" fmla="*/ 2147483647 w 82"/>
                <a:gd name="T61" fmla="*/ 2147483647 h 65"/>
                <a:gd name="T62" fmla="*/ 2147483647 w 82"/>
                <a:gd name="T63" fmla="*/ 2147483647 h 65"/>
                <a:gd name="T64" fmla="*/ 2147483647 w 82"/>
                <a:gd name="T65" fmla="*/ 2147483647 h 65"/>
                <a:gd name="T66" fmla="*/ 2147483647 w 82"/>
                <a:gd name="T67" fmla="*/ 2147483647 h 65"/>
                <a:gd name="T68" fmla="*/ 2147483647 w 82"/>
                <a:gd name="T69" fmla="*/ 2147483647 h 65"/>
                <a:gd name="T70" fmla="*/ 2147483647 w 82"/>
                <a:gd name="T71" fmla="*/ 2147483647 h 65"/>
                <a:gd name="T72" fmla="*/ 2147483647 w 82"/>
                <a:gd name="T73" fmla="*/ 2147483647 h 65"/>
                <a:gd name="T74" fmla="*/ 2147483647 w 82"/>
                <a:gd name="T75" fmla="*/ 2147483647 h 65"/>
                <a:gd name="T76" fmla="*/ 2147483647 w 82"/>
                <a:gd name="T77" fmla="*/ 2147483647 h 65"/>
                <a:gd name="T78" fmla="*/ 2147483647 w 82"/>
                <a:gd name="T79" fmla="*/ 2147483647 h 65"/>
                <a:gd name="T80" fmla="*/ 2147483647 w 82"/>
                <a:gd name="T81" fmla="*/ 2147483647 h 65"/>
                <a:gd name="T82" fmla="*/ 2147483647 w 82"/>
                <a:gd name="T83" fmla="*/ 2147483647 h 65"/>
                <a:gd name="T84" fmla="*/ 2147483647 w 82"/>
                <a:gd name="T85" fmla="*/ 2147483647 h 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2" h="65">
                  <a:moveTo>
                    <a:pt x="82" y="20"/>
                  </a:moveTo>
                  <a:lnTo>
                    <a:pt x="82" y="20"/>
                  </a:lnTo>
                  <a:lnTo>
                    <a:pt x="81" y="12"/>
                  </a:lnTo>
                  <a:lnTo>
                    <a:pt x="75" y="6"/>
                  </a:lnTo>
                  <a:lnTo>
                    <a:pt x="72" y="3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3" y="1"/>
                  </a:lnTo>
                  <a:lnTo>
                    <a:pt x="47" y="4"/>
                  </a:lnTo>
                  <a:lnTo>
                    <a:pt x="34" y="11"/>
                  </a:lnTo>
                  <a:lnTo>
                    <a:pt x="10" y="27"/>
                  </a:lnTo>
                  <a:lnTo>
                    <a:pt x="5" y="33"/>
                  </a:lnTo>
                  <a:lnTo>
                    <a:pt x="0" y="39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3" y="54"/>
                  </a:lnTo>
                  <a:lnTo>
                    <a:pt x="5" y="58"/>
                  </a:lnTo>
                  <a:lnTo>
                    <a:pt x="9" y="61"/>
                  </a:lnTo>
                  <a:lnTo>
                    <a:pt x="15" y="64"/>
                  </a:lnTo>
                  <a:lnTo>
                    <a:pt x="24" y="65"/>
                  </a:lnTo>
                  <a:lnTo>
                    <a:pt x="26" y="64"/>
                  </a:lnTo>
                  <a:lnTo>
                    <a:pt x="30" y="63"/>
                  </a:lnTo>
                  <a:lnTo>
                    <a:pt x="48" y="50"/>
                  </a:lnTo>
                  <a:lnTo>
                    <a:pt x="57" y="45"/>
                  </a:lnTo>
                  <a:lnTo>
                    <a:pt x="62" y="42"/>
                  </a:lnTo>
                  <a:lnTo>
                    <a:pt x="63" y="41"/>
                  </a:lnTo>
                  <a:lnTo>
                    <a:pt x="62" y="41"/>
                  </a:lnTo>
                  <a:lnTo>
                    <a:pt x="68" y="39"/>
                  </a:lnTo>
                  <a:lnTo>
                    <a:pt x="75" y="35"/>
                  </a:lnTo>
                  <a:lnTo>
                    <a:pt x="81" y="29"/>
                  </a:lnTo>
                  <a:lnTo>
                    <a:pt x="81" y="25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6" name="Freeform 1720"/>
            <p:cNvSpPr>
              <a:spLocks noEditPoints="1"/>
            </p:cNvSpPr>
            <p:nvPr/>
          </p:nvSpPr>
          <p:spPr bwMode="auto">
            <a:xfrm>
              <a:off x="2718943" y="3227861"/>
              <a:ext cx="114300" cy="98425"/>
            </a:xfrm>
            <a:custGeom>
              <a:avLst/>
              <a:gdLst>
                <a:gd name="T0" fmla="*/ 2147483647 w 217"/>
                <a:gd name="T1" fmla="*/ 2147483647 h 184"/>
                <a:gd name="T2" fmla="*/ 2147483647 w 217"/>
                <a:gd name="T3" fmla="*/ 2147483647 h 184"/>
                <a:gd name="T4" fmla="*/ 2147483647 w 217"/>
                <a:gd name="T5" fmla="*/ 2147483647 h 184"/>
                <a:gd name="T6" fmla="*/ 2147483647 w 217"/>
                <a:gd name="T7" fmla="*/ 2147483647 h 184"/>
                <a:gd name="T8" fmla="*/ 2147483647 w 217"/>
                <a:gd name="T9" fmla="*/ 2147483647 h 184"/>
                <a:gd name="T10" fmla="*/ 2147483647 w 217"/>
                <a:gd name="T11" fmla="*/ 2147483647 h 184"/>
                <a:gd name="T12" fmla="*/ 2147483647 w 217"/>
                <a:gd name="T13" fmla="*/ 2147483647 h 184"/>
                <a:gd name="T14" fmla="*/ 2147483647 w 217"/>
                <a:gd name="T15" fmla="*/ 2147483647 h 184"/>
                <a:gd name="T16" fmla="*/ 2147483647 w 217"/>
                <a:gd name="T17" fmla="*/ 2147483647 h 184"/>
                <a:gd name="T18" fmla="*/ 2147483647 w 217"/>
                <a:gd name="T19" fmla="*/ 0 h 184"/>
                <a:gd name="T20" fmla="*/ 2147483647 w 217"/>
                <a:gd name="T21" fmla="*/ 2147483647 h 184"/>
                <a:gd name="T22" fmla="*/ 2147483647 w 217"/>
                <a:gd name="T23" fmla="*/ 2147483647 h 184"/>
                <a:gd name="T24" fmla="*/ 2147483647 w 217"/>
                <a:gd name="T25" fmla="*/ 2147483647 h 184"/>
                <a:gd name="T26" fmla="*/ 2147483647 w 217"/>
                <a:gd name="T27" fmla="*/ 2147483647 h 184"/>
                <a:gd name="T28" fmla="*/ 2147483647 w 217"/>
                <a:gd name="T29" fmla="*/ 2147483647 h 184"/>
                <a:gd name="T30" fmla="*/ 2147483647 w 217"/>
                <a:gd name="T31" fmla="*/ 2147483647 h 184"/>
                <a:gd name="T32" fmla="*/ 2147483647 w 217"/>
                <a:gd name="T33" fmla="*/ 2147483647 h 184"/>
                <a:gd name="T34" fmla="*/ 2147483647 w 217"/>
                <a:gd name="T35" fmla="*/ 2147483647 h 184"/>
                <a:gd name="T36" fmla="*/ 2147483647 w 217"/>
                <a:gd name="T37" fmla="*/ 2147483647 h 184"/>
                <a:gd name="T38" fmla="*/ 2147483647 w 217"/>
                <a:gd name="T39" fmla="*/ 2147483647 h 184"/>
                <a:gd name="T40" fmla="*/ 2147483647 w 217"/>
                <a:gd name="T41" fmla="*/ 2147483647 h 184"/>
                <a:gd name="T42" fmla="*/ 2147483647 w 217"/>
                <a:gd name="T43" fmla="*/ 2147483647 h 184"/>
                <a:gd name="T44" fmla="*/ 2147483647 w 217"/>
                <a:gd name="T45" fmla="*/ 2147483647 h 184"/>
                <a:gd name="T46" fmla="*/ 2147483647 w 217"/>
                <a:gd name="T47" fmla="*/ 2147483647 h 184"/>
                <a:gd name="T48" fmla="*/ 2147483647 w 217"/>
                <a:gd name="T49" fmla="*/ 2147483647 h 184"/>
                <a:gd name="T50" fmla="*/ 2147483647 w 217"/>
                <a:gd name="T51" fmla="*/ 2147483647 h 184"/>
                <a:gd name="T52" fmla="*/ 2147483647 w 217"/>
                <a:gd name="T53" fmla="*/ 2147483647 h 184"/>
                <a:gd name="T54" fmla="*/ 2147483647 w 217"/>
                <a:gd name="T55" fmla="*/ 2147483647 h 184"/>
                <a:gd name="T56" fmla="*/ 2147483647 w 217"/>
                <a:gd name="T57" fmla="*/ 2147483647 h 184"/>
                <a:gd name="T58" fmla="*/ 2147483647 w 217"/>
                <a:gd name="T59" fmla="*/ 2147483647 h 184"/>
                <a:gd name="T60" fmla="*/ 2147483647 w 217"/>
                <a:gd name="T61" fmla="*/ 2147483647 h 184"/>
                <a:gd name="T62" fmla="*/ 2147483647 w 217"/>
                <a:gd name="T63" fmla="*/ 2147483647 h 184"/>
                <a:gd name="T64" fmla="*/ 2147483647 w 217"/>
                <a:gd name="T65" fmla="*/ 2147483647 h 184"/>
                <a:gd name="T66" fmla="*/ 2147483647 w 217"/>
                <a:gd name="T67" fmla="*/ 2147483647 h 184"/>
                <a:gd name="T68" fmla="*/ 2147483647 w 217"/>
                <a:gd name="T69" fmla="*/ 2147483647 h 184"/>
                <a:gd name="T70" fmla="*/ 2147483647 w 217"/>
                <a:gd name="T71" fmla="*/ 2147483647 h 184"/>
                <a:gd name="T72" fmla="*/ 2147483647 w 217"/>
                <a:gd name="T73" fmla="*/ 2147483647 h 184"/>
                <a:gd name="T74" fmla="*/ 2147483647 w 217"/>
                <a:gd name="T75" fmla="*/ 2147483647 h 184"/>
                <a:gd name="T76" fmla="*/ 2147483647 w 217"/>
                <a:gd name="T77" fmla="*/ 2147483647 h 184"/>
                <a:gd name="T78" fmla="*/ 2147483647 w 217"/>
                <a:gd name="T79" fmla="*/ 2147483647 h 184"/>
                <a:gd name="T80" fmla="*/ 2147483647 w 217"/>
                <a:gd name="T81" fmla="*/ 2147483647 h 184"/>
                <a:gd name="T82" fmla="*/ 2147483647 w 217"/>
                <a:gd name="T83" fmla="*/ 2147483647 h 184"/>
                <a:gd name="T84" fmla="*/ 2147483647 w 217"/>
                <a:gd name="T85" fmla="*/ 2147483647 h 184"/>
                <a:gd name="T86" fmla="*/ 2147483647 w 217"/>
                <a:gd name="T87" fmla="*/ 2147483647 h 1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17" h="184">
                  <a:moveTo>
                    <a:pt x="217" y="46"/>
                  </a:moveTo>
                  <a:lnTo>
                    <a:pt x="217" y="46"/>
                  </a:lnTo>
                  <a:lnTo>
                    <a:pt x="213" y="38"/>
                  </a:lnTo>
                  <a:lnTo>
                    <a:pt x="208" y="31"/>
                  </a:lnTo>
                  <a:lnTo>
                    <a:pt x="203" y="24"/>
                  </a:lnTo>
                  <a:lnTo>
                    <a:pt x="197" y="17"/>
                  </a:lnTo>
                  <a:lnTo>
                    <a:pt x="194" y="13"/>
                  </a:lnTo>
                  <a:lnTo>
                    <a:pt x="190" y="9"/>
                  </a:lnTo>
                  <a:lnTo>
                    <a:pt x="185" y="8"/>
                  </a:lnTo>
                  <a:lnTo>
                    <a:pt x="179" y="6"/>
                  </a:lnTo>
                  <a:lnTo>
                    <a:pt x="177" y="6"/>
                  </a:lnTo>
                  <a:lnTo>
                    <a:pt x="171" y="8"/>
                  </a:lnTo>
                  <a:lnTo>
                    <a:pt x="167" y="9"/>
                  </a:lnTo>
                  <a:lnTo>
                    <a:pt x="165" y="10"/>
                  </a:lnTo>
                  <a:lnTo>
                    <a:pt x="162" y="13"/>
                  </a:lnTo>
                  <a:lnTo>
                    <a:pt x="158" y="20"/>
                  </a:lnTo>
                  <a:lnTo>
                    <a:pt x="156" y="28"/>
                  </a:lnTo>
                  <a:lnTo>
                    <a:pt x="152" y="21"/>
                  </a:lnTo>
                  <a:lnTo>
                    <a:pt x="148" y="20"/>
                  </a:lnTo>
                  <a:lnTo>
                    <a:pt x="144" y="17"/>
                  </a:lnTo>
                  <a:lnTo>
                    <a:pt x="128" y="12"/>
                  </a:lnTo>
                  <a:lnTo>
                    <a:pt x="113" y="6"/>
                  </a:lnTo>
                  <a:lnTo>
                    <a:pt x="97" y="2"/>
                  </a:lnTo>
                  <a:lnTo>
                    <a:pt x="87" y="1"/>
                  </a:lnTo>
                  <a:lnTo>
                    <a:pt x="78" y="0"/>
                  </a:lnTo>
                  <a:lnTo>
                    <a:pt x="68" y="1"/>
                  </a:lnTo>
                  <a:lnTo>
                    <a:pt x="60" y="2"/>
                  </a:lnTo>
                  <a:lnTo>
                    <a:pt x="52" y="5"/>
                  </a:lnTo>
                  <a:lnTo>
                    <a:pt x="45" y="9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19" y="33"/>
                  </a:lnTo>
                  <a:lnTo>
                    <a:pt x="13" y="42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2" y="69"/>
                  </a:lnTo>
                  <a:lnTo>
                    <a:pt x="0" y="78"/>
                  </a:lnTo>
                  <a:lnTo>
                    <a:pt x="2" y="86"/>
                  </a:lnTo>
                  <a:lnTo>
                    <a:pt x="3" y="94"/>
                  </a:lnTo>
                  <a:lnTo>
                    <a:pt x="4" y="103"/>
                  </a:lnTo>
                  <a:lnTo>
                    <a:pt x="9" y="112"/>
                  </a:lnTo>
                  <a:lnTo>
                    <a:pt x="13" y="119"/>
                  </a:lnTo>
                  <a:lnTo>
                    <a:pt x="23" y="135"/>
                  </a:lnTo>
                  <a:lnTo>
                    <a:pt x="37" y="149"/>
                  </a:lnTo>
                  <a:lnTo>
                    <a:pt x="52" y="161"/>
                  </a:lnTo>
                  <a:lnTo>
                    <a:pt x="68" y="170"/>
                  </a:lnTo>
                  <a:lnTo>
                    <a:pt x="87" y="177"/>
                  </a:lnTo>
                  <a:lnTo>
                    <a:pt x="108" y="183"/>
                  </a:lnTo>
                  <a:lnTo>
                    <a:pt x="117" y="184"/>
                  </a:lnTo>
                  <a:lnTo>
                    <a:pt x="128" y="184"/>
                  </a:lnTo>
                  <a:lnTo>
                    <a:pt x="137" y="184"/>
                  </a:lnTo>
                  <a:lnTo>
                    <a:pt x="148" y="183"/>
                  </a:lnTo>
                  <a:lnTo>
                    <a:pt x="158" y="181"/>
                  </a:lnTo>
                  <a:lnTo>
                    <a:pt x="167" y="177"/>
                  </a:lnTo>
                  <a:lnTo>
                    <a:pt x="175" y="173"/>
                  </a:lnTo>
                  <a:lnTo>
                    <a:pt x="184" y="168"/>
                  </a:lnTo>
                  <a:lnTo>
                    <a:pt x="192" y="161"/>
                  </a:lnTo>
                  <a:lnTo>
                    <a:pt x="197" y="153"/>
                  </a:lnTo>
                  <a:lnTo>
                    <a:pt x="204" y="145"/>
                  </a:lnTo>
                  <a:lnTo>
                    <a:pt x="208" y="135"/>
                  </a:lnTo>
                  <a:lnTo>
                    <a:pt x="212" y="126"/>
                  </a:lnTo>
                  <a:lnTo>
                    <a:pt x="213" y="116"/>
                  </a:lnTo>
                  <a:lnTo>
                    <a:pt x="216" y="96"/>
                  </a:lnTo>
                  <a:lnTo>
                    <a:pt x="217" y="76"/>
                  </a:lnTo>
                  <a:lnTo>
                    <a:pt x="217" y="61"/>
                  </a:lnTo>
                  <a:lnTo>
                    <a:pt x="217" y="52"/>
                  </a:lnTo>
                  <a:lnTo>
                    <a:pt x="217" y="46"/>
                  </a:lnTo>
                  <a:close/>
                  <a:moveTo>
                    <a:pt x="177" y="85"/>
                  </a:moveTo>
                  <a:lnTo>
                    <a:pt x="177" y="85"/>
                  </a:lnTo>
                  <a:lnTo>
                    <a:pt x="177" y="93"/>
                  </a:lnTo>
                  <a:lnTo>
                    <a:pt x="175" y="101"/>
                  </a:lnTo>
                  <a:lnTo>
                    <a:pt x="173" y="109"/>
                  </a:lnTo>
                  <a:lnTo>
                    <a:pt x="170" y="116"/>
                  </a:lnTo>
                  <a:lnTo>
                    <a:pt x="167" y="122"/>
                  </a:lnTo>
                  <a:lnTo>
                    <a:pt x="163" y="127"/>
                  </a:lnTo>
                  <a:lnTo>
                    <a:pt x="159" y="131"/>
                  </a:lnTo>
                  <a:lnTo>
                    <a:pt x="154" y="135"/>
                  </a:lnTo>
                  <a:lnTo>
                    <a:pt x="148" y="138"/>
                  </a:lnTo>
                  <a:lnTo>
                    <a:pt x="143" y="139"/>
                  </a:lnTo>
                  <a:lnTo>
                    <a:pt x="129" y="142"/>
                  </a:lnTo>
                  <a:lnTo>
                    <a:pt x="114" y="142"/>
                  </a:lnTo>
                  <a:lnTo>
                    <a:pt x="98" y="138"/>
                  </a:lnTo>
                  <a:lnTo>
                    <a:pt x="85" y="134"/>
                  </a:lnTo>
                  <a:lnTo>
                    <a:pt x="72" y="126"/>
                  </a:lnTo>
                  <a:lnTo>
                    <a:pt x="60" y="116"/>
                  </a:lnTo>
                  <a:lnTo>
                    <a:pt x="51" y="107"/>
                  </a:lnTo>
                  <a:lnTo>
                    <a:pt x="48" y="100"/>
                  </a:lnTo>
                  <a:lnTo>
                    <a:pt x="45" y="94"/>
                  </a:lnTo>
                  <a:lnTo>
                    <a:pt x="44" y="88"/>
                  </a:lnTo>
                  <a:lnTo>
                    <a:pt x="44" y="81"/>
                  </a:lnTo>
                  <a:lnTo>
                    <a:pt x="44" y="74"/>
                  </a:lnTo>
                  <a:lnTo>
                    <a:pt x="47" y="67"/>
                  </a:lnTo>
                  <a:lnTo>
                    <a:pt x="49" y="61"/>
                  </a:lnTo>
                  <a:lnTo>
                    <a:pt x="55" y="54"/>
                  </a:lnTo>
                  <a:lnTo>
                    <a:pt x="63" y="47"/>
                  </a:lnTo>
                  <a:lnTo>
                    <a:pt x="71" y="42"/>
                  </a:lnTo>
                  <a:lnTo>
                    <a:pt x="79" y="40"/>
                  </a:lnTo>
                  <a:lnTo>
                    <a:pt x="89" y="42"/>
                  </a:lnTo>
                  <a:lnTo>
                    <a:pt x="97" y="43"/>
                  </a:lnTo>
                  <a:lnTo>
                    <a:pt x="106" y="46"/>
                  </a:lnTo>
                  <a:lnTo>
                    <a:pt x="123" y="54"/>
                  </a:lnTo>
                  <a:lnTo>
                    <a:pt x="128" y="58"/>
                  </a:lnTo>
                  <a:lnTo>
                    <a:pt x="133" y="59"/>
                  </a:lnTo>
                  <a:lnTo>
                    <a:pt x="139" y="61"/>
                  </a:lnTo>
                  <a:lnTo>
                    <a:pt x="146" y="59"/>
                  </a:lnTo>
                  <a:lnTo>
                    <a:pt x="151" y="58"/>
                  </a:lnTo>
                  <a:lnTo>
                    <a:pt x="155" y="54"/>
                  </a:lnTo>
                  <a:lnTo>
                    <a:pt x="159" y="48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63" y="42"/>
                  </a:lnTo>
                  <a:lnTo>
                    <a:pt x="167" y="46"/>
                  </a:lnTo>
                  <a:lnTo>
                    <a:pt x="173" y="52"/>
                  </a:lnTo>
                  <a:lnTo>
                    <a:pt x="175" y="55"/>
                  </a:lnTo>
                  <a:lnTo>
                    <a:pt x="177" y="59"/>
                  </a:lnTo>
                  <a:lnTo>
                    <a:pt x="178" y="67"/>
                  </a:lnTo>
                  <a:lnTo>
                    <a:pt x="177" y="8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7" name="Freeform 1721"/>
            <p:cNvSpPr>
              <a:spLocks/>
            </p:cNvSpPr>
            <p:nvPr/>
          </p:nvSpPr>
          <p:spPr bwMode="auto">
            <a:xfrm>
              <a:off x="2637981" y="3037361"/>
              <a:ext cx="236538" cy="260350"/>
            </a:xfrm>
            <a:custGeom>
              <a:avLst/>
              <a:gdLst>
                <a:gd name="T0" fmla="*/ 2147483647 w 447"/>
                <a:gd name="T1" fmla="*/ 2147483647 h 491"/>
                <a:gd name="T2" fmla="*/ 2147483647 w 447"/>
                <a:gd name="T3" fmla="*/ 2147483647 h 491"/>
                <a:gd name="T4" fmla="*/ 2147483647 w 447"/>
                <a:gd name="T5" fmla="*/ 2147483647 h 491"/>
                <a:gd name="T6" fmla="*/ 2147483647 w 447"/>
                <a:gd name="T7" fmla="*/ 2147483647 h 491"/>
                <a:gd name="T8" fmla="*/ 2147483647 w 447"/>
                <a:gd name="T9" fmla="*/ 2147483647 h 491"/>
                <a:gd name="T10" fmla="*/ 2147483647 w 447"/>
                <a:gd name="T11" fmla="*/ 2147483647 h 491"/>
                <a:gd name="T12" fmla="*/ 2147483647 w 447"/>
                <a:gd name="T13" fmla="*/ 2147483647 h 491"/>
                <a:gd name="T14" fmla="*/ 2147483647 w 447"/>
                <a:gd name="T15" fmla="*/ 2147483647 h 491"/>
                <a:gd name="T16" fmla="*/ 2147483647 w 447"/>
                <a:gd name="T17" fmla="*/ 2147483647 h 491"/>
                <a:gd name="T18" fmla="*/ 2147483647 w 447"/>
                <a:gd name="T19" fmla="*/ 2147483647 h 491"/>
                <a:gd name="T20" fmla="*/ 2147483647 w 447"/>
                <a:gd name="T21" fmla="*/ 2147483647 h 491"/>
                <a:gd name="T22" fmla="*/ 2147483647 w 447"/>
                <a:gd name="T23" fmla="*/ 2147483647 h 491"/>
                <a:gd name="T24" fmla="*/ 2147483647 w 447"/>
                <a:gd name="T25" fmla="*/ 0 h 491"/>
                <a:gd name="T26" fmla="*/ 2147483647 w 447"/>
                <a:gd name="T27" fmla="*/ 2147483647 h 491"/>
                <a:gd name="T28" fmla="*/ 2147483647 w 447"/>
                <a:gd name="T29" fmla="*/ 2147483647 h 491"/>
                <a:gd name="T30" fmla="*/ 0 w 447"/>
                <a:gd name="T31" fmla="*/ 2147483647 h 491"/>
                <a:gd name="T32" fmla="*/ 2147483647 w 447"/>
                <a:gd name="T33" fmla="*/ 2147483647 h 491"/>
                <a:gd name="T34" fmla="*/ 2147483647 w 447"/>
                <a:gd name="T35" fmla="*/ 2147483647 h 491"/>
                <a:gd name="T36" fmla="*/ 2147483647 w 447"/>
                <a:gd name="T37" fmla="*/ 2147483647 h 491"/>
                <a:gd name="T38" fmla="*/ 2147483647 w 447"/>
                <a:gd name="T39" fmla="*/ 2147483647 h 491"/>
                <a:gd name="T40" fmla="*/ 2147483647 w 447"/>
                <a:gd name="T41" fmla="*/ 2147483647 h 491"/>
                <a:gd name="T42" fmla="*/ 2147483647 w 447"/>
                <a:gd name="T43" fmla="*/ 2147483647 h 491"/>
                <a:gd name="T44" fmla="*/ 2147483647 w 447"/>
                <a:gd name="T45" fmla="*/ 2147483647 h 491"/>
                <a:gd name="T46" fmla="*/ 2147483647 w 447"/>
                <a:gd name="T47" fmla="*/ 2147483647 h 491"/>
                <a:gd name="T48" fmla="*/ 2147483647 w 447"/>
                <a:gd name="T49" fmla="*/ 2147483647 h 491"/>
                <a:gd name="T50" fmla="*/ 2147483647 w 447"/>
                <a:gd name="T51" fmla="*/ 2147483647 h 491"/>
                <a:gd name="T52" fmla="*/ 2147483647 w 447"/>
                <a:gd name="T53" fmla="*/ 2147483647 h 491"/>
                <a:gd name="T54" fmla="*/ 2147483647 w 447"/>
                <a:gd name="T55" fmla="*/ 2147483647 h 491"/>
                <a:gd name="T56" fmla="*/ 2147483647 w 447"/>
                <a:gd name="T57" fmla="*/ 2147483647 h 491"/>
                <a:gd name="T58" fmla="*/ 2147483647 w 447"/>
                <a:gd name="T59" fmla="*/ 2147483647 h 491"/>
                <a:gd name="T60" fmla="*/ 2147483647 w 447"/>
                <a:gd name="T61" fmla="*/ 2147483647 h 491"/>
                <a:gd name="T62" fmla="*/ 2147483647 w 447"/>
                <a:gd name="T63" fmla="*/ 2147483647 h 491"/>
                <a:gd name="T64" fmla="*/ 2147483647 w 447"/>
                <a:gd name="T65" fmla="*/ 2147483647 h 491"/>
                <a:gd name="T66" fmla="*/ 2147483647 w 447"/>
                <a:gd name="T67" fmla="*/ 2147483647 h 491"/>
                <a:gd name="T68" fmla="*/ 2147483647 w 447"/>
                <a:gd name="T69" fmla="*/ 2147483647 h 491"/>
                <a:gd name="T70" fmla="*/ 2147483647 w 447"/>
                <a:gd name="T71" fmla="*/ 2147483647 h 491"/>
                <a:gd name="T72" fmla="*/ 2147483647 w 447"/>
                <a:gd name="T73" fmla="*/ 2147483647 h 491"/>
                <a:gd name="T74" fmla="*/ 2147483647 w 447"/>
                <a:gd name="T75" fmla="*/ 2147483647 h 491"/>
                <a:gd name="T76" fmla="*/ 2147483647 w 447"/>
                <a:gd name="T77" fmla="*/ 2147483647 h 491"/>
                <a:gd name="T78" fmla="*/ 2147483647 w 447"/>
                <a:gd name="T79" fmla="*/ 2147483647 h 491"/>
                <a:gd name="T80" fmla="*/ 2147483647 w 447"/>
                <a:gd name="T81" fmla="*/ 2147483647 h 491"/>
                <a:gd name="T82" fmla="*/ 2147483647 w 447"/>
                <a:gd name="T83" fmla="*/ 2147483647 h 491"/>
                <a:gd name="T84" fmla="*/ 2147483647 w 447"/>
                <a:gd name="T85" fmla="*/ 2147483647 h 491"/>
                <a:gd name="T86" fmla="*/ 2147483647 w 447"/>
                <a:gd name="T87" fmla="*/ 2147483647 h 491"/>
                <a:gd name="T88" fmla="*/ 2147483647 w 447"/>
                <a:gd name="T89" fmla="*/ 2147483647 h 491"/>
                <a:gd name="T90" fmla="*/ 2147483647 w 447"/>
                <a:gd name="T91" fmla="*/ 2147483647 h 491"/>
                <a:gd name="T92" fmla="*/ 2147483647 w 447"/>
                <a:gd name="T93" fmla="*/ 2147483647 h 491"/>
                <a:gd name="T94" fmla="*/ 2147483647 w 447"/>
                <a:gd name="T95" fmla="*/ 2147483647 h 491"/>
                <a:gd name="T96" fmla="*/ 2147483647 w 447"/>
                <a:gd name="T97" fmla="*/ 2147483647 h 491"/>
                <a:gd name="T98" fmla="*/ 2147483647 w 447"/>
                <a:gd name="T99" fmla="*/ 2147483647 h 491"/>
                <a:gd name="T100" fmla="*/ 2147483647 w 447"/>
                <a:gd name="T101" fmla="*/ 2147483647 h 491"/>
                <a:gd name="T102" fmla="*/ 2147483647 w 447"/>
                <a:gd name="T103" fmla="*/ 2147483647 h 491"/>
                <a:gd name="T104" fmla="*/ 2147483647 w 447"/>
                <a:gd name="T105" fmla="*/ 2147483647 h 491"/>
                <a:gd name="T106" fmla="*/ 2147483647 w 447"/>
                <a:gd name="T107" fmla="*/ 2147483647 h 491"/>
                <a:gd name="T108" fmla="*/ 2147483647 w 447"/>
                <a:gd name="T109" fmla="*/ 2147483647 h 491"/>
                <a:gd name="T110" fmla="*/ 2147483647 w 447"/>
                <a:gd name="T111" fmla="*/ 2147483647 h 491"/>
                <a:gd name="T112" fmla="*/ 2147483647 w 447"/>
                <a:gd name="T113" fmla="*/ 2147483647 h 491"/>
                <a:gd name="T114" fmla="*/ 2147483647 w 447"/>
                <a:gd name="T115" fmla="*/ 2147483647 h 4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47" h="491">
                  <a:moveTo>
                    <a:pt x="353" y="232"/>
                  </a:moveTo>
                  <a:lnTo>
                    <a:pt x="353" y="232"/>
                  </a:lnTo>
                  <a:lnTo>
                    <a:pt x="317" y="206"/>
                  </a:lnTo>
                  <a:lnTo>
                    <a:pt x="299" y="192"/>
                  </a:lnTo>
                  <a:lnTo>
                    <a:pt x="284" y="177"/>
                  </a:lnTo>
                  <a:lnTo>
                    <a:pt x="272" y="161"/>
                  </a:lnTo>
                  <a:lnTo>
                    <a:pt x="258" y="145"/>
                  </a:lnTo>
                  <a:lnTo>
                    <a:pt x="245" y="129"/>
                  </a:lnTo>
                  <a:lnTo>
                    <a:pt x="237" y="122"/>
                  </a:lnTo>
                  <a:lnTo>
                    <a:pt x="230" y="115"/>
                  </a:lnTo>
                  <a:lnTo>
                    <a:pt x="208" y="101"/>
                  </a:lnTo>
                  <a:lnTo>
                    <a:pt x="185" y="89"/>
                  </a:lnTo>
                  <a:lnTo>
                    <a:pt x="161" y="78"/>
                  </a:lnTo>
                  <a:lnTo>
                    <a:pt x="137" y="69"/>
                  </a:lnTo>
                  <a:lnTo>
                    <a:pt x="120" y="63"/>
                  </a:lnTo>
                  <a:lnTo>
                    <a:pt x="106" y="57"/>
                  </a:lnTo>
                  <a:lnTo>
                    <a:pt x="93" y="49"/>
                  </a:lnTo>
                  <a:lnTo>
                    <a:pt x="79" y="40"/>
                  </a:lnTo>
                  <a:lnTo>
                    <a:pt x="56" y="23"/>
                  </a:lnTo>
                  <a:lnTo>
                    <a:pt x="29" y="4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7" y="4"/>
                  </a:lnTo>
                  <a:lnTo>
                    <a:pt x="3" y="9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3" y="32"/>
                  </a:lnTo>
                  <a:lnTo>
                    <a:pt x="6" y="35"/>
                  </a:lnTo>
                  <a:lnTo>
                    <a:pt x="9" y="39"/>
                  </a:lnTo>
                  <a:lnTo>
                    <a:pt x="19" y="47"/>
                  </a:lnTo>
                  <a:lnTo>
                    <a:pt x="28" y="58"/>
                  </a:lnTo>
                  <a:lnTo>
                    <a:pt x="37" y="68"/>
                  </a:lnTo>
                  <a:lnTo>
                    <a:pt x="43" y="72"/>
                  </a:lnTo>
                  <a:lnTo>
                    <a:pt x="48" y="76"/>
                  </a:lnTo>
                  <a:lnTo>
                    <a:pt x="87" y="93"/>
                  </a:lnTo>
                  <a:lnTo>
                    <a:pt x="106" y="101"/>
                  </a:lnTo>
                  <a:lnTo>
                    <a:pt x="127" y="108"/>
                  </a:lnTo>
                  <a:lnTo>
                    <a:pt x="147" y="116"/>
                  </a:lnTo>
                  <a:lnTo>
                    <a:pt x="171" y="129"/>
                  </a:lnTo>
                  <a:lnTo>
                    <a:pt x="184" y="135"/>
                  </a:lnTo>
                  <a:lnTo>
                    <a:pt x="196" y="142"/>
                  </a:lnTo>
                  <a:lnTo>
                    <a:pt x="205" y="150"/>
                  </a:lnTo>
                  <a:lnTo>
                    <a:pt x="212" y="157"/>
                  </a:lnTo>
                  <a:lnTo>
                    <a:pt x="228" y="179"/>
                  </a:lnTo>
                  <a:lnTo>
                    <a:pt x="237" y="190"/>
                  </a:lnTo>
                  <a:lnTo>
                    <a:pt x="246" y="199"/>
                  </a:lnTo>
                  <a:lnTo>
                    <a:pt x="270" y="219"/>
                  </a:lnTo>
                  <a:lnTo>
                    <a:pt x="295" y="238"/>
                  </a:lnTo>
                  <a:lnTo>
                    <a:pt x="321" y="257"/>
                  </a:lnTo>
                  <a:lnTo>
                    <a:pt x="345" y="278"/>
                  </a:lnTo>
                  <a:lnTo>
                    <a:pt x="353" y="286"/>
                  </a:lnTo>
                  <a:lnTo>
                    <a:pt x="363" y="295"/>
                  </a:lnTo>
                  <a:lnTo>
                    <a:pt x="371" y="306"/>
                  </a:lnTo>
                  <a:lnTo>
                    <a:pt x="379" y="318"/>
                  </a:lnTo>
                  <a:lnTo>
                    <a:pt x="386" y="331"/>
                  </a:lnTo>
                  <a:lnTo>
                    <a:pt x="393" y="344"/>
                  </a:lnTo>
                  <a:lnTo>
                    <a:pt x="397" y="358"/>
                  </a:lnTo>
                  <a:lnTo>
                    <a:pt x="401" y="371"/>
                  </a:lnTo>
                  <a:lnTo>
                    <a:pt x="403" y="384"/>
                  </a:lnTo>
                  <a:lnTo>
                    <a:pt x="403" y="397"/>
                  </a:lnTo>
                  <a:lnTo>
                    <a:pt x="402" y="408"/>
                  </a:lnTo>
                  <a:lnTo>
                    <a:pt x="399" y="420"/>
                  </a:lnTo>
                  <a:lnTo>
                    <a:pt x="393" y="430"/>
                  </a:lnTo>
                  <a:lnTo>
                    <a:pt x="384" y="438"/>
                  </a:lnTo>
                  <a:lnTo>
                    <a:pt x="372" y="445"/>
                  </a:lnTo>
                  <a:lnTo>
                    <a:pt x="357" y="450"/>
                  </a:lnTo>
                  <a:lnTo>
                    <a:pt x="353" y="451"/>
                  </a:lnTo>
                  <a:lnTo>
                    <a:pt x="349" y="454"/>
                  </a:lnTo>
                  <a:lnTo>
                    <a:pt x="346" y="457"/>
                  </a:lnTo>
                  <a:lnTo>
                    <a:pt x="345" y="460"/>
                  </a:lnTo>
                  <a:lnTo>
                    <a:pt x="342" y="468"/>
                  </a:lnTo>
                  <a:lnTo>
                    <a:pt x="344" y="474"/>
                  </a:lnTo>
                  <a:lnTo>
                    <a:pt x="346" y="481"/>
                  </a:lnTo>
                  <a:lnTo>
                    <a:pt x="352" y="487"/>
                  </a:lnTo>
                  <a:lnTo>
                    <a:pt x="356" y="489"/>
                  </a:lnTo>
                  <a:lnTo>
                    <a:pt x="360" y="489"/>
                  </a:lnTo>
                  <a:lnTo>
                    <a:pt x="364" y="491"/>
                  </a:lnTo>
                  <a:lnTo>
                    <a:pt x="368" y="489"/>
                  </a:lnTo>
                  <a:lnTo>
                    <a:pt x="380" y="485"/>
                  </a:lnTo>
                  <a:lnTo>
                    <a:pt x="391" y="481"/>
                  </a:lnTo>
                  <a:lnTo>
                    <a:pt x="402" y="477"/>
                  </a:lnTo>
                  <a:lnTo>
                    <a:pt x="410" y="470"/>
                  </a:lnTo>
                  <a:lnTo>
                    <a:pt x="418" y="465"/>
                  </a:lnTo>
                  <a:lnTo>
                    <a:pt x="425" y="458"/>
                  </a:lnTo>
                  <a:lnTo>
                    <a:pt x="431" y="450"/>
                  </a:lnTo>
                  <a:lnTo>
                    <a:pt x="436" y="443"/>
                  </a:lnTo>
                  <a:lnTo>
                    <a:pt x="440" y="435"/>
                  </a:lnTo>
                  <a:lnTo>
                    <a:pt x="443" y="426"/>
                  </a:lnTo>
                  <a:lnTo>
                    <a:pt x="445" y="418"/>
                  </a:lnTo>
                  <a:lnTo>
                    <a:pt x="445" y="408"/>
                  </a:lnTo>
                  <a:lnTo>
                    <a:pt x="447" y="389"/>
                  </a:lnTo>
                  <a:lnTo>
                    <a:pt x="444" y="370"/>
                  </a:lnTo>
                  <a:lnTo>
                    <a:pt x="439" y="350"/>
                  </a:lnTo>
                  <a:lnTo>
                    <a:pt x="431" y="329"/>
                  </a:lnTo>
                  <a:lnTo>
                    <a:pt x="421" y="310"/>
                  </a:lnTo>
                  <a:lnTo>
                    <a:pt x="410" y="291"/>
                  </a:lnTo>
                  <a:lnTo>
                    <a:pt x="398" y="274"/>
                  </a:lnTo>
                  <a:lnTo>
                    <a:pt x="383" y="257"/>
                  </a:lnTo>
                  <a:lnTo>
                    <a:pt x="368" y="244"/>
                  </a:lnTo>
                  <a:lnTo>
                    <a:pt x="353" y="2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8" name="Freeform 1722"/>
            <p:cNvSpPr>
              <a:spLocks/>
            </p:cNvSpPr>
            <p:nvPr/>
          </p:nvSpPr>
          <p:spPr bwMode="auto">
            <a:xfrm>
              <a:off x="2279206" y="2716686"/>
              <a:ext cx="125413" cy="250825"/>
            </a:xfrm>
            <a:custGeom>
              <a:avLst/>
              <a:gdLst>
                <a:gd name="T0" fmla="*/ 2147483647 w 236"/>
                <a:gd name="T1" fmla="*/ 2147483647 h 474"/>
                <a:gd name="T2" fmla="*/ 2147483647 w 236"/>
                <a:gd name="T3" fmla="*/ 2147483647 h 474"/>
                <a:gd name="T4" fmla="*/ 2147483647 w 236"/>
                <a:gd name="T5" fmla="*/ 2147483647 h 474"/>
                <a:gd name="T6" fmla="*/ 2147483647 w 236"/>
                <a:gd name="T7" fmla="*/ 2147483647 h 474"/>
                <a:gd name="T8" fmla="*/ 2147483647 w 236"/>
                <a:gd name="T9" fmla="*/ 2147483647 h 474"/>
                <a:gd name="T10" fmla="*/ 2147483647 w 236"/>
                <a:gd name="T11" fmla="*/ 2147483647 h 474"/>
                <a:gd name="T12" fmla="*/ 2147483647 w 236"/>
                <a:gd name="T13" fmla="*/ 2147483647 h 474"/>
                <a:gd name="T14" fmla="*/ 2147483647 w 236"/>
                <a:gd name="T15" fmla="*/ 2147483647 h 474"/>
                <a:gd name="T16" fmla="*/ 2147483647 w 236"/>
                <a:gd name="T17" fmla="*/ 2147483647 h 474"/>
                <a:gd name="T18" fmla="*/ 2147483647 w 236"/>
                <a:gd name="T19" fmla="*/ 2147483647 h 474"/>
                <a:gd name="T20" fmla="*/ 2147483647 w 236"/>
                <a:gd name="T21" fmla="*/ 0 h 474"/>
                <a:gd name="T22" fmla="*/ 2147483647 w 236"/>
                <a:gd name="T23" fmla="*/ 2147483647 h 474"/>
                <a:gd name="T24" fmla="*/ 2147483647 w 236"/>
                <a:gd name="T25" fmla="*/ 2147483647 h 474"/>
                <a:gd name="T26" fmla="*/ 2147483647 w 236"/>
                <a:gd name="T27" fmla="*/ 2147483647 h 474"/>
                <a:gd name="T28" fmla="*/ 0 w 236"/>
                <a:gd name="T29" fmla="*/ 2147483647 h 474"/>
                <a:gd name="T30" fmla="*/ 2147483647 w 236"/>
                <a:gd name="T31" fmla="*/ 2147483647 h 474"/>
                <a:gd name="T32" fmla="*/ 2147483647 w 236"/>
                <a:gd name="T33" fmla="*/ 2147483647 h 474"/>
                <a:gd name="T34" fmla="*/ 2147483647 w 236"/>
                <a:gd name="T35" fmla="*/ 2147483647 h 474"/>
                <a:gd name="T36" fmla="*/ 2147483647 w 236"/>
                <a:gd name="T37" fmla="*/ 2147483647 h 474"/>
                <a:gd name="T38" fmla="*/ 2147483647 w 236"/>
                <a:gd name="T39" fmla="*/ 2147483647 h 474"/>
                <a:gd name="T40" fmla="*/ 2147483647 w 236"/>
                <a:gd name="T41" fmla="*/ 2147483647 h 474"/>
                <a:gd name="T42" fmla="*/ 2147483647 w 236"/>
                <a:gd name="T43" fmla="*/ 2147483647 h 474"/>
                <a:gd name="T44" fmla="*/ 2147483647 w 236"/>
                <a:gd name="T45" fmla="*/ 2147483647 h 474"/>
                <a:gd name="T46" fmla="*/ 2147483647 w 236"/>
                <a:gd name="T47" fmla="*/ 2147483647 h 474"/>
                <a:gd name="T48" fmla="*/ 2147483647 w 236"/>
                <a:gd name="T49" fmla="*/ 2147483647 h 474"/>
                <a:gd name="T50" fmla="*/ 2147483647 w 236"/>
                <a:gd name="T51" fmla="*/ 2147483647 h 474"/>
                <a:gd name="T52" fmla="*/ 2147483647 w 236"/>
                <a:gd name="T53" fmla="*/ 2147483647 h 474"/>
                <a:gd name="T54" fmla="*/ 2147483647 w 236"/>
                <a:gd name="T55" fmla="*/ 2147483647 h 474"/>
                <a:gd name="T56" fmla="*/ 2147483647 w 236"/>
                <a:gd name="T57" fmla="*/ 2147483647 h 474"/>
                <a:gd name="T58" fmla="*/ 2147483647 w 236"/>
                <a:gd name="T59" fmla="*/ 2147483647 h 474"/>
                <a:gd name="T60" fmla="*/ 2147483647 w 236"/>
                <a:gd name="T61" fmla="*/ 2147483647 h 474"/>
                <a:gd name="T62" fmla="*/ 2147483647 w 236"/>
                <a:gd name="T63" fmla="*/ 2147483647 h 474"/>
                <a:gd name="T64" fmla="*/ 2147483647 w 236"/>
                <a:gd name="T65" fmla="*/ 2147483647 h 474"/>
                <a:gd name="T66" fmla="*/ 2147483647 w 236"/>
                <a:gd name="T67" fmla="*/ 2147483647 h 474"/>
                <a:gd name="T68" fmla="*/ 2147483647 w 236"/>
                <a:gd name="T69" fmla="*/ 2147483647 h 474"/>
                <a:gd name="T70" fmla="*/ 2147483647 w 236"/>
                <a:gd name="T71" fmla="*/ 2147483647 h 474"/>
                <a:gd name="T72" fmla="*/ 2147483647 w 236"/>
                <a:gd name="T73" fmla="*/ 2147483647 h 474"/>
                <a:gd name="T74" fmla="*/ 2147483647 w 236"/>
                <a:gd name="T75" fmla="*/ 2147483647 h 474"/>
                <a:gd name="T76" fmla="*/ 2147483647 w 236"/>
                <a:gd name="T77" fmla="*/ 2147483647 h 474"/>
                <a:gd name="T78" fmla="*/ 2147483647 w 236"/>
                <a:gd name="T79" fmla="*/ 2147483647 h 474"/>
                <a:gd name="T80" fmla="*/ 2147483647 w 236"/>
                <a:gd name="T81" fmla="*/ 2147483647 h 474"/>
                <a:gd name="T82" fmla="*/ 2147483647 w 236"/>
                <a:gd name="T83" fmla="*/ 2147483647 h 474"/>
                <a:gd name="T84" fmla="*/ 2147483647 w 236"/>
                <a:gd name="T85" fmla="*/ 2147483647 h 474"/>
                <a:gd name="T86" fmla="*/ 2147483647 w 236"/>
                <a:gd name="T87" fmla="*/ 2147483647 h 474"/>
                <a:gd name="T88" fmla="*/ 2147483647 w 236"/>
                <a:gd name="T89" fmla="*/ 2147483647 h 474"/>
                <a:gd name="T90" fmla="*/ 2147483647 w 236"/>
                <a:gd name="T91" fmla="*/ 2147483647 h 474"/>
                <a:gd name="T92" fmla="*/ 2147483647 w 236"/>
                <a:gd name="T93" fmla="*/ 2147483647 h 474"/>
                <a:gd name="T94" fmla="*/ 2147483647 w 236"/>
                <a:gd name="T95" fmla="*/ 2147483647 h 474"/>
                <a:gd name="T96" fmla="*/ 2147483647 w 236"/>
                <a:gd name="T97" fmla="*/ 2147483647 h 474"/>
                <a:gd name="T98" fmla="*/ 2147483647 w 236"/>
                <a:gd name="T99" fmla="*/ 2147483647 h 474"/>
                <a:gd name="T100" fmla="*/ 2147483647 w 236"/>
                <a:gd name="T101" fmla="*/ 2147483647 h 474"/>
                <a:gd name="T102" fmla="*/ 2147483647 w 236"/>
                <a:gd name="T103" fmla="*/ 2147483647 h 474"/>
                <a:gd name="T104" fmla="*/ 2147483647 w 236"/>
                <a:gd name="T105" fmla="*/ 2147483647 h 474"/>
                <a:gd name="T106" fmla="*/ 2147483647 w 236"/>
                <a:gd name="T107" fmla="*/ 2147483647 h 474"/>
                <a:gd name="T108" fmla="*/ 2147483647 w 236"/>
                <a:gd name="T109" fmla="*/ 2147483647 h 474"/>
                <a:gd name="T110" fmla="*/ 2147483647 w 236"/>
                <a:gd name="T111" fmla="*/ 2147483647 h 474"/>
                <a:gd name="T112" fmla="*/ 2147483647 w 236"/>
                <a:gd name="T113" fmla="*/ 2147483647 h 474"/>
                <a:gd name="T114" fmla="*/ 2147483647 w 236"/>
                <a:gd name="T115" fmla="*/ 2147483647 h 4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36" h="474">
                  <a:moveTo>
                    <a:pt x="206" y="234"/>
                  </a:moveTo>
                  <a:lnTo>
                    <a:pt x="206" y="234"/>
                  </a:lnTo>
                  <a:lnTo>
                    <a:pt x="201" y="205"/>
                  </a:lnTo>
                  <a:lnTo>
                    <a:pt x="201" y="195"/>
                  </a:lnTo>
                  <a:lnTo>
                    <a:pt x="201" y="192"/>
                  </a:lnTo>
                  <a:lnTo>
                    <a:pt x="198" y="195"/>
                  </a:lnTo>
                  <a:lnTo>
                    <a:pt x="201" y="191"/>
                  </a:lnTo>
                  <a:lnTo>
                    <a:pt x="202" y="187"/>
                  </a:lnTo>
                  <a:lnTo>
                    <a:pt x="204" y="183"/>
                  </a:lnTo>
                  <a:lnTo>
                    <a:pt x="202" y="179"/>
                  </a:lnTo>
                  <a:lnTo>
                    <a:pt x="213" y="165"/>
                  </a:lnTo>
                  <a:lnTo>
                    <a:pt x="223" y="150"/>
                  </a:lnTo>
                  <a:lnTo>
                    <a:pt x="229" y="135"/>
                  </a:lnTo>
                  <a:lnTo>
                    <a:pt x="233" y="119"/>
                  </a:lnTo>
                  <a:lnTo>
                    <a:pt x="236" y="103"/>
                  </a:lnTo>
                  <a:lnTo>
                    <a:pt x="235" y="87"/>
                  </a:lnTo>
                  <a:lnTo>
                    <a:pt x="232" y="69"/>
                  </a:lnTo>
                  <a:lnTo>
                    <a:pt x="225" y="51"/>
                  </a:lnTo>
                  <a:lnTo>
                    <a:pt x="220" y="44"/>
                  </a:lnTo>
                  <a:lnTo>
                    <a:pt x="214" y="38"/>
                  </a:lnTo>
                  <a:lnTo>
                    <a:pt x="206" y="32"/>
                  </a:lnTo>
                  <a:lnTo>
                    <a:pt x="197" y="27"/>
                  </a:lnTo>
                  <a:lnTo>
                    <a:pt x="179" y="19"/>
                  </a:lnTo>
                  <a:lnTo>
                    <a:pt x="163" y="12"/>
                  </a:lnTo>
                  <a:lnTo>
                    <a:pt x="155" y="8"/>
                  </a:lnTo>
                  <a:lnTo>
                    <a:pt x="145" y="5"/>
                  </a:lnTo>
                  <a:lnTo>
                    <a:pt x="125" y="1"/>
                  </a:lnTo>
                  <a:lnTo>
                    <a:pt x="106" y="0"/>
                  </a:lnTo>
                  <a:lnTo>
                    <a:pt x="87" y="1"/>
                  </a:lnTo>
                  <a:lnTo>
                    <a:pt x="68" y="5"/>
                  </a:lnTo>
                  <a:lnTo>
                    <a:pt x="50" y="11"/>
                  </a:lnTo>
                  <a:lnTo>
                    <a:pt x="37" y="19"/>
                  </a:lnTo>
                  <a:lnTo>
                    <a:pt x="25" y="30"/>
                  </a:lnTo>
                  <a:lnTo>
                    <a:pt x="19" y="35"/>
                  </a:lnTo>
                  <a:lnTo>
                    <a:pt x="15" y="42"/>
                  </a:lnTo>
                  <a:lnTo>
                    <a:pt x="7" y="57"/>
                  </a:lnTo>
                  <a:lnTo>
                    <a:pt x="3" y="73"/>
                  </a:lnTo>
                  <a:lnTo>
                    <a:pt x="0" y="92"/>
                  </a:lnTo>
                  <a:lnTo>
                    <a:pt x="0" y="110"/>
                  </a:lnTo>
                  <a:lnTo>
                    <a:pt x="1" y="126"/>
                  </a:lnTo>
                  <a:lnTo>
                    <a:pt x="6" y="141"/>
                  </a:lnTo>
                  <a:lnTo>
                    <a:pt x="11" y="156"/>
                  </a:lnTo>
                  <a:lnTo>
                    <a:pt x="19" y="168"/>
                  </a:lnTo>
                  <a:lnTo>
                    <a:pt x="29" y="179"/>
                  </a:lnTo>
                  <a:lnTo>
                    <a:pt x="41" y="188"/>
                  </a:lnTo>
                  <a:lnTo>
                    <a:pt x="56" y="195"/>
                  </a:lnTo>
                  <a:lnTo>
                    <a:pt x="54" y="200"/>
                  </a:lnTo>
                  <a:lnTo>
                    <a:pt x="54" y="358"/>
                  </a:lnTo>
                  <a:lnTo>
                    <a:pt x="56" y="394"/>
                  </a:lnTo>
                  <a:lnTo>
                    <a:pt x="56" y="412"/>
                  </a:lnTo>
                  <a:lnTo>
                    <a:pt x="54" y="420"/>
                  </a:lnTo>
                  <a:lnTo>
                    <a:pt x="52" y="430"/>
                  </a:lnTo>
                  <a:lnTo>
                    <a:pt x="50" y="438"/>
                  </a:lnTo>
                  <a:lnTo>
                    <a:pt x="50" y="446"/>
                  </a:lnTo>
                  <a:lnTo>
                    <a:pt x="53" y="454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60" y="469"/>
                  </a:lnTo>
                  <a:lnTo>
                    <a:pt x="64" y="472"/>
                  </a:lnTo>
                  <a:lnTo>
                    <a:pt x="67" y="473"/>
                  </a:lnTo>
                  <a:lnTo>
                    <a:pt x="75" y="474"/>
                  </a:lnTo>
                  <a:lnTo>
                    <a:pt x="83" y="474"/>
                  </a:lnTo>
                  <a:lnTo>
                    <a:pt x="90" y="472"/>
                  </a:lnTo>
                  <a:lnTo>
                    <a:pt x="94" y="466"/>
                  </a:lnTo>
                  <a:lnTo>
                    <a:pt x="95" y="462"/>
                  </a:lnTo>
                  <a:lnTo>
                    <a:pt x="96" y="460"/>
                  </a:lnTo>
                  <a:lnTo>
                    <a:pt x="96" y="455"/>
                  </a:lnTo>
                  <a:lnTo>
                    <a:pt x="95" y="450"/>
                  </a:lnTo>
                  <a:lnTo>
                    <a:pt x="94" y="442"/>
                  </a:lnTo>
                  <a:lnTo>
                    <a:pt x="95" y="430"/>
                  </a:lnTo>
                  <a:lnTo>
                    <a:pt x="96" y="409"/>
                  </a:lnTo>
                  <a:lnTo>
                    <a:pt x="98" y="392"/>
                  </a:lnTo>
                  <a:lnTo>
                    <a:pt x="96" y="375"/>
                  </a:lnTo>
                  <a:lnTo>
                    <a:pt x="95" y="340"/>
                  </a:lnTo>
                  <a:lnTo>
                    <a:pt x="95" y="200"/>
                  </a:lnTo>
                  <a:lnTo>
                    <a:pt x="95" y="196"/>
                  </a:lnTo>
                  <a:lnTo>
                    <a:pt x="94" y="192"/>
                  </a:lnTo>
                  <a:lnTo>
                    <a:pt x="96" y="188"/>
                  </a:lnTo>
                  <a:lnTo>
                    <a:pt x="98" y="183"/>
                  </a:lnTo>
                  <a:lnTo>
                    <a:pt x="99" y="179"/>
                  </a:lnTo>
                  <a:lnTo>
                    <a:pt x="98" y="173"/>
                  </a:lnTo>
                  <a:lnTo>
                    <a:pt x="96" y="169"/>
                  </a:lnTo>
                  <a:lnTo>
                    <a:pt x="94" y="165"/>
                  </a:lnTo>
                  <a:lnTo>
                    <a:pt x="90" y="162"/>
                  </a:lnTo>
                  <a:lnTo>
                    <a:pt x="84" y="161"/>
                  </a:lnTo>
                  <a:lnTo>
                    <a:pt x="72" y="158"/>
                  </a:lnTo>
                  <a:lnTo>
                    <a:pt x="63" y="153"/>
                  </a:lnTo>
                  <a:lnTo>
                    <a:pt x="54" y="148"/>
                  </a:lnTo>
                  <a:lnTo>
                    <a:pt x="49" y="139"/>
                  </a:lnTo>
                  <a:lnTo>
                    <a:pt x="46" y="131"/>
                  </a:lnTo>
                  <a:lnTo>
                    <a:pt x="44" y="122"/>
                  </a:lnTo>
                  <a:lnTo>
                    <a:pt x="42" y="112"/>
                  </a:lnTo>
                  <a:lnTo>
                    <a:pt x="41" y="100"/>
                  </a:lnTo>
                  <a:lnTo>
                    <a:pt x="41" y="88"/>
                  </a:lnTo>
                  <a:lnTo>
                    <a:pt x="44" y="78"/>
                  </a:lnTo>
                  <a:lnTo>
                    <a:pt x="46" y="70"/>
                  </a:lnTo>
                  <a:lnTo>
                    <a:pt x="50" y="62"/>
                  </a:lnTo>
                  <a:lnTo>
                    <a:pt x="57" y="57"/>
                  </a:lnTo>
                  <a:lnTo>
                    <a:pt x="64" y="51"/>
                  </a:lnTo>
                  <a:lnTo>
                    <a:pt x="73" y="47"/>
                  </a:lnTo>
                  <a:lnTo>
                    <a:pt x="84" y="42"/>
                  </a:lnTo>
                  <a:lnTo>
                    <a:pt x="96" y="39"/>
                  </a:lnTo>
                  <a:lnTo>
                    <a:pt x="107" y="39"/>
                  </a:lnTo>
                  <a:lnTo>
                    <a:pt x="119" y="40"/>
                  </a:lnTo>
                  <a:lnTo>
                    <a:pt x="130" y="43"/>
                  </a:lnTo>
                  <a:lnTo>
                    <a:pt x="143" y="47"/>
                  </a:lnTo>
                  <a:lnTo>
                    <a:pt x="153" y="53"/>
                  </a:lnTo>
                  <a:lnTo>
                    <a:pt x="174" y="62"/>
                  </a:lnTo>
                  <a:lnTo>
                    <a:pt x="181" y="68"/>
                  </a:lnTo>
                  <a:lnTo>
                    <a:pt x="186" y="72"/>
                  </a:lnTo>
                  <a:lnTo>
                    <a:pt x="191" y="78"/>
                  </a:lnTo>
                  <a:lnTo>
                    <a:pt x="194" y="84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5" y="106"/>
                  </a:lnTo>
                  <a:lnTo>
                    <a:pt x="193" y="112"/>
                  </a:lnTo>
                  <a:lnTo>
                    <a:pt x="187" y="127"/>
                  </a:lnTo>
                  <a:lnTo>
                    <a:pt x="181" y="141"/>
                  </a:lnTo>
                  <a:lnTo>
                    <a:pt x="171" y="153"/>
                  </a:lnTo>
                  <a:lnTo>
                    <a:pt x="163" y="162"/>
                  </a:lnTo>
                  <a:lnTo>
                    <a:pt x="159" y="169"/>
                  </a:lnTo>
                  <a:lnTo>
                    <a:pt x="156" y="176"/>
                  </a:lnTo>
                  <a:lnTo>
                    <a:pt x="157" y="181"/>
                  </a:lnTo>
                  <a:lnTo>
                    <a:pt x="160" y="187"/>
                  </a:lnTo>
                  <a:lnTo>
                    <a:pt x="159" y="195"/>
                  </a:lnTo>
                  <a:lnTo>
                    <a:pt x="159" y="203"/>
                  </a:lnTo>
                  <a:lnTo>
                    <a:pt x="162" y="219"/>
                  </a:lnTo>
                  <a:lnTo>
                    <a:pt x="164" y="236"/>
                  </a:lnTo>
                  <a:lnTo>
                    <a:pt x="167" y="252"/>
                  </a:lnTo>
                  <a:lnTo>
                    <a:pt x="172" y="308"/>
                  </a:lnTo>
                  <a:lnTo>
                    <a:pt x="176" y="336"/>
                  </a:lnTo>
                  <a:lnTo>
                    <a:pt x="176" y="365"/>
                  </a:lnTo>
                  <a:lnTo>
                    <a:pt x="178" y="369"/>
                  </a:lnTo>
                  <a:lnTo>
                    <a:pt x="179" y="373"/>
                  </a:lnTo>
                  <a:lnTo>
                    <a:pt x="181" y="377"/>
                  </a:lnTo>
                  <a:lnTo>
                    <a:pt x="183" y="380"/>
                  </a:lnTo>
                  <a:lnTo>
                    <a:pt x="190" y="382"/>
                  </a:lnTo>
                  <a:lnTo>
                    <a:pt x="197" y="384"/>
                  </a:lnTo>
                  <a:lnTo>
                    <a:pt x="205" y="382"/>
                  </a:lnTo>
                  <a:lnTo>
                    <a:pt x="212" y="380"/>
                  </a:lnTo>
                  <a:lnTo>
                    <a:pt x="214" y="377"/>
                  </a:lnTo>
                  <a:lnTo>
                    <a:pt x="216" y="373"/>
                  </a:lnTo>
                  <a:lnTo>
                    <a:pt x="217" y="369"/>
                  </a:lnTo>
                  <a:lnTo>
                    <a:pt x="217" y="365"/>
                  </a:lnTo>
                  <a:lnTo>
                    <a:pt x="217" y="344"/>
                  </a:lnTo>
                  <a:lnTo>
                    <a:pt x="214" y="325"/>
                  </a:lnTo>
                  <a:lnTo>
                    <a:pt x="212" y="305"/>
                  </a:lnTo>
                  <a:lnTo>
                    <a:pt x="210" y="286"/>
                  </a:lnTo>
                  <a:lnTo>
                    <a:pt x="209" y="260"/>
                  </a:lnTo>
                  <a:lnTo>
                    <a:pt x="206" y="23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9" name="Freeform 1723"/>
            <p:cNvSpPr>
              <a:spLocks/>
            </p:cNvSpPr>
            <p:nvPr/>
          </p:nvSpPr>
          <p:spPr bwMode="auto">
            <a:xfrm>
              <a:off x="2236343" y="2683348"/>
              <a:ext cx="204788" cy="74613"/>
            </a:xfrm>
            <a:custGeom>
              <a:avLst/>
              <a:gdLst>
                <a:gd name="T0" fmla="*/ 2147483647 w 388"/>
                <a:gd name="T1" fmla="*/ 2147483647 h 141"/>
                <a:gd name="T2" fmla="*/ 2147483647 w 388"/>
                <a:gd name="T3" fmla="*/ 2147483647 h 141"/>
                <a:gd name="T4" fmla="*/ 2147483647 w 388"/>
                <a:gd name="T5" fmla="*/ 2147483647 h 141"/>
                <a:gd name="T6" fmla="*/ 2147483647 w 388"/>
                <a:gd name="T7" fmla="*/ 0 h 141"/>
                <a:gd name="T8" fmla="*/ 2147483647 w 388"/>
                <a:gd name="T9" fmla="*/ 2147483647 h 141"/>
                <a:gd name="T10" fmla="*/ 2147483647 w 388"/>
                <a:gd name="T11" fmla="*/ 2147483647 h 141"/>
                <a:gd name="T12" fmla="*/ 2147483647 w 388"/>
                <a:gd name="T13" fmla="*/ 2147483647 h 141"/>
                <a:gd name="T14" fmla="*/ 0 w 388"/>
                <a:gd name="T15" fmla="*/ 2147483647 h 141"/>
                <a:gd name="T16" fmla="*/ 0 w 388"/>
                <a:gd name="T17" fmla="*/ 2147483647 h 141"/>
                <a:gd name="T18" fmla="*/ 2147483647 w 388"/>
                <a:gd name="T19" fmla="*/ 2147483647 h 141"/>
                <a:gd name="T20" fmla="*/ 2147483647 w 388"/>
                <a:gd name="T21" fmla="*/ 2147483647 h 141"/>
                <a:gd name="T22" fmla="*/ 2147483647 w 388"/>
                <a:gd name="T23" fmla="*/ 2147483647 h 141"/>
                <a:gd name="T24" fmla="*/ 2147483647 w 388"/>
                <a:gd name="T25" fmla="*/ 2147483647 h 141"/>
                <a:gd name="T26" fmla="*/ 2147483647 w 388"/>
                <a:gd name="T27" fmla="*/ 2147483647 h 141"/>
                <a:gd name="T28" fmla="*/ 2147483647 w 388"/>
                <a:gd name="T29" fmla="*/ 2147483647 h 141"/>
                <a:gd name="T30" fmla="*/ 2147483647 w 388"/>
                <a:gd name="T31" fmla="*/ 2147483647 h 141"/>
                <a:gd name="T32" fmla="*/ 2147483647 w 388"/>
                <a:gd name="T33" fmla="*/ 2147483647 h 141"/>
                <a:gd name="T34" fmla="*/ 2147483647 w 388"/>
                <a:gd name="T35" fmla="*/ 2147483647 h 141"/>
                <a:gd name="T36" fmla="*/ 2147483647 w 388"/>
                <a:gd name="T37" fmla="*/ 2147483647 h 141"/>
                <a:gd name="T38" fmla="*/ 2147483647 w 388"/>
                <a:gd name="T39" fmla="*/ 2147483647 h 141"/>
                <a:gd name="T40" fmla="*/ 2147483647 w 388"/>
                <a:gd name="T41" fmla="*/ 2147483647 h 141"/>
                <a:gd name="T42" fmla="*/ 2147483647 w 388"/>
                <a:gd name="T43" fmla="*/ 2147483647 h 141"/>
                <a:gd name="T44" fmla="*/ 2147483647 w 388"/>
                <a:gd name="T45" fmla="*/ 2147483647 h 141"/>
                <a:gd name="T46" fmla="*/ 2147483647 w 388"/>
                <a:gd name="T47" fmla="*/ 2147483647 h 141"/>
                <a:gd name="T48" fmla="*/ 2147483647 w 388"/>
                <a:gd name="T49" fmla="*/ 2147483647 h 141"/>
                <a:gd name="T50" fmla="*/ 2147483647 w 388"/>
                <a:gd name="T51" fmla="*/ 2147483647 h 141"/>
                <a:gd name="T52" fmla="*/ 2147483647 w 388"/>
                <a:gd name="T53" fmla="*/ 2147483647 h 141"/>
                <a:gd name="T54" fmla="*/ 2147483647 w 388"/>
                <a:gd name="T55" fmla="*/ 2147483647 h 141"/>
                <a:gd name="T56" fmla="*/ 2147483647 w 388"/>
                <a:gd name="T57" fmla="*/ 2147483647 h 141"/>
                <a:gd name="T58" fmla="*/ 2147483647 w 388"/>
                <a:gd name="T59" fmla="*/ 2147483647 h 141"/>
                <a:gd name="T60" fmla="*/ 2147483647 w 388"/>
                <a:gd name="T61" fmla="*/ 2147483647 h 141"/>
                <a:gd name="T62" fmla="*/ 2147483647 w 388"/>
                <a:gd name="T63" fmla="*/ 2147483647 h 141"/>
                <a:gd name="T64" fmla="*/ 2147483647 w 388"/>
                <a:gd name="T65" fmla="*/ 2147483647 h 141"/>
                <a:gd name="T66" fmla="*/ 2147483647 w 388"/>
                <a:gd name="T67" fmla="*/ 2147483647 h 141"/>
                <a:gd name="T68" fmla="*/ 2147483647 w 388"/>
                <a:gd name="T69" fmla="*/ 2147483647 h 141"/>
                <a:gd name="T70" fmla="*/ 2147483647 w 388"/>
                <a:gd name="T71" fmla="*/ 2147483647 h 141"/>
                <a:gd name="T72" fmla="*/ 2147483647 w 388"/>
                <a:gd name="T73" fmla="*/ 2147483647 h 141"/>
                <a:gd name="T74" fmla="*/ 2147483647 w 388"/>
                <a:gd name="T75" fmla="*/ 2147483647 h 141"/>
                <a:gd name="T76" fmla="*/ 2147483647 w 388"/>
                <a:gd name="T77" fmla="*/ 2147483647 h 141"/>
                <a:gd name="T78" fmla="*/ 2147483647 w 388"/>
                <a:gd name="T79" fmla="*/ 2147483647 h 141"/>
                <a:gd name="T80" fmla="*/ 2147483647 w 388"/>
                <a:gd name="T81" fmla="*/ 2147483647 h 141"/>
                <a:gd name="T82" fmla="*/ 2147483647 w 388"/>
                <a:gd name="T83" fmla="*/ 2147483647 h 141"/>
                <a:gd name="T84" fmla="*/ 2147483647 w 388"/>
                <a:gd name="T85" fmla="*/ 2147483647 h 141"/>
                <a:gd name="T86" fmla="*/ 2147483647 w 388"/>
                <a:gd name="T87" fmla="*/ 2147483647 h 141"/>
                <a:gd name="T88" fmla="*/ 2147483647 w 388"/>
                <a:gd name="T89" fmla="*/ 2147483647 h 141"/>
                <a:gd name="T90" fmla="*/ 2147483647 w 388"/>
                <a:gd name="T91" fmla="*/ 2147483647 h 141"/>
                <a:gd name="T92" fmla="*/ 2147483647 w 388"/>
                <a:gd name="T93" fmla="*/ 2147483647 h 141"/>
                <a:gd name="T94" fmla="*/ 2147483647 w 388"/>
                <a:gd name="T95" fmla="*/ 2147483647 h 141"/>
                <a:gd name="T96" fmla="*/ 2147483647 w 388"/>
                <a:gd name="T97" fmla="*/ 2147483647 h 141"/>
                <a:gd name="T98" fmla="*/ 2147483647 w 388"/>
                <a:gd name="T99" fmla="*/ 2147483647 h 141"/>
                <a:gd name="T100" fmla="*/ 2147483647 w 388"/>
                <a:gd name="T101" fmla="*/ 2147483647 h 141"/>
                <a:gd name="T102" fmla="*/ 2147483647 w 388"/>
                <a:gd name="T103" fmla="*/ 2147483647 h 141"/>
                <a:gd name="T104" fmla="*/ 2147483647 w 388"/>
                <a:gd name="T105" fmla="*/ 2147483647 h 141"/>
                <a:gd name="T106" fmla="*/ 2147483647 w 388"/>
                <a:gd name="T107" fmla="*/ 2147483647 h 141"/>
                <a:gd name="T108" fmla="*/ 2147483647 w 388"/>
                <a:gd name="T109" fmla="*/ 2147483647 h 141"/>
                <a:gd name="T110" fmla="*/ 2147483647 w 388"/>
                <a:gd name="T111" fmla="*/ 2147483647 h 141"/>
                <a:gd name="T112" fmla="*/ 2147483647 w 388"/>
                <a:gd name="T113" fmla="*/ 2147483647 h 141"/>
                <a:gd name="T114" fmla="*/ 2147483647 w 388"/>
                <a:gd name="T115" fmla="*/ 2147483647 h 141"/>
                <a:gd name="T116" fmla="*/ 2147483647 w 388"/>
                <a:gd name="T117" fmla="*/ 2147483647 h 14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88" h="141">
                  <a:moveTo>
                    <a:pt x="331" y="10"/>
                  </a:moveTo>
                  <a:lnTo>
                    <a:pt x="331" y="10"/>
                  </a:lnTo>
                  <a:lnTo>
                    <a:pt x="293" y="10"/>
                  </a:lnTo>
                  <a:lnTo>
                    <a:pt x="256" y="9"/>
                  </a:lnTo>
                  <a:lnTo>
                    <a:pt x="180" y="4"/>
                  </a:lnTo>
                  <a:lnTo>
                    <a:pt x="142" y="1"/>
                  </a:lnTo>
                  <a:lnTo>
                    <a:pt x="106" y="0"/>
                  </a:lnTo>
                  <a:lnTo>
                    <a:pt x="68" y="0"/>
                  </a:lnTo>
                  <a:lnTo>
                    <a:pt x="30" y="1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8" y="12"/>
                  </a:lnTo>
                  <a:lnTo>
                    <a:pt x="4" y="17"/>
                  </a:lnTo>
                  <a:lnTo>
                    <a:pt x="1" y="25"/>
                  </a:lnTo>
                  <a:lnTo>
                    <a:pt x="0" y="35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2" y="74"/>
                  </a:lnTo>
                  <a:lnTo>
                    <a:pt x="6" y="95"/>
                  </a:lnTo>
                  <a:lnTo>
                    <a:pt x="13" y="126"/>
                  </a:lnTo>
                  <a:lnTo>
                    <a:pt x="15" y="128"/>
                  </a:lnTo>
                  <a:lnTo>
                    <a:pt x="17" y="133"/>
                  </a:lnTo>
                  <a:lnTo>
                    <a:pt x="23" y="138"/>
                  </a:lnTo>
                  <a:lnTo>
                    <a:pt x="31" y="141"/>
                  </a:lnTo>
                  <a:lnTo>
                    <a:pt x="35" y="141"/>
                  </a:lnTo>
                  <a:lnTo>
                    <a:pt x="39" y="139"/>
                  </a:lnTo>
                  <a:lnTo>
                    <a:pt x="49" y="137"/>
                  </a:lnTo>
                  <a:lnTo>
                    <a:pt x="59" y="135"/>
                  </a:lnTo>
                  <a:lnTo>
                    <a:pt x="82" y="133"/>
                  </a:lnTo>
                  <a:lnTo>
                    <a:pt x="126" y="130"/>
                  </a:lnTo>
                  <a:lnTo>
                    <a:pt x="130" y="130"/>
                  </a:lnTo>
                  <a:lnTo>
                    <a:pt x="134" y="127"/>
                  </a:lnTo>
                  <a:lnTo>
                    <a:pt x="137" y="126"/>
                  </a:lnTo>
                  <a:lnTo>
                    <a:pt x="139" y="123"/>
                  </a:lnTo>
                  <a:lnTo>
                    <a:pt x="144" y="115"/>
                  </a:lnTo>
                  <a:lnTo>
                    <a:pt x="145" y="108"/>
                  </a:lnTo>
                  <a:lnTo>
                    <a:pt x="144" y="100"/>
                  </a:lnTo>
                  <a:lnTo>
                    <a:pt x="139" y="95"/>
                  </a:lnTo>
                  <a:lnTo>
                    <a:pt x="137" y="92"/>
                  </a:lnTo>
                  <a:lnTo>
                    <a:pt x="134" y="90"/>
                  </a:lnTo>
                  <a:lnTo>
                    <a:pt x="130" y="89"/>
                  </a:lnTo>
                  <a:lnTo>
                    <a:pt x="126" y="89"/>
                  </a:lnTo>
                  <a:lnTo>
                    <a:pt x="88" y="92"/>
                  </a:lnTo>
                  <a:lnTo>
                    <a:pt x="69" y="93"/>
                  </a:lnTo>
                  <a:lnTo>
                    <a:pt x="50" y="96"/>
                  </a:lnTo>
                  <a:lnTo>
                    <a:pt x="43" y="55"/>
                  </a:lnTo>
                  <a:lnTo>
                    <a:pt x="43" y="51"/>
                  </a:lnTo>
                  <a:lnTo>
                    <a:pt x="44" y="47"/>
                  </a:lnTo>
                  <a:lnTo>
                    <a:pt x="46" y="44"/>
                  </a:lnTo>
                  <a:lnTo>
                    <a:pt x="49" y="43"/>
                  </a:lnTo>
                  <a:lnTo>
                    <a:pt x="54" y="40"/>
                  </a:lnTo>
                  <a:lnTo>
                    <a:pt x="62" y="39"/>
                  </a:lnTo>
                  <a:lnTo>
                    <a:pt x="78" y="40"/>
                  </a:lnTo>
                  <a:lnTo>
                    <a:pt x="93" y="42"/>
                  </a:lnTo>
                  <a:lnTo>
                    <a:pt x="131" y="43"/>
                  </a:lnTo>
                  <a:lnTo>
                    <a:pt x="168" y="44"/>
                  </a:lnTo>
                  <a:lnTo>
                    <a:pt x="244" y="51"/>
                  </a:lnTo>
                  <a:lnTo>
                    <a:pt x="276" y="53"/>
                  </a:lnTo>
                  <a:lnTo>
                    <a:pt x="309" y="51"/>
                  </a:lnTo>
                  <a:lnTo>
                    <a:pt x="350" y="51"/>
                  </a:lnTo>
                  <a:lnTo>
                    <a:pt x="350" y="61"/>
                  </a:lnTo>
                  <a:lnTo>
                    <a:pt x="348" y="70"/>
                  </a:lnTo>
                  <a:lnTo>
                    <a:pt x="347" y="74"/>
                  </a:lnTo>
                  <a:lnTo>
                    <a:pt x="346" y="77"/>
                  </a:lnTo>
                  <a:lnTo>
                    <a:pt x="343" y="80"/>
                  </a:lnTo>
                  <a:lnTo>
                    <a:pt x="339" y="81"/>
                  </a:lnTo>
                  <a:lnTo>
                    <a:pt x="319" y="84"/>
                  </a:lnTo>
                  <a:lnTo>
                    <a:pt x="297" y="84"/>
                  </a:lnTo>
                  <a:lnTo>
                    <a:pt x="255" y="82"/>
                  </a:lnTo>
                  <a:lnTo>
                    <a:pt x="249" y="82"/>
                  </a:lnTo>
                  <a:lnTo>
                    <a:pt x="245" y="84"/>
                  </a:lnTo>
                  <a:lnTo>
                    <a:pt x="243" y="86"/>
                  </a:lnTo>
                  <a:lnTo>
                    <a:pt x="240" y="89"/>
                  </a:lnTo>
                  <a:lnTo>
                    <a:pt x="236" y="96"/>
                  </a:lnTo>
                  <a:lnTo>
                    <a:pt x="234" y="103"/>
                  </a:lnTo>
                  <a:lnTo>
                    <a:pt x="236" y="111"/>
                  </a:lnTo>
                  <a:lnTo>
                    <a:pt x="240" y="116"/>
                  </a:lnTo>
                  <a:lnTo>
                    <a:pt x="243" y="119"/>
                  </a:lnTo>
                  <a:lnTo>
                    <a:pt x="245" y="122"/>
                  </a:lnTo>
                  <a:lnTo>
                    <a:pt x="249" y="123"/>
                  </a:lnTo>
                  <a:lnTo>
                    <a:pt x="255" y="123"/>
                  </a:lnTo>
                  <a:lnTo>
                    <a:pt x="290" y="126"/>
                  </a:lnTo>
                  <a:lnTo>
                    <a:pt x="312" y="126"/>
                  </a:lnTo>
                  <a:lnTo>
                    <a:pt x="333" y="126"/>
                  </a:lnTo>
                  <a:lnTo>
                    <a:pt x="343" y="124"/>
                  </a:lnTo>
                  <a:lnTo>
                    <a:pt x="354" y="122"/>
                  </a:lnTo>
                  <a:lnTo>
                    <a:pt x="362" y="119"/>
                  </a:lnTo>
                  <a:lnTo>
                    <a:pt x="370" y="115"/>
                  </a:lnTo>
                  <a:lnTo>
                    <a:pt x="377" y="109"/>
                  </a:lnTo>
                  <a:lnTo>
                    <a:pt x="382" y="103"/>
                  </a:lnTo>
                  <a:lnTo>
                    <a:pt x="385" y="95"/>
                  </a:lnTo>
                  <a:lnTo>
                    <a:pt x="386" y="85"/>
                  </a:lnTo>
                  <a:lnTo>
                    <a:pt x="388" y="65"/>
                  </a:lnTo>
                  <a:lnTo>
                    <a:pt x="388" y="48"/>
                  </a:lnTo>
                  <a:lnTo>
                    <a:pt x="386" y="36"/>
                  </a:lnTo>
                  <a:lnTo>
                    <a:pt x="385" y="31"/>
                  </a:lnTo>
                  <a:lnTo>
                    <a:pt x="384" y="25"/>
                  </a:lnTo>
                  <a:lnTo>
                    <a:pt x="380" y="23"/>
                  </a:lnTo>
                  <a:lnTo>
                    <a:pt x="377" y="19"/>
                  </a:lnTo>
                  <a:lnTo>
                    <a:pt x="371" y="16"/>
                  </a:lnTo>
                  <a:lnTo>
                    <a:pt x="366" y="15"/>
                  </a:lnTo>
                  <a:lnTo>
                    <a:pt x="351" y="12"/>
                  </a:lnTo>
                  <a:lnTo>
                    <a:pt x="331" y="1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0" name="Freeform 1724"/>
            <p:cNvSpPr>
              <a:spLocks/>
            </p:cNvSpPr>
            <p:nvPr/>
          </p:nvSpPr>
          <p:spPr bwMode="auto">
            <a:xfrm>
              <a:off x="2279206" y="2549998"/>
              <a:ext cx="136525" cy="155575"/>
            </a:xfrm>
            <a:custGeom>
              <a:avLst/>
              <a:gdLst>
                <a:gd name="T0" fmla="*/ 2147483647 w 257"/>
                <a:gd name="T1" fmla="*/ 2147483647 h 293"/>
                <a:gd name="T2" fmla="*/ 2147483647 w 257"/>
                <a:gd name="T3" fmla="*/ 2147483647 h 293"/>
                <a:gd name="T4" fmla="*/ 2147483647 w 257"/>
                <a:gd name="T5" fmla="*/ 2147483647 h 293"/>
                <a:gd name="T6" fmla="*/ 2147483647 w 257"/>
                <a:gd name="T7" fmla="*/ 2147483647 h 293"/>
                <a:gd name="T8" fmla="*/ 2147483647 w 257"/>
                <a:gd name="T9" fmla="*/ 2147483647 h 293"/>
                <a:gd name="T10" fmla="*/ 2147483647 w 257"/>
                <a:gd name="T11" fmla="*/ 2147483647 h 293"/>
                <a:gd name="T12" fmla="*/ 2147483647 w 257"/>
                <a:gd name="T13" fmla="*/ 2147483647 h 293"/>
                <a:gd name="T14" fmla="*/ 2147483647 w 257"/>
                <a:gd name="T15" fmla="*/ 2147483647 h 293"/>
                <a:gd name="T16" fmla="*/ 2147483647 w 257"/>
                <a:gd name="T17" fmla="*/ 2147483647 h 293"/>
                <a:gd name="T18" fmla="*/ 2147483647 w 257"/>
                <a:gd name="T19" fmla="*/ 2147483647 h 293"/>
                <a:gd name="T20" fmla="*/ 2147483647 w 257"/>
                <a:gd name="T21" fmla="*/ 2147483647 h 293"/>
                <a:gd name="T22" fmla="*/ 2147483647 w 257"/>
                <a:gd name="T23" fmla="*/ 2147483647 h 293"/>
                <a:gd name="T24" fmla="*/ 2147483647 w 257"/>
                <a:gd name="T25" fmla="*/ 2147483647 h 293"/>
                <a:gd name="T26" fmla="*/ 2147483647 w 257"/>
                <a:gd name="T27" fmla="*/ 2147483647 h 293"/>
                <a:gd name="T28" fmla="*/ 2147483647 w 257"/>
                <a:gd name="T29" fmla="*/ 2147483647 h 293"/>
                <a:gd name="T30" fmla="*/ 2147483647 w 257"/>
                <a:gd name="T31" fmla="*/ 2147483647 h 293"/>
                <a:gd name="T32" fmla="*/ 2147483647 w 257"/>
                <a:gd name="T33" fmla="*/ 2147483647 h 293"/>
                <a:gd name="T34" fmla="*/ 2147483647 w 257"/>
                <a:gd name="T35" fmla="*/ 2147483647 h 293"/>
                <a:gd name="T36" fmla="*/ 2147483647 w 257"/>
                <a:gd name="T37" fmla="*/ 2147483647 h 293"/>
                <a:gd name="T38" fmla="*/ 2147483647 w 257"/>
                <a:gd name="T39" fmla="*/ 2147483647 h 293"/>
                <a:gd name="T40" fmla="*/ 2147483647 w 257"/>
                <a:gd name="T41" fmla="*/ 2147483647 h 293"/>
                <a:gd name="T42" fmla="*/ 2147483647 w 257"/>
                <a:gd name="T43" fmla="*/ 2147483647 h 293"/>
                <a:gd name="T44" fmla="*/ 2147483647 w 257"/>
                <a:gd name="T45" fmla="*/ 2147483647 h 293"/>
                <a:gd name="T46" fmla="*/ 2147483647 w 257"/>
                <a:gd name="T47" fmla="*/ 2147483647 h 293"/>
                <a:gd name="T48" fmla="*/ 2147483647 w 257"/>
                <a:gd name="T49" fmla="*/ 2147483647 h 293"/>
                <a:gd name="T50" fmla="*/ 2147483647 w 257"/>
                <a:gd name="T51" fmla="*/ 2147483647 h 293"/>
                <a:gd name="T52" fmla="*/ 2147483647 w 257"/>
                <a:gd name="T53" fmla="*/ 2147483647 h 293"/>
                <a:gd name="T54" fmla="*/ 2147483647 w 257"/>
                <a:gd name="T55" fmla="*/ 2147483647 h 293"/>
                <a:gd name="T56" fmla="*/ 2147483647 w 257"/>
                <a:gd name="T57" fmla="*/ 2147483647 h 293"/>
                <a:gd name="T58" fmla="*/ 2147483647 w 257"/>
                <a:gd name="T59" fmla="*/ 2147483647 h 293"/>
                <a:gd name="T60" fmla="*/ 2147483647 w 257"/>
                <a:gd name="T61" fmla="*/ 2147483647 h 293"/>
                <a:gd name="T62" fmla="*/ 2147483647 w 257"/>
                <a:gd name="T63" fmla="*/ 2147483647 h 293"/>
                <a:gd name="T64" fmla="*/ 2147483647 w 257"/>
                <a:gd name="T65" fmla="*/ 2147483647 h 293"/>
                <a:gd name="T66" fmla="*/ 2147483647 w 257"/>
                <a:gd name="T67" fmla="*/ 2147483647 h 293"/>
                <a:gd name="T68" fmla="*/ 2147483647 w 257"/>
                <a:gd name="T69" fmla="*/ 2147483647 h 293"/>
                <a:gd name="T70" fmla="*/ 2147483647 w 257"/>
                <a:gd name="T71" fmla="*/ 2147483647 h 293"/>
                <a:gd name="T72" fmla="*/ 2147483647 w 257"/>
                <a:gd name="T73" fmla="*/ 2147483647 h 293"/>
                <a:gd name="T74" fmla="*/ 2147483647 w 257"/>
                <a:gd name="T75" fmla="*/ 2147483647 h 293"/>
                <a:gd name="T76" fmla="*/ 2147483647 w 257"/>
                <a:gd name="T77" fmla="*/ 2147483647 h 293"/>
                <a:gd name="T78" fmla="*/ 2147483647 w 257"/>
                <a:gd name="T79" fmla="*/ 2147483647 h 293"/>
                <a:gd name="T80" fmla="*/ 2147483647 w 257"/>
                <a:gd name="T81" fmla="*/ 2147483647 h 293"/>
                <a:gd name="T82" fmla="*/ 2147483647 w 257"/>
                <a:gd name="T83" fmla="*/ 2147483647 h 293"/>
                <a:gd name="T84" fmla="*/ 2147483647 w 257"/>
                <a:gd name="T85" fmla="*/ 2147483647 h 2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7" h="293">
                  <a:moveTo>
                    <a:pt x="248" y="130"/>
                  </a:moveTo>
                  <a:lnTo>
                    <a:pt x="248" y="130"/>
                  </a:lnTo>
                  <a:lnTo>
                    <a:pt x="229" y="91"/>
                  </a:lnTo>
                  <a:lnTo>
                    <a:pt x="217" y="72"/>
                  </a:lnTo>
                  <a:lnTo>
                    <a:pt x="205" y="54"/>
                  </a:lnTo>
                  <a:lnTo>
                    <a:pt x="197" y="46"/>
                  </a:lnTo>
                  <a:lnTo>
                    <a:pt x="189" y="38"/>
                  </a:lnTo>
                  <a:lnTo>
                    <a:pt x="171" y="25"/>
                  </a:lnTo>
                  <a:lnTo>
                    <a:pt x="152" y="15"/>
                  </a:lnTo>
                  <a:lnTo>
                    <a:pt x="133" y="2"/>
                  </a:lnTo>
                  <a:lnTo>
                    <a:pt x="126" y="1"/>
                  </a:lnTo>
                  <a:lnTo>
                    <a:pt x="121" y="0"/>
                  </a:lnTo>
                  <a:lnTo>
                    <a:pt x="115" y="1"/>
                  </a:lnTo>
                  <a:lnTo>
                    <a:pt x="110" y="5"/>
                  </a:lnTo>
                  <a:lnTo>
                    <a:pt x="106" y="9"/>
                  </a:lnTo>
                  <a:lnTo>
                    <a:pt x="103" y="15"/>
                  </a:lnTo>
                  <a:lnTo>
                    <a:pt x="102" y="20"/>
                  </a:lnTo>
                  <a:lnTo>
                    <a:pt x="103" y="25"/>
                  </a:lnTo>
                  <a:lnTo>
                    <a:pt x="103" y="32"/>
                  </a:lnTo>
                  <a:lnTo>
                    <a:pt x="103" y="39"/>
                  </a:lnTo>
                  <a:lnTo>
                    <a:pt x="102" y="44"/>
                  </a:lnTo>
                  <a:lnTo>
                    <a:pt x="99" y="51"/>
                  </a:lnTo>
                  <a:lnTo>
                    <a:pt x="91" y="62"/>
                  </a:lnTo>
                  <a:lnTo>
                    <a:pt x="80" y="72"/>
                  </a:lnTo>
                  <a:lnTo>
                    <a:pt x="69" y="80"/>
                  </a:lnTo>
                  <a:lnTo>
                    <a:pt x="57" y="88"/>
                  </a:lnTo>
                  <a:lnTo>
                    <a:pt x="35" y="103"/>
                  </a:lnTo>
                  <a:lnTo>
                    <a:pt x="29" y="108"/>
                  </a:lnTo>
                  <a:lnTo>
                    <a:pt x="23" y="115"/>
                  </a:lnTo>
                  <a:lnTo>
                    <a:pt x="12" y="130"/>
                  </a:lnTo>
                  <a:lnTo>
                    <a:pt x="8" y="137"/>
                  </a:lnTo>
                  <a:lnTo>
                    <a:pt x="6" y="145"/>
                  </a:lnTo>
                  <a:lnTo>
                    <a:pt x="3" y="154"/>
                  </a:lnTo>
                  <a:lnTo>
                    <a:pt x="1" y="162"/>
                  </a:lnTo>
                  <a:lnTo>
                    <a:pt x="0" y="171"/>
                  </a:lnTo>
                  <a:lnTo>
                    <a:pt x="0" y="180"/>
                  </a:lnTo>
                  <a:lnTo>
                    <a:pt x="3" y="200"/>
                  </a:lnTo>
                  <a:lnTo>
                    <a:pt x="10" y="221"/>
                  </a:lnTo>
                  <a:lnTo>
                    <a:pt x="18" y="240"/>
                  </a:lnTo>
                  <a:lnTo>
                    <a:pt x="23" y="249"/>
                  </a:lnTo>
                  <a:lnTo>
                    <a:pt x="29" y="257"/>
                  </a:lnTo>
                  <a:lnTo>
                    <a:pt x="35" y="266"/>
                  </a:lnTo>
                  <a:lnTo>
                    <a:pt x="42" y="272"/>
                  </a:lnTo>
                  <a:lnTo>
                    <a:pt x="50" y="279"/>
                  </a:lnTo>
                  <a:lnTo>
                    <a:pt x="58" y="285"/>
                  </a:lnTo>
                  <a:lnTo>
                    <a:pt x="67" y="289"/>
                  </a:lnTo>
                  <a:lnTo>
                    <a:pt x="76" y="291"/>
                  </a:lnTo>
                  <a:lnTo>
                    <a:pt x="82" y="293"/>
                  </a:lnTo>
                  <a:lnTo>
                    <a:pt x="86" y="293"/>
                  </a:lnTo>
                  <a:lnTo>
                    <a:pt x="90" y="291"/>
                  </a:lnTo>
                  <a:lnTo>
                    <a:pt x="92" y="290"/>
                  </a:lnTo>
                  <a:lnTo>
                    <a:pt x="98" y="285"/>
                  </a:lnTo>
                  <a:lnTo>
                    <a:pt x="101" y="278"/>
                  </a:lnTo>
                  <a:lnTo>
                    <a:pt x="102" y="270"/>
                  </a:lnTo>
                  <a:lnTo>
                    <a:pt x="99" y="263"/>
                  </a:lnTo>
                  <a:lnTo>
                    <a:pt x="98" y="259"/>
                  </a:lnTo>
                  <a:lnTo>
                    <a:pt x="95" y="256"/>
                  </a:lnTo>
                  <a:lnTo>
                    <a:pt x="91" y="255"/>
                  </a:lnTo>
                  <a:lnTo>
                    <a:pt x="87" y="252"/>
                  </a:lnTo>
                  <a:lnTo>
                    <a:pt x="82" y="251"/>
                  </a:lnTo>
                  <a:lnTo>
                    <a:pt x="77" y="248"/>
                  </a:lnTo>
                  <a:lnTo>
                    <a:pt x="68" y="241"/>
                  </a:lnTo>
                  <a:lnTo>
                    <a:pt x="61" y="232"/>
                  </a:lnTo>
                  <a:lnTo>
                    <a:pt x="54" y="221"/>
                  </a:lnTo>
                  <a:lnTo>
                    <a:pt x="49" y="209"/>
                  </a:lnTo>
                  <a:lnTo>
                    <a:pt x="44" y="196"/>
                  </a:lnTo>
                  <a:lnTo>
                    <a:pt x="41" y="185"/>
                  </a:lnTo>
                  <a:lnTo>
                    <a:pt x="39" y="176"/>
                  </a:lnTo>
                  <a:lnTo>
                    <a:pt x="39" y="169"/>
                  </a:lnTo>
                  <a:lnTo>
                    <a:pt x="41" y="164"/>
                  </a:lnTo>
                  <a:lnTo>
                    <a:pt x="45" y="154"/>
                  </a:lnTo>
                  <a:lnTo>
                    <a:pt x="50" y="145"/>
                  </a:lnTo>
                  <a:lnTo>
                    <a:pt x="58" y="137"/>
                  </a:lnTo>
                  <a:lnTo>
                    <a:pt x="68" y="129"/>
                  </a:lnTo>
                  <a:lnTo>
                    <a:pt x="77" y="122"/>
                  </a:lnTo>
                  <a:lnTo>
                    <a:pt x="95" y="110"/>
                  </a:lnTo>
                  <a:lnTo>
                    <a:pt x="110" y="97"/>
                  </a:lnTo>
                  <a:lnTo>
                    <a:pt x="122" y="85"/>
                  </a:lnTo>
                  <a:lnTo>
                    <a:pt x="133" y="70"/>
                  </a:lnTo>
                  <a:lnTo>
                    <a:pt x="137" y="63"/>
                  </a:lnTo>
                  <a:lnTo>
                    <a:pt x="140" y="55"/>
                  </a:lnTo>
                  <a:lnTo>
                    <a:pt x="155" y="66"/>
                  </a:lnTo>
                  <a:lnTo>
                    <a:pt x="167" y="78"/>
                  </a:lnTo>
                  <a:lnTo>
                    <a:pt x="179" y="92"/>
                  </a:lnTo>
                  <a:lnTo>
                    <a:pt x="190" y="110"/>
                  </a:lnTo>
                  <a:lnTo>
                    <a:pt x="200" y="129"/>
                  </a:lnTo>
                  <a:lnTo>
                    <a:pt x="206" y="146"/>
                  </a:lnTo>
                  <a:lnTo>
                    <a:pt x="209" y="164"/>
                  </a:lnTo>
                  <a:lnTo>
                    <a:pt x="209" y="173"/>
                  </a:lnTo>
                  <a:lnTo>
                    <a:pt x="209" y="181"/>
                  </a:lnTo>
                  <a:lnTo>
                    <a:pt x="205" y="199"/>
                  </a:lnTo>
                  <a:lnTo>
                    <a:pt x="198" y="217"/>
                  </a:lnTo>
                  <a:lnTo>
                    <a:pt x="189" y="233"/>
                  </a:lnTo>
                  <a:lnTo>
                    <a:pt x="176" y="251"/>
                  </a:lnTo>
                  <a:lnTo>
                    <a:pt x="174" y="255"/>
                  </a:lnTo>
                  <a:lnTo>
                    <a:pt x="172" y="259"/>
                  </a:lnTo>
                  <a:lnTo>
                    <a:pt x="171" y="263"/>
                  </a:lnTo>
                  <a:lnTo>
                    <a:pt x="171" y="267"/>
                  </a:lnTo>
                  <a:lnTo>
                    <a:pt x="174" y="275"/>
                  </a:lnTo>
                  <a:lnTo>
                    <a:pt x="178" y="280"/>
                  </a:lnTo>
                  <a:lnTo>
                    <a:pt x="185" y="285"/>
                  </a:lnTo>
                  <a:lnTo>
                    <a:pt x="191" y="287"/>
                  </a:lnTo>
                  <a:lnTo>
                    <a:pt x="195" y="287"/>
                  </a:lnTo>
                  <a:lnTo>
                    <a:pt x="198" y="286"/>
                  </a:lnTo>
                  <a:lnTo>
                    <a:pt x="202" y="283"/>
                  </a:lnTo>
                  <a:lnTo>
                    <a:pt x="205" y="280"/>
                  </a:lnTo>
                  <a:lnTo>
                    <a:pt x="216" y="266"/>
                  </a:lnTo>
                  <a:lnTo>
                    <a:pt x="227" y="248"/>
                  </a:lnTo>
                  <a:lnTo>
                    <a:pt x="238" y="229"/>
                  </a:lnTo>
                  <a:lnTo>
                    <a:pt x="247" y="209"/>
                  </a:lnTo>
                  <a:lnTo>
                    <a:pt x="254" y="188"/>
                  </a:lnTo>
                  <a:lnTo>
                    <a:pt x="255" y="179"/>
                  </a:lnTo>
                  <a:lnTo>
                    <a:pt x="257" y="168"/>
                  </a:lnTo>
                  <a:lnTo>
                    <a:pt x="257" y="158"/>
                  </a:lnTo>
                  <a:lnTo>
                    <a:pt x="255" y="148"/>
                  </a:lnTo>
                  <a:lnTo>
                    <a:pt x="252" y="138"/>
                  </a:lnTo>
                  <a:lnTo>
                    <a:pt x="248" y="1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1" name="Freeform 1725"/>
            <p:cNvSpPr>
              <a:spLocks/>
            </p:cNvSpPr>
            <p:nvPr/>
          </p:nvSpPr>
          <p:spPr bwMode="auto">
            <a:xfrm>
              <a:off x="2449068" y="2564286"/>
              <a:ext cx="44450" cy="36513"/>
            </a:xfrm>
            <a:custGeom>
              <a:avLst/>
              <a:gdLst>
                <a:gd name="T0" fmla="*/ 2147483647 w 82"/>
                <a:gd name="T1" fmla="*/ 2147483647 h 67"/>
                <a:gd name="T2" fmla="*/ 2147483647 w 82"/>
                <a:gd name="T3" fmla="*/ 2147483647 h 67"/>
                <a:gd name="T4" fmla="*/ 2147483647 w 82"/>
                <a:gd name="T5" fmla="*/ 2147483647 h 67"/>
                <a:gd name="T6" fmla="*/ 2147483647 w 82"/>
                <a:gd name="T7" fmla="*/ 2147483647 h 67"/>
                <a:gd name="T8" fmla="*/ 2147483647 w 82"/>
                <a:gd name="T9" fmla="*/ 2147483647 h 67"/>
                <a:gd name="T10" fmla="*/ 2147483647 w 82"/>
                <a:gd name="T11" fmla="*/ 2147483647 h 67"/>
                <a:gd name="T12" fmla="*/ 2147483647 w 82"/>
                <a:gd name="T13" fmla="*/ 2147483647 h 67"/>
                <a:gd name="T14" fmla="*/ 2147483647 w 82"/>
                <a:gd name="T15" fmla="*/ 2147483647 h 67"/>
                <a:gd name="T16" fmla="*/ 2147483647 w 82"/>
                <a:gd name="T17" fmla="*/ 2147483647 h 67"/>
                <a:gd name="T18" fmla="*/ 2147483647 w 82"/>
                <a:gd name="T19" fmla="*/ 2147483647 h 67"/>
                <a:gd name="T20" fmla="*/ 2147483647 w 82"/>
                <a:gd name="T21" fmla="*/ 2147483647 h 67"/>
                <a:gd name="T22" fmla="*/ 2147483647 w 82"/>
                <a:gd name="T23" fmla="*/ 2147483647 h 67"/>
                <a:gd name="T24" fmla="*/ 2147483647 w 82"/>
                <a:gd name="T25" fmla="*/ 2147483647 h 67"/>
                <a:gd name="T26" fmla="*/ 0 w 82"/>
                <a:gd name="T27" fmla="*/ 2147483647 h 67"/>
                <a:gd name="T28" fmla="*/ 0 w 82"/>
                <a:gd name="T29" fmla="*/ 2147483647 h 67"/>
                <a:gd name="T30" fmla="*/ 0 w 82"/>
                <a:gd name="T31" fmla="*/ 2147483647 h 67"/>
                <a:gd name="T32" fmla="*/ 0 w 82"/>
                <a:gd name="T33" fmla="*/ 2147483647 h 67"/>
                <a:gd name="T34" fmla="*/ 2147483647 w 82"/>
                <a:gd name="T35" fmla="*/ 2147483647 h 67"/>
                <a:gd name="T36" fmla="*/ 2147483647 w 82"/>
                <a:gd name="T37" fmla="*/ 2147483647 h 67"/>
                <a:gd name="T38" fmla="*/ 2147483647 w 82"/>
                <a:gd name="T39" fmla="*/ 2147483647 h 67"/>
                <a:gd name="T40" fmla="*/ 2147483647 w 82"/>
                <a:gd name="T41" fmla="*/ 2147483647 h 67"/>
                <a:gd name="T42" fmla="*/ 2147483647 w 82"/>
                <a:gd name="T43" fmla="*/ 2147483647 h 67"/>
                <a:gd name="T44" fmla="*/ 2147483647 w 82"/>
                <a:gd name="T45" fmla="*/ 2147483647 h 67"/>
                <a:gd name="T46" fmla="*/ 2147483647 w 82"/>
                <a:gd name="T47" fmla="*/ 2147483647 h 67"/>
                <a:gd name="T48" fmla="*/ 2147483647 w 82"/>
                <a:gd name="T49" fmla="*/ 2147483647 h 67"/>
                <a:gd name="T50" fmla="*/ 2147483647 w 82"/>
                <a:gd name="T51" fmla="*/ 2147483647 h 67"/>
                <a:gd name="T52" fmla="*/ 2147483647 w 82"/>
                <a:gd name="T53" fmla="*/ 2147483647 h 67"/>
                <a:gd name="T54" fmla="*/ 2147483647 w 82"/>
                <a:gd name="T55" fmla="*/ 2147483647 h 67"/>
                <a:gd name="T56" fmla="*/ 2147483647 w 82"/>
                <a:gd name="T57" fmla="*/ 2147483647 h 67"/>
                <a:gd name="T58" fmla="*/ 2147483647 w 82"/>
                <a:gd name="T59" fmla="*/ 2147483647 h 67"/>
                <a:gd name="T60" fmla="*/ 2147483647 w 82"/>
                <a:gd name="T61" fmla="*/ 2147483647 h 67"/>
                <a:gd name="T62" fmla="*/ 2147483647 w 82"/>
                <a:gd name="T63" fmla="*/ 2147483647 h 67"/>
                <a:gd name="T64" fmla="*/ 2147483647 w 82"/>
                <a:gd name="T65" fmla="*/ 2147483647 h 67"/>
                <a:gd name="T66" fmla="*/ 2147483647 w 82"/>
                <a:gd name="T67" fmla="*/ 2147483647 h 67"/>
                <a:gd name="T68" fmla="*/ 2147483647 w 82"/>
                <a:gd name="T69" fmla="*/ 2147483647 h 67"/>
                <a:gd name="T70" fmla="*/ 2147483647 w 82"/>
                <a:gd name="T71" fmla="*/ 2147483647 h 67"/>
                <a:gd name="T72" fmla="*/ 2147483647 w 82"/>
                <a:gd name="T73" fmla="*/ 2147483647 h 67"/>
                <a:gd name="T74" fmla="*/ 2147483647 w 82"/>
                <a:gd name="T75" fmla="*/ 2147483647 h 67"/>
                <a:gd name="T76" fmla="*/ 2147483647 w 82"/>
                <a:gd name="T77" fmla="*/ 2147483647 h 67"/>
                <a:gd name="T78" fmla="*/ 2147483647 w 82"/>
                <a:gd name="T79" fmla="*/ 2147483647 h 67"/>
                <a:gd name="T80" fmla="*/ 2147483647 w 82"/>
                <a:gd name="T81" fmla="*/ 2147483647 h 67"/>
                <a:gd name="T82" fmla="*/ 2147483647 w 82"/>
                <a:gd name="T83" fmla="*/ 2147483647 h 67"/>
                <a:gd name="T84" fmla="*/ 2147483647 w 82"/>
                <a:gd name="T85" fmla="*/ 0 h 67"/>
                <a:gd name="T86" fmla="*/ 2147483647 w 82"/>
                <a:gd name="T87" fmla="*/ 0 h 67"/>
                <a:gd name="T88" fmla="*/ 2147483647 w 82"/>
                <a:gd name="T89" fmla="*/ 2147483647 h 67"/>
                <a:gd name="T90" fmla="*/ 2147483647 w 82"/>
                <a:gd name="T91" fmla="*/ 2147483647 h 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2" h="67">
                  <a:moveTo>
                    <a:pt x="58" y="4"/>
                  </a:moveTo>
                  <a:lnTo>
                    <a:pt x="58" y="4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4" y="6"/>
                  </a:lnTo>
                  <a:lnTo>
                    <a:pt x="44" y="10"/>
                  </a:lnTo>
                  <a:lnTo>
                    <a:pt x="24" y="20"/>
                  </a:lnTo>
                  <a:lnTo>
                    <a:pt x="13" y="27"/>
                  </a:lnTo>
                  <a:lnTo>
                    <a:pt x="5" y="35"/>
                  </a:lnTo>
                  <a:lnTo>
                    <a:pt x="2" y="39"/>
                  </a:lnTo>
                  <a:lnTo>
                    <a:pt x="0" y="45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1" y="63"/>
                  </a:lnTo>
                  <a:lnTo>
                    <a:pt x="5" y="65"/>
                  </a:lnTo>
                  <a:lnTo>
                    <a:pt x="9" y="67"/>
                  </a:lnTo>
                  <a:lnTo>
                    <a:pt x="13" y="67"/>
                  </a:lnTo>
                  <a:lnTo>
                    <a:pt x="19" y="65"/>
                  </a:lnTo>
                  <a:lnTo>
                    <a:pt x="23" y="63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2" y="49"/>
                  </a:lnTo>
                  <a:lnTo>
                    <a:pt x="40" y="45"/>
                  </a:lnTo>
                  <a:lnTo>
                    <a:pt x="48" y="41"/>
                  </a:lnTo>
                  <a:lnTo>
                    <a:pt x="65" y="33"/>
                  </a:lnTo>
                  <a:lnTo>
                    <a:pt x="72" y="29"/>
                  </a:lnTo>
                  <a:lnTo>
                    <a:pt x="78" y="25"/>
                  </a:lnTo>
                  <a:lnTo>
                    <a:pt x="82" y="19"/>
                  </a:lnTo>
                  <a:lnTo>
                    <a:pt x="82" y="14"/>
                  </a:lnTo>
                  <a:lnTo>
                    <a:pt x="81" y="8"/>
                  </a:lnTo>
                  <a:lnTo>
                    <a:pt x="78" y="4"/>
                  </a:lnTo>
                  <a:lnTo>
                    <a:pt x="74" y="1"/>
                  </a:lnTo>
                  <a:lnTo>
                    <a:pt x="69" y="0"/>
                  </a:lnTo>
                  <a:lnTo>
                    <a:pt x="63" y="0"/>
                  </a:lnTo>
                  <a:lnTo>
                    <a:pt x="58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2" name="Freeform 1726"/>
            <p:cNvSpPr>
              <a:spLocks/>
            </p:cNvSpPr>
            <p:nvPr/>
          </p:nvSpPr>
          <p:spPr bwMode="auto">
            <a:xfrm>
              <a:off x="2463356" y="2623023"/>
              <a:ext cx="52388" cy="15875"/>
            </a:xfrm>
            <a:custGeom>
              <a:avLst/>
              <a:gdLst>
                <a:gd name="T0" fmla="*/ 2147483647 w 99"/>
                <a:gd name="T1" fmla="*/ 2147483647 h 32"/>
                <a:gd name="T2" fmla="*/ 2147483647 w 99"/>
                <a:gd name="T3" fmla="*/ 2147483647 h 32"/>
                <a:gd name="T4" fmla="*/ 2147483647 w 99"/>
                <a:gd name="T5" fmla="*/ 2147483647 h 32"/>
                <a:gd name="T6" fmla="*/ 2147483647 w 99"/>
                <a:gd name="T7" fmla="*/ 2147483647 h 32"/>
                <a:gd name="T8" fmla="*/ 2147483647 w 99"/>
                <a:gd name="T9" fmla="*/ 2147483647 h 32"/>
                <a:gd name="T10" fmla="*/ 2147483647 w 99"/>
                <a:gd name="T11" fmla="*/ 2147483647 h 32"/>
                <a:gd name="T12" fmla="*/ 2147483647 w 99"/>
                <a:gd name="T13" fmla="*/ 2147483647 h 32"/>
                <a:gd name="T14" fmla="*/ 2147483647 w 99"/>
                <a:gd name="T15" fmla="*/ 0 h 32"/>
                <a:gd name="T16" fmla="*/ 2147483647 w 99"/>
                <a:gd name="T17" fmla="*/ 0 h 32"/>
                <a:gd name="T18" fmla="*/ 2147483647 w 99"/>
                <a:gd name="T19" fmla="*/ 0 h 32"/>
                <a:gd name="T20" fmla="*/ 2147483647 w 99"/>
                <a:gd name="T21" fmla="*/ 2147483647 h 32"/>
                <a:gd name="T22" fmla="*/ 2147483647 w 99"/>
                <a:gd name="T23" fmla="*/ 2147483647 h 32"/>
                <a:gd name="T24" fmla="*/ 0 w 99"/>
                <a:gd name="T25" fmla="*/ 2147483647 h 32"/>
                <a:gd name="T26" fmla="*/ 0 w 99"/>
                <a:gd name="T27" fmla="*/ 2147483647 h 32"/>
                <a:gd name="T28" fmla="*/ 2147483647 w 99"/>
                <a:gd name="T29" fmla="*/ 2147483647 h 32"/>
                <a:gd name="T30" fmla="*/ 2147483647 w 99"/>
                <a:gd name="T31" fmla="*/ 2147483647 h 32"/>
                <a:gd name="T32" fmla="*/ 2147483647 w 99"/>
                <a:gd name="T33" fmla="*/ 2147483647 h 32"/>
                <a:gd name="T34" fmla="*/ 2147483647 w 99"/>
                <a:gd name="T35" fmla="*/ 2147483647 h 32"/>
                <a:gd name="T36" fmla="*/ 2147483647 w 99"/>
                <a:gd name="T37" fmla="*/ 2147483647 h 32"/>
                <a:gd name="T38" fmla="*/ 2147483647 w 99"/>
                <a:gd name="T39" fmla="*/ 2147483647 h 32"/>
                <a:gd name="T40" fmla="*/ 2147483647 w 99"/>
                <a:gd name="T41" fmla="*/ 2147483647 h 32"/>
                <a:gd name="T42" fmla="*/ 2147483647 w 99"/>
                <a:gd name="T43" fmla="*/ 2147483647 h 32"/>
                <a:gd name="T44" fmla="*/ 2147483647 w 99"/>
                <a:gd name="T45" fmla="*/ 2147483647 h 32"/>
                <a:gd name="T46" fmla="*/ 2147483647 w 99"/>
                <a:gd name="T47" fmla="*/ 2147483647 h 32"/>
                <a:gd name="T48" fmla="*/ 2147483647 w 99"/>
                <a:gd name="T49" fmla="*/ 2147483647 h 32"/>
                <a:gd name="T50" fmla="*/ 2147483647 w 99"/>
                <a:gd name="T51" fmla="*/ 2147483647 h 32"/>
                <a:gd name="T52" fmla="*/ 2147483647 w 99"/>
                <a:gd name="T53" fmla="*/ 2147483647 h 32"/>
                <a:gd name="T54" fmla="*/ 2147483647 w 99"/>
                <a:gd name="T55" fmla="*/ 2147483647 h 32"/>
                <a:gd name="T56" fmla="*/ 2147483647 w 99"/>
                <a:gd name="T57" fmla="*/ 2147483647 h 32"/>
                <a:gd name="T58" fmla="*/ 2147483647 w 99"/>
                <a:gd name="T59" fmla="*/ 2147483647 h 32"/>
                <a:gd name="T60" fmla="*/ 2147483647 w 99"/>
                <a:gd name="T61" fmla="*/ 2147483647 h 32"/>
                <a:gd name="T62" fmla="*/ 2147483647 w 99"/>
                <a:gd name="T63" fmla="*/ 2147483647 h 3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9" h="32">
                  <a:moveTo>
                    <a:pt x="84" y="4"/>
                  </a:moveTo>
                  <a:lnTo>
                    <a:pt x="84" y="4"/>
                  </a:lnTo>
                  <a:lnTo>
                    <a:pt x="50" y="4"/>
                  </a:lnTo>
                  <a:lnTo>
                    <a:pt x="34" y="2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2" y="6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9" y="28"/>
                  </a:lnTo>
                  <a:lnTo>
                    <a:pt x="28" y="31"/>
                  </a:lnTo>
                  <a:lnTo>
                    <a:pt x="47" y="32"/>
                  </a:lnTo>
                  <a:lnTo>
                    <a:pt x="84" y="32"/>
                  </a:lnTo>
                  <a:lnTo>
                    <a:pt x="91" y="31"/>
                  </a:lnTo>
                  <a:lnTo>
                    <a:pt x="95" y="28"/>
                  </a:lnTo>
                  <a:lnTo>
                    <a:pt x="97" y="23"/>
                  </a:lnTo>
                  <a:lnTo>
                    <a:pt x="99" y="17"/>
                  </a:lnTo>
                  <a:lnTo>
                    <a:pt x="97" y="12"/>
                  </a:lnTo>
                  <a:lnTo>
                    <a:pt x="95" y="8"/>
                  </a:lnTo>
                  <a:lnTo>
                    <a:pt x="91" y="5"/>
                  </a:lnTo>
                  <a:lnTo>
                    <a:pt x="8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3" name="Freeform 1727"/>
            <p:cNvSpPr>
              <a:spLocks/>
            </p:cNvSpPr>
            <p:nvPr/>
          </p:nvSpPr>
          <p:spPr bwMode="auto">
            <a:xfrm>
              <a:off x="2461768" y="2667473"/>
              <a:ext cx="47625" cy="25400"/>
            </a:xfrm>
            <a:custGeom>
              <a:avLst/>
              <a:gdLst>
                <a:gd name="T0" fmla="*/ 2147483647 w 91"/>
                <a:gd name="T1" fmla="*/ 2147483647 h 49"/>
                <a:gd name="T2" fmla="*/ 2147483647 w 91"/>
                <a:gd name="T3" fmla="*/ 2147483647 h 49"/>
                <a:gd name="T4" fmla="*/ 2147483647 w 91"/>
                <a:gd name="T5" fmla="*/ 2147483647 h 49"/>
                <a:gd name="T6" fmla="*/ 2147483647 w 91"/>
                <a:gd name="T7" fmla="*/ 2147483647 h 49"/>
                <a:gd name="T8" fmla="*/ 2147483647 w 91"/>
                <a:gd name="T9" fmla="*/ 2147483647 h 49"/>
                <a:gd name="T10" fmla="*/ 2147483647 w 91"/>
                <a:gd name="T11" fmla="*/ 2147483647 h 49"/>
                <a:gd name="T12" fmla="*/ 2147483647 w 91"/>
                <a:gd name="T13" fmla="*/ 2147483647 h 49"/>
                <a:gd name="T14" fmla="*/ 2147483647 w 91"/>
                <a:gd name="T15" fmla="*/ 2147483647 h 49"/>
                <a:gd name="T16" fmla="*/ 2147483647 w 91"/>
                <a:gd name="T17" fmla="*/ 2147483647 h 49"/>
                <a:gd name="T18" fmla="*/ 2147483647 w 91"/>
                <a:gd name="T19" fmla="*/ 2147483647 h 49"/>
                <a:gd name="T20" fmla="*/ 2147483647 w 91"/>
                <a:gd name="T21" fmla="*/ 2147483647 h 49"/>
                <a:gd name="T22" fmla="*/ 2147483647 w 91"/>
                <a:gd name="T23" fmla="*/ 2147483647 h 49"/>
                <a:gd name="T24" fmla="*/ 2147483647 w 91"/>
                <a:gd name="T25" fmla="*/ 2147483647 h 49"/>
                <a:gd name="T26" fmla="*/ 2147483647 w 91"/>
                <a:gd name="T27" fmla="*/ 2147483647 h 49"/>
                <a:gd name="T28" fmla="*/ 2147483647 w 91"/>
                <a:gd name="T29" fmla="*/ 0 h 49"/>
                <a:gd name="T30" fmla="*/ 2147483647 w 91"/>
                <a:gd name="T31" fmla="*/ 0 h 49"/>
                <a:gd name="T32" fmla="*/ 2147483647 w 91"/>
                <a:gd name="T33" fmla="*/ 2147483647 h 49"/>
                <a:gd name="T34" fmla="*/ 2147483647 w 91"/>
                <a:gd name="T35" fmla="*/ 2147483647 h 49"/>
                <a:gd name="T36" fmla="*/ 0 w 91"/>
                <a:gd name="T37" fmla="*/ 2147483647 h 49"/>
                <a:gd name="T38" fmla="*/ 0 w 91"/>
                <a:gd name="T39" fmla="*/ 2147483647 h 49"/>
                <a:gd name="T40" fmla="*/ 0 w 91"/>
                <a:gd name="T41" fmla="*/ 2147483647 h 49"/>
                <a:gd name="T42" fmla="*/ 2147483647 w 91"/>
                <a:gd name="T43" fmla="*/ 2147483647 h 49"/>
                <a:gd name="T44" fmla="*/ 2147483647 w 91"/>
                <a:gd name="T45" fmla="*/ 2147483647 h 49"/>
                <a:gd name="T46" fmla="*/ 2147483647 w 91"/>
                <a:gd name="T47" fmla="*/ 2147483647 h 49"/>
                <a:gd name="T48" fmla="*/ 2147483647 w 91"/>
                <a:gd name="T49" fmla="*/ 2147483647 h 49"/>
                <a:gd name="T50" fmla="*/ 2147483647 w 91"/>
                <a:gd name="T51" fmla="*/ 2147483647 h 49"/>
                <a:gd name="T52" fmla="*/ 2147483647 w 91"/>
                <a:gd name="T53" fmla="*/ 2147483647 h 49"/>
                <a:gd name="T54" fmla="*/ 2147483647 w 91"/>
                <a:gd name="T55" fmla="*/ 2147483647 h 49"/>
                <a:gd name="T56" fmla="*/ 2147483647 w 91"/>
                <a:gd name="T57" fmla="*/ 2147483647 h 49"/>
                <a:gd name="T58" fmla="*/ 2147483647 w 91"/>
                <a:gd name="T59" fmla="*/ 2147483647 h 49"/>
                <a:gd name="T60" fmla="*/ 2147483647 w 91"/>
                <a:gd name="T61" fmla="*/ 2147483647 h 49"/>
                <a:gd name="T62" fmla="*/ 2147483647 w 91"/>
                <a:gd name="T63" fmla="*/ 2147483647 h 49"/>
                <a:gd name="T64" fmla="*/ 2147483647 w 91"/>
                <a:gd name="T65" fmla="*/ 2147483647 h 49"/>
                <a:gd name="T66" fmla="*/ 2147483647 w 91"/>
                <a:gd name="T67" fmla="*/ 2147483647 h 49"/>
                <a:gd name="T68" fmla="*/ 2147483647 w 91"/>
                <a:gd name="T69" fmla="*/ 2147483647 h 49"/>
                <a:gd name="T70" fmla="*/ 2147483647 w 91"/>
                <a:gd name="T71" fmla="*/ 2147483647 h 49"/>
                <a:gd name="T72" fmla="*/ 2147483647 w 91"/>
                <a:gd name="T73" fmla="*/ 2147483647 h 49"/>
                <a:gd name="T74" fmla="*/ 2147483647 w 91"/>
                <a:gd name="T75" fmla="*/ 2147483647 h 49"/>
                <a:gd name="T76" fmla="*/ 2147483647 w 91"/>
                <a:gd name="T77" fmla="*/ 2147483647 h 49"/>
                <a:gd name="T78" fmla="*/ 2147483647 w 91"/>
                <a:gd name="T79" fmla="*/ 2147483647 h 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1" h="49">
                  <a:moveTo>
                    <a:pt x="76" y="19"/>
                  </a:moveTo>
                  <a:lnTo>
                    <a:pt x="76" y="19"/>
                  </a:lnTo>
                  <a:lnTo>
                    <a:pt x="62" y="19"/>
                  </a:lnTo>
                  <a:lnTo>
                    <a:pt x="50" y="18"/>
                  </a:lnTo>
                  <a:lnTo>
                    <a:pt x="32" y="14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5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2" y="27"/>
                  </a:lnTo>
                  <a:lnTo>
                    <a:pt x="6" y="31"/>
                  </a:lnTo>
                  <a:lnTo>
                    <a:pt x="11" y="35"/>
                  </a:lnTo>
                  <a:lnTo>
                    <a:pt x="16" y="38"/>
                  </a:lnTo>
                  <a:lnTo>
                    <a:pt x="27" y="44"/>
                  </a:lnTo>
                  <a:lnTo>
                    <a:pt x="40" y="46"/>
                  </a:lnTo>
                  <a:lnTo>
                    <a:pt x="54" y="48"/>
                  </a:lnTo>
                  <a:lnTo>
                    <a:pt x="76" y="49"/>
                  </a:lnTo>
                  <a:lnTo>
                    <a:pt x="82" y="48"/>
                  </a:lnTo>
                  <a:lnTo>
                    <a:pt x="87" y="45"/>
                  </a:lnTo>
                  <a:lnTo>
                    <a:pt x="89" y="39"/>
                  </a:lnTo>
                  <a:lnTo>
                    <a:pt x="91" y="34"/>
                  </a:lnTo>
                  <a:lnTo>
                    <a:pt x="89" y="29"/>
                  </a:lnTo>
                  <a:lnTo>
                    <a:pt x="87" y="25"/>
                  </a:lnTo>
                  <a:lnTo>
                    <a:pt x="82" y="20"/>
                  </a:lnTo>
                  <a:lnTo>
                    <a:pt x="76" y="1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4" name="Freeform 1728"/>
            <p:cNvSpPr>
              <a:spLocks/>
            </p:cNvSpPr>
            <p:nvPr/>
          </p:nvSpPr>
          <p:spPr bwMode="auto">
            <a:xfrm>
              <a:off x="2225231" y="2549998"/>
              <a:ext cx="33338" cy="28575"/>
            </a:xfrm>
            <a:custGeom>
              <a:avLst/>
              <a:gdLst>
                <a:gd name="T0" fmla="*/ 2147483647 w 64"/>
                <a:gd name="T1" fmla="*/ 2147483647 h 53"/>
                <a:gd name="T2" fmla="*/ 2147483647 w 64"/>
                <a:gd name="T3" fmla="*/ 2147483647 h 53"/>
                <a:gd name="T4" fmla="*/ 2147483647 w 64"/>
                <a:gd name="T5" fmla="*/ 2147483647 h 53"/>
                <a:gd name="T6" fmla="*/ 2147483647 w 64"/>
                <a:gd name="T7" fmla="*/ 2147483647 h 53"/>
                <a:gd name="T8" fmla="*/ 2147483647 w 64"/>
                <a:gd name="T9" fmla="*/ 2147483647 h 53"/>
                <a:gd name="T10" fmla="*/ 2147483647 w 64"/>
                <a:gd name="T11" fmla="*/ 2147483647 h 53"/>
                <a:gd name="T12" fmla="*/ 2147483647 w 64"/>
                <a:gd name="T13" fmla="*/ 2147483647 h 53"/>
                <a:gd name="T14" fmla="*/ 2147483647 w 64"/>
                <a:gd name="T15" fmla="*/ 0 h 53"/>
                <a:gd name="T16" fmla="*/ 2147483647 w 64"/>
                <a:gd name="T17" fmla="*/ 0 h 53"/>
                <a:gd name="T18" fmla="*/ 2147483647 w 64"/>
                <a:gd name="T19" fmla="*/ 2147483647 h 53"/>
                <a:gd name="T20" fmla="*/ 2147483647 w 64"/>
                <a:gd name="T21" fmla="*/ 2147483647 h 53"/>
                <a:gd name="T22" fmla="*/ 0 w 64"/>
                <a:gd name="T23" fmla="*/ 2147483647 h 53"/>
                <a:gd name="T24" fmla="*/ 0 w 64"/>
                <a:gd name="T25" fmla="*/ 2147483647 h 53"/>
                <a:gd name="T26" fmla="*/ 0 w 64"/>
                <a:gd name="T27" fmla="*/ 2147483647 h 53"/>
                <a:gd name="T28" fmla="*/ 2147483647 w 64"/>
                <a:gd name="T29" fmla="*/ 2147483647 h 53"/>
                <a:gd name="T30" fmla="*/ 2147483647 w 64"/>
                <a:gd name="T31" fmla="*/ 2147483647 h 53"/>
                <a:gd name="T32" fmla="*/ 2147483647 w 64"/>
                <a:gd name="T33" fmla="*/ 2147483647 h 53"/>
                <a:gd name="T34" fmla="*/ 2147483647 w 64"/>
                <a:gd name="T35" fmla="*/ 2147483647 h 53"/>
                <a:gd name="T36" fmla="*/ 2147483647 w 64"/>
                <a:gd name="T37" fmla="*/ 2147483647 h 53"/>
                <a:gd name="T38" fmla="*/ 2147483647 w 64"/>
                <a:gd name="T39" fmla="*/ 2147483647 h 53"/>
                <a:gd name="T40" fmla="*/ 2147483647 w 64"/>
                <a:gd name="T41" fmla="*/ 2147483647 h 53"/>
                <a:gd name="T42" fmla="*/ 2147483647 w 64"/>
                <a:gd name="T43" fmla="*/ 2147483647 h 53"/>
                <a:gd name="T44" fmla="*/ 2147483647 w 64"/>
                <a:gd name="T45" fmla="*/ 2147483647 h 53"/>
                <a:gd name="T46" fmla="*/ 2147483647 w 64"/>
                <a:gd name="T47" fmla="*/ 2147483647 h 53"/>
                <a:gd name="T48" fmla="*/ 2147483647 w 64"/>
                <a:gd name="T49" fmla="*/ 2147483647 h 53"/>
                <a:gd name="T50" fmla="*/ 2147483647 w 64"/>
                <a:gd name="T51" fmla="*/ 2147483647 h 53"/>
                <a:gd name="T52" fmla="*/ 2147483647 w 64"/>
                <a:gd name="T53" fmla="*/ 2147483647 h 53"/>
                <a:gd name="T54" fmla="*/ 2147483647 w 64"/>
                <a:gd name="T55" fmla="*/ 2147483647 h 53"/>
                <a:gd name="T56" fmla="*/ 2147483647 w 64"/>
                <a:gd name="T57" fmla="*/ 2147483647 h 53"/>
                <a:gd name="T58" fmla="*/ 2147483647 w 64"/>
                <a:gd name="T59" fmla="*/ 2147483647 h 53"/>
                <a:gd name="T60" fmla="*/ 2147483647 w 64"/>
                <a:gd name="T61" fmla="*/ 2147483647 h 53"/>
                <a:gd name="T62" fmla="*/ 2147483647 w 64"/>
                <a:gd name="T63" fmla="*/ 2147483647 h 53"/>
                <a:gd name="T64" fmla="*/ 2147483647 w 64"/>
                <a:gd name="T65" fmla="*/ 2147483647 h 53"/>
                <a:gd name="T66" fmla="*/ 2147483647 w 64"/>
                <a:gd name="T67" fmla="*/ 2147483647 h 53"/>
                <a:gd name="T68" fmla="*/ 2147483647 w 64"/>
                <a:gd name="T69" fmla="*/ 2147483647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4" h="53">
                  <a:moveTo>
                    <a:pt x="60" y="28"/>
                  </a:moveTo>
                  <a:lnTo>
                    <a:pt x="60" y="28"/>
                  </a:lnTo>
                  <a:lnTo>
                    <a:pt x="49" y="19"/>
                  </a:lnTo>
                  <a:lnTo>
                    <a:pt x="39" y="9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3" y="24"/>
                  </a:lnTo>
                  <a:lnTo>
                    <a:pt x="8" y="28"/>
                  </a:lnTo>
                  <a:lnTo>
                    <a:pt x="14" y="29"/>
                  </a:lnTo>
                  <a:lnTo>
                    <a:pt x="15" y="29"/>
                  </a:lnTo>
                  <a:lnTo>
                    <a:pt x="18" y="31"/>
                  </a:lnTo>
                  <a:lnTo>
                    <a:pt x="24" y="35"/>
                  </a:lnTo>
                  <a:lnTo>
                    <a:pt x="38" y="48"/>
                  </a:lnTo>
                  <a:lnTo>
                    <a:pt x="43" y="51"/>
                  </a:lnTo>
                  <a:lnTo>
                    <a:pt x="49" y="53"/>
                  </a:lnTo>
                  <a:lnTo>
                    <a:pt x="54" y="51"/>
                  </a:lnTo>
                  <a:lnTo>
                    <a:pt x="58" y="48"/>
                  </a:lnTo>
                  <a:lnTo>
                    <a:pt x="62" y="43"/>
                  </a:lnTo>
                  <a:lnTo>
                    <a:pt x="64" y="39"/>
                  </a:lnTo>
                  <a:lnTo>
                    <a:pt x="62" y="34"/>
                  </a:lnTo>
                  <a:lnTo>
                    <a:pt x="60" y="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5" name="Freeform 1729"/>
            <p:cNvSpPr>
              <a:spLocks/>
            </p:cNvSpPr>
            <p:nvPr/>
          </p:nvSpPr>
          <p:spPr bwMode="auto">
            <a:xfrm>
              <a:off x="2196656" y="2589686"/>
              <a:ext cx="42863" cy="17463"/>
            </a:xfrm>
            <a:custGeom>
              <a:avLst/>
              <a:gdLst>
                <a:gd name="T0" fmla="*/ 2147483647 w 80"/>
                <a:gd name="T1" fmla="*/ 2147483647 h 33"/>
                <a:gd name="T2" fmla="*/ 2147483647 w 80"/>
                <a:gd name="T3" fmla="*/ 2147483647 h 33"/>
                <a:gd name="T4" fmla="*/ 2147483647 w 80"/>
                <a:gd name="T5" fmla="*/ 2147483647 h 33"/>
                <a:gd name="T6" fmla="*/ 2147483647 w 80"/>
                <a:gd name="T7" fmla="*/ 2147483647 h 33"/>
                <a:gd name="T8" fmla="*/ 2147483647 w 80"/>
                <a:gd name="T9" fmla="*/ 0 h 33"/>
                <a:gd name="T10" fmla="*/ 2147483647 w 80"/>
                <a:gd name="T11" fmla="*/ 0 h 33"/>
                <a:gd name="T12" fmla="*/ 2147483647 w 80"/>
                <a:gd name="T13" fmla="*/ 0 h 33"/>
                <a:gd name="T14" fmla="*/ 2147483647 w 80"/>
                <a:gd name="T15" fmla="*/ 0 h 33"/>
                <a:gd name="T16" fmla="*/ 2147483647 w 80"/>
                <a:gd name="T17" fmla="*/ 2147483647 h 33"/>
                <a:gd name="T18" fmla="*/ 2147483647 w 80"/>
                <a:gd name="T19" fmla="*/ 2147483647 h 33"/>
                <a:gd name="T20" fmla="*/ 2147483647 w 80"/>
                <a:gd name="T21" fmla="*/ 2147483647 h 33"/>
                <a:gd name="T22" fmla="*/ 0 w 80"/>
                <a:gd name="T23" fmla="*/ 2147483647 h 33"/>
                <a:gd name="T24" fmla="*/ 2147483647 w 80"/>
                <a:gd name="T25" fmla="*/ 2147483647 h 33"/>
                <a:gd name="T26" fmla="*/ 2147483647 w 80"/>
                <a:gd name="T27" fmla="*/ 2147483647 h 33"/>
                <a:gd name="T28" fmla="*/ 2147483647 w 80"/>
                <a:gd name="T29" fmla="*/ 2147483647 h 33"/>
                <a:gd name="T30" fmla="*/ 2147483647 w 80"/>
                <a:gd name="T31" fmla="*/ 2147483647 h 33"/>
                <a:gd name="T32" fmla="*/ 2147483647 w 80"/>
                <a:gd name="T33" fmla="*/ 2147483647 h 33"/>
                <a:gd name="T34" fmla="*/ 2147483647 w 80"/>
                <a:gd name="T35" fmla="*/ 2147483647 h 33"/>
                <a:gd name="T36" fmla="*/ 2147483647 w 80"/>
                <a:gd name="T37" fmla="*/ 2147483647 h 33"/>
                <a:gd name="T38" fmla="*/ 2147483647 w 80"/>
                <a:gd name="T39" fmla="*/ 2147483647 h 33"/>
                <a:gd name="T40" fmla="*/ 2147483647 w 80"/>
                <a:gd name="T41" fmla="*/ 2147483647 h 33"/>
                <a:gd name="T42" fmla="*/ 2147483647 w 80"/>
                <a:gd name="T43" fmla="*/ 2147483647 h 33"/>
                <a:gd name="T44" fmla="*/ 2147483647 w 80"/>
                <a:gd name="T45" fmla="*/ 2147483647 h 33"/>
                <a:gd name="T46" fmla="*/ 2147483647 w 80"/>
                <a:gd name="T47" fmla="*/ 2147483647 h 33"/>
                <a:gd name="T48" fmla="*/ 2147483647 w 80"/>
                <a:gd name="T49" fmla="*/ 2147483647 h 33"/>
                <a:gd name="T50" fmla="*/ 2147483647 w 80"/>
                <a:gd name="T51" fmla="*/ 2147483647 h 33"/>
                <a:gd name="T52" fmla="*/ 2147483647 w 80"/>
                <a:gd name="T53" fmla="*/ 2147483647 h 33"/>
                <a:gd name="T54" fmla="*/ 2147483647 w 80"/>
                <a:gd name="T55" fmla="*/ 2147483647 h 33"/>
                <a:gd name="T56" fmla="*/ 2147483647 w 80"/>
                <a:gd name="T57" fmla="*/ 2147483647 h 33"/>
                <a:gd name="T58" fmla="*/ 2147483647 w 80"/>
                <a:gd name="T59" fmla="*/ 2147483647 h 33"/>
                <a:gd name="T60" fmla="*/ 2147483647 w 80"/>
                <a:gd name="T61" fmla="*/ 2147483647 h 33"/>
                <a:gd name="T62" fmla="*/ 2147483647 w 80"/>
                <a:gd name="T63" fmla="*/ 2147483647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0" h="33">
                  <a:moveTo>
                    <a:pt x="74" y="6"/>
                  </a:moveTo>
                  <a:lnTo>
                    <a:pt x="74" y="6"/>
                  </a:lnTo>
                  <a:lnTo>
                    <a:pt x="66" y="3"/>
                  </a:lnTo>
                  <a:lnTo>
                    <a:pt x="59" y="2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9" y="29"/>
                  </a:lnTo>
                  <a:lnTo>
                    <a:pt x="15" y="29"/>
                  </a:lnTo>
                  <a:lnTo>
                    <a:pt x="37" y="27"/>
                  </a:lnTo>
                  <a:lnTo>
                    <a:pt x="48" y="29"/>
                  </a:lnTo>
                  <a:lnTo>
                    <a:pt x="53" y="29"/>
                  </a:lnTo>
                  <a:lnTo>
                    <a:pt x="59" y="31"/>
                  </a:lnTo>
                  <a:lnTo>
                    <a:pt x="64" y="33"/>
                  </a:lnTo>
                  <a:lnTo>
                    <a:pt x="70" y="33"/>
                  </a:lnTo>
                  <a:lnTo>
                    <a:pt x="75" y="30"/>
                  </a:lnTo>
                  <a:lnTo>
                    <a:pt x="78" y="26"/>
                  </a:lnTo>
                  <a:lnTo>
                    <a:pt x="80" y="21"/>
                  </a:lnTo>
                  <a:lnTo>
                    <a:pt x="80" y="15"/>
                  </a:lnTo>
                  <a:lnTo>
                    <a:pt x="78" y="1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6" name="Freeform 1730"/>
            <p:cNvSpPr>
              <a:spLocks/>
            </p:cNvSpPr>
            <p:nvPr/>
          </p:nvSpPr>
          <p:spPr bwMode="auto">
            <a:xfrm>
              <a:off x="2199831" y="2643661"/>
              <a:ext cx="49213" cy="23813"/>
            </a:xfrm>
            <a:custGeom>
              <a:avLst/>
              <a:gdLst>
                <a:gd name="T0" fmla="*/ 2147483647 w 94"/>
                <a:gd name="T1" fmla="*/ 0 h 45"/>
                <a:gd name="T2" fmla="*/ 2147483647 w 94"/>
                <a:gd name="T3" fmla="*/ 0 h 45"/>
                <a:gd name="T4" fmla="*/ 2147483647 w 94"/>
                <a:gd name="T5" fmla="*/ 2147483647 h 45"/>
                <a:gd name="T6" fmla="*/ 2147483647 w 94"/>
                <a:gd name="T7" fmla="*/ 2147483647 h 45"/>
                <a:gd name="T8" fmla="*/ 2147483647 w 94"/>
                <a:gd name="T9" fmla="*/ 2147483647 h 45"/>
                <a:gd name="T10" fmla="*/ 2147483647 w 94"/>
                <a:gd name="T11" fmla="*/ 2147483647 h 45"/>
                <a:gd name="T12" fmla="*/ 2147483647 w 94"/>
                <a:gd name="T13" fmla="*/ 2147483647 h 45"/>
                <a:gd name="T14" fmla="*/ 2147483647 w 94"/>
                <a:gd name="T15" fmla="*/ 2147483647 h 45"/>
                <a:gd name="T16" fmla="*/ 2147483647 w 94"/>
                <a:gd name="T17" fmla="*/ 2147483647 h 45"/>
                <a:gd name="T18" fmla="*/ 2147483647 w 94"/>
                <a:gd name="T19" fmla="*/ 2147483647 h 45"/>
                <a:gd name="T20" fmla="*/ 2147483647 w 94"/>
                <a:gd name="T21" fmla="*/ 2147483647 h 45"/>
                <a:gd name="T22" fmla="*/ 2147483647 w 94"/>
                <a:gd name="T23" fmla="*/ 2147483647 h 45"/>
                <a:gd name="T24" fmla="*/ 2147483647 w 94"/>
                <a:gd name="T25" fmla="*/ 2147483647 h 45"/>
                <a:gd name="T26" fmla="*/ 2147483647 w 94"/>
                <a:gd name="T27" fmla="*/ 2147483647 h 45"/>
                <a:gd name="T28" fmla="*/ 0 w 94"/>
                <a:gd name="T29" fmla="*/ 2147483647 h 45"/>
                <a:gd name="T30" fmla="*/ 2147483647 w 94"/>
                <a:gd name="T31" fmla="*/ 2147483647 h 45"/>
                <a:gd name="T32" fmla="*/ 2147483647 w 94"/>
                <a:gd name="T33" fmla="*/ 2147483647 h 45"/>
                <a:gd name="T34" fmla="*/ 2147483647 w 94"/>
                <a:gd name="T35" fmla="*/ 2147483647 h 45"/>
                <a:gd name="T36" fmla="*/ 2147483647 w 94"/>
                <a:gd name="T37" fmla="*/ 2147483647 h 45"/>
                <a:gd name="T38" fmla="*/ 2147483647 w 94"/>
                <a:gd name="T39" fmla="*/ 2147483647 h 45"/>
                <a:gd name="T40" fmla="*/ 2147483647 w 94"/>
                <a:gd name="T41" fmla="*/ 2147483647 h 45"/>
                <a:gd name="T42" fmla="*/ 2147483647 w 94"/>
                <a:gd name="T43" fmla="*/ 2147483647 h 45"/>
                <a:gd name="T44" fmla="*/ 2147483647 w 94"/>
                <a:gd name="T45" fmla="*/ 2147483647 h 45"/>
                <a:gd name="T46" fmla="*/ 2147483647 w 94"/>
                <a:gd name="T47" fmla="*/ 2147483647 h 45"/>
                <a:gd name="T48" fmla="*/ 2147483647 w 94"/>
                <a:gd name="T49" fmla="*/ 2147483647 h 45"/>
                <a:gd name="T50" fmla="*/ 2147483647 w 94"/>
                <a:gd name="T51" fmla="*/ 2147483647 h 45"/>
                <a:gd name="T52" fmla="*/ 2147483647 w 94"/>
                <a:gd name="T53" fmla="*/ 2147483647 h 45"/>
                <a:gd name="T54" fmla="*/ 2147483647 w 94"/>
                <a:gd name="T55" fmla="*/ 2147483647 h 45"/>
                <a:gd name="T56" fmla="*/ 2147483647 w 94"/>
                <a:gd name="T57" fmla="*/ 2147483647 h 45"/>
                <a:gd name="T58" fmla="*/ 2147483647 w 94"/>
                <a:gd name="T59" fmla="*/ 2147483647 h 45"/>
                <a:gd name="T60" fmla="*/ 2147483647 w 94"/>
                <a:gd name="T61" fmla="*/ 2147483647 h 45"/>
                <a:gd name="T62" fmla="*/ 2147483647 w 94"/>
                <a:gd name="T63" fmla="*/ 2147483647 h 45"/>
                <a:gd name="T64" fmla="*/ 2147483647 w 94"/>
                <a:gd name="T65" fmla="*/ 2147483647 h 45"/>
                <a:gd name="T66" fmla="*/ 2147483647 w 94"/>
                <a:gd name="T67" fmla="*/ 2147483647 h 45"/>
                <a:gd name="T68" fmla="*/ 2147483647 w 94"/>
                <a:gd name="T69" fmla="*/ 0 h 45"/>
                <a:gd name="T70" fmla="*/ 2147483647 w 94"/>
                <a:gd name="T71" fmla="*/ 0 h 45"/>
                <a:gd name="T72" fmla="*/ 2147483647 w 9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94" h="45">
                  <a:moveTo>
                    <a:pt x="80" y="0"/>
                  </a:moveTo>
                  <a:lnTo>
                    <a:pt x="80" y="0"/>
                  </a:lnTo>
                  <a:lnTo>
                    <a:pt x="63" y="1"/>
                  </a:lnTo>
                  <a:lnTo>
                    <a:pt x="47" y="4"/>
                  </a:lnTo>
                  <a:lnTo>
                    <a:pt x="31" y="8"/>
                  </a:lnTo>
                  <a:lnTo>
                    <a:pt x="23" y="12"/>
                  </a:lnTo>
                  <a:lnTo>
                    <a:pt x="19" y="14"/>
                  </a:lnTo>
                  <a:lnTo>
                    <a:pt x="14" y="15"/>
                  </a:lnTo>
                  <a:lnTo>
                    <a:pt x="8" y="18"/>
                  </a:lnTo>
                  <a:lnTo>
                    <a:pt x="4" y="20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4" y="41"/>
                  </a:lnTo>
                  <a:lnTo>
                    <a:pt x="8" y="43"/>
                  </a:lnTo>
                  <a:lnTo>
                    <a:pt x="14" y="45"/>
                  </a:lnTo>
                  <a:lnTo>
                    <a:pt x="21" y="42"/>
                  </a:lnTo>
                  <a:lnTo>
                    <a:pt x="28" y="41"/>
                  </a:lnTo>
                  <a:lnTo>
                    <a:pt x="42" y="35"/>
                  </a:lnTo>
                  <a:lnTo>
                    <a:pt x="61" y="31"/>
                  </a:lnTo>
                  <a:lnTo>
                    <a:pt x="70" y="30"/>
                  </a:lnTo>
                  <a:lnTo>
                    <a:pt x="80" y="28"/>
                  </a:lnTo>
                  <a:lnTo>
                    <a:pt x="86" y="27"/>
                  </a:lnTo>
                  <a:lnTo>
                    <a:pt x="90" y="24"/>
                  </a:lnTo>
                  <a:lnTo>
                    <a:pt x="93" y="19"/>
                  </a:lnTo>
                  <a:lnTo>
                    <a:pt x="94" y="14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86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7" name="Freeform 1731"/>
            <p:cNvSpPr>
              <a:spLocks/>
            </p:cNvSpPr>
            <p:nvPr/>
          </p:nvSpPr>
          <p:spPr bwMode="auto">
            <a:xfrm>
              <a:off x="2377631" y="3654898"/>
              <a:ext cx="147638" cy="55563"/>
            </a:xfrm>
            <a:custGeom>
              <a:avLst/>
              <a:gdLst>
                <a:gd name="T0" fmla="*/ 2147483647 w 280"/>
                <a:gd name="T1" fmla="*/ 2147483647 h 105"/>
                <a:gd name="T2" fmla="*/ 2147483647 w 280"/>
                <a:gd name="T3" fmla="*/ 2147483647 h 105"/>
                <a:gd name="T4" fmla="*/ 2147483647 w 280"/>
                <a:gd name="T5" fmla="*/ 2147483647 h 105"/>
                <a:gd name="T6" fmla="*/ 2147483647 w 280"/>
                <a:gd name="T7" fmla="*/ 2147483647 h 105"/>
                <a:gd name="T8" fmla="*/ 2147483647 w 280"/>
                <a:gd name="T9" fmla="*/ 2147483647 h 105"/>
                <a:gd name="T10" fmla="*/ 2147483647 w 280"/>
                <a:gd name="T11" fmla="*/ 2147483647 h 105"/>
                <a:gd name="T12" fmla="*/ 2147483647 w 280"/>
                <a:gd name="T13" fmla="*/ 2147483647 h 105"/>
                <a:gd name="T14" fmla="*/ 2147483647 w 280"/>
                <a:gd name="T15" fmla="*/ 2147483647 h 105"/>
                <a:gd name="T16" fmla="*/ 2147483647 w 280"/>
                <a:gd name="T17" fmla="*/ 2147483647 h 105"/>
                <a:gd name="T18" fmla="*/ 2147483647 w 280"/>
                <a:gd name="T19" fmla="*/ 2147483647 h 105"/>
                <a:gd name="T20" fmla="*/ 2147483647 w 280"/>
                <a:gd name="T21" fmla="*/ 2147483647 h 105"/>
                <a:gd name="T22" fmla="*/ 2147483647 w 280"/>
                <a:gd name="T23" fmla="*/ 2147483647 h 105"/>
                <a:gd name="T24" fmla="*/ 2147483647 w 280"/>
                <a:gd name="T25" fmla="*/ 2147483647 h 105"/>
                <a:gd name="T26" fmla="*/ 2147483647 w 280"/>
                <a:gd name="T27" fmla="*/ 2147483647 h 105"/>
                <a:gd name="T28" fmla="*/ 2147483647 w 280"/>
                <a:gd name="T29" fmla="*/ 2147483647 h 105"/>
                <a:gd name="T30" fmla="*/ 2147483647 w 280"/>
                <a:gd name="T31" fmla="*/ 2147483647 h 105"/>
                <a:gd name="T32" fmla="*/ 2147483647 w 280"/>
                <a:gd name="T33" fmla="*/ 2147483647 h 105"/>
                <a:gd name="T34" fmla="*/ 2147483647 w 280"/>
                <a:gd name="T35" fmla="*/ 2147483647 h 105"/>
                <a:gd name="T36" fmla="*/ 0 w 280"/>
                <a:gd name="T37" fmla="*/ 2147483647 h 105"/>
                <a:gd name="T38" fmla="*/ 2147483647 w 280"/>
                <a:gd name="T39" fmla="*/ 2147483647 h 105"/>
                <a:gd name="T40" fmla="*/ 2147483647 w 280"/>
                <a:gd name="T41" fmla="*/ 2147483647 h 105"/>
                <a:gd name="T42" fmla="*/ 2147483647 w 280"/>
                <a:gd name="T43" fmla="*/ 2147483647 h 105"/>
                <a:gd name="T44" fmla="*/ 2147483647 w 280"/>
                <a:gd name="T45" fmla="*/ 2147483647 h 105"/>
                <a:gd name="T46" fmla="*/ 2147483647 w 280"/>
                <a:gd name="T47" fmla="*/ 2147483647 h 105"/>
                <a:gd name="T48" fmla="*/ 2147483647 w 280"/>
                <a:gd name="T49" fmla="*/ 2147483647 h 105"/>
                <a:gd name="T50" fmla="*/ 2147483647 w 280"/>
                <a:gd name="T51" fmla="*/ 2147483647 h 105"/>
                <a:gd name="T52" fmla="*/ 2147483647 w 280"/>
                <a:gd name="T53" fmla="*/ 2147483647 h 105"/>
                <a:gd name="T54" fmla="*/ 2147483647 w 280"/>
                <a:gd name="T55" fmla="*/ 2147483647 h 105"/>
                <a:gd name="T56" fmla="*/ 2147483647 w 280"/>
                <a:gd name="T57" fmla="*/ 2147483647 h 105"/>
                <a:gd name="T58" fmla="*/ 2147483647 w 280"/>
                <a:gd name="T59" fmla="*/ 2147483647 h 105"/>
                <a:gd name="T60" fmla="*/ 2147483647 w 280"/>
                <a:gd name="T61" fmla="*/ 2147483647 h 105"/>
                <a:gd name="T62" fmla="*/ 2147483647 w 280"/>
                <a:gd name="T63" fmla="*/ 2147483647 h 105"/>
                <a:gd name="T64" fmla="*/ 2147483647 w 280"/>
                <a:gd name="T65" fmla="*/ 2147483647 h 105"/>
                <a:gd name="T66" fmla="*/ 2147483647 w 280"/>
                <a:gd name="T67" fmla="*/ 2147483647 h 105"/>
                <a:gd name="T68" fmla="*/ 2147483647 w 280"/>
                <a:gd name="T69" fmla="*/ 0 h 105"/>
                <a:gd name="T70" fmla="*/ 2147483647 w 280"/>
                <a:gd name="T71" fmla="*/ 2147483647 h 105"/>
                <a:gd name="T72" fmla="*/ 2147483647 w 280"/>
                <a:gd name="T73" fmla="*/ 2147483647 h 105"/>
                <a:gd name="T74" fmla="*/ 2147483647 w 280"/>
                <a:gd name="T75" fmla="*/ 2147483647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0" h="105">
                  <a:moveTo>
                    <a:pt x="241" y="13"/>
                  </a:moveTo>
                  <a:lnTo>
                    <a:pt x="241" y="13"/>
                  </a:lnTo>
                  <a:lnTo>
                    <a:pt x="238" y="31"/>
                  </a:lnTo>
                  <a:lnTo>
                    <a:pt x="237" y="39"/>
                  </a:lnTo>
                  <a:lnTo>
                    <a:pt x="238" y="48"/>
                  </a:lnTo>
                  <a:lnTo>
                    <a:pt x="238" y="51"/>
                  </a:lnTo>
                  <a:lnTo>
                    <a:pt x="236" y="54"/>
                  </a:lnTo>
                  <a:lnTo>
                    <a:pt x="233" y="57"/>
                  </a:lnTo>
                  <a:lnTo>
                    <a:pt x="230" y="58"/>
                  </a:lnTo>
                  <a:lnTo>
                    <a:pt x="221" y="61"/>
                  </a:lnTo>
                  <a:lnTo>
                    <a:pt x="209" y="62"/>
                  </a:lnTo>
                  <a:lnTo>
                    <a:pt x="187" y="63"/>
                  </a:lnTo>
                  <a:lnTo>
                    <a:pt x="171" y="63"/>
                  </a:lnTo>
                  <a:lnTo>
                    <a:pt x="138" y="63"/>
                  </a:lnTo>
                  <a:lnTo>
                    <a:pt x="105" y="61"/>
                  </a:lnTo>
                  <a:lnTo>
                    <a:pt x="74" y="55"/>
                  </a:lnTo>
                  <a:lnTo>
                    <a:pt x="58" y="53"/>
                  </a:lnTo>
                  <a:lnTo>
                    <a:pt x="42" y="48"/>
                  </a:lnTo>
                  <a:lnTo>
                    <a:pt x="44" y="43"/>
                  </a:lnTo>
                  <a:lnTo>
                    <a:pt x="46" y="38"/>
                  </a:lnTo>
                  <a:lnTo>
                    <a:pt x="46" y="32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9"/>
                  </a:lnTo>
                  <a:lnTo>
                    <a:pt x="32" y="17"/>
                  </a:lnTo>
                  <a:lnTo>
                    <a:pt x="25" y="16"/>
                  </a:lnTo>
                  <a:lnTo>
                    <a:pt x="23" y="16"/>
                  </a:lnTo>
                  <a:lnTo>
                    <a:pt x="17" y="16"/>
                  </a:lnTo>
                  <a:lnTo>
                    <a:pt x="12" y="19"/>
                  </a:lnTo>
                  <a:lnTo>
                    <a:pt x="8" y="21"/>
                  </a:lnTo>
                  <a:lnTo>
                    <a:pt x="5" y="25"/>
                  </a:lnTo>
                  <a:lnTo>
                    <a:pt x="1" y="39"/>
                  </a:lnTo>
                  <a:lnTo>
                    <a:pt x="0" y="50"/>
                  </a:lnTo>
                  <a:lnTo>
                    <a:pt x="0" y="59"/>
                  </a:lnTo>
                  <a:lnTo>
                    <a:pt x="4" y="67"/>
                  </a:lnTo>
                  <a:lnTo>
                    <a:pt x="9" y="74"/>
                  </a:lnTo>
                  <a:lnTo>
                    <a:pt x="16" y="81"/>
                  </a:lnTo>
                  <a:lnTo>
                    <a:pt x="25" y="86"/>
                  </a:lnTo>
                  <a:lnTo>
                    <a:pt x="35" y="91"/>
                  </a:lnTo>
                  <a:lnTo>
                    <a:pt x="46" y="93"/>
                  </a:lnTo>
                  <a:lnTo>
                    <a:pt x="57" y="96"/>
                  </a:lnTo>
                  <a:lnTo>
                    <a:pt x="80" y="100"/>
                  </a:lnTo>
                  <a:lnTo>
                    <a:pt x="122" y="104"/>
                  </a:lnTo>
                  <a:lnTo>
                    <a:pt x="153" y="105"/>
                  </a:lnTo>
                  <a:lnTo>
                    <a:pt x="183" y="105"/>
                  </a:lnTo>
                  <a:lnTo>
                    <a:pt x="213" y="101"/>
                  </a:lnTo>
                  <a:lnTo>
                    <a:pt x="242" y="97"/>
                  </a:lnTo>
                  <a:lnTo>
                    <a:pt x="249" y="95"/>
                  </a:lnTo>
                  <a:lnTo>
                    <a:pt x="255" y="92"/>
                  </a:lnTo>
                  <a:lnTo>
                    <a:pt x="260" y="89"/>
                  </a:lnTo>
                  <a:lnTo>
                    <a:pt x="264" y="86"/>
                  </a:lnTo>
                  <a:lnTo>
                    <a:pt x="270" y="77"/>
                  </a:lnTo>
                  <a:lnTo>
                    <a:pt x="274" y="67"/>
                  </a:lnTo>
                  <a:lnTo>
                    <a:pt x="276" y="58"/>
                  </a:lnTo>
                  <a:lnTo>
                    <a:pt x="278" y="47"/>
                  </a:lnTo>
                  <a:lnTo>
                    <a:pt x="280" y="24"/>
                  </a:lnTo>
                  <a:lnTo>
                    <a:pt x="280" y="20"/>
                  </a:lnTo>
                  <a:lnTo>
                    <a:pt x="280" y="16"/>
                  </a:lnTo>
                  <a:lnTo>
                    <a:pt x="279" y="12"/>
                  </a:lnTo>
                  <a:lnTo>
                    <a:pt x="276" y="9"/>
                  </a:lnTo>
                  <a:lnTo>
                    <a:pt x="271" y="4"/>
                  </a:lnTo>
                  <a:lnTo>
                    <a:pt x="264" y="0"/>
                  </a:lnTo>
                  <a:lnTo>
                    <a:pt x="257" y="0"/>
                  </a:lnTo>
                  <a:lnTo>
                    <a:pt x="251" y="1"/>
                  </a:lnTo>
                  <a:lnTo>
                    <a:pt x="247" y="4"/>
                  </a:lnTo>
                  <a:lnTo>
                    <a:pt x="244" y="6"/>
                  </a:lnTo>
                  <a:lnTo>
                    <a:pt x="242" y="9"/>
                  </a:lnTo>
                  <a:lnTo>
                    <a:pt x="241" y="1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8" name="Freeform 1732"/>
            <p:cNvSpPr>
              <a:spLocks/>
            </p:cNvSpPr>
            <p:nvPr/>
          </p:nvSpPr>
          <p:spPr bwMode="auto">
            <a:xfrm>
              <a:off x="2566543" y="3632673"/>
              <a:ext cx="157163" cy="76200"/>
            </a:xfrm>
            <a:custGeom>
              <a:avLst/>
              <a:gdLst>
                <a:gd name="T0" fmla="*/ 2147483647 w 296"/>
                <a:gd name="T1" fmla="*/ 2147483647 h 142"/>
                <a:gd name="T2" fmla="*/ 2147483647 w 296"/>
                <a:gd name="T3" fmla="*/ 2147483647 h 142"/>
                <a:gd name="T4" fmla="*/ 2147483647 w 296"/>
                <a:gd name="T5" fmla="*/ 2147483647 h 142"/>
                <a:gd name="T6" fmla="*/ 2147483647 w 296"/>
                <a:gd name="T7" fmla="*/ 2147483647 h 142"/>
                <a:gd name="T8" fmla="*/ 2147483647 w 296"/>
                <a:gd name="T9" fmla="*/ 2147483647 h 142"/>
                <a:gd name="T10" fmla="*/ 2147483647 w 296"/>
                <a:gd name="T11" fmla="*/ 2147483647 h 142"/>
                <a:gd name="T12" fmla="*/ 2147483647 w 296"/>
                <a:gd name="T13" fmla="*/ 2147483647 h 142"/>
                <a:gd name="T14" fmla="*/ 2147483647 w 296"/>
                <a:gd name="T15" fmla="*/ 0 h 142"/>
                <a:gd name="T16" fmla="*/ 2147483647 w 296"/>
                <a:gd name="T17" fmla="*/ 2147483647 h 142"/>
                <a:gd name="T18" fmla="*/ 2147483647 w 296"/>
                <a:gd name="T19" fmla="*/ 2147483647 h 142"/>
                <a:gd name="T20" fmla="*/ 2147483647 w 296"/>
                <a:gd name="T21" fmla="*/ 2147483647 h 142"/>
                <a:gd name="T22" fmla="*/ 2147483647 w 296"/>
                <a:gd name="T23" fmla="*/ 2147483647 h 142"/>
                <a:gd name="T24" fmla="*/ 2147483647 w 296"/>
                <a:gd name="T25" fmla="*/ 2147483647 h 142"/>
                <a:gd name="T26" fmla="*/ 2147483647 w 296"/>
                <a:gd name="T27" fmla="*/ 2147483647 h 142"/>
                <a:gd name="T28" fmla="*/ 2147483647 w 296"/>
                <a:gd name="T29" fmla="*/ 2147483647 h 142"/>
                <a:gd name="T30" fmla="*/ 2147483647 w 296"/>
                <a:gd name="T31" fmla="*/ 2147483647 h 142"/>
                <a:gd name="T32" fmla="*/ 2147483647 w 296"/>
                <a:gd name="T33" fmla="*/ 2147483647 h 142"/>
                <a:gd name="T34" fmla="*/ 2147483647 w 296"/>
                <a:gd name="T35" fmla="*/ 2147483647 h 142"/>
                <a:gd name="T36" fmla="*/ 2147483647 w 296"/>
                <a:gd name="T37" fmla="*/ 2147483647 h 142"/>
                <a:gd name="T38" fmla="*/ 2147483647 w 296"/>
                <a:gd name="T39" fmla="*/ 2147483647 h 142"/>
                <a:gd name="T40" fmla="*/ 2147483647 w 296"/>
                <a:gd name="T41" fmla="*/ 2147483647 h 142"/>
                <a:gd name="T42" fmla="*/ 2147483647 w 296"/>
                <a:gd name="T43" fmla="*/ 2147483647 h 142"/>
                <a:gd name="T44" fmla="*/ 2147483647 w 296"/>
                <a:gd name="T45" fmla="*/ 2147483647 h 142"/>
                <a:gd name="T46" fmla="*/ 2147483647 w 296"/>
                <a:gd name="T47" fmla="*/ 2147483647 h 142"/>
                <a:gd name="T48" fmla="*/ 2147483647 w 296"/>
                <a:gd name="T49" fmla="*/ 2147483647 h 142"/>
                <a:gd name="T50" fmla="*/ 2147483647 w 296"/>
                <a:gd name="T51" fmla="*/ 2147483647 h 142"/>
                <a:gd name="T52" fmla="*/ 2147483647 w 296"/>
                <a:gd name="T53" fmla="*/ 2147483647 h 142"/>
                <a:gd name="T54" fmla="*/ 2147483647 w 296"/>
                <a:gd name="T55" fmla="*/ 2147483647 h 142"/>
                <a:gd name="T56" fmla="*/ 2147483647 w 296"/>
                <a:gd name="T57" fmla="*/ 2147483647 h 142"/>
                <a:gd name="T58" fmla="*/ 2147483647 w 296"/>
                <a:gd name="T59" fmla="*/ 2147483647 h 142"/>
                <a:gd name="T60" fmla="*/ 2147483647 w 296"/>
                <a:gd name="T61" fmla="*/ 2147483647 h 142"/>
                <a:gd name="T62" fmla="*/ 2147483647 w 296"/>
                <a:gd name="T63" fmla="*/ 2147483647 h 142"/>
                <a:gd name="T64" fmla="*/ 2147483647 w 296"/>
                <a:gd name="T65" fmla="*/ 2147483647 h 142"/>
                <a:gd name="T66" fmla="*/ 0 w 296"/>
                <a:gd name="T67" fmla="*/ 2147483647 h 142"/>
                <a:gd name="T68" fmla="*/ 2147483647 w 296"/>
                <a:gd name="T69" fmla="*/ 2147483647 h 142"/>
                <a:gd name="T70" fmla="*/ 2147483647 w 296"/>
                <a:gd name="T71" fmla="*/ 2147483647 h 142"/>
                <a:gd name="T72" fmla="*/ 2147483647 w 296"/>
                <a:gd name="T73" fmla="*/ 2147483647 h 142"/>
                <a:gd name="T74" fmla="*/ 2147483647 w 296"/>
                <a:gd name="T75" fmla="*/ 2147483647 h 142"/>
                <a:gd name="T76" fmla="*/ 2147483647 w 296"/>
                <a:gd name="T77" fmla="*/ 2147483647 h 142"/>
                <a:gd name="T78" fmla="*/ 2147483647 w 296"/>
                <a:gd name="T79" fmla="*/ 2147483647 h 142"/>
                <a:gd name="T80" fmla="*/ 2147483647 w 296"/>
                <a:gd name="T81" fmla="*/ 2147483647 h 142"/>
                <a:gd name="T82" fmla="*/ 2147483647 w 296"/>
                <a:gd name="T83" fmla="*/ 2147483647 h 142"/>
                <a:gd name="T84" fmla="*/ 2147483647 w 296"/>
                <a:gd name="T85" fmla="*/ 2147483647 h 142"/>
                <a:gd name="T86" fmla="*/ 2147483647 w 296"/>
                <a:gd name="T87" fmla="*/ 2147483647 h 142"/>
                <a:gd name="T88" fmla="*/ 2147483647 w 296"/>
                <a:gd name="T89" fmla="*/ 2147483647 h 142"/>
                <a:gd name="T90" fmla="*/ 2147483647 w 296"/>
                <a:gd name="T91" fmla="*/ 2147483647 h 142"/>
                <a:gd name="T92" fmla="*/ 2147483647 w 296"/>
                <a:gd name="T93" fmla="*/ 2147483647 h 14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96" h="142">
                  <a:moveTo>
                    <a:pt x="296" y="63"/>
                  </a:moveTo>
                  <a:lnTo>
                    <a:pt x="296" y="63"/>
                  </a:lnTo>
                  <a:lnTo>
                    <a:pt x="295" y="58"/>
                  </a:lnTo>
                  <a:lnTo>
                    <a:pt x="293" y="54"/>
                  </a:lnTo>
                  <a:lnTo>
                    <a:pt x="288" y="46"/>
                  </a:lnTo>
                  <a:lnTo>
                    <a:pt x="281" y="38"/>
                  </a:lnTo>
                  <a:lnTo>
                    <a:pt x="274" y="32"/>
                  </a:lnTo>
                  <a:lnTo>
                    <a:pt x="259" y="21"/>
                  </a:lnTo>
                  <a:lnTo>
                    <a:pt x="252" y="16"/>
                  </a:lnTo>
                  <a:lnTo>
                    <a:pt x="250" y="10"/>
                  </a:lnTo>
                  <a:lnTo>
                    <a:pt x="246" y="6"/>
                  </a:lnTo>
                  <a:lnTo>
                    <a:pt x="242" y="2"/>
                  </a:lnTo>
                  <a:lnTo>
                    <a:pt x="236" y="1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7" y="1"/>
                  </a:lnTo>
                  <a:lnTo>
                    <a:pt x="212" y="5"/>
                  </a:lnTo>
                  <a:lnTo>
                    <a:pt x="208" y="10"/>
                  </a:lnTo>
                  <a:lnTo>
                    <a:pt x="205" y="17"/>
                  </a:lnTo>
                  <a:lnTo>
                    <a:pt x="205" y="24"/>
                  </a:lnTo>
                  <a:lnTo>
                    <a:pt x="206" y="29"/>
                  </a:lnTo>
                  <a:lnTo>
                    <a:pt x="210" y="35"/>
                  </a:lnTo>
                  <a:lnTo>
                    <a:pt x="216" y="39"/>
                  </a:lnTo>
                  <a:lnTo>
                    <a:pt x="217" y="40"/>
                  </a:lnTo>
                  <a:lnTo>
                    <a:pt x="220" y="46"/>
                  </a:lnTo>
                  <a:lnTo>
                    <a:pt x="224" y="48"/>
                  </a:lnTo>
                  <a:lnTo>
                    <a:pt x="238" y="55"/>
                  </a:lnTo>
                  <a:lnTo>
                    <a:pt x="244" y="59"/>
                  </a:lnTo>
                  <a:lnTo>
                    <a:pt x="250" y="62"/>
                  </a:lnTo>
                  <a:lnTo>
                    <a:pt x="254" y="66"/>
                  </a:lnTo>
                  <a:lnTo>
                    <a:pt x="255" y="70"/>
                  </a:lnTo>
                  <a:lnTo>
                    <a:pt x="255" y="73"/>
                  </a:lnTo>
                  <a:lnTo>
                    <a:pt x="255" y="76"/>
                  </a:lnTo>
                  <a:lnTo>
                    <a:pt x="254" y="78"/>
                  </a:lnTo>
                  <a:lnTo>
                    <a:pt x="251" y="81"/>
                  </a:lnTo>
                  <a:lnTo>
                    <a:pt x="244" y="86"/>
                  </a:lnTo>
                  <a:lnTo>
                    <a:pt x="235" y="89"/>
                  </a:lnTo>
                  <a:lnTo>
                    <a:pt x="227" y="92"/>
                  </a:lnTo>
                  <a:lnTo>
                    <a:pt x="217" y="93"/>
                  </a:lnTo>
                  <a:lnTo>
                    <a:pt x="178" y="99"/>
                  </a:lnTo>
                  <a:lnTo>
                    <a:pt x="151" y="100"/>
                  </a:lnTo>
                  <a:lnTo>
                    <a:pt x="121" y="101"/>
                  </a:lnTo>
                  <a:lnTo>
                    <a:pt x="94" y="100"/>
                  </a:lnTo>
                  <a:lnTo>
                    <a:pt x="80" y="99"/>
                  </a:lnTo>
                  <a:lnTo>
                    <a:pt x="69" y="95"/>
                  </a:lnTo>
                  <a:lnTo>
                    <a:pt x="58" y="92"/>
                  </a:lnTo>
                  <a:lnTo>
                    <a:pt x="50" y="86"/>
                  </a:lnTo>
                  <a:lnTo>
                    <a:pt x="44" y="81"/>
                  </a:lnTo>
                  <a:lnTo>
                    <a:pt x="41" y="73"/>
                  </a:lnTo>
                  <a:lnTo>
                    <a:pt x="38" y="69"/>
                  </a:lnTo>
                  <a:lnTo>
                    <a:pt x="35" y="65"/>
                  </a:lnTo>
                  <a:lnTo>
                    <a:pt x="33" y="62"/>
                  </a:lnTo>
                  <a:lnTo>
                    <a:pt x="30" y="61"/>
                  </a:lnTo>
                  <a:lnTo>
                    <a:pt x="22" y="59"/>
                  </a:lnTo>
                  <a:lnTo>
                    <a:pt x="15" y="59"/>
                  </a:lnTo>
                  <a:lnTo>
                    <a:pt x="8" y="62"/>
                  </a:lnTo>
                  <a:lnTo>
                    <a:pt x="3" y="67"/>
                  </a:lnTo>
                  <a:lnTo>
                    <a:pt x="1" y="72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92"/>
                  </a:lnTo>
                  <a:lnTo>
                    <a:pt x="7" y="99"/>
                  </a:lnTo>
                  <a:lnTo>
                    <a:pt x="12" y="105"/>
                  </a:lnTo>
                  <a:lnTo>
                    <a:pt x="16" y="111"/>
                  </a:lnTo>
                  <a:lnTo>
                    <a:pt x="29" y="120"/>
                  </a:lnTo>
                  <a:lnTo>
                    <a:pt x="42" y="128"/>
                  </a:lnTo>
                  <a:lnTo>
                    <a:pt x="57" y="134"/>
                  </a:lnTo>
                  <a:lnTo>
                    <a:pt x="73" y="138"/>
                  </a:lnTo>
                  <a:lnTo>
                    <a:pt x="91" y="141"/>
                  </a:lnTo>
                  <a:lnTo>
                    <a:pt x="110" y="142"/>
                  </a:lnTo>
                  <a:lnTo>
                    <a:pt x="129" y="142"/>
                  </a:lnTo>
                  <a:lnTo>
                    <a:pt x="148" y="142"/>
                  </a:lnTo>
                  <a:lnTo>
                    <a:pt x="186" y="139"/>
                  </a:lnTo>
                  <a:lnTo>
                    <a:pt x="247" y="131"/>
                  </a:lnTo>
                  <a:lnTo>
                    <a:pt x="261" y="128"/>
                  </a:lnTo>
                  <a:lnTo>
                    <a:pt x="270" y="124"/>
                  </a:lnTo>
                  <a:lnTo>
                    <a:pt x="280" y="116"/>
                  </a:lnTo>
                  <a:lnTo>
                    <a:pt x="286" y="108"/>
                  </a:lnTo>
                  <a:lnTo>
                    <a:pt x="290" y="99"/>
                  </a:lnTo>
                  <a:lnTo>
                    <a:pt x="295" y="88"/>
                  </a:lnTo>
                  <a:lnTo>
                    <a:pt x="296" y="76"/>
                  </a:lnTo>
                  <a:lnTo>
                    <a:pt x="296" y="6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9" name="Freeform 1733"/>
            <p:cNvSpPr>
              <a:spLocks/>
            </p:cNvSpPr>
            <p:nvPr/>
          </p:nvSpPr>
          <p:spPr bwMode="auto">
            <a:xfrm>
              <a:off x="2295081" y="3666011"/>
              <a:ext cx="479425" cy="93663"/>
            </a:xfrm>
            <a:custGeom>
              <a:avLst/>
              <a:gdLst>
                <a:gd name="T0" fmla="*/ 2147483647 w 906"/>
                <a:gd name="T1" fmla="*/ 2147483647 h 176"/>
                <a:gd name="T2" fmla="*/ 2147483647 w 906"/>
                <a:gd name="T3" fmla="*/ 2147483647 h 176"/>
                <a:gd name="T4" fmla="*/ 2147483647 w 906"/>
                <a:gd name="T5" fmla="*/ 2147483647 h 176"/>
                <a:gd name="T6" fmla="*/ 2147483647 w 906"/>
                <a:gd name="T7" fmla="*/ 2147483647 h 176"/>
                <a:gd name="T8" fmla="*/ 2147483647 w 906"/>
                <a:gd name="T9" fmla="*/ 2147483647 h 176"/>
                <a:gd name="T10" fmla="*/ 2147483647 w 906"/>
                <a:gd name="T11" fmla="*/ 2147483647 h 176"/>
                <a:gd name="T12" fmla="*/ 2147483647 w 906"/>
                <a:gd name="T13" fmla="*/ 2147483647 h 176"/>
                <a:gd name="T14" fmla="*/ 2147483647 w 906"/>
                <a:gd name="T15" fmla="*/ 2147483647 h 176"/>
                <a:gd name="T16" fmla="*/ 2147483647 w 906"/>
                <a:gd name="T17" fmla="*/ 2147483647 h 176"/>
                <a:gd name="T18" fmla="*/ 2147483647 w 906"/>
                <a:gd name="T19" fmla="*/ 2147483647 h 176"/>
                <a:gd name="T20" fmla="*/ 2147483647 w 906"/>
                <a:gd name="T21" fmla="*/ 2147483647 h 176"/>
                <a:gd name="T22" fmla="*/ 2147483647 w 906"/>
                <a:gd name="T23" fmla="*/ 2147483647 h 176"/>
                <a:gd name="T24" fmla="*/ 2147483647 w 906"/>
                <a:gd name="T25" fmla="*/ 2147483647 h 176"/>
                <a:gd name="T26" fmla="*/ 2147483647 w 906"/>
                <a:gd name="T27" fmla="*/ 2147483647 h 176"/>
                <a:gd name="T28" fmla="*/ 2147483647 w 906"/>
                <a:gd name="T29" fmla="*/ 2147483647 h 176"/>
                <a:gd name="T30" fmla="*/ 2147483647 w 906"/>
                <a:gd name="T31" fmla="*/ 2147483647 h 176"/>
                <a:gd name="T32" fmla="*/ 2147483647 w 906"/>
                <a:gd name="T33" fmla="*/ 2147483647 h 176"/>
                <a:gd name="T34" fmla="*/ 2147483647 w 906"/>
                <a:gd name="T35" fmla="*/ 2147483647 h 176"/>
                <a:gd name="T36" fmla="*/ 2147483647 w 906"/>
                <a:gd name="T37" fmla="*/ 2147483647 h 176"/>
                <a:gd name="T38" fmla="*/ 2147483647 w 906"/>
                <a:gd name="T39" fmla="*/ 2147483647 h 176"/>
                <a:gd name="T40" fmla="*/ 2147483647 w 906"/>
                <a:gd name="T41" fmla="*/ 2147483647 h 176"/>
                <a:gd name="T42" fmla="*/ 2147483647 w 906"/>
                <a:gd name="T43" fmla="*/ 2147483647 h 176"/>
                <a:gd name="T44" fmla="*/ 2147483647 w 906"/>
                <a:gd name="T45" fmla="*/ 2147483647 h 176"/>
                <a:gd name="T46" fmla="*/ 2147483647 w 906"/>
                <a:gd name="T47" fmla="*/ 2147483647 h 176"/>
                <a:gd name="T48" fmla="*/ 2147483647 w 906"/>
                <a:gd name="T49" fmla="*/ 2147483647 h 176"/>
                <a:gd name="T50" fmla="*/ 2147483647 w 906"/>
                <a:gd name="T51" fmla="*/ 2147483647 h 176"/>
                <a:gd name="T52" fmla="*/ 2147483647 w 906"/>
                <a:gd name="T53" fmla="*/ 2147483647 h 176"/>
                <a:gd name="T54" fmla="*/ 2147483647 w 906"/>
                <a:gd name="T55" fmla="*/ 2147483647 h 176"/>
                <a:gd name="T56" fmla="*/ 2147483647 w 906"/>
                <a:gd name="T57" fmla="*/ 2147483647 h 176"/>
                <a:gd name="T58" fmla="*/ 2147483647 w 906"/>
                <a:gd name="T59" fmla="*/ 2147483647 h 176"/>
                <a:gd name="T60" fmla="*/ 2147483647 w 906"/>
                <a:gd name="T61" fmla="*/ 2147483647 h 176"/>
                <a:gd name="T62" fmla="*/ 2147483647 w 906"/>
                <a:gd name="T63" fmla="*/ 2147483647 h 176"/>
                <a:gd name="T64" fmla="*/ 2147483647 w 906"/>
                <a:gd name="T65" fmla="*/ 2147483647 h 176"/>
                <a:gd name="T66" fmla="*/ 2147483647 w 906"/>
                <a:gd name="T67" fmla="*/ 2147483647 h 176"/>
                <a:gd name="T68" fmla="*/ 2147483647 w 906"/>
                <a:gd name="T69" fmla="*/ 2147483647 h 176"/>
                <a:gd name="T70" fmla="*/ 2147483647 w 906"/>
                <a:gd name="T71" fmla="*/ 2147483647 h 176"/>
                <a:gd name="T72" fmla="*/ 2147483647 w 906"/>
                <a:gd name="T73" fmla="*/ 2147483647 h 176"/>
                <a:gd name="T74" fmla="*/ 2147483647 w 906"/>
                <a:gd name="T75" fmla="*/ 2147483647 h 176"/>
                <a:gd name="T76" fmla="*/ 2147483647 w 906"/>
                <a:gd name="T77" fmla="*/ 2147483647 h 176"/>
                <a:gd name="T78" fmla="*/ 2147483647 w 906"/>
                <a:gd name="T79" fmla="*/ 2147483647 h 176"/>
                <a:gd name="T80" fmla="*/ 2147483647 w 906"/>
                <a:gd name="T81" fmla="*/ 2147483647 h 176"/>
                <a:gd name="T82" fmla="*/ 2147483647 w 906"/>
                <a:gd name="T83" fmla="*/ 2147483647 h 176"/>
                <a:gd name="T84" fmla="*/ 2147483647 w 906"/>
                <a:gd name="T85" fmla="*/ 2147483647 h 176"/>
                <a:gd name="T86" fmla="*/ 2147483647 w 906"/>
                <a:gd name="T87" fmla="*/ 2147483647 h 176"/>
                <a:gd name="T88" fmla="*/ 2147483647 w 906"/>
                <a:gd name="T89" fmla="*/ 2147483647 h 176"/>
                <a:gd name="T90" fmla="*/ 2147483647 w 906"/>
                <a:gd name="T91" fmla="*/ 2147483647 h 176"/>
                <a:gd name="T92" fmla="*/ 2147483647 w 906"/>
                <a:gd name="T93" fmla="*/ 2147483647 h 176"/>
                <a:gd name="T94" fmla="*/ 2147483647 w 906"/>
                <a:gd name="T95" fmla="*/ 2147483647 h 176"/>
                <a:gd name="T96" fmla="*/ 2147483647 w 906"/>
                <a:gd name="T97" fmla="*/ 2147483647 h 176"/>
                <a:gd name="T98" fmla="*/ 2147483647 w 906"/>
                <a:gd name="T99" fmla="*/ 2147483647 h 17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06" h="176">
                  <a:moveTo>
                    <a:pt x="905" y="115"/>
                  </a:moveTo>
                  <a:lnTo>
                    <a:pt x="905" y="115"/>
                  </a:lnTo>
                  <a:lnTo>
                    <a:pt x="897" y="73"/>
                  </a:lnTo>
                  <a:lnTo>
                    <a:pt x="893" y="52"/>
                  </a:lnTo>
                  <a:lnTo>
                    <a:pt x="887" y="30"/>
                  </a:lnTo>
                  <a:lnTo>
                    <a:pt x="885" y="23"/>
                  </a:lnTo>
                  <a:lnTo>
                    <a:pt x="880" y="19"/>
                  </a:lnTo>
                  <a:lnTo>
                    <a:pt x="876" y="15"/>
                  </a:lnTo>
                  <a:lnTo>
                    <a:pt x="871" y="11"/>
                  </a:lnTo>
                  <a:lnTo>
                    <a:pt x="864" y="10"/>
                  </a:lnTo>
                  <a:lnTo>
                    <a:pt x="857" y="7"/>
                  </a:lnTo>
                  <a:lnTo>
                    <a:pt x="842" y="5"/>
                  </a:lnTo>
                  <a:lnTo>
                    <a:pt x="826" y="7"/>
                  </a:lnTo>
                  <a:lnTo>
                    <a:pt x="810" y="8"/>
                  </a:lnTo>
                  <a:lnTo>
                    <a:pt x="785" y="10"/>
                  </a:lnTo>
                  <a:lnTo>
                    <a:pt x="780" y="10"/>
                  </a:lnTo>
                  <a:lnTo>
                    <a:pt x="776" y="11"/>
                  </a:lnTo>
                  <a:lnTo>
                    <a:pt x="773" y="14"/>
                  </a:lnTo>
                  <a:lnTo>
                    <a:pt x="771" y="16"/>
                  </a:lnTo>
                  <a:lnTo>
                    <a:pt x="766" y="23"/>
                  </a:lnTo>
                  <a:lnTo>
                    <a:pt x="765" y="30"/>
                  </a:lnTo>
                  <a:lnTo>
                    <a:pt x="766" y="38"/>
                  </a:lnTo>
                  <a:lnTo>
                    <a:pt x="771" y="43"/>
                  </a:lnTo>
                  <a:lnTo>
                    <a:pt x="773" y="46"/>
                  </a:lnTo>
                  <a:lnTo>
                    <a:pt x="776" y="49"/>
                  </a:lnTo>
                  <a:lnTo>
                    <a:pt x="780" y="50"/>
                  </a:lnTo>
                  <a:lnTo>
                    <a:pt x="785" y="50"/>
                  </a:lnTo>
                  <a:lnTo>
                    <a:pt x="825" y="50"/>
                  </a:lnTo>
                  <a:lnTo>
                    <a:pt x="833" y="50"/>
                  </a:lnTo>
                  <a:lnTo>
                    <a:pt x="838" y="49"/>
                  </a:lnTo>
                  <a:lnTo>
                    <a:pt x="845" y="46"/>
                  </a:lnTo>
                  <a:lnTo>
                    <a:pt x="847" y="46"/>
                  </a:lnTo>
                  <a:lnTo>
                    <a:pt x="848" y="49"/>
                  </a:lnTo>
                  <a:lnTo>
                    <a:pt x="848" y="60"/>
                  </a:lnTo>
                  <a:lnTo>
                    <a:pt x="849" y="69"/>
                  </a:lnTo>
                  <a:lnTo>
                    <a:pt x="851" y="79"/>
                  </a:lnTo>
                  <a:lnTo>
                    <a:pt x="857" y="96"/>
                  </a:lnTo>
                  <a:lnTo>
                    <a:pt x="860" y="106"/>
                  </a:lnTo>
                  <a:lnTo>
                    <a:pt x="861" y="113"/>
                  </a:lnTo>
                  <a:lnTo>
                    <a:pt x="860" y="118"/>
                  </a:lnTo>
                  <a:lnTo>
                    <a:pt x="857" y="121"/>
                  </a:lnTo>
                  <a:lnTo>
                    <a:pt x="852" y="122"/>
                  </a:lnTo>
                  <a:lnTo>
                    <a:pt x="845" y="122"/>
                  </a:lnTo>
                  <a:lnTo>
                    <a:pt x="828" y="122"/>
                  </a:lnTo>
                  <a:lnTo>
                    <a:pt x="791" y="122"/>
                  </a:lnTo>
                  <a:lnTo>
                    <a:pt x="756" y="123"/>
                  </a:lnTo>
                  <a:lnTo>
                    <a:pt x="684" y="129"/>
                  </a:lnTo>
                  <a:lnTo>
                    <a:pt x="612" y="133"/>
                  </a:lnTo>
                  <a:lnTo>
                    <a:pt x="577" y="134"/>
                  </a:lnTo>
                  <a:lnTo>
                    <a:pt x="540" y="136"/>
                  </a:lnTo>
                  <a:lnTo>
                    <a:pt x="457" y="134"/>
                  </a:lnTo>
                  <a:lnTo>
                    <a:pt x="374" y="133"/>
                  </a:lnTo>
                  <a:lnTo>
                    <a:pt x="292" y="130"/>
                  </a:lnTo>
                  <a:lnTo>
                    <a:pt x="209" y="128"/>
                  </a:lnTo>
                  <a:lnTo>
                    <a:pt x="121" y="123"/>
                  </a:lnTo>
                  <a:lnTo>
                    <a:pt x="68" y="119"/>
                  </a:lnTo>
                  <a:lnTo>
                    <a:pt x="52" y="117"/>
                  </a:lnTo>
                  <a:lnTo>
                    <a:pt x="46" y="117"/>
                  </a:lnTo>
                  <a:lnTo>
                    <a:pt x="45" y="115"/>
                  </a:lnTo>
                  <a:lnTo>
                    <a:pt x="45" y="88"/>
                  </a:lnTo>
                  <a:lnTo>
                    <a:pt x="45" y="61"/>
                  </a:lnTo>
                  <a:lnTo>
                    <a:pt x="45" y="56"/>
                  </a:lnTo>
                  <a:lnTo>
                    <a:pt x="46" y="53"/>
                  </a:lnTo>
                  <a:lnTo>
                    <a:pt x="49" y="50"/>
                  </a:lnTo>
                  <a:lnTo>
                    <a:pt x="52" y="47"/>
                  </a:lnTo>
                  <a:lnTo>
                    <a:pt x="58" y="45"/>
                  </a:lnTo>
                  <a:lnTo>
                    <a:pt x="66" y="43"/>
                  </a:lnTo>
                  <a:lnTo>
                    <a:pt x="76" y="42"/>
                  </a:lnTo>
                  <a:lnTo>
                    <a:pt x="85" y="43"/>
                  </a:lnTo>
                  <a:lnTo>
                    <a:pt x="103" y="43"/>
                  </a:lnTo>
                  <a:lnTo>
                    <a:pt x="107" y="43"/>
                  </a:lnTo>
                  <a:lnTo>
                    <a:pt x="111" y="42"/>
                  </a:lnTo>
                  <a:lnTo>
                    <a:pt x="117" y="38"/>
                  </a:lnTo>
                  <a:lnTo>
                    <a:pt x="122" y="31"/>
                  </a:lnTo>
                  <a:lnTo>
                    <a:pt x="123" y="27"/>
                  </a:lnTo>
                  <a:lnTo>
                    <a:pt x="123" y="23"/>
                  </a:lnTo>
                  <a:lnTo>
                    <a:pt x="123" y="20"/>
                  </a:lnTo>
                  <a:lnTo>
                    <a:pt x="122" y="14"/>
                  </a:lnTo>
                  <a:lnTo>
                    <a:pt x="121" y="8"/>
                  </a:lnTo>
                  <a:lnTo>
                    <a:pt x="117" y="4"/>
                  </a:lnTo>
                  <a:lnTo>
                    <a:pt x="113" y="1"/>
                  </a:lnTo>
                  <a:lnTo>
                    <a:pt x="107" y="0"/>
                  </a:lnTo>
                  <a:lnTo>
                    <a:pt x="102" y="0"/>
                  </a:lnTo>
                  <a:lnTo>
                    <a:pt x="98" y="1"/>
                  </a:lnTo>
                  <a:lnTo>
                    <a:pt x="92" y="3"/>
                  </a:lnTo>
                  <a:lnTo>
                    <a:pt x="65" y="3"/>
                  </a:lnTo>
                  <a:lnTo>
                    <a:pt x="52" y="4"/>
                  </a:lnTo>
                  <a:lnTo>
                    <a:pt x="37" y="7"/>
                  </a:lnTo>
                  <a:lnTo>
                    <a:pt x="24" y="11"/>
                  </a:lnTo>
                  <a:lnTo>
                    <a:pt x="19" y="14"/>
                  </a:lnTo>
                  <a:lnTo>
                    <a:pt x="14" y="18"/>
                  </a:lnTo>
                  <a:lnTo>
                    <a:pt x="9" y="22"/>
                  </a:lnTo>
                  <a:lnTo>
                    <a:pt x="7" y="27"/>
                  </a:lnTo>
                  <a:lnTo>
                    <a:pt x="5" y="34"/>
                  </a:lnTo>
                  <a:lnTo>
                    <a:pt x="4" y="41"/>
                  </a:lnTo>
                  <a:lnTo>
                    <a:pt x="3" y="68"/>
                  </a:lnTo>
                  <a:lnTo>
                    <a:pt x="1" y="85"/>
                  </a:lnTo>
                  <a:lnTo>
                    <a:pt x="0" y="102"/>
                  </a:lnTo>
                  <a:lnTo>
                    <a:pt x="1" y="119"/>
                  </a:lnTo>
                  <a:lnTo>
                    <a:pt x="4" y="134"/>
                  </a:lnTo>
                  <a:lnTo>
                    <a:pt x="7" y="141"/>
                  </a:lnTo>
                  <a:lnTo>
                    <a:pt x="11" y="147"/>
                  </a:lnTo>
                  <a:lnTo>
                    <a:pt x="15" y="152"/>
                  </a:lnTo>
                  <a:lnTo>
                    <a:pt x="22" y="156"/>
                  </a:lnTo>
                  <a:lnTo>
                    <a:pt x="28" y="160"/>
                  </a:lnTo>
                  <a:lnTo>
                    <a:pt x="37" y="161"/>
                  </a:lnTo>
                  <a:lnTo>
                    <a:pt x="45" y="163"/>
                  </a:lnTo>
                  <a:lnTo>
                    <a:pt x="53" y="164"/>
                  </a:lnTo>
                  <a:lnTo>
                    <a:pt x="85" y="163"/>
                  </a:lnTo>
                  <a:lnTo>
                    <a:pt x="122" y="163"/>
                  </a:lnTo>
                  <a:lnTo>
                    <a:pt x="159" y="166"/>
                  </a:lnTo>
                  <a:lnTo>
                    <a:pt x="232" y="170"/>
                  </a:lnTo>
                  <a:lnTo>
                    <a:pt x="374" y="174"/>
                  </a:lnTo>
                  <a:lnTo>
                    <a:pt x="445" y="175"/>
                  </a:lnTo>
                  <a:lnTo>
                    <a:pt x="517" y="176"/>
                  </a:lnTo>
                  <a:lnTo>
                    <a:pt x="578" y="175"/>
                  </a:lnTo>
                  <a:lnTo>
                    <a:pt x="638" y="174"/>
                  </a:lnTo>
                  <a:lnTo>
                    <a:pt x="760" y="170"/>
                  </a:lnTo>
                  <a:lnTo>
                    <a:pt x="791" y="170"/>
                  </a:lnTo>
                  <a:lnTo>
                    <a:pt x="810" y="170"/>
                  </a:lnTo>
                  <a:lnTo>
                    <a:pt x="830" y="170"/>
                  </a:lnTo>
                  <a:lnTo>
                    <a:pt x="851" y="167"/>
                  </a:lnTo>
                  <a:lnTo>
                    <a:pt x="868" y="164"/>
                  </a:lnTo>
                  <a:lnTo>
                    <a:pt x="876" y="161"/>
                  </a:lnTo>
                  <a:lnTo>
                    <a:pt x="883" y="159"/>
                  </a:lnTo>
                  <a:lnTo>
                    <a:pt x="890" y="155"/>
                  </a:lnTo>
                  <a:lnTo>
                    <a:pt x="895" y="149"/>
                  </a:lnTo>
                  <a:lnTo>
                    <a:pt x="901" y="142"/>
                  </a:lnTo>
                  <a:lnTo>
                    <a:pt x="905" y="134"/>
                  </a:lnTo>
                  <a:lnTo>
                    <a:pt x="906" y="125"/>
                  </a:lnTo>
                  <a:lnTo>
                    <a:pt x="905" y="1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0" name="Freeform 1734"/>
            <p:cNvSpPr>
              <a:spLocks/>
            </p:cNvSpPr>
            <p:nvPr/>
          </p:nvSpPr>
          <p:spPr bwMode="auto">
            <a:xfrm>
              <a:off x="2225231" y="3726336"/>
              <a:ext cx="615950" cy="111125"/>
            </a:xfrm>
            <a:custGeom>
              <a:avLst/>
              <a:gdLst>
                <a:gd name="T0" fmla="*/ 2147483647 w 1163"/>
                <a:gd name="T1" fmla="*/ 2147483647 h 210"/>
                <a:gd name="T2" fmla="*/ 2147483647 w 1163"/>
                <a:gd name="T3" fmla="*/ 2147483647 h 210"/>
                <a:gd name="T4" fmla="*/ 2147483647 w 1163"/>
                <a:gd name="T5" fmla="*/ 2147483647 h 210"/>
                <a:gd name="T6" fmla="*/ 2147483647 w 1163"/>
                <a:gd name="T7" fmla="*/ 2147483647 h 210"/>
                <a:gd name="T8" fmla="*/ 2147483647 w 1163"/>
                <a:gd name="T9" fmla="*/ 2147483647 h 210"/>
                <a:gd name="T10" fmla="*/ 2147483647 w 1163"/>
                <a:gd name="T11" fmla="*/ 2147483647 h 210"/>
                <a:gd name="T12" fmla="*/ 2147483647 w 1163"/>
                <a:gd name="T13" fmla="*/ 2147483647 h 210"/>
                <a:gd name="T14" fmla="*/ 2147483647 w 1163"/>
                <a:gd name="T15" fmla="*/ 2147483647 h 210"/>
                <a:gd name="T16" fmla="*/ 2147483647 w 1163"/>
                <a:gd name="T17" fmla="*/ 2147483647 h 210"/>
                <a:gd name="T18" fmla="*/ 2147483647 w 1163"/>
                <a:gd name="T19" fmla="*/ 2147483647 h 210"/>
                <a:gd name="T20" fmla="*/ 2147483647 w 1163"/>
                <a:gd name="T21" fmla="*/ 2147483647 h 210"/>
                <a:gd name="T22" fmla="*/ 2147483647 w 1163"/>
                <a:gd name="T23" fmla="*/ 2147483647 h 210"/>
                <a:gd name="T24" fmla="*/ 2147483647 w 1163"/>
                <a:gd name="T25" fmla="*/ 2147483647 h 210"/>
                <a:gd name="T26" fmla="*/ 2147483647 w 1163"/>
                <a:gd name="T27" fmla="*/ 2147483647 h 210"/>
                <a:gd name="T28" fmla="*/ 2147483647 w 1163"/>
                <a:gd name="T29" fmla="*/ 2147483647 h 210"/>
                <a:gd name="T30" fmla="*/ 2147483647 w 1163"/>
                <a:gd name="T31" fmla="*/ 2147483647 h 210"/>
                <a:gd name="T32" fmla="*/ 2147483647 w 1163"/>
                <a:gd name="T33" fmla="*/ 2147483647 h 210"/>
                <a:gd name="T34" fmla="*/ 2147483647 w 1163"/>
                <a:gd name="T35" fmla="*/ 2147483647 h 210"/>
                <a:gd name="T36" fmla="*/ 2147483647 w 1163"/>
                <a:gd name="T37" fmla="*/ 2147483647 h 210"/>
                <a:gd name="T38" fmla="*/ 2147483647 w 1163"/>
                <a:gd name="T39" fmla="*/ 2147483647 h 210"/>
                <a:gd name="T40" fmla="*/ 2147483647 w 1163"/>
                <a:gd name="T41" fmla="*/ 2147483647 h 210"/>
                <a:gd name="T42" fmla="*/ 2147483647 w 1163"/>
                <a:gd name="T43" fmla="*/ 2147483647 h 210"/>
                <a:gd name="T44" fmla="*/ 2147483647 w 1163"/>
                <a:gd name="T45" fmla="*/ 2147483647 h 210"/>
                <a:gd name="T46" fmla="*/ 2147483647 w 1163"/>
                <a:gd name="T47" fmla="*/ 2147483647 h 210"/>
                <a:gd name="T48" fmla="*/ 2147483647 w 1163"/>
                <a:gd name="T49" fmla="*/ 2147483647 h 210"/>
                <a:gd name="T50" fmla="*/ 2147483647 w 1163"/>
                <a:gd name="T51" fmla="*/ 2147483647 h 210"/>
                <a:gd name="T52" fmla="*/ 2147483647 w 1163"/>
                <a:gd name="T53" fmla="*/ 2147483647 h 210"/>
                <a:gd name="T54" fmla="*/ 2147483647 w 1163"/>
                <a:gd name="T55" fmla="*/ 2147483647 h 210"/>
                <a:gd name="T56" fmla="*/ 2147483647 w 1163"/>
                <a:gd name="T57" fmla="*/ 2147483647 h 210"/>
                <a:gd name="T58" fmla="*/ 2147483647 w 1163"/>
                <a:gd name="T59" fmla="*/ 2147483647 h 210"/>
                <a:gd name="T60" fmla="*/ 2147483647 w 1163"/>
                <a:gd name="T61" fmla="*/ 2147483647 h 210"/>
                <a:gd name="T62" fmla="*/ 2147483647 w 1163"/>
                <a:gd name="T63" fmla="*/ 2147483647 h 210"/>
                <a:gd name="T64" fmla="*/ 2147483647 w 1163"/>
                <a:gd name="T65" fmla="*/ 2147483647 h 210"/>
                <a:gd name="T66" fmla="*/ 2147483647 w 1163"/>
                <a:gd name="T67" fmla="*/ 2147483647 h 210"/>
                <a:gd name="T68" fmla="*/ 2147483647 w 1163"/>
                <a:gd name="T69" fmla="*/ 2147483647 h 210"/>
                <a:gd name="T70" fmla="*/ 2147483647 w 1163"/>
                <a:gd name="T71" fmla="*/ 2147483647 h 210"/>
                <a:gd name="T72" fmla="*/ 2147483647 w 1163"/>
                <a:gd name="T73" fmla="*/ 2147483647 h 210"/>
                <a:gd name="T74" fmla="*/ 2147483647 w 1163"/>
                <a:gd name="T75" fmla="*/ 2147483647 h 210"/>
                <a:gd name="T76" fmla="*/ 2147483647 w 1163"/>
                <a:gd name="T77" fmla="*/ 2147483647 h 210"/>
                <a:gd name="T78" fmla="*/ 2147483647 w 1163"/>
                <a:gd name="T79" fmla="*/ 2147483647 h 210"/>
                <a:gd name="T80" fmla="*/ 2147483647 w 1163"/>
                <a:gd name="T81" fmla="*/ 2147483647 h 210"/>
                <a:gd name="T82" fmla="*/ 2147483647 w 1163"/>
                <a:gd name="T83" fmla="*/ 2147483647 h 210"/>
                <a:gd name="T84" fmla="*/ 2147483647 w 1163"/>
                <a:gd name="T85" fmla="*/ 2147483647 h 210"/>
                <a:gd name="T86" fmla="*/ 2147483647 w 1163"/>
                <a:gd name="T87" fmla="*/ 2147483647 h 210"/>
                <a:gd name="T88" fmla="*/ 2147483647 w 1163"/>
                <a:gd name="T89" fmla="*/ 2147483647 h 210"/>
                <a:gd name="T90" fmla="*/ 2147483647 w 1163"/>
                <a:gd name="T91" fmla="*/ 2147483647 h 210"/>
                <a:gd name="T92" fmla="*/ 2147483647 w 1163"/>
                <a:gd name="T93" fmla="*/ 2147483647 h 210"/>
                <a:gd name="T94" fmla="*/ 2147483647 w 1163"/>
                <a:gd name="T95" fmla="*/ 2147483647 h 210"/>
                <a:gd name="T96" fmla="*/ 2147483647 w 1163"/>
                <a:gd name="T97" fmla="*/ 2147483647 h 210"/>
                <a:gd name="T98" fmla="*/ 2147483647 w 1163"/>
                <a:gd name="T99" fmla="*/ 2147483647 h 210"/>
                <a:gd name="T100" fmla="*/ 2147483647 w 1163"/>
                <a:gd name="T101" fmla="*/ 2147483647 h 210"/>
                <a:gd name="T102" fmla="*/ 2147483647 w 1163"/>
                <a:gd name="T103" fmla="*/ 2147483647 h 210"/>
                <a:gd name="T104" fmla="*/ 2147483647 w 1163"/>
                <a:gd name="T105" fmla="*/ 2147483647 h 210"/>
                <a:gd name="T106" fmla="*/ 2147483647 w 1163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63" h="210">
                  <a:moveTo>
                    <a:pt x="1143" y="154"/>
                  </a:moveTo>
                  <a:lnTo>
                    <a:pt x="1136" y="154"/>
                  </a:lnTo>
                  <a:lnTo>
                    <a:pt x="1136" y="156"/>
                  </a:lnTo>
                  <a:lnTo>
                    <a:pt x="1079" y="156"/>
                  </a:lnTo>
                  <a:lnTo>
                    <a:pt x="1080" y="141"/>
                  </a:lnTo>
                  <a:lnTo>
                    <a:pt x="1083" y="126"/>
                  </a:lnTo>
                  <a:lnTo>
                    <a:pt x="1086" y="112"/>
                  </a:lnTo>
                  <a:lnTo>
                    <a:pt x="1087" y="97"/>
                  </a:lnTo>
                  <a:lnTo>
                    <a:pt x="1087" y="84"/>
                  </a:lnTo>
                  <a:lnTo>
                    <a:pt x="1087" y="69"/>
                  </a:lnTo>
                  <a:lnTo>
                    <a:pt x="1086" y="42"/>
                  </a:lnTo>
                  <a:lnTo>
                    <a:pt x="1086" y="35"/>
                  </a:lnTo>
                  <a:lnTo>
                    <a:pt x="1084" y="28"/>
                  </a:lnTo>
                  <a:lnTo>
                    <a:pt x="1082" y="24"/>
                  </a:lnTo>
                  <a:lnTo>
                    <a:pt x="1079" y="20"/>
                  </a:lnTo>
                  <a:lnTo>
                    <a:pt x="1075" y="16"/>
                  </a:lnTo>
                  <a:lnTo>
                    <a:pt x="1071" y="13"/>
                  </a:lnTo>
                  <a:lnTo>
                    <a:pt x="1060" y="10"/>
                  </a:lnTo>
                  <a:lnTo>
                    <a:pt x="1048" y="9"/>
                  </a:lnTo>
                  <a:lnTo>
                    <a:pt x="1036" y="8"/>
                  </a:lnTo>
                  <a:lnTo>
                    <a:pt x="1014" y="9"/>
                  </a:lnTo>
                  <a:lnTo>
                    <a:pt x="1008" y="9"/>
                  </a:lnTo>
                  <a:lnTo>
                    <a:pt x="1004" y="10"/>
                  </a:lnTo>
                  <a:lnTo>
                    <a:pt x="1002" y="12"/>
                  </a:lnTo>
                  <a:lnTo>
                    <a:pt x="999" y="15"/>
                  </a:lnTo>
                  <a:lnTo>
                    <a:pt x="995" y="21"/>
                  </a:lnTo>
                  <a:lnTo>
                    <a:pt x="993" y="29"/>
                  </a:lnTo>
                  <a:lnTo>
                    <a:pt x="995" y="36"/>
                  </a:lnTo>
                  <a:lnTo>
                    <a:pt x="999" y="43"/>
                  </a:lnTo>
                  <a:lnTo>
                    <a:pt x="1002" y="46"/>
                  </a:lnTo>
                  <a:lnTo>
                    <a:pt x="1004" y="47"/>
                  </a:lnTo>
                  <a:lnTo>
                    <a:pt x="1008" y="48"/>
                  </a:lnTo>
                  <a:lnTo>
                    <a:pt x="1014" y="50"/>
                  </a:lnTo>
                  <a:lnTo>
                    <a:pt x="1029" y="48"/>
                  </a:lnTo>
                  <a:lnTo>
                    <a:pt x="1045" y="48"/>
                  </a:lnTo>
                  <a:lnTo>
                    <a:pt x="1044" y="59"/>
                  </a:lnTo>
                  <a:lnTo>
                    <a:pt x="1044" y="69"/>
                  </a:lnTo>
                  <a:lnTo>
                    <a:pt x="1045" y="78"/>
                  </a:lnTo>
                  <a:lnTo>
                    <a:pt x="1046" y="88"/>
                  </a:lnTo>
                  <a:lnTo>
                    <a:pt x="1046" y="97"/>
                  </a:lnTo>
                  <a:lnTo>
                    <a:pt x="1045" y="111"/>
                  </a:lnTo>
                  <a:lnTo>
                    <a:pt x="1042" y="124"/>
                  </a:lnTo>
                  <a:lnTo>
                    <a:pt x="1038" y="152"/>
                  </a:lnTo>
                  <a:lnTo>
                    <a:pt x="1038" y="156"/>
                  </a:lnTo>
                  <a:lnTo>
                    <a:pt x="920" y="160"/>
                  </a:lnTo>
                  <a:lnTo>
                    <a:pt x="802" y="164"/>
                  </a:lnTo>
                  <a:lnTo>
                    <a:pt x="685" y="166"/>
                  </a:lnTo>
                  <a:lnTo>
                    <a:pt x="567" y="169"/>
                  </a:lnTo>
                  <a:lnTo>
                    <a:pt x="459" y="168"/>
                  </a:lnTo>
                  <a:lnTo>
                    <a:pt x="349" y="165"/>
                  </a:lnTo>
                  <a:lnTo>
                    <a:pt x="132" y="160"/>
                  </a:lnTo>
                  <a:lnTo>
                    <a:pt x="129" y="156"/>
                  </a:lnTo>
                  <a:lnTo>
                    <a:pt x="129" y="154"/>
                  </a:lnTo>
                  <a:lnTo>
                    <a:pt x="129" y="150"/>
                  </a:lnTo>
                  <a:lnTo>
                    <a:pt x="128" y="145"/>
                  </a:lnTo>
                  <a:lnTo>
                    <a:pt x="125" y="134"/>
                  </a:lnTo>
                  <a:lnTo>
                    <a:pt x="122" y="119"/>
                  </a:lnTo>
                  <a:lnTo>
                    <a:pt x="120" y="104"/>
                  </a:lnTo>
                  <a:lnTo>
                    <a:pt x="117" y="74"/>
                  </a:lnTo>
                  <a:lnTo>
                    <a:pt x="116" y="66"/>
                  </a:lnTo>
                  <a:lnTo>
                    <a:pt x="113" y="58"/>
                  </a:lnTo>
                  <a:lnTo>
                    <a:pt x="112" y="46"/>
                  </a:lnTo>
                  <a:lnTo>
                    <a:pt x="108" y="44"/>
                  </a:lnTo>
                  <a:lnTo>
                    <a:pt x="106" y="42"/>
                  </a:lnTo>
                  <a:lnTo>
                    <a:pt x="108" y="42"/>
                  </a:lnTo>
                  <a:lnTo>
                    <a:pt x="113" y="43"/>
                  </a:lnTo>
                  <a:lnTo>
                    <a:pt x="170" y="46"/>
                  </a:lnTo>
                  <a:lnTo>
                    <a:pt x="175" y="46"/>
                  </a:lnTo>
                  <a:lnTo>
                    <a:pt x="178" y="46"/>
                  </a:lnTo>
                  <a:lnTo>
                    <a:pt x="182" y="43"/>
                  </a:lnTo>
                  <a:lnTo>
                    <a:pt x="185" y="42"/>
                  </a:lnTo>
                  <a:lnTo>
                    <a:pt x="189" y="35"/>
                  </a:lnTo>
                  <a:lnTo>
                    <a:pt x="190" y="27"/>
                  </a:lnTo>
                  <a:lnTo>
                    <a:pt x="189" y="20"/>
                  </a:lnTo>
                  <a:lnTo>
                    <a:pt x="185" y="13"/>
                  </a:lnTo>
                  <a:lnTo>
                    <a:pt x="182" y="10"/>
                  </a:lnTo>
                  <a:lnTo>
                    <a:pt x="178" y="8"/>
                  </a:lnTo>
                  <a:lnTo>
                    <a:pt x="175" y="6"/>
                  </a:lnTo>
                  <a:lnTo>
                    <a:pt x="170" y="5"/>
                  </a:lnTo>
                  <a:lnTo>
                    <a:pt x="132" y="1"/>
                  </a:lnTo>
                  <a:lnTo>
                    <a:pt x="113" y="0"/>
                  </a:lnTo>
                  <a:lnTo>
                    <a:pt x="103" y="1"/>
                  </a:lnTo>
                  <a:lnTo>
                    <a:pt x="94" y="2"/>
                  </a:lnTo>
                  <a:lnTo>
                    <a:pt x="87" y="6"/>
                  </a:lnTo>
                  <a:lnTo>
                    <a:pt x="80" y="10"/>
                  </a:lnTo>
                  <a:lnTo>
                    <a:pt x="76" y="17"/>
                  </a:lnTo>
                  <a:lnTo>
                    <a:pt x="74" y="24"/>
                  </a:lnTo>
                  <a:lnTo>
                    <a:pt x="71" y="31"/>
                  </a:lnTo>
                  <a:lnTo>
                    <a:pt x="71" y="39"/>
                  </a:lnTo>
                  <a:lnTo>
                    <a:pt x="71" y="55"/>
                  </a:lnTo>
                  <a:lnTo>
                    <a:pt x="76" y="96"/>
                  </a:lnTo>
                  <a:lnTo>
                    <a:pt x="79" y="116"/>
                  </a:lnTo>
                  <a:lnTo>
                    <a:pt x="83" y="137"/>
                  </a:lnTo>
                  <a:lnTo>
                    <a:pt x="86" y="147"/>
                  </a:lnTo>
                  <a:lnTo>
                    <a:pt x="87" y="158"/>
                  </a:lnTo>
                  <a:lnTo>
                    <a:pt x="21" y="158"/>
                  </a:lnTo>
                  <a:lnTo>
                    <a:pt x="15" y="158"/>
                  </a:lnTo>
                  <a:lnTo>
                    <a:pt x="11" y="160"/>
                  </a:lnTo>
                  <a:lnTo>
                    <a:pt x="8" y="162"/>
                  </a:lnTo>
                  <a:lnTo>
                    <a:pt x="6" y="165"/>
                  </a:lnTo>
                  <a:lnTo>
                    <a:pt x="2" y="171"/>
                  </a:lnTo>
                  <a:lnTo>
                    <a:pt x="0" y="179"/>
                  </a:lnTo>
                  <a:lnTo>
                    <a:pt x="2" y="187"/>
                  </a:lnTo>
                  <a:lnTo>
                    <a:pt x="6" y="192"/>
                  </a:lnTo>
                  <a:lnTo>
                    <a:pt x="8" y="195"/>
                  </a:lnTo>
                  <a:lnTo>
                    <a:pt x="11" y="198"/>
                  </a:lnTo>
                  <a:lnTo>
                    <a:pt x="15" y="199"/>
                  </a:lnTo>
                  <a:lnTo>
                    <a:pt x="21" y="199"/>
                  </a:lnTo>
                  <a:lnTo>
                    <a:pt x="152" y="200"/>
                  </a:lnTo>
                  <a:lnTo>
                    <a:pt x="283" y="204"/>
                  </a:lnTo>
                  <a:lnTo>
                    <a:pt x="414" y="207"/>
                  </a:lnTo>
                  <a:lnTo>
                    <a:pt x="546" y="210"/>
                  </a:lnTo>
                  <a:lnTo>
                    <a:pt x="620" y="208"/>
                  </a:lnTo>
                  <a:lnTo>
                    <a:pt x="695" y="207"/>
                  </a:lnTo>
                  <a:lnTo>
                    <a:pt x="844" y="203"/>
                  </a:lnTo>
                  <a:lnTo>
                    <a:pt x="993" y="198"/>
                  </a:lnTo>
                  <a:lnTo>
                    <a:pt x="1068" y="196"/>
                  </a:lnTo>
                  <a:lnTo>
                    <a:pt x="1143" y="196"/>
                  </a:lnTo>
                  <a:lnTo>
                    <a:pt x="1147" y="195"/>
                  </a:lnTo>
                  <a:lnTo>
                    <a:pt x="1151" y="194"/>
                  </a:lnTo>
                  <a:lnTo>
                    <a:pt x="1155" y="192"/>
                  </a:lnTo>
                  <a:lnTo>
                    <a:pt x="1158" y="190"/>
                  </a:lnTo>
                  <a:lnTo>
                    <a:pt x="1162" y="183"/>
                  </a:lnTo>
                  <a:lnTo>
                    <a:pt x="1163" y="176"/>
                  </a:lnTo>
                  <a:lnTo>
                    <a:pt x="1162" y="168"/>
                  </a:lnTo>
                  <a:lnTo>
                    <a:pt x="1158" y="161"/>
                  </a:lnTo>
                  <a:lnTo>
                    <a:pt x="1155" y="158"/>
                  </a:lnTo>
                  <a:lnTo>
                    <a:pt x="1151" y="157"/>
                  </a:lnTo>
                  <a:lnTo>
                    <a:pt x="1147" y="156"/>
                  </a:lnTo>
                  <a:lnTo>
                    <a:pt x="1143" y="15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1" name="Freeform 1735"/>
            <p:cNvSpPr>
              <a:spLocks/>
            </p:cNvSpPr>
            <p:nvPr/>
          </p:nvSpPr>
          <p:spPr bwMode="auto">
            <a:xfrm>
              <a:off x="2341118" y="3057998"/>
              <a:ext cx="257175" cy="328613"/>
            </a:xfrm>
            <a:custGeom>
              <a:avLst/>
              <a:gdLst>
                <a:gd name="T0" fmla="*/ 2147483647 w 486"/>
                <a:gd name="T1" fmla="*/ 2147483647 h 620"/>
                <a:gd name="T2" fmla="*/ 2147483647 w 486"/>
                <a:gd name="T3" fmla="*/ 2147483647 h 620"/>
                <a:gd name="T4" fmla="*/ 2147483647 w 486"/>
                <a:gd name="T5" fmla="*/ 2147483647 h 620"/>
                <a:gd name="T6" fmla="*/ 2147483647 w 486"/>
                <a:gd name="T7" fmla="*/ 2147483647 h 620"/>
                <a:gd name="T8" fmla="*/ 2147483647 w 486"/>
                <a:gd name="T9" fmla="*/ 2147483647 h 620"/>
                <a:gd name="T10" fmla="*/ 2147483647 w 486"/>
                <a:gd name="T11" fmla="*/ 2147483647 h 620"/>
                <a:gd name="T12" fmla="*/ 2147483647 w 486"/>
                <a:gd name="T13" fmla="*/ 2147483647 h 620"/>
                <a:gd name="T14" fmla="*/ 2147483647 w 486"/>
                <a:gd name="T15" fmla="*/ 2147483647 h 620"/>
                <a:gd name="T16" fmla="*/ 2147483647 w 486"/>
                <a:gd name="T17" fmla="*/ 2147483647 h 620"/>
                <a:gd name="T18" fmla="*/ 2147483647 w 486"/>
                <a:gd name="T19" fmla="*/ 2147483647 h 620"/>
                <a:gd name="T20" fmla="*/ 2147483647 w 486"/>
                <a:gd name="T21" fmla="*/ 2147483647 h 620"/>
                <a:gd name="T22" fmla="*/ 2147483647 w 486"/>
                <a:gd name="T23" fmla="*/ 0 h 620"/>
                <a:gd name="T24" fmla="*/ 2147483647 w 486"/>
                <a:gd name="T25" fmla="*/ 2147483647 h 620"/>
                <a:gd name="T26" fmla="*/ 2147483647 w 486"/>
                <a:gd name="T27" fmla="*/ 2147483647 h 620"/>
                <a:gd name="T28" fmla="*/ 2147483647 w 486"/>
                <a:gd name="T29" fmla="*/ 2147483647 h 620"/>
                <a:gd name="T30" fmla="*/ 2147483647 w 486"/>
                <a:gd name="T31" fmla="*/ 2147483647 h 620"/>
                <a:gd name="T32" fmla="*/ 2147483647 w 486"/>
                <a:gd name="T33" fmla="*/ 2147483647 h 620"/>
                <a:gd name="T34" fmla="*/ 2147483647 w 486"/>
                <a:gd name="T35" fmla="*/ 2147483647 h 620"/>
                <a:gd name="T36" fmla="*/ 2147483647 w 486"/>
                <a:gd name="T37" fmla="*/ 2147483647 h 620"/>
                <a:gd name="T38" fmla="*/ 2147483647 w 486"/>
                <a:gd name="T39" fmla="*/ 2147483647 h 620"/>
                <a:gd name="T40" fmla="*/ 2147483647 w 486"/>
                <a:gd name="T41" fmla="*/ 2147483647 h 620"/>
                <a:gd name="T42" fmla="*/ 2147483647 w 486"/>
                <a:gd name="T43" fmla="*/ 2147483647 h 620"/>
                <a:gd name="T44" fmla="*/ 2147483647 w 486"/>
                <a:gd name="T45" fmla="*/ 2147483647 h 620"/>
                <a:gd name="T46" fmla="*/ 2147483647 w 486"/>
                <a:gd name="T47" fmla="*/ 2147483647 h 620"/>
                <a:gd name="T48" fmla="*/ 2147483647 w 486"/>
                <a:gd name="T49" fmla="*/ 2147483647 h 620"/>
                <a:gd name="T50" fmla="*/ 2147483647 w 486"/>
                <a:gd name="T51" fmla="*/ 2147483647 h 620"/>
                <a:gd name="T52" fmla="*/ 2147483647 w 486"/>
                <a:gd name="T53" fmla="*/ 2147483647 h 620"/>
                <a:gd name="T54" fmla="*/ 2147483647 w 486"/>
                <a:gd name="T55" fmla="*/ 2147483647 h 620"/>
                <a:gd name="T56" fmla="*/ 2147483647 w 486"/>
                <a:gd name="T57" fmla="*/ 2147483647 h 620"/>
                <a:gd name="T58" fmla="*/ 2147483647 w 486"/>
                <a:gd name="T59" fmla="*/ 2147483647 h 620"/>
                <a:gd name="T60" fmla="*/ 2147483647 w 486"/>
                <a:gd name="T61" fmla="*/ 2147483647 h 620"/>
                <a:gd name="T62" fmla="*/ 2147483647 w 486"/>
                <a:gd name="T63" fmla="*/ 2147483647 h 620"/>
                <a:gd name="T64" fmla="*/ 2147483647 w 486"/>
                <a:gd name="T65" fmla="*/ 2147483647 h 620"/>
                <a:gd name="T66" fmla="*/ 2147483647 w 486"/>
                <a:gd name="T67" fmla="*/ 2147483647 h 620"/>
                <a:gd name="T68" fmla="*/ 2147483647 w 486"/>
                <a:gd name="T69" fmla="*/ 2147483647 h 620"/>
                <a:gd name="T70" fmla="*/ 2147483647 w 486"/>
                <a:gd name="T71" fmla="*/ 2147483647 h 620"/>
                <a:gd name="T72" fmla="*/ 2147483647 w 486"/>
                <a:gd name="T73" fmla="*/ 2147483647 h 620"/>
                <a:gd name="T74" fmla="*/ 2147483647 w 486"/>
                <a:gd name="T75" fmla="*/ 2147483647 h 620"/>
                <a:gd name="T76" fmla="*/ 2147483647 w 486"/>
                <a:gd name="T77" fmla="*/ 2147483647 h 620"/>
                <a:gd name="T78" fmla="*/ 2147483647 w 486"/>
                <a:gd name="T79" fmla="*/ 2147483647 h 620"/>
                <a:gd name="T80" fmla="*/ 2147483647 w 486"/>
                <a:gd name="T81" fmla="*/ 2147483647 h 620"/>
                <a:gd name="T82" fmla="*/ 2147483647 w 486"/>
                <a:gd name="T83" fmla="*/ 2147483647 h 620"/>
                <a:gd name="T84" fmla="*/ 2147483647 w 486"/>
                <a:gd name="T85" fmla="*/ 2147483647 h 620"/>
                <a:gd name="T86" fmla="*/ 2147483647 w 486"/>
                <a:gd name="T87" fmla="*/ 2147483647 h 620"/>
                <a:gd name="T88" fmla="*/ 2147483647 w 486"/>
                <a:gd name="T89" fmla="*/ 2147483647 h 620"/>
                <a:gd name="T90" fmla="*/ 2147483647 w 486"/>
                <a:gd name="T91" fmla="*/ 2147483647 h 620"/>
                <a:gd name="T92" fmla="*/ 2147483647 w 486"/>
                <a:gd name="T93" fmla="*/ 2147483647 h 620"/>
                <a:gd name="T94" fmla="*/ 2147483647 w 486"/>
                <a:gd name="T95" fmla="*/ 0 h 6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86" h="620">
                  <a:moveTo>
                    <a:pt x="470" y="0"/>
                  </a:moveTo>
                  <a:lnTo>
                    <a:pt x="470" y="0"/>
                  </a:lnTo>
                  <a:lnTo>
                    <a:pt x="460" y="4"/>
                  </a:lnTo>
                  <a:lnTo>
                    <a:pt x="452" y="9"/>
                  </a:lnTo>
                  <a:lnTo>
                    <a:pt x="449" y="11"/>
                  </a:lnTo>
                  <a:lnTo>
                    <a:pt x="446" y="15"/>
                  </a:lnTo>
                  <a:lnTo>
                    <a:pt x="444" y="19"/>
                  </a:lnTo>
                  <a:lnTo>
                    <a:pt x="444" y="25"/>
                  </a:lnTo>
                  <a:lnTo>
                    <a:pt x="441" y="36"/>
                  </a:lnTo>
                  <a:lnTo>
                    <a:pt x="437" y="47"/>
                  </a:lnTo>
                  <a:lnTo>
                    <a:pt x="432" y="59"/>
                  </a:lnTo>
                  <a:lnTo>
                    <a:pt x="426" y="70"/>
                  </a:lnTo>
                  <a:lnTo>
                    <a:pt x="411" y="93"/>
                  </a:lnTo>
                  <a:lnTo>
                    <a:pt x="395" y="114"/>
                  </a:lnTo>
                  <a:lnTo>
                    <a:pt x="383" y="110"/>
                  </a:lnTo>
                  <a:lnTo>
                    <a:pt x="372" y="104"/>
                  </a:lnTo>
                  <a:lnTo>
                    <a:pt x="362" y="97"/>
                  </a:lnTo>
                  <a:lnTo>
                    <a:pt x="353" y="87"/>
                  </a:lnTo>
                  <a:lnTo>
                    <a:pt x="335" y="67"/>
                  </a:lnTo>
                  <a:lnTo>
                    <a:pt x="318" y="49"/>
                  </a:lnTo>
                  <a:lnTo>
                    <a:pt x="307" y="40"/>
                  </a:lnTo>
                  <a:lnTo>
                    <a:pt x="293" y="30"/>
                  </a:lnTo>
                  <a:lnTo>
                    <a:pt x="280" y="22"/>
                  </a:lnTo>
                  <a:lnTo>
                    <a:pt x="267" y="14"/>
                  </a:lnTo>
                  <a:lnTo>
                    <a:pt x="266" y="9"/>
                  </a:lnTo>
                  <a:lnTo>
                    <a:pt x="262" y="6"/>
                  </a:lnTo>
                  <a:lnTo>
                    <a:pt x="258" y="3"/>
                  </a:lnTo>
                  <a:lnTo>
                    <a:pt x="254" y="2"/>
                  </a:lnTo>
                  <a:lnTo>
                    <a:pt x="250" y="0"/>
                  </a:lnTo>
                  <a:lnTo>
                    <a:pt x="246" y="2"/>
                  </a:lnTo>
                  <a:lnTo>
                    <a:pt x="242" y="4"/>
                  </a:lnTo>
                  <a:lnTo>
                    <a:pt x="239" y="7"/>
                  </a:lnTo>
                  <a:lnTo>
                    <a:pt x="238" y="13"/>
                  </a:lnTo>
                  <a:lnTo>
                    <a:pt x="238" y="18"/>
                  </a:lnTo>
                  <a:lnTo>
                    <a:pt x="238" y="22"/>
                  </a:lnTo>
                  <a:lnTo>
                    <a:pt x="239" y="25"/>
                  </a:lnTo>
                  <a:lnTo>
                    <a:pt x="242" y="28"/>
                  </a:lnTo>
                  <a:lnTo>
                    <a:pt x="244" y="30"/>
                  </a:lnTo>
                  <a:lnTo>
                    <a:pt x="247" y="32"/>
                  </a:lnTo>
                  <a:lnTo>
                    <a:pt x="248" y="32"/>
                  </a:lnTo>
                  <a:lnTo>
                    <a:pt x="262" y="42"/>
                  </a:lnTo>
                  <a:lnTo>
                    <a:pt x="277" y="52"/>
                  </a:lnTo>
                  <a:lnTo>
                    <a:pt x="290" y="61"/>
                  </a:lnTo>
                  <a:lnTo>
                    <a:pt x="304" y="74"/>
                  </a:lnTo>
                  <a:lnTo>
                    <a:pt x="320" y="91"/>
                  </a:lnTo>
                  <a:lnTo>
                    <a:pt x="338" y="109"/>
                  </a:lnTo>
                  <a:lnTo>
                    <a:pt x="346" y="117"/>
                  </a:lnTo>
                  <a:lnTo>
                    <a:pt x="356" y="125"/>
                  </a:lnTo>
                  <a:lnTo>
                    <a:pt x="365" y="132"/>
                  </a:lnTo>
                  <a:lnTo>
                    <a:pt x="376" y="137"/>
                  </a:lnTo>
                  <a:lnTo>
                    <a:pt x="373" y="140"/>
                  </a:lnTo>
                  <a:lnTo>
                    <a:pt x="353" y="160"/>
                  </a:lnTo>
                  <a:lnTo>
                    <a:pt x="331" y="179"/>
                  </a:lnTo>
                  <a:lnTo>
                    <a:pt x="309" y="197"/>
                  </a:lnTo>
                  <a:lnTo>
                    <a:pt x="286" y="216"/>
                  </a:lnTo>
                  <a:lnTo>
                    <a:pt x="239" y="251"/>
                  </a:lnTo>
                  <a:lnTo>
                    <a:pt x="217" y="270"/>
                  </a:lnTo>
                  <a:lnTo>
                    <a:pt x="196" y="288"/>
                  </a:lnTo>
                  <a:lnTo>
                    <a:pt x="178" y="306"/>
                  </a:lnTo>
                  <a:lnTo>
                    <a:pt x="160" y="325"/>
                  </a:lnTo>
                  <a:lnTo>
                    <a:pt x="143" y="345"/>
                  </a:lnTo>
                  <a:lnTo>
                    <a:pt x="126" y="365"/>
                  </a:lnTo>
                  <a:lnTo>
                    <a:pt x="111" y="387"/>
                  </a:lnTo>
                  <a:lnTo>
                    <a:pt x="96" y="409"/>
                  </a:lnTo>
                  <a:lnTo>
                    <a:pt x="71" y="451"/>
                  </a:lnTo>
                  <a:lnTo>
                    <a:pt x="52" y="489"/>
                  </a:lnTo>
                  <a:lnTo>
                    <a:pt x="42" y="509"/>
                  </a:lnTo>
                  <a:lnTo>
                    <a:pt x="35" y="528"/>
                  </a:lnTo>
                  <a:lnTo>
                    <a:pt x="22" y="563"/>
                  </a:lnTo>
                  <a:lnTo>
                    <a:pt x="12" y="586"/>
                  </a:lnTo>
                  <a:lnTo>
                    <a:pt x="8" y="595"/>
                  </a:lnTo>
                  <a:lnTo>
                    <a:pt x="6" y="599"/>
                  </a:lnTo>
                  <a:lnTo>
                    <a:pt x="1" y="603"/>
                  </a:lnTo>
                  <a:lnTo>
                    <a:pt x="0" y="607"/>
                  </a:lnTo>
                  <a:lnTo>
                    <a:pt x="1" y="612"/>
                  </a:lnTo>
                  <a:lnTo>
                    <a:pt x="4" y="616"/>
                  </a:lnTo>
                  <a:lnTo>
                    <a:pt x="8" y="619"/>
                  </a:lnTo>
                  <a:lnTo>
                    <a:pt x="14" y="620"/>
                  </a:lnTo>
                  <a:lnTo>
                    <a:pt x="19" y="620"/>
                  </a:lnTo>
                  <a:lnTo>
                    <a:pt x="25" y="618"/>
                  </a:lnTo>
                  <a:lnTo>
                    <a:pt x="29" y="614"/>
                  </a:lnTo>
                  <a:lnTo>
                    <a:pt x="33" y="608"/>
                  </a:lnTo>
                  <a:lnTo>
                    <a:pt x="41" y="596"/>
                  </a:lnTo>
                  <a:lnTo>
                    <a:pt x="48" y="582"/>
                  </a:lnTo>
                  <a:lnTo>
                    <a:pt x="53" y="566"/>
                  </a:lnTo>
                  <a:lnTo>
                    <a:pt x="64" y="536"/>
                  </a:lnTo>
                  <a:lnTo>
                    <a:pt x="69" y="523"/>
                  </a:lnTo>
                  <a:lnTo>
                    <a:pt x="76" y="510"/>
                  </a:lnTo>
                  <a:lnTo>
                    <a:pt x="105" y="463"/>
                  </a:lnTo>
                  <a:lnTo>
                    <a:pt x="133" y="415"/>
                  </a:lnTo>
                  <a:lnTo>
                    <a:pt x="147" y="392"/>
                  </a:lnTo>
                  <a:lnTo>
                    <a:pt x="162" y="369"/>
                  </a:lnTo>
                  <a:lnTo>
                    <a:pt x="179" y="348"/>
                  </a:lnTo>
                  <a:lnTo>
                    <a:pt x="197" y="326"/>
                  </a:lnTo>
                  <a:lnTo>
                    <a:pt x="217" y="304"/>
                  </a:lnTo>
                  <a:lnTo>
                    <a:pt x="238" y="285"/>
                  </a:lnTo>
                  <a:lnTo>
                    <a:pt x="259" y="268"/>
                  </a:lnTo>
                  <a:lnTo>
                    <a:pt x="282" y="250"/>
                  </a:lnTo>
                  <a:lnTo>
                    <a:pt x="327" y="216"/>
                  </a:lnTo>
                  <a:lnTo>
                    <a:pt x="350" y="198"/>
                  </a:lnTo>
                  <a:lnTo>
                    <a:pt x="372" y="181"/>
                  </a:lnTo>
                  <a:lnTo>
                    <a:pt x="385" y="169"/>
                  </a:lnTo>
                  <a:lnTo>
                    <a:pt x="396" y="155"/>
                  </a:lnTo>
                  <a:lnTo>
                    <a:pt x="407" y="140"/>
                  </a:lnTo>
                  <a:lnTo>
                    <a:pt x="417" y="125"/>
                  </a:lnTo>
                  <a:lnTo>
                    <a:pt x="426" y="110"/>
                  </a:lnTo>
                  <a:lnTo>
                    <a:pt x="436" y="97"/>
                  </a:lnTo>
                  <a:lnTo>
                    <a:pt x="446" y="83"/>
                  </a:lnTo>
                  <a:lnTo>
                    <a:pt x="456" y="68"/>
                  </a:lnTo>
                  <a:lnTo>
                    <a:pt x="465" y="48"/>
                  </a:lnTo>
                  <a:lnTo>
                    <a:pt x="476" y="28"/>
                  </a:lnTo>
                  <a:lnTo>
                    <a:pt x="482" y="25"/>
                  </a:lnTo>
                  <a:lnTo>
                    <a:pt x="484" y="21"/>
                  </a:lnTo>
                  <a:lnTo>
                    <a:pt x="486" y="15"/>
                  </a:lnTo>
                  <a:lnTo>
                    <a:pt x="486" y="10"/>
                  </a:lnTo>
                  <a:lnTo>
                    <a:pt x="483" y="6"/>
                  </a:lnTo>
                  <a:lnTo>
                    <a:pt x="480" y="2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2" name="Freeform 1736"/>
            <p:cNvSpPr>
              <a:spLocks/>
            </p:cNvSpPr>
            <p:nvPr/>
          </p:nvSpPr>
          <p:spPr bwMode="auto">
            <a:xfrm>
              <a:off x="2390331" y="3296123"/>
              <a:ext cx="144463" cy="204788"/>
            </a:xfrm>
            <a:custGeom>
              <a:avLst/>
              <a:gdLst>
                <a:gd name="T0" fmla="*/ 2147483647 w 272"/>
                <a:gd name="T1" fmla="*/ 0 h 386"/>
                <a:gd name="T2" fmla="*/ 2147483647 w 272"/>
                <a:gd name="T3" fmla="*/ 0 h 386"/>
                <a:gd name="T4" fmla="*/ 2147483647 w 272"/>
                <a:gd name="T5" fmla="*/ 2147483647 h 386"/>
                <a:gd name="T6" fmla="*/ 2147483647 w 272"/>
                <a:gd name="T7" fmla="*/ 2147483647 h 386"/>
                <a:gd name="T8" fmla="*/ 2147483647 w 272"/>
                <a:gd name="T9" fmla="*/ 2147483647 h 386"/>
                <a:gd name="T10" fmla="*/ 2147483647 w 272"/>
                <a:gd name="T11" fmla="*/ 2147483647 h 386"/>
                <a:gd name="T12" fmla="*/ 2147483647 w 272"/>
                <a:gd name="T13" fmla="*/ 2147483647 h 386"/>
                <a:gd name="T14" fmla="*/ 2147483647 w 272"/>
                <a:gd name="T15" fmla="*/ 2147483647 h 386"/>
                <a:gd name="T16" fmla="*/ 2147483647 w 272"/>
                <a:gd name="T17" fmla="*/ 2147483647 h 386"/>
                <a:gd name="T18" fmla="*/ 2147483647 w 272"/>
                <a:gd name="T19" fmla="*/ 2147483647 h 386"/>
                <a:gd name="T20" fmla="*/ 2147483647 w 272"/>
                <a:gd name="T21" fmla="*/ 2147483647 h 386"/>
                <a:gd name="T22" fmla="*/ 2147483647 w 272"/>
                <a:gd name="T23" fmla="*/ 2147483647 h 386"/>
                <a:gd name="T24" fmla="*/ 2147483647 w 272"/>
                <a:gd name="T25" fmla="*/ 2147483647 h 386"/>
                <a:gd name="T26" fmla="*/ 2147483647 w 272"/>
                <a:gd name="T27" fmla="*/ 2147483647 h 386"/>
                <a:gd name="T28" fmla="*/ 2147483647 w 272"/>
                <a:gd name="T29" fmla="*/ 2147483647 h 386"/>
                <a:gd name="T30" fmla="*/ 2147483647 w 272"/>
                <a:gd name="T31" fmla="*/ 2147483647 h 386"/>
                <a:gd name="T32" fmla="*/ 2147483647 w 272"/>
                <a:gd name="T33" fmla="*/ 2147483647 h 386"/>
                <a:gd name="T34" fmla="*/ 2147483647 w 272"/>
                <a:gd name="T35" fmla="*/ 2147483647 h 386"/>
                <a:gd name="T36" fmla="*/ 2147483647 w 272"/>
                <a:gd name="T37" fmla="*/ 2147483647 h 386"/>
                <a:gd name="T38" fmla="*/ 0 w 272"/>
                <a:gd name="T39" fmla="*/ 2147483647 h 386"/>
                <a:gd name="T40" fmla="*/ 2147483647 w 272"/>
                <a:gd name="T41" fmla="*/ 2147483647 h 386"/>
                <a:gd name="T42" fmla="*/ 2147483647 w 272"/>
                <a:gd name="T43" fmla="*/ 2147483647 h 386"/>
                <a:gd name="T44" fmla="*/ 2147483647 w 272"/>
                <a:gd name="T45" fmla="*/ 2147483647 h 386"/>
                <a:gd name="T46" fmla="*/ 2147483647 w 272"/>
                <a:gd name="T47" fmla="*/ 2147483647 h 386"/>
                <a:gd name="T48" fmla="*/ 2147483647 w 272"/>
                <a:gd name="T49" fmla="*/ 2147483647 h 386"/>
                <a:gd name="T50" fmla="*/ 2147483647 w 272"/>
                <a:gd name="T51" fmla="*/ 2147483647 h 386"/>
                <a:gd name="T52" fmla="*/ 2147483647 w 272"/>
                <a:gd name="T53" fmla="*/ 2147483647 h 386"/>
                <a:gd name="T54" fmla="*/ 2147483647 w 272"/>
                <a:gd name="T55" fmla="*/ 2147483647 h 386"/>
                <a:gd name="T56" fmla="*/ 2147483647 w 272"/>
                <a:gd name="T57" fmla="*/ 2147483647 h 386"/>
                <a:gd name="T58" fmla="*/ 2147483647 w 272"/>
                <a:gd name="T59" fmla="*/ 2147483647 h 386"/>
                <a:gd name="T60" fmla="*/ 2147483647 w 272"/>
                <a:gd name="T61" fmla="*/ 2147483647 h 386"/>
                <a:gd name="T62" fmla="*/ 2147483647 w 272"/>
                <a:gd name="T63" fmla="*/ 2147483647 h 386"/>
                <a:gd name="T64" fmla="*/ 2147483647 w 272"/>
                <a:gd name="T65" fmla="*/ 2147483647 h 386"/>
                <a:gd name="T66" fmla="*/ 2147483647 w 272"/>
                <a:gd name="T67" fmla="*/ 2147483647 h 386"/>
                <a:gd name="T68" fmla="*/ 2147483647 w 272"/>
                <a:gd name="T69" fmla="*/ 2147483647 h 386"/>
                <a:gd name="T70" fmla="*/ 2147483647 w 272"/>
                <a:gd name="T71" fmla="*/ 2147483647 h 386"/>
                <a:gd name="T72" fmla="*/ 2147483647 w 272"/>
                <a:gd name="T73" fmla="*/ 2147483647 h 386"/>
                <a:gd name="T74" fmla="*/ 2147483647 w 272"/>
                <a:gd name="T75" fmla="*/ 2147483647 h 386"/>
                <a:gd name="T76" fmla="*/ 2147483647 w 272"/>
                <a:gd name="T77" fmla="*/ 2147483647 h 386"/>
                <a:gd name="T78" fmla="*/ 2147483647 w 272"/>
                <a:gd name="T79" fmla="*/ 2147483647 h 386"/>
                <a:gd name="T80" fmla="*/ 2147483647 w 272"/>
                <a:gd name="T81" fmla="*/ 2147483647 h 386"/>
                <a:gd name="T82" fmla="*/ 2147483647 w 272"/>
                <a:gd name="T83" fmla="*/ 2147483647 h 386"/>
                <a:gd name="T84" fmla="*/ 2147483647 w 272"/>
                <a:gd name="T85" fmla="*/ 2147483647 h 386"/>
                <a:gd name="T86" fmla="*/ 2147483647 w 272"/>
                <a:gd name="T87" fmla="*/ 2147483647 h 386"/>
                <a:gd name="T88" fmla="*/ 2147483647 w 272"/>
                <a:gd name="T89" fmla="*/ 2147483647 h 386"/>
                <a:gd name="T90" fmla="*/ 2147483647 w 272"/>
                <a:gd name="T91" fmla="*/ 2147483647 h 386"/>
                <a:gd name="T92" fmla="*/ 2147483647 w 272"/>
                <a:gd name="T93" fmla="*/ 2147483647 h 386"/>
                <a:gd name="T94" fmla="*/ 2147483647 w 272"/>
                <a:gd name="T95" fmla="*/ 2147483647 h 386"/>
                <a:gd name="T96" fmla="*/ 2147483647 w 272"/>
                <a:gd name="T97" fmla="*/ 2147483647 h 386"/>
                <a:gd name="T98" fmla="*/ 2147483647 w 272"/>
                <a:gd name="T99" fmla="*/ 2147483647 h 386"/>
                <a:gd name="T100" fmla="*/ 2147483647 w 272"/>
                <a:gd name="T101" fmla="*/ 0 h 386"/>
                <a:gd name="T102" fmla="*/ 2147483647 w 272"/>
                <a:gd name="T103" fmla="*/ 0 h 386"/>
                <a:gd name="T104" fmla="*/ 2147483647 w 272"/>
                <a:gd name="T105" fmla="*/ 0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72" h="386">
                  <a:moveTo>
                    <a:pt x="254" y="0"/>
                  </a:moveTo>
                  <a:lnTo>
                    <a:pt x="254" y="0"/>
                  </a:lnTo>
                  <a:lnTo>
                    <a:pt x="245" y="3"/>
                  </a:lnTo>
                  <a:lnTo>
                    <a:pt x="235" y="7"/>
                  </a:lnTo>
                  <a:lnTo>
                    <a:pt x="226" y="13"/>
                  </a:lnTo>
                  <a:lnTo>
                    <a:pt x="216" y="19"/>
                  </a:lnTo>
                  <a:lnTo>
                    <a:pt x="200" y="34"/>
                  </a:lnTo>
                  <a:lnTo>
                    <a:pt x="184" y="52"/>
                  </a:lnTo>
                  <a:lnTo>
                    <a:pt x="169" y="71"/>
                  </a:lnTo>
                  <a:lnTo>
                    <a:pt x="154" y="91"/>
                  </a:lnTo>
                  <a:lnTo>
                    <a:pt x="129" y="127"/>
                  </a:lnTo>
                  <a:lnTo>
                    <a:pt x="112" y="154"/>
                  </a:lnTo>
                  <a:lnTo>
                    <a:pt x="94" y="184"/>
                  </a:lnTo>
                  <a:lnTo>
                    <a:pt x="76" y="212"/>
                  </a:lnTo>
                  <a:lnTo>
                    <a:pt x="60" y="243"/>
                  </a:lnTo>
                  <a:lnTo>
                    <a:pt x="30" y="304"/>
                  </a:lnTo>
                  <a:lnTo>
                    <a:pt x="2" y="365"/>
                  </a:lnTo>
                  <a:lnTo>
                    <a:pt x="0" y="371"/>
                  </a:lnTo>
                  <a:lnTo>
                    <a:pt x="2" y="376"/>
                  </a:lnTo>
                  <a:lnTo>
                    <a:pt x="4" y="380"/>
                  </a:lnTo>
                  <a:lnTo>
                    <a:pt x="9" y="384"/>
                  </a:lnTo>
                  <a:lnTo>
                    <a:pt x="13" y="386"/>
                  </a:lnTo>
                  <a:lnTo>
                    <a:pt x="18" y="386"/>
                  </a:lnTo>
                  <a:lnTo>
                    <a:pt x="22" y="383"/>
                  </a:lnTo>
                  <a:lnTo>
                    <a:pt x="25" y="379"/>
                  </a:lnTo>
                  <a:lnTo>
                    <a:pt x="48" y="331"/>
                  </a:lnTo>
                  <a:lnTo>
                    <a:pt x="72" y="285"/>
                  </a:lnTo>
                  <a:lnTo>
                    <a:pt x="97" y="239"/>
                  </a:lnTo>
                  <a:lnTo>
                    <a:pt x="121" y="193"/>
                  </a:lnTo>
                  <a:lnTo>
                    <a:pt x="146" y="150"/>
                  </a:lnTo>
                  <a:lnTo>
                    <a:pt x="162" y="122"/>
                  </a:lnTo>
                  <a:lnTo>
                    <a:pt x="179" y="97"/>
                  </a:lnTo>
                  <a:lnTo>
                    <a:pt x="198" y="72"/>
                  </a:lnTo>
                  <a:lnTo>
                    <a:pt x="208" y="61"/>
                  </a:lnTo>
                  <a:lnTo>
                    <a:pt x="219" y="51"/>
                  </a:lnTo>
                  <a:lnTo>
                    <a:pt x="230" y="42"/>
                  </a:lnTo>
                  <a:lnTo>
                    <a:pt x="241" y="36"/>
                  </a:lnTo>
                  <a:lnTo>
                    <a:pt x="251" y="30"/>
                  </a:lnTo>
                  <a:lnTo>
                    <a:pt x="262" y="26"/>
                  </a:lnTo>
                  <a:lnTo>
                    <a:pt x="268" y="25"/>
                  </a:lnTo>
                  <a:lnTo>
                    <a:pt x="270" y="21"/>
                  </a:lnTo>
                  <a:lnTo>
                    <a:pt x="272" y="17"/>
                  </a:lnTo>
                  <a:lnTo>
                    <a:pt x="272" y="11"/>
                  </a:lnTo>
                  <a:lnTo>
                    <a:pt x="269" y="6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3" name="Freeform 1737"/>
            <p:cNvSpPr>
              <a:spLocks/>
            </p:cNvSpPr>
            <p:nvPr/>
          </p:nvSpPr>
          <p:spPr bwMode="auto">
            <a:xfrm>
              <a:off x="2417318" y="3416773"/>
              <a:ext cx="236538" cy="203200"/>
            </a:xfrm>
            <a:custGeom>
              <a:avLst/>
              <a:gdLst>
                <a:gd name="T0" fmla="*/ 2147483647 w 447"/>
                <a:gd name="T1" fmla="*/ 2147483647 h 385"/>
                <a:gd name="T2" fmla="*/ 2147483647 w 447"/>
                <a:gd name="T3" fmla="*/ 2147483647 h 385"/>
                <a:gd name="T4" fmla="*/ 2147483647 w 447"/>
                <a:gd name="T5" fmla="*/ 2147483647 h 385"/>
                <a:gd name="T6" fmla="*/ 2147483647 w 447"/>
                <a:gd name="T7" fmla="*/ 2147483647 h 385"/>
                <a:gd name="T8" fmla="*/ 2147483647 w 447"/>
                <a:gd name="T9" fmla="*/ 2147483647 h 385"/>
                <a:gd name="T10" fmla="*/ 2147483647 w 447"/>
                <a:gd name="T11" fmla="*/ 2147483647 h 385"/>
                <a:gd name="T12" fmla="*/ 2147483647 w 447"/>
                <a:gd name="T13" fmla="*/ 2147483647 h 385"/>
                <a:gd name="T14" fmla="*/ 2147483647 w 447"/>
                <a:gd name="T15" fmla="*/ 2147483647 h 385"/>
                <a:gd name="T16" fmla="*/ 2147483647 w 447"/>
                <a:gd name="T17" fmla="*/ 2147483647 h 385"/>
                <a:gd name="T18" fmla="*/ 2147483647 w 447"/>
                <a:gd name="T19" fmla="*/ 2147483647 h 385"/>
                <a:gd name="T20" fmla="*/ 2147483647 w 447"/>
                <a:gd name="T21" fmla="*/ 2147483647 h 385"/>
                <a:gd name="T22" fmla="*/ 2147483647 w 447"/>
                <a:gd name="T23" fmla="*/ 2147483647 h 385"/>
                <a:gd name="T24" fmla="*/ 2147483647 w 447"/>
                <a:gd name="T25" fmla="*/ 2147483647 h 385"/>
                <a:gd name="T26" fmla="*/ 2147483647 w 447"/>
                <a:gd name="T27" fmla="*/ 2147483647 h 385"/>
                <a:gd name="T28" fmla="*/ 2147483647 w 447"/>
                <a:gd name="T29" fmla="*/ 2147483647 h 385"/>
                <a:gd name="T30" fmla="*/ 2147483647 w 447"/>
                <a:gd name="T31" fmla="*/ 2147483647 h 385"/>
                <a:gd name="T32" fmla="*/ 2147483647 w 447"/>
                <a:gd name="T33" fmla="*/ 2147483647 h 385"/>
                <a:gd name="T34" fmla="*/ 2147483647 w 447"/>
                <a:gd name="T35" fmla="*/ 2147483647 h 385"/>
                <a:gd name="T36" fmla="*/ 2147483647 w 447"/>
                <a:gd name="T37" fmla="*/ 2147483647 h 385"/>
                <a:gd name="T38" fmla="*/ 2147483647 w 447"/>
                <a:gd name="T39" fmla="*/ 2147483647 h 385"/>
                <a:gd name="T40" fmla="*/ 0 w 447"/>
                <a:gd name="T41" fmla="*/ 2147483647 h 385"/>
                <a:gd name="T42" fmla="*/ 0 w 447"/>
                <a:gd name="T43" fmla="*/ 2147483647 h 385"/>
                <a:gd name="T44" fmla="*/ 0 w 447"/>
                <a:gd name="T45" fmla="*/ 2147483647 h 385"/>
                <a:gd name="T46" fmla="*/ 2147483647 w 447"/>
                <a:gd name="T47" fmla="*/ 2147483647 h 385"/>
                <a:gd name="T48" fmla="*/ 2147483647 w 447"/>
                <a:gd name="T49" fmla="*/ 2147483647 h 385"/>
                <a:gd name="T50" fmla="*/ 2147483647 w 447"/>
                <a:gd name="T51" fmla="*/ 2147483647 h 385"/>
                <a:gd name="T52" fmla="*/ 2147483647 w 447"/>
                <a:gd name="T53" fmla="*/ 2147483647 h 385"/>
                <a:gd name="T54" fmla="*/ 2147483647 w 447"/>
                <a:gd name="T55" fmla="*/ 2147483647 h 385"/>
                <a:gd name="T56" fmla="*/ 2147483647 w 447"/>
                <a:gd name="T57" fmla="*/ 2147483647 h 385"/>
                <a:gd name="T58" fmla="*/ 2147483647 w 447"/>
                <a:gd name="T59" fmla="*/ 2147483647 h 385"/>
                <a:gd name="T60" fmla="*/ 2147483647 w 447"/>
                <a:gd name="T61" fmla="*/ 2147483647 h 385"/>
                <a:gd name="T62" fmla="*/ 2147483647 w 447"/>
                <a:gd name="T63" fmla="*/ 2147483647 h 385"/>
                <a:gd name="T64" fmla="*/ 2147483647 w 447"/>
                <a:gd name="T65" fmla="*/ 2147483647 h 385"/>
                <a:gd name="T66" fmla="*/ 2147483647 w 447"/>
                <a:gd name="T67" fmla="*/ 2147483647 h 385"/>
                <a:gd name="T68" fmla="*/ 2147483647 w 447"/>
                <a:gd name="T69" fmla="*/ 2147483647 h 385"/>
                <a:gd name="T70" fmla="*/ 2147483647 w 447"/>
                <a:gd name="T71" fmla="*/ 2147483647 h 385"/>
                <a:gd name="T72" fmla="*/ 2147483647 w 447"/>
                <a:gd name="T73" fmla="*/ 2147483647 h 385"/>
                <a:gd name="T74" fmla="*/ 2147483647 w 447"/>
                <a:gd name="T75" fmla="*/ 2147483647 h 385"/>
                <a:gd name="T76" fmla="*/ 2147483647 w 447"/>
                <a:gd name="T77" fmla="*/ 2147483647 h 385"/>
                <a:gd name="T78" fmla="*/ 2147483647 w 447"/>
                <a:gd name="T79" fmla="*/ 2147483647 h 385"/>
                <a:gd name="T80" fmla="*/ 2147483647 w 447"/>
                <a:gd name="T81" fmla="*/ 2147483647 h 385"/>
                <a:gd name="T82" fmla="*/ 2147483647 w 447"/>
                <a:gd name="T83" fmla="*/ 2147483647 h 385"/>
                <a:gd name="T84" fmla="*/ 2147483647 w 447"/>
                <a:gd name="T85" fmla="*/ 2147483647 h 385"/>
                <a:gd name="T86" fmla="*/ 2147483647 w 447"/>
                <a:gd name="T87" fmla="*/ 2147483647 h 385"/>
                <a:gd name="T88" fmla="*/ 2147483647 w 447"/>
                <a:gd name="T89" fmla="*/ 2147483647 h 385"/>
                <a:gd name="T90" fmla="*/ 2147483647 w 447"/>
                <a:gd name="T91" fmla="*/ 2147483647 h 385"/>
                <a:gd name="T92" fmla="*/ 2147483647 w 447"/>
                <a:gd name="T93" fmla="*/ 2147483647 h 385"/>
                <a:gd name="T94" fmla="*/ 2147483647 w 447"/>
                <a:gd name="T95" fmla="*/ 2147483647 h 385"/>
                <a:gd name="T96" fmla="*/ 2147483647 w 447"/>
                <a:gd name="T97" fmla="*/ 2147483647 h 385"/>
                <a:gd name="T98" fmla="*/ 2147483647 w 447"/>
                <a:gd name="T99" fmla="*/ 0 h 385"/>
                <a:gd name="T100" fmla="*/ 2147483647 w 447"/>
                <a:gd name="T101" fmla="*/ 0 h 385"/>
                <a:gd name="T102" fmla="*/ 2147483647 w 447"/>
                <a:gd name="T103" fmla="*/ 0 h 385"/>
                <a:gd name="T104" fmla="*/ 2147483647 w 447"/>
                <a:gd name="T105" fmla="*/ 2147483647 h 385"/>
                <a:gd name="T106" fmla="*/ 2147483647 w 447"/>
                <a:gd name="T107" fmla="*/ 2147483647 h 38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447" h="385">
                  <a:moveTo>
                    <a:pt x="424" y="4"/>
                  </a:moveTo>
                  <a:lnTo>
                    <a:pt x="424" y="4"/>
                  </a:lnTo>
                  <a:lnTo>
                    <a:pt x="333" y="110"/>
                  </a:lnTo>
                  <a:lnTo>
                    <a:pt x="242" y="216"/>
                  </a:lnTo>
                  <a:lnTo>
                    <a:pt x="221" y="239"/>
                  </a:lnTo>
                  <a:lnTo>
                    <a:pt x="195" y="262"/>
                  </a:lnTo>
                  <a:lnTo>
                    <a:pt x="168" y="285"/>
                  </a:lnTo>
                  <a:lnTo>
                    <a:pt x="139" y="307"/>
                  </a:lnTo>
                  <a:lnTo>
                    <a:pt x="123" y="317"/>
                  </a:lnTo>
                  <a:lnTo>
                    <a:pt x="108" y="326"/>
                  </a:lnTo>
                  <a:lnTo>
                    <a:pt x="92" y="334"/>
                  </a:lnTo>
                  <a:lnTo>
                    <a:pt x="77" y="342"/>
                  </a:lnTo>
                  <a:lnTo>
                    <a:pt x="61" y="347"/>
                  </a:lnTo>
                  <a:lnTo>
                    <a:pt x="44" y="353"/>
                  </a:lnTo>
                  <a:lnTo>
                    <a:pt x="28" y="355"/>
                  </a:lnTo>
                  <a:lnTo>
                    <a:pt x="12" y="358"/>
                  </a:lnTo>
                  <a:lnTo>
                    <a:pt x="6" y="359"/>
                  </a:lnTo>
                  <a:lnTo>
                    <a:pt x="2" y="363"/>
                  </a:lnTo>
                  <a:lnTo>
                    <a:pt x="0" y="368"/>
                  </a:lnTo>
                  <a:lnTo>
                    <a:pt x="0" y="373"/>
                  </a:lnTo>
                  <a:lnTo>
                    <a:pt x="0" y="377"/>
                  </a:lnTo>
                  <a:lnTo>
                    <a:pt x="2" y="381"/>
                  </a:lnTo>
                  <a:lnTo>
                    <a:pt x="6" y="384"/>
                  </a:lnTo>
                  <a:lnTo>
                    <a:pt x="12" y="385"/>
                  </a:lnTo>
                  <a:lnTo>
                    <a:pt x="27" y="384"/>
                  </a:lnTo>
                  <a:lnTo>
                    <a:pt x="42" y="381"/>
                  </a:lnTo>
                  <a:lnTo>
                    <a:pt x="55" y="377"/>
                  </a:lnTo>
                  <a:lnTo>
                    <a:pt x="69" y="373"/>
                  </a:lnTo>
                  <a:lnTo>
                    <a:pt x="96" y="361"/>
                  </a:lnTo>
                  <a:lnTo>
                    <a:pt x="120" y="347"/>
                  </a:lnTo>
                  <a:lnTo>
                    <a:pt x="145" y="331"/>
                  </a:lnTo>
                  <a:lnTo>
                    <a:pt x="168" y="315"/>
                  </a:lnTo>
                  <a:lnTo>
                    <a:pt x="191" y="296"/>
                  </a:lnTo>
                  <a:lnTo>
                    <a:pt x="213" y="277"/>
                  </a:lnTo>
                  <a:lnTo>
                    <a:pt x="244" y="247"/>
                  </a:lnTo>
                  <a:lnTo>
                    <a:pt x="275" y="217"/>
                  </a:lnTo>
                  <a:lnTo>
                    <a:pt x="303" y="186"/>
                  </a:lnTo>
                  <a:lnTo>
                    <a:pt x="332" y="153"/>
                  </a:lnTo>
                  <a:lnTo>
                    <a:pt x="388" y="88"/>
                  </a:lnTo>
                  <a:lnTo>
                    <a:pt x="443" y="23"/>
                  </a:lnTo>
                  <a:lnTo>
                    <a:pt x="446" y="18"/>
                  </a:lnTo>
                  <a:lnTo>
                    <a:pt x="447" y="12"/>
                  </a:lnTo>
                  <a:lnTo>
                    <a:pt x="446" y="8"/>
                  </a:lnTo>
                  <a:lnTo>
                    <a:pt x="443" y="4"/>
                  </a:lnTo>
                  <a:lnTo>
                    <a:pt x="439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4" name="Freeform 1738"/>
            <p:cNvSpPr>
              <a:spLocks/>
            </p:cNvSpPr>
            <p:nvPr/>
          </p:nvSpPr>
          <p:spPr bwMode="auto">
            <a:xfrm>
              <a:off x="2504631" y="3380261"/>
              <a:ext cx="77788" cy="74613"/>
            </a:xfrm>
            <a:custGeom>
              <a:avLst/>
              <a:gdLst>
                <a:gd name="T0" fmla="*/ 2147483647 w 146"/>
                <a:gd name="T1" fmla="*/ 0 h 140"/>
                <a:gd name="T2" fmla="*/ 2147483647 w 146"/>
                <a:gd name="T3" fmla="*/ 0 h 140"/>
                <a:gd name="T4" fmla="*/ 2147483647 w 146"/>
                <a:gd name="T5" fmla="*/ 0 h 140"/>
                <a:gd name="T6" fmla="*/ 2147483647 w 146"/>
                <a:gd name="T7" fmla="*/ 2147483647 h 140"/>
                <a:gd name="T8" fmla="*/ 2147483647 w 146"/>
                <a:gd name="T9" fmla="*/ 2147483647 h 140"/>
                <a:gd name="T10" fmla="*/ 2147483647 w 146"/>
                <a:gd name="T11" fmla="*/ 2147483647 h 140"/>
                <a:gd name="T12" fmla="*/ 2147483647 w 146"/>
                <a:gd name="T13" fmla="*/ 2147483647 h 140"/>
                <a:gd name="T14" fmla="*/ 2147483647 w 146"/>
                <a:gd name="T15" fmla="*/ 2147483647 h 140"/>
                <a:gd name="T16" fmla="*/ 2147483647 w 146"/>
                <a:gd name="T17" fmla="*/ 2147483647 h 140"/>
                <a:gd name="T18" fmla="*/ 2147483647 w 146"/>
                <a:gd name="T19" fmla="*/ 2147483647 h 140"/>
                <a:gd name="T20" fmla="*/ 2147483647 w 146"/>
                <a:gd name="T21" fmla="*/ 2147483647 h 140"/>
                <a:gd name="T22" fmla="*/ 2147483647 w 146"/>
                <a:gd name="T23" fmla="*/ 2147483647 h 140"/>
                <a:gd name="T24" fmla="*/ 2147483647 w 146"/>
                <a:gd name="T25" fmla="*/ 2147483647 h 140"/>
                <a:gd name="T26" fmla="*/ 2147483647 w 146"/>
                <a:gd name="T27" fmla="*/ 2147483647 h 140"/>
                <a:gd name="T28" fmla="*/ 2147483647 w 146"/>
                <a:gd name="T29" fmla="*/ 2147483647 h 140"/>
                <a:gd name="T30" fmla="*/ 2147483647 w 146"/>
                <a:gd name="T31" fmla="*/ 2147483647 h 140"/>
                <a:gd name="T32" fmla="*/ 2147483647 w 146"/>
                <a:gd name="T33" fmla="*/ 2147483647 h 140"/>
                <a:gd name="T34" fmla="*/ 0 w 146"/>
                <a:gd name="T35" fmla="*/ 2147483647 h 140"/>
                <a:gd name="T36" fmla="*/ 0 w 146"/>
                <a:gd name="T37" fmla="*/ 2147483647 h 140"/>
                <a:gd name="T38" fmla="*/ 2147483647 w 146"/>
                <a:gd name="T39" fmla="*/ 2147483647 h 140"/>
                <a:gd name="T40" fmla="*/ 2147483647 w 146"/>
                <a:gd name="T41" fmla="*/ 2147483647 h 140"/>
                <a:gd name="T42" fmla="*/ 2147483647 w 146"/>
                <a:gd name="T43" fmla="*/ 2147483647 h 140"/>
                <a:gd name="T44" fmla="*/ 2147483647 w 146"/>
                <a:gd name="T45" fmla="*/ 2147483647 h 140"/>
                <a:gd name="T46" fmla="*/ 2147483647 w 146"/>
                <a:gd name="T47" fmla="*/ 2147483647 h 140"/>
                <a:gd name="T48" fmla="*/ 2147483647 w 146"/>
                <a:gd name="T49" fmla="*/ 2147483647 h 140"/>
                <a:gd name="T50" fmla="*/ 2147483647 w 146"/>
                <a:gd name="T51" fmla="*/ 2147483647 h 140"/>
                <a:gd name="T52" fmla="*/ 2147483647 w 146"/>
                <a:gd name="T53" fmla="*/ 2147483647 h 140"/>
                <a:gd name="T54" fmla="*/ 2147483647 w 146"/>
                <a:gd name="T55" fmla="*/ 2147483647 h 140"/>
                <a:gd name="T56" fmla="*/ 2147483647 w 146"/>
                <a:gd name="T57" fmla="*/ 2147483647 h 140"/>
                <a:gd name="T58" fmla="*/ 2147483647 w 146"/>
                <a:gd name="T59" fmla="*/ 2147483647 h 140"/>
                <a:gd name="T60" fmla="*/ 2147483647 w 146"/>
                <a:gd name="T61" fmla="*/ 2147483647 h 140"/>
                <a:gd name="T62" fmla="*/ 2147483647 w 146"/>
                <a:gd name="T63" fmla="*/ 2147483647 h 140"/>
                <a:gd name="T64" fmla="*/ 2147483647 w 146"/>
                <a:gd name="T65" fmla="*/ 2147483647 h 140"/>
                <a:gd name="T66" fmla="*/ 2147483647 w 146"/>
                <a:gd name="T67" fmla="*/ 2147483647 h 140"/>
                <a:gd name="T68" fmla="*/ 2147483647 w 146"/>
                <a:gd name="T69" fmla="*/ 2147483647 h 140"/>
                <a:gd name="T70" fmla="*/ 2147483647 w 146"/>
                <a:gd name="T71" fmla="*/ 2147483647 h 140"/>
                <a:gd name="T72" fmla="*/ 2147483647 w 146"/>
                <a:gd name="T73" fmla="*/ 2147483647 h 140"/>
                <a:gd name="T74" fmla="*/ 2147483647 w 146"/>
                <a:gd name="T75" fmla="*/ 2147483647 h 140"/>
                <a:gd name="T76" fmla="*/ 2147483647 w 146"/>
                <a:gd name="T77" fmla="*/ 2147483647 h 140"/>
                <a:gd name="T78" fmla="*/ 2147483647 w 146"/>
                <a:gd name="T79" fmla="*/ 2147483647 h 140"/>
                <a:gd name="T80" fmla="*/ 2147483647 w 146"/>
                <a:gd name="T81" fmla="*/ 2147483647 h 140"/>
                <a:gd name="T82" fmla="*/ 2147483647 w 146"/>
                <a:gd name="T83" fmla="*/ 2147483647 h 140"/>
                <a:gd name="T84" fmla="*/ 2147483647 w 146"/>
                <a:gd name="T85" fmla="*/ 2147483647 h 140"/>
                <a:gd name="T86" fmla="*/ 2147483647 w 146"/>
                <a:gd name="T87" fmla="*/ 2147483647 h 140"/>
                <a:gd name="T88" fmla="*/ 2147483647 w 146"/>
                <a:gd name="T89" fmla="*/ 2147483647 h 140"/>
                <a:gd name="T90" fmla="*/ 2147483647 w 146"/>
                <a:gd name="T91" fmla="*/ 0 h 140"/>
                <a:gd name="T92" fmla="*/ 2147483647 w 146"/>
                <a:gd name="T93" fmla="*/ 0 h 14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6" h="140">
                  <a:moveTo>
                    <a:pt x="132" y="0"/>
                  </a:moveTo>
                  <a:lnTo>
                    <a:pt x="132" y="0"/>
                  </a:lnTo>
                  <a:lnTo>
                    <a:pt x="124" y="0"/>
                  </a:lnTo>
                  <a:lnTo>
                    <a:pt x="116" y="1"/>
                  </a:lnTo>
                  <a:lnTo>
                    <a:pt x="109" y="4"/>
                  </a:lnTo>
                  <a:lnTo>
                    <a:pt x="104" y="8"/>
                  </a:lnTo>
                  <a:lnTo>
                    <a:pt x="97" y="14"/>
                  </a:lnTo>
                  <a:lnTo>
                    <a:pt x="93" y="20"/>
                  </a:lnTo>
                  <a:lnTo>
                    <a:pt x="85" y="34"/>
                  </a:lnTo>
                  <a:lnTo>
                    <a:pt x="76" y="46"/>
                  </a:lnTo>
                  <a:lnTo>
                    <a:pt x="68" y="57"/>
                  </a:lnTo>
                  <a:lnTo>
                    <a:pt x="59" y="68"/>
                  </a:lnTo>
                  <a:lnTo>
                    <a:pt x="48" y="79"/>
                  </a:lnTo>
                  <a:lnTo>
                    <a:pt x="26" y="99"/>
                  </a:lnTo>
                  <a:lnTo>
                    <a:pt x="5" y="117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2" y="132"/>
                  </a:lnTo>
                  <a:lnTo>
                    <a:pt x="5" y="136"/>
                  </a:lnTo>
                  <a:lnTo>
                    <a:pt x="9" y="138"/>
                  </a:lnTo>
                  <a:lnTo>
                    <a:pt x="13" y="140"/>
                  </a:lnTo>
                  <a:lnTo>
                    <a:pt x="18" y="140"/>
                  </a:lnTo>
                  <a:lnTo>
                    <a:pt x="24" y="136"/>
                  </a:lnTo>
                  <a:lnTo>
                    <a:pt x="55" y="110"/>
                  </a:lnTo>
                  <a:lnTo>
                    <a:pt x="68" y="95"/>
                  </a:lnTo>
                  <a:lnTo>
                    <a:pt x="83" y="80"/>
                  </a:lnTo>
                  <a:lnTo>
                    <a:pt x="93" y="67"/>
                  </a:lnTo>
                  <a:lnTo>
                    <a:pt x="105" y="48"/>
                  </a:lnTo>
                  <a:lnTo>
                    <a:pt x="110" y="39"/>
                  </a:lnTo>
                  <a:lnTo>
                    <a:pt x="117" y="33"/>
                  </a:lnTo>
                  <a:lnTo>
                    <a:pt x="125" y="29"/>
                  </a:lnTo>
                  <a:lnTo>
                    <a:pt x="128" y="27"/>
                  </a:lnTo>
                  <a:lnTo>
                    <a:pt x="132" y="27"/>
                  </a:lnTo>
                  <a:lnTo>
                    <a:pt x="137" y="26"/>
                  </a:lnTo>
                  <a:lnTo>
                    <a:pt x="142" y="23"/>
                  </a:lnTo>
                  <a:lnTo>
                    <a:pt x="144" y="19"/>
                  </a:lnTo>
                  <a:lnTo>
                    <a:pt x="146" y="15"/>
                  </a:lnTo>
                  <a:lnTo>
                    <a:pt x="144" y="10"/>
                  </a:lnTo>
                  <a:lnTo>
                    <a:pt x="142" y="6"/>
                  </a:lnTo>
                  <a:lnTo>
                    <a:pt x="137" y="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5" name="Freeform 1739"/>
            <p:cNvSpPr>
              <a:spLocks/>
            </p:cNvSpPr>
            <p:nvPr/>
          </p:nvSpPr>
          <p:spPr bwMode="auto">
            <a:xfrm>
              <a:off x="2325243" y="3131023"/>
              <a:ext cx="115888" cy="117475"/>
            </a:xfrm>
            <a:custGeom>
              <a:avLst/>
              <a:gdLst>
                <a:gd name="T0" fmla="*/ 2147483647 w 218"/>
                <a:gd name="T1" fmla="*/ 2147483647 h 222"/>
                <a:gd name="T2" fmla="*/ 2147483647 w 218"/>
                <a:gd name="T3" fmla="*/ 2147483647 h 222"/>
                <a:gd name="T4" fmla="*/ 2147483647 w 218"/>
                <a:gd name="T5" fmla="*/ 2147483647 h 222"/>
                <a:gd name="T6" fmla="*/ 2147483647 w 218"/>
                <a:gd name="T7" fmla="*/ 2147483647 h 222"/>
                <a:gd name="T8" fmla="*/ 2147483647 w 218"/>
                <a:gd name="T9" fmla="*/ 2147483647 h 222"/>
                <a:gd name="T10" fmla="*/ 2147483647 w 218"/>
                <a:gd name="T11" fmla="*/ 2147483647 h 222"/>
                <a:gd name="T12" fmla="*/ 2147483647 w 218"/>
                <a:gd name="T13" fmla="*/ 2147483647 h 222"/>
                <a:gd name="T14" fmla="*/ 2147483647 w 218"/>
                <a:gd name="T15" fmla="*/ 2147483647 h 222"/>
                <a:gd name="T16" fmla="*/ 2147483647 w 218"/>
                <a:gd name="T17" fmla="*/ 2147483647 h 222"/>
                <a:gd name="T18" fmla="*/ 2147483647 w 218"/>
                <a:gd name="T19" fmla="*/ 2147483647 h 222"/>
                <a:gd name="T20" fmla="*/ 2147483647 w 218"/>
                <a:gd name="T21" fmla="*/ 2147483647 h 222"/>
                <a:gd name="T22" fmla="*/ 2147483647 w 218"/>
                <a:gd name="T23" fmla="*/ 2147483647 h 222"/>
                <a:gd name="T24" fmla="*/ 2147483647 w 218"/>
                <a:gd name="T25" fmla="*/ 2147483647 h 222"/>
                <a:gd name="T26" fmla="*/ 2147483647 w 218"/>
                <a:gd name="T27" fmla="*/ 2147483647 h 222"/>
                <a:gd name="T28" fmla="*/ 2147483647 w 218"/>
                <a:gd name="T29" fmla="*/ 2147483647 h 222"/>
                <a:gd name="T30" fmla="*/ 2147483647 w 218"/>
                <a:gd name="T31" fmla="*/ 2147483647 h 222"/>
                <a:gd name="T32" fmla="*/ 0 w 218"/>
                <a:gd name="T33" fmla="*/ 2147483647 h 222"/>
                <a:gd name="T34" fmla="*/ 2147483647 w 218"/>
                <a:gd name="T35" fmla="*/ 2147483647 h 222"/>
                <a:gd name="T36" fmla="*/ 2147483647 w 218"/>
                <a:gd name="T37" fmla="*/ 2147483647 h 222"/>
                <a:gd name="T38" fmla="*/ 2147483647 w 218"/>
                <a:gd name="T39" fmla="*/ 2147483647 h 222"/>
                <a:gd name="T40" fmla="*/ 2147483647 w 218"/>
                <a:gd name="T41" fmla="*/ 2147483647 h 222"/>
                <a:gd name="T42" fmla="*/ 2147483647 w 218"/>
                <a:gd name="T43" fmla="*/ 2147483647 h 222"/>
                <a:gd name="T44" fmla="*/ 2147483647 w 218"/>
                <a:gd name="T45" fmla="*/ 2147483647 h 222"/>
                <a:gd name="T46" fmla="*/ 2147483647 w 218"/>
                <a:gd name="T47" fmla="*/ 2147483647 h 222"/>
                <a:gd name="T48" fmla="*/ 2147483647 w 218"/>
                <a:gd name="T49" fmla="*/ 2147483647 h 222"/>
                <a:gd name="T50" fmla="*/ 2147483647 w 218"/>
                <a:gd name="T51" fmla="*/ 2147483647 h 222"/>
                <a:gd name="T52" fmla="*/ 2147483647 w 218"/>
                <a:gd name="T53" fmla="*/ 2147483647 h 222"/>
                <a:gd name="T54" fmla="*/ 2147483647 w 218"/>
                <a:gd name="T55" fmla="*/ 2147483647 h 222"/>
                <a:gd name="T56" fmla="*/ 2147483647 w 218"/>
                <a:gd name="T57" fmla="*/ 2147483647 h 222"/>
                <a:gd name="T58" fmla="*/ 2147483647 w 218"/>
                <a:gd name="T59" fmla="*/ 2147483647 h 222"/>
                <a:gd name="T60" fmla="*/ 2147483647 w 218"/>
                <a:gd name="T61" fmla="*/ 2147483647 h 222"/>
                <a:gd name="T62" fmla="*/ 2147483647 w 218"/>
                <a:gd name="T63" fmla="*/ 2147483647 h 222"/>
                <a:gd name="T64" fmla="*/ 2147483647 w 218"/>
                <a:gd name="T65" fmla="*/ 2147483647 h 222"/>
                <a:gd name="T66" fmla="*/ 2147483647 w 218"/>
                <a:gd name="T67" fmla="*/ 2147483647 h 222"/>
                <a:gd name="T68" fmla="*/ 2147483647 w 218"/>
                <a:gd name="T69" fmla="*/ 2147483647 h 222"/>
                <a:gd name="T70" fmla="*/ 2147483647 w 218"/>
                <a:gd name="T71" fmla="*/ 2147483647 h 222"/>
                <a:gd name="T72" fmla="*/ 2147483647 w 218"/>
                <a:gd name="T73" fmla="*/ 2147483647 h 222"/>
                <a:gd name="T74" fmla="*/ 2147483647 w 218"/>
                <a:gd name="T75" fmla="*/ 2147483647 h 222"/>
                <a:gd name="T76" fmla="*/ 2147483647 w 218"/>
                <a:gd name="T77" fmla="*/ 2147483647 h 222"/>
                <a:gd name="T78" fmla="*/ 2147483647 w 218"/>
                <a:gd name="T79" fmla="*/ 2147483647 h 222"/>
                <a:gd name="T80" fmla="*/ 2147483647 w 218"/>
                <a:gd name="T81" fmla="*/ 2147483647 h 222"/>
                <a:gd name="T82" fmla="*/ 2147483647 w 218"/>
                <a:gd name="T83" fmla="*/ 2147483647 h 222"/>
                <a:gd name="T84" fmla="*/ 2147483647 w 218"/>
                <a:gd name="T85" fmla="*/ 2147483647 h 222"/>
                <a:gd name="T86" fmla="*/ 2147483647 w 218"/>
                <a:gd name="T87" fmla="*/ 2147483647 h 222"/>
                <a:gd name="T88" fmla="*/ 2147483647 w 218"/>
                <a:gd name="T89" fmla="*/ 0 h 222"/>
                <a:gd name="T90" fmla="*/ 2147483647 w 218"/>
                <a:gd name="T91" fmla="*/ 0 h 222"/>
                <a:gd name="T92" fmla="*/ 2147483647 w 218"/>
                <a:gd name="T93" fmla="*/ 2147483647 h 222"/>
                <a:gd name="T94" fmla="*/ 2147483647 w 218"/>
                <a:gd name="T95" fmla="*/ 2147483647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8" h="222">
                  <a:moveTo>
                    <a:pt x="195" y="3"/>
                  </a:moveTo>
                  <a:lnTo>
                    <a:pt x="195" y="3"/>
                  </a:lnTo>
                  <a:lnTo>
                    <a:pt x="165" y="28"/>
                  </a:lnTo>
                  <a:lnTo>
                    <a:pt x="134" y="52"/>
                  </a:lnTo>
                  <a:lnTo>
                    <a:pt x="104" y="76"/>
                  </a:lnTo>
                  <a:lnTo>
                    <a:pt x="76" y="102"/>
                  </a:lnTo>
                  <a:lnTo>
                    <a:pt x="64" y="116"/>
                  </a:lnTo>
                  <a:lnTo>
                    <a:pt x="53" y="129"/>
                  </a:lnTo>
                  <a:lnTo>
                    <a:pt x="32" y="156"/>
                  </a:lnTo>
                  <a:lnTo>
                    <a:pt x="14" y="179"/>
                  </a:lnTo>
                  <a:lnTo>
                    <a:pt x="7" y="190"/>
                  </a:lnTo>
                  <a:lnTo>
                    <a:pt x="4" y="197"/>
                  </a:lnTo>
                  <a:lnTo>
                    <a:pt x="1" y="204"/>
                  </a:lnTo>
                  <a:lnTo>
                    <a:pt x="0" y="211"/>
                  </a:lnTo>
                  <a:lnTo>
                    <a:pt x="3" y="215"/>
                  </a:lnTo>
                  <a:lnTo>
                    <a:pt x="5" y="219"/>
                  </a:lnTo>
                  <a:lnTo>
                    <a:pt x="11" y="220"/>
                  </a:lnTo>
                  <a:lnTo>
                    <a:pt x="15" y="222"/>
                  </a:lnTo>
                  <a:lnTo>
                    <a:pt x="20" y="220"/>
                  </a:lnTo>
                  <a:lnTo>
                    <a:pt x="24" y="216"/>
                  </a:lnTo>
                  <a:lnTo>
                    <a:pt x="27" y="212"/>
                  </a:lnTo>
                  <a:lnTo>
                    <a:pt x="30" y="205"/>
                  </a:lnTo>
                  <a:lnTo>
                    <a:pt x="34" y="198"/>
                  </a:lnTo>
                  <a:lnTo>
                    <a:pt x="43" y="184"/>
                  </a:lnTo>
                  <a:lnTo>
                    <a:pt x="64" y="159"/>
                  </a:lnTo>
                  <a:lnTo>
                    <a:pt x="87" y="131"/>
                  </a:lnTo>
                  <a:lnTo>
                    <a:pt x="99" y="117"/>
                  </a:lnTo>
                  <a:lnTo>
                    <a:pt x="113" y="105"/>
                  </a:lnTo>
                  <a:lnTo>
                    <a:pt x="138" y="83"/>
                  </a:lnTo>
                  <a:lnTo>
                    <a:pt x="163" y="63"/>
                  </a:lnTo>
                  <a:lnTo>
                    <a:pt x="189" y="44"/>
                  </a:lnTo>
                  <a:lnTo>
                    <a:pt x="214" y="22"/>
                  </a:lnTo>
                  <a:lnTo>
                    <a:pt x="217" y="18"/>
                  </a:lnTo>
                  <a:lnTo>
                    <a:pt x="218" y="13"/>
                  </a:lnTo>
                  <a:lnTo>
                    <a:pt x="217" y="9"/>
                  </a:lnTo>
                  <a:lnTo>
                    <a:pt x="214" y="4"/>
                  </a:lnTo>
                  <a:lnTo>
                    <a:pt x="210" y="2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5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6" name="Freeform 1740"/>
            <p:cNvSpPr>
              <a:spLocks/>
            </p:cNvSpPr>
            <p:nvPr/>
          </p:nvSpPr>
          <p:spPr bwMode="auto">
            <a:xfrm>
              <a:off x="2314131" y="3057998"/>
              <a:ext cx="69850" cy="63500"/>
            </a:xfrm>
            <a:custGeom>
              <a:avLst/>
              <a:gdLst>
                <a:gd name="T0" fmla="*/ 2147483647 w 132"/>
                <a:gd name="T1" fmla="*/ 2147483647 h 118"/>
                <a:gd name="T2" fmla="*/ 2147483647 w 132"/>
                <a:gd name="T3" fmla="*/ 2147483647 h 118"/>
                <a:gd name="T4" fmla="*/ 2147483647 w 132"/>
                <a:gd name="T5" fmla="*/ 2147483647 h 118"/>
                <a:gd name="T6" fmla="*/ 2147483647 w 132"/>
                <a:gd name="T7" fmla="*/ 2147483647 h 118"/>
                <a:gd name="T8" fmla="*/ 2147483647 w 132"/>
                <a:gd name="T9" fmla="*/ 2147483647 h 118"/>
                <a:gd name="T10" fmla="*/ 2147483647 w 132"/>
                <a:gd name="T11" fmla="*/ 2147483647 h 118"/>
                <a:gd name="T12" fmla="*/ 2147483647 w 132"/>
                <a:gd name="T13" fmla="*/ 2147483647 h 118"/>
                <a:gd name="T14" fmla="*/ 2147483647 w 132"/>
                <a:gd name="T15" fmla="*/ 2147483647 h 118"/>
                <a:gd name="T16" fmla="*/ 2147483647 w 132"/>
                <a:gd name="T17" fmla="*/ 2147483647 h 118"/>
                <a:gd name="T18" fmla="*/ 2147483647 w 132"/>
                <a:gd name="T19" fmla="*/ 2147483647 h 118"/>
                <a:gd name="T20" fmla="*/ 2147483647 w 132"/>
                <a:gd name="T21" fmla="*/ 2147483647 h 118"/>
                <a:gd name="T22" fmla="*/ 0 w 132"/>
                <a:gd name="T23" fmla="*/ 2147483647 h 118"/>
                <a:gd name="T24" fmla="*/ 0 w 132"/>
                <a:gd name="T25" fmla="*/ 2147483647 h 118"/>
                <a:gd name="T26" fmla="*/ 0 w 132"/>
                <a:gd name="T27" fmla="*/ 2147483647 h 118"/>
                <a:gd name="T28" fmla="*/ 2147483647 w 132"/>
                <a:gd name="T29" fmla="*/ 2147483647 h 118"/>
                <a:gd name="T30" fmla="*/ 2147483647 w 132"/>
                <a:gd name="T31" fmla="*/ 2147483647 h 118"/>
                <a:gd name="T32" fmla="*/ 2147483647 w 132"/>
                <a:gd name="T33" fmla="*/ 2147483647 h 118"/>
                <a:gd name="T34" fmla="*/ 2147483647 w 132"/>
                <a:gd name="T35" fmla="*/ 2147483647 h 118"/>
                <a:gd name="T36" fmla="*/ 2147483647 w 132"/>
                <a:gd name="T37" fmla="*/ 2147483647 h 118"/>
                <a:gd name="T38" fmla="*/ 2147483647 w 132"/>
                <a:gd name="T39" fmla="*/ 2147483647 h 118"/>
                <a:gd name="T40" fmla="*/ 2147483647 w 132"/>
                <a:gd name="T41" fmla="*/ 2147483647 h 118"/>
                <a:gd name="T42" fmla="*/ 2147483647 w 132"/>
                <a:gd name="T43" fmla="*/ 2147483647 h 118"/>
                <a:gd name="T44" fmla="*/ 2147483647 w 132"/>
                <a:gd name="T45" fmla="*/ 2147483647 h 118"/>
                <a:gd name="T46" fmla="*/ 2147483647 w 132"/>
                <a:gd name="T47" fmla="*/ 2147483647 h 118"/>
                <a:gd name="T48" fmla="*/ 2147483647 w 132"/>
                <a:gd name="T49" fmla="*/ 2147483647 h 118"/>
                <a:gd name="T50" fmla="*/ 2147483647 w 132"/>
                <a:gd name="T51" fmla="*/ 2147483647 h 118"/>
                <a:gd name="T52" fmla="*/ 2147483647 w 132"/>
                <a:gd name="T53" fmla="*/ 2147483647 h 118"/>
                <a:gd name="T54" fmla="*/ 2147483647 w 132"/>
                <a:gd name="T55" fmla="*/ 2147483647 h 118"/>
                <a:gd name="T56" fmla="*/ 2147483647 w 132"/>
                <a:gd name="T57" fmla="*/ 2147483647 h 118"/>
                <a:gd name="T58" fmla="*/ 2147483647 w 132"/>
                <a:gd name="T59" fmla="*/ 2147483647 h 118"/>
                <a:gd name="T60" fmla="*/ 2147483647 w 132"/>
                <a:gd name="T61" fmla="*/ 2147483647 h 118"/>
                <a:gd name="T62" fmla="*/ 2147483647 w 132"/>
                <a:gd name="T63" fmla="*/ 2147483647 h 118"/>
                <a:gd name="T64" fmla="*/ 2147483647 w 132"/>
                <a:gd name="T65" fmla="*/ 2147483647 h 118"/>
                <a:gd name="T66" fmla="*/ 2147483647 w 132"/>
                <a:gd name="T67" fmla="*/ 2147483647 h 118"/>
                <a:gd name="T68" fmla="*/ 2147483647 w 132"/>
                <a:gd name="T69" fmla="*/ 2147483647 h 118"/>
                <a:gd name="T70" fmla="*/ 2147483647 w 132"/>
                <a:gd name="T71" fmla="*/ 2147483647 h 118"/>
                <a:gd name="T72" fmla="*/ 2147483647 w 132"/>
                <a:gd name="T73" fmla="*/ 2147483647 h 118"/>
                <a:gd name="T74" fmla="*/ 2147483647 w 132"/>
                <a:gd name="T75" fmla="*/ 2147483647 h 118"/>
                <a:gd name="T76" fmla="*/ 2147483647 w 132"/>
                <a:gd name="T77" fmla="*/ 2147483647 h 118"/>
                <a:gd name="T78" fmla="*/ 2147483647 w 132"/>
                <a:gd name="T79" fmla="*/ 2147483647 h 118"/>
                <a:gd name="T80" fmla="*/ 2147483647 w 132"/>
                <a:gd name="T81" fmla="*/ 2147483647 h 118"/>
                <a:gd name="T82" fmla="*/ 2147483647 w 132"/>
                <a:gd name="T83" fmla="*/ 0 h 118"/>
                <a:gd name="T84" fmla="*/ 2147483647 w 132"/>
                <a:gd name="T85" fmla="*/ 2147483647 h 118"/>
                <a:gd name="T86" fmla="*/ 2147483647 w 132"/>
                <a:gd name="T87" fmla="*/ 2147483647 h 118"/>
                <a:gd name="T88" fmla="*/ 2147483647 w 132"/>
                <a:gd name="T89" fmla="*/ 2147483647 h 11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32" h="118">
                  <a:moveTo>
                    <a:pt x="107" y="4"/>
                  </a:moveTo>
                  <a:lnTo>
                    <a:pt x="107" y="4"/>
                  </a:lnTo>
                  <a:lnTo>
                    <a:pt x="91" y="19"/>
                  </a:lnTo>
                  <a:lnTo>
                    <a:pt x="72" y="32"/>
                  </a:lnTo>
                  <a:lnTo>
                    <a:pt x="53" y="45"/>
                  </a:lnTo>
                  <a:lnTo>
                    <a:pt x="36" y="59"/>
                  </a:lnTo>
                  <a:lnTo>
                    <a:pt x="22" y="70"/>
                  </a:lnTo>
                  <a:lnTo>
                    <a:pt x="10" y="79"/>
                  </a:lnTo>
                  <a:lnTo>
                    <a:pt x="6" y="85"/>
                  </a:lnTo>
                  <a:lnTo>
                    <a:pt x="2" y="91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3"/>
                  </a:lnTo>
                  <a:lnTo>
                    <a:pt x="6" y="117"/>
                  </a:lnTo>
                  <a:lnTo>
                    <a:pt x="10" y="118"/>
                  </a:lnTo>
                  <a:lnTo>
                    <a:pt x="15" y="117"/>
                  </a:lnTo>
                  <a:lnTo>
                    <a:pt x="21" y="116"/>
                  </a:lnTo>
                  <a:lnTo>
                    <a:pt x="23" y="112"/>
                  </a:lnTo>
                  <a:lnTo>
                    <a:pt x="26" y="108"/>
                  </a:lnTo>
                  <a:lnTo>
                    <a:pt x="26" y="101"/>
                  </a:lnTo>
                  <a:lnTo>
                    <a:pt x="27" y="99"/>
                  </a:lnTo>
                  <a:lnTo>
                    <a:pt x="29" y="97"/>
                  </a:lnTo>
                  <a:lnTo>
                    <a:pt x="34" y="93"/>
                  </a:lnTo>
                  <a:lnTo>
                    <a:pt x="45" y="86"/>
                  </a:lnTo>
                  <a:lnTo>
                    <a:pt x="52" y="82"/>
                  </a:lnTo>
                  <a:lnTo>
                    <a:pt x="59" y="75"/>
                  </a:lnTo>
                  <a:lnTo>
                    <a:pt x="72" y="64"/>
                  </a:lnTo>
                  <a:lnTo>
                    <a:pt x="101" y="45"/>
                  </a:lnTo>
                  <a:lnTo>
                    <a:pt x="114" y="34"/>
                  </a:lnTo>
                  <a:lnTo>
                    <a:pt x="128" y="23"/>
                  </a:lnTo>
                  <a:lnTo>
                    <a:pt x="130" y="18"/>
                  </a:lnTo>
                  <a:lnTo>
                    <a:pt x="132" y="14"/>
                  </a:lnTo>
                  <a:lnTo>
                    <a:pt x="130" y="9"/>
                  </a:lnTo>
                  <a:lnTo>
                    <a:pt x="128" y="4"/>
                  </a:lnTo>
                  <a:lnTo>
                    <a:pt x="124" y="2"/>
                  </a:lnTo>
                  <a:lnTo>
                    <a:pt x="118" y="0"/>
                  </a:lnTo>
                  <a:lnTo>
                    <a:pt x="113" y="2"/>
                  </a:lnTo>
                  <a:lnTo>
                    <a:pt x="107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7" name="Freeform 1741"/>
            <p:cNvSpPr>
              <a:spLocks/>
            </p:cNvSpPr>
            <p:nvPr/>
          </p:nvSpPr>
          <p:spPr bwMode="auto">
            <a:xfrm>
              <a:off x="2614168" y="3224686"/>
              <a:ext cx="82550" cy="80963"/>
            </a:xfrm>
            <a:custGeom>
              <a:avLst/>
              <a:gdLst>
                <a:gd name="T0" fmla="*/ 2147483647 w 158"/>
                <a:gd name="T1" fmla="*/ 0 h 153"/>
                <a:gd name="T2" fmla="*/ 2147483647 w 158"/>
                <a:gd name="T3" fmla="*/ 0 h 153"/>
                <a:gd name="T4" fmla="*/ 2147483647 w 158"/>
                <a:gd name="T5" fmla="*/ 2147483647 h 153"/>
                <a:gd name="T6" fmla="*/ 2147483647 w 158"/>
                <a:gd name="T7" fmla="*/ 2147483647 h 153"/>
                <a:gd name="T8" fmla="*/ 2147483647 w 158"/>
                <a:gd name="T9" fmla="*/ 2147483647 h 153"/>
                <a:gd name="T10" fmla="*/ 2147483647 w 158"/>
                <a:gd name="T11" fmla="*/ 2147483647 h 153"/>
                <a:gd name="T12" fmla="*/ 2147483647 w 158"/>
                <a:gd name="T13" fmla="*/ 2147483647 h 153"/>
                <a:gd name="T14" fmla="*/ 2147483647 w 158"/>
                <a:gd name="T15" fmla="*/ 2147483647 h 153"/>
                <a:gd name="T16" fmla="*/ 2147483647 w 158"/>
                <a:gd name="T17" fmla="*/ 2147483647 h 153"/>
                <a:gd name="T18" fmla="*/ 2147483647 w 158"/>
                <a:gd name="T19" fmla="*/ 2147483647 h 153"/>
                <a:gd name="T20" fmla="*/ 2147483647 w 158"/>
                <a:gd name="T21" fmla="*/ 2147483647 h 153"/>
                <a:gd name="T22" fmla="*/ 2147483647 w 158"/>
                <a:gd name="T23" fmla="*/ 2147483647 h 153"/>
                <a:gd name="T24" fmla="*/ 2147483647 w 158"/>
                <a:gd name="T25" fmla="*/ 2147483647 h 153"/>
                <a:gd name="T26" fmla="*/ 2147483647 w 158"/>
                <a:gd name="T27" fmla="*/ 2147483647 h 153"/>
                <a:gd name="T28" fmla="*/ 2147483647 w 158"/>
                <a:gd name="T29" fmla="*/ 2147483647 h 153"/>
                <a:gd name="T30" fmla="*/ 2147483647 w 158"/>
                <a:gd name="T31" fmla="*/ 2147483647 h 153"/>
                <a:gd name="T32" fmla="*/ 2147483647 w 158"/>
                <a:gd name="T33" fmla="*/ 2147483647 h 153"/>
                <a:gd name="T34" fmla="*/ 2147483647 w 158"/>
                <a:gd name="T35" fmla="*/ 2147483647 h 153"/>
                <a:gd name="T36" fmla="*/ 2147483647 w 158"/>
                <a:gd name="T37" fmla="*/ 2147483647 h 153"/>
                <a:gd name="T38" fmla="*/ 2147483647 w 158"/>
                <a:gd name="T39" fmla="*/ 2147483647 h 153"/>
                <a:gd name="T40" fmla="*/ 0 w 158"/>
                <a:gd name="T41" fmla="*/ 2147483647 h 153"/>
                <a:gd name="T42" fmla="*/ 0 w 158"/>
                <a:gd name="T43" fmla="*/ 2147483647 h 153"/>
                <a:gd name="T44" fmla="*/ 2147483647 w 158"/>
                <a:gd name="T45" fmla="*/ 2147483647 h 153"/>
                <a:gd name="T46" fmla="*/ 2147483647 w 158"/>
                <a:gd name="T47" fmla="*/ 2147483647 h 153"/>
                <a:gd name="T48" fmla="*/ 2147483647 w 158"/>
                <a:gd name="T49" fmla="*/ 2147483647 h 153"/>
                <a:gd name="T50" fmla="*/ 2147483647 w 158"/>
                <a:gd name="T51" fmla="*/ 2147483647 h 153"/>
                <a:gd name="T52" fmla="*/ 2147483647 w 158"/>
                <a:gd name="T53" fmla="*/ 2147483647 h 153"/>
                <a:gd name="T54" fmla="*/ 2147483647 w 158"/>
                <a:gd name="T55" fmla="*/ 2147483647 h 153"/>
                <a:gd name="T56" fmla="*/ 2147483647 w 158"/>
                <a:gd name="T57" fmla="*/ 2147483647 h 153"/>
                <a:gd name="T58" fmla="*/ 2147483647 w 158"/>
                <a:gd name="T59" fmla="*/ 2147483647 h 153"/>
                <a:gd name="T60" fmla="*/ 2147483647 w 158"/>
                <a:gd name="T61" fmla="*/ 2147483647 h 153"/>
                <a:gd name="T62" fmla="*/ 2147483647 w 158"/>
                <a:gd name="T63" fmla="*/ 2147483647 h 153"/>
                <a:gd name="T64" fmla="*/ 2147483647 w 158"/>
                <a:gd name="T65" fmla="*/ 2147483647 h 153"/>
                <a:gd name="T66" fmla="*/ 2147483647 w 158"/>
                <a:gd name="T67" fmla="*/ 2147483647 h 153"/>
                <a:gd name="T68" fmla="*/ 2147483647 w 158"/>
                <a:gd name="T69" fmla="*/ 2147483647 h 153"/>
                <a:gd name="T70" fmla="*/ 2147483647 w 158"/>
                <a:gd name="T71" fmla="*/ 2147483647 h 153"/>
                <a:gd name="T72" fmla="*/ 2147483647 w 158"/>
                <a:gd name="T73" fmla="*/ 2147483647 h 153"/>
                <a:gd name="T74" fmla="*/ 2147483647 w 158"/>
                <a:gd name="T75" fmla="*/ 2147483647 h 153"/>
                <a:gd name="T76" fmla="*/ 2147483647 w 158"/>
                <a:gd name="T77" fmla="*/ 2147483647 h 153"/>
                <a:gd name="T78" fmla="*/ 2147483647 w 158"/>
                <a:gd name="T79" fmla="*/ 2147483647 h 153"/>
                <a:gd name="T80" fmla="*/ 2147483647 w 158"/>
                <a:gd name="T81" fmla="*/ 2147483647 h 153"/>
                <a:gd name="T82" fmla="*/ 2147483647 w 158"/>
                <a:gd name="T83" fmla="*/ 2147483647 h 153"/>
                <a:gd name="T84" fmla="*/ 2147483647 w 158"/>
                <a:gd name="T85" fmla="*/ 2147483647 h 153"/>
                <a:gd name="T86" fmla="*/ 2147483647 w 158"/>
                <a:gd name="T87" fmla="*/ 2147483647 h 153"/>
                <a:gd name="T88" fmla="*/ 2147483647 w 158"/>
                <a:gd name="T89" fmla="*/ 2147483647 h 153"/>
                <a:gd name="T90" fmla="*/ 2147483647 w 158"/>
                <a:gd name="T91" fmla="*/ 2147483647 h 153"/>
                <a:gd name="T92" fmla="*/ 2147483647 w 158"/>
                <a:gd name="T93" fmla="*/ 2147483647 h 153"/>
                <a:gd name="T94" fmla="*/ 2147483647 w 158"/>
                <a:gd name="T95" fmla="*/ 0 h 153"/>
                <a:gd name="T96" fmla="*/ 2147483647 w 158"/>
                <a:gd name="T97" fmla="*/ 0 h 153"/>
                <a:gd name="T98" fmla="*/ 2147483647 w 158"/>
                <a:gd name="T99" fmla="*/ 0 h 15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8" h="153">
                  <a:moveTo>
                    <a:pt x="141" y="0"/>
                  </a:moveTo>
                  <a:lnTo>
                    <a:pt x="141" y="0"/>
                  </a:lnTo>
                  <a:lnTo>
                    <a:pt x="135" y="1"/>
                  </a:lnTo>
                  <a:lnTo>
                    <a:pt x="129" y="4"/>
                  </a:lnTo>
                  <a:lnTo>
                    <a:pt x="125" y="8"/>
                  </a:lnTo>
                  <a:lnTo>
                    <a:pt x="122" y="13"/>
                  </a:lnTo>
                  <a:lnTo>
                    <a:pt x="121" y="17"/>
                  </a:lnTo>
                  <a:lnTo>
                    <a:pt x="118" y="20"/>
                  </a:lnTo>
                  <a:lnTo>
                    <a:pt x="112" y="27"/>
                  </a:lnTo>
                  <a:lnTo>
                    <a:pt x="103" y="34"/>
                  </a:lnTo>
                  <a:lnTo>
                    <a:pt x="97" y="40"/>
                  </a:lnTo>
                  <a:lnTo>
                    <a:pt x="78" y="65"/>
                  </a:lnTo>
                  <a:lnTo>
                    <a:pt x="55" y="88"/>
                  </a:lnTo>
                  <a:lnTo>
                    <a:pt x="32" y="110"/>
                  </a:lnTo>
                  <a:lnTo>
                    <a:pt x="19" y="119"/>
                  </a:lnTo>
                  <a:lnTo>
                    <a:pt x="6" y="127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0" y="142"/>
                  </a:lnTo>
                  <a:lnTo>
                    <a:pt x="2" y="146"/>
                  </a:lnTo>
                  <a:lnTo>
                    <a:pt x="6" y="150"/>
                  </a:lnTo>
                  <a:lnTo>
                    <a:pt x="10" y="153"/>
                  </a:lnTo>
                  <a:lnTo>
                    <a:pt x="15" y="153"/>
                  </a:lnTo>
                  <a:lnTo>
                    <a:pt x="21" y="152"/>
                  </a:lnTo>
                  <a:lnTo>
                    <a:pt x="41" y="135"/>
                  </a:lnTo>
                  <a:lnTo>
                    <a:pt x="60" y="118"/>
                  </a:lnTo>
                  <a:lnTo>
                    <a:pt x="79" y="100"/>
                  </a:lnTo>
                  <a:lnTo>
                    <a:pt x="97" y="80"/>
                  </a:lnTo>
                  <a:lnTo>
                    <a:pt x="113" y="62"/>
                  </a:lnTo>
                  <a:lnTo>
                    <a:pt x="129" y="46"/>
                  </a:lnTo>
                  <a:lnTo>
                    <a:pt x="145" y="31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54" y="23"/>
                  </a:lnTo>
                  <a:lnTo>
                    <a:pt x="156" y="20"/>
                  </a:lnTo>
                  <a:lnTo>
                    <a:pt x="158" y="15"/>
                  </a:lnTo>
                  <a:lnTo>
                    <a:pt x="158" y="9"/>
                  </a:lnTo>
                  <a:lnTo>
                    <a:pt x="155" y="5"/>
                  </a:lnTo>
                  <a:lnTo>
                    <a:pt x="152" y="1"/>
                  </a:lnTo>
                  <a:lnTo>
                    <a:pt x="147" y="0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0800000" flipV="1">
            <a:off x="1990725" y="3101975"/>
            <a:ext cx="2125663" cy="192087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3" name="六边形 2"/>
          <p:cNvSpPr/>
          <p:nvPr/>
        </p:nvSpPr>
        <p:spPr>
          <a:xfrm rot="10800000" flipV="1">
            <a:off x="4140200" y="1922463"/>
            <a:ext cx="1454150" cy="1249362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0800000" flipV="1">
            <a:off x="601663" y="2546350"/>
            <a:ext cx="811212" cy="720725"/>
          </a:xfrm>
          <a:prstGeom prst="hexagon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4581" name="文本框 4"/>
          <p:cNvSpPr txBox="1">
            <a:spLocks noChangeArrowheads="1"/>
          </p:cNvSpPr>
          <p:nvPr/>
        </p:nvSpPr>
        <p:spPr bwMode="auto">
          <a:xfrm>
            <a:off x="2401888" y="5053013"/>
            <a:ext cx="13033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400">
                <a:solidFill>
                  <a:schemeClr val="bg1"/>
                </a:solidFill>
              </a:rPr>
              <a:t>Add text</a:t>
            </a:r>
            <a:endParaRPr lang="zh-CN" altLang="en-US" sz="2400">
              <a:solidFill>
                <a:schemeClr val="bg1"/>
              </a:solidFill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4344988" y="3101975"/>
            <a:ext cx="1304925" cy="3794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867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867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527050" y="3252788"/>
            <a:ext cx="960438" cy="2984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1333" dirty="0">
                <a:solidFill>
                  <a:schemeClr val="bg1"/>
                </a:solidFill>
                <a:latin typeface="+mn-lt"/>
                <a:ea typeface="+mn-ea"/>
              </a:rPr>
              <a:t>Add text</a:t>
            </a:r>
            <a:endParaRPr lang="zh-CN" altLang="en-US" sz="1333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cxnSp>
        <p:nvCxnSpPr>
          <p:cNvPr id="9" name="直接连接符 8"/>
          <p:cNvCxnSpPr/>
          <p:nvPr/>
        </p:nvCxnSpPr>
        <p:spPr>
          <a:xfrm flipH="1">
            <a:off x="3824288" y="2986088"/>
            <a:ext cx="520700" cy="52705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1327150" y="3051175"/>
            <a:ext cx="774700" cy="723900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文本框 17"/>
          <p:cNvSpPr txBox="1"/>
          <p:nvPr/>
        </p:nvSpPr>
        <p:spPr>
          <a:xfrm>
            <a:off x="4344988" y="2212975"/>
            <a:ext cx="144145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45</a:t>
            </a:r>
            <a:r>
              <a:rPr lang="en-US" altLang="zh-CN" sz="2133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2133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2347913" y="3543300"/>
            <a:ext cx="1736725" cy="9953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867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88</a:t>
            </a:r>
            <a:r>
              <a:rPr lang="en-US" altLang="zh-CN" sz="3733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3733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00075" y="2678113"/>
            <a:ext cx="960438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2400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12</a:t>
            </a:r>
            <a:r>
              <a:rPr lang="en-US" altLang="zh-CN" sz="1467" dirty="0">
                <a:solidFill>
                  <a:schemeClr val="bg1"/>
                </a:solidFill>
                <a:latin typeface="Arial Black" panose="020B0A04020102020204" pitchFamily="34" charset="0"/>
                <a:ea typeface="+mn-ea"/>
              </a:rPr>
              <a:t>%</a:t>
            </a:r>
            <a:endParaRPr lang="zh-CN" altLang="en-US" sz="1467" dirty="0">
              <a:solidFill>
                <a:schemeClr val="bg1"/>
              </a:solidFill>
              <a:latin typeface="Arial Black" panose="020B0A04020102020204" pitchFamily="34" charset="0"/>
              <a:ea typeface="+mn-ea"/>
            </a:endParaRPr>
          </a:p>
        </p:txBody>
      </p:sp>
      <p:grpSp>
        <p:nvGrpSpPr>
          <p:cNvPr id="24589" name="组合 20"/>
          <p:cNvGrpSpPr>
            <a:grpSpLocks/>
          </p:cNvGrpSpPr>
          <p:nvPr/>
        </p:nvGrpSpPr>
        <p:grpSpPr bwMode="auto">
          <a:xfrm>
            <a:off x="6148388" y="1600200"/>
            <a:ext cx="5227637" cy="3848100"/>
            <a:chOff x="481943" y="2193032"/>
            <a:chExt cx="3694983" cy="3453911"/>
          </a:xfrm>
        </p:grpSpPr>
        <p:grpSp>
          <p:nvGrpSpPr>
            <p:cNvPr id="24675" name="组合 21"/>
            <p:cNvGrpSpPr>
              <a:grpSpLocks/>
            </p:cNvGrpSpPr>
            <p:nvPr/>
          </p:nvGrpSpPr>
          <p:grpSpPr bwMode="auto">
            <a:xfrm>
              <a:off x="481943" y="2193032"/>
              <a:ext cx="3694983" cy="3418341"/>
              <a:chOff x="5092700" y="2495553"/>
              <a:chExt cx="3479636" cy="2655424"/>
            </a:xfrm>
          </p:grpSpPr>
          <p:grpSp>
            <p:nvGrpSpPr>
              <p:cNvPr id="24678" name="组合 16"/>
              <p:cNvGrpSpPr>
                <a:grpSpLocks/>
              </p:cNvGrpSpPr>
              <p:nvPr/>
            </p:nvGrpSpPr>
            <p:grpSpPr bwMode="auto">
              <a:xfrm>
                <a:off x="5136061" y="2495553"/>
                <a:ext cx="3418558" cy="868053"/>
                <a:chOff x="4099904" y="1491494"/>
                <a:chExt cx="4022623" cy="502108"/>
              </a:xfrm>
            </p:grpSpPr>
            <p:sp>
              <p:nvSpPr>
                <p:cNvPr id="24683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351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just" eaLnBrk="1" hangingPunct="1"/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itchFamily="34" charset="-122"/>
                  </a:endParaRPr>
                </a:p>
              </p:txBody>
            </p:sp>
            <p:sp>
              <p:nvSpPr>
                <p:cNvPr id="33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494"/>
                  <a:ext cx="2183399" cy="16966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3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3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24679" name="组合 8"/>
              <p:cNvGrpSpPr>
                <a:grpSpLocks/>
              </p:cNvGrpSpPr>
              <p:nvPr/>
            </p:nvGrpSpPr>
            <p:grpSpPr bwMode="auto">
              <a:xfrm>
                <a:off x="5118346" y="3405110"/>
                <a:ext cx="3453990" cy="843573"/>
                <a:chOff x="4079059" y="1343093"/>
                <a:chExt cx="4064316" cy="487017"/>
              </a:xfrm>
            </p:grpSpPr>
            <p:sp>
              <p:nvSpPr>
                <p:cNvPr id="30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20271"/>
                  <a:ext cx="4064652" cy="30992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7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7" dirty="0">
                    <a:solidFill>
                      <a:schemeClr val="bg1"/>
                    </a:solidFill>
                    <a:latin typeface="+mn-lt"/>
                    <a:ea typeface="微软雅黑" pitchFamily="34" charset="-122"/>
                  </a:endParaRPr>
                </a:p>
              </p:txBody>
            </p:sp>
            <p:sp>
              <p:nvSpPr>
                <p:cNvPr id="31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3261"/>
                  <a:ext cx="2184642" cy="16934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3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3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24680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360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endParaRPr lang="zh-CN" altLang="en-US" sz="1600" b="1"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  <p:sp>
          <p:nvSpPr>
            <p:cNvPr id="23" name="文本框 22"/>
            <p:cNvSpPr txBox="1">
              <a:spLocks noChangeArrowheads="1"/>
            </p:cNvSpPr>
            <p:nvPr/>
          </p:nvSpPr>
          <p:spPr bwMode="auto">
            <a:xfrm>
              <a:off x="508873" y="4572583"/>
              <a:ext cx="1971480" cy="3775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24" name="TextBox 35"/>
            <p:cNvSpPr txBox="1">
              <a:spLocks noChangeArrowheads="1"/>
            </p:cNvSpPr>
            <p:nvPr/>
          </p:nvSpPr>
          <p:spPr bwMode="auto">
            <a:xfrm>
              <a:off x="495408" y="4955876"/>
              <a:ext cx="3668053" cy="6910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7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7" dirty="0">
                <a:solidFill>
                  <a:schemeClr val="bg1"/>
                </a:solidFill>
                <a:latin typeface="+mn-lt"/>
                <a:ea typeface="微软雅黑" pitchFamily="34" charset="-122"/>
              </a:endParaRPr>
            </a:p>
          </p:txBody>
        </p:sp>
      </p:grpSp>
      <p:grpSp>
        <p:nvGrpSpPr>
          <p:cNvPr id="24590" name="组合 2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4591" name="组合 28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45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4592" name="文本框 3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任意多边形 11"/>
          <p:cNvSpPr/>
          <p:nvPr/>
        </p:nvSpPr>
        <p:spPr>
          <a:xfrm>
            <a:off x="13922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1" y="414347"/>
                  <a:pt x="359231" y="457805"/>
                </a:cubicBezTo>
                <a:cubicBezTo>
                  <a:pt x="359231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7820" y="287248"/>
                </a:moveTo>
                <a:cubicBezTo>
                  <a:pt x="608147" y="307786"/>
                  <a:pt x="594752" y="325050"/>
                  <a:pt x="577637" y="339040"/>
                </a:cubicBezTo>
                <a:cubicBezTo>
                  <a:pt x="560522" y="353030"/>
                  <a:pt x="536486" y="365011"/>
                  <a:pt x="505530" y="374982"/>
                </a:cubicBezTo>
                <a:lnTo>
                  <a:pt x="505530" y="449545"/>
                </a:lnTo>
                <a:cubicBezTo>
                  <a:pt x="526514" y="443145"/>
                  <a:pt x="543964" y="436448"/>
                  <a:pt x="557880" y="429453"/>
                </a:cubicBezTo>
                <a:cubicBezTo>
                  <a:pt x="571795" y="422458"/>
                  <a:pt x="586194" y="413305"/>
                  <a:pt x="601077" y="401994"/>
                </a:cubicBezTo>
                <a:lnTo>
                  <a:pt x="601077" y="620102"/>
                </a:lnTo>
                <a:lnTo>
                  <a:pt x="693053" y="620102"/>
                </a:lnTo>
                <a:lnTo>
                  <a:pt x="693053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6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1" y="300829"/>
                  <a:pt x="372403" y="295396"/>
                </a:cubicBezTo>
                <a:cubicBezTo>
                  <a:pt x="358264" y="289964"/>
                  <a:pt x="340181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3" name="任意多边形 12"/>
          <p:cNvSpPr/>
          <p:nvPr/>
        </p:nvSpPr>
        <p:spPr>
          <a:xfrm>
            <a:off x="4079875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3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3" y="355374"/>
                  <a:pt x="299998" y="347747"/>
                  <a:pt x="315030" y="347747"/>
                </a:cubicBezTo>
                <a:close/>
                <a:moveTo>
                  <a:pt x="618937" y="287248"/>
                </a:moveTo>
                <a:cubicBezTo>
                  <a:pt x="588278" y="287248"/>
                  <a:pt x="564279" y="291080"/>
                  <a:pt x="546941" y="298745"/>
                </a:cubicBezTo>
                <a:cubicBezTo>
                  <a:pt x="529603" y="306410"/>
                  <a:pt x="516171" y="317423"/>
                  <a:pt x="506646" y="331785"/>
                </a:cubicBezTo>
                <a:cubicBezTo>
                  <a:pt x="497121" y="346147"/>
                  <a:pt x="490572" y="366127"/>
                  <a:pt x="487000" y="391725"/>
                </a:cubicBezTo>
                <a:lnTo>
                  <a:pt x="578083" y="399092"/>
                </a:lnTo>
                <a:cubicBezTo>
                  <a:pt x="580613" y="380638"/>
                  <a:pt x="585562" y="367764"/>
                  <a:pt x="592929" y="360471"/>
                </a:cubicBezTo>
                <a:cubicBezTo>
                  <a:pt x="600296" y="353179"/>
                  <a:pt x="609784" y="349533"/>
                  <a:pt x="621392" y="349533"/>
                </a:cubicBezTo>
                <a:cubicBezTo>
                  <a:pt x="632554" y="349533"/>
                  <a:pt x="641819" y="353067"/>
                  <a:pt x="649186" y="360137"/>
                </a:cubicBezTo>
                <a:cubicBezTo>
                  <a:pt x="656553" y="367206"/>
                  <a:pt x="660236" y="375726"/>
                  <a:pt x="660236" y="385698"/>
                </a:cubicBezTo>
                <a:cubicBezTo>
                  <a:pt x="660236" y="394925"/>
                  <a:pt x="656516" y="404673"/>
                  <a:pt x="649074" y="414943"/>
                </a:cubicBezTo>
                <a:cubicBezTo>
                  <a:pt x="641633" y="425212"/>
                  <a:pt x="624592" y="440243"/>
                  <a:pt x="597952" y="460037"/>
                </a:cubicBezTo>
                <a:cubicBezTo>
                  <a:pt x="554345" y="492333"/>
                  <a:pt x="524617" y="520350"/>
                  <a:pt x="508767" y="544088"/>
                </a:cubicBezTo>
                <a:cubicBezTo>
                  <a:pt x="492916" y="567826"/>
                  <a:pt x="483429" y="593164"/>
                  <a:pt x="480303" y="620102"/>
                </a:cubicBezTo>
                <a:lnTo>
                  <a:pt x="753105" y="620102"/>
                </a:lnTo>
                <a:lnTo>
                  <a:pt x="753105" y="545986"/>
                </a:lnTo>
                <a:lnTo>
                  <a:pt x="611123" y="545986"/>
                </a:lnTo>
                <a:cubicBezTo>
                  <a:pt x="619458" y="537800"/>
                  <a:pt x="626713" y="531177"/>
                  <a:pt x="632889" y="526117"/>
                </a:cubicBezTo>
                <a:cubicBezTo>
                  <a:pt x="639066" y="521057"/>
                  <a:pt x="651307" y="512202"/>
                  <a:pt x="669613" y="499551"/>
                </a:cubicBezTo>
                <a:cubicBezTo>
                  <a:pt x="700420" y="477822"/>
                  <a:pt x="721665" y="457879"/>
                  <a:pt x="733348" y="439722"/>
                </a:cubicBezTo>
                <a:cubicBezTo>
                  <a:pt x="745031" y="421565"/>
                  <a:pt x="750873" y="402515"/>
                  <a:pt x="750873" y="382572"/>
                </a:cubicBezTo>
                <a:cubicBezTo>
                  <a:pt x="750873" y="363820"/>
                  <a:pt x="745775" y="346891"/>
                  <a:pt x="735581" y="331785"/>
                </a:cubicBezTo>
                <a:cubicBezTo>
                  <a:pt x="725386" y="316679"/>
                  <a:pt x="711396" y="305479"/>
                  <a:pt x="693611" y="298187"/>
                </a:cubicBezTo>
                <a:cubicBezTo>
                  <a:pt x="675826" y="290894"/>
                  <a:pt x="650935" y="287248"/>
                  <a:pt x="618937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8" y="324529"/>
                </a:cubicBezTo>
                <a:cubicBezTo>
                  <a:pt x="193400" y="349384"/>
                  <a:pt x="182200" y="392916"/>
                  <a:pt x="182200" y="455126"/>
                </a:cubicBezTo>
                <a:cubicBezTo>
                  <a:pt x="182200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3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4" name="任意多边形 13"/>
          <p:cNvSpPr/>
          <p:nvPr/>
        </p:nvSpPr>
        <p:spPr>
          <a:xfrm>
            <a:off x="6767513" y="1989138"/>
            <a:ext cx="1249362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16704" y="287248"/>
                </a:moveTo>
                <a:cubicBezTo>
                  <a:pt x="579497" y="287248"/>
                  <a:pt x="550736" y="294541"/>
                  <a:pt x="530421" y="309126"/>
                </a:cubicBezTo>
                <a:cubicBezTo>
                  <a:pt x="510106" y="323711"/>
                  <a:pt x="496377" y="344696"/>
                  <a:pt x="489233" y="372080"/>
                </a:cubicBezTo>
                <a:lnTo>
                  <a:pt x="575181" y="387484"/>
                </a:lnTo>
                <a:cubicBezTo>
                  <a:pt x="577562" y="371261"/>
                  <a:pt x="582102" y="359913"/>
                  <a:pt x="588799" y="353439"/>
                </a:cubicBezTo>
                <a:cubicBezTo>
                  <a:pt x="595496" y="346965"/>
                  <a:pt x="604203" y="343728"/>
                  <a:pt x="614918" y="343728"/>
                </a:cubicBezTo>
                <a:cubicBezTo>
                  <a:pt x="625336" y="343728"/>
                  <a:pt x="633522" y="346705"/>
                  <a:pt x="639475" y="352658"/>
                </a:cubicBezTo>
                <a:cubicBezTo>
                  <a:pt x="645428" y="358611"/>
                  <a:pt x="648405" y="366573"/>
                  <a:pt x="648405" y="376545"/>
                </a:cubicBezTo>
                <a:cubicBezTo>
                  <a:pt x="648405" y="386963"/>
                  <a:pt x="644423" y="395967"/>
                  <a:pt x="636461" y="403557"/>
                </a:cubicBezTo>
                <a:cubicBezTo>
                  <a:pt x="628499" y="411147"/>
                  <a:pt x="618565" y="414943"/>
                  <a:pt x="606658" y="414943"/>
                </a:cubicBezTo>
                <a:cubicBezTo>
                  <a:pt x="603831" y="414943"/>
                  <a:pt x="599887" y="414570"/>
                  <a:pt x="594827" y="413826"/>
                </a:cubicBezTo>
                <a:lnTo>
                  <a:pt x="590138" y="478790"/>
                </a:lnTo>
                <a:cubicBezTo>
                  <a:pt x="602640" y="475218"/>
                  <a:pt x="612463" y="473432"/>
                  <a:pt x="619606" y="473432"/>
                </a:cubicBezTo>
                <a:cubicBezTo>
                  <a:pt x="633001" y="473432"/>
                  <a:pt x="643605" y="477599"/>
                  <a:pt x="651418" y="485934"/>
                </a:cubicBezTo>
                <a:cubicBezTo>
                  <a:pt x="659232" y="494268"/>
                  <a:pt x="663139" y="506025"/>
                  <a:pt x="663139" y="521206"/>
                </a:cubicBezTo>
                <a:cubicBezTo>
                  <a:pt x="663139" y="536089"/>
                  <a:pt x="659083" y="547995"/>
                  <a:pt x="650972" y="556925"/>
                </a:cubicBezTo>
                <a:cubicBezTo>
                  <a:pt x="642861" y="565854"/>
                  <a:pt x="632703" y="570319"/>
                  <a:pt x="620499" y="570319"/>
                </a:cubicBezTo>
                <a:cubicBezTo>
                  <a:pt x="608891" y="570319"/>
                  <a:pt x="599329" y="566784"/>
                  <a:pt x="591813" y="559715"/>
                </a:cubicBezTo>
                <a:cubicBezTo>
                  <a:pt x="584297" y="552646"/>
                  <a:pt x="578753" y="539958"/>
                  <a:pt x="575181" y="521652"/>
                </a:cubicBezTo>
                <a:lnTo>
                  <a:pt x="484322" y="533707"/>
                </a:lnTo>
                <a:cubicBezTo>
                  <a:pt x="490275" y="554097"/>
                  <a:pt x="498795" y="571026"/>
                  <a:pt x="509883" y="584495"/>
                </a:cubicBezTo>
                <a:cubicBezTo>
                  <a:pt x="520971" y="597964"/>
                  <a:pt x="535109" y="608196"/>
                  <a:pt x="552299" y="615191"/>
                </a:cubicBezTo>
                <a:cubicBezTo>
                  <a:pt x="569489" y="622186"/>
                  <a:pt x="592966" y="625683"/>
                  <a:pt x="622732" y="625683"/>
                </a:cubicBezTo>
                <a:cubicBezTo>
                  <a:pt x="653242" y="625683"/>
                  <a:pt x="677873" y="620958"/>
                  <a:pt x="696625" y="611507"/>
                </a:cubicBezTo>
                <a:cubicBezTo>
                  <a:pt x="715377" y="602057"/>
                  <a:pt x="729739" y="588588"/>
                  <a:pt x="739711" y="571100"/>
                </a:cubicBezTo>
                <a:cubicBezTo>
                  <a:pt x="749682" y="553613"/>
                  <a:pt x="754668" y="535345"/>
                  <a:pt x="754668" y="516295"/>
                </a:cubicBezTo>
                <a:cubicBezTo>
                  <a:pt x="754668" y="501114"/>
                  <a:pt x="751654" y="488054"/>
                  <a:pt x="745627" y="477116"/>
                </a:cubicBezTo>
                <a:cubicBezTo>
                  <a:pt x="739599" y="466177"/>
                  <a:pt x="731153" y="457359"/>
                  <a:pt x="720289" y="450661"/>
                </a:cubicBezTo>
                <a:cubicBezTo>
                  <a:pt x="713591" y="446494"/>
                  <a:pt x="703918" y="442848"/>
                  <a:pt x="691267" y="439722"/>
                </a:cubicBezTo>
                <a:cubicBezTo>
                  <a:pt x="706894" y="431090"/>
                  <a:pt x="718577" y="421044"/>
                  <a:pt x="726316" y="409585"/>
                </a:cubicBezTo>
                <a:cubicBezTo>
                  <a:pt x="734055" y="398125"/>
                  <a:pt x="737925" y="385326"/>
                  <a:pt x="737925" y="371187"/>
                </a:cubicBezTo>
                <a:cubicBezTo>
                  <a:pt x="737925" y="347077"/>
                  <a:pt x="728400" y="327059"/>
                  <a:pt x="709350" y="311135"/>
                </a:cubicBezTo>
                <a:cubicBezTo>
                  <a:pt x="690300" y="295210"/>
                  <a:pt x="659418" y="287248"/>
                  <a:pt x="616704" y="287248"/>
                </a:cubicBez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5" name="任意多边形 14"/>
          <p:cNvSpPr/>
          <p:nvPr/>
        </p:nvSpPr>
        <p:spPr>
          <a:xfrm>
            <a:off x="9456738" y="1989138"/>
            <a:ext cx="1247775" cy="1247775"/>
          </a:xfrm>
          <a:custGeom>
            <a:avLst/>
            <a:gdLst/>
            <a:ahLst/>
            <a:cxnLst/>
            <a:rect l="l" t="t" r="r" b="b"/>
            <a:pathLst>
              <a:path w="936104" h="936104">
                <a:moveTo>
                  <a:pt x="643270" y="385394"/>
                </a:moveTo>
                <a:lnTo>
                  <a:pt x="643270" y="488389"/>
                </a:lnTo>
                <a:lnTo>
                  <a:pt x="555745" y="488389"/>
                </a:lnTo>
                <a:close/>
                <a:moveTo>
                  <a:pt x="315030" y="347747"/>
                </a:moveTo>
                <a:cubicBezTo>
                  <a:pt x="329764" y="347747"/>
                  <a:pt x="340814" y="355225"/>
                  <a:pt x="348181" y="370182"/>
                </a:cubicBezTo>
                <a:cubicBezTo>
                  <a:pt x="355548" y="385140"/>
                  <a:pt x="359232" y="414347"/>
                  <a:pt x="359232" y="457805"/>
                </a:cubicBezTo>
                <a:cubicBezTo>
                  <a:pt x="359232" y="487422"/>
                  <a:pt x="357632" y="509225"/>
                  <a:pt x="354432" y="523215"/>
                </a:cubicBezTo>
                <a:cubicBezTo>
                  <a:pt x="351232" y="537205"/>
                  <a:pt x="346246" y="547437"/>
                  <a:pt x="339475" y="553911"/>
                </a:cubicBezTo>
                <a:cubicBezTo>
                  <a:pt x="332703" y="560385"/>
                  <a:pt x="324704" y="563622"/>
                  <a:pt x="315476" y="563622"/>
                </a:cubicBezTo>
                <a:cubicBezTo>
                  <a:pt x="301486" y="563622"/>
                  <a:pt x="290808" y="555994"/>
                  <a:pt x="283441" y="540740"/>
                </a:cubicBezTo>
                <a:cubicBezTo>
                  <a:pt x="276074" y="525485"/>
                  <a:pt x="272390" y="497021"/>
                  <a:pt x="272390" y="455349"/>
                </a:cubicBezTo>
                <a:cubicBezTo>
                  <a:pt x="272390" y="414124"/>
                  <a:pt x="275739" y="385884"/>
                  <a:pt x="282436" y="370629"/>
                </a:cubicBezTo>
                <a:cubicBezTo>
                  <a:pt x="289134" y="355374"/>
                  <a:pt x="299998" y="347747"/>
                  <a:pt x="315030" y="347747"/>
                </a:cubicBezTo>
                <a:close/>
                <a:moveTo>
                  <a:pt x="643270" y="287248"/>
                </a:moveTo>
                <a:lnTo>
                  <a:pt x="477624" y="484148"/>
                </a:lnTo>
                <a:lnTo>
                  <a:pt x="477624" y="558934"/>
                </a:lnTo>
                <a:lnTo>
                  <a:pt x="643270" y="558934"/>
                </a:lnTo>
                <a:lnTo>
                  <a:pt x="643270" y="620102"/>
                </a:lnTo>
                <a:lnTo>
                  <a:pt x="722521" y="620102"/>
                </a:lnTo>
                <a:lnTo>
                  <a:pt x="722521" y="558934"/>
                </a:lnTo>
                <a:lnTo>
                  <a:pt x="763598" y="558934"/>
                </a:lnTo>
                <a:lnTo>
                  <a:pt x="763598" y="488389"/>
                </a:lnTo>
                <a:lnTo>
                  <a:pt x="722521" y="488389"/>
                </a:lnTo>
                <a:lnTo>
                  <a:pt x="722521" y="287248"/>
                </a:lnTo>
                <a:close/>
                <a:moveTo>
                  <a:pt x="318155" y="287248"/>
                </a:moveTo>
                <a:cubicBezTo>
                  <a:pt x="272316" y="287248"/>
                  <a:pt x="238197" y="299675"/>
                  <a:pt x="215799" y="324529"/>
                </a:cubicBezTo>
                <a:cubicBezTo>
                  <a:pt x="193400" y="349384"/>
                  <a:pt x="182201" y="392916"/>
                  <a:pt x="182201" y="455126"/>
                </a:cubicBezTo>
                <a:cubicBezTo>
                  <a:pt x="182201" y="480427"/>
                  <a:pt x="184396" y="503533"/>
                  <a:pt x="188786" y="524443"/>
                </a:cubicBezTo>
                <a:cubicBezTo>
                  <a:pt x="193177" y="545353"/>
                  <a:pt x="199316" y="561836"/>
                  <a:pt x="207204" y="573891"/>
                </a:cubicBezTo>
                <a:cubicBezTo>
                  <a:pt x="218068" y="590857"/>
                  <a:pt x="231984" y="603731"/>
                  <a:pt x="248950" y="612512"/>
                </a:cubicBezTo>
                <a:cubicBezTo>
                  <a:pt x="265916" y="621293"/>
                  <a:pt x="288166" y="625683"/>
                  <a:pt x="315699" y="625683"/>
                </a:cubicBezTo>
                <a:cubicBezTo>
                  <a:pt x="364813" y="625683"/>
                  <a:pt x="399415" y="611917"/>
                  <a:pt x="419507" y="584383"/>
                </a:cubicBezTo>
                <a:cubicBezTo>
                  <a:pt x="439599" y="556850"/>
                  <a:pt x="449645" y="513392"/>
                  <a:pt x="449645" y="454010"/>
                </a:cubicBezTo>
                <a:cubicBezTo>
                  <a:pt x="449645" y="427518"/>
                  <a:pt x="446594" y="402069"/>
                  <a:pt x="440492" y="377661"/>
                </a:cubicBezTo>
                <a:cubicBezTo>
                  <a:pt x="437366" y="364862"/>
                  <a:pt x="433236" y="353663"/>
                  <a:pt x="428102" y="344063"/>
                </a:cubicBezTo>
                <a:cubicBezTo>
                  <a:pt x="422967" y="334464"/>
                  <a:pt x="415935" y="325311"/>
                  <a:pt x="407005" y="316604"/>
                </a:cubicBezTo>
                <a:cubicBezTo>
                  <a:pt x="398076" y="307898"/>
                  <a:pt x="386542" y="300829"/>
                  <a:pt x="372403" y="295396"/>
                </a:cubicBezTo>
                <a:cubicBezTo>
                  <a:pt x="358264" y="289964"/>
                  <a:pt x="340182" y="287248"/>
                  <a:pt x="318155" y="28724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chemeClr val="bg1">
              <a:alpha val="4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5606" name="组合 19"/>
          <p:cNvGrpSpPr>
            <a:grpSpLocks/>
          </p:cNvGrpSpPr>
          <p:nvPr/>
        </p:nvGrpSpPr>
        <p:grpSpPr bwMode="auto">
          <a:xfrm>
            <a:off x="2927350" y="2516188"/>
            <a:ext cx="865188" cy="144462"/>
            <a:chOff x="2879812" y="1131590"/>
            <a:chExt cx="648072" cy="108000"/>
          </a:xfrm>
        </p:grpSpPr>
        <p:cxnSp>
          <p:nvCxnSpPr>
            <p:cNvPr id="17" name="直接连接符 1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椭圆 18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7" name="组合 22"/>
          <p:cNvGrpSpPr>
            <a:grpSpLocks/>
          </p:cNvGrpSpPr>
          <p:nvPr/>
        </p:nvGrpSpPr>
        <p:grpSpPr bwMode="auto">
          <a:xfrm>
            <a:off x="5616575" y="2516188"/>
            <a:ext cx="863600" cy="144462"/>
            <a:chOff x="2879812" y="1131590"/>
            <a:chExt cx="648072" cy="108000"/>
          </a:xfrm>
        </p:grpSpPr>
        <p:cxnSp>
          <p:nvCxnSpPr>
            <p:cNvPr id="24" name="直接连接符 23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椭圆 24"/>
            <p:cNvSpPr/>
            <p:nvPr/>
          </p:nvSpPr>
          <p:spPr>
            <a:xfrm>
              <a:off x="3168109" y="1131590"/>
              <a:ext cx="107218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8" name="组合 25"/>
          <p:cNvGrpSpPr>
            <a:grpSpLocks/>
          </p:cNvGrpSpPr>
          <p:nvPr/>
        </p:nvGrpSpPr>
        <p:grpSpPr bwMode="auto">
          <a:xfrm>
            <a:off x="8399463" y="2516188"/>
            <a:ext cx="865187" cy="144462"/>
            <a:chOff x="2879812" y="1131590"/>
            <a:chExt cx="648072" cy="108000"/>
          </a:xfrm>
        </p:grpSpPr>
        <p:cxnSp>
          <p:nvCxnSpPr>
            <p:cNvPr id="27" name="直接连接符 26"/>
            <p:cNvCxnSpPr/>
            <p:nvPr/>
          </p:nvCxnSpPr>
          <p:spPr>
            <a:xfrm>
              <a:off x="2879812" y="1203985"/>
              <a:ext cx="648072" cy="0"/>
            </a:xfrm>
            <a:prstGeom prst="line">
              <a:avLst/>
            </a:prstGeom>
            <a:ln w="12700">
              <a:solidFill>
                <a:schemeClr val="bg1">
                  <a:alpha val="4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椭圆 27"/>
            <p:cNvSpPr/>
            <p:nvPr/>
          </p:nvSpPr>
          <p:spPr>
            <a:xfrm>
              <a:off x="3167580" y="1131590"/>
              <a:ext cx="108210" cy="108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25609" name="组合 30"/>
          <p:cNvGrpSpPr>
            <a:grpSpLocks/>
          </p:cNvGrpSpPr>
          <p:nvPr/>
        </p:nvGrpSpPr>
        <p:grpSpPr bwMode="auto">
          <a:xfrm>
            <a:off x="1309688" y="3687763"/>
            <a:ext cx="1349375" cy="452437"/>
            <a:chOff x="982508" y="2910315"/>
            <a:chExt cx="1011335" cy="338554"/>
          </a:xfrm>
        </p:grpSpPr>
        <p:sp>
          <p:nvSpPr>
            <p:cNvPr id="29" name="矩形 28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0" name="矩形 29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0" name="矩形 31"/>
          <p:cNvSpPr>
            <a:spLocks noChangeArrowheads="1"/>
          </p:cNvSpPr>
          <p:nvPr/>
        </p:nvSpPr>
        <p:spPr bwMode="auto">
          <a:xfrm>
            <a:off x="873125" y="4389438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1" name="组合 32"/>
          <p:cNvGrpSpPr>
            <a:grpSpLocks/>
          </p:cNvGrpSpPr>
          <p:nvPr/>
        </p:nvGrpSpPr>
        <p:grpSpPr bwMode="auto">
          <a:xfrm>
            <a:off x="4046538" y="3716338"/>
            <a:ext cx="1347787" cy="452437"/>
            <a:chOff x="982508" y="2910315"/>
            <a:chExt cx="1011335" cy="338554"/>
          </a:xfrm>
        </p:grpSpPr>
        <p:sp>
          <p:nvSpPr>
            <p:cNvPr id="34" name="矩形 33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2" name="矩形 35"/>
          <p:cNvSpPr>
            <a:spLocks noChangeArrowheads="1"/>
          </p:cNvSpPr>
          <p:nvPr/>
        </p:nvSpPr>
        <p:spPr bwMode="auto">
          <a:xfrm>
            <a:off x="3609975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3" name="组合 36"/>
          <p:cNvGrpSpPr>
            <a:grpSpLocks/>
          </p:cNvGrpSpPr>
          <p:nvPr/>
        </p:nvGrpSpPr>
        <p:grpSpPr bwMode="auto">
          <a:xfrm>
            <a:off x="6734175" y="3716338"/>
            <a:ext cx="1349375" cy="452437"/>
            <a:chOff x="982508" y="2910315"/>
            <a:chExt cx="1011335" cy="338554"/>
          </a:xfrm>
        </p:grpSpPr>
        <p:sp>
          <p:nvSpPr>
            <p:cNvPr id="38" name="矩形 37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982508" y="2910315"/>
              <a:ext cx="997057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4" name="矩形 39"/>
          <p:cNvSpPr>
            <a:spLocks noChangeArrowheads="1"/>
          </p:cNvSpPr>
          <p:nvPr/>
        </p:nvSpPr>
        <p:spPr bwMode="auto">
          <a:xfrm>
            <a:off x="6297613" y="4418013"/>
            <a:ext cx="248602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5" name="组合 40"/>
          <p:cNvGrpSpPr>
            <a:grpSpLocks/>
          </p:cNvGrpSpPr>
          <p:nvPr/>
        </p:nvGrpSpPr>
        <p:grpSpPr bwMode="auto">
          <a:xfrm>
            <a:off x="9423400" y="3716338"/>
            <a:ext cx="1347788" cy="452437"/>
            <a:chOff x="982508" y="2910315"/>
            <a:chExt cx="1011335" cy="338554"/>
          </a:xfrm>
        </p:grpSpPr>
        <p:sp>
          <p:nvSpPr>
            <p:cNvPr id="42" name="矩形 41"/>
            <p:cNvSpPr/>
            <p:nvPr/>
          </p:nvSpPr>
          <p:spPr>
            <a:xfrm>
              <a:off x="982508" y="2931697"/>
              <a:ext cx="1011335" cy="31598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133" b="1" dirty="0">
                  <a:solidFill>
                    <a:schemeClr val="bg1"/>
                  </a:solidFill>
                  <a:latin typeface="+mn-lt"/>
                  <a:ea typeface="+mn-ea"/>
                </a:rPr>
                <a:t>ADD TITLE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982508" y="2910315"/>
              <a:ext cx="997041" cy="338554"/>
            </a:xfrm>
            <a:prstGeom prst="rect">
              <a:avLst/>
            </a:prstGeom>
            <a:solidFill>
              <a:schemeClr val="bg1">
                <a:alpha val="3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25616" name="矩形 43"/>
          <p:cNvSpPr>
            <a:spLocks noChangeArrowheads="1"/>
          </p:cNvSpPr>
          <p:nvPr/>
        </p:nvSpPr>
        <p:spPr bwMode="auto">
          <a:xfrm>
            <a:off x="8985250" y="4418013"/>
            <a:ext cx="248761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5617" name="组合 44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5618" name="组合 4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562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1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2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3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8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9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0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1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2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3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4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5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6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7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8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9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0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3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4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5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6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7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8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9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0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1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2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3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4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5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6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7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8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9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0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1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2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3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4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5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6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7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8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9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0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1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2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3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4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5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6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7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8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9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0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1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2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3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4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5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6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7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8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9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0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1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2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3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4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5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6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7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8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9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0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1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5619" name="文本框 4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六边形 1"/>
          <p:cNvSpPr/>
          <p:nvPr/>
        </p:nvSpPr>
        <p:spPr>
          <a:xfrm rot="16200000">
            <a:off x="4027488" y="1470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 dirty="0"/>
          </a:p>
        </p:txBody>
      </p:sp>
      <p:sp>
        <p:nvSpPr>
          <p:cNvPr id="3" name="六边形 2"/>
          <p:cNvSpPr/>
          <p:nvPr/>
        </p:nvSpPr>
        <p:spPr>
          <a:xfrm rot="16200000">
            <a:off x="5741988" y="1470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六边形 3"/>
          <p:cNvSpPr/>
          <p:nvPr/>
        </p:nvSpPr>
        <p:spPr>
          <a:xfrm rot="16200000">
            <a:off x="6599238" y="2994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六边形 4"/>
          <p:cNvSpPr/>
          <p:nvPr/>
        </p:nvSpPr>
        <p:spPr>
          <a:xfrm rot="16200000">
            <a:off x="4884738" y="2994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六边形 5"/>
          <p:cNvSpPr/>
          <p:nvPr/>
        </p:nvSpPr>
        <p:spPr>
          <a:xfrm rot="16200000">
            <a:off x="4027488" y="4518025"/>
            <a:ext cx="1714500" cy="1524000"/>
          </a:xfrm>
          <a:prstGeom prst="hexagon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六边形 6"/>
          <p:cNvSpPr/>
          <p:nvPr/>
        </p:nvSpPr>
        <p:spPr>
          <a:xfrm rot="16200000">
            <a:off x="5741988" y="4518025"/>
            <a:ext cx="1714500" cy="1524000"/>
          </a:xfrm>
          <a:prstGeom prst="hexagon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26632" name="矩形 16"/>
          <p:cNvSpPr>
            <a:spLocks noChangeArrowheads="1"/>
          </p:cNvSpPr>
          <p:nvPr/>
        </p:nvSpPr>
        <p:spPr bwMode="auto">
          <a:xfrm>
            <a:off x="519113" y="1673225"/>
            <a:ext cx="3535362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 eaLnBrk="1" hangingPunct="1"/>
            <a:r>
              <a:rPr lang="en-US" altLang="zh-CN" sz="20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en-US" altLang="zh-CN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503738" y="1851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 dirty="0">
                <a:solidFill>
                  <a:schemeClr val="bg1"/>
                </a:solidFill>
                <a:latin typeface="+mn-lt"/>
                <a:ea typeface="+mn-ea"/>
              </a:rPr>
              <a:t>01</a:t>
            </a:r>
            <a:endParaRPr lang="zh-CN" altLang="en-US" sz="4267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075488" y="3375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 dirty="0">
                <a:solidFill>
                  <a:schemeClr val="bg1"/>
                </a:solidFill>
                <a:latin typeface="+mn-lt"/>
                <a:ea typeface="+mn-ea"/>
              </a:rPr>
              <a:t>02</a:t>
            </a:r>
            <a:endParaRPr lang="zh-CN" altLang="en-US" sz="4267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03738" y="4899025"/>
            <a:ext cx="952500" cy="7493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 dirty="0">
                <a:solidFill>
                  <a:schemeClr val="bg1"/>
                </a:solidFill>
                <a:latin typeface="+mn-lt"/>
                <a:ea typeface="+mn-ea"/>
              </a:rPr>
              <a:t>03</a:t>
            </a:r>
            <a:endParaRPr lang="zh-CN" altLang="en-US" sz="4267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pic>
        <p:nvPicPr>
          <p:cNvPr id="26636" name="图片 16" descr="1233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0488" y="3279775"/>
            <a:ext cx="1047750" cy="1047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7" name="图片 17" descr="9554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1988" y="1374775"/>
            <a:ext cx="1714500" cy="171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38" name="图片 18" descr="9999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0988" y="4041775"/>
            <a:ext cx="2405062" cy="240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9" name="矩形 16"/>
          <p:cNvSpPr>
            <a:spLocks noChangeArrowheads="1"/>
          </p:cNvSpPr>
          <p:nvPr/>
        </p:nvSpPr>
        <p:spPr bwMode="auto">
          <a:xfrm>
            <a:off x="531813" y="4732338"/>
            <a:ext cx="3525837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 eaLnBrk="1" hangingPunct="1"/>
            <a:r>
              <a:rPr lang="en-US" altLang="zh-CN" sz="20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en-US" altLang="zh-CN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6640" name="矩形 16"/>
          <p:cNvSpPr>
            <a:spLocks noChangeArrowheads="1"/>
          </p:cNvSpPr>
          <p:nvPr/>
        </p:nvSpPr>
        <p:spPr bwMode="auto">
          <a:xfrm>
            <a:off x="8353425" y="3203575"/>
            <a:ext cx="3492500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0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en-US" altLang="zh-CN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6641" name="组合 19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6642" name="组合 20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66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5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6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7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2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3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4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5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6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7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8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9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0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1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2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3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4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7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8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9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0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1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2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3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4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5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6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7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8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9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0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1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2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3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4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5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6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7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8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9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0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1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2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3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4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5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6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7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8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9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0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1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2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3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4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5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6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7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8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9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0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1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2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3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4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5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6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7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8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9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0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1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2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3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4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5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6643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414463" y="1498600"/>
            <a:ext cx="2979737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4" name="矩形 3"/>
          <p:cNvSpPr/>
          <p:nvPr/>
        </p:nvSpPr>
        <p:spPr>
          <a:xfrm>
            <a:off x="7770813" y="1498600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" name="矩形 4"/>
          <p:cNvSpPr/>
          <p:nvPr/>
        </p:nvSpPr>
        <p:spPr>
          <a:xfrm>
            <a:off x="4592638" y="3698875"/>
            <a:ext cx="2978150" cy="19812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6" name="矩形 5"/>
          <p:cNvSpPr/>
          <p:nvPr/>
        </p:nvSpPr>
        <p:spPr>
          <a:xfrm>
            <a:off x="4592638" y="1498600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矩形 6"/>
          <p:cNvSpPr/>
          <p:nvPr/>
        </p:nvSpPr>
        <p:spPr>
          <a:xfrm>
            <a:off x="7770813" y="3698875"/>
            <a:ext cx="2978150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矩形 7"/>
          <p:cNvSpPr/>
          <p:nvPr/>
        </p:nvSpPr>
        <p:spPr>
          <a:xfrm>
            <a:off x="1414463" y="3698875"/>
            <a:ext cx="2979737" cy="198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9" name="矩形 8"/>
          <p:cNvSpPr/>
          <p:nvPr/>
        </p:nvSpPr>
        <p:spPr>
          <a:xfrm>
            <a:off x="4691063" y="1609725"/>
            <a:ext cx="2781300" cy="1758950"/>
          </a:xfrm>
          <a:prstGeom prst="rect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0" name="矩形 9"/>
          <p:cNvSpPr/>
          <p:nvPr/>
        </p:nvSpPr>
        <p:spPr>
          <a:xfrm>
            <a:off x="1514475" y="3810000"/>
            <a:ext cx="2779713" cy="1758950"/>
          </a:xfrm>
          <a:prstGeom prst="rect">
            <a:avLst/>
          </a:prstGeom>
          <a:blipFill dpi="0"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" name="矩形 10"/>
          <p:cNvSpPr/>
          <p:nvPr/>
        </p:nvSpPr>
        <p:spPr>
          <a:xfrm>
            <a:off x="7869238" y="3810000"/>
            <a:ext cx="2781300" cy="1758950"/>
          </a:xfrm>
          <a:prstGeom prst="rect">
            <a:avLst/>
          </a:prstGeom>
          <a:blipFill dpi="0"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27659" name="组合 24"/>
          <p:cNvGrpSpPr>
            <a:grpSpLocks/>
          </p:cNvGrpSpPr>
          <p:nvPr/>
        </p:nvGrpSpPr>
        <p:grpSpPr bwMode="auto">
          <a:xfrm>
            <a:off x="1604963" y="1636713"/>
            <a:ext cx="2828925" cy="1511300"/>
            <a:chOff x="5016346" y="379194"/>
            <a:chExt cx="2010651" cy="1182358"/>
          </a:xfrm>
        </p:grpSpPr>
        <p:sp>
          <p:nvSpPr>
            <p:cNvPr id="27749" name="矩形 12"/>
            <p:cNvSpPr>
              <a:spLocks noChangeArrowheads="1"/>
            </p:cNvSpPr>
            <p:nvPr/>
          </p:nvSpPr>
          <p:spPr bwMode="auto">
            <a:xfrm>
              <a:off x="5186309" y="379194"/>
              <a:ext cx="1840688" cy="2890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b="1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ADD YOUR TEXT </a:t>
              </a:r>
              <a:endParaRPr lang="zh-CN" altLang="en-US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27750" name="矩形 13"/>
            <p:cNvSpPr>
              <a:spLocks noChangeArrowheads="1"/>
            </p:cNvSpPr>
            <p:nvPr/>
          </p:nvSpPr>
          <p:spPr bwMode="auto">
            <a:xfrm>
              <a:off x="5016346" y="718392"/>
              <a:ext cx="1905502" cy="843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just"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</a:t>
              </a:r>
              <a:endParaRPr lang="en-US" altLang="zh-CN" sz="1600">
                <a:solidFill>
                  <a:schemeClr val="bg1"/>
                </a:solidFill>
                <a:ea typeface="微软雅黑" pitchFamily="34" charset="-122"/>
              </a:endParaRPr>
            </a:p>
          </p:txBody>
        </p:sp>
      </p:grpSp>
      <p:sp>
        <p:nvSpPr>
          <p:cNvPr id="27660" name="矩形 12"/>
          <p:cNvSpPr>
            <a:spLocks noChangeArrowheads="1"/>
          </p:cNvSpPr>
          <p:nvPr/>
        </p:nvSpPr>
        <p:spPr bwMode="auto">
          <a:xfrm>
            <a:off x="4978400" y="3927475"/>
            <a:ext cx="2590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</a:t>
            </a:r>
            <a:endParaRPr lang="zh-CN" altLang="en-US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7661" name="矩形 13"/>
          <p:cNvSpPr>
            <a:spLocks noChangeArrowheads="1"/>
          </p:cNvSpPr>
          <p:nvPr/>
        </p:nvSpPr>
        <p:spPr bwMode="auto">
          <a:xfrm>
            <a:off x="4740275" y="4360863"/>
            <a:ext cx="2681288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just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itchFamily="34" charset="-122"/>
            </a:endParaRPr>
          </a:p>
        </p:txBody>
      </p:sp>
      <p:sp>
        <p:nvSpPr>
          <p:cNvPr id="27662" name="矩形 12"/>
          <p:cNvSpPr>
            <a:spLocks noChangeArrowheads="1"/>
          </p:cNvSpPr>
          <p:nvPr/>
        </p:nvSpPr>
        <p:spPr bwMode="auto">
          <a:xfrm>
            <a:off x="8143875" y="1635125"/>
            <a:ext cx="2590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</a:t>
            </a:r>
            <a:endParaRPr lang="zh-CN" altLang="en-US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7663" name="矩形 13"/>
          <p:cNvSpPr>
            <a:spLocks noChangeArrowheads="1"/>
          </p:cNvSpPr>
          <p:nvPr/>
        </p:nvSpPr>
        <p:spPr bwMode="auto">
          <a:xfrm>
            <a:off x="7905750" y="2068513"/>
            <a:ext cx="2681288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just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ea typeface="微软雅黑" pitchFamily="34" charset="-122"/>
            </a:endParaRPr>
          </a:p>
        </p:txBody>
      </p:sp>
      <p:grpSp>
        <p:nvGrpSpPr>
          <p:cNvPr id="27664" name="组合 17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7665" name="组合 20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7667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8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9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0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1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2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3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4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5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6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7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8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9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0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1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2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3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4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5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6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7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8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9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0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1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2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3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4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5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6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7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8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9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0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1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2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3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4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5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6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7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8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9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0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1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2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3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4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5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6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7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8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9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0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1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2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3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4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5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6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7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8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29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0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1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2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3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4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5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6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7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8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39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0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1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2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3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4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5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6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7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48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7666" name="文本框 2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平行四边形 1"/>
          <p:cNvSpPr/>
          <p:nvPr/>
        </p:nvSpPr>
        <p:spPr>
          <a:xfrm>
            <a:off x="2419350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3" name="平行四边形 2"/>
          <p:cNvSpPr/>
          <p:nvPr/>
        </p:nvSpPr>
        <p:spPr>
          <a:xfrm>
            <a:off x="4260850" y="3052763"/>
            <a:ext cx="1363663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4" name="平行四边形 3"/>
          <p:cNvSpPr/>
          <p:nvPr/>
        </p:nvSpPr>
        <p:spPr>
          <a:xfrm>
            <a:off x="6100763" y="3052763"/>
            <a:ext cx="1365250" cy="1814512"/>
          </a:xfrm>
          <a:prstGeom prst="parallelogram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5" name="平行四边形 4"/>
          <p:cNvSpPr/>
          <p:nvPr/>
        </p:nvSpPr>
        <p:spPr>
          <a:xfrm>
            <a:off x="7940675" y="1617663"/>
            <a:ext cx="1681163" cy="3249612"/>
          </a:xfrm>
          <a:prstGeom prst="parallelogram">
            <a:avLst>
              <a:gd name="adj" fmla="val 37904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sp>
        <p:nvSpPr>
          <p:cNvPr id="6" name="等腰三角形 5"/>
          <p:cNvSpPr/>
          <p:nvPr/>
        </p:nvSpPr>
        <p:spPr>
          <a:xfrm>
            <a:off x="8128000" y="731838"/>
            <a:ext cx="1970088" cy="885825"/>
          </a:xfrm>
          <a:prstGeom prst="triangle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8" name="直接连接符 7"/>
          <p:cNvCxnSpPr/>
          <p:nvPr/>
        </p:nvCxnSpPr>
        <p:spPr>
          <a:xfrm>
            <a:off x="2771775" y="305276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>
            <a:off x="3795713" y="3049588"/>
            <a:ext cx="1489075" cy="18161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>
            <a:off x="4600575" y="3048000"/>
            <a:ext cx="1489075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>
            <a:off x="5637213" y="3043238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>
            <a:off x="6438900" y="3048000"/>
            <a:ext cx="1487488" cy="181451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>
            <a:off x="7462838" y="3046413"/>
            <a:ext cx="1489075" cy="1814512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85" name="文本框 13"/>
          <p:cNvSpPr txBox="1">
            <a:spLocks noChangeArrowheads="1"/>
          </p:cNvSpPr>
          <p:nvPr/>
        </p:nvSpPr>
        <p:spPr bwMode="auto">
          <a:xfrm>
            <a:off x="2635250" y="2630488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6" name="文本框 14"/>
          <p:cNvSpPr txBox="1">
            <a:spLocks noChangeArrowheads="1"/>
          </p:cNvSpPr>
          <p:nvPr/>
        </p:nvSpPr>
        <p:spPr bwMode="auto">
          <a:xfrm>
            <a:off x="4462463" y="2628900"/>
            <a:ext cx="13446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7" name="文本框 15"/>
          <p:cNvSpPr txBox="1">
            <a:spLocks noChangeArrowheads="1"/>
          </p:cNvSpPr>
          <p:nvPr/>
        </p:nvSpPr>
        <p:spPr bwMode="auto">
          <a:xfrm>
            <a:off x="6303963" y="2628900"/>
            <a:ext cx="1346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000">
                <a:solidFill>
                  <a:schemeClr val="bg1"/>
                </a:solidFill>
              </a:rPr>
              <a:t>TEXT HERE</a:t>
            </a:r>
            <a:endParaRPr lang="zh-CN" altLang="en-US" sz="2000">
              <a:solidFill>
                <a:schemeClr val="bg1"/>
              </a:solidFill>
            </a:endParaRPr>
          </a:p>
        </p:txBody>
      </p:sp>
      <p:sp>
        <p:nvSpPr>
          <p:cNvPr id="28688" name="矩形 16"/>
          <p:cNvSpPr>
            <a:spLocks noChangeArrowheads="1"/>
          </p:cNvSpPr>
          <p:nvPr/>
        </p:nvSpPr>
        <p:spPr bwMode="auto">
          <a:xfrm>
            <a:off x="2297113" y="4992688"/>
            <a:ext cx="66548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/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 eaLnBrk="1" hangingPunct="1"/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8689" name="文本框 17"/>
          <p:cNvSpPr txBox="1">
            <a:spLocks noChangeArrowheads="1"/>
          </p:cNvSpPr>
          <p:nvPr/>
        </p:nvSpPr>
        <p:spPr bwMode="auto">
          <a:xfrm rot="6032635">
            <a:off x="6884194" y="2950369"/>
            <a:ext cx="3800475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3200">
                <a:solidFill>
                  <a:schemeClr val="bg1"/>
                </a:solidFill>
              </a:rPr>
              <a:t>ADD TEXT HERE</a:t>
            </a:r>
            <a:endParaRPr lang="zh-CN" altLang="en-US" sz="3200">
              <a:solidFill>
                <a:schemeClr val="bg1"/>
              </a:solidFill>
            </a:endParaRPr>
          </a:p>
        </p:txBody>
      </p:sp>
      <p:grpSp>
        <p:nvGrpSpPr>
          <p:cNvPr id="28690" name="组合 1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8691" name="组合 19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869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9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0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1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2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3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4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5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6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7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8692" name="文本框 20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任意多边形 25"/>
          <p:cNvSpPr/>
          <p:nvPr/>
        </p:nvSpPr>
        <p:spPr>
          <a:xfrm>
            <a:off x="9866313" y="1293813"/>
            <a:ext cx="1728787" cy="1416050"/>
          </a:xfrm>
          <a:custGeom>
            <a:avLst/>
            <a:gdLst/>
            <a:ahLst/>
            <a:cxnLst/>
            <a:rect l="l" t="t" r="r" b="b"/>
            <a:pathLst>
              <a:path w="1728787" h="1416050">
                <a:moveTo>
                  <a:pt x="1728787" y="687131"/>
                </a:moveTo>
                <a:lnTo>
                  <a:pt x="1728787" y="903683"/>
                </a:lnTo>
                <a:lnTo>
                  <a:pt x="1692206" y="904750"/>
                </a:lnTo>
                <a:cubicBezTo>
                  <a:pt x="1663970" y="905294"/>
                  <a:pt x="1633407" y="905627"/>
                  <a:pt x="1600516" y="905748"/>
                </a:cubicBezTo>
                <a:lnTo>
                  <a:pt x="1573671" y="905748"/>
                </a:lnTo>
                <a:lnTo>
                  <a:pt x="1660010" y="786034"/>
                </a:lnTo>
                <a:close/>
                <a:moveTo>
                  <a:pt x="556379" y="0"/>
                </a:moveTo>
                <a:lnTo>
                  <a:pt x="677671" y="0"/>
                </a:lnTo>
                <a:lnTo>
                  <a:pt x="723073" y="16965"/>
                </a:lnTo>
                <a:cubicBezTo>
                  <a:pt x="767973" y="39215"/>
                  <a:pt x="807322" y="69687"/>
                  <a:pt x="841120" y="108382"/>
                </a:cubicBezTo>
                <a:cubicBezTo>
                  <a:pt x="916924" y="194963"/>
                  <a:pt x="954825" y="311775"/>
                  <a:pt x="954825" y="458817"/>
                </a:cubicBezTo>
                <a:cubicBezTo>
                  <a:pt x="954825" y="542012"/>
                  <a:pt x="940702" y="617105"/>
                  <a:pt x="912455" y="684096"/>
                </a:cubicBezTo>
                <a:cubicBezTo>
                  <a:pt x="884208" y="751087"/>
                  <a:pt x="843531" y="806833"/>
                  <a:pt x="790423" y="851333"/>
                </a:cubicBezTo>
                <a:cubicBezTo>
                  <a:pt x="724762" y="905506"/>
                  <a:pt x="646786" y="932109"/>
                  <a:pt x="556494" y="931142"/>
                </a:cubicBezTo>
                <a:lnTo>
                  <a:pt x="555780" y="845528"/>
                </a:lnTo>
                <a:lnTo>
                  <a:pt x="552878" y="456640"/>
                </a:lnTo>
                <a:close/>
                <a:moveTo>
                  <a:pt x="236013" y="0"/>
                </a:moveTo>
                <a:lnTo>
                  <a:pt x="348844" y="0"/>
                </a:lnTo>
                <a:lnTo>
                  <a:pt x="322083" y="14697"/>
                </a:lnTo>
                <a:cubicBezTo>
                  <a:pt x="298099" y="31203"/>
                  <a:pt x="275836" y="50098"/>
                  <a:pt x="255294" y="71380"/>
                </a:cubicBezTo>
                <a:cubicBezTo>
                  <a:pt x="162501" y="167151"/>
                  <a:pt x="116105" y="296055"/>
                  <a:pt x="116105" y="458091"/>
                </a:cubicBezTo>
                <a:cubicBezTo>
                  <a:pt x="116105" y="558699"/>
                  <a:pt x="133019" y="644554"/>
                  <a:pt x="166847" y="715657"/>
                </a:cubicBezTo>
                <a:cubicBezTo>
                  <a:pt x="209381" y="805140"/>
                  <a:pt x="271245" y="873582"/>
                  <a:pt x="352437" y="920984"/>
                </a:cubicBezTo>
                <a:cubicBezTo>
                  <a:pt x="420585" y="960163"/>
                  <a:pt x="493320" y="979753"/>
                  <a:pt x="570642" y="979753"/>
                </a:cubicBezTo>
                <a:cubicBezTo>
                  <a:pt x="683252" y="979753"/>
                  <a:pt x="779669" y="937188"/>
                  <a:pt x="859893" y="852058"/>
                </a:cubicBezTo>
                <a:cubicBezTo>
                  <a:pt x="955105" y="751934"/>
                  <a:pt x="1002711" y="622788"/>
                  <a:pt x="1002711" y="464621"/>
                </a:cubicBezTo>
                <a:cubicBezTo>
                  <a:pt x="1002711" y="311775"/>
                  <a:pt x="962357" y="186257"/>
                  <a:pt x="881648" y="88067"/>
                </a:cubicBezTo>
                <a:cubicBezTo>
                  <a:pt x="860866" y="62794"/>
                  <a:pt x="838801" y="40681"/>
                  <a:pt x="815451" y="21726"/>
                </a:cubicBezTo>
                <a:lnTo>
                  <a:pt x="781570" y="0"/>
                </a:lnTo>
                <a:lnTo>
                  <a:pt x="1276947" y="0"/>
                </a:lnTo>
                <a:lnTo>
                  <a:pt x="1218067" y="35375"/>
                </a:lnTo>
                <a:cubicBezTo>
                  <a:pt x="1191767" y="56718"/>
                  <a:pt x="1169305" y="81296"/>
                  <a:pt x="1150683" y="109108"/>
                </a:cubicBezTo>
                <a:cubicBezTo>
                  <a:pt x="1117792" y="157961"/>
                  <a:pt x="1101347" y="209474"/>
                  <a:pt x="1101347" y="263647"/>
                </a:cubicBezTo>
                <a:cubicBezTo>
                  <a:pt x="1101347" y="302826"/>
                  <a:pt x="1109811" y="339950"/>
                  <a:pt x="1126741" y="375017"/>
                </a:cubicBezTo>
                <a:cubicBezTo>
                  <a:pt x="1143670" y="410085"/>
                  <a:pt x="1161808" y="427619"/>
                  <a:pt x="1181156" y="427619"/>
                </a:cubicBezTo>
                <a:cubicBezTo>
                  <a:pt x="1187927" y="427619"/>
                  <a:pt x="1194215" y="424838"/>
                  <a:pt x="1200020" y="419275"/>
                </a:cubicBezTo>
                <a:cubicBezTo>
                  <a:pt x="1205824" y="413713"/>
                  <a:pt x="1208726" y="407304"/>
                  <a:pt x="1208726" y="400048"/>
                </a:cubicBezTo>
                <a:cubicBezTo>
                  <a:pt x="1208726" y="393277"/>
                  <a:pt x="1206550" y="386505"/>
                  <a:pt x="1202196" y="379733"/>
                </a:cubicBezTo>
                <a:cubicBezTo>
                  <a:pt x="1181398" y="349744"/>
                  <a:pt x="1167975" y="326890"/>
                  <a:pt x="1161929" y="311170"/>
                </a:cubicBezTo>
                <a:cubicBezTo>
                  <a:pt x="1155883" y="295450"/>
                  <a:pt x="1152860" y="276465"/>
                  <a:pt x="1152860" y="254215"/>
                </a:cubicBezTo>
                <a:cubicBezTo>
                  <a:pt x="1152860" y="221324"/>
                  <a:pt x="1162171" y="188071"/>
                  <a:pt x="1180793" y="154454"/>
                </a:cubicBezTo>
                <a:cubicBezTo>
                  <a:pt x="1199415" y="120838"/>
                  <a:pt x="1224446" y="92179"/>
                  <a:pt x="1255886" y="68478"/>
                </a:cubicBezTo>
                <a:cubicBezTo>
                  <a:pt x="1288293" y="43810"/>
                  <a:pt x="1328077" y="23978"/>
                  <a:pt x="1375237" y="8984"/>
                </a:cubicBezTo>
                <a:lnTo>
                  <a:pt x="1412476" y="0"/>
                </a:lnTo>
                <a:lnTo>
                  <a:pt x="1492774" y="0"/>
                </a:lnTo>
                <a:cubicBezTo>
                  <a:pt x="1541654" y="0"/>
                  <a:pt x="1587063" y="14860"/>
                  <a:pt x="1624731" y="40308"/>
                </a:cubicBezTo>
                <a:lnTo>
                  <a:pt x="1643723" y="55977"/>
                </a:lnTo>
                <a:lnTo>
                  <a:pt x="1647676" y="74282"/>
                </a:lnTo>
                <a:cubicBezTo>
                  <a:pt x="1647676" y="99434"/>
                  <a:pt x="1633649" y="137646"/>
                  <a:pt x="1605595" y="188917"/>
                </a:cubicBezTo>
                <a:cubicBezTo>
                  <a:pt x="1577541" y="240188"/>
                  <a:pt x="1528446" y="318063"/>
                  <a:pt x="1458311" y="422540"/>
                </a:cubicBezTo>
                <a:cubicBezTo>
                  <a:pt x="1394464" y="517344"/>
                  <a:pt x="1333277" y="603441"/>
                  <a:pt x="1274750" y="680831"/>
                </a:cubicBezTo>
                <a:cubicBezTo>
                  <a:pt x="1216223" y="758222"/>
                  <a:pt x="1143911" y="848672"/>
                  <a:pt x="1057815" y="952182"/>
                </a:cubicBezTo>
                <a:lnTo>
                  <a:pt x="1728787" y="952182"/>
                </a:lnTo>
                <a:lnTo>
                  <a:pt x="1728787" y="1180037"/>
                </a:lnTo>
                <a:cubicBezTo>
                  <a:pt x="1728787" y="1310383"/>
                  <a:pt x="1623120" y="1416050"/>
                  <a:pt x="1492774" y="1416050"/>
                </a:cubicBezTo>
                <a:lnTo>
                  <a:pt x="236013" y="1416050"/>
                </a:lnTo>
                <a:cubicBezTo>
                  <a:pt x="105667" y="1416050"/>
                  <a:pt x="0" y="1310383"/>
                  <a:pt x="0" y="1180037"/>
                </a:cubicBezTo>
                <a:lnTo>
                  <a:pt x="0" y="236013"/>
                </a:lnTo>
                <a:cubicBezTo>
                  <a:pt x="0" y="105667"/>
                  <a:pt x="105667" y="0"/>
                  <a:pt x="236013" y="0"/>
                </a:cubicBezTo>
                <a:close/>
              </a:path>
            </a:pathLst>
          </a:custGeom>
          <a:solidFill>
            <a:schemeClr val="bg1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3" name="圆角矩形 52"/>
          <p:cNvSpPr/>
          <p:nvPr/>
        </p:nvSpPr>
        <p:spPr>
          <a:xfrm>
            <a:off x="8050213" y="2833688"/>
            <a:ext cx="1728787" cy="1416050"/>
          </a:xfrm>
          <a:prstGeom prst="roundRect">
            <a:avLst/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54" name="圆角矩形 53"/>
          <p:cNvSpPr/>
          <p:nvPr/>
        </p:nvSpPr>
        <p:spPr>
          <a:xfrm>
            <a:off x="9955213" y="4379913"/>
            <a:ext cx="1728787" cy="1411287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grpSp>
        <p:nvGrpSpPr>
          <p:cNvPr id="55" name="组合 54"/>
          <p:cNvGrpSpPr/>
          <p:nvPr/>
        </p:nvGrpSpPr>
        <p:grpSpPr>
          <a:xfrm>
            <a:off x="4417519" y="1293760"/>
            <a:ext cx="7178469" cy="4498065"/>
            <a:chOff x="4412342" y="1248229"/>
            <a:chExt cx="7170058" cy="4339770"/>
          </a:xfrm>
          <a:blipFill dpi="0" rotWithShape="1">
            <a:blip r:embed="rId2"/>
            <a:srcRect/>
            <a:stretch>
              <a:fillRect l="-37000" t="-20000" r="-20000" b="-9000"/>
            </a:stretch>
          </a:blipFill>
        </p:grpSpPr>
        <p:sp>
          <p:nvSpPr>
            <p:cNvPr id="56" name="圆角矩形 55"/>
            <p:cNvSpPr/>
            <p:nvPr/>
          </p:nvSpPr>
          <p:spPr>
            <a:xfrm>
              <a:off x="8040914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7" name="圆角矩形 56"/>
            <p:cNvSpPr/>
            <p:nvPr/>
          </p:nvSpPr>
          <p:spPr>
            <a:xfrm>
              <a:off x="6226628" y="1248229"/>
              <a:ext cx="1727200" cy="1364342"/>
            </a:xfrm>
            <a:prstGeom prst="roundRect">
              <a:avLst/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8" name="圆角矩形 57"/>
            <p:cNvSpPr/>
            <p:nvPr/>
          </p:nvSpPr>
          <p:spPr>
            <a:xfrm>
              <a:off x="4412342" y="1248229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59" name="圆角矩形 58"/>
            <p:cNvSpPr/>
            <p:nvPr/>
          </p:nvSpPr>
          <p:spPr>
            <a:xfrm>
              <a:off x="9855200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0" name="圆角矩形 59"/>
            <p:cNvSpPr/>
            <p:nvPr/>
          </p:nvSpPr>
          <p:spPr>
            <a:xfrm>
              <a:off x="6226628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1" name="圆角矩形 60"/>
            <p:cNvSpPr/>
            <p:nvPr/>
          </p:nvSpPr>
          <p:spPr>
            <a:xfrm>
              <a:off x="4412342" y="2735943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62" name="圆角矩形 61"/>
            <p:cNvSpPr/>
            <p:nvPr/>
          </p:nvSpPr>
          <p:spPr>
            <a:xfrm>
              <a:off x="8128000" y="4223657"/>
              <a:ext cx="1727200" cy="136434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3" name="Freeform 60"/>
          <p:cNvSpPr>
            <a:spLocks noChangeArrowheads="1"/>
          </p:cNvSpPr>
          <p:nvPr/>
        </p:nvSpPr>
        <p:spPr bwMode="auto">
          <a:xfrm>
            <a:off x="3951288" y="1560513"/>
            <a:ext cx="25400" cy="19050"/>
          </a:xfrm>
          <a:custGeom>
            <a:avLst/>
            <a:gdLst>
              <a:gd name="T0" fmla="*/ 0 w 6"/>
              <a:gd name="T1" fmla="*/ 2147483646 h 4"/>
              <a:gd name="T2" fmla="*/ 2147483646 w 6"/>
              <a:gd name="T3" fmla="*/ 0 h 4"/>
              <a:gd name="T4" fmla="*/ 2147483646 w 6"/>
              <a:gd name="T5" fmla="*/ 2147483646 h 4"/>
              <a:gd name="T6" fmla="*/ 2147483646 w 6"/>
              <a:gd name="T7" fmla="*/ 2147483646 h 4"/>
              <a:gd name="T8" fmla="*/ 0 w 6"/>
              <a:gd name="T9" fmla="*/ 2147483646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"/>
              <a:gd name="T16" fmla="*/ 0 h 4"/>
              <a:gd name="T17" fmla="*/ 6 w 6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" h="4">
                <a:moveTo>
                  <a:pt x="0" y="2"/>
                </a:moveTo>
                <a:cubicBezTo>
                  <a:pt x="1" y="0"/>
                  <a:pt x="4" y="0"/>
                  <a:pt x="6" y="0"/>
                </a:cubicBezTo>
                <a:cubicBezTo>
                  <a:pt x="6" y="2"/>
                  <a:pt x="4" y="3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3"/>
                  <a:pt x="1" y="2"/>
                  <a:pt x="0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4" name="Freeform 64"/>
          <p:cNvSpPr>
            <a:spLocks noChangeArrowheads="1"/>
          </p:cNvSpPr>
          <p:nvPr/>
        </p:nvSpPr>
        <p:spPr bwMode="auto">
          <a:xfrm>
            <a:off x="4808538" y="1493838"/>
            <a:ext cx="38100" cy="31750"/>
          </a:xfrm>
          <a:custGeom>
            <a:avLst/>
            <a:gdLst>
              <a:gd name="T0" fmla="*/ 2147483646 w 9"/>
              <a:gd name="T1" fmla="*/ 2147483646 h 7"/>
              <a:gd name="T2" fmla="*/ 0 w 9"/>
              <a:gd name="T3" fmla="*/ 2147483646 h 7"/>
              <a:gd name="T4" fmla="*/ 2147483646 w 9"/>
              <a:gd name="T5" fmla="*/ 2147483646 h 7"/>
              <a:gd name="T6" fmla="*/ 0 60000 65536"/>
              <a:gd name="T7" fmla="*/ 0 60000 65536"/>
              <a:gd name="T8" fmla="*/ 0 60000 65536"/>
              <a:gd name="T9" fmla="*/ 0 w 9"/>
              <a:gd name="T10" fmla="*/ 0 h 7"/>
              <a:gd name="T11" fmla="*/ 9 w 9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" h="7">
                <a:moveTo>
                  <a:pt x="7" y="7"/>
                </a:moveTo>
                <a:cubicBezTo>
                  <a:pt x="5" y="6"/>
                  <a:pt x="3" y="5"/>
                  <a:pt x="0" y="6"/>
                </a:cubicBezTo>
                <a:cubicBezTo>
                  <a:pt x="1" y="3"/>
                  <a:pt x="9" y="0"/>
                  <a:pt x="7" y="7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65" name="Freeform 65"/>
          <p:cNvSpPr>
            <a:spLocks noChangeArrowheads="1"/>
          </p:cNvSpPr>
          <p:nvPr/>
        </p:nvSpPr>
        <p:spPr bwMode="auto">
          <a:xfrm>
            <a:off x="4711700" y="1503363"/>
            <a:ext cx="44450" cy="31750"/>
          </a:xfrm>
          <a:custGeom>
            <a:avLst/>
            <a:gdLst>
              <a:gd name="T0" fmla="*/ 2147483646 w 11"/>
              <a:gd name="T1" fmla="*/ 2147483646 h 7"/>
              <a:gd name="T2" fmla="*/ 2147483646 w 11"/>
              <a:gd name="T3" fmla="*/ 2147483646 h 7"/>
              <a:gd name="T4" fmla="*/ 2147483646 w 11"/>
              <a:gd name="T5" fmla="*/ 2147483646 h 7"/>
              <a:gd name="T6" fmla="*/ 0 60000 65536"/>
              <a:gd name="T7" fmla="*/ 0 60000 65536"/>
              <a:gd name="T8" fmla="*/ 0 60000 65536"/>
              <a:gd name="T9" fmla="*/ 0 w 11"/>
              <a:gd name="T10" fmla="*/ 0 h 7"/>
              <a:gd name="T11" fmla="*/ 11 w 11"/>
              <a:gd name="T12" fmla="*/ 7 h 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1" h="7">
                <a:moveTo>
                  <a:pt x="1" y="2"/>
                </a:moveTo>
                <a:cubicBezTo>
                  <a:pt x="4" y="3"/>
                  <a:pt x="11" y="0"/>
                  <a:pt x="10" y="5"/>
                </a:cubicBezTo>
                <a:cubicBezTo>
                  <a:pt x="7" y="4"/>
                  <a:pt x="0" y="7"/>
                  <a:pt x="1" y="2"/>
                </a:cubicBezTo>
              </a:path>
            </a:pathLst>
          </a:custGeom>
          <a:solidFill>
            <a:schemeClr val="bg1">
              <a:lumMod val="50000"/>
              <a:alpha val="97253"/>
            </a:schemeClr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latin typeface="+mn-lt"/>
              <a:ea typeface="+mn-ea"/>
            </a:endParaRPr>
          </a:p>
        </p:txBody>
      </p:sp>
      <p:sp>
        <p:nvSpPr>
          <p:cNvPr id="29705" name="TextBox 6"/>
          <p:cNvSpPr txBox="1">
            <a:spLocks noChangeArrowheads="1"/>
          </p:cNvSpPr>
          <p:nvPr/>
        </p:nvSpPr>
        <p:spPr bwMode="auto">
          <a:xfrm>
            <a:off x="381000" y="4773613"/>
            <a:ext cx="695325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9706" name="TextBox 21"/>
          <p:cNvSpPr txBox="1">
            <a:spLocks noChangeArrowheads="1"/>
          </p:cNvSpPr>
          <p:nvPr/>
        </p:nvSpPr>
        <p:spPr bwMode="auto">
          <a:xfrm>
            <a:off x="8286750" y="3313113"/>
            <a:ext cx="1905000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</a:p>
          <a:p>
            <a:pPr eaLnBrk="1" hangingPunct="1"/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</a:p>
          <a:p>
            <a:pPr eaLnBrk="1" hangingPunct="1"/>
            <a:r>
              <a:rPr lang="en-US" altLang="zh-CN" sz="1600" b="1">
                <a:solidFill>
                  <a:schemeClr val="bg1"/>
                </a:solidFill>
              </a:rPr>
              <a:t>Add up your text</a:t>
            </a:r>
          </a:p>
          <a:p>
            <a:pPr eaLnBrk="1" hangingPunct="1"/>
            <a:endParaRPr lang="en-US" altLang="zh-CN" sz="1600" b="1">
              <a:solidFill>
                <a:schemeClr val="bg1"/>
              </a:solidFill>
            </a:endParaRPr>
          </a:p>
          <a:p>
            <a:pPr eaLnBrk="1" hangingPunct="1"/>
            <a:endParaRPr lang="zh-CN" altLang="en-US" sz="1600" b="1">
              <a:solidFill>
                <a:schemeClr val="bg1"/>
              </a:solidFill>
            </a:endParaRPr>
          </a:p>
        </p:txBody>
      </p:sp>
      <p:pic>
        <p:nvPicPr>
          <p:cNvPr id="29707" name="图片 23" descr="999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0" y="4572000"/>
            <a:ext cx="963613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8" name="图片 24" descr="1233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428750"/>
            <a:ext cx="1166813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09" name="组合 26"/>
          <p:cNvGrpSpPr>
            <a:grpSpLocks/>
          </p:cNvGrpSpPr>
          <p:nvPr/>
        </p:nvGrpSpPr>
        <p:grpSpPr bwMode="auto">
          <a:xfrm>
            <a:off x="868363" y="3857625"/>
            <a:ext cx="3503612" cy="844550"/>
            <a:chOff x="4017461" y="2861413"/>
            <a:chExt cx="4300181" cy="1015634"/>
          </a:xfrm>
        </p:grpSpPr>
        <p:grpSp>
          <p:nvGrpSpPr>
            <p:cNvPr id="29796" name="组合 27"/>
            <p:cNvGrpSpPr>
              <a:grpSpLocks/>
            </p:cNvGrpSpPr>
            <p:nvPr/>
          </p:nvGrpSpPr>
          <p:grpSpPr bwMode="auto">
            <a:xfrm>
              <a:off x="4017461" y="2923778"/>
              <a:ext cx="1139483" cy="925512"/>
              <a:chOff x="7426901" y="935769"/>
              <a:chExt cx="1139483" cy="925512"/>
            </a:xfrm>
          </p:grpSpPr>
          <p:grpSp>
            <p:nvGrpSpPr>
              <p:cNvPr id="29815" name="组合 46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9" name="矩形 48"/>
                <p:cNvSpPr/>
                <p:nvPr/>
              </p:nvSpPr>
              <p:spPr>
                <a:xfrm>
                  <a:off x="7426901" y="951677"/>
                  <a:ext cx="900174" cy="881997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50" name="直接连接符 49"/>
                <p:cNvCxnSpPr>
                  <a:stCxn id="49" idx="1"/>
                  <a:endCxn id="49" idx="3"/>
                </p:cNvCxnSpPr>
                <p:nvPr/>
              </p:nvCxnSpPr>
              <p:spPr>
                <a:xfrm>
                  <a:off x="7426901" y="1392675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接连接符 50"/>
                <p:cNvCxnSpPr>
                  <a:stCxn id="49" idx="2"/>
                  <a:endCxn id="49" idx="0"/>
                </p:cNvCxnSpPr>
                <p:nvPr/>
              </p:nvCxnSpPr>
              <p:spPr>
                <a:xfrm flipV="1">
                  <a:off x="7876988" y="951677"/>
                  <a:ext cx="0" cy="881997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6" name="文本框 47"/>
              <p:cNvSpPr txBox="1">
                <a:spLocks noChangeArrowheads="1"/>
              </p:cNvSpPr>
              <p:nvPr/>
            </p:nvSpPr>
            <p:spPr bwMode="auto">
              <a:xfrm>
                <a:off x="7426901" y="935769"/>
                <a:ext cx="1139483" cy="9255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添</a:t>
                </a:r>
              </a:p>
            </p:txBody>
          </p:sp>
        </p:grpSp>
        <p:grpSp>
          <p:nvGrpSpPr>
            <p:cNvPr id="29797" name="组合 28"/>
            <p:cNvGrpSpPr>
              <a:grpSpLocks/>
            </p:cNvGrpSpPr>
            <p:nvPr/>
          </p:nvGrpSpPr>
          <p:grpSpPr bwMode="auto">
            <a:xfrm>
              <a:off x="5062266" y="2928199"/>
              <a:ext cx="1139483" cy="948848"/>
              <a:chOff x="7418975" y="942535"/>
              <a:chExt cx="1139483" cy="948848"/>
            </a:xfrm>
          </p:grpSpPr>
          <p:grpSp>
            <p:nvGrpSpPr>
              <p:cNvPr id="29810" name="组合 41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44" name="矩形 43"/>
                <p:cNvSpPr/>
                <p:nvPr/>
              </p:nvSpPr>
              <p:spPr>
                <a:xfrm>
                  <a:off x="7428270" y="942567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5" name="直接连接符 44"/>
                <p:cNvCxnSpPr>
                  <a:stCxn id="44" idx="1"/>
                  <a:endCxn id="44" idx="3"/>
                </p:cNvCxnSpPr>
                <p:nvPr/>
              </p:nvCxnSpPr>
              <p:spPr>
                <a:xfrm>
                  <a:off x="7428270" y="1393112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直接连接符 45"/>
                <p:cNvCxnSpPr>
                  <a:stCxn id="44" idx="2"/>
                  <a:endCxn id="44" idx="0"/>
                </p:cNvCxnSpPr>
                <p:nvPr/>
              </p:nvCxnSpPr>
              <p:spPr>
                <a:xfrm flipV="1">
                  <a:off x="7878358" y="942567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11" name="文本框 42"/>
              <p:cNvSpPr txBox="1">
                <a:spLocks noChangeArrowheads="1"/>
              </p:cNvSpPr>
              <p:nvPr/>
            </p:nvSpPr>
            <p:spPr bwMode="auto">
              <a:xfrm>
                <a:off x="7418975" y="965869"/>
                <a:ext cx="1139483" cy="9255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加</a:t>
                </a:r>
              </a:p>
            </p:txBody>
          </p:sp>
        </p:grpSp>
        <p:grpSp>
          <p:nvGrpSpPr>
            <p:cNvPr id="29798" name="组合 29"/>
            <p:cNvGrpSpPr>
              <a:grpSpLocks/>
            </p:cNvGrpSpPr>
            <p:nvPr/>
          </p:nvGrpSpPr>
          <p:grpSpPr bwMode="auto">
            <a:xfrm>
              <a:off x="6140177" y="2861413"/>
              <a:ext cx="1145887" cy="976048"/>
              <a:chOff x="7427741" y="866487"/>
              <a:chExt cx="1145887" cy="976048"/>
            </a:xfrm>
          </p:grpSpPr>
          <p:grpSp>
            <p:nvGrpSpPr>
              <p:cNvPr id="29805" name="组合 36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9" name="矩形 38"/>
                <p:cNvSpPr/>
                <p:nvPr/>
              </p:nvSpPr>
              <p:spPr>
                <a:xfrm>
                  <a:off x="7426863" y="942850"/>
                  <a:ext cx="909917" cy="899181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40" name="直接连接符 39"/>
                <p:cNvCxnSpPr>
                  <a:stCxn id="39" idx="1"/>
                  <a:endCxn id="39" idx="3"/>
                </p:cNvCxnSpPr>
                <p:nvPr/>
              </p:nvCxnSpPr>
              <p:spPr>
                <a:xfrm>
                  <a:off x="7426863" y="1393395"/>
                  <a:ext cx="909917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" name="直接连接符 40"/>
                <p:cNvCxnSpPr>
                  <a:stCxn id="39" idx="2"/>
                  <a:endCxn id="39" idx="0"/>
                </p:cNvCxnSpPr>
                <p:nvPr/>
              </p:nvCxnSpPr>
              <p:spPr>
                <a:xfrm flipV="1">
                  <a:off x="7878899" y="942850"/>
                  <a:ext cx="0" cy="899181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6" name="文本框 37"/>
              <p:cNvSpPr txBox="1">
                <a:spLocks noChangeArrowheads="1"/>
              </p:cNvSpPr>
              <p:nvPr/>
            </p:nvSpPr>
            <p:spPr bwMode="auto">
              <a:xfrm>
                <a:off x="7434145" y="866487"/>
                <a:ext cx="1139483" cy="925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标</a:t>
                </a:r>
              </a:p>
            </p:txBody>
          </p:sp>
        </p:grpSp>
        <p:grpSp>
          <p:nvGrpSpPr>
            <p:cNvPr id="29799" name="组合 30"/>
            <p:cNvGrpSpPr>
              <a:grpSpLocks/>
            </p:cNvGrpSpPr>
            <p:nvPr/>
          </p:nvGrpSpPr>
          <p:grpSpPr bwMode="auto">
            <a:xfrm>
              <a:off x="7178159" y="2881490"/>
              <a:ext cx="1139483" cy="932583"/>
              <a:chOff x="7398924" y="909952"/>
              <a:chExt cx="1139483" cy="932583"/>
            </a:xfrm>
          </p:grpSpPr>
          <p:grpSp>
            <p:nvGrpSpPr>
              <p:cNvPr id="29800" name="组合 31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34" name="矩形 33"/>
                <p:cNvSpPr/>
                <p:nvPr/>
              </p:nvSpPr>
              <p:spPr>
                <a:xfrm>
                  <a:off x="7427802" y="943330"/>
                  <a:ext cx="900174" cy="899180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35" name="直接连接符 34"/>
                <p:cNvCxnSpPr>
                  <a:stCxn id="34" idx="1"/>
                  <a:endCxn id="34" idx="3"/>
                </p:cNvCxnSpPr>
                <p:nvPr/>
              </p:nvCxnSpPr>
              <p:spPr>
                <a:xfrm>
                  <a:off x="7427802" y="1393874"/>
                  <a:ext cx="90017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接连接符 35"/>
                <p:cNvCxnSpPr>
                  <a:stCxn id="34" idx="2"/>
                  <a:endCxn id="34" idx="0"/>
                </p:cNvCxnSpPr>
                <p:nvPr/>
              </p:nvCxnSpPr>
              <p:spPr>
                <a:xfrm flipV="1">
                  <a:off x="7877890" y="943330"/>
                  <a:ext cx="0" cy="89918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9801" name="文本框 32"/>
              <p:cNvSpPr txBox="1">
                <a:spLocks noChangeArrowheads="1"/>
              </p:cNvSpPr>
              <p:nvPr/>
            </p:nvSpPr>
            <p:spPr bwMode="auto">
              <a:xfrm>
                <a:off x="7398924" y="909952"/>
                <a:ext cx="1139483" cy="9255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4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题</a:t>
                </a:r>
              </a:p>
            </p:txBody>
          </p:sp>
        </p:grpSp>
      </p:grpSp>
      <p:pic>
        <p:nvPicPr>
          <p:cNvPr id="29710" name="图片 6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113" y="3875088"/>
            <a:ext cx="1079501" cy="107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711" name="组合 51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29712" name="组合 6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2971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5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6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7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1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2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3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4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5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6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7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8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29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0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1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2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3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4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7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8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39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0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1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2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3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4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5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6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7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8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49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0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1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2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3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4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5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6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7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8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59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0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1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2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3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4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5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6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7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8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69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0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1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2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3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4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5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6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7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8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79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0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1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2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3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4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5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6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7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8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89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0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1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2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3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4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95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9713" name="文本框 67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Oval 9"/>
          <p:cNvSpPr>
            <a:spLocks noChangeArrowheads="1"/>
          </p:cNvSpPr>
          <p:nvPr/>
        </p:nvSpPr>
        <p:spPr bwMode="auto">
          <a:xfrm>
            <a:off x="6684963" y="1466850"/>
            <a:ext cx="1162050" cy="1166813"/>
          </a:xfrm>
          <a:prstGeom prst="ellipse">
            <a:avLst/>
          </a:prstGeom>
          <a:noFill/>
          <a:ln w="12700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algn="ctr" eaLnBrk="1" hangingPunct="1"/>
            <a:endParaRPr lang="zh-CN" altLang="zh-CN" sz="2400">
              <a:solidFill>
                <a:schemeClr val="bg1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30723" name="Freeform 13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6992938" y="1730375"/>
            <a:ext cx="509587" cy="655638"/>
          </a:xfrm>
          <a:custGeom>
            <a:avLst/>
            <a:gdLst>
              <a:gd name="T0" fmla="*/ 2147483647 w 102"/>
              <a:gd name="T1" fmla="*/ 0 h 131"/>
              <a:gd name="T2" fmla="*/ 0 w 102"/>
              <a:gd name="T3" fmla="*/ 2147483647 h 131"/>
              <a:gd name="T4" fmla="*/ 2147483647 w 102"/>
              <a:gd name="T5" fmla="*/ 2147483647 h 131"/>
              <a:gd name="T6" fmla="*/ 2147483647 w 102"/>
              <a:gd name="T7" fmla="*/ 2147483647 h 131"/>
              <a:gd name="T8" fmla="*/ 2147483647 w 102"/>
              <a:gd name="T9" fmla="*/ 0 h 131"/>
              <a:gd name="T10" fmla="*/ 2147483647 w 102"/>
              <a:gd name="T11" fmla="*/ 2147483647 h 131"/>
              <a:gd name="T12" fmla="*/ 2147483647 w 102"/>
              <a:gd name="T13" fmla="*/ 2147483647 h 131"/>
              <a:gd name="T14" fmla="*/ 2147483647 w 102"/>
              <a:gd name="T15" fmla="*/ 2147483647 h 131"/>
              <a:gd name="T16" fmla="*/ 2147483647 w 102"/>
              <a:gd name="T17" fmla="*/ 2147483647 h 131"/>
              <a:gd name="T18" fmla="*/ 2147483647 w 102"/>
              <a:gd name="T19" fmla="*/ 2147483647 h 1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2"/>
              <a:gd name="T31" fmla="*/ 0 h 131"/>
              <a:gd name="T32" fmla="*/ 102 w 102"/>
              <a:gd name="T33" fmla="*/ 131 h 13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2" h="131">
                <a:moveTo>
                  <a:pt x="51" y="0"/>
                </a:moveTo>
                <a:cubicBezTo>
                  <a:pt x="23" y="0"/>
                  <a:pt x="0" y="23"/>
                  <a:pt x="0" y="51"/>
                </a:cubicBezTo>
                <a:cubicBezTo>
                  <a:pt x="0" y="79"/>
                  <a:pt x="39" y="131"/>
                  <a:pt x="51" y="131"/>
                </a:cubicBezTo>
                <a:cubicBezTo>
                  <a:pt x="65" y="131"/>
                  <a:pt x="102" y="79"/>
                  <a:pt x="102" y="51"/>
                </a:cubicBezTo>
                <a:cubicBezTo>
                  <a:pt x="102" y="23"/>
                  <a:pt x="79" y="0"/>
                  <a:pt x="51" y="0"/>
                </a:cubicBezTo>
                <a:close/>
                <a:moveTo>
                  <a:pt x="51" y="86"/>
                </a:moveTo>
                <a:cubicBezTo>
                  <a:pt x="30" y="86"/>
                  <a:pt x="14" y="70"/>
                  <a:pt x="14" y="50"/>
                </a:cubicBezTo>
                <a:cubicBezTo>
                  <a:pt x="14" y="30"/>
                  <a:pt x="30" y="14"/>
                  <a:pt x="51" y="14"/>
                </a:cubicBezTo>
                <a:cubicBezTo>
                  <a:pt x="72" y="14"/>
                  <a:pt x="88" y="30"/>
                  <a:pt x="88" y="50"/>
                </a:cubicBezTo>
                <a:cubicBezTo>
                  <a:pt x="88" y="70"/>
                  <a:pt x="72" y="86"/>
                  <a:pt x="51" y="86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6" name="组合 22"/>
          <p:cNvGrpSpPr>
            <a:grpSpLocks/>
          </p:cNvGrpSpPr>
          <p:nvPr/>
        </p:nvGrpSpPr>
        <p:grpSpPr bwMode="auto">
          <a:xfrm>
            <a:off x="8474316" y="1774547"/>
            <a:ext cx="686086" cy="515699"/>
            <a:chOff x="0" y="0"/>
            <a:chExt cx="514350" cy="386732"/>
          </a:xfrm>
          <a:solidFill>
            <a:schemeClr val="bg1"/>
          </a:solidFill>
        </p:grpSpPr>
        <p:sp>
          <p:nvSpPr>
            <p:cNvPr id="8" name="Freeform 1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27969"/>
              <a:ext cx="514350" cy="258763"/>
            </a:xfrm>
            <a:custGeom>
              <a:avLst/>
              <a:gdLst>
                <a:gd name="T0" fmla="*/ 816530516 w 324"/>
                <a:gd name="T1" fmla="*/ 0 h 163"/>
                <a:gd name="T2" fmla="*/ 680442130 w 324"/>
                <a:gd name="T3" fmla="*/ 410787002 h 163"/>
                <a:gd name="T4" fmla="*/ 0 w 324"/>
                <a:gd name="T5" fmla="*/ 410787002 h 163"/>
                <a:gd name="T6" fmla="*/ 136088436 w 324"/>
                <a:gd name="T7" fmla="*/ 0 h 163"/>
                <a:gd name="T8" fmla="*/ 816530516 w 324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4"/>
                <a:gd name="T16" fmla="*/ 0 h 163"/>
                <a:gd name="T17" fmla="*/ 324 w 324"/>
                <a:gd name="T18" fmla="*/ 163 h 1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4" h="163">
                  <a:moveTo>
                    <a:pt x="324" y="0"/>
                  </a:moveTo>
                  <a:lnTo>
                    <a:pt x="270" y="163"/>
                  </a:lnTo>
                  <a:lnTo>
                    <a:pt x="0" y="163"/>
                  </a:lnTo>
                  <a:lnTo>
                    <a:pt x="54" y="0"/>
                  </a:lnTo>
                  <a:lnTo>
                    <a:pt x="324" y="0"/>
                  </a:lnTo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9" name="Freeform 12"/>
            <p:cNvSpPr>
              <a:spLocks noChangeArrowheads="1"/>
            </p:cNvSpPr>
            <p:nvPr/>
          </p:nvSpPr>
          <p:spPr bwMode="auto">
            <a:xfrm>
              <a:off x="5550" y="0"/>
              <a:ext cx="449262" cy="338138"/>
            </a:xfrm>
            <a:custGeom>
              <a:avLst/>
              <a:gdLst>
                <a:gd name="T0" fmla="*/ 110886753 w 283"/>
                <a:gd name="T1" fmla="*/ 204133743 h 213"/>
                <a:gd name="T2" fmla="*/ 123486721 w 283"/>
                <a:gd name="T3" fmla="*/ 178932150 h 213"/>
                <a:gd name="T4" fmla="*/ 148688245 w 283"/>
                <a:gd name="T5" fmla="*/ 178932150 h 213"/>
                <a:gd name="T6" fmla="*/ 713202522 w 283"/>
                <a:gd name="T7" fmla="*/ 178932150 h 213"/>
                <a:gd name="T8" fmla="*/ 713202522 w 283"/>
                <a:gd name="T9" fmla="*/ 108367691 h 213"/>
                <a:gd name="T10" fmla="*/ 463708232 w 283"/>
                <a:gd name="T11" fmla="*/ 108367691 h 213"/>
                <a:gd name="T12" fmla="*/ 375502007 w 283"/>
                <a:gd name="T13" fmla="*/ 0 h 213"/>
                <a:gd name="T14" fmla="*/ 45362755 w 283"/>
                <a:gd name="T15" fmla="*/ 0 h 213"/>
                <a:gd name="T16" fmla="*/ 0 w 283"/>
                <a:gd name="T17" fmla="*/ 108367691 h 213"/>
                <a:gd name="T18" fmla="*/ 0 w 283"/>
                <a:gd name="T19" fmla="*/ 536794913 h 213"/>
                <a:gd name="T20" fmla="*/ 110886753 w 283"/>
                <a:gd name="T21" fmla="*/ 2041337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3"/>
                <a:gd name="T34" fmla="*/ 0 h 213"/>
                <a:gd name="T35" fmla="*/ 283 w 283"/>
                <a:gd name="T36" fmla="*/ 213 h 2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3" h="213">
                  <a:moveTo>
                    <a:pt x="44" y="81"/>
                  </a:moveTo>
                  <a:lnTo>
                    <a:pt x="49" y="71"/>
                  </a:lnTo>
                  <a:lnTo>
                    <a:pt x="59" y="71"/>
                  </a:lnTo>
                  <a:lnTo>
                    <a:pt x="283" y="71"/>
                  </a:lnTo>
                  <a:lnTo>
                    <a:pt x="283" y="43"/>
                  </a:lnTo>
                  <a:lnTo>
                    <a:pt x="184" y="43"/>
                  </a:lnTo>
                  <a:lnTo>
                    <a:pt x="149" y="0"/>
                  </a:lnTo>
                  <a:lnTo>
                    <a:pt x="18" y="0"/>
                  </a:lnTo>
                  <a:lnTo>
                    <a:pt x="0" y="43"/>
                  </a:lnTo>
                  <a:lnTo>
                    <a:pt x="0" y="213"/>
                  </a:lnTo>
                  <a:lnTo>
                    <a:pt x="44" y="8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</p:grpSp>
      <p:sp>
        <p:nvSpPr>
          <p:cNvPr id="30725" name="Oval 9"/>
          <p:cNvSpPr>
            <a:spLocks noChangeArrowheads="1"/>
          </p:cNvSpPr>
          <p:nvPr/>
        </p:nvSpPr>
        <p:spPr bwMode="auto">
          <a:xfrm>
            <a:off x="82010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26" name="Oval 9"/>
          <p:cNvSpPr>
            <a:spLocks noChangeArrowheads="1"/>
          </p:cNvSpPr>
          <p:nvPr/>
        </p:nvSpPr>
        <p:spPr bwMode="auto">
          <a:xfrm>
            <a:off x="9750425" y="146685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27" name="Freeform 5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9991725" y="1730375"/>
            <a:ext cx="665163" cy="692150"/>
          </a:xfrm>
          <a:custGeom>
            <a:avLst/>
            <a:gdLst>
              <a:gd name="T0" fmla="*/ 2147483647 w 133"/>
              <a:gd name="T1" fmla="*/ 2147483647 h 138"/>
              <a:gd name="T2" fmla="*/ 2147483647 w 133"/>
              <a:gd name="T3" fmla="*/ 2147483647 h 138"/>
              <a:gd name="T4" fmla="*/ 2147483647 w 133"/>
              <a:gd name="T5" fmla="*/ 2147483647 h 138"/>
              <a:gd name="T6" fmla="*/ 2147483647 w 133"/>
              <a:gd name="T7" fmla="*/ 2147483647 h 138"/>
              <a:gd name="T8" fmla="*/ 2147483647 w 133"/>
              <a:gd name="T9" fmla="*/ 2147483647 h 138"/>
              <a:gd name="T10" fmla="*/ 2147483647 w 133"/>
              <a:gd name="T11" fmla="*/ 0 h 138"/>
              <a:gd name="T12" fmla="*/ 0 w 133"/>
              <a:gd name="T13" fmla="*/ 2147483647 h 138"/>
              <a:gd name="T14" fmla="*/ 2147483647 w 133"/>
              <a:gd name="T15" fmla="*/ 2147483647 h 138"/>
              <a:gd name="T16" fmla="*/ 2147483647 w 133"/>
              <a:gd name="T17" fmla="*/ 2147483647 h 138"/>
              <a:gd name="T18" fmla="*/ 2147483647 w 133"/>
              <a:gd name="T19" fmla="*/ 2147483647 h 138"/>
              <a:gd name="T20" fmla="*/ 2147483647 w 133"/>
              <a:gd name="T21" fmla="*/ 2147483647 h 138"/>
              <a:gd name="T22" fmla="*/ 2147483647 w 133"/>
              <a:gd name="T23" fmla="*/ 2147483647 h 138"/>
              <a:gd name="T24" fmla="*/ 2147483647 w 133"/>
              <a:gd name="T25" fmla="*/ 2147483647 h 138"/>
              <a:gd name="T26" fmla="*/ 2147483647 w 133"/>
              <a:gd name="T27" fmla="*/ 2147483647 h 138"/>
              <a:gd name="T28" fmla="*/ 2147483647 w 133"/>
              <a:gd name="T29" fmla="*/ 2147483647 h 138"/>
              <a:gd name="T30" fmla="*/ 2147483647 w 133"/>
              <a:gd name="T31" fmla="*/ 2147483647 h 138"/>
              <a:gd name="T32" fmla="*/ 2147483647 w 133"/>
              <a:gd name="T33" fmla="*/ 2147483647 h 138"/>
              <a:gd name="T34" fmla="*/ 2147483647 w 133"/>
              <a:gd name="T35" fmla="*/ 2147483647 h 138"/>
              <a:gd name="T36" fmla="*/ 2147483647 w 133"/>
              <a:gd name="T37" fmla="*/ 2147483647 h 138"/>
              <a:gd name="T38" fmla="*/ 2147483647 w 133"/>
              <a:gd name="T39" fmla="*/ 2147483647 h 1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33"/>
              <a:gd name="T61" fmla="*/ 0 h 138"/>
              <a:gd name="T62" fmla="*/ 133 w 133"/>
              <a:gd name="T63" fmla="*/ 138 h 13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33" h="138">
                <a:moveTo>
                  <a:pt x="129" y="119"/>
                </a:moveTo>
                <a:cubicBezTo>
                  <a:pt x="104" y="93"/>
                  <a:pt x="104" y="93"/>
                  <a:pt x="104" y="93"/>
                </a:cubicBezTo>
                <a:cubicBezTo>
                  <a:pt x="102" y="90"/>
                  <a:pt x="97" y="89"/>
                  <a:pt x="93" y="90"/>
                </a:cubicBezTo>
                <a:cubicBezTo>
                  <a:pt x="90" y="86"/>
                  <a:pt x="90" y="86"/>
                  <a:pt x="90" y="86"/>
                </a:cubicBezTo>
                <a:cubicBezTo>
                  <a:pt x="98" y="77"/>
                  <a:pt x="103" y="65"/>
                  <a:pt x="103" y="52"/>
                </a:cubicBezTo>
                <a:cubicBezTo>
                  <a:pt x="103" y="23"/>
                  <a:pt x="80" y="0"/>
                  <a:pt x="51" y="0"/>
                </a:cubicBezTo>
                <a:cubicBezTo>
                  <a:pt x="23" y="0"/>
                  <a:pt x="0" y="23"/>
                  <a:pt x="0" y="52"/>
                </a:cubicBezTo>
                <a:cubicBezTo>
                  <a:pt x="0" y="80"/>
                  <a:pt x="23" y="103"/>
                  <a:pt x="51" y="103"/>
                </a:cubicBezTo>
                <a:cubicBezTo>
                  <a:pt x="63" y="103"/>
                  <a:pt x="73" y="99"/>
                  <a:pt x="82" y="93"/>
                </a:cubicBezTo>
                <a:cubicBezTo>
                  <a:pt x="86" y="97"/>
                  <a:pt x="86" y="97"/>
                  <a:pt x="86" y="97"/>
                </a:cubicBezTo>
                <a:cubicBezTo>
                  <a:pt x="84" y="101"/>
                  <a:pt x="85" y="106"/>
                  <a:pt x="88" y="109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5" y="137"/>
                  <a:pt x="118" y="138"/>
                  <a:pt x="121" y="138"/>
                </a:cubicBezTo>
                <a:cubicBezTo>
                  <a:pt x="124" y="138"/>
                  <a:pt x="126" y="137"/>
                  <a:pt x="129" y="135"/>
                </a:cubicBezTo>
                <a:cubicBezTo>
                  <a:pt x="133" y="131"/>
                  <a:pt x="133" y="124"/>
                  <a:pt x="129" y="119"/>
                </a:cubicBezTo>
                <a:close/>
                <a:moveTo>
                  <a:pt x="51" y="84"/>
                </a:moveTo>
                <a:cubicBezTo>
                  <a:pt x="33" y="84"/>
                  <a:pt x="19" y="70"/>
                  <a:pt x="19" y="52"/>
                </a:cubicBezTo>
                <a:cubicBezTo>
                  <a:pt x="19" y="33"/>
                  <a:pt x="33" y="19"/>
                  <a:pt x="51" y="19"/>
                </a:cubicBezTo>
                <a:cubicBezTo>
                  <a:pt x="70" y="19"/>
                  <a:pt x="84" y="33"/>
                  <a:pt x="84" y="52"/>
                </a:cubicBezTo>
                <a:cubicBezTo>
                  <a:pt x="84" y="70"/>
                  <a:pt x="70" y="84"/>
                  <a:pt x="51" y="8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14" name="组合 30"/>
          <p:cNvGrpSpPr>
            <a:grpSpLocks/>
          </p:cNvGrpSpPr>
          <p:nvPr/>
        </p:nvGrpSpPr>
        <p:grpSpPr bwMode="auto">
          <a:xfrm>
            <a:off x="6909133" y="3246935"/>
            <a:ext cx="770787" cy="565213"/>
            <a:chOff x="0" y="0"/>
            <a:chExt cx="577850" cy="423863"/>
          </a:xfrm>
          <a:solidFill>
            <a:schemeClr val="bg1"/>
          </a:solidFill>
        </p:grpSpPr>
        <p:sp>
          <p:nvSpPr>
            <p:cNvPr id="16" name="Freeform 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01637" cy="382588"/>
            </a:xfrm>
            <a:custGeom>
              <a:avLst/>
              <a:gdLst>
                <a:gd name="T0" fmla="*/ 549495798 w 107"/>
                <a:gd name="T1" fmla="*/ 1055174106 h 102"/>
                <a:gd name="T2" fmla="*/ 549495798 w 107"/>
                <a:gd name="T3" fmla="*/ 1055174106 h 102"/>
                <a:gd name="T4" fmla="*/ 535404725 w 107"/>
                <a:gd name="T5" fmla="*/ 1055174106 h 102"/>
                <a:gd name="T6" fmla="*/ 338152100 w 107"/>
                <a:gd name="T7" fmla="*/ 1139587247 h 102"/>
                <a:gd name="T8" fmla="*/ 394508886 w 107"/>
                <a:gd name="T9" fmla="*/ 998896179 h 102"/>
                <a:gd name="T10" fmla="*/ 352239419 w 107"/>
                <a:gd name="T11" fmla="*/ 970760731 h 102"/>
                <a:gd name="T12" fmla="*/ 140895780 w 107"/>
                <a:gd name="T13" fmla="*/ 619034935 h 102"/>
                <a:gd name="T14" fmla="*/ 817199920 w 107"/>
                <a:gd name="T15" fmla="*/ 126621645 h 102"/>
                <a:gd name="T16" fmla="*/ 1324426251 w 107"/>
                <a:gd name="T17" fmla="*/ 295447986 h 102"/>
                <a:gd name="T18" fmla="*/ 1423052505 w 107"/>
                <a:gd name="T19" fmla="*/ 295447986 h 102"/>
                <a:gd name="T20" fmla="*/ 1507591439 w 107"/>
                <a:gd name="T21" fmla="*/ 295447986 h 102"/>
                <a:gd name="T22" fmla="*/ 817199920 w 107"/>
                <a:gd name="T23" fmla="*/ 0 h 102"/>
                <a:gd name="T24" fmla="*/ 0 w 107"/>
                <a:gd name="T25" fmla="*/ 619034935 h 102"/>
                <a:gd name="T26" fmla="*/ 225434713 w 107"/>
                <a:gd name="T27" fmla="*/ 1041104624 h 102"/>
                <a:gd name="T28" fmla="*/ 84538963 w 107"/>
                <a:gd name="T29" fmla="*/ 1435035115 h 102"/>
                <a:gd name="T30" fmla="*/ 253613166 w 107"/>
                <a:gd name="T31" fmla="*/ 1336552493 h 102"/>
                <a:gd name="T32" fmla="*/ 535404725 w 107"/>
                <a:gd name="T33" fmla="*/ 1195861424 h 102"/>
                <a:gd name="T34" fmla="*/ 718569912 w 107"/>
                <a:gd name="T35" fmla="*/ 1238069870 h 102"/>
                <a:gd name="T36" fmla="*/ 634034732 w 107"/>
                <a:gd name="T37" fmla="*/ 1083309319 h 102"/>
                <a:gd name="T38" fmla="*/ 549495798 w 107"/>
                <a:gd name="T39" fmla="*/ 1055174106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07"/>
                <a:gd name="T61" fmla="*/ 0 h 102"/>
                <a:gd name="T62" fmla="*/ 107 w 107"/>
                <a:gd name="T63" fmla="*/ 102 h 10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07" h="102">
                  <a:moveTo>
                    <a:pt x="39" y="75"/>
                  </a:moveTo>
                  <a:cubicBezTo>
                    <a:pt x="39" y="75"/>
                    <a:pt x="39" y="75"/>
                    <a:pt x="39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5"/>
                    <a:pt x="35" y="75"/>
                    <a:pt x="24" y="8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15" y="62"/>
                    <a:pt x="10" y="53"/>
                    <a:pt x="10" y="44"/>
                  </a:cubicBezTo>
                  <a:cubicBezTo>
                    <a:pt x="10" y="25"/>
                    <a:pt x="31" y="9"/>
                    <a:pt x="58" y="9"/>
                  </a:cubicBezTo>
                  <a:cubicBezTo>
                    <a:pt x="72" y="9"/>
                    <a:pt x="85" y="14"/>
                    <a:pt x="94" y="21"/>
                  </a:cubicBezTo>
                  <a:cubicBezTo>
                    <a:pt x="96" y="21"/>
                    <a:pt x="98" y="21"/>
                    <a:pt x="101" y="21"/>
                  </a:cubicBezTo>
                  <a:cubicBezTo>
                    <a:pt x="103" y="21"/>
                    <a:pt x="105" y="21"/>
                    <a:pt x="107" y="21"/>
                  </a:cubicBezTo>
                  <a:cubicBezTo>
                    <a:pt x="97" y="8"/>
                    <a:pt x="79" y="0"/>
                    <a:pt x="58" y="0"/>
                  </a:cubicBezTo>
                  <a:cubicBezTo>
                    <a:pt x="26" y="0"/>
                    <a:pt x="0" y="19"/>
                    <a:pt x="0" y="44"/>
                  </a:cubicBezTo>
                  <a:cubicBezTo>
                    <a:pt x="0" y="55"/>
                    <a:pt x="6" y="66"/>
                    <a:pt x="16" y="74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25" y="91"/>
                    <a:pt x="35" y="86"/>
                    <a:pt x="38" y="85"/>
                  </a:cubicBezTo>
                  <a:cubicBezTo>
                    <a:pt x="42" y="86"/>
                    <a:pt x="47" y="87"/>
                    <a:pt x="51" y="88"/>
                  </a:cubicBezTo>
                  <a:cubicBezTo>
                    <a:pt x="48" y="84"/>
                    <a:pt x="46" y="81"/>
                    <a:pt x="45" y="77"/>
                  </a:cubicBezTo>
                  <a:cubicBezTo>
                    <a:pt x="43" y="76"/>
                    <a:pt x="41" y="76"/>
                    <a:pt x="39" y="75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17" name="Freeform 8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179388" y="96838"/>
              <a:ext cx="398462" cy="327025"/>
            </a:xfrm>
            <a:custGeom>
              <a:avLst/>
              <a:gdLst>
                <a:gd name="T0" fmla="*/ 1497848769 w 106"/>
                <a:gd name="T1" fmla="*/ 551044684 h 87"/>
                <a:gd name="T2" fmla="*/ 748924385 w 106"/>
                <a:gd name="T3" fmla="*/ 0 h 87"/>
                <a:gd name="T4" fmla="*/ 0 w 106"/>
                <a:gd name="T5" fmla="*/ 551044684 h 87"/>
                <a:gd name="T6" fmla="*/ 748924385 w 106"/>
                <a:gd name="T7" fmla="*/ 1102093128 h 87"/>
                <a:gd name="T8" fmla="*/ 1031539350 w 106"/>
                <a:gd name="T9" fmla="*/ 1059703937 h 87"/>
                <a:gd name="T10" fmla="*/ 1342411043 w 106"/>
                <a:gd name="T11" fmla="*/ 1229256942 h 87"/>
                <a:gd name="T12" fmla="*/ 1243498519 w 106"/>
                <a:gd name="T13" fmla="*/ 960799348 h 87"/>
                <a:gd name="T14" fmla="*/ 1497848769 w 106"/>
                <a:gd name="T15" fmla="*/ 551044684 h 87"/>
                <a:gd name="T16" fmla="*/ 1144582235 w 106"/>
                <a:gd name="T17" fmla="*/ 734727421 h 87"/>
                <a:gd name="T18" fmla="*/ 367397012 w 106"/>
                <a:gd name="T19" fmla="*/ 734727421 h 87"/>
                <a:gd name="T20" fmla="*/ 367397012 w 106"/>
                <a:gd name="T21" fmla="*/ 664082528 h 87"/>
                <a:gd name="T22" fmla="*/ 1144582235 w 106"/>
                <a:gd name="T23" fmla="*/ 664082528 h 87"/>
                <a:gd name="T24" fmla="*/ 1144582235 w 106"/>
                <a:gd name="T25" fmla="*/ 734727421 h 87"/>
                <a:gd name="T26" fmla="*/ 1144582235 w 106"/>
                <a:gd name="T27" fmla="*/ 579304145 h 87"/>
                <a:gd name="T28" fmla="*/ 367397012 w 106"/>
                <a:gd name="T29" fmla="*/ 579304145 h 87"/>
                <a:gd name="T30" fmla="*/ 367397012 w 106"/>
                <a:gd name="T31" fmla="*/ 508659252 h 87"/>
                <a:gd name="T32" fmla="*/ 1144582235 w 106"/>
                <a:gd name="T33" fmla="*/ 508659252 h 87"/>
                <a:gd name="T34" fmla="*/ 1144582235 w 106"/>
                <a:gd name="T35" fmla="*/ 579304145 h 87"/>
                <a:gd name="T36" fmla="*/ 1144582235 w 106"/>
                <a:gd name="T37" fmla="*/ 438010483 h 87"/>
                <a:gd name="T38" fmla="*/ 367397012 w 106"/>
                <a:gd name="T39" fmla="*/ 438010483 h 87"/>
                <a:gd name="T40" fmla="*/ 367397012 w 106"/>
                <a:gd name="T41" fmla="*/ 367365590 h 87"/>
                <a:gd name="T42" fmla="*/ 1144582235 w 106"/>
                <a:gd name="T43" fmla="*/ 367365590 h 87"/>
                <a:gd name="T44" fmla="*/ 1144582235 w 106"/>
                <a:gd name="T45" fmla="*/ 438010483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6"/>
                <a:gd name="T70" fmla="*/ 0 h 87"/>
                <a:gd name="T71" fmla="*/ 106 w 106"/>
                <a:gd name="T72" fmla="*/ 87 h 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6" h="87">
                  <a:moveTo>
                    <a:pt x="106" y="39"/>
                  </a:moveTo>
                  <a:cubicBezTo>
                    <a:pt x="106" y="17"/>
                    <a:pt x="82" y="0"/>
                    <a:pt x="53" y="0"/>
                  </a:cubicBezTo>
                  <a:cubicBezTo>
                    <a:pt x="23" y="0"/>
                    <a:pt x="0" y="17"/>
                    <a:pt x="0" y="39"/>
                  </a:cubicBezTo>
                  <a:cubicBezTo>
                    <a:pt x="0" y="61"/>
                    <a:pt x="23" y="78"/>
                    <a:pt x="53" y="78"/>
                  </a:cubicBezTo>
                  <a:cubicBezTo>
                    <a:pt x="60" y="78"/>
                    <a:pt x="66" y="77"/>
                    <a:pt x="73" y="75"/>
                  </a:cubicBezTo>
                  <a:cubicBezTo>
                    <a:pt x="75" y="75"/>
                    <a:pt x="95" y="87"/>
                    <a:pt x="95" y="87"/>
                  </a:cubicBezTo>
                  <a:cubicBezTo>
                    <a:pt x="88" y="68"/>
                    <a:pt x="88" y="68"/>
                    <a:pt x="88" y="68"/>
                  </a:cubicBezTo>
                  <a:cubicBezTo>
                    <a:pt x="99" y="61"/>
                    <a:pt x="106" y="50"/>
                    <a:pt x="106" y="39"/>
                  </a:cubicBezTo>
                  <a:close/>
                  <a:moveTo>
                    <a:pt x="81" y="5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81" y="47"/>
                    <a:pt x="81" y="47"/>
                    <a:pt x="81" y="47"/>
                  </a:cubicBezTo>
                  <a:lnTo>
                    <a:pt x="81" y="52"/>
                  </a:lnTo>
                  <a:close/>
                  <a:moveTo>
                    <a:pt x="81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81" y="36"/>
                    <a:pt x="81" y="36"/>
                    <a:pt x="81" y="36"/>
                  </a:cubicBezTo>
                  <a:lnTo>
                    <a:pt x="81" y="41"/>
                  </a:lnTo>
                  <a:close/>
                  <a:moveTo>
                    <a:pt x="81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81" y="26"/>
                    <a:pt x="81" y="26"/>
                    <a:pt x="81" y="26"/>
                  </a:cubicBezTo>
                  <a:lnTo>
                    <a:pt x="81" y="3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</p:grpSp>
      <p:sp>
        <p:nvSpPr>
          <p:cNvPr id="30729" name="Oval 9"/>
          <p:cNvSpPr>
            <a:spLocks noChangeArrowheads="1"/>
          </p:cNvSpPr>
          <p:nvPr/>
        </p:nvSpPr>
        <p:spPr bwMode="auto">
          <a:xfrm>
            <a:off x="6684963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0" name="Oval 9"/>
          <p:cNvSpPr>
            <a:spLocks noChangeArrowheads="1"/>
          </p:cNvSpPr>
          <p:nvPr/>
        </p:nvSpPr>
        <p:spPr bwMode="auto">
          <a:xfrm>
            <a:off x="820102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1" name="Freeform 9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8501063" y="3327400"/>
            <a:ext cx="604837" cy="527050"/>
          </a:xfrm>
          <a:custGeom>
            <a:avLst/>
            <a:gdLst>
              <a:gd name="T0" fmla="*/ 2147483647 w 121"/>
              <a:gd name="T1" fmla="*/ 0 h 105"/>
              <a:gd name="T2" fmla="*/ 2147483647 w 121"/>
              <a:gd name="T3" fmla="*/ 0 h 105"/>
              <a:gd name="T4" fmla="*/ 0 w 121"/>
              <a:gd name="T5" fmla="*/ 2147483647 h 105"/>
              <a:gd name="T6" fmla="*/ 0 w 121"/>
              <a:gd name="T7" fmla="*/ 2147483647 h 105"/>
              <a:gd name="T8" fmla="*/ 2147483647 w 121"/>
              <a:gd name="T9" fmla="*/ 2147483647 h 105"/>
              <a:gd name="T10" fmla="*/ 2147483647 w 121"/>
              <a:gd name="T11" fmla="*/ 2147483647 h 105"/>
              <a:gd name="T12" fmla="*/ 2147483647 w 121"/>
              <a:gd name="T13" fmla="*/ 2147483647 h 105"/>
              <a:gd name="T14" fmla="*/ 2147483647 w 121"/>
              <a:gd name="T15" fmla="*/ 2147483647 h 105"/>
              <a:gd name="T16" fmla="*/ 2147483647 w 121"/>
              <a:gd name="T17" fmla="*/ 2147483647 h 105"/>
              <a:gd name="T18" fmla="*/ 2147483647 w 121"/>
              <a:gd name="T19" fmla="*/ 2147483647 h 105"/>
              <a:gd name="T20" fmla="*/ 2147483647 w 121"/>
              <a:gd name="T21" fmla="*/ 2147483647 h 105"/>
              <a:gd name="T22" fmla="*/ 2147483647 w 121"/>
              <a:gd name="T23" fmla="*/ 0 h 105"/>
              <a:gd name="T24" fmla="*/ 2147483647 w 121"/>
              <a:gd name="T25" fmla="*/ 2147483647 h 105"/>
              <a:gd name="T26" fmla="*/ 2147483647 w 121"/>
              <a:gd name="T27" fmla="*/ 2147483647 h 105"/>
              <a:gd name="T28" fmla="*/ 2147483647 w 121"/>
              <a:gd name="T29" fmla="*/ 2147483647 h 105"/>
              <a:gd name="T30" fmla="*/ 2147483647 w 121"/>
              <a:gd name="T31" fmla="*/ 2147483647 h 105"/>
              <a:gd name="T32" fmla="*/ 2147483647 w 121"/>
              <a:gd name="T33" fmla="*/ 2147483647 h 105"/>
              <a:gd name="T34" fmla="*/ 2147483647 w 121"/>
              <a:gd name="T35" fmla="*/ 2147483647 h 105"/>
              <a:gd name="T36" fmla="*/ 2147483647 w 121"/>
              <a:gd name="T37" fmla="*/ 2147483647 h 105"/>
              <a:gd name="T38" fmla="*/ 2147483647 w 121"/>
              <a:gd name="T39" fmla="*/ 2147483647 h 105"/>
              <a:gd name="T40" fmla="*/ 2147483647 w 121"/>
              <a:gd name="T41" fmla="*/ 2147483647 h 105"/>
              <a:gd name="T42" fmla="*/ 2147483647 w 121"/>
              <a:gd name="T43" fmla="*/ 2147483647 h 105"/>
              <a:gd name="T44" fmla="*/ 2147483647 w 121"/>
              <a:gd name="T45" fmla="*/ 2147483647 h 105"/>
              <a:gd name="T46" fmla="*/ 2147483647 w 121"/>
              <a:gd name="T47" fmla="*/ 2147483647 h 105"/>
              <a:gd name="T48" fmla="*/ 2147483647 w 121"/>
              <a:gd name="T49" fmla="*/ 2147483647 h 105"/>
              <a:gd name="T50" fmla="*/ 2147483647 w 121"/>
              <a:gd name="T51" fmla="*/ 2147483647 h 105"/>
              <a:gd name="T52" fmla="*/ 2147483647 w 121"/>
              <a:gd name="T53" fmla="*/ 2147483647 h 1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21"/>
              <a:gd name="T82" fmla="*/ 0 h 105"/>
              <a:gd name="T83" fmla="*/ 121 w 121"/>
              <a:gd name="T84" fmla="*/ 105 h 10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21" h="105">
                <a:moveTo>
                  <a:pt x="104" y="0"/>
                </a:move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72"/>
                  <a:pt x="8" y="80"/>
                  <a:pt x="17" y="80"/>
                </a:cubicBezTo>
                <a:cubicBezTo>
                  <a:pt x="31" y="80"/>
                  <a:pt x="31" y="80"/>
                  <a:pt x="31" y="80"/>
                </a:cubicBezTo>
                <a:cubicBezTo>
                  <a:pt x="13" y="105"/>
                  <a:pt x="13" y="105"/>
                  <a:pt x="13" y="105"/>
                </a:cubicBezTo>
                <a:cubicBezTo>
                  <a:pt x="64" y="80"/>
                  <a:pt x="64" y="80"/>
                  <a:pt x="6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13" y="80"/>
                  <a:pt x="121" y="72"/>
                  <a:pt x="121" y="63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8"/>
                  <a:pt x="113" y="0"/>
                  <a:pt x="104" y="0"/>
                </a:cubicBezTo>
                <a:close/>
                <a:moveTo>
                  <a:pt x="35" y="48"/>
                </a:moveTo>
                <a:cubicBezTo>
                  <a:pt x="31" y="48"/>
                  <a:pt x="28" y="44"/>
                  <a:pt x="28" y="40"/>
                </a:cubicBezTo>
                <a:cubicBezTo>
                  <a:pt x="28" y="36"/>
                  <a:pt x="31" y="33"/>
                  <a:pt x="35" y="33"/>
                </a:cubicBezTo>
                <a:cubicBezTo>
                  <a:pt x="39" y="33"/>
                  <a:pt x="42" y="36"/>
                  <a:pt x="42" y="40"/>
                </a:cubicBezTo>
                <a:cubicBezTo>
                  <a:pt x="42" y="44"/>
                  <a:pt x="39" y="48"/>
                  <a:pt x="35" y="48"/>
                </a:cubicBezTo>
                <a:close/>
                <a:moveTo>
                  <a:pt x="61" y="48"/>
                </a:moveTo>
                <a:cubicBezTo>
                  <a:pt x="57" y="48"/>
                  <a:pt x="53" y="44"/>
                  <a:pt x="53" y="40"/>
                </a:cubicBezTo>
                <a:cubicBezTo>
                  <a:pt x="53" y="36"/>
                  <a:pt x="57" y="33"/>
                  <a:pt x="61" y="33"/>
                </a:cubicBezTo>
                <a:cubicBezTo>
                  <a:pt x="65" y="33"/>
                  <a:pt x="68" y="36"/>
                  <a:pt x="68" y="40"/>
                </a:cubicBezTo>
                <a:cubicBezTo>
                  <a:pt x="68" y="44"/>
                  <a:pt x="65" y="48"/>
                  <a:pt x="61" y="48"/>
                </a:cubicBezTo>
                <a:close/>
                <a:moveTo>
                  <a:pt x="86" y="48"/>
                </a:moveTo>
                <a:cubicBezTo>
                  <a:pt x="82" y="48"/>
                  <a:pt x="79" y="44"/>
                  <a:pt x="79" y="40"/>
                </a:cubicBezTo>
                <a:cubicBezTo>
                  <a:pt x="79" y="36"/>
                  <a:pt x="82" y="33"/>
                  <a:pt x="86" y="33"/>
                </a:cubicBezTo>
                <a:cubicBezTo>
                  <a:pt x="90" y="33"/>
                  <a:pt x="94" y="36"/>
                  <a:pt x="94" y="40"/>
                </a:cubicBezTo>
                <a:cubicBezTo>
                  <a:pt x="94" y="44"/>
                  <a:pt x="90" y="48"/>
                  <a:pt x="86" y="48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2" name="Oval 9"/>
          <p:cNvSpPr>
            <a:spLocks noChangeArrowheads="1"/>
          </p:cNvSpPr>
          <p:nvPr/>
        </p:nvSpPr>
        <p:spPr bwMode="auto">
          <a:xfrm>
            <a:off x="670242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3" name="Freeform 6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6992938" y="4775200"/>
            <a:ext cx="671512" cy="715963"/>
          </a:xfrm>
          <a:custGeom>
            <a:avLst/>
            <a:gdLst>
              <a:gd name="T0" fmla="*/ 2147483647 w 134"/>
              <a:gd name="T1" fmla="*/ 2147483647 h 143"/>
              <a:gd name="T2" fmla="*/ 2147483647 w 134"/>
              <a:gd name="T3" fmla="*/ 2147483647 h 143"/>
              <a:gd name="T4" fmla="*/ 2147483647 w 134"/>
              <a:gd name="T5" fmla="*/ 2147483647 h 143"/>
              <a:gd name="T6" fmla="*/ 2147483647 w 134"/>
              <a:gd name="T7" fmla="*/ 2147483647 h 143"/>
              <a:gd name="T8" fmla="*/ 2147483647 w 134"/>
              <a:gd name="T9" fmla="*/ 2147483647 h 143"/>
              <a:gd name="T10" fmla="*/ 2147483647 w 134"/>
              <a:gd name="T11" fmla="*/ 2147483647 h 143"/>
              <a:gd name="T12" fmla="*/ 2147483647 w 134"/>
              <a:gd name="T13" fmla="*/ 2147483647 h 143"/>
              <a:gd name="T14" fmla="*/ 2147483647 w 134"/>
              <a:gd name="T15" fmla="*/ 2147483647 h 143"/>
              <a:gd name="T16" fmla="*/ 2147483647 w 134"/>
              <a:gd name="T17" fmla="*/ 2147483647 h 143"/>
              <a:gd name="T18" fmla="*/ 2147483647 w 134"/>
              <a:gd name="T19" fmla="*/ 2147483647 h 143"/>
              <a:gd name="T20" fmla="*/ 2147483647 w 134"/>
              <a:gd name="T21" fmla="*/ 2147483647 h 143"/>
              <a:gd name="T22" fmla="*/ 2147483647 w 134"/>
              <a:gd name="T23" fmla="*/ 2147483647 h 143"/>
              <a:gd name="T24" fmla="*/ 2147483647 w 134"/>
              <a:gd name="T25" fmla="*/ 2147483647 h 143"/>
              <a:gd name="T26" fmla="*/ 2147483647 w 134"/>
              <a:gd name="T27" fmla="*/ 2147483647 h 143"/>
              <a:gd name="T28" fmla="*/ 2147483647 w 134"/>
              <a:gd name="T29" fmla="*/ 2147483647 h 143"/>
              <a:gd name="T30" fmla="*/ 2147483647 w 134"/>
              <a:gd name="T31" fmla="*/ 2147483647 h 143"/>
              <a:gd name="T32" fmla="*/ 2147483647 w 134"/>
              <a:gd name="T33" fmla="*/ 2147483647 h 143"/>
              <a:gd name="T34" fmla="*/ 2147483647 w 134"/>
              <a:gd name="T35" fmla="*/ 2147483647 h 143"/>
              <a:gd name="T36" fmla="*/ 2147483647 w 134"/>
              <a:gd name="T37" fmla="*/ 2147483647 h 143"/>
              <a:gd name="T38" fmla="*/ 2147483647 w 134"/>
              <a:gd name="T39" fmla="*/ 2147483647 h 143"/>
              <a:gd name="T40" fmla="*/ 2147483647 w 134"/>
              <a:gd name="T41" fmla="*/ 2147483647 h 143"/>
              <a:gd name="T42" fmla="*/ 2147483647 w 134"/>
              <a:gd name="T43" fmla="*/ 2147483647 h 143"/>
              <a:gd name="T44" fmla="*/ 2147483647 w 134"/>
              <a:gd name="T45" fmla="*/ 2147483647 h 143"/>
              <a:gd name="T46" fmla="*/ 2147483647 w 134"/>
              <a:gd name="T47" fmla="*/ 2147483647 h 143"/>
              <a:gd name="T48" fmla="*/ 2147483647 w 134"/>
              <a:gd name="T49" fmla="*/ 2147483647 h 143"/>
              <a:gd name="T50" fmla="*/ 2147483647 w 134"/>
              <a:gd name="T51" fmla="*/ 2147483647 h 143"/>
              <a:gd name="T52" fmla="*/ 2147483647 w 134"/>
              <a:gd name="T53" fmla="*/ 2147483647 h 143"/>
              <a:gd name="T54" fmla="*/ 2147483647 w 134"/>
              <a:gd name="T55" fmla="*/ 2147483647 h 143"/>
              <a:gd name="T56" fmla="*/ 2147483647 w 134"/>
              <a:gd name="T57" fmla="*/ 2147483647 h 143"/>
              <a:gd name="T58" fmla="*/ 2147483647 w 134"/>
              <a:gd name="T59" fmla="*/ 2147483647 h 143"/>
              <a:gd name="T60" fmla="*/ 2147483647 w 134"/>
              <a:gd name="T61" fmla="*/ 2147483647 h 143"/>
              <a:gd name="T62" fmla="*/ 2147483647 w 134"/>
              <a:gd name="T63" fmla="*/ 2147483647 h 143"/>
              <a:gd name="T64" fmla="*/ 2147483647 w 134"/>
              <a:gd name="T65" fmla="*/ 2147483647 h 143"/>
              <a:gd name="T66" fmla="*/ 2147483647 w 134"/>
              <a:gd name="T67" fmla="*/ 2147483647 h 143"/>
              <a:gd name="T68" fmla="*/ 2147483647 w 134"/>
              <a:gd name="T69" fmla="*/ 2147483647 h 143"/>
              <a:gd name="T70" fmla="*/ 2147483647 w 134"/>
              <a:gd name="T71" fmla="*/ 2147483647 h 143"/>
              <a:gd name="T72" fmla="*/ 2147483647 w 134"/>
              <a:gd name="T73" fmla="*/ 2147483647 h 143"/>
              <a:gd name="T74" fmla="*/ 2147483647 w 134"/>
              <a:gd name="T75" fmla="*/ 2147483647 h 143"/>
              <a:gd name="T76" fmla="*/ 2147483647 w 134"/>
              <a:gd name="T77" fmla="*/ 2147483647 h 143"/>
              <a:gd name="T78" fmla="*/ 2147483647 w 134"/>
              <a:gd name="T79" fmla="*/ 2147483647 h 143"/>
              <a:gd name="T80" fmla="*/ 2147483647 w 134"/>
              <a:gd name="T81" fmla="*/ 2147483647 h 143"/>
              <a:gd name="T82" fmla="*/ 2147483647 w 134"/>
              <a:gd name="T83" fmla="*/ 2147483647 h 143"/>
              <a:gd name="T84" fmla="*/ 2147483647 w 134"/>
              <a:gd name="T85" fmla="*/ 2147483647 h 143"/>
              <a:gd name="T86" fmla="*/ 2147483647 w 134"/>
              <a:gd name="T87" fmla="*/ 2147483647 h 143"/>
              <a:gd name="T88" fmla="*/ 2147483647 w 134"/>
              <a:gd name="T89" fmla="*/ 2147483647 h 143"/>
              <a:gd name="T90" fmla="*/ 2147483647 w 134"/>
              <a:gd name="T91" fmla="*/ 2147483647 h 143"/>
              <a:gd name="T92" fmla="*/ 2147483647 w 134"/>
              <a:gd name="T93" fmla="*/ 2147483647 h 143"/>
              <a:gd name="T94" fmla="*/ 2147483647 w 134"/>
              <a:gd name="T95" fmla="*/ 2147483647 h 143"/>
              <a:gd name="T96" fmla="*/ 2147483647 w 134"/>
              <a:gd name="T97" fmla="*/ 2147483647 h 143"/>
              <a:gd name="T98" fmla="*/ 2147483647 w 134"/>
              <a:gd name="T99" fmla="*/ 2147483647 h 143"/>
              <a:gd name="T100" fmla="*/ 2147483647 w 134"/>
              <a:gd name="T101" fmla="*/ 2147483647 h 143"/>
              <a:gd name="T102" fmla="*/ 2147483647 w 134"/>
              <a:gd name="T103" fmla="*/ 2147483647 h 143"/>
              <a:gd name="T104" fmla="*/ 2147483647 w 134"/>
              <a:gd name="T105" fmla="*/ 2147483647 h 143"/>
              <a:gd name="T106" fmla="*/ 2147483647 w 134"/>
              <a:gd name="T107" fmla="*/ 2147483647 h 143"/>
              <a:gd name="T108" fmla="*/ 2147483647 w 134"/>
              <a:gd name="T109" fmla="*/ 2147483647 h 143"/>
              <a:gd name="T110" fmla="*/ 2147483647 w 134"/>
              <a:gd name="T111" fmla="*/ 2147483647 h 143"/>
              <a:gd name="T112" fmla="*/ 2147483647 w 134"/>
              <a:gd name="T113" fmla="*/ 2147483647 h 143"/>
              <a:gd name="T114" fmla="*/ 2147483647 w 134"/>
              <a:gd name="T115" fmla="*/ 2147483647 h 143"/>
              <a:gd name="T116" fmla="*/ 2147483647 w 134"/>
              <a:gd name="T117" fmla="*/ 2147483647 h 143"/>
              <a:gd name="T118" fmla="*/ 2147483647 w 134"/>
              <a:gd name="T119" fmla="*/ 2147483647 h 1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4"/>
              <a:gd name="T181" fmla="*/ 0 h 143"/>
              <a:gd name="T182" fmla="*/ 134 w 134"/>
              <a:gd name="T183" fmla="*/ 143 h 14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4" h="143">
                <a:moveTo>
                  <a:pt x="134" y="130"/>
                </a:moveTo>
                <a:cubicBezTo>
                  <a:pt x="134" y="128"/>
                  <a:pt x="133" y="126"/>
                  <a:pt x="130" y="125"/>
                </a:cubicBezTo>
                <a:cubicBezTo>
                  <a:pt x="126" y="125"/>
                  <a:pt x="122" y="128"/>
                  <a:pt x="119" y="132"/>
                </a:cubicBezTo>
                <a:cubicBezTo>
                  <a:pt x="118" y="133"/>
                  <a:pt x="118" y="133"/>
                  <a:pt x="118" y="134"/>
                </a:cubicBezTo>
                <a:cubicBezTo>
                  <a:pt x="116" y="134"/>
                  <a:pt x="115" y="134"/>
                  <a:pt x="114" y="134"/>
                </a:cubicBezTo>
                <a:cubicBezTo>
                  <a:pt x="111" y="133"/>
                  <a:pt x="109" y="132"/>
                  <a:pt x="109" y="130"/>
                </a:cubicBezTo>
                <a:cubicBezTo>
                  <a:pt x="110" y="130"/>
                  <a:pt x="111" y="130"/>
                  <a:pt x="113" y="129"/>
                </a:cubicBezTo>
                <a:cubicBezTo>
                  <a:pt x="120" y="127"/>
                  <a:pt x="123" y="123"/>
                  <a:pt x="123" y="119"/>
                </a:cubicBezTo>
                <a:cubicBezTo>
                  <a:pt x="122" y="118"/>
                  <a:pt x="120" y="116"/>
                  <a:pt x="116" y="117"/>
                </a:cubicBezTo>
                <a:cubicBezTo>
                  <a:pt x="111" y="117"/>
                  <a:pt x="107" y="122"/>
                  <a:pt x="106" y="126"/>
                </a:cubicBezTo>
                <a:cubicBezTo>
                  <a:pt x="103" y="125"/>
                  <a:pt x="100" y="122"/>
                  <a:pt x="98" y="120"/>
                </a:cubicBezTo>
                <a:cubicBezTo>
                  <a:pt x="101" y="118"/>
                  <a:pt x="103" y="117"/>
                  <a:pt x="106" y="115"/>
                </a:cubicBezTo>
                <a:cubicBezTo>
                  <a:pt x="116" y="107"/>
                  <a:pt x="108" y="94"/>
                  <a:pt x="105" y="91"/>
                </a:cubicBezTo>
                <a:cubicBezTo>
                  <a:pt x="94" y="79"/>
                  <a:pt x="77" y="81"/>
                  <a:pt x="76" y="83"/>
                </a:cubicBezTo>
                <a:cubicBezTo>
                  <a:pt x="75" y="84"/>
                  <a:pt x="75" y="85"/>
                  <a:pt x="74" y="86"/>
                </a:cubicBezTo>
                <a:cubicBezTo>
                  <a:pt x="78" y="85"/>
                  <a:pt x="89" y="85"/>
                  <a:pt x="97" y="93"/>
                </a:cubicBezTo>
                <a:cubicBezTo>
                  <a:pt x="98" y="94"/>
                  <a:pt x="99" y="95"/>
                  <a:pt x="99" y="97"/>
                </a:cubicBezTo>
                <a:cubicBezTo>
                  <a:pt x="99" y="96"/>
                  <a:pt x="98" y="95"/>
                  <a:pt x="97" y="95"/>
                </a:cubicBezTo>
                <a:cubicBezTo>
                  <a:pt x="88" y="86"/>
                  <a:pt x="75" y="87"/>
                  <a:pt x="71" y="89"/>
                </a:cubicBezTo>
                <a:cubicBezTo>
                  <a:pt x="70" y="90"/>
                  <a:pt x="69" y="90"/>
                  <a:pt x="67" y="90"/>
                </a:cubicBezTo>
                <a:cubicBezTo>
                  <a:pt x="64" y="90"/>
                  <a:pt x="54" y="79"/>
                  <a:pt x="49" y="73"/>
                </a:cubicBezTo>
                <a:cubicBezTo>
                  <a:pt x="45" y="68"/>
                  <a:pt x="35" y="56"/>
                  <a:pt x="36" y="52"/>
                </a:cubicBezTo>
                <a:cubicBezTo>
                  <a:pt x="37" y="46"/>
                  <a:pt x="43" y="48"/>
                  <a:pt x="46" y="46"/>
                </a:cubicBezTo>
                <a:cubicBezTo>
                  <a:pt x="50" y="43"/>
                  <a:pt x="50" y="11"/>
                  <a:pt x="29" y="1"/>
                </a:cubicBezTo>
                <a:cubicBezTo>
                  <a:pt x="28" y="0"/>
                  <a:pt x="26" y="0"/>
                  <a:pt x="24" y="1"/>
                </a:cubicBezTo>
                <a:cubicBezTo>
                  <a:pt x="23" y="2"/>
                  <a:pt x="22" y="3"/>
                  <a:pt x="20" y="4"/>
                </a:cubicBezTo>
                <a:cubicBezTo>
                  <a:pt x="32" y="10"/>
                  <a:pt x="38" y="25"/>
                  <a:pt x="38" y="32"/>
                </a:cubicBezTo>
                <a:cubicBezTo>
                  <a:pt x="34" y="23"/>
                  <a:pt x="27" y="12"/>
                  <a:pt x="16" y="7"/>
                </a:cubicBezTo>
                <a:cubicBezTo>
                  <a:pt x="12" y="11"/>
                  <a:pt x="8" y="15"/>
                  <a:pt x="6" y="22"/>
                </a:cubicBezTo>
                <a:cubicBezTo>
                  <a:pt x="4" y="31"/>
                  <a:pt x="0" y="45"/>
                  <a:pt x="23" y="78"/>
                </a:cubicBezTo>
                <a:cubicBezTo>
                  <a:pt x="24" y="81"/>
                  <a:pt x="27" y="85"/>
                  <a:pt x="32" y="90"/>
                </a:cubicBezTo>
                <a:cubicBezTo>
                  <a:pt x="32" y="91"/>
                  <a:pt x="33" y="91"/>
                  <a:pt x="34" y="92"/>
                </a:cubicBezTo>
                <a:cubicBezTo>
                  <a:pt x="63" y="124"/>
                  <a:pt x="78" y="123"/>
                  <a:pt x="87" y="123"/>
                </a:cubicBezTo>
                <a:cubicBezTo>
                  <a:pt x="90" y="122"/>
                  <a:pt x="92" y="122"/>
                  <a:pt x="95" y="121"/>
                </a:cubicBezTo>
                <a:cubicBezTo>
                  <a:pt x="97" y="125"/>
                  <a:pt x="101" y="128"/>
                  <a:pt x="106" y="130"/>
                </a:cubicBezTo>
                <a:cubicBezTo>
                  <a:pt x="106" y="132"/>
                  <a:pt x="107" y="136"/>
                  <a:pt x="114" y="137"/>
                </a:cubicBezTo>
                <a:cubicBezTo>
                  <a:pt x="115" y="137"/>
                  <a:pt x="116" y="137"/>
                  <a:pt x="116" y="137"/>
                </a:cubicBezTo>
                <a:cubicBezTo>
                  <a:pt x="116" y="138"/>
                  <a:pt x="117" y="139"/>
                  <a:pt x="117" y="140"/>
                </a:cubicBezTo>
                <a:cubicBezTo>
                  <a:pt x="118" y="142"/>
                  <a:pt x="120" y="143"/>
                  <a:pt x="124" y="143"/>
                </a:cubicBezTo>
                <a:cubicBezTo>
                  <a:pt x="127" y="143"/>
                  <a:pt x="130" y="142"/>
                  <a:pt x="131" y="141"/>
                </a:cubicBezTo>
                <a:cubicBezTo>
                  <a:pt x="132" y="141"/>
                  <a:pt x="132" y="141"/>
                  <a:pt x="132" y="141"/>
                </a:cubicBezTo>
                <a:cubicBezTo>
                  <a:pt x="133" y="141"/>
                  <a:pt x="133" y="140"/>
                  <a:pt x="133" y="139"/>
                </a:cubicBezTo>
                <a:cubicBezTo>
                  <a:pt x="133" y="138"/>
                  <a:pt x="132" y="138"/>
                  <a:pt x="131" y="138"/>
                </a:cubicBezTo>
                <a:cubicBezTo>
                  <a:pt x="130" y="138"/>
                  <a:pt x="130" y="138"/>
                  <a:pt x="130" y="138"/>
                </a:cubicBezTo>
                <a:cubicBezTo>
                  <a:pt x="129" y="139"/>
                  <a:pt x="127" y="140"/>
                  <a:pt x="124" y="140"/>
                </a:cubicBezTo>
                <a:cubicBezTo>
                  <a:pt x="122" y="140"/>
                  <a:pt x="120" y="139"/>
                  <a:pt x="120" y="138"/>
                </a:cubicBezTo>
                <a:cubicBezTo>
                  <a:pt x="120" y="138"/>
                  <a:pt x="120" y="138"/>
                  <a:pt x="120" y="137"/>
                </a:cubicBezTo>
                <a:cubicBezTo>
                  <a:pt x="128" y="137"/>
                  <a:pt x="133" y="133"/>
                  <a:pt x="134" y="130"/>
                </a:cubicBezTo>
                <a:close/>
                <a:moveTo>
                  <a:pt x="116" y="120"/>
                </a:moveTo>
                <a:cubicBezTo>
                  <a:pt x="117" y="120"/>
                  <a:pt x="117" y="120"/>
                  <a:pt x="117" y="120"/>
                </a:cubicBezTo>
                <a:cubicBezTo>
                  <a:pt x="119" y="120"/>
                  <a:pt x="119" y="120"/>
                  <a:pt x="119" y="120"/>
                </a:cubicBezTo>
                <a:cubicBezTo>
                  <a:pt x="120" y="121"/>
                  <a:pt x="118" y="124"/>
                  <a:pt x="112" y="126"/>
                </a:cubicBezTo>
                <a:cubicBezTo>
                  <a:pt x="111" y="127"/>
                  <a:pt x="110" y="127"/>
                  <a:pt x="109" y="127"/>
                </a:cubicBezTo>
                <a:cubicBezTo>
                  <a:pt x="110" y="124"/>
                  <a:pt x="113" y="120"/>
                  <a:pt x="116" y="120"/>
                </a:cubicBezTo>
                <a:close/>
                <a:moveTo>
                  <a:pt x="121" y="134"/>
                </a:moveTo>
                <a:cubicBezTo>
                  <a:pt x="121" y="134"/>
                  <a:pt x="121" y="134"/>
                  <a:pt x="121" y="134"/>
                </a:cubicBezTo>
                <a:cubicBezTo>
                  <a:pt x="124" y="131"/>
                  <a:pt x="127" y="128"/>
                  <a:pt x="129" y="128"/>
                </a:cubicBezTo>
                <a:cubicBezTo>
                  <a:pt x="129" y="128"/>
                  <a:pt x="129" y="128"/>
                  <a:pt x="129" y="128"/>
                </a:cubicBezTo>
                <a:cubicBezTo>
                  <a:pt x="130" y="129"/>
                  <a:pt x="131" y="129"/>
                  <a:pt x="131" y="129"/>
                </a:cubicBezTo>
                <a:cubicBezTo>
                  <a:pt x="130" y="131"/>
                  <a:pt x="127" y="133"/>
                  <a:pt x="121" y="134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4" name="Oval 9"/>
          <p:cNvSpPr>
            <a:spLocks noChangeArrowheads="1"/>
          </p:cNvSpPr>
          <p:nvPr/>
        </p:nvSpPr>
        <p:spPr bwMode="auto">
          <a:xfrm>
            <a:off x="9744075" y="2946400"/>
            <a:ext cx="1162050" cy="1166813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5" name="Freeform 17">
            <a:hlinkClick r:id="rId2"/>
          </p:cNvPr>
          <p:cNvSpPr>
            <a:spLocks noChangeArrowheads="1"/>
          </p:cNvSpPr>
          <p:nvPr/>
        </p:nvSpPr>
        <p:spPr bwMode="auto">
          <a:xfrm>
            <a:off x="9991725" y="3216275"/>
            <a:ext cx="666750" cy="620713"/>
          </a:xfrm>
          <a:custGeom>
            <a:avLst/>
            <a:gdLst>
              <a:gd name="T0" fmla="*/ 2147483647 w 133"/>
              <a:gd name="T1" fmla="*/ 2147483647 h 123"/>
              <a:gd name="T2" fmla="*/ 2147483647 w 133"/>
              <a:gd name="T3" fmla="*/ 2147483647 h 123"/>
              <a:gd name="T4" fmla="*/ 2147483647 w 133"/>
              <a:gd name="T5" fmla="*/ 2147483647 h 123"/>
              <a:gd name="T6" fmla="*/ 2147483647 w 133"/>
              <a:gd name="T7" fmla="*/ 2147483647 h 123"/>
              <a:gd name="T8" fmla="*/ 2147483647 w 133"/>
              <a:gd name="T9" fmla="*/ 2147483647 h 123"/>
              <a:gd name="T10" fmla="*/ 2147483647 w 133"/>
              <a:gd name="T11" fmla="*/ 2147483647 h 123"/>
              <a:gd name="T12" fmla="*/ 2147483647 w 133"/>
              <a:gd name="T13" fmla="*/ 2147483647 h 123"/>
              <a:gd name="T14" fmla="*/ 2147483647 w 133"/>
              <a:gd name="T15" fmla="*/ 2147483647 h 123"/>
              <a:gd name="T16" fmla="*/ 2147483647 w 133"/>
              <a:gd name="T17" fmla="*/ 2147483647 h 123"/>
              <a:gd name="T18" fmla="*/ 2147483647 w 133"/>
              <a:gd name="T19" fmla="*/ 2147483647 h 123"/>
              <a:gd name="T20" fmla="*/ 2147483647 w 133"/>
              <a:gd name="T21" fmla="*/ 0 h 123"/>
              <a:gd name="T22" fmla="*/ 2147483647 w 133"/>
              <a:gd name="T23" fmla="*/ 2147483647 h 123"/>
              <a:gd name="T24" fmla="*/ 2147483647 w 133"/>
              <a:gd name="T25" fmla="*/ 2147483647 h 123"/>
              <a:gd name="T26" fmla="*/ 2147483647 w 133"/>
              <a:gd name="T27" fmla="*/ 2147483647 h 123"/>
              <a:gd name="T28" fmla="*/ 0 w 133"/>
              <a:gd name="T29" fmla="*/ 2147483647 h 123"/>
              <a:gd name="T30" fmla="*/ 0 w 133"/>
              <a:gd name="T31" fmla="*/ 2147483647 h 123"/>
              <a:gd name="T32" fmla="*/ 2147483647 w 133"/>
              <a:gd name="T33" fmla="*/ 2147483647 h 123"/>
              <a:gd name="T34" fmla="*/ 2147483647 w 133"/>
              <a:gd name="T35" fmla="*/ 2147483647 h 123"/>
              <a:gd name="T36" fmla="*/ 2147483647 w 133"/>
              <a:gd name="T37" fmla="*/ 2147483647 h 123"/>
              <a:gd name="T38" fmla="*/ 2147483647 w 133"/>
              <a:gd name="T39" fmla="*/ 2147483647 h 123"/>
              <a:gd name="T40" fmla="*/ 2147483647 w 133"/>
              <a:gd name="T41" fmla="*/ 2147483647 h 123"/>
              <a:gd name="T42" fmla="*/ 2147483647 w 133"/>
              <a:gd name="T43" fmla="*/ 2147483647 h 123"/>
              <a:gd name="T44" fmla="*/ 2147483647 w 133"/>
              <a:gd name="T45" fmla="*/ 2147483647 h 123"/>
              <a:gd name="T46" fmla="*/ 2147483647 w 133"/>
              <a:gd name="T47" fmla="*/ 2147483647 h 123"/>
              <a:gd name="T48" fmla="*/ 2147483647 w 133"/>
              <a:gd name="T49" fmla="*/ 2147483647 h 123"/>
              <a:gd name="T50" fmla="*/ 2147483647 w 133"/>
              <a:gd name="T51" fmla="*/ 2147483647 h 123"/>
              <a:gd name="T52" fmla="*/ 2147483647 w 133"/>
              <a:gd name="T53" fmla="*/ 2147483647 h 123"/>
              <a:gd name="T54" fmla="*/ 2147483647 w 133"/>
              <a:gd name="T55" fmla="*/ 2147483647 h 123"/>
              <a:gd name="T56" fmla="*/ 2147483647 w 133"/>
              <a:gd name="T57" fmla="*/ 2147483647 h 123"/>
              <a:gd name="T58" fmla="*/ 2147483647 w 133"/>
              <a:gd name="T59" fmla="*/ 2147483647 h 123"/>
              <a:gd name="T60" fmla="*/ 2147483647 w 133"/>
              <a:gd name="T61" fmla="*/ 2147483647 h 12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3"/>
              <a:gd name="T94" fmla="*/ 0 h 123"/>
              <a:gd name="T95" fmla="*/ 133 w 133"/>
              <a:gd name="T96" fmla="*/ 123 h 123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3" h="123">
                <a:moveTo>
                  <a:pt x="124" y="84"/>
                </a:moveTo>
                <a:cubicBezTo>
                  <a:pt x="129" y="84"/>
                  <a:pt x="133" y="80"/>
                  <a:pt x="133" y="75"/>
                </a:cubicBezTo>
                <a:cubicBezTo>
                  <a:pt x="133" y="71"/>
                  <a:pt x="129" y="67"/>
                  <a:pt x="124" y="67"/>
                </a:cubicBezTo>
                <a:cubicBezTo>
                  <a:pt x="113" y="67"/>
                  <a:pt x="113" y="67"/>
                  <a:pt x="113" y="67"/>
                </a:cubicBezTo>
                <a:cubicBezTo>
                  <a:pt x="113" y="66"/>
                  <a:pt x="113" y="65"/>
                  <a:pt x="113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9" y="64"/>
                  <a:pt x="132" y="61"/>
                  <a:pt x="132" y="56"/>
                </a:cubicBezTo>
                <a:cubicBezTo>
                  <a:pt x="132" y="51"/>
                  <a:pt x="129" y="47"/>
                  <a:pt x="124" y="47"/>
                </a:cubicBezTo>
                <a:cubicBezTo>
                  <a:pt x="90" y="47"/>
                  <a:pt x="90" y="47"/>
                  <a:pt x="90" y="47"/>
                </a:cubicBezTo>
                <a:cubicBezTo>
                  <a:pt x="66" y="45"/>
                  <a:pt x="73" y="31"/>
                  <a:pt x="74" y="23"/>
                </a:cubicBezTo>
                <a:cubicBezTo>
                  <a:pt x="75" y="8"/>
                  <a:pt x="69" y="0"/>
                  <a:pt x="64" y="0"/>
                </a:cubicBezTo>
                <a:cubicBezTo>
                  <a:pt x="63" y="0"/>
                  <a:pt x="53" y="1"/>
                  <a:pt x="54" y="5"/>
                </a:cubicBezTo>
                <a:cubicBezTo>
                  <a:pt x="54" y="8"/>
                  <a:pt x="56" y="24"/>
                  <a:pt x="48" y="33"/>
                </a:cubicBezTo>
                <a:cubicBezTo>
                  <a:pt x="42" y="40"/>
                  <a:pt x="33" y="52"/>
                  <a:pt x="29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114"/>
                  <a:pt x="0" y="114"/>
                  <a:pt x="0" y="114"/>
                </a:cubicBezTo>
                <a:cubicBezTo>
                  <a:pt x="31" y="114"/>
                  <a:pt x="31" y="114"/>
                  <a:pt x="31" y="114"/>
                </a:cubicBezTo>
                <a:cubicBezTo>
                  <a:pt x="38" y="119"/>
                  <a:pt x="46" y="121"/>
                  <a:pt x="54" y="122"/>
                </a:cubicBezTo>
                <a:cubicBezTo>
                  <a:pt x="61" y="122"/>
                  <a:pt x="69" y="122"/>
                  <a:pt x="76" y="123"/>
                </a:cubicBezTo>
                <a:cubicBezTo>
                  <a:pt x="77" y="123"/>
                  <a:pt x="78" y="123"/>
                  <a:pt x="79" y="123"/>
                </a:cubicBezTo>
                <a:cubicBezTo>
                  <a:pt x="105" y="123"/>
                  <a:pt x="105" y="123"/>
                  <a:pt x="105" y="123"/>
                </a:cubicBezTo>
                <a:cubicBezTo>
                  <a:pt x="110" y="123"/>
                  <a:pt x="114" y="119"/>
                  <a:pt x="114" y="114"/>
                </a:cubicBezTo>
                <a:cubicBezTo>
                  <a:pt x="114" y="109"/>
                  <a:pt x="110" y="105"/>
                  <a:pt x="105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05"/>
                  <a:pt x="103" y="104"/>
                  <a:pt x="104" y="103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22" y="103"/>
                  <a:pt x="125" y="99"/>
                  <a:pt x="125" y="95"/>
                </a:cubicBezTo>
                <a:cubicBezTo>
                  <a:pt x="125" y="90"/>
                  <a:pt x="122" y="86"/>
                  <a:pt x="117" y="86"/>
                </a:cubicBezTo>
                <a:cubicBezTo>
                  <a:pt x="109" y="86"/>
                  <a:pt x="109" y="86"/>
                  <a:pt x="109" y="86"/>
                </a:cubicBezTo>
                <a:cubicBezTo>
                  <a:pt x="109" y="85"/>
                  <a:pt x="110" y="85"/>
                  <a:pt x="110" y="84"/>
                </a:cubicBezTo>
                <a:lnTo>
                  <a:pt x="124" y="8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sp>
        <p:nvSpPr>
          <p:cNvPr id="30736" name="Oval 9"/>
          <p:cNvSpPr>
            <a:spLocks noChangeArrowheads="1"/>
          </p:cNvSpPr>
          <p:nvPr/>
        </p:nvSpPr>
        <p:spPr bwMode="auto">
          <a:xfrm>
            <a:off x="9744075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grpSp>
        <p:nvGrpSpPr>
          <p:cNvPr id="29" name="组合 45"/>
          <p:cNvGrpSpPr>
            <a:grpSpLocks/>
          </p:cNvGrpSpPr>
          <p:nvPr/>
        </p:nvGrpSpPr>
        <p:grpSpPr bwMode="auto">
          <a:xfrm>
            <a:off x="10004650" y="4795883"/>
            <a:ext cx="607738" cy="665613"/>
            <a:chOff x="0" y="0"/>
            <a:chExt cx="455613" cy="500063"/>
          </a:xfrm>
          <a:solidFill>
            <a:schemeClr val="bg1"/>
          </a:solidFill>
        </p:grpSpPr>
        <p:sp>
          <p:nvSpPr>
            <p:cNvPr id="30" name="Freeform 19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323850" y="95250"/>
              <a:ext cx="131763" cy="320675"/>
            </a:xfrm>
            <a:custGeom>
              <a:avLst/>
              <a:gdLst>
                <a:gd name="T0" fmla="*/ 178932550 w 83"/>
                <a:gd name="T1" fmla="*/ 95765933 h 202"/>
                <a:gd name="T2" fmla="*/ 105846975 w 83"/>
                <a:gd name="T3" fmla="*/ 22682199 h 202"/>
                <a:gd name="T4" fmla="*/ 0 w 83"/>
                <a:gd name="T5" fmla="*/ 131048135 h 202"/>
                <a:gd name="T6" fmla="*/ 0 w 83"/>
                <a:gd name="T7" fmla="*/ 509071607 h 202"/>
                <a:gd name="T8" fmla="*/ 209174579 w 83"/>
                <a:gd name="T9" fmla="*/ 509071607 h 202"/>
                <a:gd name="T10" fmla="*/ 209174579 w 83"/>
                <a:gd name="T11" fmla="*/ 0 h 202"/>
                <a:gd name="T12" fmla="*/ 178932550 w 83"/>
                <a:gd name="T13" fmla="*/ 95765933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3"/>
                <a:gd name="T22" fmla="*/ 0 h 202"/>
                <a:gd name="T23" fmla="*/ 83 w 83"/>
                <a:gd name="T24" fmla="*/ 202 h 20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3" h="202">
                  <a:moveTo>
                    <a:pt x="71" y="38"/>
                  </a:moveTo>
                  <a:lnTo>
                    <a:pt x="42" y="9"/>
                  </a:lnTo>
                  <a:lnTo>
                    <a:pt x="0" y="52"/>
                  </a:lnTo>
                  <a:lnTo>
                    <a:pt x="0" y="202"/>
                  </a:lnTo>
                  <a:lnTo>
                    <a:pt x="83" y="202"/>
                  </a:lnTo>
                  <a:lnTo>
                    <a:pt x="83" y="0"/>
                  </a:lnTo>
                  <a:lnTo>
                    <a:pt x="71" y="3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1" name="Freeform 20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161925" y="204788"/>
              <a:ext cx="131763" cy="211138"/>
            </a:xfrm>
            <a:custGeom>
              <a:avLst/>
              <a:gdLst>
                <a:gd name="T0" fmla="*/ 155898208 w 35"/>
                <a:gd name="T1" fmla="*/ 127938341 h 56"/>
                <a:gd name="T2" fmla="*/ 0 w 35"/>
                <a:gd name="T3" fmla="*/ 28431994 h 56"/>
                <a:gd name="T4" fmla="*/ 0 w 35"/>
                <a:gd name="T5" fmla="*/ 796058145 h 56"/>
                <a:gd name="T6" fmla="*/ 496042538 w 35"/>
                <a:gd name="T7" fmla="*/ 796058145 h 56"/>
                <a:gd name="T8" fmla="*/ 496042538 w 35"/>
                <a:gd name="T9" fmla="*/ 0 h 56"/>
                <a:gd name="T10" fmla="*/ 368488363 w 35"/>
                <a:gd name="T11" fmla="*/ 113724204 h 56"/>
                <a:gd name="T12" fmla="*/ 240934246 w 35"/>
                <a:gd name="T13" fmla="*/ 156370327 h 56"/>
                <a:gd name="T14" fmla="*/ 155898208 w 35"/>
                <a:gd name="T15" fmla="*/ 127938341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56"/>
                <a:gd name="T26" fmla="*/ 35 w 35"/>
                <a:gd name="T27" fmla="*/ 56 h 5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56">
                  <a:moveTo>
                    <a:pt x="11" y="9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10"/>
                    <a:pt x="21" y="11"/>
                    <a:pt x="17" y="11"/>
                  </a:cubicBezTo>
                  <a:cubicBezTo>
                    <a:pt x="15" y="11"/>
                    <a:pt x="13" y="11"/>
                    <a:pt x="11" y="9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2" name="Freeform 21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174625"/>
              <a:ext cx="131763" cy="241300"/>
            </a:xfrm>
            <a:custGeom>
              <a:avLst/>
              <a:gdLst>
                <a:gd name="T0" fmla="*/ 209174579 w 83"/>
                <a:gd name="T1" fmla="*/ 35282186 h 152"/>
                <a:gd name="T2" fmla="*/ 161290602 w 83"/>
                <a:gd name="T3" fmla="*/ 0 h 152"/>
                <a:gd name="T4" fmla="*/ 0 w 83"/>
                <a:gd name="T5" fmla="*/ 138607794 h 152"/>
                <a:gd name="T6" fmla="*/ 0 w 83"/>
                <a:gd name="T7" fmla="*/ 383063695 h 152"/>
                <a:gd name="T8" fmla="*/ 209174579 w 83"/>
                <a:gd name="T9" fmla="*/ 383063695 h 152"/>
                <a:gd name="T10" fmla="*/ 209174579 w 83"/>
                <a:gd name="T11" fmla="*/ 35282186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"/>
                <a:gd name="T19" fmla="*/ 0 h 152"/>
                <a:gd name="T20" fmla="*/ 83 w 83"/>
                <a:gd name="T21" fmla="*/ 152 h 1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" h="152">
                  <a:moveTo>
                    <a:pt x="83" y="14"/>
                  </a:moveTo>
                  <a:lnTo>
                    <a:pt x="64" y="0"/>
                  </a:lnTo>
                  <a:lnTo>
                    <a:pt x="0" y="55"/>
                  </a:lnTo>
                  <a:lnTo>
                    <a:pt x="0" y="152"/>
                  </a:lnTo>
                  <a:lnTo>
                    <a:pt x="83" y="152"/>
                  </a:lnTo>
                  <a:lnTo>
                    <a:pt x="8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3" name="Rectangle 22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450850"/>
              <a:ext cx="455613" cy="49213"/>
            </a:xfrm>
            <a:prstGeom prst="rect">
              <a:avLst/>
            </a:pr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  <p:sp>
          <p:nvSpPr>
            <p:cNvPr id="34" name="Freeform 23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50850" cy="223838"/>
            </a:xfrm>
            <a:custGeom>
              <a:avLst/>
              <a:gdLst>
                <a:gd name="T0" fmla="*/ 127042042 w 120"/>
                <a:gd name="T1" fmla="*/ 762851325 h 59"/>
                <a:gd name="T2" fmla="*/ 367006952 w 120"/>
                <a:gd name="T3" fmla="*/ 546950146 h 59"/>
                <a:gd name="T4" fmla="*/ 818709813 w 120"/>
                <a:gd name="T5" fmla="*/ 834817121 h 59"/>
                <a:gd name="T6" fmla="*/ 846940530 w 120"/>
                <a:gd name="T7" fmla="*/ 849211039 h 59"/>
                <a:gd name="T8" fmla="*/ 903401964 w 120"/>
                <a:gd name="T9" fmla="*/ 834817121 h 59"/>
                <a:gd name="T10" fmla="*/ 1482146925 w 120"/>
                <a:gd name="T11" fmla="*/ 287867094 h 59"/>
                <a:gd name="T12" fmla="*/ 1580954435 w 120"/>
                <a:gd name="T13" fmla="*/ 403014643 h 59"/>
                <a:gd name="T14" fmla="*/ 1693881060 w 120"/>
                <a:gd name="T15" fmla="*/ 0 h 59"/>
                <a:gd name="T16" fmla="*/ 1298643508 w 120"/>
                <a:gd name="T17" fmla="*/ 100753661 h 59"/>
                <a:gd name="T18" fmla="*/ 1369220300 w 120"/>
                <a:gd name="T19" fmla="*/ 187113403 h 59"/>
                <a:gd name="T20" fmla="*/ 846940530 w 120"/>
                <a:gd name="T21" fmla="*/ 690885530 h 59"/>
                <a:gd name="T22" fmla="*/ 395237669 w 120"/>
                <a:gd name="T23" fmla="*/ 388620725 h 59"/>
                <a:gd name="T24" fmla="*/ 310545518 w 120"/>
                <a:gd name="T25" fmla="*/ 403014643 h 59"/>
                <a:gd name="T26" fmla="*/ 28230724 w 120"/>
                <a:gd name="T27" fmla="*/ 647703777 h 59"/>
                <a:gd name="T28" fmla="*/ 28230724 w 120"/>
                <a:gd name="T29" fmla="*/ 748457408 h 59"/>
                <a:gd name="T30" fmla="*/ 127042042 w 120"/>
                <a:gd name="T31" fmla="*/ 762851325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0"/>
                <a:gd name="T49" fmla="*/ 0 h 59"/>
                <a:gd name="T50" fmla="*/ 120 w 120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0" h="59">
                  <a:moveTo>
                    <a:pt x="9" y="53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9" y="59"/>
                    <a:pt x="60" y="59"/>
                    <a:pt x="60" y="59"/>
                  </a:cubicBezTo>
                  <a:cubicBezTo>
                    <a:pt x="62" y="59"/>
                    <a:pt x="63" y="59"/>
                    <a:pt x="64" y="58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6" y="26"/>
                    <a:pt x="24" y="26"/>
                    <a:pt x="22" y="28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0" y="47"/>
                    <a:pt x="0" y="50"/>
                    <a:pt x="2" y="52"/>
                  </a:cubicBezTo>
                  <a:cubicBezTo>
                    <a:pt x="3" y="54"/>
                    <a:pt x="7" y="55"/>
                    <a:pt x="9" y="53"/>
                  </a:cubicBez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bevel/>
              <a:headEnd/>
              <a:tailEnd/>
            </a:ln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zh-CN" sz="2400">
                <a:solidFill>
                  <a:schemeClr val="bg1"/>
                </a:solidFill>
                <a:latin typeface="宋体" pitchFamily="2" charset="-122"/>
                <a:ea typeface="+mn-ea"/>
                <a:sym typeface="宋体" pitchFamily="2" charset="-122"/>
              </a:endParaRPr>
            </a:p>
          </p:txBody>
        </p:sp>
      </p:grpSp>
      <p:sp>
        <p:nvSpPr>
          <p:cNvPr id="30738" name="Oval 9"/>
          <p:cNvSpPr>
            <a:spLocks noChangeArrowheads="1"/>
          </p:cNvSpPr>
          <p:nvPr/>
        </p:nvSpPr>
        <p:spPr bwMode="auto">
          <a:xfrm>
            <a:off x="8261350" y="4551363"/>
            <a:ext cx="1162050" cy="1163637"/>
          </a:xfrm>
          <a:prstGeom prst="ellipse">
            <a:avLst/>
          </a:prstGeom>
          <a:noFill/>
          <a:ln w="9525">
            <a:solidFill>
              <a:schemeClr val="bg1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hangingPunct="1"/>
            <a:endParaRPr lang="zh-CN" altLang="zh-CN" sz="2400">
              <a:solidFill>
                <a:schemeClr val="bg1"/>
              </a:solidFill>
              <a:sym typeface="宋体" pitchFamily="2" charset="-122"/>
            </a:endParaRPr>
          </a:p>
        </p:txBody>
      </p:sp>
      <p:sp>
        <p:nvSpPr>
          <p:cNvPr id="30739" name="Freeform 24">
            <a:hlinkClick r:id="rId2"/>
          </p:cNvPr>
          <p:cNvSpPr>
            <a:spLocks noEditPoints="1" noChangeArrowheads="1"/>
          </p:cNvSpPr>
          <p:nvPr/>
        </p:nvSpPr>
        <p:spPr bwMode="auto">
          <a:xfrm>
            <a:off x="8410575" y="4906963"/>
            <a:ext cx="917575" cy="550862"/>
          </a:xfrm>
          <a:custGeom>
            <a:avLst/>
            <a:gdLst>
              <a:gd name="T0" fmla="*/ 2147483647 w 183"/>
              <a:gd name="T1" fmla="*/ 2147483647 h 110"/>
              <a:gd name="T2" fmla="*/ 2147483647 w 183"/>
              <a:gd name="T3" fmla="*/ 2147483647 h 110"/>
              <a:gd name="T4" fmla="*/ 2147483647 w 183"/>
              <a:gd name="T5" fmla="*/ 2147483647 h 110"/>
              <a:gd name="T6" fmla="*/ 2147483647 w 183"/>
              <a:gd name="T7" fmla="*/ 2147483647 h 110"/>
              <a:gd name="T8" fmla="*/ 2147483647 w 183"/>
              <a:gd name="T9" fmla="*/ 2147483647 h 110"/>
              <a:gd name="T10" fmla="*/ 2147483647 w 183"/>
              <a:gd name="T11" fmla="*/ 2147483647 h 110"/>
              <a:gd name="T12" fmla="*/ 2147483647 w 183"/>
              <a:gd name="T13" fmla="*/ 2147483647 h 110"/>
              <a:gd name="T14" fmla="*/ 2147483647 w 183"/>
              <a:gd name="T15" fmla="*/ 2147483647 h 110"/>
              <a:gd name="T16" fmla="*/ 2147483647 w 183"/>
              <a:gd name="T17" fmla="*/ 2147483647 h 110"/>
              <a:gd name="T18" fmla="*/ 2147483647 w 183"/>
              <a:gd name="T19" fmla="*/ 2147483647 h 110"/>
              <a:gd name="T20" fmla="*/ 2147483647 w 183"/>
              <a:gd name="T21" fmla="*/ 2147483647 h 110"/>
              <a:gd name="T22" fmla="*/ 2147483647 w 183"/>
              <a:gd name="T23" fmla="*/ 2147483647 h 110"/>
              <a:gd name="T24" fmla="*/ 2147483647 w 183"/>
              <a:gd name="T25" fmla="*/ 2147483647 h 110"/>
              <a:gd name="T26" fmla="*/ 2147483647 w 183"/>
              <a:gd name="T27" fmla="*/ 2147483647 h 110"/>
              <a:gd name="T28" fmla="*/ 2147483647 w 183"/>
              <a:gd name="T29" fmla="*/ 2147483647 h 110"/>
              <a:gd name="T30" fmla="*/ 2147483647 w 183"/>
              <a:gd name="T31" fmla="*/ 2147483647 h 110"/>
              <a:gd name="T32" fmla="*/ 2147483647 w 183"/>
              <a:gd name="T33" fmla="*/ 2147483647 h 110"/>
              <a:gd name="T34" fmla="*/ 2147483647 w 183"/>
              <a:gd name="T35" fmla="*/ 2147483647 h 110"/>
              <a:gd name="T36" fmla="*/ 2147483647 w 183"/>
              <a:gd name="T37" fmla="*/ 2147483647 h 110"/>
              <a:gd name="T38" fmla="*/ 2147483647 w 183"/>
              <a:gd name="T39" fmla="*/ 2147483647 h 110"/>
              <a:gd name="T40" fmla="*/ 2147483647 w 183"/>
              <a:gd name="T41" fmla="*/ 2147483647 h 110"/>
              <a:gd name="T42" fmla="*/ 2147483647 w 183"/>
              <a:gd name="T43" fmla="*/ 2147483647 h 110"/>
              <a:gd name="T44" fmla="*/ 2147483647 w 183"/>
              <a:gd name="T45" fmla="*/ 2147483647 h 110"/>
              <a:gd name="T46" fmla="*/ 2147483647 w 183"/>
              <a:gd name="T47" fmla="*/ 2147483647 h 110"/>
              <a:gd name="T48" fmla="*/ 2147483647 w 183"/>
              <a:gd name="T49" fmla="*/ 2147483647 h 110"/>
              <a:gd name="T50" fmla="*/ 2147483647 w 183"/>
              <a:gd name="T51" fmla="*/ 2147483647 h 110"/>
              <a:gd name="T52" fmla="*/ 2147483647 w 183"/>
              <a:gd name="T53" fmla="*/ 2147483647 h 110"/>
              <a:gd name="T54" fmla="*/ 2147483647 w 183"/>
              <a:gd name="T55" fmla="*/ 2147483647 h 110"/>
              <a:gd name="T56" fmla="*/ 2147483647 w 183"/>
              <a:gd name="T57" fmla="*/ 2147483647 h 110"/>
              <a:gd name="T58" fmla="*/ 2147483647 w 183"/>
              <a:gd name="T59" fmla="*/ 2147483647 h 110"/>
              <a:gd name="T60" fmla="*/ 2147483647 w 183"/>
              <a:gd name="T61" fmla="*/ 2147483647 h 110"/>
              <a:gd name="T62" fmla="*/ 2147483647 w 183"/>
              <a:gd name="T63" fmla="*/ 2147483647 h 110"/>
              <a:gd name="T64" fmla="*/ 2147483647 w 183"/>
              <a:gd name="T65" fmla="*/ 2147483647 h 110"/>
              <a:gd name="T66" fmla="*/ 2147483647 w 183"/>
              <a:gd name="T67" fmla="*/ 2147483647 h 110"/>
              <a:gd name="T68" fmla="*/ 2147483647 w 183"/>
              <a:gd name="T69" fmla="*/ 2147483647 h 110"/>
              <a:gd name="T70" fmla="*/ 2147483647 w 183"/>
              <a:gd name="T71" fmla="*/ 2147483647 h 110"/>
              <a:gd name="T72" fmla="*/ 2147483647 w 183"/>
              <a:gd name="T73" fmla="*/ 2147483647 h 110"/>
              <a:gd name="T74" fmla="*/ 2147483647 w 183"/>
              <a:gd name="T75" fmla="*/ 2147483647 h 110"/>
              <a:gd name="T76" fmla="*/ 2147483647 w 183"/>
              <a:gd name="T77" fmla="*/ 2147483647 h 110"/>
              <a:gd name="T78" fmla="*/ 2147483647 w 183"/>
              <a:gd name="T79" fmla="*/ 2147483647 h 110"/>
              <a:gd name="T80" fmla="*/ 2147483647 w 183"/>
              <a:gd name="T81" fmla="*/ 2147483647 h 110"/>
              <a:gd name="T82" fmla="*/ 2147483647 w 183"/>
              <a:gd name="T83" fmla="*/ 2147483647 h 110"/>
              <a:gd name="T84" fmla="*/ 2147483647 w 183"/>
              <a:gd name="T85" fmla="*/ 2147483647 h 1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83"/>
              <a:gd name="T130" fmla="*/ 0 h 110"/>
              <a:gd name="T131" fmla="*/ 183 w 183"/>
              <a:gd name="T132" fmla="*/ 110 h 11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83" h="110">
                <a:moveTo>
                  <a:pt x="145" y="68"/>
                </a:moveTo>
                <a:cubicBezTo>
                  <a:pt x="146" y="67"/>
                  <a:pt x="146" y="66"/>
                  <a:pt x="147" y="65"/>
                </a:cubicBezTo>
                <a:cubicBezTo>
                  <a:pt x="151" y="73"/>
                  <a:pt x="151" y="73"/>
                  <a:pt x="151" y="73"/>
                </a:cubicBezTo>
                <a:cubicBezTo>
                  <a:pt x="183" y="59"/>
                  <a:pt x="183" y="59"/>
                  <a:pt x="183" y="59"/>
                </a:cubicBezTo>
                <a:cubicBezTo>
                  <a:pt x="156" y="0"/>
                  <a:pt x="156" y="0"/>
                  <a:pt x="156" y="0"/>
                </a:cubicBezTo>
                <a:cubicBezTo>
                  <a:pt x="124" y="14"/>
                  <a:pt x="124" y="14"/>
                  <a:pt x="124" y="14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1" y="17"/>
                  <a:pt x="121" y="17"/>
                </a:cubicBezTo>
                <a:cubicBezTo>
                  <a:pt x="121" y="17"/>
                  <a:pt x="120" y="17"/>
                  <a:pt x="120" y="17"/>
                </a:cubicBezTo>
                <a:cubicBezTo>
                  <a:pt x="117" y="16"/>
                  <a:pt x="117" y="16"/>
                  <a:pt x="117" y="16"/>
                </a:cubicBezTo>
                <a:cubicBezTo>
                  <a:pt x="116" y="16"/>
                  <a:pt x="115" y="16"/>
                  <a:pt x="115" y="16"/>
                </a:cubicBezTo>
                <a:cubicBezTo>
                  <a:pt x="106" y="14"/>
                  <a:pt x="91" y="13"/>
                  <a:pt x="81" y="20"/>
                </a:cubicBezTo>
                <a:cubicBezTo>
                  <a:pt x="80" y="20"/>
                  <a:pt x="79" y="21"/>
                  <a:pt x="78" y="22"/>
                </a:cubicBezTo>
                <a:cubicBezTo>
                  <a:pt x="75" y="20"/>
                  <a:pt x="72" y="19"/>
                  <a:pt x="69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5" y="22"/>
                  <a:pt x="55" y="22"/>
                  <a:pt x="55" y="22"/>
                </a:cubicBezTo>
                <a:cubicBezTo>
                  <a:pt x="59" y="14"/>
                  <a:pt x="59" y="14"/>
                  <a:pt x="59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0" y="59"/>
                  <a:pt x="0" y="59"/>
                  <a:pt x="0" y="59"/>
                </a:cubicBezTo>
                <a:cubicBezTo>
                  <a:pt x="32" y="73"/>
                  <a:pt x="32" y="73"/>
                  <a:pt x="32" y="73"/>
                </a:cubicBezTo>
                <a:cubicBezTo>
                  <a:pt x="36" y="65"/>
                  <a:pt x="36" y="65"/>
                  <a:pt x="36" y="65"/>
                </a:cubicBezTo>
                <a:cubicBezTo>
                  <a:pt x="37" y="68"/>
                  <a:pt x="39" y="70"/>
                  <a:pt x="41" y="72"/>
                </a:cubicBezTo>
                <a:cubicBezTo>
                  <a:pt x="40" y="74"/>
                  <a:pt x="39" y="76"/>
                  <a:pt x="39" y="79"/>
                </a:cubicBezTo>
                <a:cubicBezTo>
                  <a:pt x="40" y="83"/>
                  <a:pt x="44" y="87"/>
                  <a:pt x="49" y="87"/>
                </a:cubicBezTo>
                <a:cubicBezTo>
                  <a:pt x="49" y="87"/>
                  <a:pt x="49" y="87"/>
                  <a:pt x="50" y="87"/>
                </a:cubicBezTo>
                <a:cubicBezTo>
                  <a:pt x="51" y="86"/>
                  <a:pt x="51" y="86"/>
                  <a:pt x="52" y="86"/>
                </a:cubicBezTo>
                <a:cubicBezTo>
                  <a:pt x="52" y="87"/>
                  <a:pt x="52" y="87"/>
                  <a:pt x="52" y="88"/>
                </a:cubicBezTo>
                <a:cubicBezTo>
                  <a:pt x="53" y="92"/>
                  <a:pt x="57" y="96"/>
                  <a:pt x="61" y="96"/>
                </a:cubicBezTo>
                <a:cubicBezTo>
                  <a:pt x="62" y="96"/>
                  <a:pt x="62" y="96"/>
                  <a:pt x="63" y="96"/>
                </a:cubicBezTo>
                <a:cubicBezTo>
                  <a:pt x="63" y="96"/>
                  <a:pt x="64" y="95"/>
                  <a:pt x="65" y="95"/>
                </a:cubicBezTo>
                <a:cubicBezTo>
                  <a:pt x="65" y="96"/>
                  <a:pt x="65" y="96"/>
                  <a:pt x="65" y="97"/>
                </a:cubicBezTo>
                <a:cubicBezTo>
                  <a:pt x="66" y="101"/>
                  <a:pt x="69" y="105"/>
                  <a:pt x="74" y="105"/>
                </a:cubicBezTo>
                <a:cubicBezTo>
                  <a:pt x="74" y="105"/>
                  <a:pt x="75" y="105"/>
                  <a:pt x="75" y="105"/>
                </a:cubicBezTo>
                <a:cubicBezTo>
                  <a:pt x="78" y="104"/>
                  <a:pt x="80" y="103"/>
                  <a:pt x="82" y="100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8" y="110"/>
                  <a:pt x="102" y="109"/>
                  <a:pt x="104" y="106"/>
                </a:cubicBezTo>
                <a:cubicBezTo>
                  <a:pt x="106" y="103"/>
                  <a:pt x="105" y="99"/>
                  <a:pt x="102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102" y="97"/>
                  <a:pt x="103" y="96"/>
                  <a:pt x="104" y="96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1" y="101"/>
                  <a:pt x="113" y="101"/>
                  <a:pt x="114" y="101"/>
                </a:cubicBezTo>
                <a:cubicBezTo>
                  <a:pt x="116" y="101"/>
                  <a:pt x="118" y="100"/>
                  <a:pt x="119" y="98"/>
                </a:cubicBezTo>
                <a:cubicBezTo>
                  <a:pt x="120" y="96"/>
                  <a:pt x="121" y="94"/>
                  <a:pt x="120" y="93"/>
                </a:cubicBezTo>
                <a:cubicBezTo>
                  <a:pt x="120" y="91"/>
                  <a:pt x="119" y="89"/>
                  <a:pt x="117" y="89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16" y="87"/>
                  <a:pt x="117" y="87"/>
                  <a:pt x="117" y="86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4" y="91"/>
                  <a:pt x="125" y="91"/>
                  <a:pt x="127" y="91"/>
                </a:cubicBezTo>
                <a:cubicBezTo>
                  <a:pt x="129" y="91"/>
                  <a:pt x="131" y="90"/>
                  <a:pt x="132" y="88"/>
                </a:cubicBezTo>
                <a:cubicBezTo>
                  <a:pt x="134" y="85"/>
                  <a:pt x="133" y="81"/>
                  <a:pt x="130" y="79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35" y="79"/>
                  <a:pt x="135" y="79"/>
                  <a:pt x="135" y="79"/>
                </a:cubicBezTo>
                <a:cubicBezTo>
                  <a:pt x="136" y="80"/>
                  <a:pt x="137" y="80"/>
                  <a:pt x="138" y="80"/>
                </a:cubicBezTo>
                <a:cubicBezTo>
                  <a:pt x="140" y="80"/>
                  <a:pt x="143" y="79"/>
                  <a:pt x="144" y="77"/>
                </a:cubicBezTo>
                <a:cubicBezTo>
                  <a:pt x="145" y="75"/>
                  <a:pt x="145" y="72"/>
                  <a:pt x="143" y="70"/>
                </a:cubicBezTo>
                <a:cubicBezTo>
                  <a:pt x="144" y="69"/>
                  <a:pt x="144" y="69"/>
                  <a:pt x="144" y="69"/>
                </a:cubicBezTo>
                <a:lnTo>
                  <a:pt x="145" y="68"/>
                </a:lnTo>
                <a:close/>
                <a:moveTo>
                  <a:pt x="29" y="66"/>
                </a:moveTo>
                <a:cubicBezTo>
                  <a:pt x="8" y="56"/>
                  <a:pt x="8" y="56"/>
                  <a:pt x="8" y="56"/>
                </a:cubicBezTo>
                <a:cubicBezTo>
                  <a:pt x="30" y="7"/>
                  <a:pt x="30" y="7"/>
                  <a:pt x="30" y="7"/>
                </a:cubicBezTo>
                <a:cubicBezTo>
                  <a:pt x="51" y="17"/>
                  <a:pt x="51" y="17"/>
                  <a:pt x="51" y="17"/>
                </a:cubicBezTo>
                <a:lnTo>
                  <a:pt x="29" y="66"/>
                </a:lnTo>
                <a:close/>
                <a:moveTo>
                  <a:pt x="153" y="7"/>
                </a:moveTo>
                <a:cubicBezTo>
                  <a:pt x="175" y="56"/>
                  <a:pt x="175" y="56"/>
                  <a:pt x="175" y="5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32" y="17"/>
                  <a:pt x="132" y="17"/>
                  <a:pt x="132" y="17"/>
                </a:cubicBezTo>
                <a:lnTo>
                  <a:pt x="153" y="7"/>
                </a:lnTo>
                <a:close/>
                <a:moveTo>
                  <a:pt x="85" y="23"/>
                </a:moveTo>
                <a:cubicBezTo>
                  <a:pt x="86" y="23"/>
                  <a:pt x="87" y="23"/>
                  <a:pt x="87" y="23"/>
                </a:cubicBezTo>
                <a:cubicBezTo>
                  <a:pt x="88" y="22"/>
                  <a:pt x="89" y="22"/>
                  <a:pt x="89" y="22"/>
                </a:cubicBezTo>
                <a:cubicBezTo>
                  <a:pt x="90" y="22"/>
                  <a:pt x="91" y="21"/>
                  <a:pt x="91" y="21"/>
                </a:cubicBezTo>
                <a:cubicBezTo>
                  <a:pt x="92" y="21"/>
                  <a:pt x="93" y="21"/>
                  <a:pt x="94" y="21"/>
                </a:cubicBezTo>
                <a:cubicBezTo>
                  <a:pt x="95" y="21"/>
                  <a:pt x="95" y="21"/>
                  <a:pt x="96" y="21"/>
                </a:cubicBezTo>
                <a:cubicBezTo>
                  <a:pt x="97" y="21"/>
                  <a:pt x="98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5" y="20"/>
                  <a:pt x="110" y="21"/>
                  <a:pt x="114" y="22"/>
                </a:cubicBezTo>
                <a:cubicBezTo>
                  <a:pt x="114" y="22"/>
                  <a:pt x="114" y="22"/>
                  <a:pt x="114" y="22"/>
                </a:cubicBezTo>
                <a:cubicBezTo>
                  <a:pt x="116" y="22"/>
                  <a:pt x="118" y="22"/>
                  <a:pt x="119" y="23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43" y="61"/>
                  <a:pt x="142" y="63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9" y="65"/>
                  <a:pt x="139" y="66"/>
                  <a:pt x="138" y="66"/>
                </a:cubicBezTo>
                <a:cubicBezTo>
                  <a:pt x="99" y="42"/>
                  <a:pt x="99" y="42"/>
                  <a:pt x="99" y="42"/>
                </a:cubicBezTo>
                <a:cubicBezTo>
                  <a:pt x="98" y="42"/>
                  <a:pt x="98" y="41"/>
                  <a:pt x="97" y="41"/>
                </a:cubicBezTo>
                <a:cubicBezTo>
                  <a:pt x="96" y="41"/>
                  <a:pt x="95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4" y="40"/>
                  <a:pt x="94" y="40"/>
                  <a:pt x="94" y="40"/>
                </a:cubicBezTo>
                <a:cubicBezTo>
                  <a:pt x="93" y="40"/>
                  <a:pt x="93" y="40"/>
                  <a:pt x="93" y="40"/>
                </a:cubicBezTo>
                <a:cubicBezTo>
                  <a:pt x="92" y="40"/>
                  <a:pt x="91" y="40"/>
                  <a:pt x="91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9" y="40"/>
                  <a:pt x="89" y="40"/>
                  <a:pt x="88" y="40"/>
                </a:cubicBezTo>
                <a:cubicBezTo>
                  <a:pt x="88" y="40"/>
                  <a:pt x="88" y="40"/>
                  <a:pt x="87" y="40"/>
                </a:cubicBezTo>
                <a:cubicBezTo>
                  <a:pt x="86" y="40"/>
                  <a:pt x="84" y="40"/>
                  <a:pt x="83" y="40"/>
                </a:cubicBezTo>
                <a:cubicBezTo>
                  <a:pt x="83" y="41"/>
                  <a:pt x="83" y="41"/>
                  <a:pt x="83" y="41"/>
                </a:cubicBezTo>
                <a:cubicBezTo>
                  <a:pt x="82" y="41"/>
                  <a:pt x="82" y="41"/>
                  <a:pt x="81" y="41"/>
                </a:cubicBezTo>
                <a:cubicBezTo>
                  <a:pt x="81" y="41"/>
                  <a:pt x="81" y="41"/>
                  <a:pt x="81" y="41"/>
                </a:cubicBezTo>
                <a:cubicBezTo>
                  <a:pt x="80" y="42"/>
                  <a:pt x="80" y="42"/>
                  <a:pt x="79" y="42"/>
                </a:cubicBezTo>
                <a:cubicBezTo>
                  <a:pt x="79" y="42"/>
                  <a:pt x="78" y="43"/>
                  <a:pt x="77" y="43"/>
                </a:cubicBezTo>
                <a:cubicBezTo>
                  <a:pt x="71" y="46"/>
                  <a:pt x="66" y="46"/>
                  <a:pt x="63" y="45"/>
                </a:cubicBezTo>
                <a:cubicBezTo>
                  <a:pt x="62" y="44"/>
                  <a:pt x="62" y="44"/>
                  <a:pt x="61" y="44"/>
                </a:cubicBezTo>
                <a:cubicBezTo>
                  <a:pt x="61" y="43"/>
                  <a:pt x="61" y="43"/>
                  <a:pt x="61" y="43"/>
                </a:cubicBezTo>
                <a:cubicBezTo>
                  <a:pt x="61" y="43"/>
                  <a:pt x="61" y="43"/>
                  <a:pt x="60" y="43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41"/>
                  <a:pt x="58" y="35"/>
                  <a:pt x="61" y="34"/>
                </a:cubicBezTo>
                <a:cubicBezTo>
                  <a:pt x="63" y="34"/>
                  <a:pt x="73" y="31"/>
                  <a:pt x="82" y="25"/>
                </a:cubicBezTo>
                <a:cubicBezTo>
                  <a:pt x="83" y="24"/>
                  <a:pt x="84" y="24"/>
                  <a:pt x="85" y="23"/>
                </a:cubicBezTo>
                <a:close/>
                <a:moveTo>
                  <a:pt x="49" y="82"/>
                </a:moveTo>
                <a:cubicBezTo>
                  <a:pt x="47" y="83"/>
                  <a:pt x="44" y="81"/>
                  <a:pt x="44" y="78"/>
                </a:cubicBezTo>
                <a:cubicBezTo>
                  <a:pt x="43" y="77"/>
                  <a:pt x="44" y="76"/>
                  <a:pt x="45" y="74"/>
                </a:cubicBezTo>
                <a:cubicBezTo>
                  <a:pt x="45" y="73"/>
                  <a:pt x="47" y="73"/>
                  <a:pt x="48" y="73"/>
                </a:cubicBezTo>
                <a:cubicBezTo>
                  <a:pt x="48" y="73"/>
                  <a:pt x="48" y="72"/>
                  <a:pt x="49" y="72"/>
                </a:cubicBezTo>
                <a:cubicBezTo>
                  <a:pt x="51" y="72"/>
                  <a:pt x="53" y="74"/>
                  <a:pt x="53" y="77"/>
                </a:cubicBezTo>
                <a:cubicBezTo>
                  <a:pt x="54" y="79"/>
                  <a:pt x="52" y="82"/>
                  <a:pt x="49" y="82"/>
                </a:cubicBezTo>
                <a:close/>
                <a:moveTo>
                  <a:pt x="62" y="91"/>
                </a:moveTo>
                <a:cubicBezTo>
                  <a:pt x="59" y="92"/>
                  <a:pt x="57" y="90"/>
                  <a:pt x="56" y="87"/>
                </a:cubicBezTo>
                <a:cubicBezTo>
                  <a:pt x="56" y="86"/>
                  <a:pt x="57" y="85"/>
                  <a:pt x="57" y="84"/>
                </a:cubicBezTo>
                <a:cubicBezTo>
                  <a:pt x="58" y="82"/>
                  <a:pt x="59" y="82"/>
                  <a:pt x="61" y="82"/>
                </a:cubicBezTo>
                <a:cubicBezTo>
                  <a:pt x="61" y="82"/>
                  <a:pt x="61" y="82"/>
                  <a:pt x="61" y="82"/>
                </a:cubicBezTo>
                <a:cubicBezTo>
                  <a:pt x="64" y="82"/>
                  <a:pt x="66" y="83"/>
                  <a:pt x="66" y="86"/>
                </a:cubicBezTo>
                <a:cubicBezTo>
                  <a:pt x="67" y="89"/>
                  <a:pt x="65" y="91"/>
                  <a:pt x="62" y="91"/>
                </a:cubicBezTo>
                <a:close/>
                <a:moveTo>
                  <a:pt x="75" y="100"/>
                </a:moveTo>
                <a:cubicBezTo>
                  <a:pt x="72" y="101"/>
                  <a:pt x="70" y="99"/>
                  <a:pt x="69" y="96"/>
                </a:cubicBezTo>
                <a:cubicBezTo>
                  <a:pt x="69" y="95"/>
                  <a:pt x="69" y="94"/>
                  <a:pt x="70" y="93"/>
                </a:cubicBezTo>
                <a:cubicBezTo>
                  <a:pt x="71" y="92"/>
                  <a:pt x="72" y="91"/>
                  <a:pt x="73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6" y="91"/>
                  <a:pt x="79" y="92"/>
                  <a:pt x="79" y="95"/>
                </a:cubicBezTo>
                <a:cubicBezTo>
                  <a:pt x="79" y="98"/>
                  <a:pt x="77" y="100"/>
                  <a:pt x="75" y="100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  <a:bevel/>
            <a:headEnd/>
            <a:tailEnd/>
          </a:ln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30740" name="组合 37"/>
          <p:cNvGrpSpPr>
            <a:grpSpLocks/>
          </p:cNvGrpSpPr>
          <p:nvPr/>
        </p:nvGrpSpPr>
        <p:grpSpPr bwMode="auto">
          <a:xfrm>
            <a:off x="779463" y="1524000"/>
            <a:ext cx="5227637" cy="4287838"/>
            <a:chOff x="481943" y="1549297"/>
            <a:chExt cx="3694983" cy="4152115"/>
          </a:xfrm>
        </p:grpSpPr>
        <p:grpSp>
          <p:nvGrpSpPr>
            <p:cNvPr id="30826" name="组合 38"/>
            <p:cNvGrpSpPr>
              <a:grpSpLocks/>
            </p:cNvGrpSpPr>
            <p:nvPr/>
          </p:nvGrpSpPr>
          <p:grpSpPr bwMode="auto">
            <a:xfrm>
              <a:off x="481943" y="1549297"/>
              <a:ext cx="3694983" cy="4086037"/>
              <a:chOff x="5092700" y="1995488"/>
              <a:chExt cx="3479636" cy="3174101"/>
            </a:xfrm>
          </p:grpSpPr>
          <p:grpSp>
            <p:nvGrpSpPr>
              <p:cNvPr id="30829" name="组合 16"/>
              <p:cNvGrpSpPr>
                <a:grpSpLocks/>
              </p:cNvGrpSpPr>
              <p:nvPr/>
            </p:nvGrpSpPr>
            <p:grpSpPr bwMode="auto">
              <a:xfrm>
                <a:off x="5136061" y="2495554"/>
                <a:ext cx="3418558" cy="913739"/>
                <a:chOff x="4099904" y="1491494"/>
                <a:chExt cx="4022623" cy="528534"/>
              </a:xfrm>
            </p:grpSpPr>
            <p:sp>
              <p:nvSpPr>
                <p:cNvPr id="30836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99904" y="1658420"/>
                  <a:ext cx="4022623" cy="3616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Calibri" pitchFamily="34" charset="0"/>
                      <a:ea typeface="宋体" pitchFamily="2" charset="-122"/>
                    </a:defRPr>
                  </a:lvl9pPr>
                </a:lstStyle>
                <a:p>
                  <a:pPr algn="just" eaLnBrk="1" hangingPunct="1"/>
                  <a:r>
                    <a:rPr lang="en-US" altLang="zh-CN" sz="1600">
                      <a:solidFill>
                        <a:schemeClr val="bg1"/>
                      </a:solidFill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600">
                    <a:solidFill>
                      <a:schemeClr val="bg1"/>
                    </a:solidFill>
                    <a:ea typeface="微软雅黑" pitchFamily="34" charset="-122"/>
                  </a:endParaRPr>
                </a:p>
              </p:txBody>
            </p:sp>
            <p:sp>
              <p:nvSpPr>
                <p:cNvPr id="50" name="文本框 7"/>
                <p:cNvSpPr txBox="1">
                  <a:spLocks noChangeArrowheads="1"/>
                </p:cNvSpPr>
                <p:nvPr/>
              </p:nvSpPr>
              <p:spPr bwMode="auto">
                <a:xfrm>
                  <a:off x="4120998" y="1491661"/>
                  <a:ext cx="2183399" cy="18304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3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1.ADD TITLE HERE</a:t>
                  </a:r>
                  <a:endParaRPr lang="zh-CN" altLang="en-US" sz="2133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grpSp>
            <p:nvGrpSpPr>
              <p:cNvPr id="30830" name="组合 8"/>
              <p:cNvGrpSpPr>
                <a:grpSpLocks/>
              </p:cNvGrpSpPr>
              <p:nvPr/>
            </p:nvGrpSpPr>
            <p:grpSpPr bwMode="auto">
              <a:xfrm>
                <a:off x="5118346" y="3405111"/>
                <a:ext cx="3453990" cy="885886"/>
                <a:chOff x="4079059" y="1343093"/>
                <a:chExt cx="4064316" cy="511445"/>
              </a:xfrm>
            </p:grpSpPr>
            <p:sp>
              <p:nvSpPr>
                <p:cNvPr id="47" name="TextBox 35"/>
                <p:cNvSpPr txBox="1">
                  <a:spLocks noChangeArrowheads="1"/>
                </p:cNvSpPr>
                <p:nvPr/>
              </p:nvSpPr>
              <p:spPr bwMode="auto">
                <a:xfrm>
                  <a:off x="4078723" y="1519979"/>
                  <a:ext cx="4064652" cy="33436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just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467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A designer can use default text to simulate what text would look like. If it is not real text. A designer can use default text to simulate what text would look like.</a:t>
                  </a:r>
                  <a:endParaRPr lang="en-US" altLang="zh-CN" sz="1467" dirty="0">
                    <a:solidFill>
                      <a:schemeClr val="bg1"/>
                    </a:solidFill>
                    <a:latin typeface="+mn-lt"/>
                    <a:ea typeface="微软雅黑" pitchFamily="34" charset="-122"/>
                  </a:endParaRPr>
                </a:p>
              </p:txBody>
            </p:sp>
            <p:sp>
              <p:nvSpPr>
                <p:cNvPr id="48" name="文本框 10"/>
                <p:cNvSpPr txBox="1">
                  <a:spLocks noChangeArrowheads="1"/>
                </p:cNvSpPr>
                <p:nvPr/>
              </p:nvSpPr>
              <p:spPr bwMode="auto">
                <a:xfrm>
                  <a:off x="4119755" y="1342797"/>
                  <a:ext cx="2184642" cy="18269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2133" b="1" dirty="0">
                      <a:solidFill>
                        <a:schemeClr val="bg1"/>
                      </a:solidFill>
                      <a:latin typeface="+mn-lt"/>
                      <a:ea typeface="+mn-ea"/>
                    </a:rPr>
                    <a:t>2.ADD TITLE HERE</a:t>
                  </a:r>
                  <a:endParaRPr lang="zh-CN" altLang="en-US" sz="2133" b="1" dirty="0">
                    <a:solidFill>
                      <a:schemeClr val="bg1"/>
                    </a:solidFill>
                    <a:latin typeface="+mn-lt"/>
                    <a:ea typeface="+mn-ea"/>
                  </a:endParaRPr>
                </a:p>
              </p:txBody>
            </p:sp>
          </p:grpSp>
          <p:sp>
            <p:nvSpPr>
              <p:cNvPr id="30831" name="文本框 13"/>
              <p:cNvSpPr txBox="1">
                <a:spLocks noChangeArrowheads="1"/>
              </p:cNvSpPr>
              <p:nvPr/>
            </p:nvSpPr>
            <p:spPr bwMode="auto">
              <a:xfrm>
                <a:off x="5092700" y="4914897"/>
                <a:ext cx="1871256" cy="25469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endParaRPr lang="zh-CN" altLang="en-US" sz="1600" b="1"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30832" name="文本框 14"/>
              <p:cNvSpPr txBox="1">
                <a:spLocks noChangeArrowheads="1"/>
              </p:cNvSpPr>
              <p:nvPr/>
            </p:nvSpPr>
            <p:spPr bwMode="auto">
              <a:xfrm>
                <a:off x="5153597" y="1995488"/>
                <a:ext cx="2644775" cy="347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en-US" altLang="zh-CN" sz="2400" b="1">
                    <a:solidFill>
                      <a:schemeClr val="bg1"/>
                    </a:solidFill>
                  </a:rPr>
                  <a:t>ADD YOUR TITLE HERE</a:t>
                </a:r>
                <a:endParaRPr lang="zh-CN" altLang="en-US" sz="2400" b="1">
                  <a:solidFill>
                    <a:schemeClr val="bg1"/>
                  </a:solidFill>
                </a:endParaRPr>
              </a:p>
            </p:txBody>
          </p:sp>
          <p:cxnSp>
            <p:nvCxnSpPr>
              <p:cNvPr id="46" name="直接连接符 45"/>
              <p:cNvCxnSpPr/>
              <p:nvPr/>
            </p:nvCxnSpPr>
            <p:spPr>
              <a:xfrm>
                <a:off x="5214217" y="2352543"/>
                <a:ext cx="3349665" cy="1194"/>
              </a:xfrm>
              <a:prstGeom prst="line">
                <a:avLst/>
              </a:prstGeom>
              <a:ln w="12700">
                <a:solidFill>
                  <a:schemeClr val="bg1"/>
                </a:solidFill>
                <a:headEnd type="oval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0" name="文本框 39"/>
            <p:cNvSpPr txBox="1">
              <a:spLocks noChangeArrowheads="1"/>
            </p:cNvSpPr>
            <p:nvPr/>
          </p:nvSpPr>
          <p:spPr bwMode="auto">
            <a:xfrm>
              <a:off x="508873" y="4573070"/>
              <a:ext cx="1971480" cy="4073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133" b="1" dirty="0">
                  <a:solidFill>
                    <a:schemeClr val="bg1"/>
                  </a:solidFill>
                  <a:latin typeface="+mn-lt"/>
                  <a:ea typeface="+mn-ea"/>
                </a:rPr>
                <a:t>3.ADD TITLE HERE</a:t>
              </a:r>
              <a:endParaRPr lang="zh-CN" altLang="en-US" sz="2133" b="1" dirty="0">
                <a:solidFill>
                  <a:schemeClr val="bg1"/>
                </a:solidFill>
                <a:latin typeface="+mn-lt"/>
                <a:ea typeface="+mn-ea"/>
              </a:endParaRPr>
            </a:p>
          </p:txBody>
        </p:sp>
        <p:sp>
          <p:nvSpPr>
            <p:cNvPr id="41" name="TextBox 35"/>
            <p:cNvSpPr txBox="1">
              <a:spLocks noChangeArrowheads="1"/>
            </p:cNvSpPr>
            <p:nvPr/>
          </p:nvSpPr>
          <p:spPr bwMode="auto">
            <a:xfrm>
              <a:off x="495408" y="4955845"/>
              <a:ext cx="3668053" cy="7455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just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67" dirty="0">
                  <a:solidFill>
                    <a:schemeClr val="bg1"/>
                  </a:solidFill>
                  <a:latin typeface="+mn-lt"/>
                  <a:ea typeface="+mn-ea"/>
                </a:rPr>
                <a:t>A designer can use default text to simulate what text would look like. If it is not real text. A designer can use default text to simulate what text would look like.</a:t>
              </a:r>
              <a:endParaRPr lang="en-US" altLang="zh-CN" sz="1467" dirty="0">
                <a:solidFill>
                  <a:schemeClr val="bg1"/>
                </a:solidFill>
                <a:latin typeface="+mn-lt"/>
                <a:ea typeface="微软雅黑" pitchFamily="34" charset="-122"/>
              </a:endParaRPr>
            </a:p>
          </p:txBody>
        </p:sp>
      </p:grpSp>
      <p:grpSp>
        <p:nvGrpSpPr>
          <p:cNvPr id="30741" name="组合 5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30742" name="组合 51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30744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5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6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7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8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49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0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1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2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3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4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5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6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7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8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59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0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1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2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3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4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5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6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7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8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69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0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1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2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3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4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5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6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7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8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79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0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1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2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3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4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5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6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7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8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89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0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1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2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3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4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5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6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7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8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99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0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1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2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3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4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5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6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7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8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09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0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1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2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3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4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5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6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7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8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19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0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1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2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3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4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25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743" name="文本框 5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Box 21"/>
          <p:cNvSpPr txBox="1">
            <a:spLocks noChangeArrowheads="1"/>
          </p:cNvSpPr>
          <p:nvPr/>
        </p:nvSpPr>
        <p:spPr bwMode="auto">
          <a:xfrm>
            <a:off x="1701800" y="1792288"/>
            <a:ext cx="501650" cy="443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endParaRPr lang="zh-CN" altLang="en-US" sz="1100">
              <a:solidFill>
                <a:schemeClr val="bg1"/>
              </a:solidFill>
              <a:latin typeface="Arial" pitchFamily="34" charset="0"/>
            </a:endParaRPr>
          </a:p>
        </p:txBody>
      </p:sp>
      <p:sp>
        <p:nvSpPr>
          <p:cNvPr id="4099" name="矩形 3"/>
          <p:cNvSpPr>
            <a:spLocks noChangeArrowheads="1"/>
          </p:cNvSpPr>
          <p:nvPr/>
        </p:nvSpPr>
        <p:spPr bwMode="auto">
          <a:xfrm>
            <a:off x="3933825" y="3557588"/>
            <a:ext cx="21256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</a:t>
            </a:r>
            <a:endParaRPr lang="zh-CN" altLang="en-US" b="1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100" name="矩形 4"/>
          <p:cNvSpPr>
            <a:spLocks noChangeArrowheads="1"/>
          </p:cNvSpPr>
          <p:nvPr/>
        </p:nvSpPr>
        <p:spPr bwMode="auto">
          <a:xfrm>
            <a:off x="3929063" y="4171950"/>
            <a:ext cx="7396162" cy="1643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</a:pPr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 A designer can use default text to simulate what text would look like. If it is not real text.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101" name="矩形 5"/>
          <p:cNvSpPr>
            <a:spLocks noChangeArrowheads="1"/>
          </p:cNvSpPr>
          <p:nvPr/>
        </p:nvSpPr>
        <p:spPr bwMode="auto">
          <a:xfrm>
            <a:off x="6261100" y="3597275"/>
            <a:ext cx="184785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eaLnBrk="1" hangingPunct="1"/>
            <a:r>
              <a:rPr lang="en-US" altLang="zh-CN" sz="1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ADD YOUR TEXT HERE</a:t>
            </a:r>
            <a:endParaRPr lang="zh-CN" altLang="en-US" sz="12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4102" name="组合 7"/>
          <p:cNvGrpSpPr>
            <a:grpSpLocks/>
          </p:cNvGrpSpPr>
          <p:nvPr/>
        </p:nvGrpSpPr>
        <p:grpSpPr bwMode="auto">
          <a:xfrm>
            <a:off x="3992563" y="2019300"/>
            <a:ext cx="1050925" cy="1033463"/>
            <a:chOff x="0" y="0"/>
            <a:chExt cx="871174" cy="874617"/>
          </a:xfrm>
        </p:grpSpPr>
        <p:sp>
          <p:nvSpPr>
            <p:cNvPr id="4205" name="Freeform 6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218689" y="168226"/>
              <a:ext cx="503237" cy="538163"/>
            </a:xfrm>
            <a:custGeom>
              <a:avLst/>
              <a:gdLst>
                <a:gd name="T0" fmla="*/ 2147483647 w 134"/>
                <a:gd name="T1" fmla="*/ 2147483647 h 143"/>
                <a:gd name="T2" fmla="*/ 2147483647 w 134"/>
                <a:gd name="T3" fmla="*/ 2147483647 h 143"/>
                <a:gd name="T4" fmla="*/ 2147483647 w 134"/>
                <a:gd name="T5" fmla="*/ 2147483647 h 143"/>
                <a:gd name="T6" fmla="*/ 2147483647 w 134"/>
                <a:gd name="T7" fmla="*/ 2147483647 h 143"/>
                <a:gd name="T8" fmla="*/ 2147483647 w 134"/>
                <a:gd name="T9" fmla="*/ 2147483647 h 143"/>
                <a:gd name="T10" fmla="*/ 2147483647 w 134"/>
                <a:gd name="T11" fmla="*/ 2147483647 h 143"/>
                <a:gd name="T12" fmla="*/ 2147483647 w 134"/>
                <a:gd name="T13" fmla="*/ 2147483647 h 143"/>
                <a:gd name="T14" fmla="*/ 2147483647 w 134"/>
                <a:gd name="T15" fmla="*/ 2147483647 h 143"/>
                <a:gd name="T16" fmla="*/ 2147483647 w 134"/>
                <a:gd name="T17" fmla="*/ 2147483647 h 143"/>
                <a:gd name="T18" fmla="*/ 2147483647 w 134"/>
                <a:gd name="T19" fmla="*/ 2147483647 h 143"/>
                <a:gd name="T20" fmla="*/ 2147483647 w 134"/>
                <a:gd name="T21" fmla="*/ 2147483647 h 143"/>
                <a:gd name="T22" fmla="*/ 2147483647 w 134"/>
                <a:gd name="T23" fmla="*/ 2147483647 h 143"/>
                <a:gd name="T24" fmla="*/ 2147483647 w 134"/>
                <a:gd name="T25" fmla="*/ 2147483647 h 143"/>
                <a:gd name="T26" fmla="*/ 2147483647 w 134"/>
                <a:gd name="T27" fmla="*/ 2147483647 h 143"/>
                <a:gd name="T28" fmla="*/ 2147483647 w 134"/>
                <a:gd name="T29" fmla="*/ 2147483647 h 143"/>
                <a:gd name="T30" fmla="*/ 2147483647 w 134"/>
                <a:gd name="T31" fmla="*/ 2147483647 h 143"/>
                <a:gd name="T32" fmla="*/ 2147483647 w 134"/>
                <a:gd name="T33" fmla="*/ 2147483647 h 143"/>
                <a:gd name="T34" fmla="*/ 2147483647 w 134"/>
                <a:gd name="T35" fmla="*/ 2147483647 h 143"/>
                <a:gd name="T36" fmla="*/ 2147483647 w 134"/>
                <a:gd name="T37" fmla="*/ 2147483647 h 143"/>
                <a:gd name="T38" fmla="*/ 2147483647 w 134"/>
                <a:gd name="T39" fmla="*/ 2147483647 h 143"/>
                <a:gd name="T40" fmla="*/ 2147483647 w 134"/>
                <a:gd name="T41" fmla="*/ 2147483647 h 143"/>
                <a:gd name="T42" fmla="*/ 2147483647 w 134"/>
                <a:gd name="T43" fmla="*/ 2147483647 h 143"/>
                <a:gd name="T44" fmla="*/ 2147483647 w 134"/>
                <a:gd name="T45" fmla="*/ 2147483647 h 143"/>
                <a:gd name="T46" fmla="*/ 2147483647 w 134"/>
                <a:gd name="T47" fmla="*/ 2147483647 h 143"/>
                <a:gd name="T48" fmla="*/ 2147483647 w 134"/>
                <a:gd name="T49" fmla="*/ 2147483647 h 143"/>
                <a:gd name="T50" fmla="*/ 2147483647 w 134"/>
                <a:gd name="T51" fmla="*/ 2147483647 h 143"/>
                <a:gd name="T52" fmla="*/ 2147483647 w 134"/>
                <a:gd name="T53" fmla="*/ 2147483647 h 143"/>
                <a:gd name="T54" fmla="*/ 2147483647 w 134"/>
                <a:gd name="T55" fmla="*/ 2147483647 h 143"/>
                <a:gd name="T56" fmla="*/ 2147483647 w 134"/>
                <a:gd name="T57" fmla="*/ 2147483647 h 143"/>
                <a:gd name="T58" fmla="*/ 2147483647 w 134"/>
                <a:gd name="T59" fmla="*/ 2147483647 h 143"/>
                <a:gd name="T60" fmla="*/ 2147483647 w 134"/>
                <a:gd name="T61" fmla="*/ 2147483647 h 143"/>
                <a:gd name="T62" fmla="*/ 2147483647 w 134"/>
                <a:gd name="T63" fmla="*/ 2147483647 h 143"/>
                <a:gd name="T64" fmla="*/ 2147483647 w 134"/>
                <a:gd name="T65" fmla="*/ 2147483647 h 143"/>
                <a:gd name="T66" fmla="*/ 2147483647 w 134"/>
                <a:gd name="T67" fmla="*/ 2147483647 h 143"/>
                <a:gd name="T68" fmla="*/ 2147483647 w 134"/>
                <a:gd name="T69" fmla="*/ 2147483647 h 143"/>
                <a:gd name="T70" fmla="*/ 2147483647 w 134"/>
                <a:gd name="T71" fmla="*/ 2147483647 h 143"/>
                <a:gd name="T72" fmla="*/ 2147483647 w 134"/>
                <a:gd name="T73" fmla="*/ 2147483647 h 143"/>
                <a:gd name="T74" fmla="*/ 2147483647 w 134"/>
                <a:gd name="T75" fmla="*/ 2147483647 h 143"/>
                <a:gd name="T76" fmla="*/ 2147483647 w 134"/>
                <a:gd name="T77" fmla="*/ 2147483647 h 143"/>
                <a:gd name="T78" fmla="*/ 2147483647 w 134"/>
                <a:gd name="T79" fmla="*/ 2147483647 h 143"/>
                <a:gd name="T80" fmla="*/ 2147483647 w 134"/>
                <a:gd name="T81" fmla="*/ 2147483647 h 143"/>
                <a:gd name="T82" fmla="*/ 2147483647 w 134"/>
                <a:gd name="T83" fmla="*/ 2147483647 h 143"/>
                <a:gd name="T84" fmla="*/ 2147483647 w 134"/>
                <a:gd name="T85" fmla="*/ 2147483647 h 143"/>
                <a:gd name="T86" fmla="*/ 2147483647 w 134"/>
                <a:gd name="T87" fmla="*/ 2147483647 h 143"/>
                <a:gd name="T88" fmla="*/ 2147483647 w 134"/>
                <a:gd name="T89" fmla="*/ 2147483647 h 143"/>
                <a:gd name="T90" fmla="*/ 2147483647 w 134"/>
                <a:gd name="T91" fmla="*/ 2147483647 h 143"/>
                <a:gd name="T92" fmla="*/ 2147483647 w 134"/>
                <a:gd name="T93" fmla="*/ 2147483647 h 143"/>
                <a:gd name="T94" fmla="*/ 2147483647 w 134"/>
                <a:gd name="T95" fmla="*/ 2147483647 h 143"/>
                <a:gd name="T96" fmla="*/ 2147483647 w 134"/>
                <a:gd name="T97" fmla="*/ 2147483647 h 143"/>
                <a:gd name="T98" fmla="*/ 2147483647 w 134"/>
                <a:gd name="T99" fmla="*/ 2147483647 h 143"/>
                <a:gd name="T100" fmla="*/ 2147483647 w 134"/>
                <a:gd name="T101" fmla="*/ 2147483647 h 143"/>
                <a:gd name="T102" fmla="*/ 2147483647 w 134"/>
                <a:gd name="T103" fmla="*/ 2147483647 h 143"/>
                <a:gd name="T104" fmla="*/ 2147483647 w 134"/>
                <a:gd name="T105" fmla="*/ 2147483647 h 143"/>
                <a:gd name="T106" fmla="*/ 2147483647 w 134"/>
                <a:gd name="T107" fmla="*/ 2147483647 h 143"/>
                <a:gd name="T108" fmla="*/ 2147483647 w 134"/>
                <a:gd name="T109" fmla="*/ 2147483647 h 143"/>
                <a:gd name="T110" fmla="*/ 2147483647 w 134"/>
                <a:gd name="T111" fmla="*/ 2147483647 h 143"/>
                <a:gd name="T112" fmla="*/ 2147483647 w 134"/>
                <a:gd name="T113" fmla="*/ 2147483647 h 143"/>
                <a:gd name="T114" fmla="*/ 2147483647 w 134"/>
                <a:gd name="T115" fmla="*/ 2147483647 h 143"/>
                <a:gd name="T116" fmla="*/ 2147483647 w 134"/>
                <a:gd name="T117" fmla="*/ 2147483647 h 143"/>
                <a:gd name="T118" fmla="*/ 2147483647 w 134"/>
                <a:gd name="T119" fmla="*/ 2147483647 h 14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4"/>
                <a:gd name="T181" fmla="*/ 0 h 143"/>
                <a:gd name="T182" fmla="*/ 134 w 134"/>
                <a:gd name="T183" fmla="*/ 143 h 14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4" h="143">
                  <a:moveTo>
                    <a:pt x="134" y="130"/>
                  </a:moveTo>
                  <a:cubicBezTo>
                    <a:pt x="134" y="128"/>
                    <a:pt x="133" y="126"/>
                    <a:pt x="130" y="125"/>
                  </a:cubicBezTo>
                  <a:cubicBezTo>
                    <a:pt x="126" y="125"/>
                    <a:pt x="122" y="128"/>
                    <a:pt x="119" y="132"/>
                  </a:cubicBezTo>
                  <a:cubicBezTo>
                    <a:pt x="118" y="133"/>
                    <a:pt x="118" y="133"/>
                    <a:pt x="118" y="134"/>
                  </a:cubicBezTo>
                  <a:cubicBezTo>
                    <a:pt x="116" y="134"/>
                    <a:pt x="115" y="134"/>
                    <a:pt x="114" y="134"/>
                  </a:cubicBezTo>
                  <a:cubicBezTo>
                    <a:pt x="111" y="133"/>
                    <a:pt x="109" y="132"/>
                    <a:pt x="109" y="130"/>
                  </a:cubicBezTo>
                  <a:cubicBezTo>
                    <a:pt x="110" y="130"/>
                    <a:pt x="111" y="130"/>
                    <a:pt x="113" y="129"/>
                  </a:cubicBezTo>
                  <a:cubicBezTo>
                    <a:pt x="120" y="127"/>
                    <a:pt x="123" y="123"/>
                    <a:pt x="123" y="119"/>
                  </a:cubicBezTo>
                  <a:cubicBezTo>
                    <a:pt x="122" y="118"/>
                    <a:pt x="120" y="116"/>
                    <a:pt x="116" y="117"/>
                  </a:cubicBezTo>
                  <a:cubicBezTo>
                    <a:pt x="111" y="117"/>
                    <a:pt x="107" y="122"/>
                    <a:pt x="106" y="126"/>
                  </a:cubicBezTo>
                  <a:cubicBezTo>
                    <a:pt x="103" y="125"/>
                    <a:pt x="100" y="122"/>
                    <a:pt x="98" y="120"/>
                  </a:cubicBezTo>
                  <a:cubicBezTo>
                    <a:pt x="101" y="118"/>
                    <a:pt x="103" y="117"/>
                    <a:pt x="106" y="115"/>
                  </a:cubicBezTo>
                  <a:cubicBezTo>
                    <a:pt x="116" y="107"/>
                    <a:pt x="108" y="94"/>
                    <a:pt x="105" y="91"/>
                  </a:cubicBezTo>
                  <a:cubicBezTo>
                    <a:pt x="94" y="79"/>
                    <a:pt x="77" y="81"/>
                    <a:pt x="76" y="83"/>
                  </a:cubicBezTo>
                  <a:cubicBezTo>
                    <a:pt x="75" y="84"/>
                    <a:pt x="75" y="85"/>
                    <a:pt x="74" y="86"/>
                  </a:cubicBezTo>
                  <a:cubicBezTo>
                    <a:pt x="78" y="85"/>
                    <a:pt x="89" y="85"/>
                    <a:pt x="97" y="93"/>
                  </a:cubicBezTo>
                  <a:cubicBezTo>
                    <a:pt x="98" y="94"/>
                    <a:pt x="99" y="95"/>
                    <a:pt x="99" y="97"/>
                  </a:cubicBezTo>
                  <a:cubicBezTo>
                    <a:pt x="99" y="96"/>
                    <a:pt x="98" y="95"/>
                    <a:pt x="97" y="95"/>
                  </a:cubicBezTo>
                  <a:cubicBezTo>
                    <a:pt x="88" y="86"/>
                    <a:pt x="75" y="87"/>
                    <a:pt x="71" y="89"/>
                  </a:cubicBezTo>
                  <a:cubicBezTo>
                    <a:pt x="70" y="90"/>
                    <a:pt x="69" y="90"/>
                    <a:pt x="67" y="90"/>
                  </a:cubicBezTo>
                  <a:cubicBezTo>
                    <a:pt x="64" y="90"/>
                    <a:pt x="54" y="79"/>
                    <a:pt x="49" y="73"/>
                  </a:cubicBezTo>
                  <a:cubicBezTo>
                    <a:pt x="45" y="68"/>
                    <a:pt x="35" y="56"/>
                    <a:pt x="36" y="52"/>
                  </a:cubicBezTo>
                  <a:cubicBezTo>
                    <a:pt x="37" y="46"/>
                    <a:pt x="43" y="48"/>
                    <a:pt x="46" y="46"/>
                  </a:cubicBezTo>
                  <a:cubicBezTo>
                    <a:pt x="50" y="43"/>
                    <a:pt x="50" y="11"/>
                    <a:pt x="29" y="1"/>
                  </a:cubicBezTo>
                  <a:cubicBezTo>
                    <a:pt x="28" y="0"/>
                    <a:pt x="26" y="0"/>
                    <a:pt x="24" y="1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32" y="10"/>
                    <a:pt x="38" y="25"/>
                    <a:pt x="38" y="32"/>
                  </a:cubicBezTo>
                  <a:cubicBezTo>
                    <a:pt x="34" y="23"/>
                    <a:pt x="27" y="12"/>
                    <a:pt x="16" y="7"/>
                  </a:cubicBezTo>
                  <a:cubicBezTo>
                    <a:pt x="12" y="11"/>
                    <a:pt x="8" y="15"/>
                    <a:pt x="6" y="22"/>
                  </a:cubicBezTo>
                  <a:cubicBezTo>
                    <a:pt x="4" y="31"/>
                    <a:pt x="0" y="45"/>
                    <a:pt x="23" y="78"/>
                  </a:cubicBezTo>
                  <a:cubicBezTo>
                    <a:pt x="24" y="81"/>
                    <a:pt x="27" y="85"/>
                    <a:pt x="32" y="90"/>
                  </a:cubicBezTo>
                  <a:cubicBezTo>
                    <a:pt x="32" y="91"/>
                    <a:pt x="33" y="91"/>
                    <a:pt x="34" y="92"/>
                  </a:cubicBezTo>
                  <a:cubicBezTo>
                    <a:pt x="63" y="124"/>
                    <a:pt x="78" y="123"/>
                    <a:pt x="87" y="123"/>
                  </a:cubicBezTo>
                  <a:cubicBezTo>
                    <a:pt x="90" y="122"/>
                    <a:pt x="92" y="122"/>
                    <a:pt x="95" y="121"/>
                  </a:cubicBezTo>
                  <a:cubicBezTo>
                    <a:pt x="97" y="125"/>
                    <a:pt x="101" y="128"/>
                    <a:pt x="106" y="130"/>
                  </a:cubicBezTo>
                  <a:cubicBezTo>
                    <a:pt x="106" y="132"/>
                    <a:pt x="107" y="136"/>
                    <a:pt x="114" y="137"/>
                  </a:cubicBezTo>
                  <a:cubicBezTo>
                    <a:pt x="115" y="137"/>
                    <a:pt x="116" y="137"/>
                    <a:pt x="116" y="137"/>
                  </a:cubicBezTo>
                  <a:cubicBezTo>
                    <a:pt x="116" y="138"/>
                    <a:pt x="117" y="139"/>
                    <a:pt x="117" y="140"/>
                  </a:cubicBezTo>
                  <a:cubicBezTo>
                    <a:pt x="118" y="142"/>
                    <a:pt x="120" y="143"/>
                    <a:pt x="124" y="143"/>
                  </a:cubicBezTo>
                  <a:cubicBezTo>
                    <a:pt x="127" y="143"/>
                    <a:pt x="130" y="142"/>
                    <a:pt x="131" y="141"/>
                  </a:cubicBezTo>
                  <a:cubicBezTo>
                    <a:pt x="132" y="141"/>
                    <a:pt x="132" y="141"/>
                    <a:pt x="132" y="141"/>
                  </a:cubicBezTo>
                  <a:cubicBezTo>
                    <a:pt x="133" y="141"/>
                    <a:pt x="133" y="140"/>
                    <a:pt x="133" y="139"/>
                  </a:cubicBezTo>
                  <a:cubicBezTo>
                    <a:pt x="133" y="138"/>
                    <a:pt x="132" y="138"/>
                    <a:pt x="131" y="138"/>
                  </a:cubicBezTo>
                  <a:cubicBezTo>
                    <a:pt x="130" y="138"/>
                    <a:pt x="130" y="138"/>
                    <a:pt x="130" y="138"/>
                  </a:cubicBezTo>
                  <a:cubicBezTo>
                    <a:pt x="129" y="139"/>
                    <a:pt x="127" y="140"/>
                    <a:pt x="124" y="140"/>
                  </a:cubicBezTo>
                  <a:cubicBezTo>
                    <a:pt x="122" y="140"/>
                    <a:pt x="120" y="139"/>
                    <a:pt x="120" y="138"/>
                  </a:cubicBezTo>
                  <a:cubicBezTo>
                    <a:pt x="120" y="138"/>
                    <a:pt x="120" y="138"/>
                    <a:pt x="120" y="137"/>
                  </a:cubicBezTo>
                  <a:cubicBezTo>
                    <a:pt x="128" y="137"/>
                    <a:pt x="133" y="133"/>
                    <a:pt x="134" y="130"/>
                  </a:cubicBezTo>
                  <a:close/>
                  <a:moveTo>
                    <a:pt x="116" y="120"/>
                  </a:moveTo>
                  <a:cubicBezTo>
                    <a:pt x="117" y="120"/>
                    <a:pt x="117" y="120"/>
                    <a:pt x="117" y="120"/>
                  </a:cubicBezTo>
                  <a:cubicBezTo>
                    <a:pt x="119" y="120"/>
                    <a:pt x="119" y="120"/>
                    <a:pt x="119" y="120"/>
                  </a:cubicBezTo>
                  <a:cubicBezTo>
                    <a:pt x="120" y="121"/>
                    <a:pt x="118" y="124"/>
                    <a:pt x="112" y="126"/>
                  </a:cubicBezTo>
                  <a:cubicBezTo>
                    <a:pt x="111" y="127"/>
                    <a:pt x="110" y="127"/>
                    <a:pt x="109" y="127"/>
                  </a:cubicBezTo>
                  <a:cubicBezTo>
                    <a:pt x="110" y="124"/>
                    <a:pt x="113" y="120"/>
                    <a:pt x="116" y="120"/>
                  </a:cubicBezTo>
                  <a:close/>
                  <a:moveTo>
                    <a:pt x="121" y="134"/>
                  </a:moveTo>
                  <a:cubicBezTo>
                    <a:pt x="121" y="134"/>
                    <a:pt x="121" y="134"/>
                    <a:pt x="121" y="134"/>
                  </a:cubicBezTo>
                  <a:cubicBezTo>
                    <a:pt x="124" y="131"/>
                    <a:pt x="127" y="128"/>
                    <a:pt x="129" y="128"/>
                  </a:cubicBezTo>
                  <a:cubicBezTo>
                    <a:pt x="129" y="128"/>
                    <a:pt x="129" y="128"/>
                    <a:pt x="129" y="128"/>
                  </a:cubicBezTo>
                  <a:cubicBezTo>
                    <a:pt x="130" y="129"/>
                    <a:pt x="131" y="129"/>
                    <a:pt x="131" y="129"/>
                  </a:cubicBezTo>
                  <a:cubicBezTo>
                    <a:pt x="130" y="131"/>
                    <a:pt x="127" y="133"/>
                    <a:pt x="121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20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</p:grpSp>
      <p:grpSp>
        <p:nvGrpSpPr>
          <p:cNvPr id="4103" name="组合 10"/>
          <p:cNvGrpSpPr>
            <a:grpSpLocks/>
          </p:cNvGrpSpPr>
          <p:nvPr/>
        </p:nvGrpSpPr>
        <p:grpSpPr bwMode="auto">
          <a:xfrm>
            <a:off x="8143875" y="2019300"/>
            <a:ext cx="1011238" cy="1011238"/>
            <a:chOff x="0" y="0"/>
            <a:chExt cx="871174" cy="874617"/>
          </a:xfrm>
        </p:grpSpPr>
        <p:sp>
          <p:nvSpPr>
            <p:cNvPr id="4198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  <p:grpSp>
          <p:nvGrpSpPr>
            <p:cNvPr id="4199" name="组合 12"/>
            <p:cNvGrpSpPr>
              <a:grpSpLocks/>
            </p:cNvGrpSpPr>
            <p:nvPr/>
          </p:nvGrpSpPr>
          <p:grpSpPr bwMode="auto">
            <a:xfrm>
              <a:off x="195874" y="184101"/>
              <a:ext cx="455613" cy="500063"/>
              <a:chOff x="0" y="0"/>
              <a:chExt cx="455613" cy="500063"/>
            </a:xfrm>
          </p:grpSpPr>
          <p:sp>
            <p:nvSpPr>
              <p:cNvPr id="4200" name="Freeform 19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323850" y="95250"/>
                <a:ext cx="131763" cy="320675"/>
              </a:xfrm>
              <a:custGeom>
                <a:avLst/>
                <a:gdLst>
                  <a:gd name="T0" fmla="*/ 2147483647 w 83"/>
                  <a:gd name="T1" fmla="*/ 2147483647 h 202"/>
                  <a:gd name="T2" fmla="*/ 2147483647 w 83"/>
                  <a:gd name="T3" fmla="*/ 2147483647 h 202"/>
                  <a:gd name="T4" fmla="*/ 0 w 83"/>
                  <a:gd name="T5" fmla="*/ 2147483647 h 202"/>
                  <a:gd name="T6" fmla="*/ 0 w 83"/>
                  <a:gd name="T7" fmla="*/ 2147483647 h 202"/>
                  <a:gd name="T8" fmla="*/ 2147483647 w 83"/>
                  <a:gd name="T9" fmla="*/ 2147483647 h 202"/>
                  <a:gd name="T10" fmla="*/ 2147483647 w 83"/>
                  <a:gd name="T11" fmla="*/ 0 h 202"/>
                  <a:gd name="T12" fmla="*/ 2147483647 w 83"/>
                  <a:gd name="T13" fmla="*/ 2147483647 h 2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202"/>
                  <a:gd name="T23" fmla="*/ 83 w 83"/>
                  <a:gd name="T24" fmla="*/ 202 h 20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202">
                    <a:moveTo>
                      <a:pt x="71" y="38"/>
                    </a:moveTo>
                    <a:lnTo>
                      <a:pt x="42" y="9"/>
                    </a:lnTo>
                    <a:lnTo>
                      <a:pt x="0" y="52"/>
                    </a:lnTo>
                    <a:lnTo>
                      <a:pt x="0" y="202"/>
                    </a:lnTo>
                    <a:lnTo>
                      <a:pt x="83" y="202"/>
                    </a:lnTo>
                    <a:lnTo>
                      <a:pt x="83" y="0"/>
                    </a:lnTo>
                    <a:lnTo>
                      <a:pt x="71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1" name="Freeform 20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161925" y="204788"/>
                <a:ext cx="131763" cy="211138"/>
              </a:xfrm>
              <a:custGeom>
                <a:avLst/>
                <a:gdLst>
                  <a:gd name="T0" fmla="*/ 2147483647 w 35"/>
                  <a:gd name="T1" fmla="*/ 2147483647 h 56"/>
                  <a:gd name="T2" fmla="*/ 0 w 35"/>
                  <a:gd name="T3" fmla="*/ 2147483647 h 56"/>
                  <a:gd name="T4" fmla="*/ 0 w 35"/>
                  <a:gd name="T5" fmla="*/ 2147483647 h 56"/>
                  <a:gd name="T6" fmla="*/ 2147483647 w 35"/>
                  <a:gd name="T7" fmla="*/ 2147483647 h 56"/>
                  <a:gd name="T8" fmla="*/ 2147483647 w 35"/>
                  <a:gd name="T9" fmla="*/ 0 h 56"/>
                  <a:gd name="T10" fmla="*/ 2147483647 w 35"/>
                  <a:gd name="T11" fmla="*/ 2147483647 h 56"/>
                  <a:gd name="T12" fmla="*/ 2147483647 w 35"/>
                  <a:gd name="T13" fmla="*/ 2147483647 h 56"/>
                  <a:gd name="T14" fmla="*/ 2147483647 w 35"/>
                  <a:gd name="T15" fmla="*/ 2147483647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5"/>
                  <a:gd name="T25" fmla="*/ 0 h 56"/>
                  <a:gd name="T26" fmla="*/ 35 w 35"/>
                  <a:gd name="T27" fmla="*/ 56 h 5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5" h="56">
                    <a:moveTo>
                      <a:pt x="11" y="9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4" y="10"/>
                      <a:pt x="21" y="11"/>
                      <a:pt x="17" y="11"/>
                    </a:cubicBezTo>
                    <a:cubicBezTo>
                      <a:pt x="15" y="11"/>
                      <a:pt x="13" y="11"/>
                      <a:pt x="1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2" name="Freeform 21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174625"/>
                <a:ext cx="131763" cy="241300"/>
              </a:xfrm>
              <a:custGeom>
                <a:avLst/>
                <a:gdLst>
                  <a:gd name="T0" fmla="*/ 2147483647 w 83"/>
                  <a:gd name="T1" fmla="*/ 2147483647 h 152"/>
                  <a:gd name="T2" fmla="*/ 2147483647 w 83"/>
                  <a:gd name="T3" fmla="*/ 0 h 152"/>
                  <a:gd name="T4" fmla="*/ 0 w 83"/>
                  <a:gd name="T5" fmla="*/ 2147483647 h 152"/>
                  <a:gd name="T6" fmla="*/ 0 w 83"/>
                  <a:gd name="T7" fmla="*/ 2147483647 h 152"/>
                  <a:gd name="T8" fmla="*/ 2147483647 w 83"/>
                  <a:gd name="T9" fmla="*/ 2147483647 h 152"/>
                  <a:gd name="T10" fmla="*/ 2147483647 w 83"/>
                  <a:gd name="T11" fmla="*/ 2147483647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3"/>
                  <a:gd name="T19" fmla="*/ 0 h 152"/>
                  <a:gd name="T20" fmla="*/ 83 w 83"/>
                  <a:gd name="T21" fmla="*/ 152 h 1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3" h="152">
                    <a:moveTo>
                      <a:pt x="83" y="14"/>
                    </a:moveTo>
                    <a:lnTo>
                      <a:pt x="64" y="0"/>
                    </a:lnTo>
                    <a:lnTo>
                      <a:pt x="0" y="55"/>
                    </a:lnTo>
                    <a:lnTo>
                      <a:pt x="0" y="152"/>
                    </a:lnTo>
                    <a:lnTo>
                      <a:pt x="83" y="152"/>
                    </a:lnTo>
                    <a:lnTo>
                      <a:pt x="83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  <p:sp>
            <p:nvSpPr>
              <p:cNvPr id="4203" name="Rectangle 22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450850"/>
                <a:ext cx="455613" cy="4921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 eaLnBrk="1" hangingPunct="1"/>
                <a:endParaRPr lang="zh-CN" altLang="zh-CN">
                  <a:solidFill>
                    <a:schemeClr val="bg1"/>
                  </a:solidFill>
                  <a:latin typeface="宋体" pitchFamily="2" charset="-122"/>
                  <a:sym typeface="宋体" pitchFamily="2" charset="-122"/>
                </a:endParaRPr>
              </a:p>
            </p:txBody>
          </p:sp>
          <p:sp>
            <p:nvSpPr>
              <p:cNvPr id="4204" name="Freeform 23">
                <a:hlinkClick r:id="rId2"/>
              </p:cNvPr>
              <p:cNvSpPr>
                <a:spLocks noChangeArrowheads="1"/>
              </p:cNvSpPr>
              <p:nvPr/>
            </p:nvSpPr>
            <p:spPr bwMode="auto">
              <a:xfrm>
                <a:off x="0" y="0"/>
                <a:ext cx="450850" cy="223838"/>
              </a:xfrm>
              <a:custGeom>
                <a:avLst/>
                <a:gdLst>
                  <a:gd name="T0" fmla="*/ 2147483647 w 120"/>
                  <a:gd name="T1" fmla="*/ 2147483647 h 59"/>
                  <a:gd name="T2" fmla="*/ 2147483647 w 120"/>
                  <a:gd name="T3" fmla="*/ 2147483647 h 59"/>
                  <a:gd name="T4" fmla="*/ 2147483647 w 120"/>
                  <a:gd name="T5" fmla="*/ 2147483647 h 59"/>
                  <a:gd name="T6" fmla="*/ 2147483647 w 120"/>
                  <a:gd name="T7" fmla="*/ 2147483647 h 59"/>
                  <a:gd name="T8" fmla="*/ 2147483647 w 120"/>
                  <a:gd name="T9" fmla="*/ 2147483647 h 59"/>
                  <a:gd name="T10" fmla="*/ 2147483647 w 120"/>
                  <a:gd name="T11" fmla="*/ 2147483647 h 59"/>
                  <a:gd name="T12" fmla="*/ 2147483647 w 120"/>
                  <a:gd name="T13" fmla="*/ 2147483647 h 59"/>
                  <a:gd name="T14" fmla="*/ 2147483647 w 120"/>
                  <a:gd name="T15" fmla="*/ 0 h 59"/>
                  <a:gd name="T16" fmla="*/ 2147483647 w 120"/>
                  <a:gd name="T17" fmla="*/ 2147483647 h 59"/>
                  <a:gd name="T18" fmla="*/ 2147483647 w 120"/>
                  <a:gd name="T19" fmla="*/ 2147483647 h 59"/>
                  <a:gd name="T20" fmla="*/ 2147483647 w 120"/>
                  <a:gd name="T21" fmla="*/ 2147483647 h 59"/>
                  <a:gd name="T22" fmla="*/ 2147483647 w 120"/>
                  <a:gd name="T23" fmla="*/ 2147483647 h 59"/>
                  <a:gd name="T24" fmla="*/ 2147483647 w 120"/>
                  <a:gd name="T25" fmla="*/ 2147483647 h 59"/>
                  <a:gd name="T26" fmla="*/ 2147483647 w 120"/>
                  <a:gd name="T27" fmla="*/ 2147483647 h 59"/>
                  <a:gd name="T28" fmla="*/ 2147483647 w 120"/>
                  <a:gd name="T29" fmla="*/ 2147483647 h 59"/>
                  <a:gd name="T30" fmla="*/ 2147483647 w 120"/>
                  <a:gd name="T31" fmla="*/ 2147483647 h 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0"/>
                  <a:gd name="T49" fmla="*/ 0 h 59"/>
                  <a:gd name="T50" fmla="*/ 120 w 120"/>
                  <a:gd name="T51" fmla="*/ 59 h 5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0" h="59">
                    <a:moveTo>
                      <a:pt x="9" y="53"/>
                    </a:moveTo>
                    <a:cubicBezTo>
                      <a:pt x="26" y="38"/>
                      <a:pt x="26" y="38"/>
                      <a:pt x="26" y="3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9"/>
                      <a:pt x="60" y="59"/>
                      <a:pt x="60" y="59"/>
                    </a:cubicBezTo>
                    <a:cubicBezTo>
                      <a:pt x="62" y="59"/>
                      <a:pt x="63" y="59"/>
                      <a:pt x="64" y="58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6" y="26"/>
                      <a:pt x="24" y="26"/>
                      <a:pt x="22" y="28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0" y="47"/>
                      <a:pt x="0" y="50"/>
                      <a:pt x="2" y="52"/>
                    </a:cubicBezTo>
                    <a:cubicBezTo>
                      <a:pt x="3" y="54"/>
                      <a:pt x="7" y="55"/>
                      <a:pt x="9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104" name="组合 18"/>
          <p:cNvGrpSpPr>
            <a:grpSpLocks/>
          </p:cNvGrpSpPr>
          <p:nvPr/>
        </p:nvGrpSpPr>
        <p:grpSpPr bwMode="auto">
          <a:xfrm>
            <a:off x="6118225" y="2019300"/>
            <a:ext cx="1012825" cy="1011238"/>
            <a:chOff x="0" y="0"/>
            <a:chExt cx="871174" cy="874617"/>
          </a:xfrm>
        </p:grpSpPr>
        <p:sp>
          <p:nvSpPr>
            <p:cNvPr id="4196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  <p:sp>
          <p:nvSpPr>
            <p:cNvPr id="4197" name="Freeform 24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111555" y="267445"/>
              <a:ext cx="687388" cy="414338"/>
            </a:xfrm>
            <a:custGeom>
              <a:avLst/>
              <a:gdLst>
                <a:gd name="T0" fmla="*/ 2147483647 w 183"/>
                <a:gd name="T1" fmla="*/ 2147483647 h 110"/>
                <a:gd name="T2" fmla="*/ 2147483647 w 183"/>
                <a:gd name="T3" fmla="*/ 2147483647 h 110"/>
                <a:gd name="T4" fmla="*/ 2147483647 w 183"/>
                <a:gd name="T5" fmla="*/ 2147483647 h 110"/>
                <a:gd name="T6" fmla="*/ 2147483647 w 183"/>
                <a:gd name="T7" fmla="*/ 2147483647 h 110"/>
                <a:gd name="T8" fmla="*/ 2147483647 w 183"/>
                <a:gd name="T9" fmla="*/ 2147483647 h 110"/>
                <a:gd name="T10" fmla="*/ 2147483647 w 183"/>
                <a:gd name="T11" fmla="*/ 2147483647 h 110"/>
                <a:gd name="T12" fmla="*/ 2147483647 w 183"/>
                <a:gd name="T13" fmla="*/ 2147483647 h 110"/>
                <a:gd name="T14" fmla="*/ 2147483647 w 183"/>
                <a:gd name="T15" fmla="*/ 2147483647 h 110"/>
                <a:gd name="T16" fmla="*/ 2147483647 w 183"/>
                <a:gd name="T17" fmla="*/ 2147483647 h 110"/>
                <a:gd name="T18" fmla="*/ 2147483647 w 183"/>
                <a:gd name="T19" fmla="*/ 2147483647 h 110"/>
                <a:gd name="T20" fmla="*/ 2147483647 w 183"/>
                <a:gd name="T21" fmla="*/ 2147483647 h 110"/>
                <a:gd name="T22" fmla="*/ 2147483647 w 183"/>
                <a:gd name="T23" fmla="*/ 2147483647 h 110"/>
                <a:gd name="T24" fmla="*/ 2147483647 w 183"/>
                <a:gd name="T25" fmla="*/ 2147483647 h 110"/>
                <a:gd name="T26" fmla="*/ 2147483647 w 183"/>
                <a:gd name="T27" fmla="*/ 2147483647 h 110"/>
                <a:gd name="T28" fmla="*/ 2147483647 w 183"/>
                <a:gd name="T29" fmla="*/ 2147483647 h 110"/>
                <a:gd name="T30" fmla="*/ 2147483647 w 183"/>
                <a:gd name="T31" fmla="*/ 2147483647 h 110"/>
                <a:gd name="T32" fmla="*/ 2147483647 w 183"/>
                <a:gd name="T33" fmla="*/ 2147483647 h 110"/>
                <a:gd name="T34" fmla="*/ 2147483647 w 183"/>
                <a:gd name="T35" fmla="*/ 2147483647 h 110"/>
                <a:gd name="T36" fmla="*/ 2147483647 w 183"/>
                <a:gd name="T37" fmla="*/ 2147483647 h 110"/>
                <a:gd name="T38" fmla="*/ 2147483647 w 183"/>
                <a:gd name="T39" fmla="*/ 2147483647 h 110"/>
                <a:gd name="T40" fmla="*/ 2147483647 w 183"/>
                <a:gd name="T41" fmla="*/ 2147483647 h 110"/>
                <a:gd name="T42" fmla="*/ 2147483647 w 183"/>
                <a:gd name="T43" fmla="*/ 2147483647 h 110"/>
                <a:gd name="T44" fmla="*/ 2147483647 w 183"/>
                <a:gd name="T45" fmla="*/ 2147483647 h 110"/>
                <a:gd name="T46" fmla="*/ 2147483647 w 183"/>
                <a:gd name="T47" fmla="*/ 2147483647 h 110"/>
                <a:gd name="T48" fmla="*/ 2147483647 w 183"/>
                <a:gd name="T49" fmla="*/ 2147483647 h 110"/>
                <a:gd name="T50" fmla="*/ 2147483647 w 183"/>
                <a:gd name="T51" fmla="*/ 2147483647 h 110"/>
                <a:gd name="T52" fmla="*/ 2147483647 w 183"/>
                <a:gd name="T53" fmla="*/ 2147483647 h 110"/>
                <a:gd name="T54" fmla="*/ 2147483647 w 183"/>
                <a:gd name="T55" fmla="*/ 2147483647 h 110"/>
                <a:gd name="T56" fmla="*/ 2147483647 w 183"/>
                <a:gd name="T57" fmla="*/ 2147483647 h 110"/>
                <a:gd name="T58" fmla="*/ 2147483647 w 183"/>
                <a:gd name="T59" fmla="*/ 2147483647 h 110"/>
                <a:gd name="T60" fmla="*/ 2147483647 w 183"/>
                <a:gd name="T61" fmla="*/ 2147483647 h 110"/>
                <a:gd name="T62" fmla="*/ 2147483647 w 183"/>
                <a:gd name="T63" fmla="*/ 2147483647 h 110"/>
                <a:gd name="T64" fmla="*/ 2147483647 w 183"/>
                <a:gd name="T65" fmla="*/ 2147483647 h 110"/>
                <a:gd name="T66" fmla="*/ 2147483647 w 183"/>
                <a:gd name="T67" fmla="*/ 2147483647 h 110"/>
                <a:gd name="T68" fmla="*/ 2147483647 w 183"/>
                <a:gd name="T69" fmla="*/ 2147483647 h 110"/>
                <a:gd name="T70" fmla="*/ 2147483647 w 183"/>
                <a:gd name="T71" fmla="*/ 2147483647 h 110"/>
                <a:gd name="T72" fmla="*/ 2147483647 w 183"/>
                <a:gd name="T73" fmla="*/ 2147483647 h 110"/>
                <a:gd name="T74" fmla="*/ 2147483647 w 183"/>
                <a:gd name="T75" fmla="*/ 2147483647 h 110"/>
                <a:gd name="T76" fmla="*/ 2147483647 w 183"/>
                <a:gd name="T77" fmla="*/ 2147483647 h 110"/>
                <a:gd name="T78" fmla="*/ 2147483647 w 183"/>
                <a:gd name="T79" fmla="*/ 2147483647 h 110"/>
                <a:gd name="T80" fmla="*/ 2147483647 w 183"/>
                <a:gd name="T81" fmla="*/ 2147483647 h 110"/>
                <a:gd name="T82" fmla="*/ 2147483647 w 183"/>
                <a:gd name="T83" fmla="*/ 2147483647 h 110"/>
                <a:gd name="T84" fmla="*/ 2147483647 w 183"/>
                <a:gd name="T85" fmla="*/ 2147483647 h 1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3"/>
                <a:gd name="T130" fmla="*/ 0 h 110"/>
                <a:gd name="T131" fmla="*/ 183 w 183"/>
                <a:gd name="T132" fmla="*/ 110 h 1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3" h="110">
                  <a:moveTo>
                    <a:pt x="145" y="68"/>
                  </a:moveTo>
                  <a:cubicBezTo>
                    <a:pt x="146" y="67"/>
                    <a:pt x="146" y="66"/>
                    <a:pt x="147" y="65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83" y="59"/>
                    <a:pt x="183" y="59"/>
                    <a:pt x="183" y="59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0" y="17"/>
                    <a:pt x="120" y="1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6" y="16"/>
                    <a:pt x="115" y="16"/>
                    <a:pt x="115" y="16"/>
                  </a:cubicBezTo>
                  <a:cubicBezTo>
                    <a:pt x="106" y="14"/>
                    <a:pt x="91" y="13"/>
                    <a:pt x="81" y="20"/>
                  </a:cubicBezTo>
                  <a:cubicBezTo>
                    <a:pt x="80" y="20"/>
                    <a:pt x="79" y="21"/>
                    <a:pt x="78" y="22"/>
                  </a:cubicBezTo>
                  <a:cubicBezTo>
                    <a:pt x="75" y="20"/>
                    <a:pt x="72" y="19"/>
                    <a:pt x="69" y="20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7" y="68"/>
                    <a:pt x="39" y="70"/>
                    <a:pt x="41" y="72"/>
                  </a:cubicBezTo>
                  <a:cubicBezTo>
                    <a:pt x="40" y="74"/>
                    <a:pt x="39" y="76"/>
                    <a:pt x="39" y="79"/>
                  </a:cubicBezTo>
                  <a:cubicBezTo>
                    <a:pt x="40" y="83"/>
                    <a:pt x="44" y="87"/>
                    <a:pt x="49" y="87"/>
                  </a:cubicBezTo>
                  <a:cubicBezTo>
                    <a:pt x="49" y="87"/>
                    <a:pt x="49" y="87"/>
                    <a:pt x="50" y="87"/>
                  </a:cubicBezTo>
                  <a:cubicBezTo>
                    <a:pt x="51" y="86"/>
                    <a:pt x="51" y="86"/>
                    <a:pt x="52" y="86"/>
                  </a:cubicBezTo>
                  <a:cubicBezTo>
                    <a:pt x="52" y="87"/>
                    <a:pt x="52" y="87"/>
                    <a:pt x="52" y="88"/>
                  </a:cubicBezTo>
                  <a:cubicBezTo>
                    <a:pt x="53" y="92"/>
                    <a:pt x="57" y="96"/>
                    <a:pt x="61" y="96"/>
                  </a:cubicBezTo>
                  <a:cubicBezTo>
                    <a:pt x="62" y="96"/>
                    <a:pt x="62" y="96"/>
                    <a:pt x="63" y="96"/>
                  </a:cubicBezTo>
                  <a:cubicBezTo>
                    <a:pt x="63" y="96"/>
                    <a:pt x="64" y="95"/>
                    <a:pt x="65" y="95"/>
                  </a:cubicBezTo>
                  <a:cubicBezTo>
                    <a:pt x="65" y="96"/>
                    <a:pt x="65" y="96"/>
                    <a:pt x="65" y="97"/>
                  </a:cubicBezTo>
                  <a:cubicBezTo>
                    <a:pt x="66" y="101"/>
                    <a:pt x="69" y="105"/>
                    <a:pt x="74" y="105"/>
                  </a:cubicBezTo>
                  <a:cubicBezTo>
                    <a:pt x="74" y="105"/>
                    <a:pt x="75" y="105"/>
                    <a:pt x="75" y="105"/>
                  </a:cubicBezTo>
                  <a:cubicBezTo>
                    <a:pt x="78" y="104"/>
                    <a:pt x="80" y="103"/>
                    <a:pt x="82" y="100"/>
                  </a:cubicBezTo>
                  <a:cubicBezTo>
                    <a:pt x="95" y="108"/>
                    <a:pt x="95" y="108"/>
                    <a:pt x="95" y="108"/>
                  </a:cubicBezTo>
                  <a:cubicBezTo>
                    <a:pt x="98" y="110"/>
                    <a:pt x="102" y="109"/>
                    <a:pt x="104" y="106"/>
                  </a:cubicBezTo>
                  <a:cubicBezTo>
                    <a:pt x="106" y="103"/>
                    <a:pt x="105" y="99"/>
                    <a:pt x="102" y="97"/>
                  </a:cubicBezTo>
                  <a:cubicBezTo>
                    <a:pt x="101" y="97"/>
                    <a:pt x="101" y="97"/>
                    <a:pt x="101" y="97"/>
                  </a:cubicBezTo>
                  <a:cubicBezTo>
                    <a:pt x="102" y="97"/>
                    <a:pt x="103" y="96"/>
                    <a:pt x="104" y="96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1" y="101"/>
                    <a:pt x="113" y="101"/>
                    <a:pt x="114" y="101"/>
                  </a:cubicBezTo>
                  <a:cubicBezTo>
                    <a:pt x="116" y="101"/>
                    <a:pt x="118" y="100"/>
                    <a:pt x="119" y="98"/>
                  </a:cubicBezTo>
                  <a:cubicBezTo>
                    <a:pt x="120" y="96"/>
                    <a:pt x="121" y="94"/>
                    <a:pt x="120" y="93"/>
                  </a:cubicBezTo>
                  <a:cubicBezTo>
                    <a:pt x="120" y="91"/>
                    <a:pt x="119" y="89"/>
                    <a:pt x="117" y="89"/>
                  </a:cubicBezTo>
                  <a:cubicBezTo>
                    <a:pt x="116" y="88"/>
                    <a:pt x="116" y="88"/>
                    <a:pt x="116" y="88"/>
                  </a:cubicBezTo>
                  <a:cubicBezTo>
                    <a:pt x="116" y="87"/>
                    <a:pt x="117" y="87"/>
                    <a:pt x="117" y="86"/>
                  </a:cubicBezTo>
                  <a:cubicBezTo>
                    <a:pt x="123" y="90"/>
                    <a:pt x="123" y="90"/>
                    <a:pt x="123" y="90"/>
                  </a:cubicBezTo>
                  <a:cubicBezTo>
                    <a:pt x="124" y="91"/>
                    <a:pt x="125" y="91"/>
                    <a:pt x="127" y="91"/>
                  </a:cubicBezTo>
                  <a:cubicBezTo>
                    <a:pt x="129" y="91"/>
                    <a:pt x="131" y="90"/>
                    <a:pt x="132" y="88"/>
                  </a:cubicBezTo>
                  <a:cubicBezTo>
                    <a:pt x="134" y="85"/>
                    <a:pt x="133" y="81"/>
                    <a:pt x="130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5" y="79"/>
                    <a:pt x="135" y="79"/>
                    <a:pt x="135" y="79"/>
                  </a:cubicBezTo>
                  <a:cubicBezTo>
                    <a:pt x="136" y="80"/>
                    <a:pt x="137" y="80"/>
                    <a:pt x="138" y="80"/>
                  </a:cubicBezTo>
                  <a:cubicBezTo>
                    <a:pt x="140" y="80"/>
                    <a:pt x="143" y="79"/>
                    <a:pt x="144" y="77"/>
                  </a:cubicBezTo>
                  <a:cubicBezTo>
                    <a:pt x="145" y="75"/>
                    <a:pt x="145" y="72"/>
                    <a:pt x="143" y="70"/>
                  </a:cubicBezTo>
                  <a:cubicBezTo>
                    <a:pt x="144" y="69"/>
                    <a:pt x="144" y="69"/>
                    <a:pt x="144" y="69"/>
                  </a:cubicBezTo>
                  <a:lnTo>
                    <a:pt x="145" y="68"/>
                  </a:lnTo>
                  <a:close/>
                  <a:moveTo>
                    <a:pt x="29" y="66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51" y="17"/>
                    <a:pt x="51" y="17"/>
                    <a:pt x="51" y="17"/>
                  </a:cubicBezTo>
                  <a:lnTo>
                    <a:pt x="29" y="66"/>
                  </a:lnTo>
                  <a:close/>
                  <a:moveTo>
                    <a:pt x="153" y="7"/>
                  </a:moveTo>
                  <a:cubicBezTo>
                    <a:pt x="175" y="56"/>
                    <a:pt x="175" y="56"/>
                    <a:pt x="175" y="56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32" y="17"/>
                    <a:pt x="132" y="17"/>
                    <a:pt x="132" y="17"/>
                  </a:cubicBezTo>
                  <a:lnTo>
                    <a:pt x="153" y="7"/>
                  </a:lnTo>
                  <a:close/>
                  <a:moveTo>
                    <a:pt x="85" y="23"/>
                  </a:moveTo>
                  <a:cubicBezTo>
                    <a:pt x="86" y="23"/>
                    <a:pt x="87" y="23"/>
                    <a:pt x="87" y="23"/>
                  </a:cubicBezTo>
                  <a:cubicBezTo>
                    <a:pt x="88" y="22"/>
                    <a:pt x="89" y="22"/>
                    <a:pt x="89" y="22"/>
                  </a:cubicBezTo>
                  <a:cubicBezTo>
                    <a:pt x="90" y="22"/>
                    <a:pt x="91" y="21"/>
                    <a:pt x="91" y="21"/>
                  </a:cubicBezTo>
                  <a:cubicBezTo>
                    <a:pt x="92" y="21"/>
                    <a:pt x="93" y="21"/>
                    <a:pt x="94" y="21"/>
                  </a:cubicBezTo>
                  <a:cubicBezTo>
                    <a:pt x="95" y="21"/>
                    <a:pt x="95" y="21"/>
                    <a:pt x="96" y="21"/>
                  </a:cubicBezTo>
                  <a:cubicBezTo>
                    <a:pt x="97" y="21"/>
                    <a:pt x="98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5" y="20"/>
                    <a:pt x="110" y="21"/>
                    <a:pt x="114" y="22"/>
                  </a:cubicBezTo>
                  <a:cubicBezTo>
                    <a:pt x="114" y="22"/>
                    <a:pt x="114" y="22"/>
                    <a:pt x="114" y="22"/>
                  </a:cubicBezTo>
                  <a:cubicBezTo>
                    <a:pt x="116" y="22"/>
                    <a:pt x="118" y="22"/>
                    <a:pt x="119" y="23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29" y="25"/>
                    <a:pt x="129" y="25"/>
                    <a:pt x="129" y="25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1"/>
                    <a:pt x="142" y="63"/>
                    <a:pt x="140" y="64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39" y="65"/>
                    <a:pt x="139" y="66"/>
                    <a:pt x="138" y="66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8" y="41"/>
                    <a:pt x="97" y="41"/>
                  </a:cubicBezTo>
                  <a:cubicBezTo>
                    <a:pt x="96" y="41"/>
                    <a:pt x="95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4" y="40"/>
                    <a:pt x="94" y="40"/>
                    <a:pt x="94" y="40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2" y="40"/>
                    <a:pt x="91" y="40"/>
                    <a:pt x="91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9" y="40"/>
                    <a:pt x="89" y="40"/>
                    <a:pt x="88" y="40"/>
                  </a:cubicBezTo>
                  <a:cubicBezTo>
                    <a:pt x="88" y="40"/>
                    <a:pt x="88" y="40"/>
                    <a:pt x="87" y="40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2" y="41"/>
                    <a:pt x="82" y="41"/>
                    <a:pt x="81" y="41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0" y="42"/>
                    <a:pt x="80" y="42"/>
                    <a:pt x="79" y="42"/>
                  </a:cubicBezTo>
                  <a:cubicBezTo>
                    <a:pt x="79" y="42"/>
                    <a:pt x="78" y="43"/>
                    <a:pt x="77" y="43"/>
                  </a:cubicBezTo>
                  <a:cubicBezTo>
                    <a:pt x="71" y="46"/>
                    <a:pt x="66" y="46"/>
                    <a:pt x="63" y="45"/>
                  </a:cubicBezTo>
                  <a:cubicBezTo>
                    <a:pt x="62" y="44"/>
                    <a:pt x="62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3"/>
                    <a:pt x="61" y="43"/>
                    <a:pt x="60" y="43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1"/>
                    <a:pt x="58" y="35"/>
                    <a:pt x="61" y="34"/>
                  </a:cubicBezTo>
                  <a:cubicBezTo>
                    <a:pt x="63" y="34"/>
                    <a:pt x="73" y="31"/>
                    <a:pt x="82" y="25"/>
                  </a:cubicBezTo>
                  <a:cubicBezTo>
                    <a:pt x="83" y="24"/>
                    <a:pt x="84" y="24"/>
                    <a:pt x="85" y="23"/>
                  </a:cubicBezTo>
                  <a:close/>
                  <a:moveTo>
                    <a:pt x="49" y="82"/>
                  </a:moveTo>
                  <a:cubicBezTo>
                    <a:pt x="47" y="83"/>
                    <a:pt x="44" y="81"/>
                    <a:pt x="44" y="78"/>
                  </a:cubicBezTo>
                  <a:cubicBezTo>
                    <a:pt x="43" y="77"/>
                    <a:pt x="44" y="76"/>
                    <a:pt x="45" y="74"/>
                  </a:cubicBezTo>
                  <a:cubicBezTo>
                    <a:pt x="45" y="73"/>
                    <a:pt x="47" y="73"/>
                    <a:pt x="48" y="73"/>
                  </a:cubicBezTo>
                  <a:cubicBezTo>
                    <a:pt x="48" y="73"/>
                    <a:pt x="48" y="72"/>
                    <a:pt x="49" y="72"/>
                  </a:cubicBezTo>
                  <a:cubicBezTo>
                    <a:pt x="51" y="72"/>
                    <a:pt x="53" y="74"/>
                    <a:pt x="53" y="77"/>
                  </a:cubicBezTo>
                  <a:cubicBezTo>
                    <a:pt x="54" y="79"/>
                    <a:pt x="52" y="82"/>
                    <a:pt x="49" y="82"/>
                  </a:cubicBezTo>
                  <a:close/>
                  <a:moveTo>
                    <a:pt x="62" y="91"/>
                  </a:moveTo>
                  <a:cubicBezTo>
                    <a:pt x="59" y="92"/>
                    <a:pt x="57" y="90"/>
                    <a:pt x="56" y="87"/>
                  </a:cubicBezTo>
                  <a:cubicBezTo>
                    <a:pt x="56" y="86"/>
                    <a:pt x="57" y="85"/>
                    <a:pt x="57" y="84"/>
                  </a:cubicBezTo>
                  <a:cubicBezTo>
                    <a:pt x="58" y="82"/>
                    <a:pt x="59" y="82"/>
                    <a:pt x="61" y="82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4" y="82"/>
                    <a:pt x="66" y="83"/>
                    <a:pt x="66" y="86"/>
                  </a:cubicBezTo>
                  <a:cubicBezTo>
                    <a:pt x="67" y="89"/>
                    <a:pt x="65" y="91"/>
                    <a:pt x="62" y="91"/>
                  </a:cubicBezTo>
                  <a:close/>
                  <a:moveTo>
                    <a:pt x="75" y="100"/>
                  </a:moveTo>
                  <a:cubicBezTo>
                    <a:pt x="72" y="101"/>
                    <a:pt x="70" y="99"/>
                    <a:pt x="69" y="96"/>
                  </a:cubicBezTo>
                  <a:cubicBezTo>
                    <a:pt x="69" y="95"/>
                    <a:pt x="69" y="94"/>
                    <a:pt x="70" y="93"/>
                  </a:cubicBezTo>
                  <a:cubicBezTo>
                    <a:pt x="71" y="92"/>
                    <a:pt x="72" y="91"/>
                    <a:pt x="73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6" y="91"/>
                    <a:pt x="79" y="92"/>
                    <a:pt x="79" y="95"/>
                  </a:cubicBezTo>
                  <a:cubicBezTo>
                    <a:pt x="79" y="98"/>
                    <a:pt x="77" y="100"/>
                    <a:pt x="75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4105" name="组合 21"/>
          <p:cNvGrpSpPr>
            <a:grpSpLocks/>
          </p:cNvGrpSpPr>
          <p:nvPr/>
        </p:nvGrpSpPr>
        <p:grpSpPr bwMode="auto">
          <a:xfrm>
            <a:off x="10066338" y="2019300"/>
            <a:ext cx="1031875" cy="1011238"/>
            <a:chOff x="0" y="0"/>
            <a:chExt cx="871174" cy="874617"/>
          </a:xfrm>
        </p:grpSpPr>
        <p:sp>
          <p:nvSpPr>
            <p:cNvPr id="4194" name="Freeform 9">
              <a:hlinkClick r:id="rId2"/>
            </p:cNvPr>
            <p:cNvSpPr>
              <a:spLocks noEditPoints="1" noChangeArrowheads="1"/>
            </p:cNvSpPr>
            <p:nvPr/>
          </p:nvSpPr>
          <p:spPr bwMode="auto">
            <a:xfrm>
              <a:off x="225243" y="285318"/>
              <a:ext cx="454025" cy="395288"/>
            </a:xfrm>
            <a:custGeom>
              <a:avLst/>
              <a:gdLst>
                <a:gd name="T0" fmla="*/ 2147483647 w 121"/>
                <a:gd name="T1" fmla="*/ 0 h 105"/>
                <a:gd name="T2" fmla="*/ 2147483647 w 121"/>
                <a:gd name="T3" fmla="*/ 0 h 105"/>
                <a:gd name="T4" fmla="*/ 0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0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2147483647 w 121"/>
                <a:gd name="T45" fmla="*/ 2147483647 h 105"/>
                <a:gd name="T46" fmla="*/ 2147483647 w 121"/>
                <a:gd name="T47" fmla="*/ 2147483647 h 105"/>
                <a:gd name="T48" fmla="*/ 2147483647 w 121"/>
                <a:gd name="T49" fmla="*/ 2147483647 h 105"/>
                <a:gd name="T50" fmla="*/ 2147483647 w 121"/>
                <a:gd name="T51" fmla="*/ 2147483647 h 105"/>
                <a:gd name="T52" fmla="*/ 2147483647 w 121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1"/>
                <a:gd name="T82" fmla="*/ 0 h 105"/>
                <a:gd name="T83" fmla="*/ 121 w 121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1" h="105">
                  <a:moveTo>
                    <a:pt x="104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2"/>
                    <a:pt x="8" y="80"/>
                    <a:pt x="17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104" y="80"/>
                    <a:pt x="104" y="80"/>
                    <a:pt x="104" y="80"/>
                  </a:cubicBezTo>
                  <a:cubicBezTo>
                    <a:pt x="113" y="80"/>
                    <a:pt x="121" y="72"/>
                    <a:pt x="121" y="6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8"/>
                    <a:pt x="113" y="0"/>
                    <a:pt x="104" y="0"/>
                  </a:cubicBezTo>
                  <a:close/>
                  <a:moveTo>
                    <a:pt x="35" y="48"/>
                  </a:moveTo>
                  <a:cubicBezTo>
                    <a:pt x="31" y="48"/>
                    <a:pt x="28" y="44"/>
                    <a:pt x="28" y="40"/>
                  </a:cubicBezTo>
                  <a:cubicBezTo>
                    <a:pt x="28" y="36"/>
                    <a:pt x="31" y="33"/>
                    <a:pt x="35" y="33"/>
                  </a:cubicBezTo>
                  <a:cubicBezTo>
                    <a:pt x="39" y="33"/>
                    <a:pt x="42" y="36"/>
                    <a:pt x="42" y="40"/>
                  </a:cubicBezTo>
                  <a:cubicBezTo>
                    <a:pt x="42" y="44"/>
                    <a:pt x="39" y="48"/>
                    <a:pt x="35" y="48"/>
                  </a:cubicBezTo>
                  <a:close/>
                  <a:moveTo>
                    <a:pt x="61" y="48"/>
                  </a:moveTo>
                  <a:cubicBezTo>
                    <a:pt x="57" y="48"/>
                    <a:pt x="53" y="44"/>
                    <a:pt x="53" y="40"/>
                  </a:cubicBezTo>
                  <a:cubicBezTo>
                    <a:pt x="53" y="36"/>
                    <a:pt x="57" y="33"/>
                    <a:pt x="61" y="33"/>
                  </a:cubicBezTo>
                  <a:cubicBezTo>
                    <a:pt x="65" y="33"/>
                    <a:pt x="68" y="36"/>
                    <a:pt x="68" y="40"/>
                  </a:cubicBezTo>
                  <a:cubicBezTo>
                    <a:pt x="68" y="44"/>
                    <a:pt x="65" y="48"/>
                    <a:pt x="61" y="48"/>
                  </a:cubicBezTo>
                  <a:close/>
                  <a:moveTo>
                    <a:pt x="86" y="48"/>
                  </a:moveTo>
                  <a:cubicBezTo>
                    <a:pt x="82" y="48"/>
                    <a:pt x="79" y="44"/>
                    <a:pt x="79" y="40"/>
                  </a:cubicBezTo>
                  <a:cubicBezTo>
                    <a:pt x="79" y="36"/>
                    <a:pt x="82" y="33"/>
                    <a:pt x="86" y="33"/>
                  </a:cubicBezTo>
                  <a:cubicBezTo>
                    <a:pt x="90" y="33"/>
                    <a:pt x="94" y="36"/>
                    <a:pt x="94" y="40"/>
                  </a:cubicBezTo>
                  <a:cubicBezTo>
                    <a:pt x="94" y="44"/>
                    <a:pt x="90" y="48"/>
                    <a:pt x="86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4195" name="Oval 9"/>
            <p:cNvSpPr>
              <a:spLocks noChangeArrowheads="1"/>
            </p:cNvSpPr>
            <p:nvPr/>
          </p:nvSpPr>
          <p:spPr bwMode="auto">
            <a:xfrm>
              <a:off x="0" y="0"/>
              <a:ext cx="871174" cy="874617"/>
            </a:xfrm>
            <a:prstGeom prst="ellipse">
              <a:avLst/>
            </a:prstGeom>
            <a:noFill/>
            <a:ln w="9525">
              <a:solidFill>
                <a:schemeClr val="bg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1" hangingPunct="1"/>
              <a:endParaRPr lang="zh-CN" altLang="zh-CN">
                <a:solidFill>
                  <a:schemeClr val="bg1"/>
                </a:solidFill>
                <a:latin typeface="Arial" pitchFamily="34" charset="0"/>
                <a:sym typeface="宋体" pitchFamily="2" charset="-122"/>
              </a:endParaRPr>
            </a:p>
          </p:txBody>
        </p:sp>
      </p:grpSp>
      <p:grpSp>
        <p:nvGrpSpPr>
          <p:cNvPr id="4106" name="组合 28"/>
          <p:cNvGrpSpPr>
            <a:grpSpLocks/>
          </p:cNvGrpSpPr>
          <p:nvPr/>
        </p:nvGrpSpPr>
        <p:grpSpPr bwMode="auto">
          <a:xfrm>
            <a:off x="892175" y="1177925"/>
            <a:ext cx="2498725" cy="5461000"/>
            <a:chOff x="892421" y="840561"/>
            <a:chExt cx="2497894" cy="5460566"/>
          </a:xfrm>
        </p:grpSpPr>
        <p:pic>
          <p:nvPicPr>
            <p:cNvPr id="4192" name="图片 2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620" t="2060" r="8308"/>
            <a:stretch>
              <a:fillRect/>
            </a:stretch>
          </p:blipFill>
          <p:spPr bwMode="auto">
            <a:xfrm>
              <a:off x="892421" y="840561"/>
              <a:ext cx="2497894" cy="5460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矩形 30"/>
            <p:cNvSpPr/>
            <p:nvPr/>
          </p:nvSpPr>
          <p:spPr>
            <a:xfrm>
              <a:off x="1105075" y="1786636"/>
              <a:ext cx="2045607" cy="3292213"/>
            </a:xfrm>
            <a:prstGeom prst="rect">
              <a:avLst/>
            </a:prstGeom>
            <a:blipFill dpi="0"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grpSp>
        <p:nvGrpSpPr>
          <p:cNvPr id="4107" name="组合 2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4108" name="组合 2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4110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1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2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3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4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5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6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7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8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19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0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1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2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3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4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5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6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7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8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29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0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1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2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3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4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5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6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7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8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39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0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1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2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3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4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5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6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7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8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49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0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1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2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3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4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5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6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7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8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59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0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1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2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3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4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5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6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7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8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69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0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1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2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3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4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5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6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7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8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79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0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1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2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3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4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5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6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7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8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89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0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91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09" name="文本框 1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 noEditPoints="1"/>
          </p:cNvSpPr>
          <p:nvPr/>
        </p:nvSpPr>
        <p:spPr bwMode="auto">
          <a:xfrm>
            <a:off x="860425" y="2681288"/>
            <a:ext cx="439738" cy="622300"/>
          </a:xfrm>
          <a:custGeom>
            <a:avLst/>
            <a:gdLst>
              <a:gd name="T0" fmla="*/ 2147483647 w 160"/>
              <a:gd name="T1" fmla="*/ 2147483647 h 208"/>
              <a:gd name="T2" fmla="*/ 2147483647 w 160"/>
              <a:gd name="T3" fmla="*/ 2147483647 h 208"/>
              <a:gd name="T4" fmla="*/ 2147483647 w 160"/>
              <a:gd name="T5" fmla="*/ 2147483647 h 208"/>
              <a:gd name="T6" fmla="*/ 2147483647 w 160"/>
              <a:gd name="T7" fmla="*/ 2147483647 h 208"/>
              <a:gd name="T8" fmla="*/ 2147483647 w 160"/>
              <a:gd name="T9" fmla="*/ 2147483647 h 208"/>
              <a:gd name="T10" fmla="*/ 2147483647 w 160"/>
              <a:gd name="T11" fmla="*/ 0 h 208"/>
              <a:gd name="T12" fmla="*/ 2147483647 w 160"/>
              <a:gd name="T13" fmla="*/ 2147483647 h 208"/>
              <a:gd name="T14" fmla="*/ 2147483647 w 160"/>
              <a:gd name="T15" fmla="*/ 2147483647 h 208"/>
              <a:gd name="T16" fmla="*/ 2147483647 w 160"/>
              <a:gd name="T17" fmla="*/ 2147483647 h 208"/>
              <a:gd name="T18" fmla="*/ 2147483647 w 160"/>
              <a:gd name="T19" fmla="*/ 2147483647 h 208"/>
              <a:gd name="T20" fmla="*/ 2147483647 w 160"/>
              <a:gd name="T21" fmla="*/ 2147483647 h 208"/>
              <a:gd name="T22" fmla="*/ 2147483647 w 160"/>
              <a:gd name="T23" fmla="*/ 2147483647 h 208"/>
              <a:gd name="T24" fmla="*/ 2147483647 w 160"/>
              <a:gd name="T25" fmla="*/ 2147483647 h 208"/>
              <a:gd name="T26" fmla="*/ 0 w 160"/>
              <a:gd name="T27" fmla="*/ 2147483647 h 208"/>
              <a:gd name="T28" fmla="*/ 2147483647 w 160"/>
              <a:gd name="T29" fmla="*/ 2147483647 h 208"/>
              <a:gd name="T30" fmla="*/ 2147483647 w 160"/>
              <a:gd name="T31" fmla="*/ 2147483647 h 208"/>
              <a:gd name="T32" fmla="*/ 2147483647 w 160"/>
              <a:gd name="T33" fmla="*/ 2147483647 h 208"/>
              <a:gd name="T34" fmla="*/ 2147483647 w 160"/>
              <a:gd name="T35" fmla="*/ 2147483647 h 208"/>
              <a:gd name="T36" fmla="*/ 2147483647 w 160"/>
              <a:gd name="T37" fmla="*/ 2147483647 h 208"/>
              <a:gd name="T38" fmla="*/ 2147483647 w 160"/>
              <a:gd name="T39" fmla="*/ 2147483647 h 208"/>
              <a:gd name="T40" fmla="*/ 2147483647 w 160"/>
              <a:gd name="T41" fmla="*/ 2147483647 h 208"/>
              <a:gd name="T42" fmla="*/ 2147483647 w 160"/>
              <a:gd name="T43" fmla="*/ 2147483647 h 208"/>
              <a:gd name="T44" fmla="*/ 2147483647 w 160"/>
              <a:gd name="T45" fmla="*/ 2147483647 h 208"/>
              <a:gd name="T46" fmla="*/ 2147483647 w 160"/>
              <a:gd name="T47" fmla="*/ 2147483647 h 208"/>
              <a:gd name="T48" fmla="*/ 2147483647 w 160"/>
              <a:gd name="T49" fmla="*/ 2147483647 h 208"/>
              <a:gd name="T50" fmla="*/ 2147483647 w 160"/>
              <a:gd name="T51" fmla="*/ 2147483647 h 208"/>
              <a:gd name="T52" fmla="*/ 2147483647 w 160"/>
              <a:gd name="T53" fmla="*/ 2147483647 h 208"/>
              <a:gd name="T54" fmla="*/ 2147483647 w 160"/>
              <a:gd name="T55" fmla="*/ 2147483647 h 208"/>
              <a:gd name="T56" fmla="*/ 2147483647 w 160"/>
              <a:gd name="T57" fmla="*/ 2147483647 h 208"/>
              <a:gd name="T58" fmla="*/ 2147483647 w 160"/>
              <a:gd name="T59" fmla="*/ 2147483647 h 208"/>
              <a:gd name="T60" fmla="*/ 2147483647 w 160"/>
              <a:gd name="T61" fmla="*/ 2147483647 h 208"/>
              <a:gd name="T62" fmla="*/ 2147483647 w 160"/>
              <a:gd name="T63" fmla="*/ 2147483647 h 208"/>
              <a:gd name="T64" fmla="*/ 2147483647 w 160"/>
              <a:gd name="T65" fmla="*/ 2147483647 h 208"/>
              <a:gd name="T66" fmla="*/ 2147483647 w 160"/>
              <a:gd name="T67" fmla="*/ 2147483647 h 208"/>
              <a:gd name="T68" fmla="*/ 2147483647 w 160"/>
              <a:gd name="T69" fmla="*/ 2147483647 h 208"/>
              <a:gd name="T70" fmla="*/ 2147483647 w 160"/>
              <a:gd name="T71" fmla="*/ 2147483647 h 208"/>
              <a:gd name="T72" fmla="*/ 2147483647 w 160"/>
              <a:gd name="T73" fmla="*/ 2147483647 h 208"/>
              <a:gd name="T74" fmla="*/ 2147483647 w 160"/>
              <a:gd name="T75" fmla="*/ 2147483647 h 208"/>
              <a:gd name="T76" fmla="*/ 2147483647 w 160"/>
              <a:gd name="T77" fmla="*/ 2147483647 h 208"/>
              <a:gd name="T78" fmla="*/ 2147483647 w 160"/>
              <a:gd name="T79" fmla="*/ 2147483647 h 208"/>
              <a:gd name="T80" fmla="*/ 2147483647 w 160"/>
              <a:gd name="T81" fmla="*/ 2147483647 h 208"/>
              <a:gd name="T82" fmla="*/ 2147483647 w 160"/>
              <a:gd name="T83" fmla="*/ 2147483647 h 208"/>
              <a:gd name="T84" fmla="*/ 2147483647 w 160"/>
              <a:gd name="T85" fmla="*/ 2147483647 h 208"/>
              <a:gd name="T86" fmla="*/ 2147483647 w 160"/>
              <a:gd name="T87" fmla="*/ 2147483647 h 208"/>
              <a:gd name="T88" fmla="*/ 2147483647 w 160"/>
              <a:gd name="T89" fmla="*/ 2147483647 h 208"/>
              <a:gd name="T90" fmla="*/ 2147483647 w 160"/>
              <a:gd name="T91" fmla="*/ 2147483647 h 208"/>
              <a:gd name="T92" fmla="*/ 2147483647 w 160"/>
              <a:gd name="T93" fmla="*/ 2147483647 h 208"/>
              <a:gd name="T94" fmla="*/ 2147483647 w 160"/>
              <a:gd name="T95" fmla="*/ 2147483647 h 208"/>
              <a:gd name="T96" fmla="*/ 2147483647 w 160"/>
              <a:gd name="T97" fmla="*/ 2147483647 h 208"/>
              <a:gd name="T98" fmla="*/ 2147483647 w 160"/>
              <a:gd name="T99" fmla="*/ 2147483647 h 208"/>
              <a:gd name="T100" fmla="*/ 2147483647 w 160"/>
              <a:gd name="T101" fmla="*/ 2147483647 h 208"/>
              <a:gd name="T102" fmla="*/ 2147483647 w 160"/>
              <a:gd name="T103" fmla="*/ 2147483647 h 208"/>
              <a:gd name="T104" fmla="*/ 2147483647 w 160"/>
              <a:gd name="T105" fmla="*/ 2147483647 h 208"/>
              <a:gd name="T106" fmla="*/ 2147483647 w 160"/>
              <a:gd name="T107" fmla="*/ 2147483647 h 208"/>
              <a:gd name="T108" fmla="*/ 2147483647 w 160"/>
              <a:gd name="T109" fmla="*/ 2147483647 h 208"/>
              <a:gd name="T110" fmla="*/ 2147483647 w 160"/>
              <a:gd name="T111" fmla="*/ 2147483647 h 208"/>
              <a:gd name="T112" fmla="*/ 2147483647 w 160"/>
              <a:gd name="T113" fmla="*/ 2147483647 h 208"/>
              <a:gd name="T114" fmla="*/ 2147483647 w 160"/>
              <a:gd name="T115" fmla="*/ 2147483647 h 208"/>
              <a:gd name="T116" fmla="*/ 2147483647 w 160"/>
              <a:gd name="T117" fmla="*/ 2147483647 h 208"/>
              <a:gd name="T118" fmla="*/ 2147483647 w 160"/>
              <a:gd name="T119" fmla="*/ 2147483647 h 2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208">
                <a:moveTo>
                  <a:pt x="84" y="208"/>
                </a:moveTo>
                <a:lnTo>
                  <a:pt x="160" y="204"/>
                </a:lnTo>
                <a:lnTo>
                  <a:pt x="104" y="152"/>
                </a:lnTo>
                <a:lnTo>
                  <a:pt x="96" y="100"/>
                </a:lnTo>
                <a:lnTo>
                  <a:pt x="92" y="92"/>
                </a:lnTo>
                <a:lnTo>
                  <a:pt x="100" y="90"/>
                </a:lnTo>
                <a:lnTo>
                  <a:pt x="106" y="86"/>
                </a:lnTo>
                <a:lnTo>
                  <a:pt x="114" y="82"/>
                </a:lnTo>
                <a:lnTo>
                  <a:pt x="120" y="78"/>
                </a:lnTo>
                <a:lnTo>
                  <a:pt x="124" y="72"/>
                </a:lnTo>
                <a:lnTo>
                  <a:pt x="130" y="64"/>
                </a:lnTo>
                <a:lnTo>
                  <a:pt x="132" y="54"/>
                </a:lnTo>
                <a:lnTo>
                  <a:pt x="132" y="46"/>
                </a:lnTo>
                <a:lnTo>
                  <a:pt x="132" y="36"/>
                </a:lnTo>
                <a:lnTo>
                  <a:pt x="130" y="28"/>
                </a:lnTo>
                <a:lnTo>
                  <a:pt x="124" y="20"/>
                </a:lnTo>
                <a:lnTo>
                  <a:pt x="120" y="12"/>
                </a:lnTo>
                <a:lnTo>
                  <a:pt x="112" y="8"/>
                </a:lnTo>
                <a:lnTo>
                  <a:pt x="104" y="2"/>
                </a:lnTo>
                <a:lnTo>
                  <a:pt x="96" y="0"/>
                </a:lnTo>
                <a:lnTo>
                  <a:pt x="86" y="0"/>
                </a:lnTo>
                <a:lnTo>
                  <a:pt x="78" y="0"/>
                </a:lnTo>
                <a:lnTo>
                  <a:pt x="68" y="2"/>
                </a:lnTo>
                <a:lnTo>
                  <a:pt x="60" y="8"/>
                </a:lnTo>
                <a:lnTo>
                  <a:pt x="54" y="12"/>
                </a:lnTo>
                <a:lnTo>
                  <a:pt x="48" y="20"/>
                </a:lnTo>
                <a:lnTo>
                  <a:pt x="44" y="28"/>
                </a:lnTo>
                <a:lnTo>
                  <a:pt x="42" y="36"/>
                </a:lnTo>
                <a:lnTo>
                  <a:pt x="40" y="46"/>
                </a:lnTo>
                <a:lnTo>
                  <a:pt x="42" y="54"/>
                </a:lnTo>
                <a:lnTo>
                  <a:pt x="44" y="62"/>
                </a:lnTo>
                <a:lnTo>
                  <a:pt x="48" y="70"/>
                </a:lnTo>
                <a:lnTo>
                  <a:pt x="52" y="76"/>
                </a:lnTo>
                <a:lnTo>
                  <a:pt x="50" y="84"/>
                </a:lnTo>
                <a:lnTo>
                  <a:pt x="42" y="80"/>
                </a:lnTo>
                <a:lnTo>
                  <a:pt x="32" y="74"/>
                </a:lnTo>
                <a:lnTo>
                  <a:pt x="24" y="88"/>
                </a:lnTo>
                <a:lnTo>
                  <a:pt x="28" y="94"/>
                </a:lnTo>
                <a:lnTo>
                  <a:pt x="18" y="96"/>
                </a:lnTo>
                <a:lnTo>
                  <a:pt x="14" y="110"/>
                </a:lnTo>
                <a:lnTo>
                  <a:pt x="24" y="116"/>
                </a:lnTo>
                <a:lnTo>
                  <a:pt x="12" y="118"/>
                </a:lnTo>
                <a:lnTo>
                  <a:pt x="6" y="134"/>
                </a:lnTo>
                <a:lnTo>
                  <a:pt x="16" y="140"/>
                </a:lnTo>
                <a:lnTo>
                  <a:pt x="14" y="140"/>
                </a:lnTo>
                <a:lnTo>
                  <a:pt x="6" y="142"/>
                </a:lnTo>
                <a:lnTo>
                  <a:pt x="0" y="152"/>
                </a:lnTo>
                <a:lnTo>
                  <a:pt x="6" y="158"/>
                </a:lnTo>
                <a:lnTo>
                  <a:pt x="10" y="160"/>
                </a:lnTo>
                <a:lnTo>
                  <a:pt x="26" y="176"/>
                </a:lnTo>
                <a:lnTo>
                  <a:pt x="24" y="180"/>
                </a:lnTo>
                <a:lnTo>
                  <a:pt x="10" y="172"/>
                </a:lnTo>
                <a:lnTo>
                  <a:pt x="4" y="184"/>
                </a:lnTo>
                <a:lnTo>
                  <a:pt x="10" y="190"/>
                </a:lnTo>
                <a:lnTo>
                  <a:pt x="18" y="194"/>
                </a:lnTo>
                <a:lnTo>
                  <a:pt x="26" y="196"/>
                </a:lnTo>
                <a:lnTo>
                  <a:pt x="36" y="198"/>
                </a:lnTo>
                <a:lnTo>
                  <a:pt x="40" y="188"/>
                </a:lnTo>
                <a:lnTo>
                  <a:pt x="40" y="190"/>
                </a:lnTo>
                <a:lnTo>
                  <a:pt x="70" y="196"/>
                </a:lnTo>
                <a:lnTo>
                  <a:pt x="84" y="208"/>
                </a:lnTo>
                <a:close/>
                <a:moveTo>
                  <a:pt x="56" y="44"/>
                </a:moveTo>
                <a:lnTo>
                  <a:pt x="56" y="44"/>
                </a:lnTo>
                <a:lnTo>
                  <a:pt x="58" y="34"/>
                </a:lnTo>
                <a:lnTo>
                  <a:pt x="66" y="40"/>
                </a:lnTo>
                <a:lnTo>
                  <a:pt x="64" y="46"/>
                </a:lnTo>
                <a:lnTo>
                  <a:pt x="56" y="44"/>
                </a:lnTo>
                <a:close/>
                <a:moveTo>
                  <a:pt x="68" y="48"/>
                </a:moveTo>
                <a:lnTo>
                  <a:pt x="68" y="48"/>
                </a:lnTo>
                <a:lnTo>
                  <a:pt x="72" y="42"/>
                </a:lnTo>
                <a:lnTo>
                  <a:pt x="82" y="48"/>
                </a:lnTo>
                <a:lnTo>
                  <a:pt x="78" y="54"/>
                </a:lnTo>
                <a:lnTo>
                  <a:pt x="76" y="54"/>
                </a:lnTo>
                <a:lnTo>
                  <a:pt x="68" y="48"/>
                </a:lnTo>
                <a:close/>
                <a:moveTo>
                  <a:pt x="82" y="56"/>
                </a:moveTo>
                <a:lnTo>
                  <a:pt x="86" y="50"/>
                </a:lnTo>
                <a:lnTo>
                  <a:pt x="96" y="56"/>
                </a:lnTo>
                <a:lnTo>
                  <a:pt x="90" y="64"/>
                </a:lnTo>
                <a:lnTo>
                  <a:pt x="82" y="56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102" y="60"/>
                </a:lnTo>
                <a:lnTo>
                  <a:pt x="110" y="64"/>
                </a:lnTo>
                <a:lnTo>
                  <a:pt x="108" y="68"/>
                </a:lnTo>
                <a:lnTo>
                  <a:pt x="104" y="72"/>
                </a:lnTo>
                <a:lnTo>
                  <a:pt x="98" y="74"/>
                </a:lnTo>
                <a:lnTo>
                  <a:pt x="92" y="68"/>
                </a:lnTo>
                <a:close/>
                <a:moveTo>
                  <a:pt x="92" y="76"/>
                </a:moveTo>
                <a:lnTo>
                  <a:pt x="92" y="76"/>
                </a:lnTo>
                <a:lnTo>
                  <a:pt x="86" y="76"/>
                </a:lnTo>
                <a:lnTo>
                  <a:pt x="78" y="74"/>
                </a:lnTo>
                <a:lnTo>
                  <a:pt x="88" y="72"/>
                </a:lnTo>
                <a:lnTo>
                  <a:pt x="88" y="70"/>
                </a:lnTo>
                <a:lnTo>
                  <a:pt x="92" y="76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74" y="70"/>
                </a:lnTo>
                <a:lnTo>
                  <a:pt x="78" y="62"/>
                </a:lnTo>
                <a:lnTo>
                  <a:pt x="84" y="66"/>
                </a:lnTo>
                <a:close/>
                <a:moveTo>
                  <a:pt x="74" y="58"/>
                </a:moveTo>
                <a:lnTo>
                  <a:pt x="68" y="70"/>
                </a:lnTo>
                <a:lnTo>
                  <a:pt x="66" y="62"/>
                </a:lnTo>
                <a:lnTo>
                  <a:pt x="66" y="56"/>
                </a:lnTo>
                <a:lnTo>
                  <a:pt x="68" y="54"/>
                </a:lnTo>
                <a:lnTo>
                  <a:pt x="74" y="58"/>
                </a:lnTo>
                <a:close/>
                <a:moveTo>
                  <a:pt x="62" y="52"/>
                </a:moveTo>
                <a:lnTo>
                  <a:pt x="62" y="52"/>
                </a:lnTo>
                <a:lnTo>
                  <a:pt x="62" y="56"/>
                </a:lnTo>
                <a:lnTo>
                  <a:pt x="62" y="64"/>
                </a:lnTo>
                <a:lnTo>
                  <a:pt x="58" y="58"/>
                </a:lnTo>
                <a:lnTo>
                  <a:pt x="56" y="50"/>
                </a:lnTo>
                <a:lnTo>
                  <a:pt x="62" y="52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18" y="46"/>
                </a:lnTo>
                <a:lnTo>
                  <a:pt x="116" y="56"/>
                </a:lnTo>
                <a:lnTo>
                  <a:pt x="106" y="50"/>
                </a:lnTo>
                <a:lnTo>
                  <a:pt x="108" y="42"/>
                </a:lnTo>
                <a:lnTo>
                  <a:pt x="118" y="44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2" y="48"/>
                </a:lnTo>
                <a:lnTo>
                  <a:pt x="92" y="40"/>
                </a:lnTo>
                <a:lnTo>
                  <a:pt x="94" y="36"/>
                </a:lnTo>
                <a:lnTo>
                  <a:pt x="104" y="40"/>
                </a:lnTo>
                <a:close/>
                <a:moveTo>
                  <a:pt x="90" y="32"/>
                </a:moveTo>
                <a:lnTo>
                  <a:pt x="86" y="38"/>
                </a:lnTo>
                <a:lnTo>
                  <a:pt x="76" y="32"/>
                </a:lnTo>
                <a:lnTo>
                  <a:pt x="82" y="26"/>
                </a:lnTo>
                <a:lnTo>
                  <a:pt x="90" y="32"/>
                </a:lnTo>
                <a:close/>
                <a:moveTo>
                  <a:pt x="78" y="22"/>
                </a:moveTo>
                <a:lnTo>
                  <a:pt x="78" y="22"/>
                </a:lnTo>
                <a:lnTo>
                  <a:pt x="72" y="30"/>
                </a:lnTo>
                <a:lnTo>
                  <a:pt x="64" y="24"/>
                </a:lnTo>
                <a:lnTo>
                  <a:pt x="74" y="18"/>
                </a:lnTo>
                <a:lnTo>
                  <a:pt x="78" y="22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86" y="14"/>
                </a:lnTo>
                <a:lnTo>
                  <a:pt x="92" y="14"/>
                </a:lnTo>
                <a:lnTo>
                  <a:pt x="82" y="18"/>
                </a:lnTo>
                <a:lnTo>
                  <a:pt x="82" y="20"/>
                </a:lnTo>
                <a:lnTo>
                  <a:pt x="78" y="16"/>
                </a:lnTo>
                <a:close/>
                <a:moveTo>
                  <a:pt x="86" y="22"/>
                </a:moveTo>
                <a:lnTo>
                  <a:pt x="86" y="22"/>
                </a:lnTo>
                <a:lnTo>
                  <a:pt x="92" y="20"/>
                </a:lnTo>
                <a:lnTo>
                  <a:pt x="98" y="18"/>
                </a:lnTo>
                <a:lnTo>
                  <a:pt x="92" y="28"/>
                </a:lnTo>
                <a:lnTo>
                  <a:pt x="86" y="22"/>
                </a:lnTo>
                <a:close/>
                <a:moveTo>
                  <a:pt x="96" y="32"/>
                </a:moveTo>
                <a:lnTo>
                  <a:pt x="102" y="20"/>
                </a:lnTo>
                <a:lnTo>
                  <a:pt x="104" y="26"/>
                </a:lnTo>
                <a:lnTo>
                  <a:pt x="106" y="32"/>
                </a:lnTo>
                <a:lnTo>
                  <a:pt x="104" y="36"/>
                </a:lnTo>
                <a:lnTo>
                  <a:pt x="98" y="32"/>
                </a:lnTo>
                <a:lnTo>
                  <a:pt x="96" y="32"/>
                </a:lnTo>
                <a:close/>
                <a:moveTo>
                  <a:pt x="110" y="36"/>
                </a:moveTo>
                <a:lnTo>
                  <a:pt x="110" y="36"/>
                </a:lnTo>
                <a:lnTo>
                  <a:pt x="110" y="34"/>
                </a:lnTo>
                <a:lnTo>
                  <a:pt x="110" y="24"/>
                </a:lnTo>
                <a:lnTo>
                  <a:pt x="114" y="30"/>
                </a:lnTo>
                <a:lnTo>
                  <a:pt x="116" y="38"/>
                </a:lnTo>
                <a:lnTo>
                  <a:pt x="110" y="36"/>
                </a:lnTo>
                <a:close/>
                <a:moveTo>
                  <a:pt x="78" y="90"/>
                </a:moveTo>
                <a:lnTo>
                  <a:pt x="78" y="90"/>
                </a:lnTo>
                <a:lnTo>
                  <a:pt x="84" y="92"/>
                </a:lnTo>
                <a:lnTo>
                  <a:pt x="82" y="96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7" name="Freeform 6"/>
          <p:cNvSpPr>
            <a:spLocks noEditPoints="1"/>
          </p:cNvSpPr>
          <p:nvPr/>
        </p:nvSpPr>
        <p:spPr bwMode="auto">
          <a:xfrm>
            <a:off x="2409825" y="3579813"/>
            <a:ext cx="477838" cy="520700"/>
          </a:xfrm>
          <a:custGeom>
            <a:avLst/>
            <a:gdLst>
              <a:gd name="T0" fmla="*/ 2147483647 w 174"/>
              <a:gd name="T1" fmla="*/ 0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2147483647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0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2147483647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2147483647 h 174"/>
              <a:gd name="T92" fmla="*/ 2147483647 w 174"/>
              <a:gd name="T93" fmla="*/ 2147483647 h 174"/>
              <a:gd name="T94" fmla="*/ 2147483647 w 174"/>
              <a:gd name="T95" fmla="*/ 2147483647 h 174"/>
              <a:gd name="T96" fmla="*/ 2147483647 w 174"/>
              <a:gd name="T97" fmla="*/ 2147483647 h 174"/>
              <a:gd name="T98" fmla="*/ 2147483647 w 174"/>
              <a:gd name="T99" fmla="*/ 2147483647 h 174"/>
              <a:gd name="T100" fmla="*/ 2147483647 w 174"/>
              <a:gd name="T101" fmla="*/ 2147483647 h 174"/>
              <a:gd name="T102" fmla="*/ 2147483647 w 174"/>
              <a:gd name="T103" fmla="*/ 2147483647 h 174"/>
              <a:gd name="T104" fmla="*/ 2147483647 w 174"/>
              <a:gd name="T105" fmla="*/ 2147483647 h 174"/>
              <a:gd name="T106" fmla="*/ 2147483647 w 174"/>
              <a:gd name="T107" fmla="*/ 2147483647 h 174"/>
              <a:gd name="T108" fmla="*/ 2147483647 w 174"/>
              <a:gd name="T109" fmla="*/ 2147483647 h 174"/>
              <a:gd name="T110" fmla="*/ 2147483647 w 174"/>
              <a:gd name="T111" fmla="*/ 214748364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78" y="6"/>
                </a:moveTo>
                <a:lnTo>
                  <a:pt x="78" y="6"/>
                </a:lnTo>
                <a:lnTo>
                  <a:pt x="80" y="4"/>
                </a:lnTo>
                <a:lnTo>
                  <a:pt x="80" y="2"/>
                </a:lnTo>
                <a:lnTo>
                  <a:pt x="84" y="0"/>
                </a:lnTo>
                <a:lnTo>
                  <a:pt x="86" y="0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94" y="6"/>
                </a:lnTo>
                <a:lnTo>
                  <a:pt x="94" y="24"/>
                </a:lnTo>
                <a:lnTo>
                  <a:pt x="104" y="8"/>
                </a:lnTo>
                <a:lnTo>
                  <a:pt x="106" y="4"/>
                </a:lnTo>
                <a:lnTo>
                  <a:pt x="110" y="6"/>
                </a:lnTo>
                <a:lnTo>
                  <a:pt x="112" y="8"/>
                </a:lnTo>
                <a:lnTo>
                  <a:pt x="112" y="12"/>
                </a:lnTo>
                <a:lnTo>
                  <a:pt x="94" y="44"/>
                </a:lnTo>
                <a:lnTo>
                  <a:pt x="94" y="56"/>
                </a:lnTo>
                <a:lnTo>
                  <a:pt x="102" y="60"/>
                </a:lnTo>
                <a:lnTo>
                  <a:pt x="110" y="52"/>
                </a:lnTo>
                <a:lnTo>
                  <a:pt x="120" y="16"/>
                </a:lnTo>
                <a:lnTo>
                  <a:pt x="122" y="12"/>
                </a:lnTo>
                <a:lnTo>
                  <a:pt x="126" y="12"/>
                </a:lnTo>
                <a:lnTo>
                  <a:pt x="130" y="14"/>
                </a:lnTo>
                <a:lnTo>
                  <a:pt x="130" y="18"/>
                </a:lnTo>
                <a:lnTo>
                  <a:pt x="124" y="36"/>
                </a:lnTo>
                <a:lnTo>
                  <a:pt x="138" y="24"/>
                </a:lnTo>
                <a:lnTo>
                  <a:pt x="140" y="24"/>
                </a:lnTo>
                <a:lnTo>
                  <a:pt x="142" y="22"/>
                </a:lnTo>
                <a:lnTo>
                  <a:pt x="146" y="24"/>
                </a:lnTo>
                <a:lnTo>
                  <a:pt x="148" y="24"/>
                </a:lnTo>
                <a:lnTo>
                  <a:pt x="150" y="28"/>
                </a:lnTo>
                <a:lnTo>
                  <a:pt x="150" y="30"/>
                </a:lnTo>
                <a:lnTo>
                  <a:pt x="150" y="34"/>
                </a:lnTo>
                <a:lnTo>
                  <a:pt x="148" y="36"/>
                </a:lnTo>
                <a:lnTo>
                  <a:pt x="136" y="48"/>
                </a:lnTo>
                <a:lnTo>
                  <a:pt x="154" y="42"/>
                </a:lnTo>
                <a:lnTo>
                  <a:pt x="158" y="44"/>
                </a:lnTo>
                <a:lnTo>
                  <a:pt x="160" y="46"/>
                </a:lnTo>
                <a:lnTo>
                  <a:pt x="160" y="50"/>
                </a:lnTo>
                <a:lnTo>
                  <a:pt x="158" y="52"/>
                </a:lnTo>
                <a:lnTo>
                  <a:pt x="122" y="62"/>
                </a:lnTo>
                <a:lnTo>
                  <a:pt x="114" y="70"/>
                </a:lnTo>
                <a:lnTo>
                  <a:pt x="116" y="78"/>
                </a:lnTo>
                <a:lnTo>
                  <a:pt x="128" y="78"/>
                </a:lnTo>
                <a:lnTo>
                  <a:pt x="160" y="60"/>
                </a:lnTo>
                <a:lnTo>
                  <a:pt x="164" y="60"/>
                </a:lnTo>
                <a:lnTo>
                  <a:pt x="168" y="62"/>
                </a:lnTo>
                <a:lnTo>
                  <a:pt x="168" y="66"/>
                </a:lnTo>
                <a:lnTo>
                  <a:pt x="166" y="68"/>
                </a:lnTo>
                <a:lnTo>
                  <a:pt x="148" y="78"/>
                </a:lnTo>
                <a:lnTo>
                  <a:pt x="166" y="78"/>
                </a:lnTo>
                <a:lnTo>
                  <a:pt x="168" y="80"/>
                </a:lnTo>
                <a:lnTo>
                  <a:pt x="172" y="82"/>
                </a:lnTo>
                <a:lnTo>
                  <a:pt x="172" y="84"/>
                </a:lnTo>
                <a:lnTo>
                  <a:pt x="174" y="86"/>
                </a:lnTo>
                <a:lnTo>
                  <a:pt x="172" y="90"/>
                </a:lnTo>
                <a:lnTo>
                  <a:pt x="172" y="92"/>
                </a:lnTo>
                <a:lnTo>
                  <a:pt x="168" y="94"/>
                </a:lnTo>
                <a:lnTo>
                  <a:pt x="166" y="94"/>
                </a:lnTo>
                <a:lnTo>
                  <a:pt x="148" y="94"/>
                </a:lnTo>
                <a:lnTo>
                  <a:pt x="166" y="104"/>
                </a:lnTo>
                <a:lnTo>
                  <a:pt x="168" y="106"/>
                </a:lnTo>
                <a:lnTo>
                  <a:pt x="168" y="110"/>
                </a:lnTo>
                <a:lnTo>
                  <a:pt x="164" y="112"/>
                </a:lnTo>
                <a:lnTo>
                  <a:pt x="160" y="112"/>
                </a:lnTo>
                <a:lnTo>
                  <a:pt x="128" y="94"/>
                </a:lnTo>
                <a:lnTo>
                  <a:pt x="116" y="94"/>
                </a:lnTo>
                <a:lnTo>
                  <a:pt x="114" y="102"/>
                </a:lnTo>
                <a:lnTo>
                  <a:pt x="122" y="110"/>
                </a:lnTo>
                <a:lnTo>
                  <a:pt x="158" y="120"/>
                </a:lnTo>
                <a:lnTo>
                  <a:pt x="160" y="122"/>
                </a:lnTo>
                <a:lnTo>
                  <a:pt x="160" y="126"/>
                </a:lnTo>
                <a:lnTo>
                  <a:pt x="158" y="130"/>
                </a:lnTo>
                <a:lnTo>
                  <a:pt x="154" y="130"/>
                </a:lnTo>
                <a:lnTo>
                  <a:pt x="136" y="124"/>
                </a:lnTo>
                <a:lnTo>
                  <a:pt x="148" y="136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48" y="148"/>
                </a:lnTo>
                <a:lnTo>
                  <a:pt x="146" y="150"/>
                </a:lnTo>
                <a:lnTo>
                  <a:pt x="142" y="150"/>
                </a:lnTo>
                <a:lnTo>
                  <a:pt x="140" y="150"/>
                </a:lnTo>
                <a:lnTo>
                  <a:pt x="136" y="148"/>
                </a:lnTo>
                <a:lnTo>
                  <a:pt x="126" y="136"/>
                </a:lnTo>
                <a:lnTo>
                  <a:pt x="130" y="154"/>
                </a:lnTo>
                <a:lnTo>
                  <a:pt x="130" y="158"/>
                </a:lnTo>
                <a:lnTo>
                  <a:pt x="126" y="160"/>
                </a:lnTo>
                <a:lnTo>
                  <a:pt x="122" y="160"/>
                </a:lnTo>
                <a:lnTo>
                  <a:pt x="120" y="156"/>
                </a:lnTo>
                <a:lnTo>
                  <a:pt x="110" y="122"/>
                </a:lnTo>
                <a:lnTo>
                  <a:pt x="102" y="114"/>
                </a:lnTo>
                <a:lnTo>
                  <a:pt x="94" y="116"/>
                </a:lnTo>
                <a:lnTo>
                  <a:pt x="94" y="128"/>
                </a:lnTo>
                <a:lnTo>
                  <a:pt x="112" y="160"/>
                </a:lnTo>
                <a:lnTo>
                  <a:pt x="112" y="164"/>
                </a:lnTo>
                <a:lnTo>
                  <a:pt x="110" y="166"/>
                </a:lnTo>
                <a:lnTo>
                  <a:pt x="106" y="168"/>
                </a:lnTo>
                <a:lnTo>
                  <a:pt x="104" y="164"/>
                </a:lnTo>
                <a:lnTo>
                  <a:pt x="94" y="148"/>
                </a:lnTo>
                <a:lnTo>
                  <a:pt x="94" y="166"/>
                </a:lnTo>
                <a:lnTo>
                  <a:pt x="94" y="168"/>
                </a:lnTo>
                <a:lnTo>
                  <a:pt x="92" y="172"/>
                </a:lnTo>
                <a:lnTo>
                  <a:pt x="90" y="172"/>
                </a:lnTo>
                <a:lnTo>
                  <a:pt x="86" y="174"/>
                </a:lnTo>
                <a:lnTo>
                  <a:pt x="84" y="172"/>
                </a:lnTo>
                <a:lnTo>
                  <a:pt x="80" y="172"/>
                </a:lnTo>
                <a:lnTo>
                  <a:pt x="80" y="168"/>
                </a:lnTo>
                <a:lnTo>
                  <a:pt x="78" y="166"/>
                </a:lnTo>
                <a:lnTo>
                  <a:pt x="78" y="148"/>
                </a:lnTo>
                <a:lnTo>
                  <a:pt x="68" y="164"/>
                </a:lnTo>
                <a:lnTo>
                  <a:pt x="66" y="168"/>
                </a:lnTo>
                <a:lnTo>
                  <a:pt x="62" y="166"/>
                </a:lnTo>
                <a:lnTo>
                  <a:pt x="60" y="164"/>
                </a:lnTo>
                <a:lnTo>
                  <a:pt x="60" y="160"/>
                </a:lnTo>
                <a:lnTo>
                  <a:pt x="78" y="128"/>
                </a:lnTo>
                <a:lnTo>
                  <a:pt x="78" y="116"/>
                </a:lnTo>
                <a:lnTo>
                  <a:pt x="70" y="114"/>
                </a:lnTo>
                <a:lnTo>
                  <a:pt x="62" y="122"/>
                </a:lnTo>
                <a:lnTo>
                  <a:pt x="52" y="156"/>
                </a:lnTo>
                <a:lnTo>
                  <a:pt x="50" y="160"/>
                </a:lnTo>
                <a:lnTo>
                  <a:pt x="46" y="160"/>
                </a:lnTo>
                <a:lnTo>
                  <a:pt x="44" y="158"/>
                </a:lnTo>
                <a:lnTo>
                  <a:pt x="44" y="154"/>
                </a:lnTo>
                <a:lnTo>
                  <a:pt x="48" y="136"/>
                </a:lnTo>
                <a:lnTo>
                  <a:pt x="36" y="148"/>
                </a:lnTo>
                <a:lnTo>
                  <a:pt x="32" y="150"/>
                </a:lnTo>
                <a:lnTo>
                  <a:pt x="30" y="150"/>
                </a:lnTo>
                <a:lnTo>
                  <a:pt x="28" y="150"/>
                </a:lnTo>
                <a:lnTo>
                  <a:pt x="24" y="148"/>
                </a:lnTo>
                <a:lnTo>
                  <a:pt x="22" y="146"/>
                </a:lnTo>
                <a:lnTo>
                  <a:pt x="22" y="142"/>
                </a:lnTo>
                <a:lnTo>
                  <a:pt x="22" y="140"/>
                </a:lnTo>
                <a:lnTo>
                  <a:pt x="24" y="138"/>
                </a:lnTo>
                <a:lnTo>
                  <a:pt x="38" y="124"/>
                </a:lnTo>
                <a:lnTo>
                  <a:pt x="18" y="130"/>
                </a:lnTo>
                <a:lnTo>
                  <a:pt x="14" y="130"/>
                </a:lnTo>
                <a:lnTo>
                  <a:pt x="12" y="126"/>
                </a:lnTo>
                <a:lnTo>
                  <a:pt x="12" y="122"/>
                </a:lnTo>
                <a:lnTo>
                  <a:pt x="16" y="120"/>
                </a:lnTo>
                <a:lnTo>
                  <a:pt x="52" y="110"/>
                </a:lnTo>
                <a:lnTo>
                  <a:pt x="60" y="102"/>
                </a:lnTo>
                <a:lnTo>
                  <a:pt x="56" y="94"/>
                </a:lnTo>
                <a:lnTo>
                  <a:pt x="44" y="94"/>
                </a:lnTo>
                <a:lnTo>
                  <a:pt x="12" y="112"/>
                </a:lnTo>
                <a:lnTo>
                  <a:pt x="10" y="112"/>
                </a:lnTo>
                <a:lnTo>
                  <a:pt x="6" y="110"/>
                </a:lnTo>
                <a:lnTo>
                  <a:pt x="6" y="106"/>
                </a:lnTo>
                <a:lnTo>
                  <a:pt x="8" y="104"/>
                </a:lnTo>
                <a:lnTo>
                  <a:pt x="24" y="94"/>
                </a:lnTo>
                <a:lnTo>
                  <a:pt x="6" y="94"/>
                </a:lnTo>
                <a:lnTo>
                  <a:pt x="4" y="94"/>
                </a:lnTo>
                <a:lnTo>
                  <a:pt x="2" y="92"/>
                </a:lnTo>
                <a:lnTo>
                  <a:pt x="0" y="90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6" y="78"/>
                </a:lnTo>
                <a:lnTo>
                  <a:pt x="24" y="78"/>
                </a:lnTo>
                <a:lnTo>
                  <a:pt x="8" y="68"/>
                </a:lnTo>
                <a:lnTo>
                  <a:pt x="6" y="66"/>
                </a:lnTo>
                <a:lnTo>
                  <a:pt x="6" y="62"/>
                </a:lnTo>
                <a:lnTo>
                  <a:pt x="10" y="60"/>
                </a:lnTo>
                <a:lnTo>
                  <a:pt x="12" y="60"/>
                </a:lnTo>
                <a:lnTo>
                  <a:pt x="44" y="78"/>
                </a:lnTo>
                <a:lnTo>
                  <a:pt x="56" y="78"/>
                </a:lnTo>
                <a:lnTo>
                  <a:pt x="60" y="70"/>
                </a:lnTo>
                <a:lnTo>
                  <a:pt x="52" y="62"/>
                </a:lnTo>
                <a:lnTo>
                  <a:pt x="16" y="52"/>
                </a:lnTo>
                <a:lnTo>
                  <a:pt x="12" y="50"/>
                </a:lnTo>
                <a:lnTo>
                  <a:pt x="12" y="46"/>
                </a:lnTo>
                <a:lnTo>
                  <a:pt x="14" y="44"/>
                </a:lnTo>
                <a:lnTo>
                  <a:pt x="18" y="42"/>
                </a:lnTo>
                <a:lnTo>
                  <a:pt x="36" y="48"/>
                </a:lnTo>
                <a:lnTo>
                  <a:pt x="24" y="36"/>
                </a:lnTo>
                <a:lnTo>
                  <a:pt x="22" y="32"/>
                </a:lnTo>
                <a:lnTo>
                  <a:pt x="22" y="30"/>
                </a:lnTo>
                <a:lnTo>
                  <a:pt x="22" y="26"/>
                </a:lnTo>
                <a:lnTo>
                  <a:pt x="24" y="24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6" y="24"/>
                </a:lnTo>
                <a:lnTo>
                  <a:pt x="48" y="36"/>
                </a:lnTo>
                <a:lnTo>
                  <a:pt x="44" y="18"/>
                </a:lnTo>
                <a:lnTo>
                  <a:pt x="44" y="14"/>
                </a:lnTo>
                <a:lnTo>
                  <a:pt x="46" y="12"/>
                </a:lnTo>
                <a:lnTo>
                  <a:pt x="50" y="12"/>
                </a:lnTo>
                <a:lnTo>
                  <a:pt x="52" y="16"/>
                </a:lnTo>
                <a:lnTo>
                  <a:pt x="62" y="52"/>
                </a:lnTo>
                <a:lnTo>
                  <a:pt x="70" y="60"/>
                </a:lnTo>
                <a:lnTo>
                  <a:pt x="78" y="56"/>
                </a:lnTo>
                <a:lnTo>
                  <a:pt x="78" y="44"/>
                </a:lnTo>
                <a:lnTo>
                  <a:pt x="60" y="12"/>
                </a:lnTo>
                <a:lnTo>
                  <a:pt x="60" y="8"/>
                </a:lnTo>
                <a:lnTo>
                  <a:pt x="62" y="6"/>
                </a:lnTo>
                <a:lnTo>
                  <a:pt x="66" y="4"/>
                </a:lnTo>
                <a:lnTo>
                  <a:pt x="68" y="8"/>
                </a:lnTo>
                <a:lnTo>
                  <a:pt x="78" y="24"/>
                </a:lnTo>
                <a:lnTo>
                  <a:pt x="78" y="6"/>
                </a:lnTo>
                <a:close/>
                <a:moveTo>
                  <a:pt x="100" y="72"/>
                </a:moveTo>
                <a:lnTo>
                  <a:pt x="100" y="72"/>
                </a:lnTo>
                <a:lnTo>
                  <a:pt x="94" y="68"/>
                </a:lnTo>
                <a:lnTo>
                  <a:pt x="86" y="66"/>
                </a:lnTo>
                <a:lnTo>
                  <a:pt x="78" y="68"/>
                </a:lnTo>
                <a:lnTo>
                  <a:pt x="72" y="72"/>
                </a:lnTo>
                <a:lnTo>
                  <a:pt x="68" y="78"/>
                </a:lnTo>
                <a:lnTo>
                  <a:pt x="66" y="86"/>
                </a:lnTo>
                <a:lnTo>
                  <a:pt x="68" y="94"/>
                </a:lnTo>
                <a:lnTo>
                  <a:pt x="72" y="100"/>
                </a:lnTo>
                <a:lnTo>
                  <a:pt x="78" y="104"/>
                </a:lnTo>
                <a:lnTo>
                  <a:pt x="86" y="106"/>
                </a:lnTo>
                <a:lnTo>
                  <a:pt x="94" y="104"/>
                </a:lnTo>
                <a:lnTo>
                  <a:pt x="100" y="100"/>
                </a:lnTo>
                <a:lnTo>
                  <a:pt x="104" y="94"/>
                </a:lnTo>
                <a:lnTo>
                  <a:pt x="106" y="86"/>
                </a:lnTo>
                <a:lnTo>
                  <a:pt x="104" y="78"/>
                </a:lnTo>
                <a:lnTo>
                  <a:pt x="100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8" name="Freeform 7"/>
          <p:cNvSpPr>
            <a:spLocks noEditPoints="1"/>
          </p:cNvSpPr>
          <p:nvPr/>
        </p:nvSpPr>
        <p:spPr bwMode="auto">
          <a:xfrm>
            <a:off x="1619250" y="3614738"/>
            <a:ext cx="500063" cy="455612"/>
          </a:xfrm>
          <a:custGeom>
            <a:avLst/>
            <a:gdLst>
              <a:gd name="T0" fmla="*/ 2147483647 w 182"/>
              <a:gd name="T1" fmla="*/ 2147483647 h 152"/>
              <a:gd name="T2" fmla="*/ 2147483647 w 182"/>
              <a:gd name="T3" fmla="*/ 2147483647 h 152"/>
              <a:gd name="T4" fmla="*/ 2147483647 w 182"/>
              <a:gd name="T5" fmla="*/ 2147483647 h 152"/>
              <a:gd name="T6" fmla="*/ 2147483647 w 182"/>
              <a:gd name="T7" fmla="*/ 2147483647 h 152"/>
              <a:gd name="T8" fmla="*/ 2147483647 w 182"/>
              <a:gd name="T9" fmla="*/ 2147483647 h 152"/>
              <a:gd name="T10" fmla="*/ 2147483647 w 182"/>
              <a:gd name="T11" fmla="*/ 2147483647 h 152"/>
              <a:gd name="T12" fmla="*/ 2147483647 w 182"/>
              <a:gd name="T13" fmla="*/ 2147483647 h 152"/>
              <a:gd name="T14" fmla="*/ 2147483647 w 182"/>
              <a:gd name="T15" fmla="*/ 0 h 152"/>
              <a:gd name="T16" fmla="*/ 2147483647 w 182"/>
              <a:gd name="T17" fmla="*/ 2147483647 h 152"/>
              <a:gd name="T18" fmla="*/ 2147483647 w 182"/>
              <a:gd name="T19" fmla="*/ 2147483647 h 152"/>
              <a:gd name="T20" fmla="*/ 2147483647 w 182"/>
              <a:gd name="T21" fmla="*/ 2147483647 h 152"/>
              <a:gd name="T22" fmla="*/ 2147483647 w 182"/>
              <a:gd name="T23" fmla="*/ 2147483647 h 152"/>
              <a:gd name="T24" fmla="*/ 2147483647 w 182"/>
              <a:gd name="T25" fmla="*/ 2147483647 h 152"/>
              <a:gd name="T26" fmla="*/ 2147483647 w 182"/>
              <a:gd name="T27" fmla="*/ 2147483647 h 152"/>
              <a:gd name="T28" fmla="*/ 2147483647 w 182"/>
              <a:gd name="T29" fmla="*/ 2147483647 h 152"/>
              <a:gd name="T30" fmla="*/ 2147483647 w 182"/>
              <a:gd name="T31" fmla="*/ 2147483647 h 152"/>
              <a:gd name="T32" fmla="*/ 2147483647 w 182"/>
              <a:gd name="T33" fmla="*/ 2147483647 h 152"/>
              <a:gd name="T34" fmla="*/ 2147483647 w 182"/>
              <a:gd name="T35" fmla="*/ 2147483647 h 152"/>
              <a:gd name="T36" fmla="*/ 2147483647 w 182"/>
              <a:gd name="T37" fmla="*/ 2147483647 h 152"/>
              <a:gd name="T38" fmla="*/ 2147483647 w 182"/>
              <a:gd name="T39" fmla="*/ 2147483647 h 152"/>
              <a:gd name="T40" fmla="*/ 2147483647 w 182"/>
              <a:gd name="T41" fmla="*/ 2147483647 h 152"/>
              <a:gd name="T42" fmla="*/ 2147483647 w 182"/>
              <a:gd name="T43" fmla="*/ 2147483647 h 152"/>
              <a:gd name="T44" fmla="*/ 2147483647 w 182"/>
              <a:gd name="T45" fmla="*/ 2147483647 h 152"/>
              <a:gd name="T46" fmla="*/ 2147483647 w 182"/>
              <a:gd name="T47" fmla="*/ 2147483647 h 152"/>
              <a:gd name="T48" fmla="*/ 2147483647 w 182"/>
              <a:gd name="T49" fmla="*/ 2147483647 h 152"/>
              <a:gd name="T50" fmla="*/ 2147483647 w 182"/>
              <a:gd name="T51" fmla="*/ 2147483647 h 152"/>
              <a:gd name="T52" fmla="*/ 2147483647 w 182"/>
              <a:gd name="T53" fmla="*/ 2147483647 h 152"/>
              <a:gd name="T54" fmla="*/ 2147483647 w 182"/>
              <a:gd name="T55" fmla="*/ 2147483647 h 152"/>
              <a:gd name="T56" fmla="*/ 2147483647 w 182"/>
              <a:gd name="T57" fmla="*/ 2147483647 h 152"/>
              <a:gd name="T58" fmla="*/ 2147483647 w 182"/>
              <a:gd name="T59" fmla="*/ 2147483647 h 152"/>
              <a:gd name="T60" fmla="*/ 2147483647 w 182"/>
              <a:gd name="T61" fmla="*/ 2147483647 h 152"/>
              <a:gd name="T62" fmla="*/ 2147483647 w 182"/>
              <a:gd name="T63" fmla="*/ 2147483647 h 152"/>
              <a:gd name="T64" fmla="*/ 2147483647 w 182"/>
              <a:gd name="T65" fmla="*/ 2147483647 h 152"/>
              <a:gd name="T66" fmla="*/ 2147483647 w 182"/>
              <a:gd name="T67" fmla="*/ 2147483647 h 152"/>
              <a:gd name="T68" fmla="*/ 2147483647 w 182"/>
              <a:gd name="T69" fmla="*/ 2147483647 h 152"/>
              <a:gd name="T70" fmla="*/ 2147483647 w 182"/>
              <a:gd name="T71" fmla="*/ 2147483647 h 152"/>
              <a:gd name="T72" fmla="*/ 2147483647 w 182"/>
              <a:gd name="T73" fmla="*/ 2147483647 h 152"/>
              <a:gd name="T74" fmla="*/ 2147483647 w 182"/>
              <a:gd name="T75" fmla="*/ 2147483647 h 152"/>
              <a:gd name="T76" fmla="*/ 2147483647 w 182"/>
              <a:gd name="T77" fmla="*/ 2147483647 h 152"/>
              <a:gd name="T78" fmla="*/ 2147483647 w 182"/>
              <a:gd name="T79" fmla="*/ 2147483647 h 152"/>
              <a:gd name="T80" fmla="*/ 2147483647 w 182"/>
              <a:gd name="T81" fmla="*/ 2147483647 h 152"/>
              <a:gd name="T82" fmla="*/ 2147483647 w 182"/>
              <a:gd name="T83" fmla="*/ 2147483647 h 152"/>
              <a:gd name="T84" fmla="*/ 2147483647 w 182"/>
              <a:gd name="T85" fmla="*/ 2147483647 h 152"/>
              <a:gd name="T86" fmla="*/ 2147483647 w 182"/>
              <a:gd name="T87" fmla="*/ 2147483647 h 152"/>
              <a:gd name="T88" fmla="*/ 2147483647 w 182"/>
              <a:gd name="T89" fmla="*/ 2147483647 h 152"/>
              <a:gd name="T90" fmla="*/ 2147483647 w 182"/>
              <a:gd name="T91" fmla="*/ 2147483647 h 152"/>
              <a:gd name="T92" fmla="*/ 2147483647 w 182"/>
              <a:gd name="T93" fmla="*/ 2147483647 h 152"/>
              <a:gd name="T94" fmla="*/ 2147483647 w 182"/>
              <a:gd name="T95" fmla="*/ 2147483647 h 152"/>
              <a:gd name="T96" fmla="*/ 2147483647 w 182"/>
              <a:gd name="T97" fmla="*/ 2147483647 h 152"/>
              <a:gd name="T98" fmla="*/ 2147483647 w 182"/>
              <a:gd name="T99" fmla="*/ 2147483647 h 152"/>
              <a:gd name="T100" fmla="*/ 2147483647 w 182"/>
              <a:gd name="T101" fmla="*/ 2147483647 h 152"/>
              <a:gd name="T102" fmla="*/ 2147483647 w 182"/>
              <a:gd name="T103" fmla="*/ 2147483647 h 152"/>
              <a:gd name="T104" fmla="*/ 2147483647 w 182"/>
              <a:gd name="T105" fmla="*/ 2147483647 h 152"/>
              <a:gd name="T106" fmla="*/ 2147483647 w 182"/>
              <a:gd name="T107" fmla="*/ 2147483647 h 152"/>
              <a:gd name="T108" fmla="*/ 2147483647 w 182"/>
              <a:gd name="T109" fmla="*/ 2147483647 h 152"/>
              <a:gd name="T110" fmla="*/ 2147483647 w 182"/>
              <a:gd name="T111" fmla="*/ 2147483647 h 152"/>
              <a:gd name="T112" fmla="*/ 2147483647 w 182"/>
              <a:gd name="T113" fmla="*/ 2147483647 h 152"/>
              <a:gd name="T114" fmla="*/ 2147483647 w 182"/>
              <a:gd name="T115" fmla="*/ 2147483647 h 152"/>
              <a:gd name="T116" fmla="*/ 2147483647 w 182"/>
              <a:gd name="T117" fmla="*/ 2147483647 h 152"/>
              <a:gd name="T118" fmla="*/ 2147483647 w 182"/>
              <a:gd name="T119" fmla="*/ 2147483647 h 1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" h="152">
                <a:moveTo>
                  <a:pt x="56" y="86"/>
                </a:moveTo>
                <a:lnTo>
                  <a:pt x="56" y="86"/>
                </a:lnTo>
                <a:lnTo>
                  <a:pt x="62" y="90"/>
                </a:lnTo>
                <a:lnTo>
                  <a:pt x="68" y="98"/>
                </a:lnTo>
                <a:lnTo>
                  <a:pt x="72" y="106"/>
                </a:lnTo>
                <a:lnTo>
                  <a:pt x="74" y="116"/>
                </a:lnTo>
                <a:lnTo>
                  <a:pt x="72" y="124"/>
                </a:lnTo>
                <a:lnTo>
                  <a:pt x="70" y="130"/>
                </a:lnTo>
                <a:lnTo>
                  <a:pt x="66" y="136"/>
                </a:lnTo>
                <a:lnTo>
                  <a:pt x="62" y="142"/>
                </a:lnTo>
                <a:lnTo>
                  <a:pt x="56" y="146"/>
                </a:lnTo>
                <a:lnTo>
                  <a:pt x="50" y="150"/>
                </a:lnTo>
                <a:lnTo>
                  <a:pt x="44" y="152"/>
                </a:lnTo>
                <a:lnTo>
                  <a:pt x="36" y="152"/>
                </a:lnTo>
                <a:lnTo>
                  <a:pt x="30" y="152"/>
                </a:lnTo>
                <a:lnTo>
                  <a:pt x="22" y="150"/>
                </a:lnTo>
                <a:lnTo>
                  <a:pt x="16" y="146"/>
                </a:lnTo>
                <a:lnTo>
                  <a:pt x="10" y="142"/>
                </a:lnTo>
                <a:lnTo>
                  <a:pt x="6" y="136"/>
                </a:lnTo>
                <a:lnTo>
                  <a:pt x="2" y="130"/>
                </a:lnTo>
                <a:lnTo>
                  <a:pt x="0" y="124"/>
                </a:lnTo>
                <a:lnTo>
                  <a:pt x="0" y="116"/>
                </a:lnTo>
                <a:lnTo>
                  <a:pt x="2" y="106"/>
                </a:lnTo>
                <a:lnTo>
                  <a:pt x="6" y="98"/>
                </a:lnTo>
                <a:lnTo>
                  <a:pt x="10" y="90"/>
                </a:lnTo>
                <a:lnTo>
                  <a:pt x="16" y="86"/>
                </a:lnTo>
                <a:lnTo>
                  <a:pt x="16" y="20"/>
                </a:lnTo>
                <a:lnTo>
                  <a:pt x="18" y="12"/>
                </a:lnTo>
                <a:lnTo>
                  <a:pt x="22" y="6"/>
                </a:lnTo>
                <a:lnTo>
                  <a:pt x="28" y="2"/>
                </a:lnTo>
                <a:lnTo>
                  <a:pt x="36" y="0"/>
                </a:lnTo>
                <a:lnTo>
                  <a:pt x="44" y="2"/>
                </a:lnTo>
                <a:lnTo>
                  <a:pt x="50" y="6"/>
                </a:lnTo>
                <a:lnTo>
                  <a:pt x="54" y="12"/>
                </a:lnTo>
                <a:lnTo>
                  <a:pt x="56" y="20"/>
                </a:lnTo>
                <a:lnTo>
                  <a:pt x="56" y="86"/>
                </a:lnTo>
                <a:close/>
                <a:moveTo>
                  <a:pt x="156" y="66"/>
                </a:moveTo>
                <a:lnTo>
                  <a:pt x="168" y="66"/>
                </a:lnTo>
                <a:lnTo>
                  <a:pt x="168" y="68"/>
                </a:lnTo>
                <a:lnTo>
                  <a:pt x="156" y="68"/>
                </a:lnTo>
                <a:lnTo>
                  <a:pt x="156" y="66"/>
                </a:lnTo>
                <a:close/>
                <a:moveTo>
                  <a:pt x="156" y="58"/>
                </a:moveTo>
                <a:lnTo>
                  <a:pt x="168" y="58"/>
                </a:lnTo>
                <a:lnTo>
                  <a:pt x="168" y="62"/>
                </a:lnTo>
                <a:lnTo>
                  <a:pt x="156" y="62"/>
                </a:lnTo>
                <a:lnTo>
                  <a:pt x="156" y="58"/>
                </a:lnTo>
                <a:close/>
                <a:moveTo>
                  <a:pt x="156" y="52"/>
                </a:moveTo>
                <a:lnTo>
                  <a:pt x="168" y="52"/>
                </a:lnTo>
                <a:lnTo>
                  <a:pt x="168" y="54"/>
                </a:lnTo>
                <a:lnTo>
                  <a:pt x="156" y="54"/>
                </a:lnTo>
                <a:lnTo>
                  <a:pt x="156" y="52"/>
                </a:lnTo>
                <a:close/>
                <a:moveTo>
                  <a:pt x="156" y="34"/>
                </a:moveTo>
                <a:lnTo>
                  <a:pt x="168" y="34"/>
                </a:lnTo>
                <a:lnTo>
                  <a:pt x="168" y="36"/>
                </a:lnTo>
                <a:lnTo>
                  <a:pt x="156" y="36"/>
                </a:lnTo>
                <a:lnTo>
                  <a:pt x="156" y="34"/>
                </a:lnTo>
                <a:close/>
                <a:moveTo>
                  <a:pt x="156" y="26"/>
                </a:moveTo>
                <a:lnTo>
                  <a:pt x="168" y="26"/>
                </a:lnTo>
                <a:lnTo>
                  <a:pt x="168" y="30"/>
                </a:lnTo>
                <a:lnTo>
                  <a:pt x="156" y="30"/>
                </a:lnTo>
                <a:lnTo>
                  <a:pt x="156" y="26"/>
                </a:lnTo>
                <a:close/>
                <a:moveTo>
                  <a:pt x="156" y="20"/>
                </a:moveTo>
                <a:lnTo>
                  <a:pt x="168" y="20"/>
                </a:lnTo>
                <a:lnTo>
                  <a:pt x="168" y="24"/>
                </a:lnTo>
                <a:lnTo>
                  <a:pt x="156" y="24"/>
                </a:lnTo>
                <a:lnTo>
                  <a:pt x="156" y="20"/>
                </a:lnTo>
                <a:close/>
                <a:moveTo>
                  <a:pt x="156" y="74"/>
                </a:moveTo>
                <a:lnTo>
                  <a:pt x="182" y="74"/>
                </a:lnTo>
                <a:lnTo>
                  <a:pt x="182" y="78"/>
                </a:lnTo>
                <a:lnTo>
                  <a:pt x="156" y="78"/>
                </a:lnTo>
                <a:lnTo>
                  <a:pt x="156" y="74"/>
                </a:lnTo>
                <a:close/>
                <a:moveTo>
                  <a:pt x="156" y="42"/>
                </a:moveTo>
                <a:lnTo>
                  <a:pt x="182" y="42"/>
                </a:lnTo>
                <a:lnTo>
                  <a:pt x="182" y="46"/>
                </a:lnTo>
                <a:lnTo>
                  <a:pt x="156" y="46"/>
                </a:lnTo>
                <a:lnTo>
                  <a:pt x="156" y="42"/>
                </a:lnTo>
                <a:close/>
                <a:moveTo>
                  <a:pt x="156" y="10"/>
                </a:moveTo>
                <a:lnTo>
                  <a:pt x="182" y="10"/>
                </a:lnTo>
                <a:lnTo>
                  <a:pt x="182" y="16"/>
                </a:lnTo>
                <a:lnTo>
                  <a:pt x="156" y="16"/>
                </a:lnTo>
                <a:lnTo>
                  <a:pt x="156" y="10"/>
                </a:lnTo>
                <a:close/>
                <a:moveTo>
                  <a:pt x="130" y="94"/>
                </a:moveTo>
                <a:lnTo>
                  <a:pt x="130" y="68"/>
                </a:lnTo>
                <a:lnTo>
                  <a:pt x="130" y="66"/>
                </a:lnTo>
                <a:lnTo>
                  <a:pt x="126" y="64"/>
                </a:lnTo>
                <a:lnTo>
                  <a:pt x="124" y="66"/>
                </a:lnTo>
                <a:lnTo>
                  <a:pt x="122" y="68"/>
                </a:lnTo>
                <a:lnTo>
                  <a:pt x="122" y="94"/>
                </a:lnTo>
                <a:lnTo>
                  <a:pt x="116" y="98"/>
                </a:lnTo>
                <a:lnTo>
                  <a:pt x="112" y="102"/>
                </a:lnTo>
                <a:lnTo>
                  <a:pt x="108" y="106"/>
                </a:lnTo>
                <a:lnTo>
                  <a:pt x="106" y="110"/>
                </a:lnTo>
                <a:lnTo>
                  <a:pt x="106" y="116"/>
                </a:lnTo>
                <a:lnTo>
                  <a:pt x="108" y="124"/>
                </a:lnTo>
                <a:lnTo>
                  <a:pt x="112" y="130"/>
                </a:lnTo>
                <a:lnTo>
                  <a:pt x="118" y="136"/>
                </a:lnTo>
                <a:lnTo>
                  <a:pt x="126" y="138"/>
                </a:lnTo>
                <a:lnTo>
                  <a:pt x="134" y="136"/>
                </a:lnTo>
                <a:lnTo>
                  <a:pt x="142" y="130"/>
                </a:lnTo>
                <a:lnTo>
                  <a:pt x="146" y="124"/>
                </a:lnTo>
                <a:lnTo>
                  <a:pt x="148" y="116"/>
                </a:lnTo>
                <a:lnTo>
                  <a:pt x="146" y="110"/>
                </a:lnTo>
                <a:lnTo>
                  <a:pt x="144" y="106"/>
                </a:lnTo>
                <a:lnTo>
                  <a:pt x="140" y="102"/>
                </a:lnTo>
                <a:lnTo>
                  <a:pt x="136" y="98"/>
                </a:lnTo>
                <a:lnTo>
                  <a:pt x="130" y="94"/>
                </a:lnTo>
                <a:close/>
                <a:moveTo>
                  <a:pt x="146" y="86"/>
                </a:moveTo>
                <a:lnTo>
                  <a:pt x="146" y="20"/>
                </a:lnTo>
                <a:lnTo>
                  <a:pt x="144" y="12"/>
                </a:lnTo>
                <a:lnTo>
                  <a:pt x="140" y="6"/>
                </a:lnTo>
                <a:lnTo>
                  <a:pt x="134" y="2"/>
                </a:lnTo>
                <a:lnTo>
                  <a:pt x="126" y="0"/>
                </a:lnTo>
                <a:lnTo>
                  <a:pt x="118" y="2"/>
                </a:lnTo>
                <a:lnTo>
                  <a:pt x="112" y="6"/>
                </a:lnTo>
                <a:lnTo>
                  <a:pt x="108" y="12"/>
                </a:lnTo>
                <a:lnTo>
                  <a:pt x="106" y="20"/>
                </a:lnTo>
                <a:lnTo>
                  <a:pt x="106" y="86"/>
                </a:lnTo>
                <a:lnTo>
                  <a:pt x="100" y="90"/>
                </a:lnTo>
                <a:lnTo>
                  <a:pt x="96" y="98"/>
                </a:lnTo>
                <a:lnTo>
                  <a:pt x="92" y="106"/>
                </a:lnTo>
                <a:lnTo>
                  <a:pt x="90" y="116"/>
                </a:lnTo>
                <a:lnTo>
                  <a:pt x="90" y="124"/>
                </a:lnTo>
                <a:lnTo>
                  <a:pt x="92" y="130"/>
                </a:lnTo>
                <a:lnTo>
                  <a:pt x="96" y="136"/>
                </a:lnTo>
                <a:lnTo>
                  <a:pt x="100" y="142"/>
                </a:lnTo>
                <a:lnTo>
                  <a:pt x="106" y="146"/>
                </a:lnTo>
                <a:lnTo>
                  <a:pt x="112" y="150"/>
                </a:lnTo>
                <a:lnTo>
                  <a:pt x="120" y="152"/>
                </a:lnTo>
                <a:lnTo>
                  <a:pt x="126" y="152"/>
                </a:lnTo>
                <a:lnTo>
                  <a:pt x="134" y="152"/>
                </a:lnTo>
                <a:lnTo>
                  <a:pt x="140" y="150"/>
                </a:lnTo>
                <a:lnTo>
                  <a:pt x="146" y="146"/>
                </a:lnTo>
                <a:lnTo>
                  <a:pt x="152" y="142"/>
                </a:lnTo>
                <a:lnTo>
                  <a:pt x="156" y="136"/>
                </a:lnTo>
                <a:lnTo>
                  <a:pt x="160" y="130"/>
                </a:lnTo>
                <a:lnTo>
                  <a:pt x="162" y="124"/>
                </a:lnTo>
                <a:lnTo>
                  <a:pt x="164" y="116"/>
                </a:lnTo>
                <a:lnTo>
                  <a:pt x="162" y="106"/>
                </a:lnTo>
                <a:lnTo>
                  <a:pt x="158" y="98"/>
                </a:lnTo>
                <a:lnTo>
                  <a:pt x="152" y="90"/>
                </a:lnTo>
                <a:lnTo>
                  <a:pt x="146" y="86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2" y="108"/>
                </a:lnTo>
                <a:lnTo>
                  <a:pt x="154" y="116"/>
                </a:lnTo>
                <a:lnTo>
                  <a:pt x="152" y="126"/>
                </a:lnTo>
                <a:lnTo>
                  <a:pt x="146" y="136"/>
                </a:lnTo>
                <a:lnTo>
                  <a:pt x="136" y="140"/>
                </a:lnTo>
                <a:lnTo>
                  <a:pt x="126" y="144"/>
                </a:lnTo>
                <a:lnTo>
                  <a:pt x="116" y="140"/>
                </a:lnTo>
                <a:lnTo>
                  <a:pt x="108" y="136"/>
                </a:lnTo>
                <a:lnTo>
                  <a:pt x="102" y="126"/>
                </a:lnTo>
                <a:lnTo>
                  <a:pt x="100" y="116"/>
                </a:lnTo>
                <a:lnTo>
                  <a:pt x="100" y="108"/>
                </a:lnTo>
                <a:lnTo>
                  <a:pt x="104" y="102"/>
                </a:lnTo>
                <a:lnTo>
                  <a:pt x="108" y="96"/>
                </a:lnTo>
                <a:lnTo>
                  <a:pt x="114" y="92"/>
                </a:lnTo>
                <a:lnTo>
                  <a:pt x="116" y="92"/>
                </a:lnTo>
                <a:lnTo>
                  <a:pt x="116" y="88"/>
                </a:lnTo>
                <a:lnTo>
                  <a:pt x="116" y="20"/>
                </a:lnTo>
                <a:lnTo>
                  <a:pt x="118" y="16"/>
                </a:lnTo>
                <a:lnTo>
                  <a:pt x="120" y="12"/>
                </a:lnTo>
                <a:lnTo>
                  <a:pt x="122" y="10"/>
                </a:lnTo>
                <a:lnTo>
                  <a:pt x="126" y="10"/>
                </a:lnTo>
                <a:lnTo>
                  <a:pt x="130" y="10"/>
                </a:lnTo>
                <a:lnTo>
                  <a:pt x="134" y="12"/>
                </a:lnTo>
                <a:lnTo>
                  <a:pt x="136" y="16"/>
                </a:lnTo>
                <a:lnTo>
                  <a:pt x="136" y="20"/>
                </a:lnTo>
                <a:lnTo>
                  <a:pt x="136" y="88"/>
                </a:lnTo>
                <a:lnTo>
                  <a:pt x="136" y="92"/>
                </a:lnTo>
                <a:lnTo>
                  <a:pt x="140" y="92"/>
                </a:lnTo>
                <a:lnTo>
                  <a:pt x="146" y="96"/>
                </a:lnTo>
                <a:lnTo>
                  <a:pt x="150" y="102"/>
                </a:lnTo>
                <a:close/>
                <a:moveTo>
                  <a:pt x="40" y="94"/>
                </a:moveTo>
                <a:lnTo>
                  <a:pt x="40" y="20"/>
                </a:lnTo>
                <a:lnTo>
                  <a:pt x="40" y="16"/>
                </a:lnTo>
                <a:lnTo>
                  <a:pt x="36" y="16"/>
                </a:lnTo>
                <a:lnTo>
                  <a:pt x="34" y="16"/>
                </a:lnTo>
                <a:lnTo>
                  <a:pt x="32" y="20"/>
                </a:lnTo>
                <a:lnTo>
                  <a:pt x="32" y="94"/>
                </a:lnTo>
                <a:lnTo>
                  <a:pt x="26" y="98"/>
                </a:lnTo>
                <a:lnTo>
                  <a:pt x="22" y="102"/>
                </a:lnTo>
                <a:lnTo>
                  <a:pt x="18" y="106"/>
                </a:lnTo>
                <a:lnTo>
                  <a:pt x="16" y="110"/>
                </a:lnTo>
                <a:lnTo>
                  <a:pt x="16" y="116"/>
                </a:lnTo>
                <a:lnTo>
                  <a:pt x="18" y="124"/>
                </a:lnTo>
                <a:lnTo>
                  <a:pt x="22" y="130"/>
                </a:lnTo>
                <a:lnTo>
                  <a:pt x="28" y="136"/>
                </a:lnTo>
                <a:lnTo>
                  <a:pt x="36" y="138"/>
                </a:lnTo>
                <a:lnTo>
                  <a:pt x="44" y="136"/>
                </a:lnTo>
                <a:lnTo>
                  <a:pt x="52" y="130"/>
                </a:lnTo>
                <a:lnTo>
                  <a:pt x="56" y="124"/>
                </a:lnTo>
                <a:lnTo>
                  <a:pt x="58" y="116"/>
                </a:lnTo>
                <a:lnTo>
                  <a:pt x="56" y="110"/>
                </a:lnTo>
                <a:lnTo>
                  <a:pt x="54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6" y="96"/>
                </a:lnTo>
                <a:lnTo>
                  <a:pt x="50" y="92"/>
                </a:lnTo>
                <a:lnTo>
                  <a:pt x="46" y="92"/>
                </a:lnTo>
                <a:lnTo>
                  <a:pt x="46" y="88"/>
                </a:lnTo>
                <a:lnTo>
                  <a:pt x="46" y="20"/>
                </a:lnTo>
                <a:lnTo>
                  <a:pt x="46" y="16"/>
                </a:lnTo>
                <a:lnTo>
                  <a:pt x="44" y="12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30" y="12"/>
                </a:lnTo>
                <a:lnTo>
                  <a:pt x="28" y="16"/>
                </a:lnTo>
                <a:lnTo>
                  <a:pt x="26" y="20"/>
                </a:lnTo>
                <a:lnTo>
                  <a:pt x="26" y="88"/>
                </a:lnTo>
                <a:lnTo>
                  <a:pt x="26" y="92"/>
                </a:lnTo>
                <a:lnTo>
                  <a:pt x="24" y="92"/>
                </a:lnTo>
                <a:lnTo>
                  <a:pt x="18" y="96"/>
                </a:lnTo>
                <a:lnTo>
                  <a:pt x="14" y="102"/>
                </a:lnTo>
                <a:lnTo>
                  <a:pt x="10" y="108"/>
                </a:lnTo>
                <a:lnTo>
                  <a:pt x="10" y="116"/>
                </a:lnTo>
                <a:lnTo>
                  <a:pt x="12" y="126"/>
                </a:lnTo>
                <a:lnTo>
                  <a:pt x="18" y="136"/>
                </a:lnTo>
                <a:lnTo>
                  <a:pt x="26" y="140"/>
                </a:lnTo>
                <a:lnTo>
                  <a:pt x="36" y="144"/>
                </a:lnTo>
                <a:lnTo>
                  <a:pt x="46" y="140"/>
                </a:lnTo>
                <a:lnTo>
                  <a:pt x="56" y="136"/>
                </a:lnTo>
                <a:lnTo>
                  <a:pt x="62" y="126"/>
                </a:lnTo>
                <a:lnTo>
                  <a:pt x="64" y="116"/>
                </a:lnTo>
                <a:lnTo>
                  <a:pt x="62" y="108"/>
                </a:lnTo>
                <a:lnTo>
                  <a:pt x="60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9" name="Freeform 8"/>
          <p:cNvSpPr>
            <a:spLocks noEditPoints="1"/>
          </p:cNvSpPr>
          <p:nvPr/>
        </p:nvSpPr>
        <p:spPr bwMode="auto">
          <a:xfrm>
            <a:off x="3140075" y="3603625"/>
            <a:ext cx="533400" cy="430213"/>
          </a:xfrm>
          <a:custGeom>
            <a:avLst/>
            <a:gdLst>
              <a:gd name="T0" fmla="*/ 2147483647 w 194"/>
              <a:gd name="T1" fmla="*/ 2147483647 h 144"/>
              <a:gd name="T2" fmla="*/ 2147483647 w 194"/>
              <a:gd name="T3" fmla="*/ 2147483647 h 144"/>
              <a:gd name="T4" fmla="*/ 2147483647 w 194"/>
              <a:gd name="T5" fmla="*/ 2147483647 h 144"/>
              <a:gd name="T6" fmla="*/ 2147483647 w 194"/>
              <a:gd name="T7" fmla="*/ 2147483647 h 144"/>
              <a:gd name="T8" fmla="*/ 2147483647 w 194"/>
              <a:gd name="T9" fmla="*/ 2147483647 h 144"/>
              <a:gd name="T10" fmla="*/ 2147483647 w 194"/>
              <a:gd name="T11" fmla="*/ 2147483647 h 144"/>
              <a:gd name="T12" fmla="*/ 2147483647 w 194"/>
              <a:gd name="T13" fmla="*/ 2147483647 h 144"/>
              <a:gd name="T14" fmla="*/ 2147483647 w 194"/>
              <a:gd name="T15" fmla="*/ 2147483647 h 144"/>
              <a:gd name="T16" fmla="*/ 2147483647 w 194"/>
              <a:gd name="T17" fmla="*/ 2147483647 h 144"/>
              <a:gd name="T18" fmla="*/ 2147483647 w 194"/>
              <a:gd name="T19" fmla="*/ 2147483647 h 144"/>
              <a:gd name="T20" fmla="*/ 2147483647 w 194"/>
              <a:gd name="T21" fmla="*/ 2147483647 h 144"/>
              <a:gd name="T22" fmla="*/ 2147483647 w 194"/>
              <a:gd name="T23" fmla="*/ 2147483647 h 144"/>
              <a:gd name="T24" fmla="*/ 2147483647 w 194"/>
              <a:gd name="T25" fmla="*/ 2147483647 h 144"/>
              <a:gd name="T26" fmla="*/ 2147483647 w 194"/>
              <a:gd name="T27" fmla="*/ 2147483647 h 144"/>
              <a:gd name="T28" fmla="*/ 2147483647 w 194"/>
              <a:gd name="T29" fmla="*/ 2147483647 h 144"/>
              <a:gd name="T30" fmla="*/ 2147483647 w 194"/>
              <a:gd name="T31" fmla="*/ 2147483647 h 144"/>
              <a:gd name="T32" fmla="*/ 2147483647 w 194"/>
              <a:gd name="T33" fmla="*/ 2147483647 h 144"/>
              <a:gd name="T34" fmla="*/ 2147483647 w 194"/>
              <a:gd name="T35" fmla="*/ 2147483647 h 144"/>
              <a:gd name="T36" fmla="*/ 2147483647 w 194"/>
              <a:gd name="T37" fmla="*/ 2147483647 h 144"/>
              <a:gd name="T38" fmla="*/ 2147483647 w 194"/>
              <a:gd name="T39" fmla="*/ 2147483647 h 144"/>
              <a:gd name="T40" fmla="*/ 2147483647 w 194"/>
              <a:gd name="T41" fmla="*/ 2147483647 h 144"/>
              <a:gd name="T42" fmla="*/ 2147483647 w 194"/>
              <a:gd name="T43" fmla="*/ 2147483647 h 144"/>
              <a:gd name="T44" fmla="*/ 2147483647 w 194"/>
              <a:gd name="T45" fmla="*/ 2147483647 h 144"/>
              <a:gd name="T46" fmla="*/ 2147483647 w 194"/>
              <a:gd name="T47" fmla="*/ 2147483647 h 144"/>
              <a:gd name="T48" fmla="*/ 2147483647 w 194"/>
              <a:gd name="T49" fmla="*/ 2147483647 h 144"/>
              <a:gd name="T50" fmla="*/ 2147483647 w 194"/>
              <a:gd name="T51" fmla="*/ 2147483647 h 144"/>
              <a:gd name="T52" fmla="*/ 2147483647 w 194"/>
              <a:gd name="T53" fmla="*/ 2147483647 h 144"/>
              <a:gd name="T54" fmla="*/ 2147483647 w 194"/>
              <a:gd name="T55" fmla="*/ 2147483647 h 144"/>
              <a:gd name="T56" fmla="*/ 2147483647 w 194"/>
              <a:gd name="T57" fmla="*/ 2147483647 h 144"/>
              <a:gd name="T58" fmla="*/ 2147483647 w 194"/>
              <a:gd name="T59" fmla="*/ 2147483647 h 144"/>
              <a:gd name="T60" fmla="*/ 2147483647 w 194"/>
              <a:gd name="T61" fmla="*/ 2147483647 h 144"/>
              <a:gd name="T62" fmla="*/ 2147483647 w 194"/>
              <a:gd name="T63" fmla="*/ 2147483647 h 144"/>
              <a:gd name="T64" fmla="*/ 2147483647 w 194"/>
              <a:gd name="T65" fmla="*/ 2147483647 h 144"/>
              <a:gd name="T66" fmla="*/ 2147483647 w 194"/>
              <a:gd name="T67" fmla="*/ 2147483647 h 144"/>
              <a:gd name="T68" fmla="*/ 2147483647 w 194"/>
              <a:gd name="T69" fmla="*/ 2147483647 h 144"/>
              <a:gd name="T70" fmla="*/ 2147483647 w 194"/>
              <a:gd name="T71" fmla="*/ 2147483647 h 144"/>
              <a:gd name="T72" fmla="*/ 2147483647 w 194"/>
              <a:gd name="T73" fmla="*/ 2147483647 h 144"/>
              <a:gd name="T74" fmla="*/ 2147483647 w 194"/>
              <a:gd name="T75" fmla="*/ 0 h 144"/>
              <a:gd name="T76" fmla="*/ 2147483647 w 194"/>
              <a:gd name="T77" fmla="*/ 2147483647 h 144"/>
              <a:gd name="T78" fmla="*/ 2147483647 w 194"/>
              <a:gd name="T79" fmla="*/ 2147483647 h 144"/>
              <a:gd name="T80" fmla="*/ 2147483647 w 194"/>
              <a:gd name="T81" fmla="*/ 2147483647 h 144"/>
              <a:gd name="T82" fmla="*/ 2147483647 w 194"/>
              <a:gd name="T83" fmla="*/ 2147483647 h 144"/>
              <a:gd name="T84" fmla="*/ 2147483647 w 194"/>
              <a:gd name="T85" fmla="*/ 0 h 144"/>
              <a:gd name="T86" fmla="*/ 2147483647 w 194"/>
              <a:gd name="T87" fmla="*/ 2147483647 h 144"/>
              <a:gd name="T88" fmla="*/ 2147483647 w 194"/>
              <a:gd name="T89" fmla="*/ 2147483647 h 144"/>
              <a:gd name="T90" fmla="*/ 2147483647 w 194"/>
              <a:gd name="T91" fmla="*/ 2147483647 h 144"/>
              <a:gd name="T92" fmla="*/ 2147483647 w 194"/>
              <a:gd name="T93" fmla="*/ 2147483647 h 144"/>
              <a:gd name="T94" fmla="*/ 2147483647 w 194"/>
              <a:gd name="T95" fmla="*/ 2147483647 h 144"/>
              <a:gd name="T96" fmla="*/ 2147483647 w 194"/>
              <a:gd name="T97" fmla="*/ 2147483647 h 144"/>
              <a:gd name="T98" fmla="*/ 2147483647 w 194"/>
              <a:gd name="T99" fmla="*/ 2147483647 h 144"/>
              <a:gd name="T100" fmla="*/ 2147483647 w 194"/>
              <a:gd name="T101" fmla="*/ 2147483647 h 144"/>
              <a:gd name="T102" fmla="*/ 2147483647 w 194"/>
              <a:gd name="T103" fmla="*/ 2147483647 h 144"/>
              <a:gd name="T104" fmla="*/ 2147483647 w 194"/>
              <a:gd name="T105" fmla="*/ 2147483647 h 144"/>
              <a:gd name="T106" fmla="*/ 2147483647 w 194"/>
              <a:gd name="T107" fmla="*/ 2147483647 h 144"/>
              <a:gd name="T108" fmla="*/ 2147483647 w 194"/>
              <a:gd name="T109" fmla="*/ 2147483647 h 144"/>
              <a:gd name="T110" fmla="*/ 2147483647 w 194"/>
              <a:gd name="T111" fmla="*/ 2147483647 h 1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4" h="144">
                <a:moveTo>
                  <a:pt x="50" y="28"/>
                </a:moveTo>
                <a:lnTo>
                  <a:pt x="50" y="28"/>
                </a:lnTo>
                <a:lnTo>
                  <a:pt x="52" y="24"/>
                </a:lnTo>
                <a:lnTo>
                  <a:pt x="56" y="22"/>
                </a:lnTo>
                <a:lnTo>
                  <a:pt x="58" y="24"/>
                </a:lnTo>
                <a:lnTo>
                  <a:pt x="60" y="28"/>
                </a:lnTo>
                <a:lnTo>
                  <a:pt x="60" y="38"/>
                </a:lnTo>
                <a:lnTo>
                  <a:pt x="66" y="28"/>
                </a:lnTo>
                <a:lnTo>
                  <a:pt x="68" y="26"/>
                </a:lnTo>
                <a:lnTo>
                  <a:pt x="70" y="26"/>
                </a:lnTo>
                <a:lnTo>
                  <a:pt x="72" y="28"/>
                </a:lnTo>
                <a:lnTo>
                  <a:pt x="72" y="32"/>
                </a:lnTo>
                <a:lnTo>
                  <a:pt x="60" y="52"/>
                </a:lnTo>
                <a:lnTo>
                  <a:pt x="60" y="58"/>
                </a:lnTo>
                <a:lnTo>
                  <a:pt x="66" y="62"/>
                </a:lnTo>
                <a:lnTo>
                  <a:pt x="70" y="5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lnTo>
                  <a:pt x="82" y="32"/>
                </a:lnTo>
                <a:lnTo>
                  <a:pt x="84" y="34"/>
                </a:lnTo>
                <a:lnTo>
                  <a:pt x="80" y="46"/>
                </a:lnTo>
                <a:lnTo>
                  <a:pt x="88" y="40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4" y="46"/>
                </a:lnTo>
                <a:lnTo>
                  <a:pt x="86" y="54"/>
                </a:lnTo>
                <a:lnTo>
                  <a:pt x="98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6"/>
                </a:lnTo>
                <a:lnTo>
                  <a:pt x="100" y="56"/>
                </a:lnTo>
                <a:lnTo>
                  <a:pt x="78" y="62"/>
                </a:lnTo>
                <a:lnTo>
                  <a:pt x="72" y="68"/>
                </a:lnTo>
                <a:lnTo>
                  <a:pt x="74" y="74"/>
                </a:lnTo>
                <a:lnTo>
                  <a:pt x="82" y="74"/>
                </a:lnTo>
                <a:lnTo>
                  <a:pt x="102" y="62"/>
                </a:lnTo>
                <a:lnTo>
                  <a:pt x="104" y="62"/>
                </a:lnTo>
                <a:lnTo>
                  <a:pt x="106" y="62"/>
                </a:lnTo>
                <a:lnTo>
                  <a:pt x="108" y="66"/>
                </a:lnTo>
                <a:lnTo>
                  <a:pt x="106" y="68"/>
                </a:lnTo>
                <a:lnTo>
                  <a:pt x="94" y="74"/>
                </a:lnTo>
                <a:lnTo>
                  <a:pt x="106" y="74"/>
                </a:lnTo>
                <a:lnTo>
                  <a:pt x="110" y="76"/>
                </a:lnTo>
                <a:lnTo>
                  <a:pt x="110" y="78"/>
                </a:lnTo>
                <a:lnTo>
                  <a:pt x="110" y="82"/>
                </a:lnTo>
                <a:lnTo>
                  <a:pt x="106" y="84"/>
                </a:lnTo>
                <a:lnTo>
                  <a:pt x="96" y="84"/>
                </a:lnTo>
                <a:lnTo>
                  <a:pt x="106" y="90"/>
                </a:lnTo>
                <a:lnTo>
                  <a:pt x="108" y="92"/>
                </a:lnTo>
                <a:lnTo>
                  <a:pt x="106" y="94"/>
                </a:lnTo>
                <a:lnTo>
                  <a:pt x="104" y="96"/>
                </a:lnTo>
                <a:lnTo>
                  <a:pt x="102" y="96"/>
                </a:lnTo>
                <a:lnTo>
                  <a:pt x="82" y="84"/>
                </a:lnTo>
                <a:lnTo>
                  <a:pt x="74" y="84"/>
                </a:lnTo>
                <a:lnTo>
                  <a:pt x="72" y="88"/>
                </a:lnTo>
                <a:lnTo>
                  <a:pt x="78" y="94"/>
                </a:lnTo>
                <a:lnTo>
                  <a:pt x="100" y="100"/>
                </a:lnTo>
                <a:lnTo>
                  <a:pt x="102" y="102"/>
                </a:lnTo>
                <a:lnTo>
                  <a:pt x="102" y="104"/>
                </a:lnTo>
                <a:lnTo>
                  <a:pt x="102" y="106"/>
                </a:lnTo>
                <a:lnTo>
                  <a:pt x="98" y="106"/>
                </a:lnTo>
                <a:lnTo>
                  <a:pt x="86" y="102"/>
                </a:lnTo>
                <a:lnTo>
                  <a:pt x="94" y="110"/>
                </a:lnTo>
                <a:lnTo>
                  <a:pt x="96" y="114"/>
                </a:lnTo>
                <a:lnTo>
                  <a:pt x="94" y="118"/>
                </a:lnTo>
                <a:lnTo>
                  <a:pt x="90" y="118"/>
                </a:lnTo>
                <a:lnTo>
                  <a:pt x="88" y="118"/>
                </a:lnTo>
                <a:lnTo>
                  <a:pt x="80" y="110"/>
                </a:lnTo>
                <a:lnTo>
                  <a:pt x="84" y="122"/>
                </a:lnTo>
                <a:lnTo>
                  <a:pt x="82" y="124"/>
                </a:lnTo>
                <a:lnTo>
                  <a:pt x="80" y="126"/>
                </a:lnTo>
                <a:lnTo>
                  <a:pt x="78" y="126"/>
                </a:lnTo>
                <a:lnTo>
                  <a:pt x="76" y="124"/>
                </a:lnTo>
                <a:lnTo>
                  <a:pt x="70" y="100"/>
                </a:lnTo>
                <a:lnTo>
                  <a:pt x="66" y="96"/>
                </a:lnTo>
                <a:lnTo>
                  <a:pt x="60" y="98"/>
                </a:lnTo>
                <a:lnTo>
                  <a:pt x="60" y="106"/>
                </a:lnTo>
                <a:lnTo>
                  <a:pt x="72" y="126"/>
                </a:lnTo>
                <a:lnTo>
                  <a:pt x="72" y="128"/>
                </a:lnTo>
                <a:lnTo>
                  <a:pt x="70" y="130"/>
                </a:lnTo>
                <a:lnTo>
                  <a:pt x="68" y="130"/>
                </a:lnTo>
                <a:lnTo>
                  <a:pt x="66" y="128"/>
                </a:lnTo>
                <a:lnTo>
                  <a:pt x="60" y="118"/>
                </a:lnTo>
                <a:lnTo>
                  <a:pt x="60" y="130"/>
                </a:lnTo>
                <a:lnTo>
                  <a:pt x="58" y="132"/>
                </a:lnTo>
                <a:lnTo>
                  <a:pt x="56" y="134"/>
                </a:lnTo>
                <a:lnTo>
                  <a:pt x="52" y="132"/>
                </a:lnTo>
                <a:lnTo>
                  <a:pt x="50" y="130"/>
                </a:lnTo>
                <a:lnTo>
                  <a:pt x="50" y="118"/>
                </a:lnTo>
                <a:lnTo>
                  <a:pt x="44" y="128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8" y="126"/>
                </a:lnTo>
                <a:lnTo>
                  <a:pt x="50" y="104"/>
                </a:lnTo>
                <a:lnTo>
                  <a:pt x="50" y="98"/>
                </a:lnTo>
                <a:lnTo>
                  <a:pt x="44" y="96"/>
                </a:lnTo>
                <a:lnTo>
                  <a:pt x="40" y="100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4"/>
                </a:lnTo>
                <a:lnTo>
                  <a:pt x="28" y="122"/>
                </a:lnTo>
                <a:lnTo>
                  <a:pt x="30" y="110"/>
                </a:lnTo>
                <a:lnTo>
                  <a:pt x="22" y="118"/>
                </a:lnTo>
                <a:lnTo>
                  <a:pt x="20" y="120"/>
                </a:lnTo>
                <a:lnTo>
                  <a:pt x="16" y="118"/>
                </a:lnTo>
                <a:lnTo>
                  <a:pt x="14" y="114"/>
                </a:lnTo>
                <a:lnTo>
                  <a:pt x="16" y="110"/>
                </a:lnTo>
                <a:lnTo>
                  <a:pt x="24" y="102"/>
                </a:lnTo>
                <a:lnTo>
                  <a:pt x="12" y="106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10" y="100"/>
                </a:lnTo>
                <a:lnTo>
                  <a:pt x="34" y="94"/>
                </a:lnTo>
                <a:lnTo>
                  <a:pt x="38" y="88"/>
                </a:lnTo>
                <a:lnTo>
                  <a:pt x="36" y="84"/>
                </a:lnTo>
                <a:lnTo>
                  <a:pt x="28" y="84"/>
                </a:lnTo>
                <a:lnTo>
                  <a:pt x="8" y="96"/>
                </a:lnTo>
                <a:lnTo>
                  <a:pt x="6" y="96"/>
                </a:lnTo>
                <a:lnTo>
                  <a:pt x="4" y="94"/>
                </a:lnTo>
                <a:lnTo>
                  <a:pt x="4" y="92"/>
                </a:lnTo>
                <a:lnTo>
                  <a:pt x="6" y="90"/>
                </a:lnTo>
                <a:lnTo>
                  <a:pt x="16" y="84"/>
                </a:lnTo>
                <a:lnTo>
                  <a:pt x="4" y="84"/>
                </a:lnTo>
                <a:lnTo>
                  <a:pt x="2" y="82"/>
                </a:lnTo>
                <a:lnTo>
                  <a:pt x="0" y="78"/>
                </a:lnTo>
                <a:lnTo>
                  <a:pt x="2" y="76"/>
                </a:lnTo>
                <a:lnTo>
                  <a:pt x="4" y="74"/>
                </a:lnTo>
                <a:lnTo>
                  <a:pt x="16" y="74"/>
                </a:lnTo>
                <a:lnTo>
                  <a:pt x="6" y="68"/>
                </a:lnTo>
                <a:lnTo>
                  <a:pt x="4" y="66"/>
                </a:lnTo>
                <a:lnTo>
                  <a:pt x="4" y="62"/>
                </a:lnTo>
                <a:lnTo>
                  <a:pt x="6" y="62"/>
                </a:lnTo>
                <a:lnTo>
                  <a:pt x="8" y="62"/>
                </a:lnTo>
                <a:lnTo>
                  <a:pt x="28" y="74"/>
                </a:lnTo>
                <a:lnTo>
                  <a:pt x="36" y="74"/>
                </a:lnTo>
                <a:lnTo>
                  <a:pt x="38" y="68"/>
                </a:lnTo>
                <a:lnTo>
                  <a:pt x="32" y="62"/>
                </a:lnTo>
                <a:lnTo>
                  <a:pt x="10" y="56"/>
                </a:lnTo>
                <a:lnTo>
                  <a:pt x="8" y="56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24" y="54"/>
                </a:lnTo>
                <a:lnTo>
                  <a:pt x="16" y="46"/>
                </a:lnTo>
                <a:lnTo>
                  <a:pt x="14" y="42"/>
                </a:lnTo>
                <a:lnTo>
                  <a:pt x="16" y="38"/>
                </a:lnTo>
                <a:lnTo>
                  <a:pt x="20" y="38"/>
                </a:lnTo>
                <a:lnTo>
                  <a:pt x="22" y="38"/>
                </a:lnTo>
                <a:lnTo>
                  <a:pt x="30" y="4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4"/>
                </a:lnTo>
                <a:lnTo>
                  <a:pt x="40" y="56"/>
                </a:lnTo>
                <a:lnTo>
                  <a:pt x="46" y="62"/>
                </a:lnTo>
                <a:lnTo>
                  <a:pt x="50" y="58"/>
                </a:lnTo>
                <a:lnTo>
                  <a:pt x="50" y="52"/>
                </a:lnTo>
                <a:lnTo>
                  <a:pt x="38" y="32"/>
                </a:lnTo>
                <a:lnTo>
                  <a:pt x="38" y="28"/>
                </a:lnTo>
                <a:lnTo>
                  <a:pt x="40" y="26"/>
                </a:lnTo>
                <a:lnTo>
                  <a:pt x="42" y="26"/>
                </a:lnTo>
                <a:lnTo>
                  <a:pt x="44" y="28"/>
                </a:lnTo>
                <a:lnTo>
                  <a:pt x="50" y="38"/>
                </a:lnTo>
                <a:lnTo>
                  <a:pt x="50" y="28"/>
                </a:lnTo>
                <a:close/>
                <a:moveTo>
                  <a:pt x="152" y="0"/>
                </a:moveTo>
                <a:lnTo>
                  <a:pt x="152" y="0"/>
                </a:lnTo>
                <a:lnTo>
                  <a:pt x="150" y="16"/>
                </a:lnTo>
                <a:lnTo>
                  <a:pt x="146" y="30"/>
                </a:lnTo>
                <a:lnTo>
                  <a:pt x="140" y="42"/>
                </a:lnTo>
                <a:lnTo>
                  <a:pt x="134" y="54"/>
                </a:lnTo>
                <a:lnTo>
                  <a:pt x="126" y="66"/>
                </a:lnTo>
                <a:lnTo>
                  <a:pt x="120" y="80"/>
                </a:lnTo>
                <a:lnTo>
                  <a:pt x="116" y="94"/>
                </a:lnTo>
                <a:lnTo>
                  <a:pt x="116" y="108"/>
                </a:lnTo>
                <a:lnTo>
                  <a:pt x="116" y="116"/>
                </a:lnTo>
                <a:lnTo>
                  <a:pt x="118" y="124"/>
                </a:lnTo>
                <a:lnTo>
                  <a:pt x="122" y="130"/>
                </a:lnTo>
                <a:lnTo>
                  <a:pt x="126" y="134"/>
                </a:lnTo>
                <a:lnTo>
                  <a:pt x="134" y="140"/>
                </a:lnTo>
                <a:lnTo>
                  <a:pt x="140" y="142"/>
                </a:lnTo>
                <a:lnTo>
                  <a:pt x="150" y="144"/>
                </a:lnTo>
                <a:lnTo>
                  <a:pt x="162" y="144"/>
                </a:lnTo>
                <a:lnTo>
                  <a:pt x="172" y="142"/>
                </a:lnTo>
                <a:lnTo>
                  <a:pt x="182" y="138"/>
                </a:lnTo>
                <a:lnTo>
                  <a:pt x="188" y="134"/>
                </a:lnTo>
                <a:lnTo>
                  <a:pt x="192" y="126"/>
                </a:lnTo>
                <a:lnTo>
                  <a:pt x="194" y="118"/>
                </a:lnTo>
                <a:lnTo>
                  <a:pt x="194" y="108"/>
                </a:lnTo>
                <a:lnTo>
                  <a:pt x="192" y="88"/>
                </a:lnTo>
                <a:lnTo>
                  <a:pt x="188" y="74"/>
                </a:lnTo>
                <a:lnTo>
                  <a:pt x="182" y="58"/>
                </a:lnTo>
                <a:lnTo>
                  <a:pt x="168" y="30"/>
                </a:lnTo>
                <a:lnTo>
                  <a:pt x="152" y="0"/>
                </a:lnTo>
                <a:close/>
                <a:moveTo>
                  <a:pt x="130" y="86"/>
                </a:moveTo>
                <a:lnTo>
                  <a:pt x="130" y="86"/>
                </a:lnTo>
                <a:lnTo>
                  <a:pt x="130" y="100"/>
                </a:lnTo>
                <a:lnTo>
                  <a:pt x="134" y="114"/>
                </a:lnTo>
                <a:lnTo>
                  <a:pt x="140" y="126"/>
                </a:lnTo>
                <a:lnTo>
                  <a:pt x="148" y="136"/>
                </a:lnTo>
                <a:lnTo>
                  <a:pt x="144" y="136"/>
                </a:lnTo>
                <a:lnTo>
                  <a:pt x="138" y="136"/>
                </a:lnTo>
                <a:lnTo>
                  <a:pt x="130" y="130"/>
                </a:lnTo>
                <a:lnTo>
                  <a:pt x="124" y="120"/>
                </a:lnTo>
                <a:lnTo>
                  <a:pt x="122" y="114"/>
                </a:lnTo>
                <a:lnTo>
                  <a:pt x="122" y="108"/>
                </a:lnTo>
                <a:lnTo>
                  <a:pt x="124" y="96"/>
                </a:lnTo>
                <a:lnTo>
                  <a:pt x="128" y="88"/>
                </a:lnTo>
                <a:lnTo>
                  <a:pt x="130" y="86"/>
                </a:lnTo>
                <a:close/>
                <a:moveTo>
                  <a:pt x="168" y="112"/>
                </a:moveTo>
                <a:lnTo>
                  <a:pt x="168" y="112"/>
                </a:lnTo>
                <a:lnTo>
                  <a:pt x="172" y="100"/>
                </a:lnTo>
                <a:lnTo>
                  <a:pt x="172" y="92"/>
                </a:lnTo>
                <a:lnTo>
                  <a:pt x="172" y="72"/>
                </a:lnTo>
                <a:lnTo>
                  <a:pt x="168" y="56"/>
                </a:lnTo>
                <a:lnTo>
                  <a:pt x="164" y="38"/>
                </a:lnTo>
                <a:lnTo>
                  <a:pt x="172" y="50"/>
                </a:lnTo>
                <a:lnTo>
                  <a:pt x="178" y="62"/>
                </a:lnTo>
                <a:lnTo>
                  <a:pt x="182" y="76"/>
                </a:lnTo>
                <a:lnTo>
                  <a:pt x="184" y="84"/>
                </a:lnTo>
                <a:lnTo>
                  <a:pt x="184" y="90"/>
                </a:lnTo>
                <a:lnTo>
                  <a:pt x="178" y="102"/>
                </a:lnTo>
                <a:lnTo>
                  <a:pt x="172" y="110"/>
                </a:lnTo>
                <a:lnTo>
                  <a:pt x="170" y="112"/>
                </a:lnTo>
                <a:lnTo>
                  <a:pt x="168" y="112"/>
                </a:lnTo>
                <a:close/>
                <a:moveTo>
                  <a:pt x="142" y="118"/>
                </a:moveTo>
                <a:lnTo>
                  <a:pt x="142" y="118"/>
                </a:lnTo>
                <a:lnTo>
                  <a:pt x="154" y="120"/>
                </a:lnTo>
                <a:lnTo>
                  <a:pt x="168" y="120"/>
                </a:lnTo>
                <a:lnTo>
                  <a:pt x="172" y="118"/>
                </a:lnTo>
                <a:lnTo>
                  <a:pt x="178" y="114"/>
                </a:lnTo>
                <a:lnTo>
                  <a:pt x="182" y="110"/>
                </a:lnTo>
                <a:lnTo>
                  <a:pt x="186" y="102"/>
                </a:lnTo>
                <a:lnTo>
                  <a:pt x="188" y="112"/>
                </a:lnTo>
                <a:lnTo>
                  <a:pt x="184" y="120"/>
                </a:lnTo>
                <a:lnTo>
                  <a:pt x="180" y="126"/>
                </a:lnTo>
                <a:lnTo>
                  <a:pt x="172" y="128"/>
                </a:lnTo>
                <a:lnTo>
                  <a:pt x="162" y="130"/>
                </a:lnTo>
                <a:lnTo>
                  <a:pt x="154" y="128"/>
                </a:lnTo>
                <a:lnTo>
                  <a:pt x="146" y="124"/>
                </a:lnTo>
                <a:lnTo>
                  <a:pt x="142" y="118"/>
                </a:lnTo>
                <a:close/>
                <a:moveTo>
                  <a:pt x="64" y="70"/>
                </a:moveTo>
                <a:lnTo>
                  <a:pt x="64" y="70"/>
                </a:lnTo>
                <a:lnTo>
                  <a:pt x="60" y="66"/>
                </a:lnTo>
                <a:lnTo>
                  <a:pt x="56" y="66"/>
                </a:lnTo>
                <a:lnTo>
                  <a:pt x="50" y="66"/>
                </a:lnTo>
                <a:lnTo>
                  <a:pt x="46" y="70"/>
                </a:lnTo>
                <a:lnTo>
                  <a:pt x="44" y="74"/>
                </a:lnTo>
                <a:lnTo>
                  <a:pt x="42" y="78"/>
                </a:lnTo>
                <a:lnTo>
                  <a:pt x="44" y="84"/>
                </a:lnTo>
                <a:lnTo>
                  <a:pt x="46" y="88"/>
                </a:lnTo>
                <a:lnTo>
                  <a:pt x="50" y="90"/>
                </a:lnTo>
                <a:lnTo>
                  <a:pt x="56" y="90"/>
                </a:lnTo>
                <a:lnTo>
                  <a:pt x="60" y="90"/>
                </a:lnTo>
                <a:lnTo>
                  <a:pt x="64" y="88"/>
                </a:lnTo>
                <a:lnTo>
                  <a:pt x="66" y="84"/>
                </a:lnTo>
                <a:lnTo>
                  <a:pt x="68" y="78"/>
                </a:lnTo>
                <a:lnTo>
                  <a:pt x="66" y="74"/>
                </a:lnTo>
                <a:lnTo>
                  <a:pt x="64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0" name="Freeform 9"/>
          <p:cNvSpPr>
            <a:spLocks noEditPoints="1"/>
          </p:cNvSpPr>
          <p:nvPr/>
        </p:nvSpPr>
        <p:spPr bwMode="auto">
          <a:xfrm>
            <a:off x="827088" y="3567113"/>
            <a:ext cx="511175" cy="514350"/>
          </a:xfrm>
          <a:custGeom>
            <a:avLst/>
            <a:gdLst>
              <a:gd name="T0" fmla="*/ 2147483647 w 186"/>
              <a:gd name="T1" fmla="*/ 2147483647 h 172"/>
              <a:gd name="T2" fmla="*/ 2147483647 w 186"/>
              <a:gd name="T3" fmla="*/ 2147483647 h 172"/>
              <a:gd name="T4" fmla="*/ 2147483647 w 186"/>
              <a:gd name="T5" fmla="*/ 2147483647 h 172"/>
              <a:gd name="T6" fmla="*/ 2147483647 w 186"/>
              <a:gd name="T7" fmla="*/ 2147483647 h 172"/>
              <a:gd name="T8" fmla="*/ 2147483647 w 186"/>
              <a:gd name="T9" fmla="*/ 2147483647 h 172"/>
              <a:gd name="T10" fmla="*/ 2147483647 w 186"/>
              <a:gd name="T11" fmla="*/ 2147483647 h 172"/>
              <a:gd name="T12" fmla="*/ 2147483647 w 186"/>
              <a:gd name="T13" fmla="*/ 2147483647 h 172"/>
              <a:gd name="T14" fmla="*/ 2147483647 w 186"/>
              <a:gd name="T15" fmla="*/ 2147483647 h 172"/>
              <a:gd name="T16" fmla="*/ 2147483647 w 186"/>
              <a:gd name="T17" fmla="*/ 2147483647 h 172"/>
              <a:gd name="T18" fmla="*/ 2147483647 w 186"/>
              <a:gd name="T19" fmla="*/ 2147483647 h 172"/>
              <a:gd name="T20" fmla="*/ 2147483647 w 186"/>
              <a:gd name="T21" fmla="*/ 2147483647 h 172"/>
              <a:gd name="T22" fmla="*/ 2147483647 w 186"/>
              <a:gd name="T23" fmla="*/ 2147483647 h 172"/>
              <a:gd name="T24" fmla="*/ 2147483647 w 186"/>
              <a:gd name="T25" fmla="*/ 2147483647 h 172"/>
              <a:gd name="T26" fmla="*/ 2147483647 w 186"/>
              <a:gd name="T27" fmla="*/ 2147483647 h 172"/>
              <a:gd name="T28" fmla="*/ 2147483647 w 186"/>
              <a:gd name="T29" fmla="*/ 2147483647 h 172"/>
              <a:gd name="T30" fmla="*/ 2147483647 w 186"/>
              <a:gd name="T31" fmla="*/ 2147483647 h 172"/>
              <a:gd name="T32" fmla="*/ 2147483647 w 186"/>
              <a:gd name="T33" fmla="*/ 2147483647 h 172"/>
              <a:gd name="T34" fmla="*/ 2147483647 w 186"/>
              <a:gd name="T35" fmla="*/ 2147483647 h 172"/>
              <a:gd name="T36" fmla="*/ 2147483647 w 186"/>
              <a:gd name="T37" fmla="*/ 2147483647 h 172"/>
              <a:gd name="T38" fmla="*/ 2147483647 w 186"/>
              <a:gd name="T39" fmla="*/ 2147483647 h 172"/>
              <a:gd name="T40" fmla="*/ 2147483647 w 186"/>
              <a:gd name="T41" fmla="*/ 2147483647 h 172"/>
              <a:gd name="T42" fmla="*/ 2147483647 w 186"/>
              <a:gd name="T43" fmla="*/ 2147483647 h 172"/>
              <a:gd name="T44" fmla="*/ 2147483647 w 186"/>
              <a:gd name="T45" fmla="*/ 2147483647 h 172"/>
              <a:gd name="T46" fmla="*/ 2147483647 w 186"/>
              <a:gd name="T47" fmla="*/ 2147483647 h 172"/>
              <a:gd name="T48" fmla="*/ 2147483647 w 186"/>
              <a:gd name="T49" fmla="*/ 2147483647 h 172"/>
              <a:gd name="T50" fmla="*/ 2147483647 w 186"/>
              <a:gd name="T51" fmla="*/ 2147483647 h 172"/>
              <a:gd name="T52" fmla="*/ 2147483647 w 186"/>
              <a:gd name="T53" fmla="*/ 2147483647 h 172"/>
              <a:gd name="T54" fmla="*/ 2147483647 w 186"/>
              <a:gd name="T55" fmla="*/ 2147483647 h 172"/>
              <a:gd name="T56" fmla="*/ 2147483647 w 186"/>
              <a:gd name="T57" fmla="*/ 2147483647 h 172"/>
              <a:gd name="T58" fmla="*/ 2147483647 w 186"/>
              <a:gd name="T59" fmla="*/ 2147483647 h 172"/>
              <a:gd name="T60" fmla="*/ 2147483647 w 186"/>
              <a:gd name="T61" fmla="*/ 2147483647 h 172"/>
              <a:gd name="T62" fmla="*/ 2147483647 w 186"/>
              <a:gd name="T63" fmla="*/ 2147483647 h 172"/>
              <a:gd name="T64" fmla="*/ 2147483647 w 186"/>
              <a:gd name="T65" fmla="*/ 2147483647 h 172"/>
              <a:gd name="T66" fmla="*/ 2147483647 w 186"/>
              <a:gd name="T67" fmla="*/ 2147483647 h 172"/>
              <a:gd name="T68" fmla="*/ 2147483647 w 186"/>
              <a:gd name="T69" fmla="*/ 2147483647 h 172"/>
              <a:gd name="T70" fmla="*/ 2147483647 w 186"/>
              <a:gd name="T71" fmla="*/ 2147483647 h 172"/>
              <a:gd name="T72" fmla="*/ 2147483647 w 186"/>
              <a:gd name="T73" fmla="*/ 2147483647 h 172"/>
              <a:gd name="T74" fmla="*/ 2147483647 w 186"/>
              <a:gd name="T75" fmla="*/ 2147483647 h 172"/>
              <a:gd name="T76" fmla="*/ 2147483647 w 186"/>
              <a:gd name="T77" fmla="*/ 2147483647 h 172"/>
              <a:gd name="T78" fmla="*/ 2147483647 w 186"/>
              <a:gd name="T79" fmla="*/ 2147483647 h 172"/>
              <a:gd name="T80" fmla="*/ 2147483647 w 186"/>
              <a:gd name="T81" fmla="*/ 2147483647 h 172"/>
              <a:gd name="T82" fmla="*/ 2147483647 w 186"/>
              <a:gd name="T83" fmla="*/ 2147483647 h 172"/>
              <a:gd name="T84" fmla="*/ 2147483647 w 186"/>
              <a:gd name="T85" fmla="*/ 2147483647 h 172"/>
              <a:gd name="T86" fmla="*/ 2147483647 w 186"/>
              <a:gd name="T87" fmla="*/ 2147483647 h 172"/>
              <a:gd name="T88" fmla="*/ 2147483647 w 186"/>
              <a:gd name="T89" fmla="*/ 2147483647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72">
                <a:moveTo>
                  <a:pt x="180" y="100"/>
                </a:moveTo>
                <a:lnTo>
                  <a:pt x="180" y="100"/>
                </a:lnTo>
                <a:lnTo>
                  <a:pt x="184" y="110"/>
                </a:lnTo>
                <a:lnTo>
                  <a:pt x="186" y="118"/>
                </a:lnTo>
                <a:lnTo>
                  <a:pt x="184" y="128"/>
                </a:lnTo>
                <a:lnTo>
                  <a:pt x="178" y="138"/>
                </a:lnTo>
                <a:lnTo>
                  <a:pt x="170" y="148"/>
                </a:lnTo>
                <a:lnTo>
                  <a:pt x="158" y="156"/>
                </a:lnTo>
                <a:lnTo>
                  <a:pt x="144" y="162"/>
                </a:lnTo>
                <a:lnTo>
                  <a:pt x="128" y="168"/>
                </a:lnTo>
                <a:lnTo>
                  <a:pt x="112" y="170"/>
                </a:lnTo>
                <a:lnTo>
                  <a:pt x="92" y="172"/>
                </a:lnTo>
                <a:lnTo>
                  <a:pt x="74" y="170"/>
                </a:lnTo>
                <a:lnTo>
                  <a:pt x="58" y="168"/>
                </a:lnTo>
                <a:lnTo>
                  <a:pt x="42" y="162"/>
                </a:lnTo>
                <a:lnTo>
                  <a:pt x="28" y="156"/>
                </a:lnTo>
                <a:lnTo>
                  <a:pt x="16" y="148"/>
                </a:lnTo>
                <a:lnTo>
                  <a:pt x="8" y="138"/>
                </a:lnTo>
                <a:lnTo>
                  <a:pt x="2" y="128"/>
                </a:lnTo>
                <a:lnTo>
                  <a:pt x="0" y="118"/>
                </a:lnTo>
                <a:lnTo>
                  <a:pt x="2" y="112"/>
                </a:lnTo>
                <a:lnTo>
                  <a:pt x="4" y="104"/>
                </a:lnTo>
                <a:lnTo>
                  <a:pt x="8" y="98"/>
                </a:lnTo>
                <a:lnTo>
                  <a:pt x="12" y="92"/>
                </a:lnTo>
                <a:lnTo>
                  <a:pt x="12" y="100"/>
                </a:lnTo>
                <a:lnTo>
                  <a:pt x="14" y="110"/>
                </a:lnTo>
                <a:lnTo>
                  <a:pt x="18" y="120"/>
                </a:lnTo>
                <a:lnTo>
                  <a:pt x="26" y="130"/>
                </a:lnTo>
                <a:lnTo>
                  <a:pt x="36" y="138"/>
                </a:lnTo>
                <a:lnTo>
                  <a:pt x="48" y="144"/>
                </a:lnTo>
                <a:lnTo>
                  <a:pt x="64" y="150"/>
                </a:lnTo>
                <a:lnTo>
                  <a:pt x="80" y="152"/>
                </a:lnTo>
                <a:lnTo>
                  <a:pt x="96" y="154"/>
                </a:lnTo>
                <a:lnTo>
                  <a:pt x="112" y="152"/>
                </a:lnTo>
                <a:lnTo>
                  <a:pt x="128" y="150"/>
                </a:lnTo>
                <a:lnTo>
                  <a:pt x="142" y="144"/>
                </a:lnTo>
                <a:lnTo>
                  <a:pt x="154" y="138"/>
                </a:lnTo>
                <a:lnTo>
                  <a:pt x="166" y="130"/>
                </a:lnTo>
                <a:lnTo>
                  <a:pt x="174" y="122"/>
                </a:lnTo>
                <a:lnTo>
                  <a:pt x="178" y="112"/>
                </a:lnTo>
                <a:lnTo>
                  <a:pt x="180" y="100"/>
                </a:lnTo>
                <a:close/>
                <a:moveTo>
                  <a:pt x="88" y="0"/>
                </a:moveTo>
                <a:lnTo>
                  <a:pt x="88" y="0"/>
                </a:lnTo>
                <a:lnTo>
                  <a:pt x="88" y="12"/>
                </a:lnTo>
                <a:lnTo>
                  <a:pt x="88" y="20"/>
                </a:lnTo>
                <a:lnTo>
                  <a:pt x="84" y="28"/>
                </a:lnTo>
                <a:lnTo>
                  <a:pt x="80" y="36"/>
                </a:lnTo>
                <a:lnTo>
                  <a:pt x="76" y="44"/>
                </a:lnTo>
                <a:lnTo>
                  <a:pt x="70" y="56"/>
                </a:lnTo>
                <a:lnTo>
                  <a:pt x="68" y="68"/>
                </a:lnTo>
                <a:lnTo>
                  <a:pt x="68" y="78"/>
                </a:lnTo>
                <a:lnTo>
                  <a:pt x="70" y="88"/>
                </a:lnTo>
                <a:lnTo>
                  <a:pt x="76" y="96"/>
                </a:lnTo>
                <a:lnTo>
                  <a:pt x="80" y="98"/>
                </a:lnTo>
                <a:lnTo>
                  <a:pt x="86" y="100"/>
                </a:lnTo>
                <a:lnTo>
                  <a:pt x="100" y="100"/>
                </a:lnTo>
                <a:lnTo>
                  <a:pt x="108" y="98"/>
                </a:lnTo>
                <a:lnTo>
                  <a:pt x="114" y="94"/>
                </a:lnTo>
                <a:lnTo>
                  <a:pt x="118" y="90"/>
                </a:lnTo>
                <a:lnTo>
                  <a:pt x="122" y="84"/>
                </a:lnTo>
                <a:lnTo>
                  <a:pt x="124" y="78"/>
                </a:lnTo>
                <a:lnTo>
                  <a:pt x="124" y="72"/>
                </a:lnTo>
                <a:lnTo>
                  <a:pt x="122" y="58"/>
                </a:lnTo>
                <a:lnTo>
                  <a:pt x="112" y="38"/>
                </a:lnTo>
                <a:lnTo>
                  <a:pt x="102" y="18"/>
                </a:lnTo>
                <a:lnTo>
                  <a:pt x="88" y="0"/>
                </a:lnTo>
                <a:close/>
                <a:moveTo>
                  <a:pt x="78" y="60"/>
                </a:moveTo>
                <a:lnTo>
                  <a:pt x="78" y="60"/>
                </a:lnTo>
                <a:lnTo>
                  <a:pt x="74" y="68"/>
                </a:lnTo>
                <a:lnTo>
                  <a:pt x="74" y="76"/>
                </a:lnTo>
                <a:lnTo>
                  <a:pt x="76" y="84"/>
                </a:lnTo>
                <a:lnTo>
                  <a:pt x="82" y="90"/>
                </a:lnTo>
                <a:lnTo>
                  <a:pt x="88" y="94"/>
                </a:lnTo>
                <a:lnTo>
                  <a:pt x="92" y="94"/>
                </a:lnTo>
                <a:lnTo>
                  <a:pt x="94" y="94"/>
                </a:lnTo>
                <a:lnTo>
                  <a:pt x="88" y="86"/>
                </a:lnTo>
                <a:lnTo>
                  <a:pt x="82" y="80"/>
                </a:lnTo>
                <a:lnTo>
                  <a:pt x="80" y="70"/>
                </a:lnTo>
                <a:lnTo>
                  <a:pt x="78" y="60"/>
                </a:lnTo>
                <a:close/>
                <a:moveTo>
                  <a:pt x="166" y="86"/>
                </a:moveTo>
                <a:lnTo>
                  <a:pt x="166" y="86"/>
                </a:lnTo>
                <a:lnTo>
                  <a:pt x="162" y="92"/>
                </a:lnTo>
                <a:lnTo>
                  <a:pt x="158" y="98"/>
                </a:lnTo>
                <a:lnTo>
                  <a:pt x="152" y="104"/>
                </a:lnTo>
                <a:lnTo>
                  <a:pt x="142" y="110"/>
                </a:lnTo>
                <a:lnTo>
                  <a:pt x="132" y="114"/>
                </a:lnTo>
                <a:lnTo>
                  <a:pt x="122" y="116"/>
                </a:lnTo>
                <a:lnTo>
                  <a:pt x="108" y="118"/>
                </a:lnTo>
                <a:lnTo>
                  <a:pt x="96" y="120"/>
                </a:lnTo>
                <a:lnTo>
                  <a:pt x="82" y="118"/>
                </a:lnTo>
                <a:lnTo>
                  <a:pt x="70" y="118"/>
                </a:lnTo>
                <a:lnTo>
                  <a:pt x="58" y="114"/>
                </a:lnTo>
                <a:lnTo>
                  <a:pt x="48" y="110"/>
                </a:lnTo>
                <a:lnTo>
                  <a:pt x="40" y="106"/>
                </a:lnTo>
                <a:lnTo>
                  <a:pt x="34" y="100"/>
                </a:lnTo>
                <a:lnTo>
                  <a:pt x="28" y="94"/>
                </a:lnTo>
                <a:lnTo>
                  <a:pt x="26" y="88"/>
                </a:lnTo>
                <a:lnTo>
                  <a:pt x="24" y="92"/>
                </a:lnTo>
                <a:lnTo>
                  <a:pt x="22" y="98"/>
                </a:lnTo>
                <a:lnTo>
                  <a:pt x="24" y="106"/>
                </a:lnTo>
                <a:lnTo>
                  <a:pt x="28" y="114"/>
                </a:lnTo>
                <a:lnTo>
                  <a:pt x="36" y="120"/>
                </a:lnTo>
                <a:lnTo>
                  <a:pt x="44" y="124"/>
                </a:lnTo>
                <a:lnTo>
                  <a:pt x="54" y="130"/>
                </a:lnTo>
                <a:lnTo>
                  <a:pt x="68" y="132"/>
                </a:lnTo>
                <a:lnTo>
                  <a:pt x="82" y="134"/>
                </a:lnTo>
                <a:lnTo>
                  <a:pt x="96" y="136"/>
                </a:lnTo>
                <a:lnTo>
                  <a:pt x="110" y="134"/>
                </a:lnTo>
                <a:lnTo>
                  <a:pt x="124" y="132"/>
                </a:lnTo>
                <a:lnTo>
                  <a:pt x="138" y="130"/>
                </a:lnTo>
                <a:lnTo>
                  <a:pt x="148" y="124"/>
                </a:lnTo>
                <a:lnTo>
                  <a:pt x="158" y="120"/>
                </a:lnTo>
                <a:lnTo>
                  <a:pt x="164" y="114"/>
                </a:lnTo>
                <a:lnTo>
                  <a:pt x="168" y="106"/>
                </a:lnTo>
                <a:lnTo>
                  <a:pt x="170" y="98"/>
                </a:lnTo>
                <a:lnTo>
                  <a:pt x="168" y="92"/>
                </a:lnTo>
                <a:lnTo>
                  <a:pt x="16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1" name="Freeform 10"/>
          <p:cNvSpPr>
            <a:spLocks noEditPoints="1"/>
          </p:cNvSpPr>
          <p:nvPr/>
        </p:nvSpPr>
        <p:spPr bwMode="auto">
          <a:xfrm>
            <a:off x="4733925" y="2759075"/>
            <a:ext cx="439738" cy="460375"/>
          </a:xfrm>
          <a:custGeom>
            <a:avLst/>
            <a:gdLst>
              <a:gd name="T0" fmla="*/ 2147483647 w 160"/>
              <a:gd name="T1" fmla="*/ 0 h 154"/>
              <a:gd name="T2" fmla="*/ 2147483647 w 160"/>
              <a:gd name="T3" fmla="*/ 2147483647 h 154"/>
              <a:gd name="T4" fmla="*/ 2147483647 w 160"/>
              <a:gd name="T5" fmla="*/ 2147483647 h 154"/>
              <a:gd name="T6" fmla="*/ 2147483647 w 160"/>
              <a:gd name="T7" fmla="*/ 2147483647 h 154"/>
              <a:gd name="T8" fmla="*/ 2147483647 w 160"/>
              <a:gd name="T9" fmla="*/ 2147483647 h 154"/>
              <a:gd name="T10" fmla="*/ 2147483647 w 160"/>
              <a:gd name="T11" fmla="*/ 2147483647 h 154"/>
              <a:gd name="T12" fmla="*/ 2147483647 w 160"/>
              <a:gd name="T13" fmla="*/ 2147483647 h 154"/>
              <a:gd name="T14" fmla="*/ 2147483647 w 160"/>
              <a:gd name="T15" fmla="*/ 2147483647 h 154"/>
              <a:gd name="T16" fmla="*/ 2147483647 w 160"/>
              <a:gd name="T17" fmla="*/ 2147483647 h 154"/>
              <a:gd name="T18" fmla="*/ 2147483647 w 160"/>
              <a:gd name="T19" fmla="*/ 2147483647 h 154"/>
              <a:gd name="T20" fmla="*/ 2147483647 w 160"/>
              <a:gd name="T21" fmla="*/ 2147483647 h 154"/>
              <a:gd name="T22" fmla="*/ 0 w 160"/>
              <a:gd name="T23" fmla="*/ 2147483647 h 154"/>
              <a:gd name="T24" fmla="*/ 2147483647 w 160"/>
              <a:gd name="T25" fmla="*/ 2147483647 h 154"/>
              <a:gd name="T26" fmla="*/ 2147483647 w 160"/>
              <a:gd name="T27" fmla="*/ 2147483647 h 154"/>
              <a:gd name="T28" fmla="*/ 2147483647 w 160"/>
              <a:gd name="T29" fmla="*/ 0 h 154"/>
              <a:gd name="T30" fmla="*/ 2147483647 w 160"/>
              <a:gd name="T31" fmla="*/ 0 h 154"/>
              <a:gd name="T32" fmla="*/ 2147483647 w 160"/>
              <a:gd name="T33" fmla="*/ 0 h 154"/>
              <a:gd name="T34" fmla="*/ 2147483647 w 160"/>
              <a:gd name="T35" fmla="*/ 2147483647 h 154"/>
              <a:gd name="T36" fmla="*/ 2147483647 w 160"/>
              <a:gd name="T37" fmla="*/ 2147483647 h 154"/>
              <a:gd name="T38" fmla="*/ 2147483647 w 160"/>
              <a:gd name="T39" fmla="*/ 2147483647 h 154"/>
              <a:gd name="T40" fmla="*/ 2147483647 w 160"/>
              <a:gd name="T41" fmla="*/ 2147483647 h 154"/>
              <a:gd name="T42" fmla="*/ 2147483647 w 160"/>
              <a:gd name="T43" fmla="*/ 2147483647 h 154"/>
              <a:gd name="T44" fmla="*/ 2147483647 w 160"/>
              <a:gd name="T45" fmla="*/ 2147483647 h 154"/>
              <a:gd name="T46" fmla="*/ 2147483647 w 160"/>
              <a:gd name="T47" fmla="*/ 2147483647 h 154"/>
              <a:gd name="T48" fmla="*/ 2147483647 w 160"/>
              <a:gd name="T49" fmla="*/ 2147483647 h 154"/>
              <a:gd name="T50" fmla="*/ 2147483647 w 160"/>
              <a:gd name="T51" fmla="*/ 2147483647 h 154"/>
              <a:gd name="T52" fmla="*/ 2147483647 w 160"/>
              <a:gd name="T53" fmla="*/ 2147483647 h 154"/>
              <a:gd name="T54" fmla="*/ 2147483647 w 160"/>
              <a:gd name="T55" fmla="*/ 2147483647 h 154"/>
              <a:gd name="T56" fmla="*/ 2147483647 w 160"/>
              <a:gd name="T57" fmla="*/ 2147483647 h 154"/>
              <a:gd name="T58" fmla="*/ 2147483647 w 160"/>
              <a:gd name="T59" fmla="*/ 2147483647 h 154"/>
              <a:gd name="T60" fmla="*/ 2147483647 w 160"/>
              <a:gd name="T61" fmla="*/ 2147483647 h 154"/>
              <a:gd name="T62" fmla="*/ 2147483647 w 160"/>
              <a:gd name="T63" fmla="*/ 2147483647 h 154"/>
              <a:gd name="T64" fmla="*/ 2147483647 w 160"/>
              <a:gd name="T65" fmla="*/ 2147483647 h 154"/>
              <a:gd name="T66" fmla="*/ 2147483647 w 160"/>
              <a:gd name="T67" fmla="*/ 2147483647 h 154"/>
              <a:gd name="T68" fmla="*/ 2147483647 w 160"/>
              <a:gd name="T69" fmla="*/ 2147483647 h 154"/>
              <a:gd name="T70" fmla="*/ 2147483647 w 160"/>
              <a:gd name="T71" fmla="*/ 2147483647 h 154"/>
              <a:gd name="T72" fmla="*/ 2147483647 w 160"/>
              <a:gd name="T73" fmla="*/ 2147483647 h 154"/>
              <a:gd name="T74" fmla="*/ 2147483647 w 160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54">
                <a:moveTo>
                  <a:pt x="88" y="0"/>
                </a:moveTo>
                <a:lnTo>
                  <a:pt x="108" y="44"/>
                </a:lnTo>
                <a:lnTo>
                  <a:pt x="156" y="50"/>
                </a:lnTo>
                <a:lnTo>
                  <a:pt x="160" y="64"/>
                </a:lnTo>
                <a:lnTo>
                  <a:pt x="124" y="96"/>
                </a:lnTo>
                <a:lnTo>
                  <a:pt x="134" y="144"/>
                </a:lnTo>
                <a:lnTo>
                  <a:pt x="122" y="154"/>
                </a:lnTo>
                <a:lnTo>
                  <a:pt x="78" y="128"/>
                </a:lnTo>
                <a:lnTo>
                  <a:pt x="38" y="152"/>
                </a:lnTo>
                <a:lnTo>
                  <a:pt x="24" y="144"/>
                </a:lnTo>
                <a:lnTo>
                  <a:pt x="34" y="96"/>
                </a:lnTo>
                <a:lnTo>
                  <a:pt x="0" y="64"/>
                </a:lnTo>
                <a:lnTo>
                  <a:pt x="4" y="50"/>
                </a:lnTo>
                <a:lnTo>
                  <a:pt x="52" y="42"/>
                </a:lnTo>
                <a:lnTo>
                  <a:pt x="72" y="0"/>
                </a:lnTo>
                <a:lnTo>
                  <a:pt x="88" y="0"/>
                </a:lnTo>
                <a:close/>
                <a:moveTo>
                  <a:pt x="94" y="54"/>
                </a:moveTo>
                <a:lnTo>
                  <a:pt x="80" y="24"/>
                </a:lnTo>
                <a:lnTo>
                  <a:pt x="64" y="54"/>
                </a:lnTo>
                <a:lnTo>
                  <a:pt x="62" y="58"/>
                </a:lnTo>
                <a:lnTo>
                  <a:pt x="58" y="58"/>
                </a:lnTo>
                <a:lnTo>
                  <a:pt x="24" y="64"/>
                </a:lnTo>
                <a:lnTo>
                  <a:pt x="50" y="86"/>
                </a:lnTo>
                <a:lnTo>
                  <a:pt x="54" y="90"/>
                </a:lnTo>
                <a:lnTo>
                  <a:pt x="52" y="96"/>
                </a:lnTo>
                <a:lnTo>
                  <a:pt x="46" y="128"/>
                </a:lnTo>
                <a:lnTo>
                  <a:pt x="74" y="110"/>
                </a:lnTo>
                <a:lnTo>
                  <a:pt x="78" y="108"/>
                </a:lnTo>
                <a:lnTo>
                  <a:pt x="82" y="110"/>
                </a:lnTo>
                <a:lnTo>
                  <a:pt x="112" y="128"/>
                </a:lnTo>
                <a:lnTo>
                  <a:pt x="106" y="96"/>
                </a:lnTo>
                <a:lnTo>
                  <a:pt x="104" y="90"/>
                </a:lnTo>
                <a:lnTo>
                  <a:pt x="108" y="88"/>
                </a:lnTo>
                <a:lnTo>
                  <a:pt x="134" y="64"/>
                </a:lnTo>
                <a:lnTo>
                  <a:pt x="100" y="60"/>
                </a:lnTo>
                <a:lnTo>
                  <a:pt x="96" y="58"/>
                </a:lnTo>
                <a:lnTo>
                  <a:pt x="9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2" name="Freeform 11"/>
          <p:cNvSpPr>
            <a:spLocks/>
          </p:cNvSpPr>
          <p:nvPr/>
        </p:nvSpPr>
        <p:spPr bwMode="auto">
          <a:xfrm>
            <a:off x="5470525" y="3141663"/>
            <a:ext cx="323850" cy="125412"/>
          </a:xfrm>
          <a:custGeom>
            <a:avLst/>
            <a:gdLst>
              <a:gd name="T0" fmla="*/ 0 w 118"/>
              <a:gd name="T1" fmla="*/ 2147483647 h 42"/>
              <a:gd name="T2" fmla="*/ 2147483647 w 118"/>
              <a:gd name="T3" fmla="*/ 2147483647 h 42"/>
              <a:gd name="T4" fmla="*/ 2147483647 w 118"/>
              <a:gd name="T5" fmla="*/ 0 h 42"/>
              <a:gd name="T6" fmla="*/ 2147483647 w 118"/>
              <a:gd name="T7" fmla="*/ 0 h 42"/>
              <a:gd name="T8" fmla="*/ 2147483647 w 118"/>
              <a:gd name="T9" fmla="*/ 2147483647 h 42"/>
              <a:gd name="T10" fmla="*/ 2147483647 w 118"/>
              <a:gd name="T11" fmla="*/ 2147483647 h 42"/>
              <a:gd name="T12" fmla="*/ 2147483647 w 118"/>
              <a:gd name="T13" fmla="*/ 2147483647 h 42"/>
              <a:gd name="T14" fmla="*/ 0 w 118"/>
              <a:gd name="T15" fmla="*/ 2147483647 h 42"/>
              <a:gd name="T16" fmla="*/ 0 w 118"/>
              <a:gd name="T17" fmla="*/ 2147483647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8" h="42">
                <a:moveTo>
                  <a:pt x="0" y="16"/>
                </a:moveTo>
                <a:lnTo>
                  <a:pt x="16" y="16"/>
                </a:lnTo>
                <a:lnTo>
                  <a:pt x="16" y="0"/>
                </a:lnTo>
                <a:lnTo>
                  <a:pt x="100" y="0"/>
                </a:lnTo>
                <a:lnTo>
                  <a:pt x="100" y="16"/>
                </a:lnTo>
                <a:lnTo>
                  <a:pt x="118" y="16"/>
                </a:lnTo>
                <a:lnTo>
                  <a:pt x="118" y="42"/>
                </a:lnTo>
                <a:lnTo>
                  <a:pt x="0" y="4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3" name="Freeform 12"/>
          <p:cNvSpPr>
            <a:spLocks/>
          </p:cNvSpPr>
          <p:nvPr/>
        </p:nvSpPr>
        <p:spPr bwMode="auto">
          <a:xfrm>
            <a:off x="5562600" y="2765425"/>
            <a:ext cx="385763" cy="322263"/>
          </a:xfrm>
          <a:custGeom>
            <a:avLst/>
            <a:gdLst>
              <a:gd name="T0" fmla="*/ 2147483647 w 140"/>
              <a:gd name="T1" fmla="*/ 2147483647 h 108"/>
              <a:gd name="T2" fmla="*/ 2147483647 w 140"/>
              <a:gd name="T3" fmla="*/ 2147483647 h 108"/>
              <a:gd name="T4" fmla="*/ 2147483647 w 140"/>
              <a:gd name="T5" fmla="*/ 2147483647 h 108"/>
              <a:gd name="T6" fmla="*/ 2147483647 w 140"/>
              <a:gd name="T7" fmla="*/ 2147483647 h 108"/>
              <a:gd name="T8" fmla="*/ 2147483647 w 140"/>
              <a:gd name="T9" fmla="*/ 2147483647 h 108"/>
              <a:gd name="T10" fmla="*/ 2147483647 w 140"/>
              <a:gd name="T11" fmla="*/ 2147483647 h 108"/>
              <a:gd name="T12" fmla="*/ 2147483647 w 140"/>
              <a:gd name="T13" fmla="*/ 2147483647 h 108"/>
              <a:gd name="T14" fmla="*/ 2147483647 w 140"/>
              <a:gd name="T15" fmla="*/ 2147483647 h 108"/>
              <a:gd name="T16" fmla="*/ 2147483647 w 140"/>
              <a:gd name="T17" fmla="*/ 2147483647 h 108"/>
              <a:gd name="T18" fmla="*/ 2147483647 w 140"/>
              <a:gd name="T19" fmla="*/ 2147483647 h 108"/>
              <a:gd name="T20" fmla="*/ 2147483647 w 140"/>
              <a:gd name="T21" fmla="*/ 2147483647 h 108"/>
              <a:gd name="T22" fmla="*/ 2147483647 w 140"/>
              <a:gd name="T23" fmla="*/ 0 h 108"/>
              <a:gd name="T24" fmla="*/ 2147483647 w 140"/>
              <a:gd name="T25" fmla="*/ 2147483647 h 108"/>
              <a:gd name="T26" fmla="*/ 2147483647 w 140"/>
              <a:gd name="T27" fmla="*/ 2147483647 h 108"/>
              <a:gd name="T28" fmla="*/ 2147483647 w 140"/>
              <a:gd name="T29" fmla="*/ 2147483647 h 108"/>
              <a:gd name="T30" fmla="*/ 2147483647 w 140"/>
              <a:gd name="T31" fmla="*/ 2147483647 h 108"/>
              <a:gd name="T32" fmla="*/ 2147483647 w 140"/>
              <a:gd name="T33" fmla="*/ 2147483647 h 108"/>
              <a:gd name="T34" fmla="*/ 2147483647 w 140"/>
              <a:gd name="T35" fmla="*/ 2147483647 h 108"/>
              <a:gd name="T36" fmla="*/ 2147483647 w 140"/>
              <a:gd name="T37" fmla="*/ 2147483647 h 108"/>
              <a:gd name="T38" fmla="*/ 2147483647 w 140"/>
              <a:gd name="T39" fmla="*/ 2147483647 h 108"/>
              <a:gd name="T40" fmla="*/ 2147483647 w 140"/>
              <a:gd name="T41" fmla="*/ 2147483647 h 108"/>
              <a:gd name="T42" fmla="*/ 2147483647 w 140"/>
              <a:gd name="T43" fmla="*/ 2147483647 h 108"/>
              <a:gd name="T44" fmla="*/ 2147483647 w 140"/>
              <a:gd name="T45" fmla="*/ 2147483647 h 108"/>
              <a:gd name="T46" fmla="*/ 2147483647 w 140"/>
              <a:gd name="T47" fmla="*/ 2147483647 h 108"/>
              <a:gd name="T48" fmla="*/ 2147483647 w 140"/>
              <a:gd name="T49" fmla="*/ 2147483647 h 108"/>
              <a:gd name="T50" fmla="*/ 2147483647 w 140"/>
              <a:gd name="T51" fmla="*/ 2147483647 h 108"/>
              <a:gd name="T52" fmla="*/ 0 w 140"/>
              <a:gd name="T53" fmla="*/ 2147483647 h 108"/>
              <a:gd name="T54" fmla="*/ 2147483647 w 140"/>
              <a:gd name="T55" fmla="*/ 2147483647 h 108"/>
              <a:gd name="T56" fmla="*/ 2147483647 w 140"/>
              <a:gd name="T57" fmla="*/ 2147483647 h 10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0" h="108">
                <a:moveTo>
                  <a:pt x="6" y="90"/>
                </a:moveTo>
                <a:lnTo>
                  <a:pt x="14" y="62"/>
                </a:lnTo>
                <a:lnTo>
                  <a:pt x="10" y="62"/>
                </a:lnTo>
                <a:lnTo>
                  <a:pt x="12" y="56"/>
                </a:lnTo>
                <a:lnTo>
                  <a:pt x="6" y="54"/>
                </a:lnTo>
                <a:lnTo>
                  <a:pt x="8" y="42"/>
                </a:lnTo>
                <a:lnTo>
                  <a:pt x="14" y="44"/>
                </a:lnTo>
                <a:lnTo>
                  <a:pt x="16" y="38"/>
                </a:lnTo>
                <a:lnTo>
                  <a:pt x="20" y="40"/>
                </a:lnTo>
                <a:lnTo>
                  <a:pt x="28" y="8"/>
                </a:lnTo>
                <a:lnTo>
                  <a:pt x="24" y="8"/>
                </a:lnTo>
                <a:lnTo>
                  <a:pt x="26" y="0"/>
                </a:lnTo>
                <a:lnTo>
                  <a:pt x="66" y="10"/>
                </a:lnTo>
                <a:lnTo>
                  <a:pt x="64" y="18"/>
                </a:lnTo>
                <a:lnTo>
                  <a:pt x="60" y="18"/>
                </a:lnTo>
                <a:lnTo>
                  <a:pt x="52" y="48"/>
                </a:lnTo>
                <a:lnTo>
                  <a:pt x="54" y="48"/>
                </a:lnTo>
                <a:lnTo>
                  <a:pt x="54" y="54"/>
                </a:lnTo>
                <a:lnTo>
                  <a:pt x="140" y="74"/>
                </a:lnTo>
                <a:lnTo>
                  <a:pt x="136" y="92"/>
                </a:lnTo>
                <a:lnTo>
                  <a:pt x="50" y="68"/>
                </a:lnTo>
                <a:lnTo>
                  <a:pt x="48" y="72"/>
                </a:lnTo>
                <a:lnTo>
                  <a:pt x="46" y="72"/>
                </a:lnTo>
                <a:lnTo>
                  <a:pt x="38" y="98"/>
                </a:lnTo>
                <a:lnTo>
                  <a:pt x="42" y="100"/>
                </a:lnTo>
                <a:lnTo>
                  <a:pt x="40" y="108"/>
                </a:lnTo>
                <a:lnTo>
                  <a:pt x="0" y="96"/>
                </a:lnTo>
                <a:lnTo>
                  <a:pt x="2" y="90"/>
                </a:lnTo>
                <a:lnTo>
                  <a:pt x="6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4" name="Freeform 13"/>
          <p:cNvSpPr>
            <a:spLocks/>
          </p:cNvSpPr>
          <p:nvPr/>
        </p:nvSpPr>
        <p:spPr bwMode="auto">
          <a:xfrm>
            <a:off x="6261100" y="2735263"/>
            <a:ext cx="165100" cy="203200"/>
          </a:xfrm>
          <a:custGeom>
            <a:avLst/>
            <a:gdLst>
              <a:gd name="T0" fmla="*/ 2147483647 w 60"/>
              <a:gd name="T1" fmla="*/ 2147483647 h 68"/>
              <a:gd name="T2" fmla="*/ 2147483647 w 60"/>
              <a:gd name="T3" fmla="*/ 2147483647 h 68"/>
              <a:gd name="T4" fmla="*/ 0 w 60"/>
              <a:gd name="T5" fmla="*/ 2147483647 h 68"/>
              <a:gd name="T6" fmla="*/ 0 w 60"/>
              <a:gd name="T7" fmla="*/ 2147483647 h 68"/>
              <a:gd name="T8" fmla="*/ 0 w 60"/>
              <a:gd name="T9" fmla="*/ 0 h 68"/>
              <a:gd name="T10" fmla="*/ 2147483647 w 60"/>
              <a:gd name="T11" fmla="*/ 2147483647 h 68"/>
              <a:gd name="T12" fmla="*/ 2147483647 w 60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" h="68">
                <a:moveTo>
                  <a:pt x="60" y="34"/>
                </a:moveTo>
                <a:lnTo>
                  <a:pt x="30" y="52"/>
                </a:lnTo>
                <a:lnTo>
                  <a:pt x="0" y="68"/>
                </a:lnTo>
                <a:lnTo>
                  <a:pt x="0" y="34"/>
                </a:lnTo>
                <a:lnTo>
                  <a:pt x="0" y="0"/>
                </a:lnTo>
                <a:lnTo>
                  <a:pt x="30" y="18"/>
                </a:lnTo>
                <a:lnTo>
                  <a:pt x="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5" name="Freeform 14"/>
          <p:cNvSpPr>
            <a:spLocks noEditPoints="1"/>
          </p:cNvSpPr>
          <p:nvPr/>
        </p:nvSpPr>
        <p:spPr bwMode="auto">
          <a:xfrm>
            <a:off x="6529388" y="2735263"/>
            <a:ext cx="149225" cy="209550"/>
          </a:xfrm>
          <a:custGeom>
            <a:avLst/>
            <a:gdLst>
              <a:gd name="T0" fmla="*/ 0 w 54"/>
              <a:gd name="T1" fmla="*/ 0 h 70"/>
              <a:gd name="T2" fmla="*/ 2147483647 w 54"/>
              <a:gd name="T3" fmla="*/ 0 h 70"/>
              <a:gd name="T4" fmla="*/ 2147483647 w 54"/>
              <a:gd name="T5" fmla="*/ 2147483647 h 70"/>
              <a:gd name="T6" fmla="*/ 0 w 54"/>
              <a:gd name="T7" fmla="*/ 2147483647 h 70"/>
              <a:gd name="T8" fmla="*/ 0 w 54"/>
              <a:gd name="T9" fmla="*/ 0 h 70"/>
              <a:gd name="T10" fmla="*/ 0 w 54"/>
              <a:gd name="T11" fmla="*/ 0 h 70"/>
              <a:gd name="T12" fmla="*/ 2147483647 w 54"/>
              <a:gd name="T13" fmla="*/ 0 h 70"/>
              <a:gd name="T14" fmla="*/ 2147483647 w 54"/>
              <a:gd name="T15" fmla="*/ 0 h 70"/>
              <a:gd name="T16" fmla="*/ 2147483647 w 54"/>
              <a:gd name="T17" fmla="*/ 2147483647 h 70"/>
              <a:gd name="T18" fmla="*/ 2147483647 w 54"/>
              <a:gd name="T19" fmla="*/ 2147483647 h 70"/>
              <a:gd name="T20" fmla="*/ 2147483647 w 54"/>
              <a:gd name="T21" fmla="*/ 0 h 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70">
                <a:moveTo>
                  <a:pt x="0" y="0"/>
                </a:moveTo>
                <a:lnTo>
                  <a:pt x="22" y="0"/>
                </a:lnTo>
                <a:lnTo>
                  <a:pt x="22" y="70"/>
                </a:lnTo>
                <a:lnTo>
                  <a:pt x="0" y="70"/>
                </a:lnTo>
                <a:lnTo>
                  <a:pt x="0" y="0"/>
                </a:lnTo>
                <a:close/>
                <a:moveTo>
                  <a:pt x="34" y="0"/>
                </a:moveTo>
                <a:lnTo>
                  <a:pt x="54" y="0"/>
                </a:lnTo>
                <a:lnTo>
                  <a:pt x="54" y="70"/>
                </a:lnTo>
                <a:lnTo>
                  <a:pt x="34" y="7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6" name="Rectangle 15"/>
          <p:cNvSpPr>
            <a:spLocks noChangeArrowheads="1"/>
          </p:cNvSpPr>
          <p:nvPr/>
        </p:nvSpPr>
        <p:spPr bwMode="auto">
          <a:xfrm>
            <a:off x="6227763" y="3028950"/>
            <a:ext cx="180975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zh-CN" altLang="en-US"/>
          </a:p>
        </p:txBody>
      </p:sp>
      <p:sp>
        <p:nvSpPr>
          <p:cNvPr id="31757" name="Freeform 16"/>
          <p:cNvSpPr>
            <a:spLocks/>
          </p:cNvSpPr>
          <p:nvPr/>
        </p:nvSpPr>
        <p:spPr bwMode="auto">
          <a:xfrm>
            <a:off x="6475413" y="3033713"/>
            <a:ext cx="230187" cy="192087"/>
          </a:xfrm>
          <a:custGeom>
            <a:avLst/>
            <a:gdLst>
              <a:gd name="T0" fmla="*/ 2147483647 w 84"/>
              <a:gd name="T1" fmla="*/ 2147483647 h 64"/>
              <a:gd name="T2" fmla="*/ 2147483647 w 84"/>
              <a:gd name="T3" fmla="*/ 2147483647 h 64"/>
              <a:gd name="T4" fmla="*/ 0 w 84"/>
              <a:gd name="T5" fmla="*/ 2147483647 h 64"/>
              <a:gd name="T6" fmla="*/ 0 w 84"/>
              <a:gd name="T7" fmla="*/ 2147483647 h 64"/>
              <a:gd name="T8" fmla="*/ 0 w 84"/>
              <a:gd name="T9" fmla="*/ 2147483647 h 64"/>
              <a:gd name="T10" fmla="*/ 2147483647 w 84"/>
              <a:gd name="T11" fmla="*/ 2147483647 h 64"/>
              <a:gd name="T12" fmla="*/ 2147483647 w 84"/>
              <a:gd name="T13" fmla="*/ 2147483647 h 64"/>
              <a:gd name="T14" fmla="*/ 2147483647 w 84"/>
              <a:gd name="T15" fmla="*/ 2147483647 h 64"/>
              <a:gd name="T16" fmla="*/ 2147483647 w 84"/>
              <a:gd name="T17" fmla="*/ 2147483647 h 64"/>
              <a:gd name="T18" fmla="*/ 2147483647 w 84"/>
              <a:gd name="T19" fmla="*/ 2147483647 h 64"/>
              <a:gd name="T20" fmla="*/ 2147483647 w 84"/>
              <a:gd name="T21" fmla="*/ 0 h 64"/>
              <a:gd name="T22" fmla="*/ 2147483647 w 84"/>
              <a:gd name="T23" fmla="*/ 0 h 64"/>
              <a:gd name="T24" fmla="*/ 2147483647 w 84"/>
              <a:gd name="T25" fmla="*/ 2147483647 h 64"/>
              <a:gd name="T26" fmla="*/ 2147483647 w 84"/>
              <a:gd name="T27" fmla="*/ 2147483647 h 64"/>
              <a:gd name="T28" fmla="*/ 2147483647 w 84"/>
              <a:gd name="T29" fmla="*/ 2147483647 h 64"/>
              <a:gd name="T30" fmla="*/ 2147483647 w 84"/>
              <a:gd name="T31" fmla="*/ 2147483647 h 64"/>
              <a:gd name="T32" fmla="*/ 2147483647 w 84"/>
              <a:gd name="T33" fmla="*/ 2147483647 h 64"/>
              <a:gd name="T34" fmla="*/ 2147483647 w 84"/>
              <a:gd name="T35" fmla="*/ 2147483647 h 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4" h="64">
                <a:moveTo>
                  <a:pt x="28" y="46"/>
                </a:moveTo>
                <a:lnTo>
                  <a:pt x="26" y="48"/>
                </a:lnTo>
                <a:lnTo>
                  <a:pt x="0" y="64"/>
                </a:lnTo>
                <a:lnTo>
                  <a:pt x="0" y="32"/>
                </a:lnTo>
                <a:lnTo>
                  <a:pt x="0" y="2"/>
                </a:lnTo>
                <a:lnTo>
                  <a:pt x="26" y="16"/>
                </a:lnTo>
                <a:lnTo>
                  <a:pt x="28" y="18"/>
                </a:lnTo>
                <a:lnTo>
                  <a:pt x="28" y="2"/>
                </a:lnTo>
                <a:lnTo>
                  <a:pt x="56" y="16"/>
                </a:lnTo>
                <a:lnTo>
                  <a:pt x="64" y="22"/>
                </a:lnTo>
                <a:lnTo>
                  <a:pt x="64" y="0"/>
                </a:lnTo>
                <a:lnTo>
                  <a:pt x="84" y="0"/>
                </a:lnTo>
                <a:lnTo>
                  <a:pt x="84" y="64"/>
                </a:lnTo>
                <a:lnTo>
                  <a:pt x="64" y="64"/>
                </a:lnTo>
                <a:lnTo>
                  <a:pt x="64" y="42"/>
                </a:lnTo>
                <a:lnTo>
                  <a:pt x="56" y="48"/>
                </a:lnTo>
                <a:lnTo>
                  <a:pt x="28" y="64"/>
                </a:lnTo>
                <a:lnTo>
                  <a:pt x="2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8" name="Freeform 17"/>
          <p:cNvSpPr>
            <a:spLocks/>
          </p:cNvSpPr>
          <p:nvPr/>
        </p:nvSpPr>
        <p:spPr bwMode="auto">
          <a:xfrm>
            <a:off x="3992563" y="2800350"/>
            <a:ext cx="346075" cy="377825"/>
          </a:xfrm>
          <a:custGeom>
            <a:avLst/>
            <a:gdLst>
              <a:gd name="T0" fmla="*/ 2147483647 w 126"/>
              <a:gd name="T1" fmla="*/ 2147483647 h 126"/>
              <a:gd name="T2" fmla="*/ 2147483647 w 126"/>
              <a:gd name="T3" fmla="*/ 2147483647 h 126"/>
              <a:gd name="T4" fmla="*/ 2147483647 w 126"/>
              <a:gd name="T5" fmla="*/ 2147483647 h 126"/>
              <a:gd name="T6" fmla="*/ 2147483647 w 126"/>
              <a:gd name="T7" fmla="*/ 2147483647 h 126"/>
              <a:gd name="T8" fmla="*/ 2147483647 w 126"/>
              <a:gd name="T9" fmla="*/ 0 h 126"/>
              <a:gd name="T10" fmla="*/ 2147483647 w 126"/>
              <a:gd name="T11" fmla="*/ 2147483647 h 126"/>
              <a:gd name="T12" fmla="*/ 2147483647 w 126"/>
              <a:gd name="T13" fmla="*/ 2147483647 h 126"/>
              <a:gd name="T14" fmla="*/ 2147483647 w 126"/>
              <a:gd name="T15" fmla="*/ 2147483647 h 126"/>
              <a:gd name="T16" fmla="*/ 2147483647 w 126"/>
              <a:gd name="T17" fmla="*/ 2147483647 h 126"/>
              <a:gd name="T18" fmla="*/ 2147483647 w 126"/>
              <a:gd name="T19" fmla="*/ 2147483647 h 126"/>
              <a:gd name="T20" fmla="*/ 2147483647 w 126"/>
              <a:gd name="T21" fmla="*/ 2147483647 h 126"/>
              <a:gd name="T22" fmla="*/ 2147483647 w 126"/>
              <a:gd name="T23" fmla="*/ 0 h 126"/>
              <a:gd name="T24" fmla="*/ 2147483647 w 126"/>
              <a:gd name="T25" fmla="*/ 2147483647 h 126"/>
              <a:gd name="T26" fmla="*/ 2147483647 w 126"/>
              <a:gd name="T27" fmla="*/ 2147483647 h 126"/>
              <a:gd name="T28" fmla="*/ 2147483647 w 126"/>
              <a:gd name="T29" fmla="*/ 2147483647 h 126"/>
              <a:gd name="T30" fmla="*/ 2147483647 w 126"/>
              <a:gd name="T31" fmla="*/ 2147483647 h 126"/>
              <a:gd name="T32" fmla="*/ 2147483647 w 126"/>
              <a:gd name="T33" fmla="*/ 2147483647 h 126"/>
              <a:gd name="T34" fmla="*/ 2147483647 w 126"/>
              <a:gd name="T35" fmla="*/ 2147483647 h 126"/>
              <a:gd name="T36" fmla="*/ 2147483647 w 126"/>
              <a:gd name="T37" fmla="*/ 2147483647 h 126"/>
              <a:gd name="T38" fmla="*/ 2147483647 w 126"/>
              <a:gd name="T39" fmla="*/ 2147483647 h 126"/>
              <a:gd name="T40" fmla="*/ 2147483647 w 126"/>
              <a:gd name="T41" fmla="*/ 2147483647 h 126"/>
              <a:gd name="T42" fmla="*/ 2147483647 w 126"/>
              <a:gd name="T43" fmla="*/ 2147483647 h 126"/>
              <a:gd name="T44" fmla="*/ 2147483647 w 126"/>
              <a:gd name="T45" fmla="*/ 2147483647 h 126"/>
              <a:gd name="T46" fmla="*/ 2147483647 w 126"/>
              <a:gd name="T47" fmla="*/ 2147483647 h 126"/>
              <a:gd name="T48" fmla="*/ 2147483647 w 126"/>
              <a:gd name="T49" fmla="*/ 2147483647 h 126"/>
              <a:gd name="T50" fmla="*/ 2147483647 w 126"/>
              <a:gd name="T51" fmla="*/ 2147483647 h 126"/>
              <a:gd name="T52" fmla="*/ 2147483647 w 126"/>
              <a:gd name="T53" fmla="*/ 2147483647 h 126"/>
              <a:gd name="T54" fmla="*/ 2147483647 w 126"/>
              <a:gd name="T55" fmla="*/ 2147483647 h 126"/>
              <a:gd name="T56" fmla="*/ 2147483647 w 126"/>
              <a:gd name="T57" fmla="*/ 2147483647 h 126"/>
              <a:gd name="T58" fmla="*/ 2147483647 w 126"/>
              <a:gd name="T59" fmla="*/ 2147483647 h 126"/>
              <a:gd name="T60" fmla="*/ 2147483647 w 126"/>
              <a:gd name="T61" fmla="*/ 2147483647 h 126"/>
              <a:gd name="T62" fmla="*/ 2147483647 w 126"/>
              <a:gd name="T63" fmla="*/ 2147483647 h 126"/>
              <a:gd name="T64" fmla="*/ 2147483647 w 126"/>
              <a:gd name="T65" fmla="*/ 2147483647 h 126"/>
              <a:gd name="T66" fmla="*/ 2147483647 w 126"/>
              <a:gd name="T67" fmla="*/ 2147483647 h 126"/>
              <a:gd name="T68" fmla="*/ 2147483647 w 126"/>
              <a:gd name="T69" fmla="*/ 2147483647 h 126"/>
              <a:gd name="T70" fmla="*/ 2147483647 w 126"/>
              <a:gd name="T71" fmla="*/ 2147483647 h 126"/>
              <a:gd name="T72" fmla="*/ 2147483647 w 126"/>
              <a:gd name="T73" fmla="*/ 2147483647 h 126"/>
              <a:gd name="T74" fmla="*/ 2147483647 w 126"/>
              <a:gd name="T75" fmla="*/ 2147483647 h 126"/>
              <a:gd name="T76" fmla="*/ 2147483647 w 126"/>
              <a:gd name="T77" fmla="*/ 2147483647 h 126"/>
              <a:gd name="T78" fmla="*/ 2147483647 w 126"/>
              <a:gd name="T79" fmla="*/ 2147483647 h 126"/>
              <a:gd name="T80" fmla="*/ 2147483647 w 126"/>
              <a:gd name="T81" fmla="*/ 2147483647 h 126"/>
              <a:gd name="T82" fmla="*/ 2147483647 w 126"/>
              <a:gd name="T83" fmla="*/ 2147483647 h 126"/>
              <a:gd name="T84" fmla="*/ 0 w 126"/>
              <a:gd name="T85" fmla="*/ 2147483647 h 126"/>
              <a:gd name="T86" fmla="*/ 0 w 126"/>
              <a:gd name="T87" fmla="*/ 2147483647 h 126"/>
              <a:gd name="T88" fmla="*/ 0 w 126"/>
              <a:gd name="T89" fmla="*/ 2147483647 h 126"/>
              <a:gd name="T90" fmla="*/ 2147483647 w 126"/>
              <a:gd name="T91" fmla="*/ 2147483647 h 126"/>
              <a:gd name="T92" fmla="*/ 2147483647 w 126"/>
              <a:gd name="T93" fmla="*/ 2147483647 h 126"/>
              <a:gd name="T94" fmla="*/ 2147483647 w 126"/>
              <a:gd name="T95" fmla="*/ 2147483647 h 126"/>
              <a:gd name="T96" fmla="*/ 2147483647 w 126"/>
              <a:gd name="T97" fmla="*/ 2147483647 h 126"/>
              <a:gd name="T98" fmla="*/ 0 w 126"/>
              <a:gd name="T99" fmla="*/ 2147483647 h 126"/>
              <a:gd name="T100" fmla="*/ 0 w 126"/>
              <a:gd name="T101" fmla="*/ 2147483647 h 126"/>
              <a:gd name="T102" fmla="*/ 0 w 126"/>
              <a:gd name="T103" fmla="*/ 2147483647 h 126"/>
              <a:gd name="T104" fmla="*/ 2147483647 w 126"/>
              <a:gd name="T105" fmla="*/ 2147483647 h 126"/>
              <a:gd name="T106" fmla="*/ 2147483647 w 126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6" h="126">
                <a:moveTo>
                  <a:pt x="4" y="14"/>
                </a:moveTo>
                <a:lnTo>
                  <a:pt x="12" y="4"/>
                </a:lnTo>
                <a:lnTo>
                  <a:pt x="18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62" y="34"/>
                </a:lnTo>
                <a:lnTo>
                  <a:pt x="90" y="4"/>
                </a:lnTo>
                <a:lnTo>
                  <a:pt x="96" y="2"/>
                </a:lnTo>
                <a:lnTo>
                  <a:pt x="102" y="0"/>
                </a:lnTo>
                <a:lnTo>
                  <a:pt x="106" y="2"/>
                </a:lnTo>
                <a:lnTo>
                  <a:pt x="112" y="4"/>
                </a:lnTo>
                <a:lnTo>
                  <a:pt x="122" y="14"/>
                </a:lnTo>
                <a:lnTo>
                  <a:pt x="124" y="20"/>
                </a:lnTo>
                <a:lnTo>
                  <a:pt x="126" y="24"/>
                </a:lnTo>
                <a:lnTo>
                  <a:pt x="124" y="30"/>
                </a:lnTo>
                <a:lnTo>
                  <a:pt x="122" y="36"/>
                </a:lnTo>
                <a:lnTo>
                  <a:pt x="92" y="64"/>
                </a:lnTo>
                <a:lnTo>
                  <a:pt x="122" y="92"/>
                </a:lnTo>
                <a:lnTo>
                  <a:pt x="124" y="96"/>
                </a:lnTo>
                <a:lnTo>
                  <a:pt x="126" y="102"/>
                </a:lnTo>
                <a:lnTo>
                  <a:pt x="124" y="108"/>
                </a:lnTo>
                <a:lnTo>
                  <a:pt x="122" y="114"/>
                </a:lnTo>
                <a:lnTo>
                  <a:pt x="112" y="122"/>
                </a:lnTo>
                <a:lnTo>
                  <a:pt x="106" y="126"/>
                </a:lnTo>
                <a:lnTo>
                  <a:pt x="102" y="126"/>
                </a:lnTo>
                <a:lnTo>
                  <a:pt x="96" y="126"/>
                </a:lnTo>
                <a:lnTo>
                  <a:pt x="90" y="122"/>
                </a:lnTo>
                <a:lnTo>
                  <a:pt x="62" y="94"/>
                </a:lnTo>
                <a:lnTo>
                  <a:pt x="34" y="122"/>
                </a:lnTo>
                <a:lnTo>
                  <a:pt x="30" y="126"/>
                </a:lnTo>
                <a:lnTo>
                  <a:pt x="24" y="126"/>
                </a:lnTo>
                <a:lnTo>
                  <a:pt x="18" y="126"/>
                </a:lnTo>
                <a:lnTo>
                  <a:pt x="12" y="122"/>
                </a:lnTo>
                <a:lnTo>
                  <a:pt x="4" y="114"/>
                </a:lnTo>
                <a:lnTo>
                  <a:pt x="0" y="108"/>
                </a:lnTo>
                <a:lnTo>
                  <a:pt x="0" y="102"/>
                </a:lnTo>
                <a:lnTo>
                  <a:pt x="0" y="96"/>
                </a:lnTo>
                <a:lnTo>
                  <a:pt x="4" y="92"/>
                </a:lnTo>
                <a:lnTo>
                  <a:pt x="32" y="64"/>
                </a:lnTo>
                <a:lnTo>
                  <a:pt x="4" y="36"/>
                </a:lnTo>
                <a:lnTo>
                  <a:pt x="0" y="30"/>
                </a:lnTo>
                <a:lnTo>
                  <a:pt x="0" y="24"/>
                </a:lnTo>
                <a:lnTo>
                  <a:pt x="0" y="20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9" name="Freeform 18"/>
          <p:cNvSpPr>
            <a:spLocks noEditPoints="1"/>
          </p:cNvSpPr>
          <p:nvPr/>
        </p:nvSpPr>
        <p:spPr bwMode="auto">
          <a:xfrm>
            <a:off x="3162300" y="2722563"/>
            <a:ext cx="495300" cy="520700"/>
          </a:xfrm>
          <a:custGeom>
            <a:avLst/>
            <a:gdLst>
              <a:gd name="T0" fmla="*/ 2147483647 w 180"/>
              <a:gd name="T1" fmla="*/ 2147483647 h 174"/>
              <a:gd name="T2" fmla="*/ 2147483647 w 180"/>
              <a:gd name="T3" fmla="*/ 2147483647 h 174"/>
              <a:gd name="T4" fmla="*/ 2147483647 w 180"/>
              <a:gd name="T5" fmla="*/ 2147483647 h 174"/>
              <a:gd name="T6" fmla="*/ 2147483647 w 180"/>
              <a:gd name="T7" fmla="*/ 2147483647 h 174"/>
              <a:gd name="T8" fmla="*/ 2147483647 w 180"/>
              <a:gd name="T9" fmla="*/ 2147483647 h 174"/>
              <a:gd name="T10" fmla="*/ 2147483647 w 180"/>
              <a:gd name="T11" fmla="*/ 2147483647 h 174"/>
              <a:gd name="T12" fmla="*/ 2147483647 w 180"/>
              <a:gd name="T13" fmla="*/ 2147483647 h 174"/>
              <a:gd name="T14" fmla="*/ 2147483647 w 180"/>
              <a:gd name="T15" fmla="*/ 2147483647 h 174"/>
              <a:gd name="T16" fmla="*/ 2147483647 w 180"/>
              <a:gd name="T17" fmla="*/ 2147483647 h 174"/>
              <a:gd name="T18" fmla="*/ 2147483647 w 180"/>
              <a:gd name="T19" fmla="*/ 2147483647 h 174"/>
              <a:gd name="T20" fmla="*/ 2147483647 w 180"/>
              <a:gd name="T21" fmla="*/ 2147483647 h 174"/>
              <a:gd name="T22" fmla="*/ 2147483647 w 180"/>
              <a:gd name="T23" fmla="*/ 0 h 174"/>
              <a:gd name="T24" fmla="*/ 2147483647 w 180"/>
              <a:gd name="T25" fmla="*/ 2147483647 h 174"/>
              <a:gd name="T26" fmla="*/ 2147483647 w 180"/>
              <a:gd name="T27" fmla="*/ 2147483647 h 174"/>
              <a:gd name="T28" fmla="*/ 2147483647 w 180"/>
              <a:gd name="T29" fmla="*/ 2147483647 h 174"/>
              <a:gd name="T30" fmla="*/ 2147483647 w 180"/>
              <a:gd name="T31" fmla="*/ 2147483647 h 174"/>
              <a:gd name="T32" fmla="*/ 2147483647 w 180"/>
              <a:gd name="T33" fmla="*/ 2147483647 h 174"/>
              <a:gd name="T34" fmla="*/ 2147483647 w 180"/>
              <a:gd name="T35" fmla="*/ 2147483647 h 174"/>
              <a:gd name="T36" fmla="*/ 2147483647 w 180"/>
              <a:gd name="T37" fmla="*/ 2147483647 h 174"/>
              <a:gd name="T38" fmla="*/ 2147483647 w 180"/>
              <a:gd name="T39" fmla="*/ 2147483647 h 174"/>
              <a:gd name="T40" fmla="*/ 2147483647 w 180"/>
              <a:gd name="T41" fmla="*/ 2147483647 h 174"/>
              <a:gd name="T42" fmla="*/ 2147483647 w 180"/>
              <a:gd name="T43" fmla="*/ 2147483647 h 174"/>
              <a:gd name="T44" fmla="*/ 2147483647 w 180"/>
              <a:gd name="T45" fmla="*/ 2147483647 h 174"/>
              <a:gd name="T46" fmla="*/ 2147483647 w 180"/>
              <a:gd name="T47" fmla="*/ 2147483647 h 174"/>
              <a:gd name="T48" fmla="*/ 2147483647 w 180"/>
              <a:gd name="T49" fmla="*/ 2147483647 h 174"/>
              <a:gd name="T50" fmla="*/ 2147483647 w 180"/>
              <a:gd name="T51" fmla="*/ 2147483647 h 174"/>
              <a:gd name="T52" fmla="*/ 2147483647 w 180"/>
              <a:gd name="T53" fmla="*/ 2147483647 h 174"/>
              <a:gd name="T54" fmla="*/ 2147483647 w 180"/>
              <a:gd name="T55" fmla="*/ 2147483647 h 174"/>
              <a:gd name="T56" fmla="*/ 2147483647 w 180"/>
              <a:gd name="T57" fmla="*/ 2147483647 h 174"/>
              <a:gd name="T58" fmla="*/ 0 w 180"/>
              <a:gd name="T59" fmla="*/ 2147483647 h 174"/>
              <a:gd name="T60" fmla="*/ 2147483647 w 180"/>
              <a:gd name="T61" fmla="*/ 2147483647 h 174"/>
              <a:gd name="T62" fmla="*/ 2147483647 w 180"/>
              <a:gd name="T63" fmla="*/ 2147483647 h 174"/>
              <a:gd name="T64" fmla="*/ 2147483647 w 180"/>
              <a:gd name="T65" fmla="*/ 2147483647 h 174"/>
              <a:gd name="T66" fmla="*/ 2147483647 w 180"/>
              <a:gd name="T67" fmla="*/ 2147483647 h 174"/>
              <a:gd name="T68" fmla="*/ 2147483647 w 180"/>
              <a:gd name="T69" fmla="*/ 2147483647 h 17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0" h="174">
                <a:moveTo>
                  <a:pt x="34" y="36"/>
                </a:moveTo>
                <a:lnTo>
                  <a:pt x="34" y="36"/>
                </a:lnTo>
                <a:lnTo>
                  <a:pt x="20" y="30"/>
                </a:lnTo>
                <a:lnTo>
                  <a:pt x="14" y="30"/>
                </a:lnTo>
                <a:lnTo>
                  <a:pt x="12" y="30"/>
                </a:lnTo>
                <a:lnTo>
                  <a:pt x="12" y="32"/>
                </a:lnTo>
                <a:lnTo>
                  <a:pt x="10" y="38"/>
                </a:lnTo>
                <a:lnTo>
                  <a:pt x="12" y="44"/>
                </a:lnTo>
                <a:lnTo>
                  <a:pt x="16" y="48"/>
                </a:lnTo>
                <a:lnTo>
                  <a:pt x="18" y="48"/>
                </a:lnTo>
                <a:lnTo>
                  <a:pt x="22" y="46"/>
                </a:lnTo>
                <a:lnTo>
                  <a:pt x="26" y="44"/>
                </a:lnTo>
                <a:lnTo>
                  <a:pt x="34" y="36"/>
                </a:lnTo>
                <a:close/>
                <a:moveTo>
                  <a:pt x="36" y="26"/>
                </a:moveTo>
                <a:lnTo>
                  <a:pt x="30" y="8"/>
                </a:lnTo>
                <a:lnTo>
                  <a:pt x="44" y="2"/>
                </a:lnTo>
                <a:lnTo>
                  <a:pt x="50" y="16"/>
                </a:lnTo>
                <a:lnTo>
                  <a:pt x="54" y="0"/>
                </a:lnTo>
                <a:lnTo>
                  <a:pt x="68" y="2"/>
                </a:lnTo>
                <a:lnTo>
                  <a:pt x="62" y="20"/>
                </a:lnTo>
                <a:lnTo>
                  <a:pt x="84" y="4"/>
                </a:lnTo>
                <a:lnTo>
                  <a:pt x="102" y="8"/>
                </a:lnTo>
                <a:lnTo>
                  <a:pt x="82" y="38"/>
                </a:lnTo>
                <a:lnTo>
                  <a:pt x="102" y="50"/>
                </a:lnTo>
                <a:lnTo>
                  <a:pt x="120" y="64"/>
                </a:lnTo>
                <a:lnTo>
                  <a:pt x="136" y="76"/>
                </a:lnTo>
                <a:lnTo>
                  <a:pt x="146" y="92"/>
                </a:lnTo>
                <a:lnTo>
                  <a:pt x="156" y="106"/>
                </a:lnTo>
                <a:lnTo>
                  <a:pt x="162" y="122"/>
                </a:lnTo>
                <a:lnTo>
                  <a:pt x="164" y="138"/>
                </a:lnTo>
                <a:lnTo>
                  <a:pt x="164" y="156"/>
                </a:lnTo>
                <a:lnTo>
                  <a:pt x="180" y="156"/>
                </a:lnTo>
                <a:lnTo>
                  <a:pt x="180" y="174"/>
                </a:lnTo>
                <a:lnTo>
                  <a:pt x="20" y="174"/>
                </a:lnTo>
                <a:lnTo>
                  <a:pt x="20" y="156"/>
                </a:lnTo>
                <a:lnTo>
                  <a:pt x="34" y="156"/>
                </a:lnTo>
                <a:lnTo>
                  <a:pt x="28" y="130"/>
                </a:lnTo>
                <a:lnTo>
                  <a:pt x="28" y="102"/>
                </a:lnTo>
                <a:lnTo>
                  <a:pt x="30" y="76"/>
                </a:lnTo>
                <a:lnTo>
                  <a:pt x="36" y="48"/>
                </a:lnTo>
                <a:lnTo>
                  <a:pt x="26" y="54"/>
                </a:lnTo>
                <a:lnTo>
                  <a:pt x="18" y="58"/>
                </a:lnTo>
                <a:lnTo>
                  <a:pt x="12" y="56"/>
                </a:lnTo>
                <a:lnTo>
                  <a:pt x="8" y="54"/>
                </a:lnTo>
                <a:lnTo>
                  <a:pt x="4" y="50"/>
                </a:lnTo>
                <a:lnTo>
                  <a:pt x="0" y="44"/>
                </a:lnTo>
                <a:lnTo>
                  <a:pt x="0" y="38"/>
                </a:lnTo>
                <a:lnTo>
                  <a:pt x="2" y="28"/>
                </a:lnTo>
                <a:lnTo>
                  <a:pt x="4" y="24"/>
                </a:lnTo>
                <a:lnTo>
                  <a:pt x="8" y="22"/>
                </a:lnTo>
                <a:lnTo>
                  <a:pt x="12" y="20"/>
                </a:lnTo>
                <a:lnTo>
                  <a:pt x="16" y="20"/>
                </a:lnTo>
                <a:lnTo>
                  <a:pt x="26" y="22"/>
                </a:ln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0" name="Freeform 19"/>
          <p:cNvSpPr>
            <a:spLocks noEditPoints="1"/>
          </p:cNvSpPr>
          <p:nvPr/>
        </p:nvSpPr>
        <p:spPr bwMode="auto">
          <a:xfrm>
            <a:off x="3327400" y="2908300"/>
            <a:ext cx="127000" cy="246063"/>
          </a:xfrm>
          <a:custGeom>
            <a:avLst/>
            <a:gdLst>
              <a:gd name="T0" fmla="*/ 2147483647 w 46"/>
              <a:gd name="T1" fmla="*/ 2147483647 h 82"/>
              <a:gd name="T2" fmla="*/ 2147483647 w 46"/>
              <a:gd name="T3" fmla="*/ 2147483647 h 82"/>
              <a:gd name="T4" fmla="*/ 2147483647 w 46"/>
              <a:gd name="T5" fmla="*/ 2147483647 h 82"/>
              <a:gd name="T6" fmla="*/ 2147483647 w 46"/>
              <a:gd name="T7" fmla="*/ 2147483647 h 82"/>
              <a:gd name="T8" fmla="*/ 2147483647 w 46"/>
              <a:gd name="T9" fmla="*/ 2147483647 h 82"/>
              <a:gd name="T10" fmla="*/ 2147483647 w 46"/>
              <a:gd name="T11" fmla="*/ 2147483647 h 82"/>
              <a:gd name="T12" fmla="*/ 2147483647 w 46"/>
              <a:gd name="T13" fmla="*/ 2147483647 h 82"/>
              <a:gd name="T14" fmla="*/ 2147483647 w 46"/>
              <a:gd name="T15" fmla="*/ 0 h 82"/>
              <a:gd name="T16" fmla="*/ 2147483647 w 46"/>
              <a:gd name="T17" fmla="*/ 2147483647 h 82"/>
              <a:gd name="T18" fmla="*/ 2147483647 w 46"/>
              <a:gd name="T19" fmla="*/ 2147483647 h 82"/>
              <a:gd name="T20" fmla="*/ 2147483647 w 46"/>
              <a:gd name="T21" fmla="*/ 2147483647 h 82"/>
              <a:gd name="T22" fmla="*/ 2147483647 w 46"/>
              <a:gd name="T23" fmla="*/ 2147483647 h 82"/>
              <a:gd name="T24" fmla="*/ 2147483647 w 46"/>
              <a:gd name="T25" fmla="*/ 2147483647 h 82"/>
              <a:gd name="T26" fmla="*/ 2147483647 w 46"/>
              <a:gd name="T27" fmla="*/ 2147483647 h 82"/>
              <a:gd name="T28" fmla="*/ 2147483647 w 46"/>
              <a:gd name="T29" fmla="*/ 2147483647 h 82"/>
              <a:gd name="T30" fmla="*/ 2147483647 w 46"/>
              <a:gd name="T31" fmla="*/ 2147483647 h 82"/>
              <a:gd name="T32" fmla="*/ 2147483647 w 46"/>
              <a:gd name="T33" fmla="*/ 2147483647 h 82"/>
              <a:gd name="T34" fmla="*/ 2147483647 w 46"/>
              <a:gd name="T35" fmla="*/ 2147483647 h 82"/>
              <a:gd name="T36" fmla="*/ 2147483647 w 46"/>
              <a:gd name="T37" fmla="*/ 2147483647 h 82"/>
              <a:gd name="T38" fmla="*/ 2147483647 w 46"/>
              <a:gd name="T39" fmla="*/ 2147483647 h 82"/>
              <a:gd name="T40" fmla="*/ 2147483647 w 46"/>
              <a:gd name="T41" fmla="*/ 2147483647 h 82"/>
              <a:gd name="T42" fmla="*/ 2147483647 w 46"/>
              <a:gd name="T43" fmla="*/ 2147483647 h 82"/>
              <a:gd name="T44" fmla="*/ 2147483647 w 46"/>
              <a:gd name="T45" fmla="*/ 2147483647 h 82"/>
              <a:gd name="T46" fmla="*/ 2147483647 w 46"/>
              <a:gd name="T47" fmla="*/ 2147483647 h 82"/>
              <a:gd name="T48" fmla="*/ 2147483647 w 46"/>
              <a:gd name="T49" fmla="*/ 2147483647 h 82"/>
              <a:gd name="T50" fmla="*/ 2147483647 w 46"/>
              <a:gd name="T51" fmla="*/ 2147483647 h 82"/>
              <a:gd name="T52" fmla="*/ 2147483647 w 46"/>
              <a:gd name="T53" fmla="*/ 2147483647 h 82"/>
              <a:gd name="T54" fmla="*/ 2147483647 w 46"/>
              <a:gd name="T55" fmla="*/ 2147483647 h 82"/>
              <a:gd name="T56" fmla="*/ 2147483647 w 46"/>
              <a:gd name="T57" fmla="*/ 2147483647 h 82"/>
              <a:gd name="T58" fmla="*/ 2147483647 w 46"/>
              <a:gd name="T59" fmla="*/ 2147483647 h 82"/>
              <a:gd name="T60" fmla="*/ 2147483647 w 46"/>
              <a:gd name="T61" fmla="*/ 2147483647 h 82"/>
              <a:gd name="T62" fmla="*/ 2147483647 w 46"/>
              <a:gd name="T63" fmla="*/ 2147483647 h 82"/>
              <a:gd name="T64" fmla="*/ 2147483647 w 46"/>
              <a:gd name="T65" fmla="*/ 2147483647 h 82"/>
              <a:gd name="T66" fmla="*/ 2147483647 w 46"/>
              <a:gd name="T67" fmla="*/ 2147483647 h 82"/>
              <a:gd name="T68" fmla="*/ 2147483647 w 46"/>
              <a:gd name="T69" fmla="*/ 2147483647 h 82"/>
              <a:gd name="T70" fmla="*/ 2147483647 w 46"/>
              <a:gd name="T71" fmla="*/ 2147483647 h 82"/>
              <a:gd name="T72" fmla="*/ 2147483647 w 46"/>
              <a:gd name="T73" fmla="*/ 2147483647 h 82"/>
              <a:gd name="T74" fmla="*/ 2147483647 w 46"/>
              <a:gd name="T75" fmla="*/ 2147483647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6" h="82">
                <a:moveTo>
                  <a:pt x="20" y="62"/>
                </a:moveTo>
                <a:lnTo>
                  <a:pt x="20" y="44"/>
                </a:lnTo>
                <a:lnTo>
                  <a:pt x="12" y="40"/>
                </a:lnTo>
                <a:lnTo>
                  <a:pt x="8" y="36"/>
                </a:lnTo>
                <a:lnTo>
                  <a:pt x="4" y="30"/>
                </a:lnTo>
                <a:lnTo>
                  <a:pt x="2" y="24"/>
                </a:lnTo>
                <a:lnTo>
                  <a:pt x="4" y="16"/>
                </a:lnTo>
                <a:lnTo>
                  <a:pt x="8" y="10"/>
                </a:lnTo>
                <a:lnTo>
                  <a:pt x="12" y="6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26" y="6"/>
                </a:lnTo>
                <a:lnTo>
                  <a:pt x="34" y="6"/>
                </a:lnTo>
                <a:lnTo>
                  <a:pt x="38" y="10"/>
                </a:lnTo>
                <a:lnTo>
                  <a:pt x="42" y="14"/>
                </a:lnTo>
                <a:lnTo>
                  <a:pt x="44" y="20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6" y="32"/>
                </a:lnTo>
                <a:lnTo>
                  <a:pt x="36" y="36"/>
                </a:lnTo>
                <a:lnTo>
                  <a:pt x="42" y="40"/>
                </a:lnTo>
                <a:lnTo>
                  <a:pt x="44" y="46"/>
                </a:lnTo>
                <a:lnTo>
                  <a:pt x="46" y="52"/>
                </a:lnTo>
                <a:lnTo>
                  <a:pt x="44" y="60"/>
                </a:lnTo>
                <a:lnTo>
                  <a:pt x="40" y="66"/>
                </a:lnTo>
                <a:lnTo>
                  <a:pt x="34" y="72"/>
                </a:lnTo>
                <a:lnTo>
                  <a:pt x="26" y="74"/>
                </a:lnTo>
                <a:lnTo>
                  <a:pt x="26" y="82"/>
                </a:lnTo>
                <a:lnTo>
                  <a:pt x="20" y="82"/>
                </a:lnTo>
                <a:lnTo>
                  <a:pt x="20" y="74"/>
                </a:lnTo>
                <a:lnTo>
                  <a:pt x="12" y="72"/>
                </a:lnTo>
                <a:lnTo>
                  <a:pt x="8" y="68"/>
                </a:lnTo>
                <a:lnTo>
                  <a:pt x="4" y="62"/>
                </a:lnTo>
                <a:lnTo>
                  <a:pt x="0" y="54"/>
                </a:lnTo>
                <a:lnTo>
                  <a:pt x="12" y="52"/>
                </a:lnTo>
                <a:lnTo>
                  <a:pt x="16" y="58"/>
                </a:lnTo>
                <a:lnTo>
                  <a:pt x="20" y="62"/>
                </a:lnTo>
                <a:close/>
                <a:moveTo>
                  <a:pt x="20" y="14"/>
                </a:moveTo>
                <a:lnTo>
                  <a:pt x="20" y="14"/>
                </a:lnTo>
                <a:lnTo>
                  <a:pt x="16" y="18"/>
                </a:lnTo>
                <a:lnTo>
                  <a:pt x="14" y="22"/>
                </a:lnTo>
                <a:lnTo>
                  <a:pt x="16" y="28"/>
                </a:lnTo>
                <a:lnTo>
                  <a:pt x="20" y="30"/>
                </a:lnTo>
                <a:lnTo>
                  <a:pt x="20" y="14"/>
                </a:lnTo>
                <a:close/>
                <a:moveTo>
                  <a:pt x="26" y="64"/>
                </a:moveTo>
                <a:lnTo>
                  <a:pt x="26" y="64"/>
                </a:lnTo>
                <a:lnTo>
                  <a:pt x="32" y="60"/>
                </a:lnTo>
                <a:lnTo>
                  <a:pt x="34" y="54"/>
                </a:lnTo>
                <a:lnTo>
                  <a:pt x="32" y="48"/>
                </a:lnTo>
                <a:lnTo>
                  <a:pt x="26" y="46"/>
                </a:lnTo>
                <a:lnTo>
                  <a:pt x="26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1" name="Freeform 20"/>
          <p:cNvSpPr>
            <a:spLocks/>
          </p:cNvSpPr>
          <p:nvPr/>
        </p:nvSpPr>
        <p:spPr bwMode="auto">
          <a:xfrm>
            <a:off x="3963988" y="1944688"/>
            <a:ext cx="368300" cy="473075"/>
          </a:xfrm>
          <a:custGeom>
            <a:avLst/>
            <a:gdLst>
              <a:gd name="T0" fmla="*/ 2147483647 w 134"/>
              <a:gd name="T1" fmla="*/ 2147483647 h 158"/>
              <a:gd name="T2" fmla="*/ 2147483647 w 134"/>
              <a:gd name="T3" fmla="*/ 2147483647 h 158"/>
              <a:gd name="T4" fmla="*/ 2147483647 w 134"/>
              <a:gd name="T5" fmla="*/ 2147483647 h 158"/>
              <a:gd name="T6" fmla="*/ 2147483647 w 134"/>
              <a:gd name="T7" fmla="*/ 2147483647 h 158"/>
              <a:gd name="T8" fmla="*/ 2147483647 w 134"/>
              <a:gd name="T9" fmla="*/ 2147483647 h 158"/>
              <a:gd name="T10" fmla="*/ 2147483647 w 134"/>
              <a:gd name="T11" fmla="*/ 2147483647 h 158"/>
              <a:gd name="T12" fmla="*/ 2147483647 w 134"/>
              <a:gd name="T13" fmla="*/ 0 h 158"/>
              <a:gd name="T14" fmla="*/ 2147483647 w 134"/>
              <a:gd name="T15" fmla="*/ 2147483647 h 158"/>
              <a:gd name="T16" fmla="*/ 2147483647 w 134"/>
              <a:gd name="T17" fmla="*/ 2147483647 h 158"/>
              <a:gd name="T18" fmla="*/ 2147483647 w 134"/>
              <a:gd name="T19" fmla="*/ 2147483647 h 158"/>
              <a:gd name="T20" fmla="*/ 2147483647 w 134"/>
              <a:gd name="T21" fmla="*/ 2147483647 h 158"/>
              <a:gd name="T22" fmla="*/ 2147483647 w 134"/>
              <a:gd name="T23" fmla="*/ 2147483647 h 158"/>
              <a:gd name="T24" fmla="*/ 2147483647 w 134"/>
              <a:gd name="T25" fmla="*/ 2147483647 h 158"/>
              <a:gd name="T26" fmla="*/ 2147483647 w 134"/>
              <a:gd name="T27" fmla="*/ 2147483647 h 158"/>
              <a:gd name="T28" fmla="*/ 2147483647 w 134"/>
              <a:gd name="T29" fmla="*/ 2147483647 h 158"/>
              <a:gd name="T30" fmla="*/ 2147483647 w 134"/>
              <a:gd name="T31" fmla="*/ 2147483647 h 158"/>
              <a:gd name="T32" fmla="*/ 2147483647 w 134"/>
              <a:gd name="T33" fmla="*/ 2147483647 h 158"/>
              <a:gd name="T34" fmla="*/ 2147483647 w 134"/>
              <a:gd name="T35" fmla="*/ 2147483647 h 158"/>
              <a:gd name="T36" fmla="*/ 2147483647 w 134"/>
              <a:gd name="T37" fmla="*/ 2147483647 h 158"/>
              <a:gd name="T38" fmla="*/ 2147483647 w 134"/>
              <a:gd name="T39" fmla="*/ 2147483647 h 158"/>
              <a:gd name="T40" fmla="*/ 2147483647 w 134"/>
              <a:gd name="T41" fmla="*/ 2147483647 h 158"/>
              <a:gd name="T42" fmla="*/ 2147483647 w 134"/>
              <a:gd name="T43" fmla="*/ 2147483647 h 158"/>
              <a:gd name="T44" fmla="*/ 2147483647 w 134"/>
              <a:gd name="T45" fmla="*/ 2147483647 h 158"/>
              <a:gd name="T46" fmla="*/ 2147483647 w 134"/>
              <a:gd name="T47" fmla="*/ 2147483647 h 158"/>
              <a:gd name="T48" fmla="*/ 2147483647 w 134"/>
              <a:gd name="T49" fmla="*/ 2147483647 h 158"/>
              <a:gd name="T50" fmla="*/ 2147483647 w 134"/>
              <a:gd name="T51" fmla="*/ 2147483647 h 158"/>
              <a:gd name="T52" fmla="*/ 2147483647 w 134"/>
              <a:gd name="T53" fmla="*/ 2147483647 h 158"/>
              <a:gd name="T54" fmla="*/ 2147483647 w 134"/>
              <a:gd name="T55" fmla="*/ 2147483647 h 158"/>
              <a:gd name="T56" fmla="*/ 2147483647 w 134"/>
              <a:gd name="T57" fmla="*/ 2147483647 h 158"/>
              <a:gd name="T58" fmla="*/ 2147483647 w 134"/>
              <a:gd name="T59" fmla="*/ 2147483647 h 158"/>
              <a:gd name="T60" fmla="*/ 2147483647 w 134"/>
              <a:gd name="T61" fmla="*/ 2147483647 h 158"/>
              <a:gd name="T62" fmla="*/ 2147483647 w 134"/>
              <a:gd name="T63" fmla="*/ 2147483647 h 158"/>
              <a:gd name="T64" fmla="*/ 2147483647 w 134"/>
              <a:gd name="T65" fmla="*/ 2147483647 h 158"/>
              <a:gd name="T66" fmla="*/ 2147483647 w 134"/>
              <a:gd name="T67" fmla="*/ 2147483647 h 158"/>
              <a:gd name="T68" fmla="*/ 2147483647 w 134"/>
              <a:gd name="T69" fmla="*/ 2147483647 h 158"/>
              <a:gd name="T70" fmla="*/ 2147483647 w 134"/>
              <a:gd name="T71" fmla="*/ 2147483647 h 158"/>
              <a:gd name="T72" fmla="*/ 2147483647 w 134"/>
              <a:gd name="T73" fmla="*/ 2147483647 h 158"/>
              <a:gd name="T74" fmla="*/ 2147483647 w 134"/>
              <a:gd name="T75" fmla="*/ 2147483647 h 158"/>
              <a:gd name="T76" fmla="*/ 2147483647 w 134"/>
              <a:gd name="T77" fmla="*/ 2147483647 h 158"/>
              <a:gd name="T78" fmla="*/ 0 w 134"/>
              <a:gd name="T79" fmla="*/ 2147483647 h 158"/>
              <a:gd name="T80" fmla="*/ 0 w 134"/>
              <a:gd name="T81" fmla="*/ 2147483647 h 158"/>
              <a:gd name="T82" fmla="*/ 2147483647 w 134"/>
              <a:gd name="T83" fmla="*/ 2147483647 h 158"/>
              <a:gd name="T84" fmla="*/ 2147483647 w 134"/>
              <a:gd name="T85" fmla="*/ 2147483647 h 158"/>
              <a:gd name="T86" fmla="*/ 2147483647 w 134"/>
              <a:gd name="T87" fmla="*/ 2147483647 h 158"/>
              <a:gd name="T88" fmla="*/ 2147483647 w 134"/>
              <a:gd name="T89" fmla="*/ 2147483647 h 158"/>
              <a:gd name="T90" fmla="*/ 2147483647 w 13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4" h="158">
                <a:moveTo>
                  <a:pt x="24" y="120"/>
                </a:moveTo>
                <a:lnTo>
                  <a:pt x="24" y="120"/>
                </a:lnTo>
                <a:lnTo>
                  <a:pt x="36" y="118"/>
                </a:lnTo>
                <a:lnTo>
                  <a:pt x="36" y="52"/>
                </a:lnTo>
                <a:lnTo>
                  <a:pt x="36" y="26"/>
                </a:lnTo>
                <a:lnTo>
                  <a:pt x="36" y="20"/>
                </a:lnTo>
                <a:lnTo>
                  <a:pt x="134" y="0"/>
                </a:lnTo>
                <a:lnTo>
                  <a:pt x="134" y="14"/>
                </a:lnTo>
                <a:lnTo>
                  <a:pt x="134" y="32"/>
                </a:lnTo>
                <a:lnTo>
                  <a:pt x="134" y="118"/>
                </a:lnTo>
                <a:lnTo>
                  <a:pt x="132" y="126"/>
                </a:lnTo>
                <a:lnTo>
                  <a:pt x="126" y="134"/>
                </a:lnTo>
                <a:lnTo>
                  <a:pt x="118" y="140"/>
                </a:lnTo>
                <a:lnTo>
                  <a:pt x="108" y="146"/>
                </a:lnTo>
                <a:lnTo>
                  <a:pt x="98" y="146"/>
                </a:lnTo>
                <a:lnTo>
                  <a:pt x="90" y="144"/>
                </a:lnTo>
                <a:lnTo>
                  <a:pt x="86" y="140"/>
                </a:lnTo>
                <a:lnTo>
                  <a:pt x="84" y="134"/>
                </a:lnTo>
                <a:lnTo>
                  <a:pt x="86" y="126"/>
                </a:lnTo>
                <a:lnTo>
                  <a:pt x="90" y="118"/>
                </a:lnTo>
                <a:lnTo>
                  <a:pt x="98" y="112"/>
                </a:lnTo>
                <a:lnTo>
                  <a:pt x="108" y="106"/>
                </a:lnTo>
                <a:lnTo>
                  <a:pt x="120" y="106"/>
                </a:lnTo>
                <a:lnTo>
                  <a:pt x="120" y="36"/>
                </a:lnTo>
                <a:lnTo>
                  <a:pt x="50" y="50"/>
                </a:lnTo>
                <a:lnTo>
                  <a:pt x="50" y="130"/>
                </a:lnTo>
                <a:lnTo>
                  <a:pt x="48" y="138"/>
                </a:lnTo>
                <a:lnTo>
                  <a:pt x="42" y="146"/>
                </a:lnTo>
                <a:lnTo>
                  <a:pt x="34" y="154"/>
                </a:lnTo>
                <a:lnTo>
                  <a:pt x="24" y="158"/>
                </a:lnTo>
                <a:lnTo>
                  <a:pt x="16" y="158"/>
                </a:lnTo>
                <a:lnTo>
                  <a:pt x="8" y="156"/>
                </a:lnTo>
                <a:lnTo>
                  <a:pt x="2" y="152"/>
                </a:lnTo>
                <a:lnTo>
                  <a:pt x="0" y="146"/>
                </a:lnTo>
                <a:lnTo>
                  <a:pt x="2" y="138"/>
                </a:lnTo>
                <a:lnTo>
                  <a:pt x="8" y="130"/>
                </a:lnTo>
                <a:lnTo>
                  <a:pt x="16" y="124"/>
                </a:lnTo>
                <a:lnTo>
                  <a:pt x="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2" name="Freeform 21"/>
          <p:cNvSpPr>
            <a:spLocks/>
          </p:cNvSpPr>
          <p:nvPr/>
        </p:nvSpPr>
        <p:spPr bwMode="auto">
          <a:xfrm>
            <a:off x="4821238" y="1933575"/>
            <a:ext cx="258762" cy="473075"/>
          </a:xfrm>
          <a:custGeom>
            <a:avLst/>
            <a:gdLst>
              <a:gd name="T0" fmla="*/ 2147483647 w 94"/>
              <a:gd name="T1" fmla="*/ 2147483647 h 158"/>
              <a:gd name="T2" fmla="*/ 2147483647 w 94"/>
              <a:gd name="T3" fmla="*/ 2147483647 h 158"/>
              <a:gd name="T4" fmla="*/ 2147483647 w 94"/>
              <a:gd name="T5" fmla="*/ 2147483647 h 158"/>
              <a:gd name="T6" fmla="*/ 2147483647 w 94"/>
              <a:gd name="T7" fmla="*/ 2147483647 h 158"/>
              <a:gd name="T8" fmla="*/ 2147483647 w 94"/>
              <a:gd name="T9" fmla="*/ 2147483647 h 158"/>
              <a:gd name="T10" fmla="*/ 2147483647 w 94"/>
              <a:gd name="T11" fmla="*/ 2147483647 h 158"/>
              <a:gd name="T12" fmla="*/ 2147483647 w 94"/>
              <a:gd name="T13" fmla="*/ 2147483647 h 158"/>
              <a:gd name="T14" fmla="*/ 2147483647 w 94"/>
              <a:gd name="T15" fmla="*/ 2147483647 h 158"/>
              <a:gd name="T16" fmla="*/ 2147483647 w 94"/>
              <a:gd name="T17" fmla="*/ 2147483647 h 158"/>
              <a:gd name="T18" fmla="*/ 2147483647 w 94"/>
              <a:gd name="T19" fmla="*/ 2147483647 h 158"/>
              <a:gd name="T20" fmla="*/ 2147483647 w 94"/>
              <a:gd name="T21" fmla="*/ 0 h 158"/>
              <a:gd name="T22" fmla="*/ 2147483647 w 94"/>
              <a:gd name="T23" fmla="*/ 0 h 158"/>
              <a:gd name="T24" fmla="*/ 2147483647 w 94"/>
              <a:gd name="T25" fmla="*/ 2147483647 h 158"/>
              <a:gd name="T26" fmla="*/ 2147483647 w 94"/>
              <a:gd name="T27" fmla="*/ 2147483647 h 158"/>
              <a:gd name="T28" fmla="*/ 2147483647 w 94"/>
              <a:gd name="T29" fmla="*/ 2147483647 h 158"/>
              <a:gd name="T30" fmla="*/ 2147483647 w 94"/>
              <a:gd name="T31" fmla="*/ 2147483647 h 158"/>
              <a:gd name="T32" fmla="*/ 2147483647 w 94"/>
              <a:gd name="T33" fmla="*/ 2147483647 h 158"/>
              <a:gd name="T34" fmla="*/ 2147483647 w 94"/>
              <a:gd name="T35" fmla="*/ 2147483647 h 158"/>
              <a:gd name="T36" fmla="*/ 2147483647 w 94"/>
              <a:gd name="T37" fmla="*/ 2147483647 h 158"/>
              <a:gd name="T38" fmla="*/ 2147483647 w 94"/>
              <a:gd name="T39" fmla="*/ 2147483647 h 158"/>
              <a:gd name="T40" fmla="*/ 2147483647 w 94"/>
              <a:gd name="T41" fmla="*/ 2147483647 h 158"/>
              <a:gd name="T42" fmla="*/ 2147483647 w 94"/>
              <a:gd name="T43" fmla="*/ 2147483647 h 158"/>
              <a:gd name="T44" fmla="*/ 2147483647 w 94"/>
              <a:gd name="T45" fmla="*/ 2147483647 h 158"/>
              <a:gd name="T46" fmla="*/ 2147483647 w 94"/>
              <a:gd name="T47" fmla="*/ 2147483647 h 158"/>
              <a:gd name="T48" fmla="*/ 2147483647 w 94"/>
              <a:gd name="T49" fmla="*/ 2147483647 h 158"/>
              <a:gd name="T50" fmla="*/ 2147483647 w 94"/>
              <a:gd name="T51" fmla="*/ 2147483647 h 158"/>
              <a:gd name="T52" fmla="*/ 2147483647 w 94"/>
              <a:gd name="T53" fmla="*/ 2147483647 h 158"/>
              <a:gd name="T54" fmla="*/ 2147483647 w 94"/>
              <a:gd name="T55" fmla="*/ 2147483647 h 158"/>
              <a:gd name="T56" fmla="*/ 2147483647 w 94"/>
              <a:gd name="T57" fmla="*/ 2147483647 h 158"/>
              <a:gd name="T58" fmla="*/ 2147483647 w 94"/>
              <a:gd name="T59" fmla="*/ 2147483647 h 158"/>
              <a:gd name="T60" fmla="*/ 2147483647 w 94"/>
              <a:gd name="T61" fmla="*/ 2147483647 h 158"/>
              <a:gd name="T62" fmla="*/ 2147483647 w 94"/>
              <a:gd name="T63" fmla="*/ 2147483647 h 158"/>
              <a:gd name="T64" fmla="*/ 2147483647 w 94"/>
              <a:gd name="T65" fmla="*/ 2147483647 h 158"/>
              <a:gd name="T66" fmla="*/ 2147483647 w 94"/>
              <a:gd name="T67" fmla="*/ 2147483647 h 158"/>
              <a:gd name="T68" fmla="*/ 2147483647 w 94"/>
              <a:gd name="T69" fmla="*/ 2147483647 h 158"/>
              <a:gd name="T70" fmla="*/ 2147483647 w 94"/>
              <a:gd name="T71" fmla="*/ 2147483647 h 158"/>
              <a:gd name="T72" fmla="*/ 2147483647 w 94"/>
              <a:gd name="T73" fmla="*/ 2147483647 h 158"/>
              <a:gd name="T74" fmla="*/ 2147483647 w 94"/>
              <a:gd name="T75" fmla="*/ 2147483647 h 158"/>
              <a:gd name="T76" fmla="*/ 2147483647 w 94"/>
              <a:gd name="T77" fmla="*/ 2147483647 h 158"/>
              <a:gd name="T78" fmla="*/ 0 w 94"/>
              <a:gd name="T79" fmla="*/ 2147483647 h 158"/>
              <a:gd name="T80" fmla="*/ 0 w 94"/>
              <a:gd name="T81" fmla="*/ 2147483647 h 158"/>
              <a:gd name="T82" fmla="*/ 2147483647 w 94"/>
              <a:gd name="T83" fmla="*/ 2147483647 h 158"/>
              <a:gd name="T84" fmla="*/ 2147483647 w 94"/>
              <a:gd name="T85" fmla="*/ 2147483647 h 158"/>
              <a:gd name="T86" fmla="*/ 2147483647 w 94"/>
              <a:gd name="T87" fmla="*/ 2147483647 h 158"/>
              <a:gd name="T88" fmla="*/ 2147483647 w 94"/>
              <a:gd name="T89" fmla="*/ 2147483647 h 158"/>
              <a:gd name="T90" fmla="*/ 2147483647 w 9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4" h="158">
                <a:moveTo>
                  <a:pt x="28" y="114"/>
                </a:moveTo>
                <a:lnTo>
                  <a:pt x="28" y="114"/>
                </a:lnTo>
                <a:lnTo>
                  <a:pt x="40" y="112"/>
                </a:lnTo>
                <a:lnTo>
                  <a:pt x="40" y="40"/>
                </a:lnTo>
                <a:lnTo>
                  <a:pt x="40" y="10"/>
                </a:lnTo>
                <a:lnTo>
                  <a:pt x="40" y="4"/>
                </a:lnTo>
                <a:lnTo>
                  <a:pt x="56" y="0"/>
                </a:lnTo>
                <a:lnTo>
                  <a:pt x="66" y="8"/>
                </a:lnTo>
                <a:lnTo>
                  <a:pt x="74" y="16"/>
                </a:lnTo>
                <a:lnTo>
                  <a:pt x="80" y="26"/>
                </a:lnTo>
                <a:lnTo>
                  <a:pt x="84" y="36"/>
                </a:lnTo>
                <a:lnTo>
                  <a:pt x="90" y="62"/>
                </a:lnTo>
                <a:lnTo>
                  <a:pt x="94" y="88"/>
                </a:lnTo>
                <a:lnTo>
                  <a:pt x="86" y="96"/>
                </a:lnTo>
                <a:lnTo>
                  <a:pt x="82" y="86"/>
                </a:lnTo>
                <a:lnTo>
                  <a:pt x="76" y="78"/>
                </a:lnTo>
                <a:lnTo>
                  <a:pt x="74" y="74"/>
                </a:lnTo>
                <a:lnTo>
                  <a:pt x="70" y="70"/>
                </a:lnTo>
                <a:lnTo>
                  <a:pt x="64" y="68"/>
                </a:lnTo>
                <a:lnTo>
                  <a:pt x="56" y="68"/>
                </a:lnTo>
                <a:lnTo>
                  <a:pt x="56" y="128"/>
                </a:lnTo>
                <a:lnTo>
                  <a:pt x="54" y="136"/>
                </a:lnTo>
                <a:lnTo>
                  <a:pt x="48" y="146"/>
                </a:lnTo>
                <a:lnTo>
                  <a:pt x="40" y="152"/>
                </a:lnTo>
                <a:lnTo>
                  <a:pt x="28" y="158"/>
                </a:lnTo>
                <a:lnTo>
                  <a:pt x="18" y="158"/>
                </a:lnTo>
                <a:lnTo>
                  <a:pt x="8" y="156"/>
                </a:lnTo>
                <a:lnTo>
                  <a:pt x="2" y="152"/>
                </a:lnTo>
                <a:lnTo>
                  <a:pt x="2" y="148"/>
                </a:lnTo>
                <a:lnTo>
                  <a:pt x="0" y="144"/>
                </a:lnTo>
                <a:lnTo>
                  <a:pt x="2" y="134"/>
                </a:lnTo>
                <a:lnTo>
                  <a:pt x="8" y="126"/>
                </a:lnTo>
                <a:lnTo>
                  <a:pt x="18" y="120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3" name="Freeform 22"/>
          <p:cNvSpPr>
            <a:spLocks noEditPoints="1"/>
          </p:cNvSpPr>
          <p:nvPr/>
        </p:nvSpPr>
        <p:spPr bwMode="auto">
          <a:xfrm>
            <a:off x="5573713" y="1897063"/>
            <a:ext cx="303212" cy="550862"/>
          </a:xfrm>
          <a:custGeom>
            <a:avLst/>
            <a:gdLst>
              <a:gd name="T0" fmla="*/ 2147483647 w 110"/>
              <a:gd name="T1" fmla="*/ 0 h 184"/>
              <a:gd name="T2" fmla="*/ 2147483647 w 110"/>
              <a:gd name="T3" fmla="*/ 2147483647 h 184"/>
              <a:gd name="T4" fmla="*/ 2147483647 w 110"/>
              <a:gd name="T5" fmla="*/ 2147483647 h 184"/>
              <a:gd name="T6" fmla="*/ 2147483647 w 110"/>
              <a:gd name="T7" fmla="*/ 2147483647 h 184"/>
              <a:gd name="T8" fmla="*/ 2147483647 w 110"/>
              <a:gd name="T9" fmla="*/ 2147483647 h 184"/>
              <a:gd name="T10" fmla="*/ 2147483647 w 110"/>
              <a:gd name="T11" fmla="*/ 2147483647 h 184"/>
              <a:gd name="T12" fmla="*/ 2147483647 w 110"/>
              <a:gd name="T13" fmla="*/ 2147483647 h 184"/>
              <a:gd name="T14" fmla="*/ 2147483647 w 110"/>
              <a:gd name="T15" fmla="*/ 2147483647 h 184"/>
              <a:gd name="T16" fmla="*/ 2147483647 w 110"/>
              <a:gd name="T17" fmla="*/ 2147483647 h 184"/>
              <a:gd name="T18" fmla="*/ 2147483647 w 110"/>
              <a:gd name="T19" fmla="*/ 2147483647 h 184"/>
              <a:gd name="T20" fmla="*/ 2147483647 w 110"/>
              <a:gd name="T21" fmla="*/ 2147483647 h 184"/>
              <a:gd name="T22" fmla="*/ 2147483647 w 110"/>
              <a:gd name="T23" fmla="*/ 2147483647 h 184"/>
              <a:gd name="T24" fmla="*/ 2147483647 w 110"/>
              <a:gd name="T25" fmla="*/ 2147483647 h 184"/>
              <a:gd name="T26" fmla="*/ 0 w 110"/>
              <a:gd name="T27" fmla="*/ 2147483647 h 184"/>
              <a:gd name="T28" fmla="*/ 0 w 110"/>
              <a:gd name="T29" fmla="*/ 2147483647 h 184"/>
              <a:gd name="T30" fmla="*/ 2147483647 w 110"/>
              <a:gd name="T31" fmla="*/ 2147483647 h 184"/>
              <a:gd name="T32" fmla="*/ 2147483647 w 110"/>
              <a:gd name="T33" fmla="*/ 0 h 184"/>
              <a:gd name="T34" fmla="*/ 2147483647 w 110"/>
              <a:gd name="T35" fmla="*/ 2147483647 h 184"/>
              <a:gd name="T36" fmla="*/ 2147483647 w 110"/>
              <a:gd name="T37" fmla="*/ 2147483647 h 184"/>
              <a:gd name="T38" fmla="*/ 2147483647 w 110"/>
              <a:gd name="T39" fmla="*/ 2147483647 h 184"/>
              <a:gd name="T40" fmla="*/ 2147483647 w 110"/>
              <a:gd name="T41" fmla="*/ 2147483647 h 184"/>
              <a:gd name="T42" fmla="*/ 2147483647 w 110"/>
              <a:gd name="T43" fmla="*/ 2147483647 h 184"/>
              <a:gd name="T44" fmla="*/ 2147483647 w 110"/>
              <a:gd name="T45" fmla="*/ 2147483647 h 184"/>
              <a:gd name="T46" fmla="*/ 2147483647 w 110"/>
              <a:gd name="T47" fmla="*/ 2147483647 h 184"/>
              <a:gd name="T48" fmla="*/ 2147483647 w 110"/>
              <a:gd name="T49" fmla="*/ 2147483647 h 184"/>
              <a:gd name="T50" fmla="*/ 2147483647 w 110"/>
              <a:gd name="T51" fmla="*/ 2147483647 h 184"/>
              <a:gd name="T52" fmla="*/ 2147483647 w 110"/>
              <a:gd name="T53" fmla="*/ 2147483647 h 184"/>
              <a:gd name="T54" fmla="*/ 2147483647 w 110"/>
              <a:gd name="T55" fmla="*/ 2147483647 h 184"/>
              <a:gd name="T56" fmla="*/ 2147483647 w 110"/>
              <a:gd name="T57" fmla="*/ 2147483647 h 184"/>
              <a:gd name="T58" fmla="*/ 2147483647 w 110"/>
              <a:gd name="T59" fmla="*/ 2147483647 h 184"/>
              <a:gd name="T60" fmla="*/ 2147483647 w 110"/>
              <a:gd name="T61" fmla="*/ 2147483647 h 184"/>
              <a:gd name="T62" fmla="*/ 2147483647 w 110"/>
              <a:gd name="T63" fmla="*/ 2147483647 h 184"/>
              <a:gd name="T64" fmla="*/ 2147483647 w 110"/>
              <a:gd name="T65" fmla="*/ 2147483647 h 184"/>
              <a:gd name="T66" fmla="*/ 2147483647 w 110"/>
              <a:gd name="T67" fmla="*/ 2147483647 h 184"/>
              <a:gd name="T68" fmla="*/ 2147483647 w 110"/>
              <a:gd name="T69" fmla="*/ 2147483647 h 184"/>
              <a:gd name="T70" fmla="*/ 2147483647 w 110"/>
              <a:gd name="T71" fmla="*/ 2147483647 h 184"/>
              <a:gd name="T72" fmla="*/ 2147483647 w 110"/>
              <a:gd name="T73" fmla="*/ 2147483647 h 184"/>
              <a:gd name="T74" fmla="*/ 2147483647 w 110"/>
              <a:gd name="T75" fmla="*/ 2147483647 h 184"/>
              <a:gd name="T76" fmla="*/ 2147483647 w 110"/>
              <a:gd name="T77" fmla="*/ 2147483647 h 184"/>
              <a:gd name="T78" fmla="*/ 2147483647 w 110"/>
              <a:gd name="T79" fmla="*/ 2147483647 h 184"/>
              <a:gd name="T80" fmla="*/ 2147483647 w 110"/>
              <a:gd name="T81" fmla="*/ 2147483647 h 184"/>
              <a:gd name="T82" fmla="*/ 2147483647 w 110"/>
              <a:gd name="T83" fmla="*/ 2147483647 h 184"/>
              <a:gd name="T84" fmla="*/ 2147483647 w 110"/>
              <a:gd name="T85" fmla="*/ 2147483647 h 184"/>
              <a:gd name="T86" fmla="*/ 2147483647 w 110"/>
              <a:gd name="T87" fmla="*/ 2147483647 h 184"/>
              <a:gd name="T88" fmla="*/ 2147483647 w 110"/>
              <a:gd name="T89" fmla="*/ 2147483647 h 184"/>
              <a:gd name="T90" fmla="*/ 2147483647 w 110"/>
              <a:gd name="T91" fmla="*/ 2147483647 h 18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0" h="184">
                <a:moveTo>
                  <a:pt x="54" y="0"/>
                </a:moveTo>
                <a:lnTo>
                  <a:pt x="54" y="0"/>
                </a:lnTo>
                <a:lnTo>
                  <a:pt x="70" y="0"/>
                </a:lnTo>
                <a:lnTo>
                  <a:pt x="82" y="4"/>
                </a:lnTo>
                <a:lnTo>
                  <a:pt x="92" y="8"/>
                </a:lnTo>
                <a:lnTo>
                  <a:pt x="98" y="12"/>
                </a:lnTo>
                <a:lnTo>
                  <a:pt x="104" y="20"/>
                </a:lnTo>
                <a:lnTo>
                  <a:pt x="108" y="26"/>
                </a:lnTo>
                <a:lnTo>
                  <a:pt x="110" y="36"/>
                </a:lnTo>
                <a:lnTo>
                  <a:pt x="110" y="44"/>
                </a:lnTo>
                <a:lnTo>
                  <a:pt x="108" y="60"/>
                </a:lnTo>
                <a:lnTo>
                  <a:pt x="104" y="76"/>
                </a:lnTo>
                <a:lnTo>
                  <a:pt x="94" y="106"/>
                </a:lnTo>
                <a:lnTo>
                  <a:pt x="86" y="126"/>
                </a:lnTo>
                <a:lnTo>
                  <a:pt x="88" y="128"/>
                </a:lnTo>
                <a:lnTo>
                  <a:pt x="90" y="132"/>
                </a:lnTo>
                <a:lnTo>
                  <a:pt x="88" y="136"/>
                </a:lnTo>
                <a:lnTo>
                  <a:pt x="86" y="138"/>
                </a:lnTo>
                <a:lnTo>
                  <a:pt x="84" y="140"/>
                </a:lnTo>
                <a:lnTo>
                  <a:pt x="80" y="142"/>
                </a:lnTo>
                <a:lnTo>
                  <a:pt x="28" y="146"/>
                </a:lnTo>
                <a:lnTo>
                  <a:pt x="26" y="146"/>
                </a:lnTo>
                <a:lnTo>
                  <a:pt x="22" y="144"/>
                </a:lnTo>
                <a:lnTo>
                  <a:pt x="20" y="142"/>
                </a:lnTo>
                <a:lnTo>
                  <a:pt x="20" y="138"/>
                </a:lnTo>
                <a:lnTo>
                  <a:pt x="20" y="134"/>
                </a:lnTo>
                <a:lnTo>
                  <a:pt x="22" y="130"/>
                </a:lnTo>
                <a:lnTo>
                  <a:pt x="22" y="128"/>
                </a:lnTo>
                <a:lnTo>
                  <a:pt x="20" y="120"/>
                </a:lnTo>
                <a:lnTo>
                  <a:pt x="14" y="106"/>
                </a:lnTo>
                <a:lnTo>
                  <a:pt x="4" y="76"/>
                </a:lnTo>
                <a:lnTo>
                  <a:pt x="0" y="60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0" y="12"/>
                </a:lnTo>
                <a:lnTo>
                  <a:pt x="18" y="8"/>
                </a:lnTo>
                <a:lnTo>
                  <a:pt x="28" y="4"/>
                </a:lnTo>
                <a:lnTo>
                  <a:pt x="40" y="0"/>
                </a:lnTo>
                <a:lnTo>
                  <a:pt x="54" y="0"/>
                </a:lnTo>
                <a:close/>
                <a:moveTo>
                  <a:pt x="44" y="120"/>
                </a:moveTo>
                <a:lnTo>
                  <a:pt x="34" y="78"/>
                </a:lnTo>
                <a:lnTo>
                  <a:pt x="32" y="74"/>
                </a:lnTo>
                <a:lnTo>
                  <a:pt x="36" y="74"/>
                </a:lnTo>
                <a:lnTo>
                  <a:pt x="74" y="74"/>
                </a:lnTo>
                <a:lnTo>
                  <a:pt x="78" y="74"/>
                </a:lnTo>
                <a:lnTo>
                  <a:pt x="78" y="78"/>
                </a:lnTo>
                <a:lnTo>
                  <a:pt x="66" y="120"/>
                </a:lnTo>
                <a:lnTo>
                  <a:pt x="70" y="120"/>
                </a:lnTo>
                <a:lnTo>
                  <a:pt x="76" y="100"/>
                </a:lnTo>
                <a:lnTo>
                  <a:pt x="88" y="72"/>
                </a:lnTo>
                <a:lnTo>
                  <a:pt x="90" y="58"/>
                </a:lnTo>
                <a:lnTo>
                  <a:pt x="92" y="44"/>
                </a:lnTo>
                <a:lnTo>
                  <a:pt x="90" y="34"/>
                </a:lnTo>
                <a:lnTo>
                  <a:pt x="88" y="30"/>
                </a:lnTo>
                <a:lnTo>
                  <a:pt x="84" y="26"/>
                </a:lnTo>
                <a:lnTo>
                  <a:pt x="80" y="22"/>
                </a:lnTo>
                <a:lnTo>
                  <a:pt x="72" y="20"/>
                </a:lnTo>
                <a:lnTo>
                  <a:pt x="64" y="18"/>
                </a:lnTo>
                <a:lnTo>
                  <a:pt x="54" y="18"/>
                </a:lnTo>
                <a:lnTo>
                  <a:pt x="44" y="18"/>
                </a:lnTo>
                <a:lnTo>
                  <a:pt x="36" y="20"/>
                </a:lnTo>
                <a:lnTo>
                  <a:pt x="30" y="22"/>
                </a:lnTo>
                <a:lnTo>
                  <a:pt x="26" y="26"/>
                </a:lnTo>
                <a:lnTo>
                  <a:pt x="22" y="30"/>
                </a:lnTo>
                <a:lnTo>
                  <a:pt x="18" y="34"/>
                </a:lnTo>
                <a:lnTo>
                  <a:pt x="18" y="46"/>
                </a:lnTo>
                <a:lnTo>
                  <a:pt x="18" y="58"/>
                </a:lnTo>
                <a:lnTo>
                  <a:pt x="22" y="72"/>
                </a:lnTo>
                <a:lnTo>
                  <a:pt x="32" y="98"/>
                </a:lnTo>
                <a:lnTo>
                  <a:pt x="38" y="120"/>
                </a:lnTo>
                <a:lnTo>
                  <a:pt x="44" y="120"/>
                </a:lnTo>
                <a:close/>
                <a:moveTo>
                  <a:pt x="60" y="120"/>
                </a:moveTo>
                <a:lnTo>
                  <a:pt x="72" y="78"/>
                </a:lnTo>
                <a:lnTo>
                  <a:pt x="38" y="78"/>
                </a:lnTo>
                <a:lnTo>
                  <a:pt x="50" y="120"/>
                </a:lnTo>
                <a:lnTo>
                  <a:pt x="60" y="120"/>
                </a:lnTo>
                <a:close/>
                <a:moveTo>
                  <a:pt x="68" y="168"/>
                </a:moveTo>
                <a:lnTo>
                  <a:pt x="68" y="168"/>
                </a:lnTo>
                <a:lnTo>
                  <a:pt x="68" y="170"/>
                </a:lnTo>
                <a:lnTo>
                  <a:pt x="66" y="176"/>
                </a:lnTo>
                <a:lnTo>
                  <a:pt x="64" y="180"/>
                </a:lnTo>
                <a:lnTo>
                  <a:pt x="60" y="182"/>
                </a:lnTo>
                <a:lnTo>
                  <a:pt x="54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6"/>
                </a:lnTo>
                <a:lnTo>
                  <a:pt x="42" y="170"/>
                </a:lnTo>
                <a:lnTo>
                  <a:pt x="28" y="170"/>
                </a:lnTo>
                <a:lnTo>
                  <a:pt x="26" y="170"/>
                </a:lnTo>
                <a:lnTo>
                  <a:pt x="22" y="168"/>
                </a:lnTo>
                <a:lnTo>
                  <a:pt x="20" y="166"/>
                </a:lnTo>
                <a:lnTo>
                  <a:pt x="20" y="162"/>
                </a:lnTo>
                <a:lnTo>
                  <a:pt x="20" y="158"/>
                </a:lnTo>
                <a:lnTo>
                  <a:pt x="22" y="156"/>
                </a:lnTo>
                <a:lnTo>
                  <a:pt x="26" y="154"/>
                </a:lnTo>
                <a:lnTo>
                  <a:pt x="28" y="152"/>
                </a:lnTo>
                <a:lnTo>
                  <a:pt x="80" y="148"/>
                </a:lnTo>
                <a:lnTo>
                  <a:pt x="84" y="148"/>
                </a:lnTo>
                <a:lnTo>
                  <a:pt x="86" y="150"/>
                </a:lnTo>
                <a:lnTo>
                  <a:pt x="88" y="152"/>
                </a:lnTo>
                <a:lnTo>
                  <a:pt x="90" y="156"/>
                </a:lnTo>
                <a:lnTo>
                  <a:pt x="88" y="160"/>
                </a:lnTo>
                <a:lnTo>
                  <a:pt x="86" y="162"/>
                </a:lnTo>
                <a:lnTo>
                  <a:pt x="84" y="166"/>
                </a:lnTo>
                <a:lnTo>
                  <a:pt x="80" y="166"/>
                </a:lnTo>
                <a:lnTo>
                  <a:pt x="6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4" name="Freeform 23"/>
          <p:cNvSpPr>
            <a:spLocks noEditPoints="1"/>
          </p:cNvSpPr>
          <p:nvPr/>
        </p:nvSpPr>
        <p:spPr bwMode="auto">
          <a:xfrm>
            <a:off x="6254750" y="1938338"/>
            <a:ext cx="457200" cy="455612"/>
          </a:xfrm>
          <a:custGeom>
            <a:avLst/>
            <a:gdLst>
              <a:gd name="T0" fmla="*/ 2147483647 w 166"/>
              <a:gd name="T1" fmla="*/ 2147483647 h 152"/>
              <a:gd name="T2" fmla="*/ 2147483647 w 166"/>
              <a:gd name="T3" fmla="*/ 2147483647 h 152"/>
              <a:gd name="T4" fmla="*/ 2147483647 w 166"/>
              <a:gd name="T5" fmla="*/ 0 h 152"/>
              <a:gd name="T6" fmla="*/ 2147483647 w 166"/>
              <a:gd name="T7" fmla="*/ 0 h 152"/>
              <a:gd name="T8" fmla="*/ 2147483647 w 166"/>
              <a:gd name="T9" fmla="*/ 2147483647 h 152"/>
              <a:gd name="T10" fmla="*/ 2147483647 w 166"/>
              <a:gd name="T11" fmla="*/ 2147483647 h 152"/>
              <a:gd name="T12" fmla="*/ 2147483647 w 166"/>
              <a:gd name="T13" fmla="*/ 2147483647 h 152"/>
              <a:gd name="T14" fmla="*/ 2147483647 w 166"/>
              <a:gd name="T15" fmla="*/ 2147483647 h 152"/>
              <a:gd name="T16" fmla="*/ 2147483647 w 166"/>
              <a:gd name="T17" fmla="*/ 2147483647 h 152"/>
              <a:gd name="T18" fmla="*/ 2147483647 w 166"/>
              <a:gd name="T19" fmla="*/ 2147483647 h 152"/>
              <a:gd name="T20" fmla="*/ 2147483647 w 166"/>
              <a:gd name="T21" fmla="*/ 2147483647 h 152"/>
              <a:gd name="T22" fmla="*/ 2147483647 w 166"/>
              <a:gd name="T23" fmla="*/ 2147483647 h 152"/>
              <a:gd name="T24" fmla="*/ 2147483647 w 166"/>
              <a:gd name="T25" fmla="*/ 2147483647 h 152"/>
              <a:gd name="T26" fmla="*/ 2147483647 w 166"/>
              <a:gd name="T27" fmla="*/ 2147483647 h 152"/>
              <a:gd name="T28" fmla="*/ 2147483647 w 166"/>
              <a:gd name="T29" fmla="*/ 2147483647 h 152"/>
              <a:gd name="T30" fmla="*/ 2147483647 w 166"/>
              <a:gd name="T31" fmla="*/ 2147483647 h 152"/>
              <a:gd name="T32" fmla="*/ 2147483647 w 166"/>
              <a:gd name="T33" fmla="*/ 2147483647 h 152"/>
              <a:gd name="T34" fmla="*/ 2147483647 w 166"/>
              <a:gd name="T35" fmla="*/ 2147483647 h 152"/>
              <a:gd name="T36" fmla="*/ 2147483647 w 166"/>
              <a:gd name="T37" fmla="*/ 2147483647 h 152"/>
              <a:gd name="T38" fmla="*/ 2147483647 w 166"/>
              <a:gd name="T39" fmla="*/ 2147483647 h 152"/>
              <a:gd name="T40" fmla="*/ 2147483647 w 166"/>
              <a:gd name="T41" fmla="*/ 2147483647 h 152"/>
              <a:gd name="T42" fmla="*/ 0 w 166"/>
              <a:gd name="T43" fmla="*/ 2147483647 h 152"/>
              <a:gd name="T44" fmla="*/ 2147483647 w 166"/>
              <a:gd name="T45" fmla="*/ 2147483647 h 152"/>
              <a:gd name="T46" fmla="*/ 2147483647 w 166"/>
              <a:gd name="T47" fmla="*/ 2147483647 h 152"/>
              <a:gd name="T48" fmla="*/ 2147483647 w 166"/>
              <a:gd name="T49" fmla="*/ 2147483647 h 152"/>
              <a:gd name="T50" fmla="*/ 2147483647 w 166"/>
              <a:gd name="T51" fmla="*/ 2147483647 h 152"/>
              <a:gd name="T52" fmla="*/ 2147483647 w 166"/>
              <a:gd name="T53" fmla="*/ 2147483647 h 152"/>
              <a:gd name="T54" fmla="*/ 2147483647 w 166"/>
              <a:gd name="T55" fmla="*/ 2147483647 h 152"/>
              <a:gd name="T56" fmla="*/ 2147483647 w 166"/>
              <a:gd name="T57" fmla="*/ 2147483647 h 152"/>
              <a:gd name="T58" fmla="*/ 2147483647 w 166"/>
              <a:gd name="T59" fmla="*/ 2147483647 h 152"/>
              <a:gd name="T60" fmla="*/ 2147483647 w 166"/>
              <a:gd name="T61" fmla="*/ 2147483647 h 152"/>
              <a:gd name="T62" fmla="*/ 2147483647 w 166"/>
              <a:gd name="T63" fmla="*/ 2147483647 h 152"/>
              <a:gd name="T64" fmla="*/ 2147483647 w 166"/>
              <a:gd name="T65" fmla="*/ 2147483647 h 152"/>
              <a:gd name="T66" fmla="*/ 2147483647 w 166"/>
              <a:gd name="T67" fmla="*/ 2147483647 h 152"/>
              <a:gd name="T68" fmla="*/ 2147483647 w 166"/>
              <a:gd name="T69" fmla="*/ 2147483647 h 152"/>
              <a:gd name="T70" fmla="*/ 2147483647 w 166"/>
              <a:gd name="T71" fmla="*/ 2147483647 h 152"/>
              <a:gd name="T72" fmla="*/ 2147483647 w 166"/>
              <a:gd name="T73" fmla="*/ 2147483647 h 152"/>
              <a:gd name="T74" fmla="*/ 2147483647 w 166"/>
              <a:gd name="T75" fmla="*/ 2147483647 h 152"/>
              <a:gd name="T76" fmla="*/ 2147483647 w 166"/>
              <a:gd name="T77" fmla="*/ 2147483647 h 152"/>
              <a:gd name="T78" fmla="*/ 2147483647 w 166"/>
              <a:gd name="T79" fmla="*/ 2147483647 h 152"/>
              <a:gd name="T80" fmla="*/ 2147483647 w 166"/>
              <a:gd name="T81" fmla="*/ 2147483647 h 152"/>
              <a:gd name="T82" fmla="*/ 2147483647 w 166"/>
              <a:gd name="T83" fmla="*/ 2147483647 h 152"/>
              <a:gd name="T84" fmla="*/ 2147483647 w 166"/>
              <a:gd name="T85" fmla="*/ 2147483647 h 152"/>
              <a:gd name="T86" fmla="*/ 2147483647 w 166"/>
              <a:gd name="T87" fmla="*/ 2147483647 h 152"/>
              <a:gd name="T88" fmla="*/ 2147483647 w 166"/>
              <a:gd name="T89" fmla="*/ 2147483647 h 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6" h="152">
                <a:moveTo>
                  <a:pt x="14" y="22"/>
                </a:moveTo>
                <a:lnTo>
                  <a:pt x="14" y="22"/>
                </a:lnTo>
                <a:lnTo>
                  <a:pt x="24" y="12"/>
                </a:lnTo>
                <a:lnTo>
                  <a:pt x="34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2" y="8"/>
                </a:lnTo>
                <a:lnTo>
                  <a:pt x="102" y="16"/>
                </a:lnTo>
                <a:lnTo>
                  <a:pt x="112" y="24"/>
                </a:lnTo>
                <a:lnTo>
                  <a:pt x="118" y="34"/>
                </a:lnTo>
                <a:lnTo>
                  <a:pt x="122" y="46"/>
                </a:lnTo>
                <a:lnTo>
                  <a:pt x="124" y="58"/>
                </a:lnTo>
                <a:lnTo>
                  <a:pt x="124" y="68"/>
                </a:lnTo>
                <a:lnTo>
                  <a:pt x="122" y="78"/>
                </a:lnTo>
                <a:lnTo>
                  <a:pt x="120" y="86"/>
                </a:lnTo>
                <a:lnTo>
                  <a:pt x="116" y="96"/>
                </a:lnTo>
                <a:lnTo>
                  <a:pt x="122" y="100"/>
                </a:lnTo>
                <a:lnTo>
                  <a:pt x="126" y="96"/>
                </a:lnTo>
                <a:lnTo>
                  <a:pt x="166" y="130"/>
                </a:lnTo>
                <a:lnTo>
                  <a:pt x="146" y="152"/>
                </a:lnTo>
                <a:lnTo>
                  <a:pt x="106" y="118"/>
                </a:lnTo>
                <a:lnTo>
                  <a:pt x="112" y="112"/>
                </a:lnTo>
                <a:lnTo>
                  <a:pt x="106" y="108"/>
                </a:lnTo>
                <a:lnTo>
                  <a:pt x="96" y="114"/>
                </a:lnTo>
                <a:lnTo>
                  <a:pt x="88" y="120"/>
                </a:lnTo>
                <a:lnTo>
                  <a:pt x="76" y="124"/>
                </a:lnTo>
                <a:lnTo>
                  <a:pt x="66" y="124"/>
                </a:lnTo>
                <a:lnTo>
                  <a:pt x="54" y="124"/>
                </a:lnTo>
                <a:lnTo>
                  <a:pt x="42" y="122"/>
                </a:lnTo>
                <a:lnTo>
                  <a:pt x="32" y="118"/>
                </a:lnTo>
                <a:lnTo>
                  <a:pt x="20" y="110"/>
                </a:lnTo>
                <a:lnTo>
                  <a:pt x="12" y="100"/>
                </a:lnTo>
                <a:lnTo>
                  <a:pt x="6" y="90"/>
                </a:lnTo>
                <a:lnTo>
                  <a:pt x="2" y="78"/>
                </a:lnTo>
                <a:lnTo>
                  <a:pt x="0" y="66"/>
                </a:lnTo>
                <a:lnTo>
                  <a:pt x="0" y="54"/>
                </a:lnTo>
                <a:lnTo>
                  <a:pt x="2" y="44"/>
                </a:lnTo>
                <a:lnTo>
                  <a:pt x="8" y="32"/>
                </a:lnTo>
                <a:lnTo>
                  <a:pt x="14" y="22"/>
                </a:lnTo>
                <a:close/>
                <a:moveTo>
                  <a:pt x="58" y="20"/>
                </a:moveTo>
                <a:lnTo>
                  <a:pt x="58" y="20"/>
                </a:lnTo>
                <a:lnTo>
                  <a:pt x="50" y="22"/>
                </a:lnTo>
                <a:lnTo>
                  <a:pt x="44" y="24"/>
                </a:lnTo>
                <a:lnTo>
                  <a:pt x="36" y="28"/>
                </a:lnTo>
                <a:lnTo>
                  <a:pt x="30" y="34"/>
                </a:lnTo>
                <a:lnTo>
                  <a:pt x="24" y="42"/>
                </a:lnTo>
                <a:lnTo>
                  <a:pt x="22" y="50"/>
                </a:lnTo>
                <a:lnTo>
                  <a:pt x="20" y="58"/>
                </a:lnTo>
                <a:lnTo>
                  <a:pt x="20" y="66"/>
                </a:lnTo>
                <a:lnTo>
                  <a:pt x="22" y="74"/>
                </a:lnTo>
                <a:lnTo>
                  <a:pt x="24" y="82"/>
                </a:lnTo>
                <a:lnTo>
                  <a:pt x="28" y="88"/>
                </a:lnTo>
                <a:lnTo>
                  <a:pt x="34" y="94"/>
                </a:lnTo>
                <a:lnTo>
                  <a:pt x="42" y="100"/>
                </a:lnTo>
                <a:lnTo>
                  <a:pt x="48" y="102"/>
                </a:lnTo>
                <a:lnTo>
                  <a:pt x="56" y="104"/>
                </a:lnTo>
                <a:lnTo>
                  <a:pt x="64" y="104"/>
                </a:lnTo>
                <a:lnTo>
                  <a:pt x="72" y="104"/>
                </a:lnTo>
                <a:lnTo>
                  <a:pt x="80" y="100"/>
                </a:lnTo>
                <a:lnTo>
                  <a:pt x="88" y="96"/>
                </a:lnTo>
                <a:lnTo>
                  <a:pt x="94" y="90"/>
                </a:lnTo>
                <a:lnTo>
                  <a:pt x="98" y="84"/>
                </a:lnTo>
                <a:lnTo>
                  <a:pt x="102" y="76"/>
                </a:lnTo>
                <a:lnTo>
                  <a:pt x="104" y="68"/>
                </a:lnTo>
                <a:lnTo>
                  <a:pt x="104" y="60"/>
                </a:lnTo>
                <a:lnTo>
                  <a:pt x="102" y="52"/>
                </a:lnTo>
                <a:lnTo>
                  <a:pt x="100" y="44"/>
                </a:lnTo>
                <a:lnTo>
                  <a:pt x="96" y="36"/>
                </a:lnTo>
                <a:lnTo>
                  <a:pt x="90" y="30"/>
                </a:lnTo>
                <a:lnTo>
                  <a:pt x="82" y="26"/>
                </a:lnTo>
                <a:lnTo>
                  <a:pt x="74" y="22"/>
                </a:lnTo>
                <a:lnTo>
                  <a:pt x="66" y="20"/>
                </a:lnTo>
                <a:lnTo>
                  <a:pt x="5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5" name="Freeform 24"/>
          <p:cNvSpPr>
            <a:spLocks noEditPoints="1"/>
          </p:cNvSpPr>
          <p:nvPr/>
        </p:nvSpPr>
        <p:spPr bwMode="auto">
          <a:xfrm>
            <a:off x="7008813" y="1938338"/>
            <a:ext cx="460375" cy="455612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0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2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4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6"/>
                </a:lnTo>
                <a:lnTo>
                  <a:pt x="2" y="54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4"/>
                </a:moveTo>
                <a:lnTo>
                  <a:pt x="36" y="72"/>
                </a:lnTo>
                <a:lnTo>
                  <a:pt x="90" y="72"/>
                </a:lnTo>
                <a:lnTo>
                  <a:pt x="90" y="54"/>
                </a:lnTo>
                <a:lnTo>
                  <a:pt x="36" y="54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28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6" name="Freeform 25"/>
          <p:cNvSpPr>
            <a:spLocks noEditPoints="1"/>
          </p:cNvSpPr>
          <p:nvPr/>
        </p:nvSpPr>
        <p:spPr bwMode="auto">
          <a:xfrm>
            <a:off x="7008813" y="2765425"/>
            <a:ext cx="460375" cy="454025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2147483647 w 168"/>
              <a:gd name="T97" fmla="*/ 2147483647 h 152"/>
              <a:gd name="T98" fmla="*/ 2147483647 w 168"/>
              <a:gd name="T99" fmla="*/ 2147483647 h 152"/>
              <a:gd name="T100" fmla="*/ 2147483647 w 168"/>
              <a:gd name="T101" fmla="*/ 2147483647 h 152"/>
              <a:gd name="T102" fmla="*/ 2147483647 w 168"/>
              <a:gd name="T103" fmla="*/ 2147483647 h 1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4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2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4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6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8"/>
                </a:lnTo>
                <a:lnTo>
                  <a:pt x="2" y="56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6"/>
                </a:moveTo>
                <a:lnTo>
                  <a:pt x="36" y="72"/>
                </a:lnTo>
                <a:lnTo>
                  <a:pt x="54" y="72"/>
                </a:lnTo>
                <a:lnTo>
                  <a:pt x="54" y="92"/>
                </a:lnTo>
                <a:lnTo>
                  <a:pt x="72" y="92"/>
                </a:lnTo>
                <a:lnTo>
                  <a:pt x="72" y="72"/>
                </a:lnTo>
                <a:lnTo>
                  <a:pt x="90" y="72"/>
                </a:lnTo>
                <a:lnTo>
                  <a:pt x="90" y="56"/>
                </a:lnTo>
                <a:lnTo>
                  <a:pt x="72" y="56"/>
                </a:lnTo>
                <a:lnTo>
                  <a:pt x="72" y="36"/>
                </a:lnTo>
                <a:lnTo>
                  <a:pt x="54" y="36"/>
                </a:lnTo>
                <a:lnTo>
                  <a:pt x="54" y="56"/>
                </a:lnTo>
                <a:lnTo>
                  <a:pt x="36" y="56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30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7" name="Freeform 26"/>
          <p:cNvSpPr>
            <a:spLocks noEditPoints="1"/>
          </p:cNvSpPr>
          <p:nvPr/>
        </p:nvSpPr>
        <p:spPr bwMode="auto">
          <a:xfrm>
            <a:off x="5502275" y="1071563"/>
            <a:ext cx="423863" cy="484187"/>
          </a:xfrm>
          <a:custGeom>
            <a:avLst/>
            <a:gdLst>
              <a:gd name="T0" fmla="*/ 2147483647 w 154"/>
              <a:gd name="T1" fmla="*/ 2147483647 h 162"/>
              <a:gd name="T2" fmla="*/ 2147483647 w 154"/>
              <a:gd name="T3" fmla="*/ 2147483647 h 162"/>
              <a:gd name="T4" fmla="*/ 2147483647 w 154"/>
              <a:gd name="T5" fmla="*/ 0 h 162"/>
              <a:gd name="T6" fmla="*/ 2147483647 w 154"/>
              <a:gd name="T7" fmla="*/ 0 h 162"/>
              <a:gd name="T8" fmla="*/ 2147483647 w 154"/>
              <a:gd name="T9" fmla="*/ 2147483647 h 162"/>
              <a:gd name="T10" fmla="*/ 2147483647 w 154"/>
              <a:gd name="T11" fmla="*/ 2147483647 h 162"/>
              <a:gd name="T12" fmla="*/ 2147483647 w 154"/>
              <a:gd name="T13" fmla="*/ 2147483647 h 162"/>
              <a:gd name="T14" fmla="*/ 2147483647 w 154"/>
              <a:gd name="T15" fmla="*/ 0 h 162"/>
              <a:gd name="T16" fmla="*/ 2147483647 w 154"/>
              <a:gd name="T17" fmla="*/ 0 h 162"/>
              <a:gd name="T18" fmla="*/ 2147483647 w 154"/>
              <a:gd name="T19" fmla="*/ 2147483647 h 162"/>
              <a:gd name="T20" fmla="*/ 2147483647 w 154"/>
              <a:gd name="T21" fmla="*/ 2147483647 h 162"/>
              <a:gd name="T22" fmla="*/ 2147483647 w 154"/>
              <a:gd name="T23" fmla="*/ 2147483647 h 162"/>
              <a:gd name="T24" fmla="*/ 2147483647 w 154"/>
              <a:gd name="T25" fmla="*/ 2147483647 h 162"/>
              <a:gd name="T26" fmla="*/ 2147483647 w 154"/>
              <a:gd name="T27" fmla="*/ 2147483647 h 162"/>
              <a:gd name="T28" fmla="*/ 2147483647 w 154"/>
              <a:gd name="T29" fmla="*/ 2147483647 h 162"/>
              <a:gd name="T30" fmla="*/ 2147483647 w 154"/>
              <a:gd name="T31" fmla="*/ 2147483647 h 162"/>
              <a:gd name="T32" fmla="*/ 2147483647 w 154"/>
              <a:gd name="T33" fmla="*/ 2147483647 h 162"/>
              <a:gd name="T34" fmla="*/ 2147483647 w 154"/>
              <a:gd name="T35" fmla="*/ 2147483647 h 162"/>
              <a:gd name="T36" fmla="*/ 2147483647 w 154"/>
              <a:gd name="T37" fmla="*/ 2147483647 h 162"/>
              <a:gd name="T38" fmla="*/ 2147483647 w 154"/>
              <a:gd name="T39" fmla="*/ 2147483647 h 162"/>
              <a:gd name="T40" fmla="*/ 2147483647 w 154"/>
              <a:gd name="T41" fmla="*/ 2147483647 h 162"/>
              <a:gd name="T42" fmla="*/ 2147483647 w 154"/>
              <a:gd name="T43" fmla="*/ 2147483647 h 162"/>
              <a:gd name="T44" fmla="*/ 2147483647 w 154"/>
              <a:gd name="T45" fmla="*/ 2147483647 h 162"/>
              <a:gd name="T46" fmla="*/ 2147483647 w 154"/>
              <a:gd name="T47" fmla="*/ 2147483647 h 162"/>
              <a:gd name="T48" fmla="*/ 2147483647 w 154"/>
              <a:gd name="T49" fmla="*/ 2147483647 h 162"/>
              <a:gd name="T50" fmla="*/ 2147483647 w 154"/>
              <a:gd name="T51" fmla="*/ 2147483647 h 162"/>
              <a:gd name="T52" fmla="*/ 2147483647 w 154"/>
              <a:gd name="T53" fmla="*/ 2147483647 h 162"/>
              <a:gd name="T54" fmla="*/ 2147483647 w 154"/>
              <a:gd name="T55" fmla="*/ 2147483647 h 162"/>
              <a:gd name="T56" fmla="*/ 2147483647 w 154"/>
              <a:gd name="T57" fmla="*/ 2147483647 h 162"/>
              <a:gd name="T58" fmla="*/ 2147483647 w 154"/>
              <a:gd name="T59" fmla="*/ 2147483647 h 162"/>
              <a:gd name="T60" fmla="*/ 2147483647 w 154"/>
              <a:gd name="T61" fmla="*/ 2147483647 h 162"/>
              <a:gd name="T62" fmla="*/ 2147483647 w 154"/>
              <a:gd name="T63" fmla="*/ 2147483647 h 162"/>
              <a:gd name="T64" fmla="*/ 2147483647 w 154"/>
              <a:gd name="T65" fmla="*/ 2147483647 h 162"/>
              <a:gd name="T66" fmla="*/ 2147483647 w 154"/>
              <a:gd name="T67" fmla="*/ 2147483647 h 162"/>
              <a:gd name="T68" fmla="*/ 2147483647 w 154"/>
              <a:gd name="T69" fmla="*/ 2147483647 h 162"/>
              <a:gd name="T70" fmla="*/ 2147483647 w 154"/>
              <a:gd name="T71" fmla="*/ 2147483647 h 162"/>
              <a:gd name="T72" fmla="*/ 2147483647 w 154"/>
              <a:gd name="T73" fmla="*/ 2147483647 h 162"/>
              <a:gd name="T74" fmla="*/ 2147483647 w 154"/>
              <a:gd name="T75" fmla="*/ 2147483647 h 162"/>
              <a:gd name="T76" fmla="*/ 2147483647 w 154"/>
              <a:gd name="T77" fmla="*/ 2147483647 h 162"/>
              <a:gd name="T78" fmla="*/ 2147483647 w 154"/>
              <a:gd name="T79" fmla="*/ 2147483647 h 162"/>
              <a:gd name="T80" fmla="*/ 2147483647 w 154"/>
              <a:gd name="T81" fmla="*/ 2147483647 h 162"/>
              <a:gd name="T82" fmla="*/ 2147483647 w 154"/>
              <a:gd name="T83" fmla="*/ 2147483647 h 162"/>
              <a:gd name="T84" fmla="*/ 2147483647 w 154"/>
              <a:gd name="T85" fmla="*/ 2147483647 h 162"/>
              <a:gd name="T86" fmla="*/ 2147483647 w 154"/>
              <a:gd name="T87" fmla="*/ 2147483647 h 162"/>
              <a:gd name="T88" fmla="*/ 2147483647 w 154"/>
              <a:gd name="T89" fmla="*/ 2147483647 h 162"/>
              <a:gd name="T90" fmla="*/ 2147483647 w 154"/>
              <a:gd name="T91" fmla="*/ 2147483647 h 162"/>
              <a:gd name="T92" fmla="*/ 2147483647 w 154"/>
              <a:gd name="T93" fmla="*/ 2147483647 h 162"/>
              <a:gd name="T94" fmla="*/ 2147483647 w 154"/>
              <a:gd name="T95" fmla="*/ 2147483647 h 162"/>
              <a:gd name="T96" fmla="*/ 2147483647 w 154"/>
              <a:gd name="T97" fmla="*/ 2147483647 h 16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4" h="162">
                <a:moveTo>
                  <a:pt x="6" y="20"/>
                </a:moveTo>
                <a:lnTo>
                  <a:pt x="6" y="20"/>
                </a:lnTo>
                <a:lnTo>
                  <a:pt x="28" y="20"/>
                </a:lnTo>
                <a:lnTo>
                  <a:pt x="28" y="36"/>
                </a:lnTo>
                <a:lnTo>
                  <a:pt x="6" y="36"/>
                </a:lnTo>
                <a:lnTo>
                  <a:pt x="6" y="20"/>
                </a:lnTo>
                <a:close/>
                <a:moveTo>
                  <a:pt x="34" y="32"/>
                </a:moveTo>
                <a:lnTo>
                  <a:pt x="34" y="0"/>
                </a:lnTo>
                <a:lnTo>
                  <a:pt x="28" y="0"/>
                </a:lnTo>
                <a:lnTo>
                  <a:pt x="28" y="8"/>
                </a:lnTo>
                <a:lnTo>
                  <a:pt x="6" y="8"/>
                </a:lnTo>
                <a:lnTo>
                  <a:pt x="6" y="0"/>
                </a:lnTo>
                <a:lnTo>
                  <a:pt x="0" y="0"/>
                </a:lnTo>
                <a:lnTo>
                  <a:pt x="0" y="162"/>
                </a:lnTo>
                <a:lnTo>
                  <a:pt x="6" y="162"/>
                </a:lnTo>
                <a:lnTo>
                  <a:pt x="6" y="154"/>
                </a:lnTo>
                <a:lnTo>
                  <a:pt x="28" y="154"/>
                </a:lnTo>
                <a:lnTo>
                  <a:pt x="28" y="162"/>
                </a:lnTo>
                <a:lnTo>
                  <a:pt x="34" y="162"/>
                </a:lnTo>
                <a:lnTo>
                  <a:pt x="34" y="138"/>
                </a:lnTo>
                <a:lnTo>
                  <a:pt x="120" y="138"/>
                </a:lnTo>
                <a:lnTo>
                  <a:pt x="120" y="162"/>
                </a:lnTo>
                <a:lnTo>
                  <a:pt x="128" y="162"/>
                </a:lnTo>
                <a:lnTo>
                  <a:pt x="128" y="154"/>
                </a:lnTo>
                <a:lnTo>
                  <a:pt x="148" y="154"/>
                </a:lnTo>
                <a:lnTo>
                  <a:pt x="148" y="162"/>
                </a:lnTo>
                <a:lnTo>
                  <a:pt x="154" y="162"/>
                </a:lnTo>
                <a:lnTo>
                  <a:pt x="154" y="0"/>
                </a:lnTo>
                <a:lnTo>
                  <a:pt x="148" y="0"/>
                </a:lnTo>
                <a:lnTo>
                  <a:pt x="148" y="8"/>
                </a:lnTo>
                <a:lnTo>
                  <a:pt x="128" y="8"/>
                </a:lnTo>
                <a:lnTo>
                  <a:pt x="128" y="0"/>
                </a:lnTo>
                <a:lnTo>
                  <a:pt x="120" y="0"/>
                </a:lnTo>
                <a:lnTo>
                  <a:pt x="120" y="32"/>
                </a:lnTo>
                <a:lnTo>
                  <a:pt x="34" y="32"/>
                </a:lnTo>
                <a:close/>
                <a:moveTo>
                  <a:pt x="128" y="32"/>
                </a:moveTo>
                <a:lnTo>
                  <a:pt x="128" y="20"/>
                </a:lnTo>
                <a:lnTo>
                  <a:pt x="148" y="20"/>
                </a:lnTo>
                <a:lnTo>
                  <a:pt x="148" y="36"/>
                </a:lnTo>
                <a:lnTo>
                  <a:pt x="128" y="36"/>
                </a:lnTo>
                <a:lnTo>
                  <a:pt x="128" y="34"/>
                </a:lnTo>
                <a:lnTo>
                  <a:pt x="128" y="32"/>
                </a:lnTo>
                <a:close/>
                <a:moveTo>
                  <a:pt x="120" y="46"/>
                </a:moveTo>
                <a:lnTo>
                  <a:pt x="120" y="124"/>
                </a:lnTo>
                <a:lnTo>
                  <a:pt x="34" y="124"/>
                </a:lnTo>
                <a:lnTo>
                  <a:pt x="34" y="46"/>
                </a:lnTo>
                <a:lnTo>
                  <a:pt x="120" y="46"/>
                </a:lnTo>
                <a:close/>
                <a:moveTo>
                  <a:pt x="128" y="46"/>
                </a:moveTo>
                <a:lnTo>
                  <a:pt x="128" y="46"/>
                </a:lnTo>
                <a:lnTo>
                  <a:pt x="148" y="46"/>
                </a:lnTo>
                <a:lnTo>
                  <a:pt x="148" y="62"/>
                </a:lnTo>
                <a:lnTo>
                  <a:pt x="128" y="62"/>
                </a:lnTo>
                <a:lnTo>
                  <a:pt x="128" y="46"/>
                </a:lnTo>
                <a:close/>
                <a:moveTo>
                  <a:pt x="128" y="72"/>
                </a:moveTo>
                <a:lnTo>
                  <a:pt x="128" y="72"/>
                </a:lnTo>
                <a:lnTo>
                  <a:pt x="148" y="72"/>
                </a:lnTo>
                <a:lnTo>
                  <a:pt x="148" y="88"/>
                </a:lnTo>
                <a:lnTo>
                  <a:pt x="128" y="88"/>
                </a:lnTo>
                <a:lnTo>
                  <a:pt x="128" y="72"/>
                </a:lnTo>
                <a:close/>
                <a:moveTo>
                  <a:pt x="128" y="100"/>
                </a:moveTo>
                <a:lnTo>
                  <a:pt x="128" y="100"/>
                </a:lnTo>
                <a:lnTo>
                  <a:pt x="148" y="100"/>
                </a:lnTo>
                <a:lnTo>
                  <a:pt x="148" y="116"/>
                </a:lnTo>
                <a:lnTo>
                  <a:pt x="128" y="116"/>
                </a:lnTo>
                <a:lnTo>
                  <a:pt x="128" y="100"/>
                </a:lnTo>
                <a:close/>
                <a:moveTo>
                  <a:pt x="128" y="126"/>
                </a:moveTo>
                <a:lnTo>
                  <a:pt x="128" y="126"/>
                </a:lnTo>
                <a:lnTo>
                  <a:pt x="148" y="126"/>
                </a:lnTo>
                <a:lnTo>
                  <a:pt x="148" y="142"/>
                </a:lnTo>
                <a:lnTo>
                  <a:pt x="128" y="142"/>
                </a:lnTo>
                <a:lnTo>
                  <a:pt x="128" y="138"/>
                </a:lnTo>
                <a:lnTo>
                  <a:pt x="128" y="136"/>
                </a:lnTo>
                <a:lnTo>
                  <a:pt x="128" y="134"/>
                </a:lnTo>
                <a:lnTo>
                  <a:pt x="128" y="132"/>
                </a:lnTo>
                <a:lnTo>
                  <a:pt x="128" y="130"/>
                </a:lnTo>
                <a:lnTo>
                  <a:pt x="128" y="128"/>
                </a:lnTo>
                <a:lnTo>
                  <a:pt x="128" y="126"/>
                </a:lnTo>
                <a:close/>
                <a:moveTo>
                  <a:pt x="6" y="46"/>
                </a:moveTo>
                <a:lnTo>
                  <a:pt x="6" y="46"/>
                </a:lnTo>
                <a:lnTo>
                  <a:pt x="28" y="46"/>
                </a:lnTo>
                <a:lnTo>
                  <a:pt x="28" y="62"/>
                </a:lnTo>
                <a:lnTo>
                  <a:pt x="6" y="62"/>
                </a:lnTo>
                <a:lnTo>
                  <a:pt x="6" y="46"/>
                </a:lnTo>
                <a:close/>
                <a:moveTo>
                  <a:pt x="6" y="72"/>
                </a:moveTo>
                <a:lnTo>
                  <a:pt x="6" y="72"/>
                </a:lnTo>
                <a:lnTo>
                  <a:pt x="28" y="72"/>
                </a:lnTo>
                <a:lnTo>
                  <a:pt x="28" y="88"/>
                </a:lnTo>
                <a:lnTo>
                  <a:pt x="6" y="88"/>
                </a:lnTo>
                <a:lnTo>
                  <a:pt x="6" y="7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28" y="100"/>
                </a:lnTo>
                <a:lnTo>
                  <a:pt x="28" y="116"/>
                </a:lnTo>
                <a:lnTo>
                  <a:pt x="6" y="116"/>
                </a:lnTo>
                <a:lnTo>
                  <a:pt x="6" y="100"/>
                </a:lnTo>
                <a:close/>
                <a:moveTo>
                  <a:pt x="6" y="126"/>
                </a:moveTo>
                <a:lnTo>
                  <a:pt x="6" y="126"/>
                </a:lnTo>
                <a:lnTo>
                  <a:pt x="28" y="126"/>
                </a:lnTo>
                <a:lnTo>
                  <a:pt x="28" y="142"/>
                </a:lnTo>
                <a:lnTo>
                  <a:pt x="6" y="142"/>
                </a:lnTo>
                <a:lnTo>
                  <a:pt x="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8" name="Freeform 27"/>
          <p:cNvSpPr>
            <a:spLocks noEditPoints="1"/>
          </p:cNvSpPr>
          <p:nvPr/>
        </p:nvSpPr>
        <p:spPr bwMode="auto">
          <a:xfrm>
            <a:off x="3157538" y="1873250"/>
            <a:ext cx="515937" cy="568325"/>
          </a:xfrm>
          <a:custGeom>
            <a:avLst/>
            <a:gdLst>
              <a:gd name="T0" fmla="*/ 2147483647 w 188"/>
              <a:gd name="T1" fmla="*/ 2147483647 h 190"/>
              <a:gd name="T2" fmla="*/ 2147483647 w 188"/>
              <a:gd name="T3" fmla="*/ 2147483647 h 190"/>
              <a:gd name="T4" fmla="*/ 2147483647 w 188"/>
              <a:gd name="T5" fmla="*/ 2147483647 h 190"/>
              <a:gd name="T6" fmla="*/ 2147483647 w 188"/>
              <a:gd name="T7" fmla="*/ 2147483647 h 190"/>
              <a:gd name="T8" fmla="*/ 2147483647 w 188"/>
              <a:gd name="T9" fmla="*/ 2147483647 h 190"/>
              <a:gd name="T10" fmla="*/ 2147483647 w 188"/>
              <a:gd name="T11" fmla="*/ 2147483647 h 190"/>
              <a:gd name="T12" fmla="*/ 2147483647 w 188"/>
              <a:gd name="T13" fmla="*/ 2147483647 h 190"/>
              <a:gd name="T14" fmla="*/ 2147483647 w 188"/>
              <a:gd name="T15" fmla="*/ 2147483647 h 190"/>
              <a:gd name="T16" fmla="*/ 2147483647 w 188"/>
              <a:gd name="T17" fmla="*/ 2147483647 h 190"/>
              <a:gd name="T18" fmla="*/ 2147483647 w 188"/>
              <a:gd name="T19" fmla="*/ 2147483647 h 190"/>
              <a:gd name="T20" fmla="*/ 2147483647 w 188"/>
              <a:gd name="T21" fmla="*/ 2147483647 h 190"/>
              <a:gd name="T22" fmla="*/ 2147483647 w 188"/>
              <a:gd name="T23" fmla="*/ 2147483647 h 190"/>
              <a:gd name="T24" fmla="*/ 2147483647 w 188"/>
              <a:gd name="T25" fmla="*/ 2147483647 h 190"/>
              <a:gd name="T26" fmla="*/ 2147483647 w 188"/>
              <a:gd name="T27" fmla="*/ 2147483647 h 190"/>
              <a:gd name="T28" fmla="*/ 2147483647 w 188"/>
              <a:gd name="T29" fmla="*/ 2147483647 h 190"/>
              <a:gd name="T30" fmla="*/ 2147483647 w 188"/>
              <a:gd name="T31" fmla="*/ 2147483647 h 190"/>
              <a:gd name="T32" fmla="*/ 2147483647 w 188"/>
              <a:gd name="T33" fmla="*/ 2147483647 h 190"/>
              <a:gd name="T34" fmla="*/ 2147483647 w 188"/>
              <a:gd name="T35" fmla="*/ 2147483647 h 190"/>
              <a:gd name="T36" fmla="*/ 2147483647 w 188"/>
              <a:gd name="T37" fmla="*/ 2147483647 h 190"/>
              <a:gd name="T38" fmla="*/ 2147483647 w 188"/>
              <a:gd name="T39" fmla="*/ 2147483647 h 190"/>
              <a:gd name="T40" fmla="*/ 2147483647 w 188"/>
              <a:gd name="T41" fmla="*/ 2147483647 h 190"/>
              <a:gd name="T42" fmla="*/ 2147483647 w 188"/>
              <a:gd name="T43" fmla="*/ 2147483647 h 190"/>
              <a:gd name="T44" fmla="*/ 2147483647 w 188"/>
              <a:gd name="T45" fmla="*/ 2147483647 h 190"/>
              <a:gd name="T46" fmla="*/ 2147483647 w 188"/>
              <a:gd name="T47" fmla="*/ 2147483647 h 190"/>
              <a:gd name="T48" fmla="*/ 2147483647 w 188"/>
              <a:gd name="T49" fmla="*/ 2147483647 h 190"/>
              <a:gd name="T50" fmla="*/ 2147483647 w 188"/>
              <a:gd name="T51" fmla="*/ 2147483647 h 190"/>
              <a:gd name="T52" fmla="*/ 2147483647 w 188"/>
              <a:gd name="T53" fmla="*/ 2147483647 h 190"/>
              <a:gd name="T54" fmla="*/ 2147483647 w 188"/>
              <a:gd name="T55" fmla="*/ 2147483647 h 190"/>
              <a:gd name="T56" fmla="*/ 2147483647 w 188"/>
              <a:gd name="T57" fmla="*/ 2147483647 h 190"/>
              <a:gd name="T58" fmla="*/ 2147483647 w 188"/>
              <a:gd name="T59" fmla="*/ 2147483647 h 190"/>
              <a:gd name="T60" fmla="*/ 2147483647 w 188"/>
              <a:gd name="T61" fmla="*/ 2147483647 h 190"/>
              <a:gd name="T62" fmla="*/ 2147483647 w 188"/>
              <a:gd name="T63" fmla="*/ 2147483647 h 190"/>
              <a:gd name="T64" fmla="*/ 2147483647 w 188"/>
              <a:gd name="T65" fmla="*/ 2147483647 h 190"/>
              <a:gd name="T66" fmla="*/ 2147483647 w 188"/>
              <a:gd name="T67" fmla="*/ 2147483647 h 190"/>
              <a:gd name="T68" fmla="*/ 2147483647 w 188"/>
              <a:gd name="T69" fmla="*/ 2147483647 h 190"/>
              <a:gd name="T70" fmla="*/ 2147483647 w 188"/>
              <a:gd name="T71" fmla="*/ 2147483647 h 190"/>
              <a:gd name="T72" fmla="*/ 2147483647 w 188"/>
              <a:gd name="T73" fmla="*/ 2147483647 h 190"/>
              <a:gd name="T74" fmla="*/ 2147483647 w 188"/>
              <a:gd name="T75" fmla="*/ 2147483647 h 190"/>
              <a:gd name="T76" fmla="*/ 2147483647 w 188"/>
              <a:gd name="T77" fmla="*/ 2147483647 h 190"/>
              <a:gd name="T78" fmla="*/ 2147483647 w 188"/>
              <a:gd name="T79" fmla="*/ 2147483647 h 190"/>
              <a:gd name="T80" fmla="*/ 2147483647 w 188"/>
              <a:gd name="T81" fmla="*/ 2147483647 h 190"/>
              <a:gd name="T82" fmla="*/ 2147483647 w 188"/>
              <a:gd name="T83" fmla="*/ 2147483647 h 190"/>
              <a:gd name="T84" fmla="*/ 2147483647 w 188"/>
              <a:gd name="T85" fmla="*/ 2147483647 h 190"/>
              <a:gd name="T86" fmla="*/ 2147483647 w 188"/>
              <a:gd name="T87" fmla="*/ 2147483647 h 190"/>
              <a:gd name="T88" fmla="*/ 2147483647 w 188"/>
              <a:gd name="T89" fmla="*/ 2147483647 h 190"/>
              <a:gd name="T90" fmla="*/ 2147483647 w 188"/>
              <a:gd name="T91" fmla="*/ 2147483647 h 190"/>
              <a:gd name="T92" fmla="*/ 2147483647 w 188"/>
              <a:gd name="T93" fmla="*/ 2147483647 h 190"/>
              <a:gd name="T94" fmla="*/ 2147483647 w 188"/>
              <a:gd name="T95" fmla="*/ 2147483647 h 190"/>
              <a:gd name="T96" fmla="*/ 2147483647 w 188"/>
              <a:gd name="T97" fmla="*/ 2147483647 h 190"/>
              <a:gd name="T98" fmla="*/ 2147483647 w 188"/>
              <a:gd name="T99" fmla="*/ 2147483647 h 190"/>
              <a:gd name="T100" fmla="*/ 2147483647 w 188"/>
              <a:gd name="T101" fmla="*/ 2147483647 h 190"/>
              <a:gd name="T102" fmla="*/ 2147483647 w 188"/>
              <a:gd name="T103" fmla="*/ 2147483647 h 190"/>
              <a:gd name="T104" fmla="*/ 2147483647 w 188"/>
              <a:gd name="T105" fmla="*/ 2147483647 h 190"/>
              <a:gd name="T106" fmla="*/ 2147483647 w 188"/>
              <a:gd name="T107" fmla="*/ 2147483647 h 190"/>
              <a:gd name="T108" fmla="*/ 2147483647 w 188"/>
              <a:gd name="T109" fmla="*/ 2147483647 h 190"/>
              <a:gd name="T110" fmla="*/ 2147483647 w 188"/>
              <a:gd name="T111" fmla="*/ 2147483647 h 190"/>
              <a:gd name="T112" fmla="*/ 2147483647 w 188"/>
              <a:gd name="T113" fmla="*/ 2147483647 h 190"/>
              <a:gd name="T114" fmla="*/ 2147483647 w 188"/>
              <a:gd name="T115" fmla="*/ 2147483647 h 190"/>
              <a:gd name="T116" fmla="*/ 2147483647 w 188"/>
              <a:gd name="T117" fmla="*/ 2147483647 h 190"/>
              <a:gd name="T118" fmla="*/ 2147483647 w 188"/>
              <a:gd name="T119" fmla="*/ 2147483647 h 190"/>
              <a:gd name="T120" fmla="*/ 2147483647 w 188"/>
              <a:gd name="T121" fmla="*/ 2147483647 h 190"/>
              <a:gd name="T122" fmla="*/ 2147483647 w 188"/>
              <a:gd name="T123" fmla="*/ 2147483647 h 190"/>
              <a:gd name="T124" fmla="*/ 2147483647 w 188"/>
              <a:gd name="T125" fmla="*/ 2147483647 h 1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8" h="190">
                <a:moveTo>
                  <a:pt x="84" y="44"/>
                </a:moveTo>
                <a:lnTo>
                  <a:pt x="84" y="44"/>
                </a:lnTo>
                <a:lnTo>
                  <a:pt x="78" y="34"/>
                </a:lnTo>
                <a:lnTo>
                  <a:pt x="74" y="30"/>
                </a:lnTo>
                <a:lnTo>
                  <a:pt x="68" y="28"/>
                </a:lnTo>
                <a:lnTo>
                  <a:pt x="64" y="26"/>
                </a:lnTo>
                <a:lnTo>
                  <a:pt x="58" y="24"/>
                </a:lnTo>
                <a:lnTo>
                  <a:pt x="46" y="26"/>
                </a:lnTo>
                <a:lnTo>
                  <a:pt x="36" y="32"/>
                </a:lnTo>
                <a:lnTo>
                  <a:pt x="32" y="36"/>
                </a:lnTo>
                <a:lnTo>
                  <a:pt x="28" y="42"/>
                </a:lnTo>
                <a:lnTo>
                  <a:pt x="26" y="48"/>
                </a:lnTo>
                <a:lnTo>
                  <a:pt x="26" y="54"/>
                </a:lnTo>
                <a:lnTo>
                  <a:pt x="28" y="66"/>
                </a:lnTo>
                <a:lnTo>
                  <a:pt x="34" y="76"/>
                </a:lnTo>
                <a:lnTo>
                  <a:pt x="38" y="80"/>
                </a:lnTo>
                <a:lnTo>
                  <a:pt x="44" y="82"/>
                </a:lnTo>
                <a:lnTo>
                  <a:pt x="50" y="84"/>
                </a:lnTo>
                <a:lnTo>
                  <a:pt x="56" y="86"/>
                </a:lnTo>
                <a:lnTo>
                  <a:pt x="68" y="84"/>
                </a:lnTo>
                <a:lnTo>
                  <a:pt x="78" y="78"/>
                </a:lnTo>
                <a:lnTo>
                  <a:pt x="82" y="72"/>
                </a:lnTo>
                <a:lnTo>
                  <a:pt x="84" y="68"/>
                </a:lnTo>
                <a:lnTo>
                  <a:pt x="86" y="62"/>
                </a:lnTo>
                <a:lnTo>
                  <a:pt x="86" y="56"/>
                </a:lnTo>
                <a:lnTo>
                  <a:pt x="84" y="44"/>
                </a:lnTo>
                <a:close/>
                <a:moveTo>
                  <a:pt x="82" y="16"/>
                </a:moveTo>
                <a:lnTo>
                  <a:pt x="82" y="16"/>
                </a:lnTo>
                <a:lnTo>
                  <a:pt x="90" y="22"/>
                </a:lnTo>
                <a:lnTo>
                  <a:pt x="98" y="18"/>
                </a:lnTo>
                <a:lnTo>
                  <a:pt x="102" y="22"/>
                </a:lnTo>
                <a:lnTo>
                  <a:pt x="104" y="28"/>
                </a:lnTo>
                <a:lnTo>
                  <a:pt x="98" y="34"/>
                </a:lnTo>
                <a:lnTo>
                  <a:pt x="100" y="38"/>
                </a:lnTo>
                <a:lnTo>
                  <a:pt x="102" y="44"/>
                </a:lnTo>
                <a:lnTo>
                  <a:pt x="110" y="44"/>
                </a:lnTo>
                <a:lnTo>
                  <a:pt x="112" y="50"/>
                </a:lnTo>
                <a:lnTo>
                  <a:pt x="112" y="56"/>
                </a:lnTo>
                <a:lnTo>
                  <a:pt x="102" y="58"/>
                </a:lnTo>
                <a:lnTo>
                  <a:pt x="100" y="66"/>
                </a:lnTo>
                <a:lnTo>
                  <a:pt x="108" y="72"/>
                </a:lnTo>
                <a:lnTo>
                  <a:pt x="106" y="78"/>
                </a:lnTo>
                <a:lnTo>
                  <a:pt x="104" y="84"/>
                </a:lnTo>
                <a:lnTo>
                  <a:pt x="94" y="80"/>
                </a:lnTo>
                <a:lnTo>
                  <a:pt x="88" y="88"/>
                </a:lnTo>
                <a:lnTo>
                  <a:pt x="94" y="96"/>
                </a:lnTo>
                <a:lnTo>
                  <a:pt x="88" y="100"/>
                </a:lnTo>
                <a:lnTo>
                  <a:pt x="82" y="104"/>
                </a:lnTo>
                <a:lnTo>
                  <a:pt x="76" y="96"/>
                </a:lnTo>
                <a:lnTo>
                  <a:pt x="72" y="98"/>
                </a:lnTo>
                <a:lnTo>
                  <a:pt x="68" y="100"/>
                </a:lnTo>
                <a:lnTo>
                  <a:pt x="68" y="108"/>
                </a:lnTo>
                <a:lnTo>
                  <a:pt x="62" y="110"/>
                </a:lnTo>
                <a:lnTo>
                  <a:pt x="54" y="110"/>
                </a:lnTo>
                <a:lnTo>
                  <a:pt x="54" y="102"/>
                </a:lnTo>
                <a:lnTo>
                  <a:pt x="44" y="100"/>
                </a:lnTo>
                <a:lnTo>
                  <a:pt x="40" y="108"/>
                </a:lnTo>
                <a:lnTo>
                  <a:pt x="34" y="106"/>
                </a:lnTo>
                <a:lnTo>
                  <a:pt x="28" y="102"/>
                </a:lnTo>
                <a:lnTo>
                  <a:pt x="30" y="94"/>
                </a:lnTo>
                <a:lnTo>
                  <a:pt x="24" y="88"/>
                </a:lnTo>
                <a:lnTo>
                  <a:pt x="16" y="92"/>
                </a:lnTo>
                <a:lnTo>
                  <a:pt x="10" y="86"/>
                </a:lnTo>
                <a:lnTo>
                  <a:pt x="8" y="82"/>
                </a:lnTo>
                <a:lnTo>
                  <a:pt x="14" y="76"/>
                </a:lnTo>
                <a:lnTo>
                  <a:pt x="14" y="72"/>
                </a:lnTo>
                <a:lnTo>
                  <a:pt x="12" y="66"/>
                </a:lnTo>
                <a:lnTo>
                  <a:pt x="2" y="66"/>
                </a:lnTo>
                <a:lnTo>
                  <a:pt x="0" y="60"/>
                </a:lnTo>
                <a:lnTo>
                  <a:pt x="2" y="54"/>
                </a:lnTo>
                <a:lnTo>
                  <a:pt x="10" y="52"/>
                </a:lnTo>
                <a:lnTo>
                  <a:pt x="12" y="42"/>
                </a:lnTo>
                <a:lnTo>
                  <a:pt x="4" y="38"/>
                </a:lnTo>
                <a:lnTo>
                  <a:pt x="6" y="32"/>
                </a:lnTo>
                <a:lnTo>
                  <a:pt x="10" y="26"/>
                </a:lnTo>
                <a:lnTo>
                  <a:pt x="18" y="30"/>
                </a:lnTo>
                <a:lnTo>
                  <a:pt x="24" y="22"/>
                </a:lnTo>
                <a:lnTo>
                  <a:pt x="20" y="14"/>
                </a:lnTo>
                <a:lnTo>
                  <a:pt x="24" y="10"/>
                </a:lnTo>
                <a:lnTo>
                  <a:pt x="30" y="6"/>
                </a:lnTo>
                <a:lnTo>
                  <a:pt x="36" y="14"/>
                </a:lnTo>
                <a:lnTo>
                  <a:pt x="40" y="12"/>
                </a:lnTo>
                <a:lnTo>
                  <a:pt x="44" y="10"/>
                </a:lnTo>
                <a:lnTo>
                  <a:pt x="44" y="2"/>
                </a:lnTo>
                <a:lnTo>
                  <a:pt x="52" y="0"/>
                </a:lnTo>
                <a:lnTo>
                  <a:pt x="58" y="0"/>
                </a:lnTo>
                <a:lnTo>
                  <a:pt x="60" y="8"/>
                </a:lnTo>
                <a:lnTo>
                  <a:pt x="68" y="10"/>
                </a:lnTo>
                <a:lnTo>
                  <a:pt x="74" y="2"/>
                </a:lnTo>
                <a:lnTo>
                  <a:pt x="80" y="4"/>
                </a:lnTo>
                <a:lnTo>
                  <a:pt x="86" y="8"/>
                </a:lnTo>
                <a:lnTo>
                  <a:pt x="82" y="16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4" y="114"/>
                </a:lnTo>
                <a:lnTo>
                  <a:pt x="150" y="110"/>
                </a:lnTo>
                <a:lnTo>
                  <a:pt x="144" y="106"/>
                </a:lnTo>
                <a:lnTo>
                  <a:pt x="138" y="104"/>
                </a:lnTo>
                <a:lnTo>
                  <a:pt x="132" y="104"/>
                </a:lnTo>
                <a:lnTo>
                  <a:pt x="122" y="106"/>
                </a:lnTo>
                <a:lnTo>
                  <a:pt x="112" y="112"/>
                </a:lnTo>
                <a:lnTo>
                  <a:pt x="108" y="116"/>
                </a:lnTo>
                <a:lnTo>
                  <a:pt x="104" y="122"/>
                </a:lnTo>
                <a:lnTo>
                  <a:pt x="102" y="128"/>
                </a:lnTo>
                <a:lnTo>
                  <a:pt x="102" y="134"/>
                </a:lnTo>
                <a:lnTo>
                  <a:pt x="104" y="146"/>
                </a:lnTo>
                <a:lnTo>
                  <a:pt x="110" y="156"/>
                </a:lnTo>
                <a:lnTo>
                  <a:pt x="114" y="160"/>
                </a:lnTo>
                <a:lnTo>
                  <a:pt x="120" y="162"/>
                </a:lnTo>
                <a:lnTo>
                  <a:pt x="126" y="164"/>
                </a:lnTo>
                <a:lnTo>
                  <a:pt x="132" y="164"/>
                </a:lnTo>
                <a:lnTo>
                  <a:pt x="142" y="162"/>
                </a:lnTo>
                <a:lnTo>
                  <a:pt x="152" y="156"/>
                </a:lnTo>
                <a:lnTo>
                  <a:pt x="156" y="152"/>
                </a:lnTo>
                <a:lnTo>
                  <a:pt x="160" y="146"/>
                </a:lnTo>
                <a:lnTo>
                  <a:pt x="162" y="142"/>
                </a:lnTo>
                <a:lnTo>
                  <a:pt x="162" y="136"/>
                </a:lnTo>
                <a:lnTo>
                  <a:pt x="160" y="124"/>
                </a:lnTo>
                <a:close/>
                <a:moveTo>
                  <a:pt x="158" y="96"/>
                </a:moveTo>
                <a:lnTo>
                  <a:pt x="158" y="96"/>
                </a:lnTo>
                <a:lnTo>
                  <a:pt x="164" y="102"/>
                </a:lnTo>
                <a:lnTo>
                  <a:pt x="172" y="98"/>
                </a:lnTo>
                <a:lnTo>
                  <a:pt x="178" y="102"/>
                </a:lnTo>
                <a:lnTo>
                  <a:pt x="180" y="108"/>
                </a:lnTo>
                <a:lnTo>
                  <a:pt x="174" y="114"/>
                </a:lnTo>
                <a:lnTo>
                  <a:pt x="176" y="118"/>
                </a:lnTo>
                <a:lnTo>
                  <a:pt x="176" y="122"/>
                </a:lnTo>
                <a:lnTo>
                  <a:pt x="186" y="122"/>
                </a:lnTo>
                <a:lnTo>
                  <a:pt x="188" y="130"/>
                </a:lnTo>
                <a:lnTo>
                  <a:pt x="188" y="136"/>
                </a:lnTo>
                <a:lnTo>
                  <a:pt x="178" y="138"/>
                </a:lnTo>
                <a:lnTo>
                  <a:pt x="176" y="146"/>
                </a:lnTo>
                <a:lnTo>
                  <a:pt x="184" y="152"/>
                </a:lnTo>
                <a:lnTo>
                  <a:pt x="182" y="158"/>
                </a:lnTo>
                <a:lnTo>
                  <a:pt x="178" y="164"/>
                </a:lnTo>
                <a:lnTo>
                  <a:pt x="170" y="160"/>
                </a:lnTo>
                <a:lnTo>
                  <a:pt x="164" y="168"/>
                </a:lnTo>
                <a:lnTo>
                  <a:pt x="170" y="176"/>
                </a:lnTo>
                <a:lnTo>
                  <a:pt x="164" y="180"/>
                </a:lnTo>
                <a:lnTo>
                  <a:pt x="158" y="182"/>
                </a:lnTo>
                <a:lnTo>
                  <a:pt x="152" y="176"/>
                </a:lnTo>
                <a:lnTo>
                  <a:pt x="148" y="178"/>
                </a:lnTo>
                <a:lnTo>
                  <a:pt x="144" y="178"/>
                </a:lnTo>
                <a:lnTo>
                  <a:pt x="144" y="188"/>
                </a:lnTo>
                <a:lnTo>
                  <a:pt x="136" y="190"/>
                </a:lnTo>
                <a:lnTo>
                  <a:pt x="130" y="190"/>
                </a:lnTo>
                <a:lnTo>
                  <a:pt x="128" y="180"/>
                </a:lnTo>
                <a:lnTo>
                  <a:pt x="120" y="178"/>
                </a:lnTo>
                <a:lnTo>
                  <a:pt x="116" y="186"/>
                </a:lnTo>
                <a:lnTo>
                  <a:pt x="108" y="184"/>
                </a:lnTo>
                <a:lnTo>
                  <a:pt x="104" y="182"/>
                </a:lnTo>
                <a:lnTo>
                  <a:pt x="106" y="172"/>
                </a:lnTo>
                <a:lnTo>
                  <a:pt x="100" y="166"/>
                </a:lnTo>
                <a:lnTo>
                  <a:pt x="92" y="172"/>
                </a:lnTo>
                <a:lnTo>
                  <a:pt x="86" y="166"/>
                </a:lnTo>
                <a:lnTo>
                  <a:pt x="84" y="160"/>
                </a:lnTo>
                <a:lnTo>
                  <a:pt x="90" y="154"/>
                </a:lnTo>
                <a:lnTo>
                  <a:pt x="88" y="150"/>
                </a:lnTo>
                <a:lnTo>
                  <a:pt x="88" y="146"/>
                </a:lnTo>
                <a:lnTo>
                  <a:pt x="78" y="146"/>
                </a:lnTo>
                <a:lnTo>
                  <a:pt x="76" y="140"/>
                </a:lnTo>
                <a:lnTo>
                  <a:pt x="76" y="132"/>
                </a:lnTo>
                <a:lnTo>
                  <a:pt x="86" y="132"/>
                </a:lnTo>
                <a:lnTo>
                  <a:pt x="88" y="122"/>
                </a:lnTo>
                <a:lnTo>
                  <a:pt x="80" y="118"/>
                </a:lnTo>
                <a:lnTo>
                  <a:pt x="82" y="110"/>
                </a:lnTo>
                <a:lnTo>
                  <a:pt x="84" y="106"/>
                </a:lnTo>
                <a:lnTo>
                  <a:pt x="94" y="108"/>
                </a:lnTo>
                <a:lnTo>
                  <a:pt x="100" y="102"/>
                </a:lnTo>
                <a:lnTo>
                  <a:pt x="94" y="94"/>
                </a:lnTo>
                <a:lnTo>
                  <a:pt x="100" y="88"/>
                </a:lnTo>
                <a:lnTo>
                  <a:pt x="106" y="86"/>
                </a:lnTo>
                <a:lnTo>
                  <a:pt x="112" y="92"/>
                </a:lnTo>
                <a:lnTo>
                  <a:pt x="116" y="92"/>
                </a:lnTo>
                <a:lnTo>
                  <a:pt x="120" y="90"/>
                </a:lnTo>
                <a:lnTo>
                  <a:pt x="120" y="80"/>
                </a:lnTo>
                <a:lnTo>
                  <a:pt x="126" y="78"/>
                </a:lnTo>
                <a:lnTo>
                  <a:pt x="134" y="80"/>
                </a:lnTo>
                <a:lnTo>
                  <a:pt x="136" y="88"/>
                </a:lnTo>
                <a:lnTo>
                  <a:pt x="144" y="90"/>
                </a:lnTo>
                <a:lnTo>
                  <a:pt x="148" y="82"/>
                </a:lnTo>
                <a:lnTo>
                  <a:pt x="156" y="84"/>
                </a:lnTo>
                <a:lnTo>
                  <a:pt x="160" y="88"/>
                </a:lnTo>
                <a:lnTo>
                  <a:pt x="158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9" name="Freeform 28"/>
          <p:cNvSpPr>
            <a:spLocks noEditPoints="1"/>
          </p:cNvSpPr>
          <p:nvPr/>
        </p:nvSpPr>
        <p:spPr bwMode="auto">
          <a:xfrm>
            <a:off x="3948113" y="3536950"/>
            <a:ext cx="473075" cy="550863"/>
          </a:xfrm>
          <a:custGeom>
            <a:avLst/>
            <a:gdLst>
              <a:gd name="T0" fmla="*/ 2147483647 w 172"/>
              <a:gd name="T1" fmla="*/ 2147483647 h 184"/>
              <a:gd name="T2" fmla="*/ 2147483647 w 172"/>
              <a:gd name="T3" fmla="*/ 2147483647 h 184"/>
              <a:gd name="T4" fmla="*/ 2147483647 w 172"/>
              <a:gd name="T5" fmla="*/ 2147483647 h 184"/>
              <a:gd name="T6" fmla="*/ 2147483647 w 172"/>
              <a:gd name="T7" fmla="*/ 2147483647 h 184"/>
              <a:gd name="T8" fmla="*/ 2147483647 w 172"/>
              <a:gd name="T9" fmla="*/ 2147483647 h 184"/>
              <a:gd name="T10" fmla="*/ 2147483647 w 172"/>
              <a:gd name="T11" fmla="*/ 2147483647 h 184"/>
              <a:gd name="T12" fmla="*/ 2147483647 w 172"/>
              <a:gd name="T13" fmla="*/ 2147483647 h 184"/>
              <a:gd name="T14" fmla="*/ 2147483647 w 172"/>
              <a:gd name="T15" fmla="*/ 2147483647 h 184"/>
              <a:gd name="T16" fmla="*/ 2147483647 w 172"/>
              <a:gd name="T17" fmla="*/ 2147483647 h 184"/>
              <a:gd name="T18" fmla="*/ 2147483647 w 172"/>
              <a:gd name="T19" fmla="*/ 2147483647 h 184"/>
              <a:gd name="T20" fmla="*/ 2147483647 w 172"/>
              <a:gd name="T21" fmla="*/ 2147483647 h 184"/>
              <a:gd name="T22" fmla="*/ 2147483647 w 172"/>
              <a:gd name="T23" fmla="*/ 2147483647 h 184"/>
              <a:gd name="T24" fmla="*/ 2147483647 w 172"/>
              <a:gd name="T25" fmla="*/ 2147483647 h 184"/>
              <a:gd name="T26" fmla="*/ 2147483647 w 172"/>
              <a:gd name="T27" fmla="*/ 2147483647 h 184"/>
              <a:gd name="T28" fmla="*/ 2147483647 w 172"/>
              <a:gd name="T29" fmla="*/ 2147483647 h 184"/>
              <a:gd name="T30" fmla="*/ 2147483647 w 172"/>
              <a:gd name="T31" fmla="*/ 2147483647 h 184"/>
              <a:gd name="T32" fmla="*/ 2147483647 w 172"/>
              <a:gd name="T33" fmla="*/ 2147483647 h 184"/>
              <a:gd name="T34" fmla="*/ 2147483647 w 172"/>
              <a:gd name="T35" fmla="*/ 2147483647 h 184"/>
              <a:gd name="T36" fmla="*/ 2147483647 w 172"/>
              <a:gd name="T37" fmla="*/ 2147483647 h 184"/>
              <a:gd name="T38" fmla="*/ 2147483647 w 172"/>
              <a:gd name="T39" fmla="*/ 2147483647 h 184"/>
              <a:gd name="T40" fmla="*/ 2147483647 w 172"/>
              <a:gd name="T41" fmla="*/ 2147483647 h 184"/>
              <a:gd name="T42" fmla="*/ 2147483647 w 172"/>
              <a:gd name="T43" fmla="*/ 2147483647 h 184"/>
              <a:gd name="T44" fmla="*/ 2147483647 w 172"/>
              <a:gd name="T45" fmla="*/ 2147483647 h 184"/>
              <a:gd name="T46" fmla="*/ 2147483647 w 172"/>
              <a:gd name="T47" fmla="*/ 2147483647 h 184"/>
              <a:gd name="T48" fmla="*/ 2147483647 w 172"/>
              <a:gd name="T49" fmla="*/ 2147483647 h 184"/>
              <a:gd name="T50" fmla="*/ 2147483647 w 172"/>
              <a:gd name="T51" fmla="*/ 2147483647 h 184"/>
              <a:gd name="T52" fmla="*/ 2147483647 w 172"/>
              <a:gd name="T53" fmla="*/ 2147483647 h 184"/>
              <a:gd name="T54" fmla="*/ 2147483647 w 172"/>
              <a:gd name="T55" fmla="*/ 2147483647 h 184"/>
              <a:gd name="T56" fmla="*/ 2147483647 w 172"/>
              <a:gd name="T57" fmla="*/ 2147483647 h 184"/>
              <a:gd name="T58" fmla="*/ 2147483647 w 172"/>
              <a:gd name="T59" fmla="*/ 2147483647 h 184"/>
              <a:gd name="T60" fmla="*/ 2147483647 w 172"/>
              <a:gd name="T61" fmla="*/ 2147483647 h 184"/>
              <a:gd name="T62" fmla="*/ 2147483647 w 172"/>
              <a:gd name="T63" fmla="*/ 2147483647 h 184"/>
              <a:gd name="T64" fmla="*/ 2147483647 w 172"/>
              <a:gd name="T65" fmla="*/ 2147483647 h 184"/>
              <a:gd name="T66" fmla="*/ 2147483647 w 172"/>
              <a:gd name="T67" fmla="*/ 2147483647 h 184"/>
              <a:gd name="T68" fmla="*/ 2147483647 w 172"/>
              <a:gd name="T69" fmla="*/ 2147483647 h 184"/>
              <a:gd name="T70" fmla="*/ 2147483647 w 172"/>
              <a:gd name="T71" fmla="*/ 2147483647 h 184"/>
              <a:gd name="T72" fmla="*/ 2147483647 w 172"/>
              <a:gd name="T73" fmla="*/ 2147483647 h 184"/>
              <a:gd name="T74" fmla="*/ 2147483647 w 172"/>
              <a:gd name="T75" fmla="*/ 2147483647 h 184"/>
              <a:gd name="T76" fmla="*/ 2147483647 w 172"/>
              <a:gd name="T77" fmla="*/ 2147483647 h 184"/>
              <a:gd name="T78" fmla="*/ 2147483647 w 172"/>
              <a:gd name="T79" fmla="*/ 2147483647 h 184"/>
              <a:gd name="T80" fmla="*/ 2147483647 w 172"/>
              <a:gd name="T81" fmla="*/ 2147483647 h 184"/>
              <a:gd name="T82" fmla="*/ 2147483647 w 172"/>
              <a:gd name="T83" fmla="*/ 2147483647 h 184"/>
              <a:gd name="T84" fmla="*/ 2147483647 w 172"/>
              <a:gd name="T85" fmla="*/ 2147483647 h 184"/>
              <a:gd name="T86" fmla="*/ 2147483647 w 172"/>
              <a:gd name="T87" fmla="*/ 2147483647 h 184"/>
              <a:gd name="T88" fmla="*/ 2147483647 w 172"/>
              <a:gd name="T89" fmla="*/ 2147483647 h 184"/>
              <a:gd name="T90" fmla="*/ 2147483647 w 172"/>
              <a:gd name="T91" fmla="*/ 2147483647 h 184"/>
              <a:gd name="T92" fmla="*/ 2147483647 w 172"/>
              <a:gd name="T93" fmla="*/ 2147483647 h 184"/>
              <a:gd name="T94" fmla="*/ 2147483647 w 172"/>
              <a:gd name="T95" fmla="*/ 2147483647 h 184"/>
              <a:gd name="T96" fmla="*/ 2147483647 w 172"/>
              <a:gd name="T97" fmla="*/ 2147483647 h 184"/>
              <a:gd name="T98" fmla="*/ 2147483647 w 172"/>
              <a:gd name="T99" fmla="*/ 2147483647 h 184"/>
              <a:gd name="T100" fmla="*/ 2147483647 w 172"/>
              <a:gd name="T101" fmla="*/ 2147483647 h 184"/>
              <a:gd name="T102" fmla="*/ 2147483647 w 172"/>
              <a:gd name="T103" fmla="*/ 2147483647 h 184"/>
              <a:gd name="T104" fmla="*/ 2147483647 w 172"/>
              <a:gd name="T105" fmla="*/ 2147483647 h 184"/>
              <a:gd name="T106" fmla="*/ 2147483647 w 172"/>
              <a:gd name="T107" fmla="*/ 2147483647 h 184"/>
              <a:gd name="T108" fmla="*/ 2147483647 w 172"/>
              <a:gd name="T109" fmla="*/ 2147483647 h 184"/>
              <a:gd name="T110" fmla="*/ 2147483647 w 172"/>
              <a:gd name="T111" fmla="*/ 2147483647 h 184"/>
              <a:gd name="T112" fmla="*/ 2147483647 w 172"/>
              <a:gd name="T113" fmla="*/ 2147483647 h 184"/>
              <a:gd name="T114" fmla="*/ 2147483647 w 172"/>
              <a:gd name="T115" fmla="*/ 2147483647 h 184"/>
              <a:gd name="T116" fmla="*/ 2147483647 w 172"/>
              <a:gd name="T117" fmla="*/ 2147483647 h 1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2" h="184">
                <a:moveTo>
                  <a:pt x="36" y="80"/>
                </a:moveTo>
                <a:lnTo>
                  <a:pt x="36" y="80"/>
                </a:lnTo>
                <a:lnTo>
                  <a:pt x="42" y="76"/>
                </a:lnTo>
                <a:lnTo>
                  <a:pt x="42" y="70"/>
                </a:lnTo>
                <a:lnTo>
                  <a:pt x="46" y="68"/>
                </a:lnTo>
                <a:lnTo>
                  <a:pt x="50" y="74"/>
                </a:lnTo>
                <a:lnTo>
                  <a:pt x="56" y="74"/>
                </a:lnTo>
                <a:lnTo>
                  <a:pt x="56" y="66"/>
                </a:lnTo>
                <a:lnTo>
                  <a:pt x="62" y="66"/>
                </a:lnTo>
                <a:lnTo>
                  <a:pt x="62" y="74"/>
                </a:lnTo>
                <a:lnTo>
                  <a:pt x="68" y="74"/>
                </a:lnTo>
                <a:lnTo>
                  <a:pt x="72" y="68"/>
                </a:lnTo>
                <a:lnTo>
                  <a:pt x="76" y="70"/>
                </a:lnTo>
                <a:lnTo>
                  <a:pt x="76" y="76"/>
                </a:lnTo>
                <a:lnTo>
                  <a:pt x="82" y="80"/>
                </a:lnTo>
                <a:lnTo>
                  <a:pt x="86" y="74"/>
                </a:lnTo>
                <a:lnTo>
                  <a:pt x="90" y="76"/>
                </a:lnTo>
                <a:lnTo>
                  <a:pt x="88" y="82"/>
                </a:lnTo>
                <a:lnTo>
                  <a:pt x="92" y="86"/>
                </a:lnTo>
                <a:lnTo>
                  <a:pt x="98" y="82"/>
                </a:lnTo>
                <a:lnTo>
                  <a:pt x="102" y="86"/>
                </a:lnTo>
                <a:lnTo>
                  <a:pt x="98" y="92"/>
                </a:lnTo>
                <a:lnTo>
                  <a:pt x="102" y="96"/>
                </a:lnTo>
                <a:lnTo>
                  <a:pt x="108" y="94"/>
                </a:lnTo>
                <a:lnTo>
                  <a:pt x="110" y="98"/>
                </a:lnTo>
                <a:lnTo>
                  <a:pt x="104" y="102"/>
                </a:lnTo>
                <a:lnTo>
                  <a:pt x="108" y="108"/>
                </a:lnTo>
                <a:lnTo>
                  <a:pt x="114" y="108"/>
                </a:lnTo>
                <a:lnTo>
                  <a:pt x="116" y="112"/>
                </a:lnTo>
                <a:lnTo>
                  <a:pt x="110" y="116"/>
                </a:lnTo>
                <a:lnTo>
                  <a:pt x="110" y="122"/>
                </a:lnTo>
                <a:lnTo>
                  <a:pt x="118" y="122"/>
                </a:lnTo>
                <a:lnTo>
                  <a:pt x="118" y="128"/>
                </a:lnTo>
                <a:lnTo>
                  <a:pt x="110" y="128"/>
                </a:lnTo>
                <a:lnTo>
                  <a:pt x="110" y="134"/>
                </a:lnTo>
                <a:lnTo>
                  <a:pt x="116" y="138"/>
                </a:lnTo>
                <a:lnTo>
                  <a:pt x="114" y="142"/>
                </a:lnTo>
                <a:lnTo>
                  <a:pt x="108" y="142"/>
                </a:lnTo>
                <a:lnTo>
                  <a:pt x="104" y="148"/>
                </a:lnTo>
                <a:lnTo>
                  <a:pt x="110" y="152"/>
                </a:lnTo>
                <a:lnTo>
                  <a:pt x="108" y="156"/>
                </a:lnTo>
                <a:lnTo>
                  <a:pt x="102" y="154"/>
                </a:lnTo>
                <a:lnTo>
                  <a:pt x="98" y="158"/>
                </a:lnTo>
                <a:lnTo>
                  <a:pt x="102" y="164"/>
                </a:lnTo>
                <a:lnTo>
                  <a:pt x="98" y="168"/>
                </a:lnTo>
                <a:lnTo>
                  <a:pt x="92" y="164"/>
                </a:lnTo>
                <a:lnTo>
                  <a:pt x="88" y="168"/>
                </a:lnTo>
                <a:lnTo>
                  <a:pt x="90" y="174"/>
                </a:lnTo>
                <a:lnTo>
                  <a:pt x="86" y="178"/>
                </a:lnTo>
                <a:lnTo>
                  <a:pt x="82" y="172"/>
                </a:lnTo>
                <a:lnTo>
                  <a:pt x="76" y="174"/>
                </a:lnTo>
                <a:lnTo>
                  <a:pt x="76" y="182"/>
                </a:lnTo>
                <a:lnTo>
                  <a:pt x="72" y="182"/>
                </a:lnTo>
                <a:lnTo>
                  <a:pt x="68" y="176"/>
                </a:lnTo>
                <a:lnTo>
                  <a:pt x="62" y="176"/>
                </a:lnTo>
                <a:lnTo>
                  <a:pt x="62" y="184"/>
                </a:lnTo>
                <a:lnTo>
                  <a:pt x="56" y="184"/>
                </a:lnTo>
                <a:lnTo>
                  <a:pt x="56" y="176"/>
                </a:lnTo>
                <a:lnTo>
                  <a:pt x="50" y="176"/>
                </a:lnTo>
                <a:lnTo>
                  <a:pt x="46" y="182"/>
                </a:lnTo>
                <a:lnTo>
                  <a:pt x="42" y="182"/>
                </a:lnTo>
                <a:lnTo>
                  <a:pt x="42" y="174"/>
                </a:lnTo>
                <a:lnTo>
                  <a:pt x="36" y="172"/>
                </a:lnTo>
                <a:lnTo>
                  <a:pt x="32" y="178"/>
                </a:lnTo>
                <a:lnTo>
                  <a:pt x="28" y="174"/>
                </a:lnTo>
                <a:lnTo>
                  <a:pt x="30" y="168"/>
                </a:lnTo>
                <a:lnTo>
                  <a:pt x="26" y="164"/>
                </a:lnTo>
                <a:lnTo>
                  <a:pt x="20" y="168"/>
                </a:lnTo>
                <a:lnTo>
                  <a:pt x="16" y="164"/>
                </a:lnTo>
                <a:lnTo>
                  <a:pt x="20" y="158"/>
                </a:lnTo>
                <a:lnTo>
                  <a:pt x="16" y="154"/>
                </a:lnTo>
                <a:lnTo>
                  <a:pt x="10" y="156"/>
                </a:lnTo>
                <a:lnTo>
                  <a:pt x="6" y="152"/>
                </a:lnTo>
                <a:lnTo>
                  <a:pt x="12" y="148"/>
                </a:lnTo>
                <a:lnTo>
                  <a:pt x="10" y="142"/>
                </a:lnTo>
                <a:lnTo>
                  <a:pt x="2" y="142"/>
                </a:lnTo>
                <a:lnTo>
                  <a:pt x="2" y="138"/>
                </a:lnTo>
                <a:lnTo>
                  <a:pt x="8" y="134"/>
                </a:lnTo>
                <a:lnTo>
                  <a:pt x="8" y="128"/>
                </a:lnTo>
                <a:lnTo>
                  <a:pt x="0" y="128"/>
                </a:lnTo>
                <a:lnTo>
                  <a:pt x="0" y="122"/>
                </a:lnTo>
                <a:lnTo>
                  <a:pt x="8" y="122"/>
                </a:lnTo>
                <a:lnTo>
                  <a:pt x="8" y="116"/>
                </a:lnTo>
                <a:lnTo>
                  <a:pt x="2" y="112"/>
                </a:lnTo>
                <a:lnTo>
                  <a:pt x="2" y="108"/>
                </a:lnTo>
                <a:lnTo>
                  <a:pt x="10" y="108"/>
                </a:lnTo>
                <a:lnTo>
                  <a:pt x="12" y="102"/>
                </a:lnTo>
                <a:lnTo>
                  <a:pt x="6" y="98"/>
                </a:lnTo>
                <a:lnTo>
                  <a:pt x="10" y="94"/>
                </a:lnTo>
                <a:lnTo>
                  <a:pt x="16" y="96"/>
                </a:lnTo>
                <a:lnTo>
                  <a:pt x="20" y="92"/>
                </a:lnTo>
                <a:lnTo>
                  <a:pt x="16" y="86"/>
                </a:lnTo>
                <a:lnTo>
                  <a:pt x="20" y="82"/>
                </a:lnTo>
                <a:lnTo>
                  <a:pt x="26" y="86"/>
                </a:lnTo>
                <a:lnTo>
                  <a:pt x="30" y="82"/>
                </a:lnTo>
                <a:lnTo>
                  <a:pt x="28" y="76"/>
                </a:lnTo>
                <a:lnTo>
                  <a:pt x="32" y="74"/>
                </a:lnTo>
                <a:lnTo>
                  <a:pt x="36" y="80"/>
                </a:lnTo>
                <a:close/>
                <a:moveTo>
                  <a:pt x="106" y="12"/>
                </a:moveTo>
                <a:lnTo>
                  <a:pt x="102" y="6"/>
                </a:lnTo>
                <a:lnTo>
                  <a:pt x="98" y="8"/>
                </a:lnTo>
                <a:lnTo>
                  <a:pt x="102" y="14"/>
                </a:lnTo>
                <a:lnTo>
                  <a:pt x="98" y="18"/>
                </a:lnTo>
                <a:lnTo>
                  <a:pt x="92" y="14"/>
                </a:lnTo>
                <a:lnTo>
                  <a:pt x="90" y="18"/>
                </a:lnTo>
                <a:lnTo>
                  <a:pt x="94" y="22"/>
                </a:lnTo>
                <a:lnTo>
                  <a:pt x="90" y="26"/>
                </a:lnTo>
                <a:lnTo>
                  <a:pt x="86" y="24"/>
                </a:lnTo>
                <a:lnTo>
                  <a:pt x="84" y="28"/>
                </a:lnTo>
                <a:lnTo>
                  <a:pt x="88" y="30"/>
                </a:lnTo>
                <a:lnTo>
                  <a:pt x="86" y="36"/>
                </a:lnTo>
                <a:lnTo>
                  <a:pt x="80" y="34"/>
                </a:lnTo>
                <a:lnTo>
                  <a:pt x="80" y="38"/>
                </a:lnTo>
                <a:lnTo>
                  <a:pt x="86" y="40"/>
                </a:lnTo>
                <a:lnTo>
                  <a:pt x="84" y="46"/>
                </a:lnTo>
                <a:lnTo>
                  <a:pt x="80" y="46"/>
                </a:lnTo>
                <a:lnTo>
                  <a:pt x="80" y="50"/>
                </a:lnTo>
                <a:lnTo>
                  <a:pt x="86" y="52"/>
                </a:lnTo>
                <a:lnTo>
                  <a:pt x="86" y="56"/>
                </a:lnTo>
                <a:lnTo>
                  <a:pt x="80" y="58"/>
                </a:lnTo>
                <a:lnTo>
                  <a:pt x="82" y="62"/>
                </a:lnTo>
                <a:lnTo>
                  <a:pt x="88" y="62"/>
                </a:lnTo>
                <a:lnTo>
                  <a:pt x="90" y="66"/>
                </a:lnTo>
                <a:lnTo>
                  <a:pt x="86" y="70"/>
                </a:lnTo>
                <a:lnTo>
                  <a:pt x="88" y="74"/>
                </a:lnTo>
                <a:lnTo>
                  <a:pt x="92" y="70"/>
                </a:lnTo>
                <a:lnTo>
                  <a:pt x="96" y="74"/>
                </a:lnTo>
                <a:lnTo>
                  <a:pt x="92" y="80"/>
                </a:lnTo>
                <a:lnTo>
                  <a:pt x="96" y="82"/>
                </a:lnTo>
                <a:lnTo>
                  <a:pt x="100" y="78"/>
                </a:lnTo>
                <a:lnTo>
                  <a:pt x="104" y="82"/>
                </a:lnTo>
                <a:lnTo>
                  <a:pt x="102" y="86"/>
                </a:lnTo>
                <a:lnTo>
                  <a:pt x="106" y="88"/>
                </a:lnTo>
                <a:lnTo>
                  <a:pt x="108" y="84"/>
                </a:lnTo>
                <a:lnTo>
                  <a:pt x="114" y="86"/>
                </a:lnTo>
                <a:lnTo>
                  <a:pt x="114" y="92"/>
                </a:lnTo>
                <a:lnTo>
                  <a:pt x="118" y="92"/>
                </a:lnTo>
                <a:lnTo>
                  <a:pt x="120" y="86"/>
                </a:lnTo>
                <a:lnTo>
                  <a:pt x="124" y="88"/>
                </a:lnTo>
                <a:lnTo>
                  <a:pt x="126" y="94"/>
                </a:lnTo>
                <a:lnTo>
                  <a:pt x="130" y="94"/>
                </a:lnTo>
                <a:lnTo>
                  <a:pt x="130" y="88"/>
                </a:lnTo>
                <a:lnTo>
                  <a:pt x="134" y="86"/>
                </a:lnTo>
                <a:lnTo>
                  <a:pt x="138" y="92"/>
                </a:lnTo>
                <a:lnTo>
                  <a:pt x="140" y="90"/>
                </a:lnTo>
                <a:lnTo>
                  <a:pt x="140" y="84"/>
                </a:lnTo>
                <a:lnTo>
                  <a:pt x="144" y="82"/>
                </a:lnTo>
                <a:lnTo>
                  <a:pt x="148" y="88"/>
                </a:lnTo>
                <a:lnTo>
                  <a:pt x="152" y="84"/>
                </a:lnTo>
                <a:lnTo>
                  <a:pt x="150" y="80"/>
                </a:lnTo>
                <a:lnTo>
                  <a:pt x="152" y="76"/>
                </a:lnTo>
                <a:lnTo>
                  <a:pt x="158" y="80"/>
                </a:lnTo>
                <a:lnTo>
                  <a:pt x="160" y="76"/>
                </a:lnTo>
                <a:lnTo>
                  <a:pt x="156" y="72"/>
                </a:lnTo>
                <a:lnTo>
                  <a:pt x="160" y="68"/>
                </a:lnTo>
                <a:lnTo>
                  <a:pt x="166" y="70"/>
                </a:lnTo>
                <a:lnTo>
                  <a:pt x="168" y="66"/>
                </a:lnTo>
                <a:lnTo>
                  <a:pt x="162" y="64"/>
                </a:lnTo>
                <a:lnTo>
                  <a:pt x="164" y="58"/>
                </a:lnTo>
                <a:lnTo>
                  <a:pt x="170" y="60"/>
                </a:lnTo>
                <a:lnTo>
                  <a:pt x="170" y="56"/>
                </a:lnTo>
                <a:lnTo>
                  <a:pt x="166" y="54"/>
                </a:lnTo>
                <a:lnTo>
                  <a:pt x="166" y="48"/>
                </a:lnTo>
                <a:lnTo>
                  <a:pt x="172" y="48"/>
                </a:lnTo>
                <a:lnTo>
                  <a:pt x="172" y="44"/>
                </a:lnTo>
                <a:lnTo>
                  <a:pt x="166" y="42"/>
                </a:lnTo>
                <a:lnTo>
                  <a:pt x="164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2"/>
                </a:lnTo>
                <a:lnTo>
                  <a:pt x="160" y="28"/>
                </a:lnTo>
                <a:lnTo>
                  <a:pt x="166" y="24"/>
                </a:lnTo>
                <a:lnTo>
                  <a:pt x="164" y="20"/>
                </a:lnTo>
                <a:lnTo>
                  <a:pt x="158" y="24"/>
                </a:lnTo>
                <a:lnTo>
                  <a:pt x="154" y="20"/>
                </a:lnTo>
                <a:lnTo>
                  <a:pt x="158" y="14"/>
                </a:lnTo>
                <a:lnTo>
                  <a:pt x="156" y="12"/>
                </a:lnTo>
                <a:lnTo>
                  <a:pt x="150" y="16"/>
                </a:lnTo>
                <a:lnTo>
                  <a:pt x="146" y="12"/>
                </a:lnTo>
                <a:lnTo>
                  <a:pt x="148" y="8"/>
                </a:lnTo>
                <a:lnTo>
                  <a:pt x="146" y="6"/>
                </a:lnTo>
                <a:lnTo>
                  <a:pt x="142" y="10"/>
                </a:lnTo>
                <a:lnTo>
                  <a:pt x="138" y="8"/>
                </a:lnTo>
                <a:lnTo>
                  <a:pt x="138" y="2"/>
                </a:lnTo>
                <a:lnTo>
                  <a:pt x="134" y="2"/>
                </a:lnTo>
                <a:lnTo>
                  <a:pt x="132" y="6"/>
                </a:lnTo>
                <a:lnTo>
                  <a:pt x="126" y="6"/>
                </a:lnTo>
                <a:lnTo>
                  <a:pt x="126" y="0"/>
                </a:lnTo>
                <a:lnTo>
                  <a:pt x="122" y="0"/>
                </a:lnTo>
                <a:lnTo>
                  <a:pt x="120" y="6"/>
                </a:lnTo>
                <a:lnTo>
                  <a:pt x="116" y="8"/>
                </a:lnTo>
                <a:lnTo>
                  <a:pt x="114" y="2"/>
                </a:lnTo>
                <a:lnTo>
                  <a:pt x="110" y="4"/>
                </a:lnTo>
                <a:lnTo>
                  <a:pt x="110" y="10"/>
                </a:lnTo>
                <a:lnTo>
                  <a:pt x="106" y="12"/>
                </a:lnTo>
                <a:close/>
                <a:moveTo>
                  <a:pt x="118" y="34"/>
                </a:moveTo>
                <a:lnTo>
                  <a:pt x="118" y="34"/>
                </a:lnTo>
                <a:lnTo>
                  <a:pt x="124" y="32"/>
                </a:lnTo>
                <a:lnTo>
                  <a:pt x="128" y="34"/>
                </a:lnTo>
                <a:lnTo>
                  <a:pt x="134" y="36"/>
                </a:lnTo>
                <a:lnTo>
                  <a:pt x="138" y="40"/>
                </a:lnTo>
                <a:lnTo>
                  <a:pt x="140" y="46"/>
                </a:lnTo>
                <a:lnTo>
                  <a:pt x="138" y="50"/>
                </a:lnTo>
                <a:lnTo>
                  <a:pt x="136" y="56"/>
                </a:lnTo>
                <a:lnTo>
                  <a:pt x="132" y="60"/>
                </a:lnTo>
                <a:lnTo>
                  <a:pt x="128" y="60"/>
                </a:lnTo>
                <a:lnTo>
                  <a:pt x="122" y="60"/>
                </a:lnTo>
                <a:lnTo>
                  <a:pt x="116" y="58"/>
                </a:lnTo>
                <a:lnTo>
                  <a:pt x="114" y="54"/>
                </a:lnTo>
                <a:lnTo>
                  <a:pt x="112" y="48"/>
                </a:lnTo>
                <a:lnTo>
                  <a:pt x="112" y="44"/>
                </a:lnTo>
                <a:lnTo>
                  <a:pt x="114" y="38"/>
                </a:lnTo>
                <a:lnTo>
                  <a:pt x="118" y="34"/>
                </a:lnTo>
                <a:close/>
                <a:moveTo>
                  <a:pt x="128" y="38"/>
                </a:moveTo>
                <a:lnTo>
                  <a:pt x="128" y="38"/>
                </a:lnTo>
                <a:lnTo>
                  <a:pt x="132" y="40"/>
                </a:lnTo>
                <a:lnTo>
                  <a:pt x="134" y="42"/>
                </a:lnTo>
                <a:lnTo>
                  <a:pt x="136" y="46"/>
                </a:lnTo>
                <a:lnTo>
                  <a:pt x="134" y="50"/>
                </a:lnTo>
                <a:lnTo>
                  <a:pt x="134" y="52"/>
                </a:lnTo>
                <a:lnTo>
                  <a:pt x="130" y="56"/>
                </a:lnTo>
                <a:lnTo>
                  <a:pt x="126" y="56"/>
                </a:lnTo>
                <a:lnTo>
                  <a:pt x="122" y="56"/>
                </a:lnTo>
                <a:lnTo>
                  <a:pt x="120" y="54"/>
                </a:lnTo>
                <a:lnTo>
                  <a:pt x="116" y="52"/>
                </a:lnTo>
                <a:lnTo>
                  <a:pt x="116" y="48"/>
                </a:lnTo>
                <a:lnTo>
                  <a:pt x="116" y="44"/>
                </a:lnTo>
                <a:lnTo>
                  <a:pt x="118" y="40"/>
                </a:lnTo>
                <a:lnTo>
                  <a:pt x="120" y="38"/>
                </a:lnTo>
                <a:lnTo>
                  <a:pt x="124" y="38"/>
                </a:lnTo>
                <a:lnTo>
                  <a:pt x="128" y="38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20" y="20"/>
                </a:lnTo>
                <a:lnTo>
                  <a:pt x="110" y="22"/>
                </a:lnTo>
                <a:lnTo>
                  <a:pt x="102" y="30"/>
                </a:lnTo>
                <a:lnTo>
                  <a:pt x="98" y="40"/>
                </a:lnTo>
                <a:lnTo>
                  <a:pt x="98" y="52"/>
                </a:lnTo>
                <a:lnTo>
                  <a:pt x="102" y="62"/>
                </a:lnTo>
                <a:lnTo>
                  <a:pt x="110" y="70"/>
                </a:lnTo>
                <a:lnTo>
                  <a:pt x="118" y="74"/>
                </a:lnTo>
                <a:lnTo>
                  <a:pt x="130" y="74"/>
                </a:lnTo>
                <a:lnTo>
                  <a:pt x="140" y="70"/>
                </a:lnTo>
                <a:lnTo>
                  <a:pt x="148" y="64"/>
                </a:lnTo>
                <a:lnTo>
                  <a:pt x="152" y="54"/>
                </a:lnTo>
                <a:lnTo>
                  <a:pt x="154" y="42"/>
                </a:lnTo>
                <a:lnTo>
                  <a:pt x="150" y="32"/>
                </a:lnTo>
                <a:lnTo>
                  <a:pt x="142" y="24"/>
                </a:lnTo>
                <a:lnTo>
                  <a:pt x="132" y="20"/>
                </a:lnTo>
                <a:close/>
                <a:moveTo>
                  <a:pt x="52" y="112"/>
                </a:moveTo>
                <a:lnTo>
                  <a:pt x="52" y="112"/>
                </a:lnTo>
                <a:lnTo>
                  <a:pt x="48" y="116"/>
                </a:lnTo>
                <a:lnTo>
                  <a:pt x="46" y="122"/>
                </a:lnTo>
                <a:lnTo>
                  <a:pt x="44" y="126"/>
                </a:lnTo>
                <a:lnTo>
                  <a:pt x="46" y="132"/>
                </a:lnTo>
                <a:lnTo>
                  <a:pt x="50" y="136"/>
                </a:lnTo>
                <a:lnTo>
                  <a:pt x="56" y="138"/>
                </a:lnTo>
                <a:lnTo>
                  <a:pt x="60" y="140"/>
                </a:lnTo>
                <a:lnTo>
                  <a:pt x="66" y="138"/>
                </a:lnTo>
                <a:lnTo>
                  <a:pt x="70" y="134"/>
                </a:lnTo>
                <a:lnTo>
                  <a:pt x="72" y="128"/>
                </a:lnTo>
                <a:lnTo>
                  <a:pt x="72" y="124"/>
                </a:lnTo>
                <a:lnTo>
                  <a:pt x="72" y="118"/>
                </a:lnTo>
                <a:lnTo>
                  <a:pt x="68" y="114"/>
                </a:lnTo>
                <a:lnTo>
                  <a:pt x="62" y="112"/>
                </a:lnTo>
                <a:lnTo>
                  <a:pt x="58" y="112"/>
                </a:lnTo>
                <a:lnTo>
                  <a:pt x="52" y="112"/>
                </a:lnTo>
                <a:close/>
                <a:moveTo>
                  <a:pt x="62" y="116"/>
                </a:moveTo>
                <a:lnTo>
                  <a:pt x="62" y="116"/>
                </a:lnTo>
                <a:lnTo>
                  <a:pt x="58" y="116"/>
                </a:lnTo>
                <a:lnTo>
                  <a:pt x="54" y="116"/>
                </a:lnTo>
                <a:lnTo>
                  <a:pt x="50" y="120"/>
                </a:lnTo>
                <a:lnTo>
                  <a:pt x="50" y="122"/>
                </a:lnTo>
                <a:lnTo>
                  <a:pt x="50" y="126"/>
                </a:lnTo>
                <a:lnTo>
                  <a:pt x="50" y="130"/>
                </a:lnTo>
                <a:lnTo>
                  <a:pt x="52" y="134"/>
                </a:lnTo>
                <a:lnTo>
                  <a:pt x="56" y="134"/>
                </a:lnTo>
                <a:lnTo>
                  <a:pt x="60" y="134"/>
                </a:lnTo>
                <a:lnTo>
                  <a:pt x="64" y="134"/>
                </a:lnTo>
                <a:lnTo>
                  <a:pt x="66" y="132"/>
                </a:lnTo>
                <a:lnTo>
                  <a:pt x="68" y="128"/>
                </a:lnTo>
                <a:lnTo>
                  <a:pt x="68" y="124"/>
                </a:lnTo>
                <a:lnTo>
                  <a:pt x="68" y="120"/>
                </a:lnTo>
                <a:lnTo>
                  <a:pt x="64" y="118"/>
                </a:lnTo>
                <a:lnTo>
                  <a:pt x="62" y="116"/>
                </a:lnTo>
                <a:close/>
                <a:moveTo>
                  <a:pt x="68" y="90"/>
                </a:moveTo>
                <a:lnTo>
                  <a:pt x="68" y="90"/>
                </a:lnTo>
                <a:lnTo>
                  <a:pt x="62" y="90"/>
                </a:lnTo>
                <a:lnTo>
                  <a:pt x="54" y="90"/>
                </a:lnTo>
                <a:lnTo>
                  <a:pt x="48" y="92"/>
                </a:lnTo>
                <a:lnTo>
                  <a:pt x="40" y="94"/>
                </a:lnTo>
                <a:lnTo>
                  <a:pt x="36" y="98"/>
                </a:lnTo>
                <a:lnTo>
                  <a:pt x="30" y="104"/>
                </a:lnTo>
                <a:lnTo>
                  <a:pt x="26" y="110"/>
                </a:lnTo>
                <a:lnTo>
                  <a:pt x="24" y="116"/>
                </a:lnTo>
                <a:lnTo>
                  <a:pt x="24" y="122"/>
                </a:lnTo>
                <a:lnTo>
                  <a:pt x="24" y="130"/>
                </a:lnTo>
                <a:lnTo>
                  <a:pt x="24" y="136"/>
                </a:lnTo>
                <a:lnTo>
                  <a:pt x="28" y="144"/>
                </a:lnTo>
                <a:lnTo>
                  <a:pt x="32" y="148"/>
                </a:lnTo>
                <a:lnTo>
                  <a:pt x="38" y="154"/>
                </a:lnTo>
                <a:lnTo>
                  <a:pt x="44" y="158"/>
                </a:lnTo>
                <a:lnTo>
                  <a:pt x="50" y="160"/>
                </a:lnTo>
                <a:lnTo>
                  <a:pt x="56" y="160"/>
                </a:lnTo>
                <a:lnTo>
                  <a:pt x="64" y="160"/>
                </a:lnTo>
                <a:lnTo>
                  <a:pt x="70" y="160"/>
                </a:lnTo>
                <a:lnTo>
                  <a:pt x="76" y="156"/>
                </a:lnTo>
                <a:lnTo>
                  <a:pt x="82" y="152"/>
                </a:lnTo>
                <a:lnTo>
                  <a:pt x="88" y="146"/>
                </a:lnTo>
                <a:lnTo>
                  <a:pt x="92" y="140"/>
                </a:lnTo>
                <a:lnTo>
                  <a:pt x="94" y="134"/>
                </a:lnTo>
                <a:lnTo>
                  <a:pt x="94" y="128"/>
                </a:lnTo>
                <a:lnTo>
                  <a:pt x="94" y="120"/>
                </a:lnTo>
                <a:lnTo>
                  <a:pt x="92" y="114"/>
                </a:lnTo>
                <a:lnTo>
                  <a:pt x="90" y="108"/>
                </a:lnTo>
                <a:lnTo>
                  <a:pt x="86" y="102"/>
                </a:lnTo>
                <a:lnTo>
                  <a:pt x="80" y="96"/>
                </a:lnTo>
                <a:lnTo>
                  <a:pt x="74" y="92"/>
                </a:lnTo>
                <a:lnTo>
                  <a:pt x="6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0" name="Freeform 29"/>
          <p:cNvSpPr>
            <a:spLocks/>
          </p:cNvSpPr>
          <p:nvPr/>
        </p:nvSpPr>
        <p:spPr bwMode="auto">
          <a:xfrm>
            <a:off x="3146425" y="1071563"/>
            <a:ext cx="522288" cy="466725"/>
          </a:xfrm>
          <a:custGeom>
            <a:avLst/>
            <a:gdLst>
              <a:gd name="T0" fmla="*/ 2147483647 w 190"/>
              <a:gd name="T1" fmla="*/ 2147483647 h 156"/>
              <a:gd name="T2" fmla="*/ 2147483647 w 190"/>
              <a:gd name="T3" fmla="*/ 2147483647 h 156"/>
              <a:gd name="T4" fmla="*/ 2147483647 w 190"/>
              <a:gd name="T5" fmla="*/ 2147483647 h 156"/>
              <a:gd name="T6" fmla="*/ 2147483647 w 190"/>
              <a:gd name="T7" fmla="*/ 2147483647 h 156"/>
              <a:gd name="T8" fmla="*/ 2147483647 w 190"/>
              <a:gd name="T9" fmla="*/ 2147483647 h 156"/>
              <a:gd name="T10" fmla="*/ 0 w 190"/>
              <a:gd name="T11" fmla="*/ 2147483647 h 156"/>
              <a:gd name="T12" fmla="*/ 2147483647 w 190"/>
              <a:gd name="T13" fmla="*/ 2147483647 h 156"/>
              <a:gd name="T14" fmla="*/ 2147483647 w 190"/>
              <a:gd name="T15" fmla="*/ 2147483647 h 156"/>
              <a:gd name="T16" fmla="*/ 2147483647 w 190"/>
              <a:gd name="T17" fmla="*/ 2147483647 h 156"/>
              <a:gd name="T18" fmla="*/ 2147483647 w 190"/>
              <a:gd name="T19" fmla="*/ 2147483647 h 156"/>
              <a:gd name="T20" fmla="*/ 2147483647 w 190"/>
              <a:gd name="T21" fmla="*/ 2147483647 h 156"/>
              <a:gd name="T22" fmla="*/ 2147483647 w 190"/>
              <a:gd name="T23" fmla="*/ 2147483647 h 156"/>
              <a:gd name="T24" fmla="*/ 2147483647 w 190"/>
              <a:gd name="T25" fmla="*/ 2147483647 h 156"/>
              <a:gd name="T26" fmla="*/ 2147483647 w 190"/>
              <a:gd name="T27" fmla="*/ 2147483647 h 156"/>
              <a:gd name="T28" fmla="*/ 2147483647 w 190"/>
              <a:gd name="T29" fmla="*/ 2147483647 h 156"/>
              <a:gd name="T30" fmla="*/ 2147483647 w 190"/>
              <a:gd name="T31" fmla="*/ 0 h 156"/>
              <a:gd name="T32" fmla="*/ 2147483647 w 190"/>
              <a:gd name="T33" fmla="*/ 2147483647 h 156"/>
              <a:gd name="T34" fmla="*/ 2147483647 w 190"/>
              <a:gd name="T35" fmla="*/ 2147483647 h 156"/>
              <a:gd name="T36" fmla="*/ 2147483647 w 190"/>
              <a:gd name="T37" fmla="*/ 2147483647 h 156"/>
              <a:gd name="T38" fmla="*/ 2147483647 w 190"/>
              <a:gd name="T39" fmla="*/ 2147483647 h 156"/>
              <a:gd name="T40" fmla="*/ 2147483647 w 190"/>
              <a:gd name="T41" fmla="*/ 2147483647 h 156"/>
              <a:gd name="T42" fmla="*/ 2147483647 w 190"/>
              <a:gd name="T43" fmla="*/ 2147483647 h 156"/>
              <a:gd name="T44" fmla="*/ 2147483647 w 190"/>
              <a:gd name="T45" fmla="*/ 2147483647 h 156"/>
              <a:gd name="T46" fmla="*/ 2147483647 w 190"/>
              <a:gd name="T47" fmla="*/ 2147483647 h 156"/>
              <a:gd name="T48" fmla="*/ 2147483647 w 190"/>
              <a:gd name="T49" fmla="*/ 2147483647 h 156"/>
              <a:gd name="T50" fmla="*/ 2147483647 w 190"/>
              <a:gd name="T51" fmla="*/ 2147483647 h 156"/>
              <a:gd name="T52" fmla="*/ 2147483647 w 190"/>
              <a:gd name="T53" fmla="*/ 2147483647 h 156"/>
              <a:gd name="T54" fmla="*/ 2147483647 w 190"/>
              <a:gd name="T55" fmla="*/ 2147483647 h 156"/>
              <a:gd name="T56" fmla="*/ 2147483647 w 190"/>
              <a:gd name="T57" fmla="*/ 2147483647 h 156"/>
              <a:gd name="T58" fmla="*/ 2147483647 w 190"/>
              <a:gd name="T59" fmla="*/ 2147483647 h 156"/>
              <a:gd name="T60" fmla="*/ 2147483647 w 190"/>
              <a:gd name="T61" fmla="*/ 2147483647 h 156"/>
              <a:gd name="T62" fmla="*/ 2147483647 w 190"/>
              <a:gd name="T63" fmla="*/ 2147483647 h 156"/>
              <a:gd name="T64" fmla="*/ 2147483647 w 190"/>
              <a:gd name="T65" fmla="*/ 2147483647 h 156"/>
              <a:gd name="T66" fmla="*/ 2147483647 w 190"/>
              <a:gd name="T67" fmla="*/ 2147483647 h 156"/>
              <a:gd name="T68" fmla="*/ 2147483647 w 190"/>
              <a:gd name="T69" fmla="*/ 2147483647 h 156"/>
              <a:gd name="T70" fmla="*/ 2147483647 w 190"/>
              <a:gd name="T71" fmla="*/ 2147483647 h 156"/>
              <a:gd name="T72" fmla="*/ 2147483647 w 190"/>
              <a:gd name="T73" fmla="*/ 2147483647 h 156"/>
              <a:gd name="T74" fmla="*/ 2147483647 w 190"/>
              <a:gd name="T75" fmla="*/ 2147483647 h 156"/>
              <a:gd name="T76" fmla="*/ 2147483647 w 190"/>
              <a:gd name="T77" fmla="*/ 2147483647 h 156"/>
              <a:gd name="T78" fmla="*/ 2147483647 w 190"/>
              <a:gd name="T79" fmla="*/ 2147483647 h 156"/>
              <a:gd name="T80" fmla="*/ 2147483647 w 190"/>
              <a:gd name="T81" fmla="*/ 2147483647 h 156"/>
              <a:gd name="T82" fmla="*/ 2147483647 w 190"/>
              <a:gd name="T83" fmla="*/ 2147483647 h 156"/>
              <a:gd name="T84" fmla="*/ 2147483647 w 190"/>
              <a:gd name="T85" fmla="*/ 2147483647 h 156"/>
              <a:gd name="T86" fmla="*/ 2147483647 w 190"/>
              <a:gd name="T87" fmla="*/ 2147483647 h 156"/>
              <a:gd name="T88" fmla="*/ 2147483647 w 190"/>
              <a:gd name="T89" fmla="*/ 2147483647 h 1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0" h="156">
                <a:moveTo>
                  <a:pt x="52" y="80"/>
                </a:moveTo>
                <a:lnTo>
                  <a:pt x="52" y="156"/>
                </a:lnTo>
                <a:lnTo>
                  <a:pt x="42" y="156"/>
                </a:lnTo>
                <a:lnTo>
                  <a:pt x="32" y="154"/>
                </a:lnTo>
                <a:lnTo>
                  <a:pt x="24" y="152"/>
                </a:lnTo>
                <a:lnTo>
                  <a:pt x="18" y="148"/>
                </a:lnTo>
                <a:lnTo>
                  <a:pt x="12" y="144"/>
                </a:lnTo>
                <a:lnTo>
                  <a:pt x="8" y="138"/>
                </a:lnTo>
                <a:lnTo>
                  <a:pt x="4" y="134"/>
                </a:lnTo>
                <a:lnTo>
                  <a:pt x="2" y="128"/>
                </a:lnTo>
                <a:lnTo>
                  <a:pt x="0" y="122"/>
                </a:lnTo>
                <a:lnTo>
                  <a:pt x="0" y="114"/>
                </a:lnTo>
                <a:lnTo>
                  <a:pt x="2" y="108"/>
                </a:lnTo>
                <a:lnTo>
                  <a:pt x="4" y="102"/>
                </a:lnTo>
                <a:lnTo>
                  <a:pt x="8" y="98"/>
                </a:lnTo>
                <a:lnTo>
                  <a:pt x="14" y="92"/>
                </a:lnTo>
                <a:lnTo>
                  <a:pt x="20" y="88"/>
                </a:lnTo>
                <a:lnTo>
                  <a:pt x="28" y="84"/>
                </a:lnTo>
                <a:lnTo>
                  <a:pt x="28" y="66"/>
                </a:lnTo>
                <a:lnTo>
                  <a:pt x="32" y="52"/>
                </a:lnTo>
                <a:lnTo>
                  <a:pt x="36" y="38"/>
                </a:lnTo>
                <a:lnTo>
                  <a:pt x="44" y="26"/>
                </a:lnTo>
                <a:lnTo>
                  <a:pt x="52" y="16"/>
                </a:lnTo>
                <a:lnTo>
                  <a:pt x="62" y="10"/>
                </a:lnTo>
                <a:lnTo>
                  <a:pt x="74" y="4"/>
                </a:lnTo>
                <a:lnTo>
                  <a:pt x="86" y="2"/>
                </a:lnTo>
                <a:lnTo>
                  <a:pt x="92" y="0"/>
                </a:lnTo>
                <a:lnTo>
                  <a:pt x="104" y="2"/>
                </a:lnTo>
                <a:lnTo>
                  <a:pt x="116" y="4"/>
                </a:lnTo>
                <a:lnTo>
                  <a:pt x="128" y="8"/>
                </a:lnTo>
                <a:lnTo>
                  <a:pt x="138" y="16"/>
                </a:lnTo>
                <a:lnTo>
                  <a:pt x="146" y="26"/>
                </a:lnTo>
                <a:lnTo>
                  <a:pt x="154" y="36"/>
                </a:lnTo>
                <a:lnTo>
                  <a:pt x="158" y="50"/>
                </a:lnTo>
                <a:lnTo>
                  <a:pt x="162" y="64"/>
                </a:lnTo>
                <a:lnTo>
                  <a:pt x="164" y="82"/>
                </a:lnTo>
                <a:lnTo>
                  <a:pt x="164" y="84"/>
                </a:lnTo>
                <a:lnTo>
                  <a:pt x="172" y="88"/>
                </a:lnTo>
                <a:lnTo>
                  <a:pt x="178" y="92"/>
                </a:lnTo>
                <a:lnTo>
                  <a:pt x="182" y="98"/>
                </a:lnTo>
                <a:lnTo>
                  <a:pt x="186" y="102"/>
                </a:lnTo>
                <a:lnTo>
                  <a:pt x="188" y="108"/>
                </a:lnTo>
                <a:lnTo>
                  <a:pt x="190" y="116"/>
                </a:lnTo>
                <a:lnTo>
                  <a:pt x="188" y="128"/>
                </a:lnTo>
                <a:lnTo>
                  <a:pt x="186" y="134"/>
                </a:lnTo>
                <a:lnTo>
                  <a:pt x="184" y="138"/>
                </a:lnTo>
                <a:lnTo>
                  <a:pt x="178" y="144"/>
                </a:lnTo>
                <a:lnTo>
                  <a:pt x="172" y="148"/>
                </a:lnTo>
                <a:lnTo>
                  <a:pt x="166" y="152"/>
                </a:lnTo>
                <a:lnTo>
                  <a:pt x="158" y="154"/>
                </a:lnTo>
                <a:lnTo>
                  <a:pt x="150" y="156"/>
                </a:lnTo>
                <a:lnTo>
                  <a:pt x="140" y="156"/>
                </a:lnTo>
                <a:lnTo>
                  <a:pt x="140" y="80"/>
                </a:lnTo>
                <a:lnTo>
                  <a:pt x="142" y="80"/>
                </a:lnTo>
                <a:lnTo>
                  <a:pt x="142" y="68"/>
                </a:lnTo>
                <a:lnTo>
                  <a:pt x="138" y="56"/>
                </a:lnTo>
                <a:lnTo>
                  <a:pt x="136" y="48"/>
                </a:lnTo>
                <a:lnTo>
                  <a:pt x="130" y="40"/>
                </a:lnTo>
                <a:lnTo>
                  <a:pt x="124" y="34"/>
                </a:lnTo>
                <a:lnTo>
                  <a:pt x="118" y="30"/>
                </a:lnTo>
                <a:lnTo>
                  <a:pt x="110" y="26"/>
                </a:lnTo>
                <a:lnTo>
                  <a:pt x="102" y="24"/>
                </a:lnTo>
                <a:lnTo>
                  <a:pt x="92" y="24"/>
                </a:lnTo>
                <a:lnTo>
                  <a:pt x="88" y="24"/>
                </a:lnTo>
                <a:lnTo>
                  <a:pt x="80" y="26"/>
                </a:lnTo>
                <a:lnTo>
                  <a:pt x="72" y="30"/>
                </a:lnTo>
                <a:lnTo>
                  <a:pt x="66" y="34"/>
                </a:lnTo>
                <a:lnTo>
                  <a:pt x="60" y="40"/>
                </a:lnTo>
                <a:lnTo>
                  <a:pt x="56" y="48"/>
                </a:lnTo>
                <a:lnTo>
                  <a:pt x="52" y="58"/>
                </a:lnTo>
                <a:lnTo>
                  <a:pt x="50" y="68"/>
                </a:lnTo>
                <a:lnTo>
                  <a:pt x="48" y="80"/>
                </a:lnTo>
                <a:lnTo>
                  <a:pt x="5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1" name="Freeform 30"/>
          <p:cNvSpPr>
            <a:spLocks noEditPoints="1"/>
          </p:cNvSpPr>
          <p:nvPr/>
        </p:nvSpPr>
        <p:spPr bwMode="auto">
          <a:xfrm>
            <a:off x="4716463" y="3560763"/>
            <a:ext cx="457200" cy="539750"/>
          </a:xfrm>
          <a:custGeom>
            <a:avLst/>
            <a:gdLst>
              <a:gd name="T0" fmla="*/ 2147483647 w 166"/>
              <a:gd name="T1" fmla="*/ 2147483647 h 180"/>
              <a:gd name="T2" fmla="*/ 2147483647 w 166"/>
              <a:gd name="T3" fmla="*/ 2147483647 h 180"/>
              <a:gd name="T4" fmla="*/ 2147483647 w 166"/>
              <a:gd name="T5" fmla="*/ 2147483647 h 180"/>
              <a:gd name="T6" fmla="*/ 2147483647 w 166"/>
              <a:gd name="T7" fmla="*/ 2147483647 h 180"/>
              <a:gd name="T8" fmla="*/ 2147483647 w 166"/>
              <a:gd name="T9" fmla="*/ 2147483647 h 180"/>
              <a:gd name="T10" fmla="*/ 2147483647 w 166"/>
              <a:gd name="T11" fmla="*/ 2147483647 h 180"/>
              <a:gd name="T12" fmla="*/ 2147483647 w 166"/>
              <a:gd name="T13" fmla="*/ 2147483647 h 180"/>
              <a:gd name="T14" fmla="*/ 2147483647 w 166"/>
              <a:gd name="T15" fmla="*/ 2147483647 h 180"/>
              <a:gd name="T16" fmla="*/ 2147483647 w 166"/>
              <a:gd name="T17" fmla="*/ 2147483647 h 180"/>
              <a:gd name="T18" fmla="*/ 2147483647 w 166"/>
              <a:gd name="T19" fmla="*/ 2147483647 h 180"/>
              <a:gd name="T20" fmla="*/ 2147483647 w 166"/>
              <a:gd name="T21" fmla="*/ 2147483647 h 180"/>
              <a:gd name="T22" fmla="*/ 2147483647 w 166"/>
              <a:gd name="T23" fmla="*/ 2147483647 h 180"/>
              <a:gd name="T24" fmla="*/ 2147483647 w 166"/>
              <a:gd name="T25" fmla="*/ 2147483647 h 180"/>
              <a:gd name="T26" fmla="*/ 2147483647 w 166"/>
              <a:gd name="T27" fmla="*/ 2147483647 h 180"/>
              <a:gd name="T28" fmla="*/ 2147483647 w 166"/>
              <a:gd name="T29" fmla="*/ 2147483647 h 180"/>
              <a:gd name="T30" fmla="*/ 2147483647 w 166"/>
              <a:gd name="T31" fmla="*/ 2147483647 h 180"/>
              <a:gd name="T32" fmla="*/ 2147483647 w 166"/>
              <a:gd name="T33" fmla="*/ 2147483647 h 180"/>
              <a:gd name="T34" fmla="*/ 0 w 166"/>
              <a:gd name="T35" fmla="*/ 2147483647 h 180"/>
              <a:gd name="T36" fmla="*/ 2147483647 w 166"/>
              <a:gd name="T37" fmla="*/ 2147483647 h 180"/>
              <a:gd name="T38" fmla="*/ 2147483647 w 166"/>
              <a:gd name="T39" fmla="*/ 2147483647 h 180"/>
              <a:gd name="T40" fmla="*/ 2147483647 w 166"/>
              <a:gd name="T41" fmla="*/ 2147483647 h 180"/>
              <a:gd name="T42" fmla="*/ 2147483647 w 166"/>
              <a:gd name="T43" fmla="*/ 2147483647 h 180"/>
              <a:gd name="T44" fmla="*/ 2147483647 w 166"/>
              <a:gd name="T45" fmla="*/ 0 h 180"/>
              <a:gd name="T46" fmla="*/ 2147483647 w 166"/>
              <a:gd name="T47" fmla="*/ 2147483647 h 180"/>
              <a:gd name="T48" fmla="*/ 2147483647 w 166"/>
              <a:gd name="T49" fmla="*/ 2147483647 h 180"/>
              <a:gd name="T50" fmla="*/ 2147483647 w 166"/>
              <a:gd name="T51" fmla="*/ 2147483647 h 180"/>
              <a:gd name="T52" fmla="*/ 2147483647 w 166"/>
              <a:gd name="T53" fmla="*/ 2147483647 h 180"/>
              <a:gd name="T54" fmla="*/ 2147483647 w 166"/>
              <a:gd name="T55" fmla="*/ 2147483647 h 180"/>
              <a:gd name="T56" fmla="*/ 2147483647 w 166"/>
              <a:gd name="T57" fmla="*/ 2147483647 h 180"/>
              <a:gd name="T58" fmla="*/ 2147483647 w 166"/>
              <a:gd name="T59" fmla="*/ 2147483647 h 180"/>
              <a:gd name="T60" fmla="*/ 2147483647 w 166"/>
              <a:gd name="T61" fmla="*/ 2147483647 h 180"/>
              <a:gd name="T62" fmla="*/ 2147483647 w 166"/>
              <a:gd name="T63" fmla="*/ 2147483647 h 180"/>
              <a:gd name="T64" fmla="*/ 2147483647 w 166"/>
              <a:gd name="T65" fmla="*/ 2147483647 h 180"/>
              <a:gd name="T66" fmla="*/ 2147483647 w 166"/>
              <a:gd name="T67" fmla="*/ 2147483647 h 18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6" h="180">
                <a:moveTo>
                  <a:pt x="166" y="84"/>
                </a:moveTo>
                <a:lnTo>
                  <a:pt x="166" y="84"/>
                </a:lnTo>
                <a:lnTo>
                  <a:pt x="154" y="80"/>
                </a:lnTo>
                <a:lnTo>
                  <a:pt x="142" y="80"/>
                </a:lnTo>
                <a:lnTo>
                  <a:pt x="130" y="80"/>
                </a:lnTo>
                <a:lnTo>
                  <a:pt x="120" y="84"/>
                </a:lnTo>
                <a:lnTo>
                  <a:pt x="104" y="80"/>
                </a:lnTo>
                <a:lnTo>
                  <a:pt x="90" y="78"/>
                </a:lnTo>
                <a:lnTo>
                  <a:pt x="90" y="162"/>
                </a:lnTo>
                <a:lnTo>
                  <a:pt x="94" y="164"/>
                </a:lnTo>
                <a:lnTo>
                  <a:pt x="100" y="166"/>
                </a:lnTo>
                <a:lnTo>
                  <a:pt x="106" y="164"/>
                </a:lnTo>
                <a:lnTo>
                  <a:pt x="112" y="160"/>
                </a:lnTo>
                <a:lnTo>
                  <a:pt x="122" y="170"/>
                </a:lnTo>
                <a:lnTo>
                  <a:pt x="110" y="178"/>
                </a:lnTo>
                <a:lnTo>
                  <a:pt x="106" y="178"/>
                </a:lnTo>
                <a:lnTo>
                  <a:pt x="100" y="180"/>
                </a:lnTo>
                <a:lnTo>
                  <a:pt x="94" y="178"/>
                </a:lnTo>
                <a:lnTo>
                  <a:pt x="88" y="178"/>
                </a:lnTo>
                <a:lnTo>
                  <a:pt x="78" y="170"/>
                </a:lnTo>
                <a:lnTo>
                  <a:pt x="76" y="168"/>
                </a:lnTo>
                <a:lnTo>
                  <a:pt x="76" y="164"/>
                </a:lnTo>
                <a:lnTo>
                  <a:pt x="76" y="80"/>
                </a:lnTo>
                <a:lnTo>
                  <a:pt x="60" y="84"/>
                </a:lnTo>
                <a:lnTo>
                  <a:pt x="44" y="80"/>
                </a:lnTo>
                <a:lnTo>
                  <a:pt x="30" y="78"/>
                </a:lnTo>
                <a:lnTo>
                  <a:pt x="14" y="80"/>
                </a:lnTo>
                <a:lnTo>
                  <a:pt x="0" y="84"/>
                </a:lnTo>
                <a:lnTo>
                  <a:pt x="2" y="68"/>
                </a:lnTo>
                <a:lnTo>
                  <a:pt x="6" y="54"/>
                </a:lnTo>
                <a:lnTo>
                  <a:pt x="14" y="42"/>
                </a:lnTo>
                <a:lnTo>
                  <a:pt x="24" y="32"/>
                </a:lnTo>
                <a:lnTo>
                  <a:pt x="34" y="24"/>
                </a:lnTo>
                <a:lnTo>
                  <a:pt x="48" y="18"/>
                </a:lnTo>
                <a:lnTo>
                  <a:pt x="62" y="14"/>
                </a:lnTo>
                <a:lnTo>
                  <a:pt x="76" y="12"/>
                </a:lnTo>
                <a:lnTo>
                  <a:pt x="76" y="0"/>
                </a:lnTo>
                <a:lnTo>
                  <a:pt x="90" y="0"/>
                </a:lnTo>
                <a:lnTo>
                  <a:pt x="90" y="12"/>
                </a:lnTo>
                <a:lnTo>
                  <a:pt x="104" y="14"/>
                </a:lnTo>
                <a:lnTo>
                  <a:pt x="118" y="18"/>
                </a:lnTo>
                <a:lnTo>
                  <a:pt x="130" y="24"/>
                </a:lnTo>
                <a:lnTo>
                  <a:pt x="142" y="32"/>
                </a:lnTo>
                <a:lnTo>
                  <a:pt x="152" y="42"/>
                </a:lnTo>
                <a:lnTo>
                  <a:pt x="160" y="54"/>
                </a:lnTo>
                <a:lnTo>
                  <a:pt x="164" y="68"/>
                </a:lnTo>
                <a:lnTo>
                  <a:pt x="166" y="84"/>
                </a:lnTo>
                <a:close/>
                <a:moveTo>
                  <a:pt x="18" y="66"/>
                </a:moveTo>
                <a:lnTo>
                  <a:pt x="18" y="66"/>
                </a:lnTo>
                <a:lnTo>
                  <a:pt x="36" y="66"/>
                </a:lnTo>
                <a:lnTo>
                  <a:pt x="62" y="22"/>
                </a:lnTo>
                <a:lnTo>
                  <a:pt x="46" y="30"/>
                </a:lnTo>
                <a:lnTo>
                  <a:pt x="34" y="40"/>
                </a:lnTo>
                <a:lnTo>
                  <a:pt x="24" y="52"/>
                </a:lnTo>
                <a:lnTo>
                  <a:pt x="1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2" name="Freeform 31"/>
          <p:cNvSpPr>
            <a:spLocks/>
          </p:cNvSpPr>
          <p:nvPr/>
        </p:nvSpPr>
        <p:spPr bwMode="auto">
          <a:xfrm>
            <a:off x="5513388" y="3573463"/>
            <a:ext cx="395287" cy="501650"/>
          </a:xfrm>
          <a:custGeom>
            <a:avLst/>
            <a:gdLst>
              <a:gd name="T0" fmla="*/ 2147483647 w 144"/>
              <a:gd name="T1" fmla="*/ 2147483647 h 168"/>
              <a:gd name="T2" fmla="*/ 2147483647 w 144"/>
              <a:gd name="T3" fmla="*/ 2147483647 h 168"/>
              <a:gd name="T4" fmla="*/ 2147483647 w 144"/>
              <a:gd name="T5" fmla="*/ 2147483647 h 168"/>
              <a:gd name="T6" fmla="*/ 2147483647 w 144"/>
              <a:gd name="T7" fmla="*/ 2147483647 h 168"/>
              <a:gd name="T8" fmla="*/ 2147483647 w 144"/>
              <a:gd name="T9" fmla="*/ 2147483647 h 168"/>
              <a:gd name="T10" fmla="*/ 2147483647 w 144"/>
              <a:gd name="T11" fmla="*/ 2147483647 h 168"/>
              <a:gd name="T12" fmla="*/ 2147483647 w 144"/>
              <a:gd name="T13" fmla="*/ 2147483647 h 168"/>
              <a:gd name="T14" fmla="*/ 2147483647 w 144"/>
              <a:gd name="T15" fmla="*/ 2147483647 h 168"/>
              <a:gd name="T16" fmla="*/ 0 w 144"/>
              <a:gd name="T17" fmla="*/ 2147483647 h 168"/>
              <a:gd name="T18" fmla="*/ 0 w 144"/>
              <a:gd name="T19" fmla="*/ 2147483647 h 168"/>
              <a:gd name="T20" fmla="*/ 2147483647 w 144"/>
              <a:gd name="T21" fmla="*/ 2147483647 h 168"/>
              <a:gd name="T22" fmla="*/ 2147483647 w 144"/>
              <a:gd name="T23" fmla="*/ 2147483647 h 168"/>
              <a:gd name="T24" fmla="*/ 2147483647 w 144"/>
              <a:gd name="T25" fmla="*/ 2147483647 h 168"/>
              <a:gd name="T26" fmla="*/ 2147483647 w 144"/>
              <a:gd name="T27" fmla="*/ 2147483647 h 168"/>
              <a:gd name="T28" fmla="*/ 2147483647 w 144"/>
              <a:gd name="T29" fmla="*/ 2147483647 h 168"/>
              <a:gd name="T30" fmla="*/ 2147483647 w 144"/>
              <a:gd name="T31" fmla="*/ 2147483647 h 168"/>
              <a:gd name="T32" fmla="*/ 2147483647 w 144"/>
              <a:gd name="T33" fmla="*/ 2147483647 h 168"/>
              <a:gd name="T34" fmla="*/ 2147483647 w 144"/>
              <a:gd name="T35" fmla="*/ 2147483647 h 168"/>
              <a:gd name="T36" fmla="*/ 2147483647 w 144"/>
              <a:gd name="T37" fmla="*/ 0 h 168"/>
              <a:gd name="T38" fmla="*/ 2147483647 w 144"/>
              <a:gd name="T39" fmla="*/ 2147483647 h 168"/>
              <a:gd name="T40" fmla="*/ 2147483647 w 144"/>
              <a:gd name="T41" fmla="*/ 2147483647 h 168"/>
              <a:gd name="T42" fmla="*/ 2147483647 w 144"/>
              <a:gd name="T43" fmla="*/ 2147483647 h 168"/>
              <a:gd name="T44" fmla="*/ 2147483647 w 144"/>
              <a:gd name="T45" fmla="*/ 2147483647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4" h="168">
                <a:moveTo>
                  <a:pt x="128" y="80"/>
                </a:moveTo>
                <a:lnTo>
                  <a:pt x="128" y="168"/>
                </a:lnTo>
                <a:lnTo>
                  <a:pt x="106" y="168"/>
                </a:lnTo>
                <a:lnTo>
                  <a:pt x="106" y="104"/>
                </a:lnTo>
                <a:lnTo>
                  <a:pt x="68" y="104"/>
                </a:lnTo>
                <a:lnTo>
                  <a:pt x="68" y="168"/>
                </a:lnTo>
                <a:lnTo>
                  <a:pt x="16" y="168"/>
                </a:lnTo>
                <a:lnTo>
                  <a:pt x="16" y="80"/>
                </a:lnTo>
                <a:lnTo>
                  <a:pt x="0" y="80"/>
                </a:lnTo>
                <a:lnTo>
                  <a:pt x="0" y="64"/>
                </a:lnTo>
                <a:lnTo>
                  <a:pt x="24" y="44"/>
                </a:lnTo>
                <a:lnTo>
                  <a:pt x="24" y="22"/>
                </a:lnTo>
                <a:lnTo>
                  <a:pt x="18" y="22"/>
                </a:lnTo>
                <a:lnTo>
                  <a:pt x="18" y="10"/>
                </a:lnTo>
                <a:lnTo>
                  <a:pt x="42" y="10"/>
                </a:lnTo>
                <a:lnTo>
                  <a:pt x="42" y="22"/>
                </a:lnTo>
                <a:lnTo>
                  <a:pt x="38" y="22"/>
                </a:lnTo>
                <a:lnTo>
                  <a:pt x="38" y="32"/>
                </a:lnTo>
                <a:lnTo>
                  <a:pt x="74" y="0"/>
                </a:lnTo>
                <a:lnTo>
                  <a:pt x="118" y="40"/>
                </a:lnTo>
                <a:lnTo>
                  <a:pt x="144" y="62"/>
                </a:lnTo>
                <a:lnTo>
                  <a:pt x="144" y="80"/>
                </a:lnTo>
                <a:lnTo>
                  <a:pt x="12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3" name="Freeform 32"/>
          <p:cNvSpPr>
            <a:spLocks/>
          </p:cNvSpPr>
          <p:nvPr/>
        </p:nvSpPr>
        <p:spPr bwMode="auto">
          <a:xfrm>
            <a:off x="2425700" y="2244725"/>
            <a:ext cx="423863" cy="161925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0"/>
                </a:lnTo>
                <a:lnTo>
                  <a:pt x="130" y="30"/>
                </a:lnTo>
                <a:lnTo>
                  <a:pt x="130" y="0"/>
                </a:lnTo>
                <a:lnTo>
                  <a:pt x="154" y="0"/>
                </a:lnTo>
                <a:lnTo>
                  <a:pt x="154" y="30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4" name="Freeform 33"/>
          <p:cNvSpPr>
            <a:spLocks/>
          </p:cNvSpPr>
          <p:nvPr/>
        </p:nvSpPr>
        <p:spPr bwMode="auto">
          <a:xfrm>
            <a:off x="2514600" y="1909763"/>
            <a:ext cx="252413" cy="334962"/>
          </a:xfrm>
          <a:custGeom>
            <a:avLst/>
            <a:gdLst>
              <a:gd name="T0" fmla="*/ 2147483647 w 92"/>
              <a:gd name="T1" fmla="*/ 0 h 112"/>
              <a:gd name="T2" fmla="*/ 2147483647 w 92"/>
              <a:gd name="T3" fmla="*/ 2147483647 h 112"/>
              <a:gd name="T4" fmla="*/ 0 w 92"/>
              <a:gd name="T5" fmla="*/ 2147483647 h 112"/>
              <a:gd name="T6" fmla="*/ 2147483647 w 92"/>
              <a:gd name="T7" fmla="*/ 2147483647 h 112"/>
              <a:gd name="T8" fmla="*/ 2147483647 w 92"/>
              <a:gd name="T9" fmla="*/ 2147483647 h 112"/>
              <a:gd name="T10" fmla="*/ 2147483647 w 92"/>
              <a:gd name="T11" fmla="*/ 2147483647 h 112"/>
              <a:gd name="T12" fmla="*/ 2147483647 w 92"/>
              <a:gd name="T13" fmla="*/ 0 h 112"/>
              <a:gd name="T14" fmla="*/ 2147483647 w 92"/>
              <a:gd name="T15" fmla="*/ 0 h 1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2">
                <a:moveTo>
                  <a:pt x="24" y="0"/>
                </a:moveTo>
                <a:lnTo>
                  <a:pt x="24" y="56"/>
                </a:lnTo>
                <a:lnTo>
                  <a:pt x="0" y="56"/>
                </a:lnTo>
                <a:lnTo>
                  <a:pt x="46" y="112"/>
                </a:lnTo>
                <a:lnTo>
                  <a:pt x="92" y="56"/>
                </a:lnTo>
                <a:lnTo>
                  <a:pt x="68" y="56"/>
                </a:lnTo>
                <a:lnTo>
                  <a:pt x="68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5" name="Freeform 34"/>
          <p:cNvSpPr>
            <a:spLocks/>
          </p:cNvSpPr>
          <p:nvPr/>
        </p:nvSpPr>
        <p:spPr bwMode="auto">
          <a:xfrm>
            <a:off x="2425700" y="3082925"/>
            <a:ext cx="423863" cy="160338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2"/>
                </a:lnTo>
                <a:lnTo>
                  <a:pt x="130" y="32"/>
                </a:lnTo>
                <a:lnTo>
                  <a:pt x="130" y="0"/>
                </a:lnTo>
                <a:lnTo>
                  <a:pt x="154" y="0"/>
                </a:lnTo>
                <a:lnTo>
                  <a:pt x="154" y="32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6" name="Freeform 35"/>
          <p:cNvSpPr>
            <a:spLocks/>
          </p:cNvSpPr>
          <p:nvPr/>
        </p:nvSpPr>
        <p:spPr bwMode="auto">
          <a:xfrm>
            <a:off x="2514600" y="2746375"/>
            <a:ext cx="252413" cy="341313"/>
          </a:xfrm>
          <a:custGeom>
            <a:avLst/>
            <a:gdLst>
              <a:gd name="T0" fmla="*/ 2147483647 w 92"/>
              <a:gd name="T1" fmla="*/ 2147483647 h 114"/>
              <a:gd name="T2" fmla="*/ 2147483647 w 92"/>
              <a:gd name="T3" fmla="*/ 2147483647 h 114"/>
              <a:gd name="T4" fmla="*/ 2147483647 w 92"/>
              <a:gd name="T5" fmla="*/ 2147483647 h 114"/>
              <a:gd name="T6" fmla="*/ 2147483647 w 92"/>
              <a:gd name="T7" fmla="*/ 0 h 114"/>
              <a:gd name="T8" fmla="*/ 0 w 92"/>
              <a:gd name="T9" fmla="*/ 2147483647 h 114"/>
              <a:gd name="T10" fmla="*/ 2147483647 w 92"/>
              <a:gd name="T11" fmla="*/ 2147483647 h 114"/>
              <a:gd name="T12" fmla="*/ 2147483647 w 92"/>
              <a:gd name="T13" fmla="*/ 2147483647 h 114"/>
              <a:gd name="T14" fmla="*/ 2147483647 w 92"/>
              <a:gd name="T15" fmla="*/ 2147483647 h 1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4">
                <a:moveTo>
                  <a:pt x="68" y="114"/>
                </a:moveTo>
                <a:lnTo>
                  <a:pt x="68" y="58"/>
                </a:lnTo>
                <a:lnTo>
                  <a:pt x="92" y="58"/>
                </a:lnTo>
                <a:lnTo>
                  <a:pt x="46" y="0"/>
                </a:lnTo>
                <a:lnTo>
                  <a:pt x="0" y="58"/>
                </a:lnTo>
                <a:lnTo>
                  <a:pt x="24" y="58"/>
                </a:lnTo>
                <a:lnTo>
                  <a:pt x="24" y="114"/>
                </a:lnTo>
                <a:lnTo>
                  <a:pt x="6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7" name="Freeform 36"/>
          <p:cNvSpPr>
            <a:spLocks noEditPoints="1"/>
          </p:cNvSpPr>
          <p:nvPr/>
        </p:nvSpPr>
        <p:spPr bwMode="auto">
          <a:xfrm>
            <a:off x="1635125" y="2830513"/>
            <a:ext cx="439738" cy="334962"/>
          </a:xfrm>
          <a:custGeom>
            <a:avLst/>
            <a:gdLst>
              <a:gd name="T0" fmla="*/ 2147483647 w 160"/>
              <a:gd name="T1" fmla="*/ 0 h 112"/>
              <a:gd name="T2" fmla="*/ 2147483647 w 160"/>
              <a:gd name="T3" fmla="*/ 0 h 112"/>
              <a:gd name="T4" fmla="*/ 2147483647 w 160"/>
              <a:gd name="T5" fmla="*/ 0 h 112"/>
              <a:gd name="T6" fmla="*/ 2147483647 w 160"/>
              <a:gd name="T7" fmla="*/ 2147483647 h 112"/>
              <a:gd name="T8" fmla="*/ 2147483647 w 160"/>
              <a:gd name="T9" fmla="*/ 2147483647 h 112"/>
              <a:gd name="T10" fmla="*/ 2147483647 w 160"/>
              <a:gd name="T11" fmla="*/ 2147483647 h 112"/>
              <a:gd name="T12" fmla="*/ 2147483647 w 160"/>
              <a:gd name="T13" fmla="*/ 2147483647 h 112"/>
              <a:gd name="T14" fmla="*/ 2147483647 w 160"/>
              <a:gd name="T15" fmla="*/ 2147483647 h 112"/>
              <a:gd name="T16" fmla="*/ 0 w 160"/>
              <a:gd name="T17" fmla="*/ 2147483647 h 112"/>
              <a:gd name="T18" fmla="*/ 0 w 160"/>
              <a:gd name="T19" fmla="*/ 2147483647 h 112"/>
              <a:gd name="T20" fmla="*/ 0 w 160"/>
              <a:gd name="T21" fmla="*/ 2147483647 h 112"/>
              <a:gd name="T22" fmla="*/ 0 w 160"/>
              <a:gd name="T23" fmla="*/ 0 h 112"/>
              <a:gd name="T24" fmla="*/ 2147483647 w 160"/>
              <a:gd name="T25" fmla="*/ 0 h 112"/>
              <a:gd name="T26" fmla="*/ 2147483647 w 160"/>
              <a:gd name="T27" fmla="*/ 0 h 112"/>
              <a:gd name="T28" fmla="*/ 2147483647 w 160"/>
              <a:gd name="T29" fmla="*/ 2147483647 h 112"/>
              <a:gd name="T30" fmla="*/ 2147483647 w 160"/>
              <a:gd name="T31" fmla="*/ 2147483647 h 112"/>
              <a:gd name="T32" fmla="*/ 2147483647 w 160"/>
              <a:gd name="T33" fmla="*/ 2147483647 h 112"/>
              <a:gd name="T34" fmla="*/ 2147483647 w 160"/>
              <a:gd name="T35" fmla="*/ 2147483647 h 112"/>
              <a:gd name="T36" fmla="*/ 2147483647 w 160"/>
              <a:gd name="T37" fmla="*/ 2147483647 h 112"/>
              <a:gd name="T38" fmla="*/ 2147483647 w 160"/>
              <a:gd name="T39" fmla="*/ 2147483647 h 112"/>
              <a:gd name="T40" fmla="*/ 2147483647 w 160"/>
              <a:gd name="T41" fmla="*/ 2147483647 h 112"/>
              <a:gd name="T42" fmla="*/ 2147483647 w 160"/>
              <a:gd name="T43" fmla="*/ 2147483647 h 112"/>
              <a:gd name="T44" fmla="*/ 2147483647 w 160"/>
              <a:gd name="T45" fmla="*/ 2147483647 h 112"/>
              <a:gd name="T46" fmla="*/ 2147483647 w 160"/>
              <a:gd name="T47" fmla="*/ 2147483647 h 112"/>
              <a:gd name="T48" fmla="*/ 2147483647 w 160"/>
              <a:gd name="T49" fmla="*/ 2147483647 h 112"/>
              <a:gd name="T50" fmla="*/ 2147483647 w 160"/>
              <a:gd name="T51" fmla="*/ 2147483647 h 112"/>
              <a:gd name="T52" fmla="*/ 2147483647 w 160"/>
              <a:gd name="T53" fmla="*/ 2147483647 h 112"/>
              <a:gd name="T54" fmla="*/ 2147483647 w 160"/>
              <a:gd name="T55" fmla="*/ 2147483647 h 112"/>
              <a:gd name="T56" fmla="*/ 2147483647 w 160"/>
              <a:gd name="T57" fmla="*/ 2147483647 h 112"/>
              <a:gd name="T58" fmla="*/ 2147483647 w 160"/>
              <a:gd name="T59" fmla="*/ 2147483647 h 112"/>
              <a:gd name="T60" fmla="*/ 2147483647 w 160"/>
              <a:gd name="T61" fmla="*/ 2147483647 h 112"/>
              <a:gd name="T62" fmla="*/ 2147483647 w 160"/>
              <a:gd name="T63" fmla="*/ 2147483647 h 112"/>
              <a:gd name="T64" fmla="*/ 2147483647 w 160"/>
              <a:gd name="T65" fmla="*/ 2147483647 h 112"/>
              <a:gd name="T66" fmla="*/ 2147483647 w 160"/>
              <a:gd name="T67" fmla="*/ 2147483647 h 112"/>
              <a:gd name="T68" fmla="*/ 2147483647 w 160"/>
              <a:gd name="T69" fmla="*/ 2147483647 h 112"/>
              <a:gd name="T70" fmla="*/ 2147483647 w 160"/>
              <a:gd name="T71" fmla="*/ 2147483647 h 112"/>
              <a:gd name="T72" fmla="*/ 2147483647 w 160"/>
              <a:gd name="T73" fmla="*/ 2147483647 h 11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12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8"/>
                </a:lnTo>
                <a:lnTo>
                  <a:pt x="160" y="104"/>
                </a:lnTo>
                <a:lnTo>
                  <a:pt x="160" y="112"/>
                </a:lnTo>
                <a:lnTo>
                  <a:pt x="152" y="112"/>
                </a:lnTo>
                <a:lnTo>
                  <a:pt x="8" y="112"/>
                </a:lnTo>
                <a:lnTo>
                  <a:pt x="0" y="112"/>
                </a:lnTo>
                <a:lnTo>
                  <a:pt x="0" y="104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6" y="86"/>
                </a:moveTo>
                <a:lnTo>
                  <a:pt x="50" y="52"/>
                </a:lnTo>
                <a:lnTo>
                  <a:pt x="16" y="24"/>
                </a:lnTo>
                <a:lnTo>
                  <a:pt x="16" y="86"/>
                </a:lnTo>
                <a:close/>
                <a:moveTo>
                  <a:pt x="110" y="52"/>
                </a:moveTo>
                <a:lnTo>
                  <a:pt x="144" y="88"/>
                </a:lnTo>
                <a:lnTo>
                  <a:pt x="144" y="22"/>
                </a:lnTo>
                <a:lnTo>
                  <a:pt x="110" y="52"/>
                </a:lnTo>
                <a:close/>
                <a:moveTo>
                  <a:pt x="136" y="96"/>
                </a:moveTo>
                <a:lnTo>
                  <a:pt x="100" y="60"/>
                </a:lnTo>
                <a:lnTo>
                  <a:pt x="84" y="74"/>
                </a:lnTo>
                <a:lnTo>
                  <a:pt x="80" y="78"/>
                </a:lnTo>
                <a:lnTo>
                  <a:pt x="76" y="74"/>
                </a:lnTo>
                <a:lnTo>
                  <a:pt x="58" y="60"/>
                </a:lnTo>
                <a:lnTo>
                  <a:pt x="24" y="96"/>
                </a:lnTo>
                <a:lnTo>
                  <a:pt x="136" y="96"/>
                </a:lnTo>
                <a:close/>
                <a:moveTo>
                  <a:pt x="28" y="16"/>
                </a:moveTo>
                <a:lnTo>
                  <a:pt x="80" y="60"/>
                </a:lnTo>
                <a:lnTo>
                  <a:pt x="132" y="16"/>
                </a:lnTo>
                <a:lnTo>
                  <a:pt x="28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8" name="Freeform 37"/>
          <p:cNvSpPr>
            <a:spLocks noEditPoints="1"/>
          </p:cNvSpPr>
          <p:nvPr/>
        </p:nvSpPr>
        <p:spPr bwMode="auto">
          <a:xfrm>
            <a:off x="3970338" y="1076325"/>
            <a:ext cx="422275" cy="503238"/>
          </a:xfrm>
          <a:custGeom>
            <a:avLst/>
            <a:gdLst>
              <a:gd name="T0" fmla="*/ 0 w 154"/>
              <a:gd name="T1" fmla="*/ 2147483647 h 168"/>
              <a:gd name="T2" fmla="*/ 2147483647 w 154"/>
              <a:gd name="T3" fmla="*/ 2147483647 h 168"/>
              <a:gd name="T4" fmla="*/ 2147483647 w 154"/>
              <a:gd name="T5" fmla="*/ 0 h 168"/>
              <a:gd name="T6" fmla="*/ 2147483647 w 154"/>
              <a:gd name="T7" fmla="*/ 0 h 168"/>
              <a:gd name="T8" fmla="*/ 2147483647 w 154"/>
              <a:gd name="T9" fmla="*/ 2147483647 h 168"/>
              <a:gd name="T10" fmla="*/ 2147483647 w 154"/>
              <a:gd name="T11" fmla="*/ 2147483647 h 168"/>
              <a:gd name="T12" fmla="*/ 2147483647 w 154"/>
              <a:gd name="T13" fmla="*/ 2147483647 h 168"/>
              <a:gd name="T14" fmla="*/ 2147483647 w 154"/>
              <a:gd name="T15" fmla="*/ 2147483647 h 168"/>
              <a:gd name="T16" fmla="*/ 2147483647 w 154"/>
              <a:gd name="T17" fmla="*/ 2147483647 h 168"/>
              <a:gd name="T18" fmla="*/ 2147483647 w 154"/>
              <a:gd name="T19" fmla="*/ 2147483647 h 168"/>
              <a:gd name="T20" fmla="*/ 2147483647 w 154"/>
              <a:gd name="T21" fmla="*/ 2147483647 h 168"/>
              <a:gd name="T22" fmla="*/ 0 w 154"/>
              <a:gd name="T23" fmla="*/ 2147483647 h 168"/>
              <a:gd name="T24" fmla="*/ 0 w 154"/>
              <a:gd name="T25" fmla="*/ 2147483647 h 168"/>
              <a:gd name="T26" fmla="*/ 0 w 154"/>
              <a:gd name="T27" fmla="*/ 2147483647 h 168"/>
              <a:gd name="T28" fmla="*/ 2147483647 w 154"/>
              <a:gd name="T29" fmla="*/ 2147483647 h 168"/>
              <a:gd name="T30" fmla="*/ 2147483647 w 154"/>
              <a:gd name="T31" fmla="*/ 2147483647 h 168"/>
              <a:gd name="T32" fmla="*/ 2147483647 w 154"/>
              <a:gd name="T33" fmla="*/ 2147483647 h 168"/>
              <a:gd name="T34" fmla="*/ 2147483647 w 154"/>
              <a:gd name="T35" fmla="*/ 2147483647 h 168"/>
              <a:gd name="T36" fmla="*/ 2147483647 w 154"/>
              <a:gd name="T37" fmla="*/ 2147483647 h 168"/>
              <a:gd name="T38" fmla="*/ 2147483647 w 154"/>
              <a:gd name="T39" fmla="*/ 2147483647 h 168"/>
              <a:gd name="T40" fmla="*/ 2147483647 w 154"/>
              <a:gd name="T41" fmla="*/ 2147483647 h 168"/>
              <a:gd name="T42" fmla="*/ 2147483647 w 154"/>
              <a:gd name="T43" fmla="*/ 2147483647 h 168"/>
              <a:gd name="T44" fmla="*/ 2147483647 w 154"/>
              <a:gd name="T45" fmla="*/ 2147483647 h 168"/>
              <a:gd name="T46" fmla="*/ 2147483647 w 154"/>
              <a:gd name="T47" fmla="*/ 2147483647 h 168"/>
              <a:gd name="T48" fmla="*/ 2147483647 w 154"/>
              <a:gd name="T49" fmla="*/ 2147483647 h 168"/>
              <a:gd name="T50" fmla="*/ 2147483647 w 154"/>
              <a:gd name="T51" fmla="*/ 2147483647 h 168"/>
              <a:gd name="T52" fmla="*/ 2147483647 w 154"/>
              <a:gd name="T53" fmla="*/ 2147483647 h 168"/>
              <a:gd name="T54" fmla="*/ 2147483647 w 154"/>
              <a:gd name="T55" fmla="*/ 2147483647 h 168"/>
              <a:gd name="T56" fmla="*/ 2147483647 w 154"/>
              <a:gd name="T57" fmla="*/ 2147483647 h 168"/>
              <a:gd name="T58" fmla="*/ 2147483647 w 154"/>
              <a:gd name="T59" fmla="*/ 2147483647 h 168"/>
              <a:gd name="T60" fmla="*/ 2147483647 w 154"/>
              <a:gd name="T61" fmla="*/ 2147483647 h 1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4" h="168">
                <a:moveTo>
                  <a:pt x="0" y="22"/>
                </a:moveTo>
                <a:lnTo>
                  <a:pt x="62" y="22"/>
                </a:lnTo>
                <a:lnTo>
                  <a:pt x="62" y="0"/>
                </a:lnTo>
                <a:lnTo>
                  <a:pt x="86" y="0"/>
                </a:lnTo>
                <a:lnTo>
                  <a:pt x="86" y="22"/>
                </a:lnTo>
                <a:lnTo>
                  <a:pt x="154" y="22"/>
                </a:lnTo>
                <a:lnTo>
                  <a:pt x="154" y="54"/>
                </a:lnTo>
                <a:lnTo>
                  <a:pt x="138" y="54"/>
                </a:lnTo>
                <a:lnTo>
                  <a:pt x="130" y="168"/>
                </a:lnTo>
                <a:lnTo>
                  <a:pt x="22" y="168"/>
                </a:lnTo>
                <a:lnTo>
                  <a:pt x="12" y="54"/>
                </a:lnTo>
                <a:lnTo>
                  <a:pt x="0" y="54"/>
                </a:lnTo>
                <a:lnTo>
                  <a:pt x="0" y="22"/>
                </a:lnTo>
                <a:close/>
                <a:moveTo>
                  <a:pt x="40" y="66"/>
                </a:moveTo>
                <a:lnTo>
                  <a:pt x="46" y="146"/>
                </a:lnTo>
                <a:lnTo>
                  <a:pt x="54" y="146"/>
                </a:lnTo>
                <a:lnTo>
                  <a:pt x="48" y="66"/>
                </a:lnTo>
                <a:lnTo>
                  <a:pt x="40" y="66"/>
                </a:lnTo>
                <a:close/>
                <a:moveTo>
                  <a:pt x="112" y="66"/>
                </a:moveTo>
                <a:lnTo>
                  <a:pt x="104" y="66"/>
                </a:lnTo>
                <a:lnTo>
                  <a:pt x="100" y="146"/>
                </a:lnTo>
                <a:lnTo>
                  <a:pt x="106" y="146"/>
                </a:lnTo>
                <a:lnTo>
                  <a:pt x="112" y="66"/>
                </a:lnTo>
                <a:close/>
                <a:moveTo>
                  <a:pt x="72" y="66"/>
                </a:moveTo>
                <a:lnTo>
                  <a:pt x="72" y="146"/>
                </a:lnTo>
                <a:lnTo>
                  <a:pt x="80" y="146"/>
                </a:lnTo>
                <a:lnTo>
                  <a:pt x="80" y="66"/>
                </a:lnTo>
                <a:lnTo>
                  <a:pt x="72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9" name="Freeform 38"/>
          <p:cNvSpPr>
            <a:spLocks noEditPoints="1"/>
          </p:cNvSpPr>
          <p:nvPr/>
        </p:nvSpPr>
        <p:spPr bwMode="auto">
          <a:xfrm>
            <a:off x="4678363" y="1082675"/>
            <a:ext cx="522287" cy="527050"/>
          </a:xfrm>
          <a:custGeom>
            <a:avLst/>
            <a:gdLst>
              <a:gd name="T0" fmla="*/ 2147483647 w 190"/>
              <a:gd name="T1" fmla="*/ 0 h 176"/>
              <a:gd name="T2" fmla="*/ 2147483647 w 190"/>
              <a:gd name="T3" fmla="*/ 2147483647 h 176"/>
              <a:gd name="T4" fmla="*/ 2147483647 w 190"/>
              <a:gd name="T5" fmla="*/ 2147483647 h 176"/>
              <a:gd name="T6" fmla="*/ 2147483647 w 190"/>
              <a:gd name="T7" fmla="*/ 2147483647 h 176"/>
              <a:gd name="T8" fmla="*/ 2147483647 w 190"/>
              <a:gd name="T9" fmla="*/ 2147483647 h 176"/>
              <a:gd name="T10" fmla="*/ 2147483647 w 190"/>
              <a:gd name="T11" fmla="*/ 2147483647 h 176"/>
              <a:gd name="T12" fmla="*/ 2147483647 w 190"/>
              <a:gd name="T13" fmla="*/ 2147483647 h 176"/>
              <a:gd name="T14" fmla="*/ 2147483647 w 190"/>
              <a:gd name="T15" fmla="*/ 2147483647 h 176"/>
              <a:gd name="T16" fmla="*/ 2147483647 w 190"/>
              <a:gd name="T17" fmla="*/ 2147483647 h 176"/>
              <a:gd name="T18" fmla="*/ 2147483647 w 190"/>
              <a:gd name="T19" fmla="*/ 2147483647 h 176"/>
              <a:gd name="T20" fmla="*/ 2147483647 w 190"/>
              <a:gd name="T21" fmla="*/ 2147483647 h 176"/>
              <a:gd name="T22" fmla="*/ 2147483647 w 190"/>
              <a:gd name="T23" fmla="*/ 2147483647 h 176"/>
              <a:gd name="T24" fmla="*/ 2147483647 w 190"/>
              <a:gd name="T25" fmla="*/ 2147483647 h 176"/>
              <a:gd name="T26" fmla="*/ 0 w 190"/>
              <a:gd name="T27" fmla="*/ 2147483647 h 176"/>
              <a:gd name="T28" fmla="*/ 2147483647 w 190"/>
              <a:gd name="T29" fmla="*/ 2147483647 h 176"/>
              <a:gd name="T30" fmla="*/ 2147483647 w 190"/>
              <a:gd name="T31" fmla="*/ 2147483647 h 176"/>
              <a:gd name="T32" fmla="*/ 2147483647 w 190"/>
              <a:gd name="T33" fmla="*/ 0 h 176"/>
              <a:gd name="T34" fmla="*/ 2147483647 w 190"/>
              <a:gd name="T35" fmla="*/ 2147483647 h 176"/>
              <a:gd name="T36" fmla="*/ 2147483647 w 190"/>
              <a:gd name="T37" fmla="*/ 2147483647 h 176"/>
              <a:gd name="T38" fmla="*/ 2147483647 w 190"/>
              <a:gd name="T39" fmla="*/ 2147483647 h 176"/>
              <a:gd name="T40" fmla="*/ 2147483647 w 190"/>
              <a:gd name="T41" fmla="*/ 2147483647 h 176"/>
              <a:gd name="T42" fmla="*/ 2147483647 w 190"/>
              <a:gd name="T43" fmla="*/ 2147483647 h 176"/>
              <a:gd name="T44" fmla="*/ 2147483647 w 190"/>
              <a:gd name="T45" fmla="*/ 2147483647 h 176"/>
              <a:gd name="T46" fmla="*/ 2147483647 w 190"/>
              <a:gd name="T47" fmla="*/ 2147483647 h 176"/>
              <a:gd name="T48" fmla="*/ 2147483647 w 190"/>
              <a:gd name="T49" fmla="*/ 2147483647 h 176"/>
              <a:gd name="T50" fmla="*/ 2147483647 w 190"/>
              <a:gd name="T51" fmla="*/ 2147483647 h 176"/>
              <a:gd name="T52" fmla="*/ 2147483647 w 190"/>
              <a:gd name="T53" fmla="*/ 2147483647 h 176"/>
              <a:gd name="T54" fmla="*/ 2147483647 w 190"/>
              <a:gd name="T55" fmla="*/ 2147483647 h 176"/>
              <a:gd name="T56" fmla="*/ 2147483647 w 190"/>
              <a:gd name="T57" fmla="*/ 2147483647 h 176"/>
              <a:gd name="T58" fmla="*/ 2147483647 w 190"/>
              <a:gd name="T59" fmla="*/ 2147483647 h 176"/>
              <a:gd name="T60" fmla="*/ 2147483647 w 190"/>
              <a:gd name="T61" fmla="*/ 2147483647 h 176"/>
              <a:gd name="T62" fmla="*/ 2147483647 w 190"/>
              <a:gd name="T63" fmla="*/ 2147483647 h 176"/>
              <a:gd name="T64" fmla="*/ 2147483647 w 190"/>
              <a:gd name="T65" fmla="*/ 2147483647 h 176"/>
              <a:gd name="T66" fmla="*/ 2147483647 w 190"/>
              <a:gd name="T67" fmla="*/ 2147483647 h 176"/>
              <a:gd name="T68" fmla="*/ 2147483647 w 190"/>
              <a:gd name="T69" fmla="*/ 2147483647 h 176"/>
              <a:gd name="T70" fmla="*/ 2147483647 w 190"/>
              <a:gd name="T71" fmla="*/ 2147483647 h 176"/>
              <a:gd name="T72" fmla="*/ 2147483647 w 190"/>
              <a:gd name="T73" fmla="*/ 2147483647 h 176"/>
              <a:gd name="T74" fmla="*/ 2147483647 w 190"/>
              <a:gd name="T75" fmla="*/ 2147483647 h 176"/>
              <a:gd name="T76" fmla="*/ 2147483647 w 190"/>
              <a:gd name="T77" fmla="*/ 2147483647 h 176"/>
              <a:gd name="T78" fmla="*/ 2147483647 w 190"/>
              <a:gd name="T79" fmla="*/ 2147483647 h 176"/>
              <a:gd name="T80" fmla="*/ 2147483647 w 190"/>
              <a:gd name="T81" fmla="*/ 2147483647 h 176"/>
              <a:gd name="T82" fmla="*/ 2147483647 w 190"/>
              <a:gd name="T83" fmla="*/ 2147483647 h 176"/>
              <a:gd name="T84" fmla="*/ 2147483647 w 190"/>
              <a:gd name="T85" fmla="*/ 2147483647 h 176"/>
              <a:gd name="T86" fmla="*/ 2147483647 w 190"/>
              <a:gd name="T87" fmla="*/ 2147483647 h 176"/>
              <a:gd name="T88" fmla="*/ 2147483647 w 190"/>
              <a:gd name="T89" fmla="*/ 2147483647 h 176"/>
              <a:gd name="T90" fmla="*/ 2147483647 w 190"/>
              <a:gd name="T91" fmla="*/ 2147483647 h 176"/>
              <a:gd name="T92" fmla="*/ 2147483647 w 190"/>
              <a:gd name="T93" fmla="*/ 2147483647 h 176"/>
              <a:gd name="T94" fmla="*/ 2147483647 w 190"/>
              <a:gd name="T95" fmla="*/ 2147483647 h 176"/>
              <a:gd name="T96" fmla="*/ 2147483647 w 190"/>
              <a:gd name="T97" fmla="*/ 2147483647 h 176"/>
              <a:gd name="T98" fmla="*/ 2147483647 w 190"/>
              <a:gd name="T99" fmla="*/ 2147483647 h 176"/>
              <a:gd name="T100" fmla="*/ 2147483647 w 190"/>
              <a:gd name="T101" fmla="*/ 2147483647 h 176"/>
              <a:gd name="T102" fmla="*/ 2147483647 w 190"/>
              <a:gd name="T103" fmla="*/ 2147483647 h 176"/>
              <a:gd name="T104" fmla="*/ 2147483647 w 190"/>
              <a:gd name="T105" fmla="*/ 2147483647 h 176"/>
              <a:gd name="T106" fmla="*/ 2147483647 w 190"/>
              <a:gd name="T107" fmla="*/ 2147483647 h 176"/>
              <a:gd name="T108" fmla="*/ 2147483647 w 190"/>
              <a:gd name="T109" fmla="*/ 2147483647 h 17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0" h="176">
                <a:moveTo>
                  <a:pt x="24" y="0"/>
                </a:moveTo>
                <a:lnTo>
                  <a:pt x="130" y="0"/>
                </a:lnTo>
                <a:lnTo>
                  <a:pt x="138" y="2"/>
                </a:lnTo>
                <a:lnTo>
                  <a:pt x="146" y="8"/>
                </a:lnTo>
                <a:lnTo>
                  <a:pt x="152" y="14"/>
                </a:lnTo>
                <a:lnTo>
                  <a:pt x="152" y="24"/>
                </a:lnTo>
                <a:lnTo>
                  <a:pt x="152" y="88"/>
                </a:lnTo>
                <a:lnTo>
                  <a:pt x="152" y="98"/>
                </a:lnTo>
                <a:lnTo>
                  <a:pt x="146" y="106"/>
                </a:lnTo>
                <a:lnTo>
                  <a:pt x="138" y="110"/>
                </a:lnTo>
                <a:lnTo>
                  <a:pt x="130" y="112"/>
                </a:lnTo>
                <a:lnTo>
                  <a:pt x="122" y="112"/>
                </a:lnTo>
                <a:lnTo>
                  <a:pt x="120" y="136"/>
                </a:lnTo>
                <a:lnTo>
                  <a:pt x="118" y="152"/>
                </a:lnTo>
                <a:lnTo>
                  <a:pt x="108" y="138"/>
                </a:lnTo>
                <a:lnTo>
                  <a:pt x="88" y="112"/>
                </a:lnTo>
                <a:lnTo>
                  <a:pt x="24" y="112"/>
                </a:lnTo>
                <a:lnTo>
                  <a:pt x="14" y="110"/>
                </a:lnTo>
                <a:lnTo>
                  <a:pt x="6" y="106"/>
                </a:lnTo>
                <a:lnTo>
                  <a:pt x="2" y="98"/>
                </a:lnTo>
                <a:lnTo>
                  <a:pt x="0" y="88"/>
                </a:lnTo>
                <a:lnTo>
                  <a:pt x="0" y="24"/>
                </a:lnTo>
                <a:lnTo>
                  <a:pt x="2" y="14"/>
                </a:lnTo>
                <a:lnTo>
                  <a:pt x="6" y="8"/>
                </a:lnTo>
                <a:lnTo>
                  <a:pt x="14" y="2"/>
                </a:lnTo>
                <a:lnTo>
                  <a:pt x="24" y="0"/>
                </a:lnTo>
                <a:close/>
                <a:moveTo>
                  <a:pt x="166" y="36"/>
                </a:moveTo>
                <a:lnTo>
                  <a:pt x="166" y="88"/>
                </a:lnTo>
                <a:lnTo>
                  <a:pt x="166" y="96"/>
                </a:lnTo>
                <a:lnTo>
                  <a:pt x="164" y="102"/>
                </a:lnTo>
                <a:lnTo>
                  <a:pt x="160" y="110"/>
                </a:lnTo>
                <a:lnTo>
                  <a:pt x="156" y="114"/>
                </a:lnTo>
                <a:lnTo>
                  <a:pt x="146" y="122"/>
                </a:lnTo>
                <a:lnTo>
                  <a:pt x="134" y="126"/>
                </a:lnTo>
                <a:lnTo>
                  <a:pt x="132" y="144"/>
                </a:lnTo>
                <a:lnTo>
                  <a:pt x="170" y="144"/>
                </a:lnTo>
                <a:lnTo>
                  <a:pt x="178" y="142"/>
                </a:lnTo>
                <a:lnTo>
                  <a:pt x="184" y="140"/>
                </a:lnTo>
                <a:lnTo>
                  <a:pt x="188" y="134"/>
                </a:lnTo>
                <a:lnTo>
                  <a:pt x="190" y="126"/>
                </a:lnTo>
                <a:lnTo>
                  <a:pt x="190" y="54"/>
                </a:lnTo>
                <a:lnTo>
                  <a:pt x="188" y="46"/>
                </a:lnTo>
                <a:lnTo>
                  <a:pt x="184" y="42"/>
                </a:lnTo>
                <a:lnTo>
                  <a:pt x="178" y="38"/>
                </a:lnTo>
                <a:lnTo>
                  <a:pt x="170" y="36"/>
                </a:lnTo>
                <a:lnTo>
                  <a:pt x="166" y="36"/>
                </a:lnTo>
                <a:close/>
                <a:moveTo>
                  <a:pt x="94" y="144"/>
                </a:moveTo>
                <a:lnTo>
                  <a:pt x="82" y="126"/>
                </a:lnTo>
                <a:lnTo>
                  <a:pt x="34" y="126"/>
                </a:lnTo>
                <a:lnTo>
                  <a:pt x="36" y="134"/>
                </a:lnTo>
                <a:lnTo>
                  <a:pt x="40" y="140"/>
                </a:lnTo>
                <a:lnTo>
                  <a:pt x="46" y="142"/>
                </a:lnTo>
                <a:lnTo>
                  <a:pt x="54" y="144"/>
                </a:lnTo>
                <a:lnTo>
                  <a:pt x="58" y="144"/>
                </a:lnTo>
                <a:lnTo>
                  <a:pt x="58" y="176"/>
                </a:lnTo>
                <a:lnTo>
                  <a:pt x="78" y="144"/>
                </a:lnTo>
                <a:lnTo>
                  <a:pt x="94" y="144"/>
                </a:lnTo>
                <a:close/>
                <a:moveTo>
                  <a:pt x="130" y="14"/>
                </a:moveTo>
                <a:lnTo>
                  <a:pt x="24" y="14"/>
                </a:lnTo>
                <a:lnTo>
                  <a:pt x="20" y="14"/>
                </a:lnTo>
                <a:lnTo>
                  <a:pt x="16" y="16"/>
                </a:lnTo>
                <a:lnTo>
                  <a:pt x="14" y="20"/>
                </a:lnTo>
                <a:lnTo>
                  <a:pt x="14" y="24"/>
                </a:lnTo>
                <a:lnTo>
                  <a:pt x="14" y="88"/>
                </a:lnTo>
                <a:lnTo>
                  <a:pt x="14" y="92"/>
                </a:lnTo>
                <a:lnTo>
                  <a:pt x="16" y="96"/>
                </a:lnTo>
                <a:lnTo>
                  <a:pt x="20" y="98"/>
                </a:lnTo>
                <a:lnTo>
                  <a:pt x="24" y="98"/>
                </a:lnTo>
                <a:lnTo>
                  <a:pt x="92" y="98"/>
                </a:lnTo>
                <a:lnTo>
                  <a:pt x="96" y="98"/>
                </a:lnTo>
                <a:lnTo>
                  <a:pt x="98" y="102"/>
                </a:lnTo>
                <a:lnTo>
                  <a:pt x="108" y="116"/>
                </a:lnTo>
                <a:lnTo>
                  <a:pt x="110" y="104"/>
                </a:lnTo>
                <a:lnTo>
                  <a:pt x="110" y="98"/>
                </a:lnTo>
                <a:lnTo>
                  <a:pt x="116" y="98"/>
                </a:lnTo>
                <a:lnTo>
                  <a:pt x="130" y="98"/>
                </a:lnTo>
                <a:lnTo>
                  <a:pt x="134" y="98"/>
                </a:lnTo>
                <a:lnTo>
                  <a:pt x="136" y="96"/>
                </a:lnTo>
                <a:lnTo>
                  <a:pt x="138" y="92"/>
                </a:lnTo>
                <a:lnTo>
                  <a:pt x="140" y="88"/>
                </a:lnTo>
                <a:lnTo>
                  <a:pt x="140" y="24"/>
                </a:lnTo>
                <a:lnTo>
                  <a:pt x="138" y="20"/>
                </a:lnTo>
                <a:lnTo>
                  <a:pt x="136" y="16"/>
                </a:lnTo>
                <a:lnTo>
                  <a:pt x="134" y="14"/>
                </a:lnTo>
                <a:lnTo>
                  <a:pt x="13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0" name="Freeform 39"/>
          <p:cNvSpPr>
            <a:spLocks noEditPoints="1"/>
          </p:cNvSpPr>
          <p:nvPr/>
        </p:nvSpPr>
        <p:spPr bwMode="auto">
          <a:xfrm>
            <a:off x="931863" y="1914525"/>
            <a:ext cx="330200" cy="496888"/>
          </a:xfrm>
          <a:custGeom>
            <a:avLst/>
            <a:gdLst>
              <a:gd name="T0" fmla="*/ 2147483647 w 120"/>
              <a:gd name="T1" fmla="*/ 0 h 166"/>
              <a:gd name="T2" fmla="*/ 2147483647 w 120"/>
              <a:gd name="T3" fmla="*/ 0 h 166"/>
              <a:gd name="T4" fmla="*/ 2147483647 w 120"/>
              <a:gd name="T5" fmla="*/ 0 h 166"/>
              <a:gd name="T6" fmla="*/ 2147483647 w 120"/>
              <a:gd name="T7" fmla="*/ 2147483647 h 166"/>
              <a:gd name="T8" fmla="*/ 2147483647 w 120"/>
              <a:gd name="T9" fmla="*/ 2147483647 h 166"/>
              <a:gd name="T10" fmla="*/ 2147483647 w 120"/>
              <a:gd name="T11" fmla="*/ 2147483647 h 166"/>
              <a:gd name="T12" fmla="*/ 2147483647 w 120"/>
              <a:gd name="T13" fmla="*/ 2147483647 h 166"/>
              <a:gd name="T14" fmla="*/ 2147483647 w 120"/>
              <a:gd name="T15" fmla="*/ 2147483647 h 166"/>
              <a:gd name="T16" fmla="*/ 2147483647 w 120"/>
              <a:gd name="T17" fmla="*/ 2147483647 h 166"/>
              <a:gd name="T18" fmla="*/ 2147483647 w 120"/>
              <a:gd name="T19" fmla="*/ 2147483647 h 166"/>
              <a:gd name="T20" fmla="*/ 2147483647 w 120"/>
              <a:gd name="T21" fmla="*/ 2147483647 h 166"/>
              <a:gd name="T22" fmla="*/ 2147483647 w 120"/>
              <a:gd name="T23" fmla="*/ 2147483647 h 166"/>
              <a:gd name="T24" fmla="*/ 2147483647 w 120"/>
              <a:gd name="T25" fmla="*/ 2147483647 h 166"/>
              <a:gd name="T26" fmla="*/ 2147483647 w 120"/>
              <a:gd name="T27" fmla="*/ 2147483647 h 166"/>
              <a:gd name="T28" fmla="*/ 2147483647 w 120"/>
              <a:gd name="T29" fmla="*/ 2147483647 h 166"/>
              <a:gd name="T30" fmla="*/ 2147483647 w 120"/>
              <a:gd name="T31" fmla="*/ 2147483647 h 166"/>
              <a:gd name="T32" fmla="*/ 2147483647 w 120"/>
              <a:gd name="T33" fmla="*/ 2147483647 h 166"/>
              <a:gd name="T34" fmla="*/ 0 w 120"/>
              <a:gd name="T35" fmla="*/ 2147483647 h 166"/>
              <a:gd name="T36" fmla="*/ 0 w 120"/>
              <a:gd name="T37" fmla="*/ 2147483647 h 166"/>
              <a:gd name="T38" fmla="*/ 0 w 120"/>
              <a:gd name="T39" fmla="*/ 2147483647 h 166"/>
              <a:gd name="T40" fmla="*/ 0 w 120"/>
              <a:gd name="T41" fmla="*/ 2147483647 h 166"/>
              <a:gd name="T42" fmla="*/ 0 w 120"/>
              <a:gd name="T43" fmla="*/ 2147483647 h 166"/>
              <a:gd name="T44" fmla="*/ 2147483647 w 120"/>
              <a:gd name="T45" fmla="*/ 2147483647 h 166"/>
              <a:gd name="T46" fmla="*/ 2147483647 w 120"/>
              <a:gd name="T47" fmla="*/ 2147483647 h 166"/>
              <a:gd name="T48" fmla="*/ 2147483647 w 120"/>
              <a:gd name="T49" fmla="*/ 0 h 166"/>
              <a:gd name="T50" fmla="*/ 2147483647 w 120"/>
              <a:gd name="T51" fmla="*/ 0 h 166"/>
              <a:gd name="T52" fmla="*/ 2147483647 w 120"/>
              <a:gd name="T53" fmla="*/ 2147483647 h 166"/>
              <a:gd name="T54" fmla="*/ 2147483647 w 120"/>
              <a:gd name="T55" fmla="*/ 2147483647 h 166"/>
              <a:gd name="T56" fmla="*/ 2147483647 w 120"/>
              <a:gd name="T57" fmla="*/ 2147483647 h 166"/>
              <a:gd name="T58" fmla="*/ 2147483647 w 120"/>
              <a:gd name="T59" fmla="*/ 2147483647 h 166"/>
              <a:gd name="T60" fmla="*/ 2147483647 w 120"/>
              <a:gd name="T61" fmla="*/ 2147483647 h 166"/>
              <a:gd name="T62" fmla="*/ 2147483647 w 120"/>
              <a:gd name="T63" fmla="*/ 2147483647 h 166"/>
              <a:gd name="T64" fmla="*/ 2147483647 w 120"/>
              <a:gd name="T65" fmla="*/ 2147483647 h 166"/>
              <a:gd name="T66" fmla="*/ 2147483647 w 120"/>
              <a:gd name="T67" fmla="*/ 2147483647 h 166"/>
              <a:gd name="T68" fmla="*/ 2147483647 w 120"/>
              <a:gd name="T69" fmla="*/ 2147483647 h 166"/>
              <a:gd name="T70" fmla="*/ 2147483647 w 120"/>
              <a:gd name="T71" fmla="*/ 2147483647 h 166"/>
              <a:gd name="T72" fmla="*/ 2147483647 w 120"/>
              <a:gd name="T73" fmla="*/ 2147483647 h 166"/>
              <a:gd name="T74" fmla="*/ 2147483647 w 120"/>
              <a:gd name="T75" fmla="*/ 2147483647 h 166"/>
              <a:gd name="T76" fmla="*/ 2147483647 w 120"/>
              <a:gd name="T77" fmla="*/ 2147483647 h 166"/>
              <a:gd name="T78" fmla="*/ 2147483647 w 120"/>
              <a:gd name="T79" fmla="*/ 2147483647 h 166"/>
              <a:gd name="T80" fmla="*/ 2147483647 w 120"/>
              <a:gd name="T81" fmla="*/ 2147483647 h 166"/>
              <a:gd name="T82" fmla="*/ 2147483647 w 120"/>
              <a:gd name="T83" fmla="*/ 2147483647 h 166"/>
              <a:gd name="T84" fmla="*/ 2147483647 w 120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0" h="166">
                <a:moveTo>
                  <a:pt x="16" y="0"/>
                </a:moveTo>
                <a:lnTo>
                  <a:pt x="104" y="0"/>
                </a:lnTo>
                <a:lnTo>
                  <a:pt x="110" y="2"/>
                </a:lnTo>
                <a:lnTo>
                  <a:pt x="116" y="4"/>
                </a:lnTo>
                <a:lnTo>
                  <a:pt x="120" y="10"/>
                </a:lnTo>
                <a:lnTo>
                  <a:pt x="120" y="16"/>
                </a:lnTo>
                <a:lnTo>
                  <a:pt x="120" y="150"/>
                </a:lnTo>
                <a:lnTo>
                  <a:pt x="120" y="156"/>
                </a:lnTo>
                <a:lnTo>
                  <a:pt x="116" y="162"/>
                </a:lnTo>
                <a:lnTo>
                  <a:pt x="110" y="164"/>
                </a:lnTo>
                <a:lnTo>
                  <a:pt x="104" y="166"/>
                </a:lnTo>
                <a:lnTo>
                  <a:pt x="16" y="166"/>
                </a:lnTo>
                <a:lnTo>
                  <a:pt x="10" y="164"/>
                </a:lnTo>
                <a:lnTo>
                  <a:pt x="4" y="162"/>
                </a:lnTo>
                <a:lnTo>
                  <a:pt x="0" y="156"/>
                </a:lnTo>
                <a:lnTo>
                  <a:pt x="0" y="150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54" y="144"/>
                </a:moveTo>
                <a:lnTo>
                  <a:pt x="54" y="158"/>
                </a:lnTo>
                <a:lnTo>
                  <a:pt x="68" y="158"/>
                </a:lnTo>
                <a:lnTo>
                  <a:pt x="68" y="144"/>
                </a:lnTo>
                <a:lnTo>
                  <a:pt x="54" y="144"/>
                </a:lnTo>
                <a:close/>
                <a:moveTo>
                  <a:pt x="40" y="8"/>
                </a:moveTo>
                <a:lnTo>
                  <a:pt x="40" y="14"/>
                </a:lnTo>
                <a:lnTo>
                  <a:pt x="78" y="14"/>
                </a:lnTo>
                <a:lnTo>
                  <a:pt x="78" y="8"/>
                </a:lnTo>
                <a:lnTo>
                  <a:pt x="40" y="8"/>
                </a:lnTo>
                <a:close/>
                <a:moveTo>
                  <a:pt x="12" y="22"/>
                </a:moveTo>
                <a:lnTo>
                  <a:pt x="12" y="138"/>
                </a:lnTo>
                <a:lnTo>
                  <a:pt x="108" y="138"/>
                </a:lnTo>
                <a:lnTo>
                  <a:pt x="108" y="22"/>
                </a:lnTo>
                <a:lnTo>
                  <a:pt x="12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1" name="Freeform 40"/>
          <p:cNvSpPr>
            <a:spLocks noEditPoints="1"/>
          </p:cNvSpPr>
          <p:nvPr/>
        </p:nvSpPr>
        <p:spPr bwMode="auto">
          <a:xfrm>
            <a:off x="1733550" y="1909763"/>
            <a:ext cx="285750" cy="538162"/>
          </a:xfrm>
          <a:custGeom>
            <a:avLst/>
            <a:gdLst>
              <a:gd name="T0" fmla="*/ 2147483647 w 104"/>
              <a:gd name="T1" fmla="*/ 0 h 180"/>
              <a:gd name="T2" fmla="*/ 0 w 104"/>
              <a:gd name="T3" fmla="*/ 2147483647 h 180"/>
              <a:gd name="T4" fmla="*/ 0 w 104"/>
              <a:gd name="T5" fmla="*/ 0 h 180"/>
              <a:gd name="T6" fmla="*/ 2147483647 w 104"/>
              <a:gd name="T7" fmla="*/ 2147483647 h 180"/>
              <a:gd name="T8" fmla="*/ 2147483647 w 104"/>
              <a:gd name="T9" fmla="*/ 2147483647 h 180"/>
              <a:gd name="T10" fmla="*/ 2147483647 w 104"/>
              <a:gd name="T11" fmla="*/ 2147483647 h 180"/>
              <a:gd name="T12" fmla="*/ 2147483647 w 104"/>
              <a:gd name="T13" fmla="*/ 2147483647 h 180"/>
              <a:gd name="T14" fmla="*/ 2147483647 w 104"/>
              <a:gd name="T15" fmla="*/ 2147483647 h 180"/>
              <a:gd name="T16" fmla="*/ 2147483647 w 104"/>
              <a:gd name="T17" fmla="*/ 2147483647 h 180"/>
              <a:gd name="T18" fmla="*/ 2147483647 w 104"/>
              <a:gd name="T19" fmla="*/ 2147483647 h 180"/>
              <a:gd name="T20" fmla="*/ 2147483647 w 104"/>
              <a:gd name="T21" fmla="*/ 2147483647 h 180"/>
              <a:gd name="T22" fmla="*/ 2147483647 w 104"/>
              <a:gd name="T23" fmla="*/ 2147483647 h 180"/>
              <a:gd name="T24" fmla="*/ 2147483647 w 104"/>
              <a:gd name="T25" fmla="*/ 2147483647 h 180"/>
              <a:gd name="T26" fmla="*/ 2147483647 w 104"/>
              <a:gd name="T27" fmla="*/ 2147483647 h 180"/>
              <a:gd name="T28" fmla="*/ 2147483647 w 104"/>
              <a:gd name="T29" fmla="*/ 2147483647 h 180"/>
              <a:gd name="T30" fmla="*/ 2147483647 w 104"/>
              <a:gd name="T31" fmla="*/ 2147483647 h 180"/>
              <a:gd name="T32" fmla="*/ 2147483647 w 104"/>
              <a:gd name="T33" fmla="*/ 2147483647 h 180"/>
              <a:gd name="T34" fmla="*/ 2147483647 w 104"/>
              <a:gd name="T35" fmla="*/ 2147483647 h 180"/>
              <a:gd name="T36" fmla="*/ 2147483647 w 104"/>
              <a:gd name="T37" fmla="*/ 2147483647 h 180"/>
              <a:gd name="T38" fmla="*/ 2147483647 w 104"/>
              <a:gd name="T39" fmla="*/ 2147483647 h 180"/>
              <a:gd name="T40" fmla="*/ 2147483647 w 104"/>
              <a:gd name="T41" fmla="*/ 2147483647 h 180"/>
              <a:gd name="T42" fmla="*/ 2147483647 w 104"/>
              <a:gd name="T43" fmla="*/ 2147483647 h 180"/>
              <a:gd name="T44" fmla="*/ 2147483647 w 104"/>
              <a:gd name="T45" fmla="*/ 2147483647 h 180"/>
              <a:gd name="T46" fmla="*/ 2147483647 w 104"/>
              <a:gd name="T47" fmla="*/ 2147483647 h 180"/>
              <a:gd name="T48" fmla="*/ 2147483647 w 104"/>
              <a:gd name="T49" fmla="*/ 2147483647 h 180"/>
              <a:gd name="T50" fmla="*/ 2147483647 w 104"/>
              <a:gd name="T51" fmla="*/ 2147483647 h 180"/>
              <a:gd name="T52" fmla="*/ 2147483647 w 104"/>
              <a:gd name="T53" fmla="*/ 2147483647 h 180"/>
              <a:gd name="T54" fmla="*/ 2147483647 w 104"/>
              <a:gd name="T55" fmla="*/ 2147483647 h 180"/>
              <a:gd name="T56" fmla="*/ 2147483647 w 104"/>
              <a:gd name="T57" fmla="*/ 2147483647 h 180"/>
              <a:gd name="T58" fmla="*/ 2147483647 w 104"/>
              <a:gd name="T59" fmla="*/ 2147483647 h 180"/>
              <a:gd name="T60" fmla="*/ 2147483647 w 104"/>
              <a:gd name="T61" fmla="*/ 2147483647 h 180"/>
              <a:gd name="T62" fmla="*/ 2147483647 w 104"/>
              <a:gd name="T63" fmla="*/ 2147483647 h 180"/>
              <a:gd name="T64" fmla="*/ 2147483647 w 104"/>
              <a:gd name="T65" fmla="*/ 2147483647 h 180"/>
              <a:gd name="T66" fmla="*/ 2147483647 w 104"/>
              <a:gd name="T67" fmla="*/ 2147483647 h 180"/>
              <a:gd name="T68" fmla="*/ 2147483647 w 104"/>
              <a:gd name="T69" fmla="*/ 2147483647 h 180"/>
              <a:gd name="T70" fmla="*/ 2147483647 w 104"/>
              <a:gd name="T71" fmla="*/ 2147483647 h 180"/>
              <a:gd name="T72" fmla="*/ 2147483647 w 104"/>
              <a:gd name="T73" fmla="*/ 2147483647 h 180"/>
              <a:gd name="T74" fmla="*/ 2147483647 w 104"/>
              <a:gd name="T75" fmla="*/ 2147483647 h 180"/>
              <a:gd name="T76" fmla="*/ 2147483647 w 10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4" h="180">
                <a:moveTo>
                  <a:pt x="0" y="0"/>
                </a:moveTo>
                <a:lnTo>
                  <a:pt x="104" y="0"/>
                </a:lnTo>
                <a:lnTo>
                  <a:pt x="104" y="180"/>
                </a:lnTo>
                <a:lnTo>
                  <a:pt x="0" y="180"/>
                </a:lnTo>
                <a:lnTo>
                  <a:pt x="0" y="0"/>
                </a:lnTo>
                <a:close/>
                <a:moveTo>
                  <a:pt x="44" y="96"/>
                </a:moveTo>
                <a:lnTo>
                  <a:pt x="44" y="102"/>
                </a:lnTo>
                <a:lnTo>
                  <a:pt x="30" y="102"/>
                </a:lnTo>
                <a:lnTo>
                  <a:pt x="30" y="110"/>
                </a:lnTo>
                <a:lnTo>
                  <a:pt x="44" y="110"/>
                </a:lnTo>
                <a:lnTo>
                  <a:pt x="44" y="120"/>
                </a:lnTo>
                <a:lnTo>
                  <a:pt x="62" y="120"/>
                </a:lnTo>
                <a:lnTo>
                  <a:pt x="62" y="110"/>
                </a:lnTo>
                <a:lnTo>
                  <a:pt x="76" y="110"/>
                </a:lnTo>
                <a:lnTo>
                  <a:pt x="76" y="102"/>
                </a:lnTo>
                <a:lnTo>
                  <a:pt x="62" y="102"/>
                </a:lnTo>
                <a:lnTo>
                  <a:pt x="62" y="96"/>
                </a:lnTo>
                <a:lnTo>
                  <a:pt x="44" y="96"/>
                </a:lnTo>
                <a:close/>
                <a:moveTo>
                  <a:pt x="14" y="14"/>
                </a:moveTo>
                <a:lnTo>
                  <a:pt x="14" y="88"/>
                </a:lnTo>
                <a:lnTo>
                  <a:pt x="92" y="88"/>
                </a:lnTo>
                <a:lnTo>
                  <a:pt x="92" y="14"/>
                </a:lnTo>
                <a:lnTo>
                  <a:pt x="14" y="14"/>
                </a:lnTo>
                <a:close/>
                <a:moveTo>
                  <a:pt x="14" y="154"/>
                </a:moveTo>
                <a:lnTo>
                  <a:pt x="14" y="164"/>
                </a:lnTo>
                <a:lnTo>
                  <a:pt x="34" y="164"/>
                </a:lnTo>
                <a:lnTo>
                  <a:pt x="34" y="154"/>
                </a:lnTo>
                <a:lnTo>
                  <a:pt x="14" y="154"/>
                </a:lnTo>
                <a:close/>
                <a:moveTo>
                  <a:pt x="70" y="154"/>
                </a:moveTo>
                <a:lnTo>
                  <a:pt x="70" y="164"/>
                </a:lnTo>
                <a:lnTo>
                  <a:pt x="92" y="164"/>
                </a:lnTo>
                <a:lnTo>
                  <a:pt x="92" y="154"/>
                </a:lnTo>
                <a:lnTo>
                  <a:pt x="70" y="154"/>
                </a:lnTo>
                <a:close/>
                <a:moveTo>
                  <a:pt x="42" y="154"/>
                </a:moveTo>
                <a:lnTo>
                  <a:pt x="42" y="164"/>
                </a:lnTo>
                <a:lnTo>
                  <a:pt x="64" y="164"/>
                </a:lnTo>
                <a:lnTo>
                  <a:pt x="64" y="154"/>
                </a:lnTo>
                <a:lnTo>
                  <a:pt x="42" y="154"/>
                </a:lnTo>
                <a:close/>
                <a:moveTo>
                  <a:pt x="14" y="140"/>
                </a:moveTo>
                <a:lnTo>
                  <a:pt x="14" y="148"/>
                </a:lnTo>
                <a:lnTo>
                  <a:pt x="34" y="148"/>
                </a:lnTo>
                <a:lnTo>
                  <a:pt x="34" y="140"/>
                </a:lnTo>
                <a:lnTo>
                  <a:pt x="14" y="140"/>
                </a:lnTo>
                <a:close/>
                <a:moveTo>
                  <a:pt x="70" y="140"/>
                </a:moveTo>
                <a:lnTo>
                  <a:pt x="70" y="148"/>
                </a:lnTo>
                <a:lnTo>
                  <a:pt x="92" y="148"/>
                </a:lnTo>
                <a:lnTo>
                  <a:pt x="92" y="140"/>
                </a:lnTo>
                <a:lnTo>
                  <a:pt x="70" y="140"/>
                </a:lnTo>
                <a:close/>
                <a:moveTo>
                  <a:pt x="42" y="140"/>
                </a:moveTo>
                <a:lnTo>
                  <a:pt x="42" y="148"/>
                </a:lnTo>
                <a:lnTo>
                  <a:pt x="64" y="148"/>
                </a:lnTo>
                <a:lnTo>
                  <a:pt x="64" y="140"/>
                </a:lnTo>
                <a:lnTo>
                  <a:pt x="42" y="140"/>
                </a:lnTo>
                <a:close/>
                <a:moveTo>
                  <a:pt x="14" y="126"/>
                </a:moveTo>
                <a:lnTo>
                  <a:pt x="14" y="134"/>
                </a:lnTo>
                <a:lnTo>
                  <a:pt x="34" y="134"/>
                </a:lnTo>
                <a:lnTo>
                  <a:pt x="34" y="126"/>
                </a:lnTo>
                <a:lnTo>
                  <a:pt x="14" y="126"/>
                </a:lnTo>
                <a:close/>
                <a:moveTo>
                  <a:pt x="70" y="126"/>
                </a:moveTo>
                <a:lnTo>
                  <a:pt x="70" y="134"/>
                </a:lnTo>
                <a:lnTo>
                  <a:pt x="92" y="134"/>
                </a:lnTo>
                <a:lnTo>
                  <a:pt x="92" y="126"/>
                </a:lnTo>
                <a:lnTo>
                  <a:pt x="70" y="126"/>
                </a:lnTo>
                <a:close/>
                <a:moveTo>
                  <a:pt x="42" y="126"/>
                </a:moveTo>
                <a:lnTo>
                  <a:pt x="42" y="134"/>
                </a:lnTo>
                <a:lnTo>
                  <a:pt x="64" y="134"/>
                </a:lnTo>
                <a:lnTo>
                  <a:pt x="64" y="126"/>
                </a:lnTo>
                <a:lnTo>
                  <a:pt x="4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2" name="Freeform 41"/>
          <p:cNvSpPr>
            <a:spLocks noEditPoints="1"/>
          </p:cNvSpPr>
          <p:nvPr/>
        </p:nvSpPr>
        <p:spPr bwMode="auto">
          <a:xfrm>
            <a:off x="6294438" y="3573463"/>
            <a:ext cx="377825" cy="520700"/>
          </a:xfrm>
          <a:custGeom>
            <a:avLst/>
            <a:gdLst>
              <a:gd name="T0" fmla="*/ 2147483647 w 138"/>
              <a:gd name="T1" fmla="*/ 0 h 174"/>
              <a:gd name="T2" fmla="*/ 2147483647 w 138"/>
              <a:gd name="T3" fmla="*/ 2147483647 h 174"/>
              <a:gd name="T4" fmla="*/ 2147483647 w 138"/>
              <a:gd name="T5" fmla="*/ 2147483647 h 174"/>
              <a:gd name="T6" fmla="*/ 2147483647 w 138"/>
              <a:gd name="T7" fmla="*/ 2147483647 h 174"/>
              <a:gd name="T8" fmla="*/ 2147483647 w 138"/>
              <a:gd name="T9" fmla="*/ 2147483647 h 174"/>
              <a:gd name="T10" fmla="*/ 2147483647 w 138"/>
              <a:gd name="T11" fmla="*/ 2147483647 h 174"/>
              <a:gd name="T12" fmla="*/ 2147483647 w 138"/>
              <a:gd name="T13" fmla="*/ 2147483647 h 174"/>
              <a:gd name="T14" fmla="*/ 2147483647 w 138"/>
              <a:gd name="T15" fmla="*/ 2147483647 h 174"/>
              <a:gd name="T16" fmla="*/ 2147483647 w 138"/>
              <a:gd name="T17" fmla="*/ 2147483647 h 174"/>
              <a:gd name="T18" fmla="*/ 2147483647 w 138"/>
              <a:gd name="T19" fmla="*/ 2147483647 h 174"/>
              <a:gd name="T20" fmla="*/ 2147483647 w 138"/>
              <a:gd name="T21" fmla="*/ 2147483647 h 174"/>
              <a:gd name="T22" fmla="*/ 2147483647 w 138"/>
              <a:gd name="T23" fmla="*/ 2147483647 h 174"/>
              <a:gd name="T24" fmla="*/ 2147483647 w 138"/>
              <a:gd name="T25" fmla="*/ 2147483647 h 174"/>
              <a:gd name="T26" fmla="*/ 2147483647 w 138"/>
              <a:gd name="T27" fmla="*/ 2147483647 h 174"/>
              <a:gd name="T28" fmla="*/ 2147483647 w 138"/>
              <a:gd name="T29" fmla="*/ 2147483647 h 174"/>
              <a:gd name="T30" fmla="*/ 2147483647 w 138"/>
              <a:gd name="T31" fmla="*/ 2147483647 h 174"/>
              <a:gd name="T32" fmla="*/ 2147483647 w 138"/>
              <a:gd name="T33" fmla="*/ 2147483647 h 174"/>
              <a:gd name="T34" fmla="*/ 0 w 138"/>
              <a:gd name="T35" fmla="*/ 2147483647 h 174"/>
              <a:gd name="T36" fmla="*/ 0 w 138"/>
              <a:gd name="T37" fmla="*/ 2147483647 h 174"/>
              <a:gd name="T38" fmla="*/ 2147483647 w 138"/>
              <a:gd name="T39" fmla="*/ 2147483647 h 174"/>
              <a:gd name="T40" fmla="*/ 2147483647 w 138"/>
              <a:gd name="T41" fmla="*/ 2147483647 h 174"/>
              <a:gd name="T42" fmla="*/ 2147483647 w 138"/>
              <a:gd name="T43" fmla="*/ 0 h 174"/>
              <a:gd name="T44" fmla="*/ 2147483647 w 138"/>
              <a:gd name="T45" fmla="*/ 2147483647 h 174"/>
              <a:gd name="T46" fmla="*/ 2147483647 w 138"/>
              <a:gd name="T47" fmla="*/ 2147483647 h 174"/>
              <a:gd name="T48" fmla="*/ 2147483647 w 138"/>
              <a:gd name="T49" fmla="*/ 2147483647 h 174"/>
              <a:gd name="T50" fmla="*/ 2147483647 w 138"/>
              <a:gd name="T51" fmla="*/ 2147483647 h 174"/>
              <a:gd name="T52" fmla="*/ 2147483647 w 138"/>
              <a:gd name="T53" fmla="*/ 2147483647 h 174"/>
              <a:gd name="T54" fmla="*/ 2147483647 w 138"/>
              <a:gd name="T55" fmla="*/ 2147483647 h 174"/>
              <a:gd name="T56" fmla="*/ 2147483647 w 138"/>
              <a:gd name="T57" fmla="*/ 2147483647 h 174"/>
              <a:gd name="T58" fmla="*/ 2147483647 w 138"/>
              <a:gd name="T59" fmla="*/ 2147483647 h 174"/>
              <a:gd name="T60" fmla="*/ 2147483647 w 138"/>
              <a:gd name="T61" fmla="*/ 2147483647 h 174"/>
              <a:gd name="T62" fmla="*/ 2147483647 w 138"/>
              <a:gd name="T63" fmla="*/ 2147483647 h 174"/>
              <a:gd name="T64" fmla="*/ 2147483647 w 138"/>
              <a:gd name="T65" fmla="*/ 2147483647 h 174"/>
              <a:gd name="T66" fmla="*/ 2147483647 w 138"/>
              <a:gd name="T67" fmla="*/ 2147483647 h 174"/>
              <a:gd name="T68" fmla="*/ 2147483647 w 138"/>
              <a:gd name="T69" fmla="*/ 2147483647 h 174"/>
              <a:gd name="T70" fmla="*/ 2147483647 w 138"/>
              <a:gd name="T71" fmla="*/ 2147483647 h 174"/>
              <a:gd name="T72" fmla="*/ 2147483647 w 138"/>
              <a:gd name="T73" fmla="*/ 2147483647 h 174"/>
              <a:gd name="T74" fmla="*/ 2147483647 w 138"/>
              <a:gd name="T75" fmla="*/ 2147483647 h 1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38" h="174">
                <a:moveTo>
                  <a:pt x="22" y="0"/>
                </a:moveTo>
                <a:lnTo>
                  <a:pt x="96" y="0"/>
                </a:lnTo>
                <a:lnTo>
                  <a:pt x="100" y="0"/>
                </a:lnTo>
                <a:lnTo>
                  <a:pt x="102" y="4"/>
                </a:lnTo>
                <a:lnTo>
                  <a:pt x="136" y="36"/>
                </a:lnTo>
                <a:lnTo>
                  <a:pt x="138" y="38"/>
                </a:lnTo>
                <a:lnTo>
                  <a:pt x="138" y="42"/>
                </a:lnTo>
                <a:lnTo>
                  <a:pt x="138" y="144"/>
                </a:lnTo>
                <a:lnTo>
                  <a:pt x="138" y="152"/>
                </a:lnTo>
                <a:lnTo>
                  <a:pt x="132" y="158"/>
                </a:lnTo>
                <a:lnTo>
                  <a:pt x="126" y="164"/>
                </a:lnTo>
                <a:lnTo>
                  <a:pt x="118" y="166"/>
                </a:lnTo>
                <a:lnTo>
                  <a:pt x="74" y="166"/>
                </a:lnTo>
                <a:lnTo>
                  <a:pt x="74" y="148"/>
                </a:lnTo>
                <a:lnTo>
                  <a:pt x="118" y="148"/>
                </a:lnTo>
                <a:lnTo>
                  <a:pt x="122" y="148"/>
                </a:lnTo>
                <a:lnTo>
                  <a:pt x="122" y="144"/>
                </a:lnTo>
                <a:lnTo>
                  <a:pt x="122" y="48"/>
                </a:lnTo>
                <a:lnTo>
                  <a:pt x="94" y="46"/>
                </a:lnTo>
                <a:lnTo>
                  <a:pt x="90" y="44"/>
                </a:lnTo>
                <a:lnTo>
                  <a:pt x="90" y="42"/>
                </a:lnTo>
                <a:lnTo>
                  <a:pt x="92" y="18"/>
                </a:lnTo>
                <a:lnTo>
                  <a:pt x="22" y="18"/>
                </a:lnTo>
                <a:lnTo>
                  <a:pt x="18" y="18"/>
                </a:lnTo>
                <a:lnTo>
                  <a:pt x="18" y="22"/>
                </a:lnTo>
                <a:lnTo>
                  <a:pt x="18" y="106"/>
                </a:lnTo>
                <a:lnTo>
                  <a:pt x="0" y="126"/>
                </a:lnTo>
                <a:lnTo>
                  <a:pt x="0" y="22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2" y="0"/>
                </a:lnTo>
                <a:close/>
                <a:moveTo>
                  <a:pt x="32" y="72"/>
                </a:moveTo>
                <a:lnTo>
                  <a:pt x="32" y="80"/>
                </a:lnTo>
                <a:lnTo>
                  <a:pt x="106" y="80"/>
                </a:lnTo>
                <a:lnTo>
                  <a:pt x="106" y="72"/>
                </a:lnTo>
                <a:lnTo>
                  <a:pt x="32" y="72"/>
                </a:lnTo>
                <a:close/>
                <a:moveTo>
                  <a:pt x="32" y="54"/>
                </a:moveTo>
                <a:lnTo>
                  <a:pt x="32" y="60"/>
                </a:lnTo>
                <a:lnTo>
                  <a:pt x="106" y="60"/>
                </a:lnTo>
                <a:lnTo>
                  <a:pt x="106" y="54"/>
                </a:lnTo>
                <a:lnTo>
                  <a:pt x="32" y="54"/>
                </a:lnTo>
                <a:close/>
                <a:moveTo>
                  <a:pt x="32" y="34"/>
                </a:moveTo>
                <a:lnTo>
                  <a:pt x="32" y="42"/>
                </a:lnTo>
                <a:lnTo>
                  <a:pt x="78" y="42"/>
                </a:lnTo>
                <a:lnTo>
                  <a:pt x="78" y="34"/>
                </a:lnTo>
                <a:lnTo>
                  <a:pt x="32" y="34"/>
                </a:lnTo>
                <a:close/>
                <a:moveTo>
                  <a:pt x="60" y="174"/>
                </a:moveTo>
                <a:lnTo>
                  <a:pt x="60" y="134"/>
                </a:lnTo>
                <a:lnTo>
                  <a:pt x="78" y="134"/>
                </a:lnTo>
                <a:lnTo>
                  <a:pt x="44" y="92"/>
                </a:lnTo>
                <a:lnTo>
                  <a:pt x="12" y="134"/>
                </a:lnTo>
                <a:lnTo>
                  <a:pt x="28" y="134"/>
                </a:lnTo>
                <a:lnTo>
                  <a:pt x="28" y="174"/>
                </a:lnTo>
                <a:lnTo>
                  <a:pt x="60" y="174"/>
                </a:lnTo>
                <a:close/>
                <a:moveTo>
                  <a:pt x="118" y="40"/>
                </a:moveTo>
                <a:lnTo>
                  <a:pt x="98" y="22"/>
                </a:lnTo>
                <a:lnTo>
                  <a:pt x="98" y="38"/>
                </a:lnTo>
                <a:lnTo>
                  <a:pt x="11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3" name="Freeform 42"/>
          <p:cNvSpPr>
            <a:spLocks noEditPoints="1"/>
          </p:cNvSpPr>
          <p:nvPr/>
        </p:nvSpPr>
        <p:spPr bwMode="auto">
          <a:xfrm>
            <a:off x="7080250" y="3560763"/>
            <a:ext cx="339725" cy="539750"/>
          </a:xfrm>
          <a:custGeom>
            <a:avLst/>
            <a:gdLst>
              <a:gd name="T0" fmla="*/ 2147483647 w 124"/>
              <a:gd name="T1" fmla="*/ 2147483647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0 h 180"/>
              <a:gd name="T12" fmla="*/ 2147483647 w 124"/>
              <a:gd name="T13" fmla="*/ 0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2147483647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2147483647 h 180"/>
              <a:gd name="T34" fmla="*/ 2147483647 w 124"/>
              <a:gd name="T35" fmla="*/ 2147483647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0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4" h="180">
                <a:moveTo>
                  <a:pt x="72" y="40"/>
                </a:moveTo>
                <a:lnTo>
                  <a:pt x="26" y="118"/>
                </a:lnTo>
                <a:lnTo>
                  <a:pt x="8" y="108"/>
                </a:lnTo>
                <a:lnTo>
                  <a:pt x="52" y="28"/>
                </a:lnTo>
                <a:lnTo>
                  <a:pt x="60" y="16"/>
                </a:lnTo>
                <a:lnTo>
                  <a:pt x="68" y="0"/>
                </a:lnTo>
                <a:lnTo>
                  <a:pt x="84" y="6"/>
                </a:lnTo>
                <a:lnTo>
                  <a:pt x="100" y="12"/>
                </a:lnTo>
                <a:lnTo>
                  <a:pt x="112" y="22"/>
                </a:lnTo>
                <a:lnTo>
                  <a:pt x="124" y="32"/>
                </a:lnTo>
                <a:lnTo>
                  <a:pt x="114" y="48"/>
                </a:lnTo>
                <a:lnTo>
                  <a:pt x="108" y="60"/>
                </a:lnTo>
                <a:lnTo>
                  <a:pt x="62" y="140"/>
                </a:lnTo>
                <a:lnTo>
                  <a:pt x="44" y="128"/>
                </a:lnTo>
                <a:lnTo>
                  <a:pt x="90" y="50"/>
                </a:lnTo>
                <a:lnTo>
                  <a:pt x="72" y="40"/>
                </a:lnTo>
                <a:close/>
                <a:moveTo>
                  <a:pt x="4" y="180"/>
                </a:moveTo>
                <a:lnTo>
                  <a:pt x="24" y="170"/>
                </a:lnTo>
                <a:lnTo>
                  <a:pt x="44" y="160"/>
                </a:lnTo>
                <a:lnTo>
                  <a:pt x="22" y="148"/>
                </a:lnTo>
                <a:lnTo>
                  <a:pt x="0" y="136"/>
                </a:lnTo>
                <a:lnTo>
                  <a:pt x="2" y="158"/>
                </a:lnTo>
                <a:lnTo>
                  <a:pt x="4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4" name="Freeform 43"/>
          <p:cNvSpPr>
            <a:spLocks noEditPoints="1"/>
          </p:cNvSpPr>
          <p:nvPr/>
        </p:nvSpPr>
        <p:spPr bwMode="auto">
          <a:xfrm>
            <a:off x="6997700" y="4483100"/>
            <a:ext cx="466725" cy="400050"/>
          </a:xfrm>
          <a:custGeom>
            <a:avLst/>
            <a:gdLst>
              <a:gd name="T0" fmla="*/ 2147483647 w 170"/>
              <a:gd name="T1" fmla="*/ 2147483647 h 134"/>
              <a:gd name="T2" fmla="*/ 2147483647 w 170"/>
              <a:gd name="T3" fmla="*/ 2147483647 h 134"/>
              <a:gd name="T4" fmla="*/ 2147483647 w 170"/>
              <a:gd name="T5" fmla="*/ 2147483647 h 134"/>
              <a:gd name="T6" fmla="*/ 2147483647 w 170"/>
              <a:gd name="T7" fmla="*/ 2147483647 h 134"/>
              <a:gd name="T8" fmla="*/ 2147483647 w 170"/>
              <a:gd name="T9" fmla="*/ 2147483647 h 134"/>
              <a:gd name="T10" fmla="*/ 2147483647 w 170"/>
              <a:gd name="T11" fmla="*/ 0 h 134"/>
              <a:gd name="T12" fmla="*/ 2147483647 w 170"/>
              <a:gd name="T13" fmla="*/ 0 h 134"/>
              <a:gd name="T14" fmla="*/ 2147483647 w 170"/>
              <a:gd name="T15" fmla="*/ 0 h 134"/>
              <a:gd name="T16" fmla="*/ 2147483647 w 170"/>
              <a:gd name="T17" fmla="*/ 0 h 134"/>
              <a:gd name="T18" fmla="*/ 2147483647 w 170"/>
              <a:gd name="T19" fmla="*/ 2147483647 h 134"/>
              <a:gd name="T20" fmla="*/ 2147483647 w 170"/>
              <a:gd name="T21" fmla="*/ 2147483647 h 134"/>
              <a:gd name="T22" fmla="*/ 2147483647 w 170"/>
              <a:gd name="T23" fmla="*/ 2147483647 h 134"/>
              <a:gd name="T24" fmla="*/ 2147483647 w 170"/>
              <a:gd name="T25" fmla="*/ 2147483647 h 134"/>
              <a:gd name="T26" fmla="*/ 2147483647 w 170"/>
              <a:gd name="T27" fmla="*/ 2147483647 h 134"/>
              <a:gd name="T28" fmla="*/ 2147483647 w 170"/>
              <a:gd name="T29" fmla="*/ 2147483647 h 134"/>
              <a:gd name="T30" fmla="*/ 2147483647 w 170"/>
              <a:gd name="T31" fmla="*/ 2147483647 h 134"/>
              <a:gd name="T32" fmla="*/ 0 w 170"/>
              <a:gd name="T33" fmla="*/ 2147483647 h 134"/>
              <a:gd name="T34" fmla="*/ 0 w 170"/>
              <a:gd name="T35" fmla="*/ 2147483647 h 134"/>
              <a:gd name="T36" fmla="*/ 2147483647 w 170"/>
              <a:gd name="T37" fmla="*/ 2147483647 h 134"/>
              <a:gd name="T38" fmla="*/ 2147483647 w 170"/>
              <a:gd name="T39" fmla="*/ 2147483647 h 134"/>
              <a:gd name="T40" fmla="*/ 2147483647 w 170"/>
              <a:gd name="T41" fmla="*/ 2147483647 h 134"/>
              <a:gd name="T42" fmla="*/ 2147483647 w 170"/>
              <a:gd name="T43" fmla="*/ 2147483647 h 134"/>
              <a:gd name="T44" fmla="*/ 2147483647 w 170"/>
              <a:gd name="T45" fmla="*/ 2147483647 h 134"/>
              <a:gd name="T46" fmla="*/ 2147483647 w 170"/>
              <a:gd name="T47" fmla="*/ 2147483647 h 134"/>
              <a:gd name="T48" fmla="*/ 2147483647 w 170"/>
              <a:gd name="T49" fmla="*/ 2147483647 h 134"/>
              <a:gd name="T50" fmla="*/ 2147483647 w 170"/>
              <a:gd name="T51" fmla="*/ 2147483647 h 13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0" h="134">
                <a:moveTo>
                  <a:pt x="32" y="54"/>
                </a:moveTo>
                <a:lnTo>
                  <a:pt x="32" y="44"/>
                </a:lnTo>
                <a:lnTo>
                  <a:pt x="8" y="30"/>
                </a:lnTo>
                <a:lnTo>
                  <a:pt x="32" y="16"/>
                </a:lnTo>
                <a:lnTo>
                  <a:pt x="32" y="6"/>
                </a:lnTo>
                <a:lnTo>
                  <a:pt x="32" y="0"/>
                </a:lnTo>
                <a:lnTo>
                  <a:pt x="40" y="0"/>
                </a:lnTo>
                <a:lnTo>
                  <a:pt x="130" y="0"/>
                </a:lnTo>
                <a:lnTo>
                  <a:pt x="138" y="0"/>
                </a:lnTo>
                <a:lnTo>
                  <a:pt x="138" y="6"/>
                </a:lnTo>
                <a:lnTo>
                  <a:pt x="138" y="14"/>
                </a:lnTo>
                <a:lnTo>
                  <a:pt x="164" y="30"/>
                </a:lnTo>
                <a:lnTo>
                  <a:pt x="138" y="46"/>
                </a:lnTo>
                <a:lnTo>
                  <a:pt x="138" y="54"/>
                </a:lnTo>
                <a:lnTo>
                  <a:pt x="170" y="34"/>
                </a:lnTo>
                <a:lnTo>
                  <a:pt x="170" y="134"/>
                </a:lnTo>
                <a:lnTo>
                  <a:pt x="0" y="134"/>
                </a:lnTo>
                <a:lnTo>
                  <a:pt x="0" y="34"/>
                </a:lnTo>
                <a:lnTo>
                  <a:pt x="32" y="54"/>
                </a:lnTo>
                <a:close/>
                <a:moveTo>
                  <a:pt x="122" y="62"/>
                </a:moveTo>
                <a:lnTo>
                  <a:pt x="122" y="14"/>
                </a:lnTo>
                <a:lnTo>
                  <a:pt x="46" y="14"/>
                </a:lnTo>
                <a:lnTo>
                  <a:pt x="46" y="62"/>
                </a:lnTo>
                <a:lnTo>
                  <a:pt x="86" y="86"/>
                </a:lnTo>
                <a:lnTo>
                  <a:pt x="122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5" name="Freeform 44"/>
          <p:cNvSpPr>
            <a:spLocks noEditPoints="1"/>
          </p:cNvSpPr>
          <p:nvPr/>
        </p:nvSpPr>
        <p:spPr bwMode="auto">
          <a:xfrm>
            <a:off x="7024688" y="4722813"/>
            <a:ext cx="422275" cy="142875"/>
          </a:xfrm>
          <a:custGeom>
            <a:avLst/>
            <a:gdLst>
              <a:gd name="T0" fmla="*/ 2147483647 w 154"/>
              <a:gd name="T1" fmla="*/ 2147483647 h 48"/>
              <a:gd name="T2" fmla="*/ 2147483647 w 154"/>
              <a:gd name="T3" fmla="*/ 2147483647 h 48"/>
              <a:gd name="T4" fmla="*/ 2147483647 w 154"/>
              <a:gd name="T5" fmla="*/ 2147483647 h 48"/>
              <a:gd name="T6" fmla="*/ 2147483647 w 154"/>
              <a:gd name="T7" fmla="*/ 0 h 48"/>
              <a:gd name="T8" fmla="*/ 2147483647 w 154"/>
              <a:gd name="T9" fmla="*/ 2147483647 h 48"/>
              <a:gd name="T10" fmla="*/ 2147483647 w 154"/>
              <a:gd name="T11" fmla="*/ 2147483647 h 48"/>
              <a:gd name="T12" fmla="*/ 2147483647 w 154"/>
              <a:gd name="T13" fmla="*/ 2147483647 h 48"/>
              <a:gd name="T14" fmla="*/ 2147483647 w 154"/>
              <a:gd name="T15" fmla="*/ 2147483647 h 48"/>
              <a:gd name="T16" fmla="*/ 0 w 154"/>
              <a:gd name="T17" fmla="*/ 2147483647 h 48"/>
              <a:gd name="T18" fmla="*/ 2147483647 w 154"/>
              <a:gd name="T19" fmla="*/ 0 h 48"/>
              <a:gd name="T20" fmla="*/ 2147483647 w 154"/>
              <a:gd name="T21" fmla="*/ 2147483647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4" h="48">
                <a:moveTo>
                  <a:pt x="108" y="8"/>
                </a:moveTo>
                <a:lnTo>
                  <a:pt x="146" y="48"/>
                </a:lnTo>
                <a:lnTo>
                  <a:pt x="154" y="40"/>
                </a:lnTo>
                <a:lnTo>
                  <a:pt x="116" y="0"/>
                </a:lnTo>
                <a:lnTo>
                  <a:pt x="108" y="8"/>
                </a:lnTo>
                <a:close/>
                <a:moveTo>
                  <a:pt x="44" y="8"/>
                </a:moveTo>
                <a:lnTo>
                  <a:pt x="8" y="48"/>
                </a:lnTo>
                <a:lnTo>
                  <a:pt x="0" y="40"/>
                </a:lnTo>
                <a:lnTo>
                  <a:pt x="36" y="0"/>
                </a:lnTo>
                <a:lnTo>
                  <a:pt x="4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6" name="Freeform 45"/>
          <p:cNvSpPr>
            <a:spLocks noEditPoints="1"/>
          </p:cNvSpPr>
          <p:nvPr/>
        </p:nvSpPr>
        <p:spPr bwMode="auto">
          <a:xfrm>
            <a:off x="6299200" y="4405313"/>
            <a:ext cx="373063" cy="514350"/>
          </a:xfrm>
          <a:custGeom>
            <a:avLst/>
            <a:gdLst>
              <a:gd name="T0" fmla="*/ 2147483647 w 136"/>
              <a:gd name="T1" fmla="*/ 0 h 172"/>
              <a:gd name="T2" fmla="*/ 2147483647 w 136"/>
              <a:gd name="T3" fmla="*/ 2147483647 h 172"/>
              <a:gd name="T4" fmla="*/ 2147483647 w 136"/>
              <a:gd name="T5" fmla="*/ 2147483647 h 172"/>
              <a:gd name="T6" fmla="*/ 2147483647 w 136"/>
              <a:gd name="T7" fmla="*/ 2147483647 h 172"/>
              <a:gd name="T8" fmla="*/ 2147483647 w 136"/>
              <a:gd name="T9" fmla="*/ 2147483647 h 172"/>
              <a:gd name="T10" fmla="*/ 2147483647 w 136"/>
              <a:gd name="T11" fmla="*/ 2147483647 h 172"/>
              <a:gd name="T12" fmla="*/ 2147483647 w 136"/>
              <a:gd name="T13" fmla="*/ 2147483647 h 172"/>
              <a:gd name="T14" fmla="*/ 2147483647 w 136"/>
              <a:gd name="T15" fmla="*/ 2147483647 h 172"/>
              <a:gd name="T16" fmla="*/ 2147483647 w 136"/>
              <a:gd name="T17" fmla="*/ 2147483647 h 172"/>
              <a:gd name="T18" fmla="*/ 2147483647 w 136"/>
              <a:gd name="T19" fmla="*/ 2147483647 h 172"/>
              <a:gd name="T20" fmla="*/ 2147483647 w 136"/>
              <a:gd name="T21" fmla="*/ 2147483647 h 172"/>
              <a:gd name="T22" fmla="*/ 2147483647 w 136"/>
              <a:gd name="T23" fmla="*/ 2147483647 h 172"/>
              <a:gd name="T24" fmla="*/ 2147483647 w 136"/>
              <a:gd name="T25" fmla="*/ 2147483647 h 172"/>
              <a:gd name="T26" fmla="*/ 2147483647 w 136"/>
              <a:gd name="T27" fmla="*/ 2147483647 h 172"/>
              <a:gd name="T28" fmla="*/ 2147483647 w 136"/>
              <a:gd name="T29" fmla="*/ 2147483647 h 172"/>
              <a:gd name="T30" fmla="*/ 2147483647 w 136"/>
              <a:gd name="T31" fmla="*/ 2147483647 h 172"/>
              <a:gd name="T32" fmla="*/ 2147483647 w 136"/>
              <a:gd name="T33" fmla="*/ 2147483647 h 172"/>
              <a:gd name="T34" fmla="*/ 2147483647 w 136"/>
              <a:gd name="T35" fmla="*/ 2147483647 h 172"/>
              <a:gd name="T36" fmla="*/ 2147483647 w 136"/>
              <a:gd name="T37" fmla="*/ 0 h 172"/>
              <a:gd name="T38" fmla="*/ 2147483647 w 136"/>
              <a:gd name="T39" fmla="*/ 2147483647 h 172"/>
              <a:gd name="T40" fmla="*/ 2147483647 w 136"/>
              <a:gd name="T41" fmla="*/ 2147483647 h 172"/>
              <a:gd name="T42" fmla="*/ 2147483647 w 136"/>
              <a:gd name="T43" fmla="*/ 2147483647 h 172"/>
              <a:gd name="T44" fmla="*/ 2147483647 w 136"/>
              <a:gd name="T45" fmla="*/ 2147483647 h 172"/>
              <a:gd name="T46" fmla="*/ 0 w 136"/>
              <a:gd name="T47" fmla="*/ 2147483647 h 172"/>
              <a:gd name="T48" fmla="*/ 2147483647 w 136"/>
              <a:gd name="T49" fmla="*/ 2147483647 h 172"/>
              <a:gd name="T50" fmla="*/ 2147483647 w 136"/>
              <a:gd name="T51" fmla="*/ 2147483647 h 172"/>
              <a:gd name="T52" fmla="*/ 2147483647 w 136"/>
              <a:gd name="T53" fmla="*/ 2147483647 h 172"/>
              <a:gd name="T54" fmla="*/ 2147483647 w 136"/>
              <a:gd name="T55" fmla="*/ 2147483647 h 172"/>
              <a:gd name="T56" fmla="*/ 2147483647 w 136"/>
              <a:gd name="T57" fmla="*/ 2147483647 h 172"/>
              <a:gd name="T58" fmla="*/ 2147483647 w 136"/>
              <a:gd name="T59" fmla="*/ 2147483647 h 172"/>
              <a:gd name="T60" fmla="*/ 2147483647 w 136"/>
              <a:gd name="T61" fmla="*/ 2147483647 h 172"/>
              <a:gd name="T62" fmla="*/ 2147483647 w 136"/>
              <a:gd name="T63" fmla="*/ 2147483647 h 172"/>
              <a:gd name="T64" fmla="*/ 2147483647 w 136"/>
              <a:gd name="T65" fmla="*/ 2147483647 h 172"/>
              <a:gd name="T66" fmla="*/ 2147483647 w 136"/>
              <a:gd name="T67" fmla="*/ 2147483647 h 17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6" h="172">
                <a:moveTo>
                  <a:pt x="68" y="0"/>
                </a:moveTo>
                <a:lnTo>
                  <a:pt x="68" y="0"/>
                </a:lnTo>
                <a:lnTo>
                  <a:pt x="74" y="2"/>
                </a:lnTo>
                <a:lnTo>
                  <a:pt x="82" y="4"/>
                </a:lnTo>
                <a:lnTo>
                  <a:pt x="88" y="8"/>
                </a:lnTo>
                <a:lnTo>
                  <a:pt x="94" y="12"/>
                </a:lnTo>
                <a:lnTo>
                  <a:pt x="98" y="18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4"/>
                </a:lnTo>
                <a:lnTo>
                  <a:pt x="98" y="60"/>
                </a:lnTo>
                <a:lnTo>
                  <a:pt x="94" y="66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6"/>
                </a:lnTo>
                <a:lnTo>
                  <a:pt x="36" y="60"/>
                </a:lnTo>
                <a:lnTo>
                  <a:pt x="32" y="54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8"/>
                </a:lnTo>
                <a:lnTo>
                  <a:pt x="40" y="12"/>
                </a:lnTo>
                <a:lnTo>
                  <a:pt x="46" y="8"/>
                </a:lnTo>
                <a:lnTo>
                  <a:pt x="52" y="4"/>
                </a:lnTo>
                <a:lnTo>
                  <a:pt x="60" y="2"/>
                </a:lnTo>
                <a:lnTo>
                  <a:pt x="68" y="0"/>
                </a:lnTo>
                <a:close/>
                <a:moveTo>
                  <a:pt x="136" y="160"/>
                </a:moveTo>
                <a:lnTo>
                  <a:pt x="136" y="160"/>
                </a:lnTo>
                <a:lnTo>
                  <a:pt x="120" y="166"/>
                </a:lnTo>
                <a:lnTo>
                  <a:pt x="102" y="170"/>
                </a:lnTo>
                <a:lnTo>
                  <a:pt x="86" y="172"/>
                </a:lnTo>
                <a:lnTo>
                  <a:pt x="70" y="172"/>
                </a:lnTo>
                <a:lnTo>
                  <a:pt x="54" y="172"/>
                </a:lnTo>
                <a:lnTo>
                  <a:pt x="36" y="170"/>
                </a:lnTo>
                <a:lnTo>
                  <a:pt x="18" y="166"/>
                </a:lnTo>
                <a:lnTo>
                  <a:pt x="0" y="160"/>
                </a:lnTo>
                <a:lnTo>
                  <a:pt x="2" y="146"/>
                </a:lnTo>
                <a:lnTo>
                  <a:pt x="4" y="134"/>
                </a:lnTo>
                <a:lnTo>
                  <a:pt x="8" y="122"/>
                </a:lnTo>
                <a:lnTo>
                  <a:pt x="12" y="112"/>
                </a:lnTo>
                <a:lnTo>
                  <a:pt x="20" y="104"/>
                </a:lnTo>
                <a:lnTo>
                  <a:pt x="26" y="98"/>
                </a:lnTo>
                <a:lnTo>
                  <a:pt x="34" y="92"/>
                </a:lnTo>
                <a:lnTo>
                  <a:pt x="44" y="88"/>
                </a:lnTo>
                <a:lnTo>
                  <a:pt x="68" y="128"/>
                </a:lnTo>
                <a:lnTo>
                  <a:pt x="94" y="88"/>
                </a:lnTo>
                <a:lnTo>
                  <a:pt x="102" y="92"/>
                </a:lnTo>
                <a:lnTo>
                  <a:pt x="110" y="98"/>
                </a:lnTo>
                <a:lnTo>
                  <a:pt x="116" y="106"/>
                </a:lnTo>
                <a:lnTo>
                  <a:pt x="122" y="114"/>
                </a:lnTo>
                <a:lnTo>
                  <a:pt x="128" y="124"/>
                </a:lnTo>
                <a:lnTo>
                  <a:pt x="132" y="134"/>
                </a:lnTo>
                <a:lnTo>
                  <a:pt x="134" y="146"/>
                </a:lnTo>
                <a:lnTo>
                  <a:pt x="136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7" name="Freeform 46"/>
          <p:cNvSpPr>
            <a:spLocks noEditPoints="1"/>
          </p:cNvSpPr>
          <p:nvPr/>
        </p:nvSpPr>
        <p:spPr bwMode="auto">
          <a:xfrm>
            <a:off x="6261100" y="1041400"/>
            <a:ext cx="461963" cy="520700"/>
          </a:xfrm>
          <a:custGeom>
            <a:avLst/>
            <a:gdLst>
              <a:gd name="T0" fmla="*/ 2147483647 w 168"/>
              <a:gd name="T1" fmla="*/ 0 h 174"/>
              <a:gd name="T2" fmla="*/ 2147483647 w 168"/>
              <a:gd name="T3" fmla="*/ 2147483647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2147483647 w 168"/>
              <a:gd name="T19" fmla="*/ 2147483647 h 174"/>
              <a:gd name="T20" fmla="*/ 2147483647 w 168"/>
              <a:gd name="T21" fmla="*/ 2147483647 h 174"/>
              <a:gd name="T22" fmla="*/ 2147483647 w 168"/>
              <a:gd name="T23" fmla="*/ 0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2147483647 w 168"/>
              <a:gd name="T37" fmla="*/ 2147483647 h 174"/>
              <a:gd name="T38" fmla="*/ 2147483647 w 168"/>
              <a:gd name="T39" fmla="*/ 2147483647 h 174"/>
              <a:gd name="T40" fmla="*/ 2147483647 w 168"/>
              <a:gd name="T41" fmla="*/ 2147483647 h 174"/>
              <a:gd name="T42" fmla="*/ 2147483647 w 168"/>
              <a:gd name="T43" fmla="*/ 2147483647 h 174"/>
              <a:gd name="T44" fmla="*/ 2147483647 w 168"/>
              <a:gd name="T45" fmla="*/ 2147483647 h 174"/>
              <a:gd name="T46" fmla="*/ 2147483647 w 168"/>
              <a:gd name="T47" fmla="*/ 2147483647 h 174"/>
              <a:gd name="T48" fmla="*/ 2147483647 w 168"/>
              <a:gd name="T49" fmla="*/ 2147483647 h 174"/>
              <a:gd name="T50" fmla="*/ 2147483647 w 168"/>
              <a:gd name="T51" fmla="*/ 2147483647 h 174"/>
              <a:gd name="T52" fmla="*/ 2147483647 w 168"/>
              <a:gd name="T53" fmla="*/ 2147483647 h 174"/>
              <a:gd name="T54" fmla="*/ 2147483647 w 168"/>
              <a:gd name="T55" fmla="*/ 2147483647 h 174"/>
              <a:gd name="T56" fmla="*/ 2147483647 w 168"/>
              <a:gd name="T57" fmla="*/ 2147483647 h 174"/>
              <a:gd name="T58" fmla="*/ 2147483647 w 168"/>
              <a:gd name="T59" fmla="*/ 2147483647 h 174"/>
              <a:gd name="T60" fmla="*/ 2147483647 w 168"/>
              <a:gd name="T61" fmla="*/ 2147483647 h 174"/>
              <a:gd name="T62" fmla="*/ 2147483647 w 168"/>
              <a:gd name="T63" fmla="*/ 2147483647 h 174"/>
              <a:gd name="T64" fmla="*/ 2147483647 w 168"/>
              <a:gd name="T65" fmla="*/ 2147483647 h 174"/>
              <a:gd name="T66" fmla="*/ 2147483647 w 168"/>
              <a:gd name="T67" fmla="*/ 2147483647 h 174"/>
              <a:gd name="T68" fmla="*/ 2147483647 w 168"/>
              <a:gd name="T69" fmla="*/ 2147483647 h 174"/>
              <a:gd name="T70" fmla="*/ 2147483647 w 168"/>
              <a:gd name="T71" fmla="*/ 2147483647 h 174"/>
              <a:gd name="T72" fmla="*/ 2147483647 w 168"/>
              <a:gd name="T73" fmla="*/ 2147483647 h 174"/>
              <a:gd name="T74" fmla="*/ 2147483647 w 168"/>
              <a:gd name="T75" fmla="*/ 2147483647 h 174"/>
              <a:gd name="T76" fmla="*/ 2147483647 w 168"/>
              <a:gd name="T77" fmla="*/ 2147483647 h 174"/>
              <a:gd name="T78" fmla="*/ 2147483647 w 168"/>
              <a:gd name="T79" fmla="*/ 2147483647 h 174"/>
              <a:gd name="T80" fmla="*/ 2147483647 w 168"/>
              <a:gd name="T81" fmla="*/ 2147483647 h 174"/>
              <a:gd name="T82" fmla="*/ 2147483647 w 168"/>
              <a:gd name="T83" fmla="*/ 2147483647 h 174"/>
              <a:gd name="T84" fmla="*/ 2147483647 w 168"/>
              <a:gd name="T85" fmla="*/ 2147483647 h 174"/>
              <a:gd name="T86" fmla="*/ 2147483647 w 168"/>
              <a:gd name="T87" fmla="*/ 2147483647 h 174"/>
              <a:gd name="T88" fmla="*/ 2147483647 w 168"/>
              <a:gd name="T89" fmla="*/ 2147483647 h 17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8" h="174">
                <a:moveTo>
                  <a:pt x="68" y="0"/>
                </a:moveTo>
                <a:lnTo>
                  <a:pt x="68" y="0"/>
                </a:lnTo>
                <a:lnTo>
                  <a:pt x="74" y="0"/>
                </a:lnTo>
                <a:lnTo>
                  <a:pt x="82" y="4"/>
                </a:lnTo>
                <a:lnTo>
                  <a:pt x="88" y="6"/>
                </a:lnTo>
                <a:lnTo>
                  <a:pt x="94" y="12"/>
                </a:lnTo>
                <a:lnTo>
                  <a:pt x="98" y="16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2"/>
                </a:lnTo>
                <a:lnTo>
                  <a:pt x="98" y="60"/>
                </a:lnTo>
                <a:lnTo>
                  <a:pt x="94" y="64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4"/>
                </a:lnTo>
                <a:lnTo>
                  <a:pt x="36" y="60"/>
                </a:lnTo>
                <a:lnTo>
                  <a:pt x="32" y="52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6" y="6"/>
                </a:lnTo>
                <a:lnTo>
                  <a:pt x="52" y="4"/>
                </a:lnTo>
                <a:lnTo>
                  <a:pt x="60" y="0"/>
                </a:lnTo>
                <a:lnTo>
                  <a:pt x="68" y="0"/>
                </a:lnTo>
                <a:close/>
                <a:moveTo>
                  <a:pt x="86" y="102"/>
                </a:moveTo>
                <a:lnTo>
                  <a:pt x="86" y="102"/>
                </a:lnTo>
                <a:lnTo>
                  <a:pt x="90" y="98"/>
                </a:lnTo>
                <a:lnTo>
                  <a:pt x="96" y="94"/>
                </a:lnTo>
                <a:lnTo>
                  <a:pt x="102" y="92"/>
                </a:lnTo>
                <a:lnTo>
                  <a:pt x="108" y="90"/>
                </a:lnTo>
                <a:lnTo>
                  <a:pt x="116" y="90"/>
                </a:lnTo>
                <a:lnTo>
                  <a:pt x="122" y="92"/>
                </a:lnTo>
                <a:lnTo>
                  <a:pt x="128" y="94"/>
                </a:lnTo>
                <a:lnTo>
                  <a:pt x="134" y="98"/>
                </a:lnTo>
                <a:lnTo>
                  <a:pt x="138" y="104"/>
                </a:lnTo>
                <a:lnTo>
                  <a:pt x="142" y="110"/>
                </a:lnTo>
                <a:lnTo>
                  <a:pt x="144" y="116"/>
                </a:lnTo>
                <a:lnTo>
                  <a:pt x="146" y="122"/>
                </a:lnTo>
                <a:lnTo>
                  <a:pt x="144" y="134"/>
                </a:lnTo>
                <a:lnTo>
                  <a:pt x="140" y="142"/>
                </a:lnTo>
                <a:lnTo>
                  <a:pt x="144" y="146"/>
                </a:lnTo>
                <a:lnTo>
                  <a:pt x="146" y="144"/>
                </a:lnTo>
                <a:lnTo>
                  <a:pt x="168" y="162"/>
                </a:lnTo>
                <a:lnTo>
                  <a:pt x="158" y="174"/>
                </a:lnTo>
                <a:lnTo>
                  <a:pt x="136" y="156"/>
                </a:lnTo>
                <a:lnTo>
                  <a:pt x="138" y="152"/>
                </a:lnTo>
                <a:lnTo>
                  <a:pt x="136" y="150"/>
                </a:lnTo>
                <a:lnTo>
                  <a:pt x="124" y="156"/>
                </a:lnTo>
                <a:lnTo>
                  <a:pt x="114" y="160"/>
                </a:lnTo>
                <a:lnTo>
                  <a:pt x="106" y="160"/>
                </a:lnTo>
                <a:lnTo>
                  <a:pt x="100" y="158"/>
                </a:lnTo>
                <a:lnTo>
                  <a:pt x="94" y="154"/>
                </a:lnTo>
                <a:lnTo>
                  <a:pt x="88" y="150"/>
                </a:lnTo>
                <a:lnTo>
                  <a:pt x="84" y="146"/>
                </a:lnTo>
                <a:lnTo>
                  <a:pt x="80" y="140"/>
                </a:lnTo>
                <a:lnTo>
                  <a:pt x="78" y="134"/>
                </a:lnTo>
                <a:lnTo>
                  <a:pt x="76" y="128"/>
                </a:lnTo>
                <a:lnTo>
                  <a:pt x="76" y="120"/>
                </a:lnTo>
                <a:lnTo>
                  <a:pt x="78" y="114"/>
                </a:lnTo>
                <a:lnTo>
                  <a:pt x="82" y="108"/>
                </a:lnTo>
                <a:lnTo>
                  <a:pt x="86" y="102"/>
                </a:lnTo>
                <a:close/>
                <a:moveTo>
                  <a:pt x="110" y="102"/>
                </a:moveTo>
                <a:lnTo>
                  <a:pt x="110" y="102"/>
                </a:lnTo>
                <a:lnTo>
                  <a:pt x="100" y="104"/>
                </a:lnTo>
                <a:lnTo>
                  <a:pt x="94" y="110"/>
                </a:lnTo>
                <a:lnTo>
                  <a:pt x="90" y="118"/>
                </a:lnTo>
                <a:lnTo>
                  <a:pt x="88" y="126"/>
                </a:lnTo>
                <a:lnTo>
                  <a:pt x="90" y="136"/>
                </a:lnTo>
                <a:lnTo>
                  <a:pt x="96" y="142"/>
                </a:lnTo>
                <a:lnTo>
                  <a:pt x="104" y="148"/>
                </a:lnTo>
                <a:lnTo>
                  <a:pt x="112" y="148"/>
                </a:lnTo>
                <a:lnTo>
                  <a:pt x="122" y="146"/>
                </a:lnTo>
                <a:lnTo>
                  <a:pt x="128" y="140"/>
                </a:lnTo>
                <a:lnTo>
                  <a:pt x="134" y="132"/>
                </a:lnTo>
                <a:lnTo>
                  <a:pt x="134" y="124"/>
                </a:lnTo>
                <a:lnTo>
                  <a:pt x="132" y="114"/>
                </a:lnTo>
                <a:lnTo>
                  <a:pt x="126" y="108"/>
                </a:lnTo>
                <a:lnTo>
                  <a:pt x="118" y="102"/>
                </a:lnTo>
                <a:lnTo>
                  <a:pt x="110" y="102"/>
                </a:lnTo>
                <a:close/>
                <a:moveTo>
                  <a:pt x="96" y="170"/>
                </a:moveTo>
                <a:lnTo>
                  <a:pt x="96" y="170"/>
                </a:lnTo>
                <a:lnTo>
                  <a:pt x="88" y="166"/>
                </a:lnTo>
                <a:lnTo>
                  <a:pt x="80" y="162"/>
                </a:lnTo>
                <a:lnTo>
                  <a:pt x="74" y="154"/>
                </a:lnTo>
                <a:lnTo>
                  <a:pt x="68" y="146"/>
                </a:lnTo>
                <a:lnTo>
                  <a:pt x="64" y="138"/>
                </a:lnTo>
                <a:lnTo>
                  <a:pt x="64" y="128"/>
                </a:lnTo>
                <a:lnTo>
                  <a:pt x="64" y="120"/>
                </a:lnTo>
                <a:lnTo>
                  <a:pt x="44" y="86"/>
                </a:lnTo>
                <a:lnTo>
                  <a:pt x="34" y="90"/>
                </a:lnTo>
                <a:lnTo>
                  <a:pt x="26" y="96"/>
                </a:lnTo>
                <a:lnTo>
                  <a:pt x="20" y="104"/>
                </a:lnTo>
                <a:lnTo>
                  <a:pt x="12" y="112"/>
                </a:lnTo>
                <a:lnTo>
                  <a:pt x="8" y="122"/>
                </a:lnTo>
                <a:lnTo>
                  <a:pt x="4" y="132"/>
                </a:lnTo>
                <a:lnTo>
                  <a:pt x="2" y="146"/>
                </a:lnTo>
                <a:lnTo>
                  <a:pt x="0" y="160"/>
                </a:lnTo>
                <a:lnTo>
                  <a:pt x="26" y="168"/>
                </a:lnTo>
                <a:lnTo>
                  <a:pt x="50" y="172"/>
                </a:lnTo>
                <a:lnTo>
                  <a:pt x="72" y="172"/>
                </a:lnTo>
                <a:lnTo>
                  <a:pt x="96" y="1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8" name="Freeform 47"/>
          <p:cNvSpPr>
            <a:spLocks noEditPoints="1"/>
          </p:cNvSpPr>
          <p:nvPr/>
        </p:nvSpPr>
        <p:spPr bwMode="auto">
          <a:xfrm>
            <a:off x="58738" y="1082675"/>
            <a:ext cx="482600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0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2147483647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0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2147483647 w 176"/>
              <a:gd name="T119" fmla="*/ 2147483647 h 170"/>
              <a:gd name="T120" fmla="*/ 2147483647 w 176"/>
              <a:gd name="T121" fmla="*/ 2147483647 h 170"/>
              <a:gd name="T122" fmla="*/ 2147483647 w 176"/>
              <a:gd name="T123" fmla="*/ 2147483647 h 170"/>
              <a:gd name="T124" fmla="*/ 2147483647 w 176"/>
              <a:gd name="T125" fmla="*/ 2147483647 h 1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" h="170">
                <a:moveTo>
                  <a:pt x="142" y="14"/>
                </a:moveTo>
                <a:lnTo>
                  <a:pt x="142" y="14"/>
                </a:lnTo>
                <a:lnTo>
                  <a:pt x="140" y="12"/>
                </a:lnTo>
                <a:lnTo>
                  <a:pt x="138" y="10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6" y="0"/>
                </a:lnTo>
                <a:lnTo>
                  <a:pt x="148" y="2"/>
                </a:lnTo>
                <a:lnTo>
                  <a:pt x="152" y="2"/>
                </a:lnTo>
                <a:lnTo>
                  <a:pt x="162" y="14"/>
                </a:lnTo>
                <a:lnTo>
                  <a:pt x="170" y="28"/>
                </a:lnTo>
                <a:lnTo>
                  <a:pt x="176" y="44"/>
                </a:lnTo>
                <a:lnTo>
                  <a:pt x="176" y="60"/>
                </a:lnTo>
                <a:lnTo>
                  <a:pt x="174" y="74"/>
                </a:lnTo>
                <a:lnTo>
                  <a:pt x="170" y="88"/>
                </a:lnTo>
                <a:lnTo>
                  <a:pt x="162" y="100"/>
                </a:lnTo>
                <a:lnTo>
                  <a:pt x="152" y="110"/>
                </a:lnTo>
                <a:lnTo>
                  <a:pt x="150" y="112"/>
                </a:lnTo>
                <a:lnTo>
                  <a:pt x="146" y="112"/>
                </a:lnTo>
                <a:lnTo>
                  <a:pt x="144" y="112"/>
                </a:lnTo>
                <a:lnTo>
                  <a:pt x="142" y="110"/>
                </a:lnTo>
                <a:lnTo>
                  <a:pt x="140" y="106"/>
                </a:lnTo>
                <a:lnTo>
                  <a:pt x="140" y="104"/>
                </a:lnTo>
                <a:lnTo>
                  <a:pt x="140" y="100"/>
                </a:lnTo>
                <a:lnTo>
                  <a:pt x="142" y="98"/>
                </a:lnTo>
                <a:lnTo>
                  <a:pt x="150" y="90"/>
                </a:lnTo>
                <a:lnTo>
                  <a:pt x="156" y="82"/>
                </a:lnTo>
                <a:lnTo>
                  <a:pt x="158" y="70"/>
                </a:lnTo>
                <a:lnTo>
                  <a:pt x="160" y="60"/>
                </a:lnTo>
                <a:lnTo>
                  <a:pt x="160" y="48"/>
                </a:lnTo>
                <a:lnTo>
                  <a:pt x="156" y="36"/>
                </a:lnTo>
                <a:lnTo>
                  <a:pt x="150" y="24"/>
                </a:lnTo>
                <a:lnTo>
                  <a:pt x="142" y="14"/>
                </a:lnTo>
                <a:close/>
                <a:moveTo>
                  <a:pt x="90" y="40"/>
                </a:moveTo>
                <a:lnTo>
                  <a:pt x="90" y="40"/>
                </a:lnTo>
                <a:lnTo>
                  <a:pt x="96" y="42"/>
                </a:lnTo>
                <a:lnTo>
                  <a:pt x="100" y="44"/>
                </a:lnTo>
                <a:lnTo>
                  <a:pt x="104" y="50"/>
                </a:lnTo>
                <a:lnTo>
                  <a:pt x="104" y="56"/>
                </a:lnTo>
                <a:lnTo>
                  <a:pt x="104" y="60"/>
                </a:lnTo>
                <a:lnTo>
                  <a:pt x="102" y="64"/>
                </a:lnTo>
                <a:lnTo>
                  <a:pt x="100" y="68"/>
                </a:lnTo>
                <a:lnTo>
                  <a:pt x="96" y="70"/>
                </a:lnTo>
                <a:lnTo>
                  <a:pt x="96" y="170"/>
                </a:lnTo>
                <a:lnTo>
                  <a:pt x="82" y="170"/>
                </a:lnTo>
                <a:lnTo>
                  <a:pt x="82" y="70"/>
                </a:lnTo>
                <a:lnTo>
                  <a:pt x="76" y="64"/>
                </a:lnTo>
                <a:lnTo>
                  <a:pt x="74" y="60"/>
                </a:lnTo>
                <a:lnTo>
                  <a:pt x="74" y="56"/>
                </a:lnTo>
                <a:lnTo>
                  <a:pt x="74" y="50"/>
                </a:lnTo>
                <a:lnTo>
                  <a:pt x="78" y="44"/>
                </a:lnTo>
                <a:lnTo>
                  <a:pt x="84" y="42"/>
                </a:lnTo>
                <a:lnTo>
                  <a:pt x="90" y="40"/>
                </a:lnTo>
                <a:close/>
                <a:moveTo>
                  <a:pt x="36" y="14"/>
                </a:move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38" y="6"/>
                </a:lnTo>
                <a:lnTo>
                  <a:pt x="36" y="4"/>
                </a:lnTo>
                <a:lnTo>
                  <a:pt x="34" y="2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14" y="14"/>
                </a:lnTo>
                <a:lnTo>
                  <a:pt x="6" y="28"/>
                </a:lnTo>
                <a:lnTo>
                  <a:pt x="2" y="44"/>
                </a:lnTo>
                <a:lnTo>
                  <a:pt x="0" y="60"/>
                </a:lnTo>
                <a:lnTo>
                  <a:pt x="4" y="74"/>
                </a:lnTo>
                <a:lnTo>
                  <a:pt x="8" y="88"/>
                </a:lnTo>
                <a:lnTo>
                  <a:pt x="16" y="100"/>
                </a:lnTo>
                <a:lnTo>
                  <a:pt x="26" y="110"/>
                </a:lnTo>
                <a:lnTo>
                  <a:pt x="28" y="112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4"/>
                </a:lnTo>
                <a:lnTo>
                  <a:pt x="38" y="100"/>
                </a:lnTo>
                <a:lnTo>
                  <a:pt x="36" y="98"/>
                </a:lnTo>
                <a:lnTo>
                  <a:pt x="28" y="90"/>
                </a:lnTo>
                <a:lnTo>
                  <a:pt x="22" y="82"/>
                </a:lnTo>
                <a:lnTo>
                  <a:pt x="18" y="70"/>
                </a:lnTo>
                <a:lnTo>
                  <a:pt x="16" y="60"/>
                </a:lnTo>
                <a:lnTo>
                  <a:pt x="18" y="48"/>
                </a:lnTo>
                <a:lnTo>
                  <a:pt x="22" y="36"/>
                </a:lnTo>
                <a:lnTo>
                  <a:pt x="28" y="24"/>
                </a:lnTo>
                <a:lnTo>
                  <a:pt x="36" y="14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50" y="48"/>
                </a:lnTo>
                <a:lnTo>
                  <a:pt x="48" y="58"/>
                </a:lnTo>
                <a:lnTo>
                  <a:pt x="52" y="68"/>
                </a:lnTo>
                <a:lnTo>
                  <a:pt x="54" y="72"/>
                </a:lnTo>
                <a:lnTo>
                  <a:pt x="58" y="78"/>
                </a:lnTo>
                <a:lnTo>
                  <a:pt x="60" y="80"/>
                </a:lnTo>
                <a:lnTo>
                  <a:pt x="62" y="82"/>
                </a:lnTo>
                <a:lnTo>
                  <a:pt x="62" y="86"/>
                </a:lnTo>
                <a:lnTo>
                  <a:pt x="60" y="88"/>
                </a:lnTo>
                <a:lnTo>
                  <a:pt x="58" y="90"/>
                </a:lnTo>
                <a:lnTo>
                  <a:pt x="56" y="92"/>
                </a:lnTo>
                <a:lnTo>
                  <a:pt x="52" y="92"/>
                </a:lnTo>
                <a:lnTo>
                  <a:pt x="50" y="90"/>
                </a:lnTo>
                <a:lnTo>
                  <a:pt x="42" y="84"/>
                </a:lnTo>
                <a:lnTo>
                  <a:pt x="36" y="76"/>
                </a:lnTo>
                <a:lnTo>
                  <a:pt x="34" y="68"/>
                </a:lnTo>
                <a:lnTo>
                  <a:pt x="32" y="58"/>
                </a:lnTo>
                <a:lnTo>
                  <a:pt x="32" y="50"/>
                </a:lnTo>
                <a:lnTo>
                  <a:pt x="36" y="42"/>
                </a:lnTo>
                <a:lnTo>
                  <a:pt x="40" y="34"/>
                </a:lnTo>
                <a:lnTo>
                  <a:pt x="46" y="26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8" y="26"/>
                </a:lnTo>
                <a:lnTo>
                  <a:pt x="58" y="30"/>
                </a:lnTo>
                <a:lnTo>
                  <a:pt x="60" y="32"/>
                </a:lnTo>
                <a:lnTo>
                  <a:pt x="58" y="36"/>
                </a:lnTo>
                <a:lnTo>
                  <a:pt x="56" y="38"/>
                </a:lnTo>
                <a:close/>
                <a:moveTo>
                  <a:pt x="120" y="38"/>
                </a:moveTo>
                <a:lnTo>
                  <a:pt x="120" y="38"/>
                </a:lnTo>
                <a:lnTo>
                  <a:pt x="126" y="48"/>
                </a:lnTo>
                <a:lnTo>
                  <a:pt x="128" y="58"/>
                </a:lnTo>
                <a:lnTo>
                  <a:pt x="126" y="68"/>
                </a:lnTo>
                <a:lnTo>
                  <a:pt x="124" y="72"/>
                </a:lnTo>
                <a:lnTo>
                  <a:pt x="120" y="78"/>
                </a:lnTo>
                <a:lnTo>
                  <a:pt x="116" y="80"/>
                </a:lnTo>
                <a:lnTo>
                  <a:pt x="116" y="82"/>
                </a:lnTo>
                <a:lnTo>
                  <a:pt x="116" y="86"/>
                </a:lnTo>
                <a:lnTo>
                  <a:pt x="118" y="88"/>
                </a:lnTo>
                <a:lnTo>
                  <a:pt x="120" y="90"/>
                </a:lnTo>
                <a:lnTo>
                  <a:pt x="122" y="92"/>
                </a:lnTo>
                <a:lnTo>
                  <a:pt x="126" y="92"/>
                </a:lnTo>
                <a:lnTo>
                  <a:pt x="128" y="90"/>
                </a:lnTo>
                <a:lnTo>
                  <a:pt x="136" y="84"/>
                </a:lnTo>
                <a:lnTo>
                  <a:pt x="140" y="76"/>
                </a:lnTo>
                <a:lnTo>
                  <a:pt x="144" y="68"/>
                </a:lnTo>
                <a:lnTo>
                  <a:pt x="146" y="58"/>
                </a:lnTo>
                <a:lnTo>
                  <a:pt x="144" y="50"/>
                </a:lnTo>
                <a:lnTo>
                  <a:pt x="142" y="42"/>
                </a:lnTo>
                <a:lnTo>
                  <a:pt x="138" y="34"/>
                </a:lnTo>
                <a:lnTo>
                  <a:pt x="130" y="26"/>
                </a:lnTo>
                <a:lnTo>
                  <a:pt x="128" y="24"/>
                </a:lnTo>
                <a:lnTo>
                  <a:pt x="126" y="24"/>
                </a:lnTo>
                <a:lnTo>
                  <a:pt x="122" y="24"/>
                </a:lnTo>
                <a:lnTo>
                  <a:pt x="120" y="26"/>
                </a:lnTo>
                <a:lnTo>
                  <a:pt x="118" y="30"/>
                </a:lnTo>
                <a:lnTo>
                  <a:pt x="118" y="32"/>
                </a:lnTo>
                <a:lnTo>
                  <a:pt x="118" y="36"/>
                </a:lnTo>
                <a:lnTo>
                  <a:pt x="12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9" name="Freeform 48"/>
          <p:cNvSpPr>
            <a:spLocks noEditPoints="1"/>
          </p:cNvSpPr>
          <p:nvPr/>
        </p:nvSpPr>
        <p:spPr bwMode="auto">
          <a:xfrm>
            <a:off x="3959225" y="4398963"/>
            <a:ext cx="433388" cy="527050"/>
          </a:xfrm>
          <a:custGeom>
            <a:avLst/>
            <a:gdLst>
              <a:gd name="T0" fmla="*/ 2147483647 w 158"/>
              <a:gd name="T1" fmla="*/ 0 h 176"/>
              <a:gd name="T2" fmla="*/ 2147483647 w 158"/>
              <a:gd name="T3" fmla="*/ 2147483647 h 176"/>
              <a:gd name="T4" fmla="*/ 2147483647 w 158"/>
              <a:gd name="T5" fmla="*/ 2147483647 h 176"/>
              <a:gd name="T6" fmla="*/ 2147483647 w 158"/>
              <a:gd name="T7" fmla="*/ 2147483647 h 176"/>
              <a:gd name="T8" fmla="*/ 2147483647 w 158"/>
              <a:gd name="T9" fmla="*/ 2147483647 h 176"/>
              <a:gd name="T10" fmla="*/ 2147483647 w 158"/>
              <a:gd name="T11" fmla="*/ 2147483647 h 176"/>
              <a:gd name="T12" fmla="*/ 0 w 158"/>
              <a:gd name="T13" fmla="*/ 2147483647 h 176"/>
              <a:gd name="T14" fmla="*/ 2147483647 w 158"/>
              <a:gd name="T15" fmla="*/ 2147483647 h 176"/>
              <a:gd name="T16" fmla="*/ 2147483647 w 158"/>
              <a:gd name="T17" fmla="*/ 2147483647 h 176"/>
              <a:gd name="T18" fmla="*/ 2147483647 w 158"/>
              <a:gd name="T19" fmla="*/ 2147483647 h 176"/>
              <a:gd name="T20" fmla="*/ 2147483647 w 158"/>
              <a:gd name="T21" fmla="*/ 0 h 176"/>
              <a:gd name="T22" fmla="*/ 2147483647 w 158"/>
              <a:gd name="T23" fmla="*/ 2147483647 h 176"/>
              <a:gd name="T24" fmla="*/ 2147483647 w 158"/>
              <a:gd name="T25" fmla="*/ 2147483647 h 176"/>
              <a:gd name="T26" fmla="*/ 2147483647 w 158"/>
              <a:gd name="T27" fmla="*/ 2147483647 h 176"/>
              <a:gd name="T28" fmla="*/ 2147483647 w 158"/>
              <a:gd name="T29" fmla="*/ 2147483647 h 176"/>
              <a:gd name="T30" fmla="*/ 2147483647 w 158"/>
              <a:gd name="T31" fmla="*/ 2147483647 h 176"/>
              <a:gd name="T32" fmla="*/ 2147483647 w 158"/>
              <a:gd name="T33" fmla="*/ 2147483647 h 176"/>
              <a:gd name="T34" fmla="*/ 2147483647 w 158"/>
              <a:gd name="T35" fmla="*/ 2147483647 h 176"/>
              <a:gd name="T36" fmla="*/ 2147483647 w 158"/>
              <a:gd name="T37" fmla="*/ 2147483647 h 176"/>
              <a:gd name="T38" fmla="*/ 2147483647 w 158"/>
              <a:gd name="T39" fmla="*/ 2147483647 h 176"/>
              <a:gd name="T40" fmla="*/ 2147483647 w 158"/>
              <a:gd name="T41" fmla="*/ 2147483647 h 176"/>
              <a:gd name="T42" fmla="*/ 2147483647 w 158"/>
              <a:gd name="T43" fmla="*/ 2147483647 h 176"/>
              <a:gd name="T44" fmla="*/ 2147483647 w 158"/>
              <a:gd name="T45" fmla="*/ 2147483647 h 176"/>
              <a:gd name="T46" fmla="*/ 2147483647 w 158"/>
              <a:gd name="T47" fmla="*/ 2147483647 h 176"/>
              <a:gd name="T48" fmla="*/ 2147483647 w 158"/>
              <a:gd name="T49" fmla="*/ 2147483647 h 176"/>
              <a:gd name="T50" fmla="*/ 2147483647 w 158"/>
              <a:gd name="T51" fmla="*/ 2147483647 h 176"/>
              <a:gd name="T52" fmla="*/ 2147483647 w 158"/>
              <a:gd name="T53" fmla="*/ 2147483647 h 176"/>
              <a:gd name="T54" fmla="*/ 2147483647 w 158"/>
              <a:gd name="T55" fmla="*/ 2147483647 h 176"/>
              <a:gd name="T56" fmla="*/ 2147483647 w 158"/>
              <a:gd name="T57" fmla="*/ 2147483647 h 176"/>
              <a:gd name="T58" fmla="*/ 2147483647 w 158"/>
              <a:gd name="T59" fmla="*/ 2147483647 h 176"/>
              <a:gd name="T60" fmla="*/ 2147483647 w 158"/>
              <a:gd name="T61" fmla="*/ 2147483647 h 176"/>
              <a:gd name="T62" fmla="*/ 2147483647 w 158"/>
              <a:gd name="T63" fmla="*/ 2147483647 h 176"/>
              <a:gd name="T64" fmla="*/ 2147483647 w 158"/>
              <a:gd name="T65" fmla="*/ 2147483647 h 176"/>
              <a:gd name="T66" fmla="*/ 2147483647 w 158"/>
              <a:gd name="T67" fmla="*/ 2147483647 h 176"/>
              <a:gd name="T68" fmla="*/ 2147483647 w 158"/>
              <a:gd name="T69" fmla="*/ 2147483647 h 176"/>
              <a:gd name="T70" fmla="*/ 2147483647 w 158"/>
              <a:gd name="T71" fmla="*/ 2147483647 h 176"/>
              <a:gd name="T72" fmla="*/ 2147483647 w 158"/>
              <a:gd name="T73" fmla="*/ 2147483647 h 176"/>
              <a:gd name="T74" fmla="*/ 2147483647 w 158"/>
              <a:gd name="T75" fmla="*/ 2147483647 h 176"/>
              <a:gd name="T76" fmla="*/ 2147483647 w 158"/>
              <a:gd name="T77" fmla="*/ 2147483647 h 176"/>
              <a:gd name="T78" fmla="*/ 2147483647 w 158"/>
              <a:gd name="T79" fmla="*/ 2147483647 h 176"/>
              <a:gd name="T80" fmla="*/ 2147483647 w 158"/>
              <a:gd name="T81" fmla="*/ 2147483647 h 176"/>
              <a:gd name="T82" fmla="*/ 2147483647 w 158"/>
              <a:gd name="T83" fmla="*/ 2147483647 h 176"/>
              <a:gd name="T84" fmla="*/ 2147483647 w 158"/>
              <a:gd name="T85" fmla="*/ 2147483647 h 176"/>
              <a:gd name="T86" fmla="*/ 2147483647 w 158"/>
              <a:gd name="T87" fmla="*/ 2147483647 h 176"/>
              <a:gd name="T88" fmla="*/ 2147483647 w 158"/>
              <a:gd name="T89" fmla="*/ 2147483647 h 176"/>
              <a:gd name="T90" fmla="*/ 2147483647 w 158"/>
              <a:gd name="T91" fmla="*/ 2147483647 h 176"/>
              <a:gd name="T92" fmla="*/ 2147483647 w 158"/>
              <a:gd name="T93" fmla="*/ 2147483647 h 176"/>
              <a:gd name="T94" fmla="*/ 2147483647 w 158"/>
              <a:gd name="T95" fmla="*/ 2147483647 h 1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8" h="176">
                <a:moveTo>
                  <a:pt x="30" y="0"/>
                </a:moveTo>
                <a:lnTo>
                  <a:pt x="146" y="0"/>
                </a:lnTo>
                <a:lnTo>
                  <a:pt x="150" y="2"/>
                </a:lnTo>
                <a:lnTo>
                  <a:pt x="154" y="4"/>
                </a:lnTo>
                <a:lnTo>
                  <a:pt x="158" y="8"/>
                </a:lnTo>
                <a:lnTo>
                  <a:pt x="158" y="14"/>
                </a:lnTo>
                <a:lnTo>
                  <a:pt x="158" y="162"/>
                </a:lnTo>
                <a:lnTo>
                  <a:pt x="158" y="168"/>
                </a:lnTo>
                <a:lnTo>
                  <a:pt x="154" y="172"/>
                </a:lnTo>
                <a:lnTo>
                  <a:pt x="150" y="176"/>
                </a:lnTo>
                <a:lnTo>
                  <a:pt x="146" y="176"/>
                </a:lnTo>
                <a:lnTo>
                  <a:pt x="30" y="176"/>
                </a:lnTo>
                <a:lnTo>
                  <a:pt x="26" y="176"/>
                </a:lnTo>
                <a:lnTo>
                  <a:pt x="20" y="172"/>
                </a:lnTo>
                <a:lnTo>
                  <a:pt x="18" y="168"/>
                </a:lnTo>
                <a:lnTo>
                  <a:pt x="16" y="162"/>
                </a:lnTo>
                <a:lnTo>
                  <a:pt x="16" y="132"/>
                </a:lnTo>
                <a:lnTo>
                  <a:pt x="0" y="132"/>
                </a:lnTo>
                <a:lnTo>
                  <a:pt x="0" y="118"/>
                </a:lnTo>
                <a:lnTo>
                  <a:pt x="16" y="118"/>
                </a:lnTo>
                <a:lnTo>
                  <a:pt x="16" y="58"/>
                </a:lnTo>
                <a:lnTo>
                  <a:pt x="0" y="58"/>
                </a:lnTo>
                <a:lnTo>
                  <a:pt x="0" y="44"/>
                </a:lnTo>
                <a:lnTo>
                  <a:pt x="16" y="44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6" y="2"/>
                </a:lnTo>
                <a:lnTo>
                  <a:pt x="30" y="0"/>
                </a:lnTo>
                <a:close/>
                <a:moveTo>
                  <a:pt x="30" y="44"/>
                </a:moveTo>
                <a:lnTo>
                  <a:pt x="42" y="44"/>
                </a:lnTo>
                <a:lnTo>
                  <a:pt x="42" y="58"/>
                </a:lnTo>
                <a:lnTo>
                  <a:pt x="30" y="58"/>
                </a:lnTo>
                <a:lnTo>
                  <a:pt x="34" y="62"/>
                </a:lnTo>
                <a:lnTo>
                  <a:pt x="40" y="62"/>
                </a:lnTo>
                <a:lnTo>
                  <a:pt x="44" y="62"/>
                </a:lnTo>
                <a:lnTo>
                  <a:pt x="48" y="60"/>
                </a:lnTo>
                <a:lnTo>
                  <a:pt x="52" y="56"/>
                </a:lnTo>
                <a:lnTo>
                  <a:pt x="52" y="50"/>
                </a:lnTo>
                <a:lnTo>
                  <a:pt x="52" y="46"/>
                </a:lnTo>
                <a:lnTo>
                  <a:pt x="48" y="40"/>
                </a:lnTo>
                <a:lnTo>
                  <a:pt x="44" y="38"/>
                </a:lnTo>
                <a:lnTo>
                  <a:pt x="40" y="38"/>
                </a:lnTo>
                <a:lnTo>
                  <a:pt x="34" y="38"/>
                </a:lnTo>
                <a:lnTo>
                  <a:pt x="30" y="44"/>
                </a:lnTo>
                <a:close/>
                <a:moveTo>
                  <a:pt x="30" y="118"/>
                </a:moveTo>
                <a:lnTo>
                  <a:pt x="42" y="118"/>
                </a:lnTo>
                <a:lnTo>
                  <a:pt x="42" y="132"/>
                </a:lnTo>
                <a:lnTo>
                  <a:pt x="30" y="132"/>
                </a:lnTo>
                <a:lnTo>
                  <a:pt x="34" y="136"/>
                </a:lnTo>
                <a:lnTo>
                  <a:pt x="40" y="138"/>
                </a:lnTo>
                <a:lnTo>
                  <a:pt x="44" y="136"/>
                </a:lnTo>
                <a:lnTo>
                  <a:pt x="48" y="134"/>
                </a:lnTo>
                <a:lnTo>
                  <a:pt x="52" y="130"/>
                </a:lnTo>
                <a:lnTo>
                  <a:pt x="52" y="126"/>
                </a:lnTo>
                <a:lnTo>
                  <a:pt x="52" y="120"/>
                </a:lnTo>
                <a:lnTo>
                  <a:pt x="48" y="116"/>
                </a:lnTo>
                <a:lnTo>
                  <a:pt x="44" y="114"/>
                </a:lnTo>
                <a:lnTo>
                  <a:pt x="40" y="112"/>
                </a:lnTo>
                <a:lnTo>
                  <a:pt x="34" y="114"/>
                </a:lnTo>
                <a:lnTo>
                  <a:pt x="30" y="118"/>
                </a:lnTo>
                <a:close/>
                <a:moveTo>
                  <a:pt x="128" y="140"/>
                </a:moveTo>
                <a:lnTo>
                  <a:pt x="132" y="136"/>
                </a:lnTo>
                <a:lnTo>
                  <a:pt x="122" y="122"/>
                </a:lnTo>
                <a:lnTo>
                  <a:pt x="114" y="108"/>
                </a:lnTo>
                <a:lnTo>
                  <a:pt x="108" y="112"/>
                </a:lnTo>
                <a:lnTo>
                  <a:pt x="96" y="92"/>
                </a:lnTo>
                <a:lnTo>
                  <a:pt x="86" y="72"/>
                </a:lnTo>
                <a:lnTo>
                  <a:pt x="94" y="68"/>
                </a:lnTo>
                <a:lnTo>
                  <a:pt x="86" y="54"/>
                </a:lnTo>
                <a:lnTo>
                  <a:pt x="80" y="38"/>
                </a:lnTo>
                <a:lnTo>
                  <a:pt x="76" y="40"/>
                </a:lnTo>
                <a:lnTo>
                  <a:pt x="72" y="42"/>
                </a:lnTo>
                <a:lnTo>
                  <a:pt x="68" y="46"/>
                </a:lnTo>
                <a:lnTo>
                  <a:pt x="66" y="50"/>
                </a:lnTo>
                <a:lnTo>
                  <a:pt x="66" y="56"/>
                </a:lnTo>
                <a:lnTo>
                  <a:pt x="68" y="60"/>
                </a:lnTo>
                <a:lnTo>
                  <a:pt x="74" y="80"/>
                </a:lnTo>
                <a:lnTo>
                  <a:pt x="82" y="100"/>
                </a:lnTo>
                <a:lnTo>
                  <a:pt x="92" y="118"/>
                </a:lnTo>
                <a:lnTo>
                  <a:pt x="104" y="134"/>
                </a:lnTo>
                <a:lnTo>
                  <a:pt x="108" y="138"/>
                </a:lnTo>
                <a:lnTo>
                  <a:pt x="112" y="140"/>
                </a:lnTo>
                <a:lnTo>
                  <a:pt x="116" y="142"/>
                </a:lnTo>
                <a:lnTo>
                  <a:pt x="122" y="142"/>
                </a:lnTo>
                <a:lnTo>
                  <a:pt x="128" y="140"/>
                </a:lnTo>
                <a:close/>
                <a:moveTo>
                  <a:pt x="98" y="66"/>
                </a:moveTo>
                <a:lnTo>
                  <a:pt x="102" y="64"/>
                </a:lnTo>
                <a:lnTo>
                  <a:pt x="102" y="58"/>
                </a:lnTo>
                <a:lnTo>
                  <a:pt x="98" y="48"/>
                </a:lnTo>
                <a:lnTo>
                  <a:pt x="94" y="40"/>
                </a:lnTo>
                <a:lnTo>
                  <a:pt x="90" y="32"/>
                </a:lnTo>
                <a:lnTo>
                  <a:pt x="84" y="36"/>
                </a:lnTo>
                <a:lnTo>
                  <a:pt x="90" y="52"/>
                </a:lnTo>
                <a:lnTo>
                  <a:pt x="98" y="66"/>
                </a:lnTo>
                <a:close/>
                <a:moveTo>
                  <a:pt x="136" y="134"/>
                </a:moveTo>
                <a:lnTo>
                  <a:pt x="140" y="132"/>
                </a:lnTo>
                <a:lnTo>
                  <a:pt x="138" y="122"/>
                </a:lnTo>
                <a:lnTo>
                  <a:pt x="132" y="114"/>
                </a:lnTo>
                <a:lnTo>
                  <a:pt x="126" y="106"/>
                </a:lnTo>
                <a:lnTo>
                  <a:pt x="124" y="104"/>
                </a:lnTo>
                <a:lnTo>
                  <a:pt x="118" y="106"/>
                </a:lnTo>
                <a:lnTo>
                  <a:pt x="126" y="120"/>
                </a:lnTo>
                <a:lnTo>
                  <a:pt x="136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0" name="Freeform 49"/>
          <p:cNvSpPr>
            <a:spLocks noEditPoints="1"/>
          </p:cNvSpPr>
          <p:nvPr/>
        </p:nvSpPr>
        <p:spPr bwMode="auto">
          <a:xfrm>
            <a:off x="7069138" y="1058863"/>
            <a:ext cx="366712" cy="503237"/>
          </a:xfrm>
          <a:custGeom>
            <a:avLst/>
            <a:gdLst>
              <a:gd name="T0" fmla="*/ 0 w 134"/>
              <a:gd name="T1" fmla="*/ 2147483647 h 168"/>
              <a:gd name="T2" fmla="*/ 2147483647 w 134"/>
              <a:gd name="T3" fmla="*/ 0 h 168"/>
              <a:gd name="T4" fmla="*/ 2147483647 w 134"/>
              <a:gd name="T5" fmla="*/ 2147483647 h 168"/>
              <a:gd name="T6" fmla="*/ 2147483647 w 134"/>
              <a:gd name="T7" fmla="*/ 2147483647 h 168"/>
              <a:gd name="T8" fmla="*/ 2147483647 w 134"/>
              <a:gd name="T9" fmla="*/ 2147483647 h 168"/>
              <a:gd name="T10" fmla="*/ 2147483647 w 134"/>
              <a:gd name="T11" fmla="*/ 2147483647 h 168"/>
              <a:gd name="T12" fmla="*/ 2147483647 w 134"/>
              <a:gd name="T13" fmla="*/ 2147483647 h 168"/>
              <a:gd name="T14" fmla="*/ 2147483647 w 134"/>
              <a:gd name="T15" fmla="*/ 2147483647 h 168"/>
              <a:gd name="T16" fmla="*/ 2147483647 w 134"/>
              <a:gd name="T17" fmla="*/ 2147483647 h 168"/>
              <a:gd name="T18" fmla="*/ 2147483647 w 134"/>
              <a:gd name="T19" fmla="*/ 2147483647 h 168"/>
              <a:gd name="T20" fmla="*/ 2147483647 w 134"/>
              <a:gd name="T21" fmla="*/ 2147483647 h 168"/>
              <a:gd name="T22" fmla="*/ 2147483647 w 134"/>
              <a:gd name="T23" fmla="*/ 2147483647 h 168"/>
              <a:gd name="T24" fmla="*/ 0 w 134"/>
              <a:gd name="T25" fmla="*/ 2147483647 h 168"/>
              <a:gd name="T26" fmla="*/ 0 w 134"/>
              <a:gd name="T27" fmla="*/ 2147483647 h 168"/>
              <a:gd name="T28" fmla="*/ 2147483647 w 134"/>
              <a:gd name="T29" fmla="*/ 2147483647 h 168"/>
              <a:gd name="T30" fmla="*/ 2147483647 w 134"/>
              <a:gd name="T31" fmla="*/ 2147483647 h 168"/>
              <a:gd name="T32" fmla="*/ 2147483647 w 134"/>
              <a:gd name="T33" fmla="*/ 2147483647 h 168"/>
              <a:gd name="T34" fmla="*/ 2147483647 w 134"/>
              <a:gd name="T35" fmla="*/ 2147483647 h 168"/>
              <a:gd name="T36" fmla="*/ 2147483647 w 134"/>
              <a:gd name="T37" fmla="*/ 2147483647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4" h="168">
                <a:moveTo>
                  <a:pt x="0" y="22"/>
                </a:moveTo>
                <a:lnTo>
                  <a:pt x="74" y="0"/>
                </a:lnTo>
                <a:lnTo>
                  <a:pt x="110" y="94"/>
                </a:lnTo>
                <a:lnTo>
                  <a:pt x="128" y="88"/>
                </a:lnTo>
                <a:lnTo>
                  <a:pt x="134" y="106"/>
                </a:lnTo>
                <a:lnTo>
                  <a:pt x="80" y="122"/>
                </a:lnTo>
                <a:lnTo>
                  <a:pt x="94" y="168"/>
                </a:lnTo>
                <a:lnTo>
                  <a:pt x="76" y="168"/>
                </a:lnTo>
                <a:lnTo>
                  <a:pt x="64" y="128"/>
                </a:lnTo>
                <a:lnTo>
                  <a:pt x="12" y="144"/>
                </a:lnTo>
                <a:lnTo>
                  <a:pt x="6" y="126"/>
                </a:lnTo>
                <a:lnTo>
                  <a:pt x="22" y="120"/>
                </a:lnTo>
                <a:lnTo>
                  <a:pt x="0" y="22"/>
                </a:lnTo>
                <a:close/>
                <a:moveTo>
                  <a:pt x="14" y="32"/>
                </a:moveTo>
                <a:lnTo>
                  <a:pt x="34" y="112"/>
                </a:lnTo>
                <a:lnTo>
                  <a:pt x="46" y="108"/>
                </a:lnTo>
                <a:lnTo>
                  <a:pt x="26" y="28"/>
                </a:lnTo>
                <a:lnTo>
                  <a:pt x="1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1" name="Freeform 50"/>
          <p:cNvSpPr>
            <a:spLocks noEditPoints="1"/>
          </p:cNvSpPr>
          <p:nvPr/>
        </p:nvSpPr>
        <p:spPr bwMode="auto">
          <a:xfrm>
            <a:off x="3921125" y="5237163"/>
            <a:ext cx="511175" cy="527050"/>
          </a:xfrm>
          <a:custGeom>
            <a:avLst/>
            <a:gdLst>
              <a:gd name="T0" fmla="*/ 2147483647 w 186"/>
              <a:gd name="T1" fmla="*/ 0 h 176"/>
              <a:gd name="T2" fmla="*/ 2147483647 w 186"/>
              <a:gd name="T3" fmla="*/ 2147483647 h 176"/>
              <a:gd name="T4" fmla="*/ 2147483647 w 186"/>
              <a:gd name="T5" fmla="*/ 2147483647 h 176"/>
              <a:gd name="T6" fmla="*/ 2147483647 w 186"/>
              <a:gd name="T7" fmla="*/ 2147483647 h 176"/>
              <a:gd name="T8" fmla="*/ 2147483647 w 186"/>
              <a:gd name="T9" fmla="*/ 2147483647 h 176"/>
              <a:gd name="T10" fmla="*/ 2147483647 w 186"/>
              <a:gd name="T11" fmla="*/ 2147483647 h 176"/>
              <a:gd name="T12" fmla="*/ 2147483647 w 186"/>
              <a:gd name="T13" fmla="*/ 2147483647 h 176"/>
              <a:gd name="T14" fmla="*/ 2147483647 w 186"/>
              <a:gd name="T15" fmla="*/ 2147483647 h 176"/>
              <a:gd name="T16" fmla="*/ 2147483647 w 186"/>
              <a:gd name="T17" fmla="*/ 2147483647 h 176"/>
              <a:gd name="T18" fmla="*/ 2147483647 w 186"/>
              <a:gd name="T19" fmla="*/ 2147483647 h 176"/>
              <a:gd name="T20" fmla="*/ 2147483647 w 186"/>
              <a:gd name="T21" fmla="*/ 2147483647 h 176"/>
              <a:gd name="T22" fmla="*/ 2147483647 w 186"/>
              <a:gd name="T23" fmla="*/ 2147483647 h 176"/>
              <a:gd name="T24" fmla="*/ 2147483647 w 186"/>
              <a:gd name="T25" fmla="*/ 2147483647 h 176"/>
              <a:gd name="T26" fmla="*/ 2147483647 w 186"/>
              <a:gd name="T27" fmla="*/ 2147483647 h 176"/>
              <a:gd name="T28" fmla="*/ 2147483647 w 186"/>
              <a:gd name="T29" fmla="*/ 2147483647 h 176"/>
              <a:gd name="T30" fmla="*/ 2147483647 w 186"/>
              <a:gd name="T31" fmla="*/ 2147483647 h 176"/>
              <a:gd name="T32" fmla="*/ 2147483647 w 186"/>
              <a:gd name="T33" fmla="*/ 2147483647 h 176"/>
              <a:gd name="T34" fmla="*/ 2147483647 w 186"/>
              <a:gd name="T35" fmla="*/ 2147483647 h 176"/>
              <a:gd name="T36" fmla="*/ 2147483647 w 186"/>
              <a:gd name="T37" fmla="*/ 2147483647 h 176"/>
              <a:gd name="T38" fmla="*/ 2147483647 w 186"/>
              <a:gd name="T39" fmla="*/ 2147483647 h 176"/>
              <a:gd name="T40" fmla="*/ 2147483647 w 186"/>
              <a:gd name="T41" fmla="*/ 0 h 176"/>
              <a:gd name="T42" fmla="*/ 2147483647 w 186"/>
              <a:gd name="T43" fmla="*/ 2147483647 h 176"/>
              <a:gd name="T44" fmla="*/ 2147483647 w 186"/>
              <a:gd name="T45" fmla="*/ 2147483647 h 176"/>
              <a:gd name="T46" fmla="*/ 2147483647 w 186"/>
              <a:gd name="T47" fmla="*/ 2147483647 h 176"/>
              <a:gd name="T48" fmla="*/ 2147483647 w 186"/>
              <a:gd name="T49" fmla="*/ 2147483647 h 176"/>
              <a:gd name="T50" fmla="*/ 2147483647 w 186"/>
              <a:gd name="T51" fmla="*/ 2147483647 h 176"/>
              <a:gd name="T52" fmla="*/ 2147483647 w 186"/>
              <a:gd name="T53" fmla="*/ 2147483647 h 176"/>
              <a:gd name="T54" fmla="*/ 2147483647 w 186"/>
              <a:gd name="T55" fmla="*/ 2147483647 h 176"/>
              <a:gd name="T56" fmla="*/ 2147483647 w 186"/>
              <a:gd name="T57" fmla="*/ 2147483647 h 176"/>
              <a:gd name="T58" fmla="*/ 2147483647 w 186"/>
              <a:gd name="T59" fmla="*/ 2147483647 h 176"/>
              <a:gd name="T60" fmla="*/ 2147483647 w 186"/>
              <a:gd name="T61" fmla="*/ 2147483647 h 176"/>
              <a:gd name="T62" fmla="*/ 2147483647 w 186"/>
              <a:gd name="T63" fmla="*/ 2147483647 h 176"/>
              <a:gd name="T64" fmla="*/ 2147483647 w 186"/>
              <a:gd name="T65" fmla="*/ 2147483647 h 176"/>
              <a:gd name="T66" fmla="*/ 2147483647 w 186"/>
              <a:gd name="T67" fmla="*/ 2147483647 h 176"/>
              <a:gd name="T68" fmla="*/ 2147483647 w 186"/>
              <a:gd name="T69" fmla="*/ 2147483647 h 176"/>
              <a:gd name="T70" fmla="*/ 2147483647 w 186"/>
              <a:gd name="T71" fmla="*/ 2147483647 h 176"/>
              <a:gd name="T72" fmla="*/ 2147483647 w 186"/>
              <a:gd name="T73" fmla="*/ 2147483647 h 176"/>
              <a:gd name="T74" fmla="*/ 2147483647 w 186"/>
              <a:gd name="T75" fmla="*/ 2147483647 h 176"/>
              <a:gd name="T76" fmla="*/ 2147483647 w 186"/>
              <a:gd name="T77" fmla="*/ 2147483647 h 176"/>
              <a:gd name="T78" fmla="*/ 2147483647 w 186"/>
              <a:gd name="T79" fmla="*/ 2147483647 h 176"/>
              <a:gd name="T80" fmla="*/ 2147483647 w 186"/>
              <a:gd name="T81" fmla="*/ 2147483647 h 176"/>
              <a:gd name="T82" fmla="*/ 2147483647 w 186"/>
              <a:gd name="T83" fmla="*/ 2147483647 h 176"/>
              <a:gd name="T84" fmla="*/ 2147483647 w 186"/>
              <a:gd name="T85" fmla="*/ 2147483647 h 176"/>
              <a:gd name="T86" fmla="*/ 2147483647 w 186"/>
              <a:gd name="T87" fmla="*/ 2147483647 h 176"/>
              <a:gd name="T88" fmla="*/ 2147483647 w 186"/>
              <a:gd name="T89" fmla="*/ 2147483647 h 176"/>
              <a:gd name="T90" fmla="*/ 2147483647 w 186"/>
              <a:gd name="T91" fmla="*/ 2147483647 h 176"/>
              <a:gd name="T92" fmla="*/ 2147483647 w 186"/>
              <a:gd name="T93" fmla="*/ 2147483647 h 176"/>
              <a:gd name="T94" fmla="*/ 2147483647 w 186"/>
              <a:gd name="T95" fmla="*/ 2147483647 h 176"/>
              <a:gd name="T96" fmla="*/ 2147483647 w 186"/>
              <a:gd name="T97" fmla="*/ 2147483647 h 176"/>
              <a:gd name="T98" fmla="*/ 2147483647 w 186"/>
              <a:gd name="T99" fmla="*/ 2147483647 h 176"/>
              <a:gd name="T100" fmla="*/ 2147483647 w 186"/>
              <a:gd name="T101" fmla="*/ 2147483647 h 176"/>
              <a:gd name="T102" fmla="*/ 2147483647 w 186"/>
              <a:gd name="T103" fmla="*/ 2147483647 h 176"/>
              <a:gd name="T104" fmla="*/ 2147483647 w 186"/>
              <a:gd name="T105" fmla="*/ 2147483647 h 176"/>
              <a:gd name="T106" fmla="*/ 2147483647 w 186"/>
              <a:gd name="T107" fmla="*/ 2147483647 h 176"/>
              <a:gd name="T108" fmla="*/ 2147483647 w 186"/>
              <a:gd name="T109" fmla="*/ 2147483647 h 176"/>
              <a:gd name="T110" fmla="*/ 2147483647 w 186"/>
              <a:gd name="T111" fmla="*/ 2147483647 h 176"/>
              <a:gd name="T112" fmla="*/ 2147483647 w 186"/>
              <a:gd name="T113" fmla="*/ 2147483647 h 176"/>
              <a:gd name="T114" fmla="*/ 2147483647 w 186"/>
              <a:gd name="T115" fmla="*/ 2147483647 h 176"/>
              <a:gd name="T116" fmla="*/ 0 w 186"/>
              <a:gd name="T117" fmla="*/ 2147483647 h 176"/>
              <a:gd name="T118" fmla="*/ 2147483647 w 186"/>
              <a:gd name="T119" fmla="*/ 2147483647 h 176"/>
              <a:gd name="T120" fmla="*/ 2147483647 w 186"/>
              <a:gd name="T121" fmla="*/ 2147483647 h 176"/>
              <a:gd name="T122" fmla="*/ 2147483647 w 186"/>
              <a:gd name="T123" fmla="*/ 2147483647 h 1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86" h="176">
                <a:moveTo>
                  <a:pt x="88" y="0"/>
                </a:moveTo>
                <a:lnTo>
                  <a:pt x="166" y="0"/>
                </a:lnTo>
                <a:lnTo>
                  <a:pt x="174" y="2"/>
                </a:lnTo>
                <a:lnTo>
                  <a:pt x="180" y="6"/>
                </a:lnTo>
                <a:lnTo>
                  <a:pt x="184" y="14"/>
                </a:lnTo>
                <a:lnTo>
                  <a:pt x="186" y="22"/>
                </a:lnTo>
                <a:lnTo>
                  <a:pt x="186" y="66"/>
                </a:lnTo>
                <a:lnTo>
                  <a:pt x="184" y="74"/>
                </a:lnTo>
                <a:lnTo>
                  <a:pt x="180" y="80"/>
                </a:lnTo>
                <a:lnTo>
                  <a:pt x="174" y="84"/>
                </a:lnTo>
                <a:lnTo>
                  <a:pt x="166" y="86"/>
                </a:lnTo>
                <a:lnTo>
                  <a:pt x="122" y="86"/>
                </a:lnTo>
                <a:lnTo>
                  <a:pt x="100" y="106"/>
                </a:lnTo>
                <a:lnTo>
                  <a:pt x="98" y="104"/>
                </a:lnTo>
                <a:lnTo>
                  <a:pt x="92" y="100"/>
                </a:lnTo>
                <a:lnTo>
                  <a:pt x="96" y="86"/>
                </a:lnTo>
                <a:lnTo>
                  <a:pt x="94" y="86"/>
                </a:lnTo>
                <a:lnTo>
                  <a:pt x="96" y="78"/>
                </a:lnTo>
                <a:lnTo>
                  <a:pt x="102" y="78"/>
                </a:lnTo>
                <a:lnTo>
                  <a:pt x="108" y="78"/>
                </a:lnTo>
                <a:lnTo>
                  <a:pt x="106" y="82"/>
                </a:lnTo>
                <a:lnTo>
                  <a:pt x="104" y="88"/>
                </a:lnTo>
                <a:lnTo>
                  <a:pt x="116" y="78"/>
                </a:lnTo>
                <a:lnTo>
                  <a:pt x="118" y="78"/>
                </a:lnTo>
                <a:lnTo>
                  <a:pt x="120" y="78"/>
                </a:lnTo>
                <a:lnTo>
                  <a:pt x="166" y="78"/>
                </a:lnTo>
                <a:lnTo>
                  <a:pt x="170" y="76"/>
                </a:lnTo>
                <a:lnTo>
                  <a:pt x="174" y="74"/>
                </a:lnTo>
                <a:lnTo>
                  <a:pt x="176" y="70"/>
                </a:lnTo>
                <a:lnTo>
                  <a:pt x="178" y="66"/>
                </a:lnTo>
                <a:lnTo>
                  <a:pt x="178" y="22"/>
                </a:lnTo>
                <a:lnTo>
                  <a:pt x="176" y="16"/>
                </a:lnTo>
                <a:lnTo>
                  <a:pt x="174" y="14"/>
                </a:lnTo>
                <a:lnTo>
                  <a:pt x="170" y="10"/>
                </a:lnTo>
                <a:lnTo>
                  <a:pt x="166" y="10"/>
                </a:lnTo>
                <a:lnTo>
                  <a:pt x="88" y="10"/>
                </a:lnTo>
                <a:lnTo>
                  <a:pt x="82" y="10"/>
                </a:lnTo>
                <a:lnTo>
                  <a:pt x="78" y="14"/>
                </a:lnTo>
                <a:lnTo>
                  <a:pt x="76" y="16"/>
                </a:lnTo>
                <a:lnTo>
                  <a:pt x="76" y="22"/>
                </a:lnTo>
                <a:lnTo>
                  <a:pt x="76" y="28"/>
                </a:lnTo>
                <a:lnTo>
                  <a:pt x="66" y="24"/>
                </a:lnTo>
                <a:lnTo>
                  <a:pt x="66" y="22"/>
                </a:lnTo>
                <a:lnTo>
                  <a:pt x="68" y="14"/>
                </a:lnTo>
                <a:lnTo>
                  <a:pt x="72" y="6"/>
                </a:lnTo>
                <a:lnTo>
                  <a:pt x="78" y="2"/>
                </a:lnTo>
                <a:lnTo>
                  <a:pt x="88" y="0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48" y="36"/>
                </a:lnTo>
                <a:lnTo>
                  <a:pt x="146" y="38"/>
                </a:lnTo>
                <a:lnTo>
                  <a:pt x="144" y="40"/>
                </a:lnTo>
                <a:lnTo>
                  <a:pt x="142" y="44"/>
                </a:lnTo>
                <a:lnTo>
                  <a:pt x="144" y="46"/>
                </a:lnTo>
                <a:lnTo>
                  <a:pt x="146" y="48"/>
                </a:lnTo>
                <a:lnTo>
                  <a:pt x="148" y="50"/>
                </a:lnTo>
                <a:lnTo>
                  <a:pt x="150" y="50"/>
                </a:lnTo>
                <a:lnTo>
                  <a:pt x="154" y="50"/>
                </a:lnTo>
                <a:lnTo>
                  <a:pt x="156" y="48"/>
                </a:lnTo>
                <a:lnTo>
                  <a:pt x="158" y="46"/>
                </a:lnTo>
                <a:lnTo>
                  <a:pt x="158" y="44"/>
                </a:lnTo>
                <a:lnTo>
                  <a:pt x="158" y="40"/>
                </a:lnTo>
                <a:lnTo>
                  <a:pt x="156" y="38"/>
                </a:lnTo>
                <a:lnTo>
                  <a:pt x="154" y="36"/>
                </a:lnTo>
                <a:lnTo>
                  <a:pt x="150" y="36"/>
                </a:lnTo>
                <a:close/>
                <a:moveTo>
                  <a:pt x="126" y="36"/>
                </a:moveTo>
                <a:lnTo>
                  <a:pt x="126" y="36"/>
                </a:lnTo>
                <a:lnTo>
                  <a:pt x="124" y="36"/>
                </a:lnTo>
                <a:lnTo>
                  <a:pt x="122" y="38"/>
                </a:lnTo>
                <a:lnTo>
                  <a:pt x="120" y="40"/>
                </a:lnTo>
                <a:lnTo>
                  <a:pt x="118" y="44"/>
                </a:lnTo>
                <a:lnTo>
                  <a:pt x="120" y="46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30" y="50"/>
                </a:lnTo>
                <a:lnTo>
                  <a:pt x="132" y="48"/>
                </a:lnTo>
                <a:lnTo>
                  <a:pt x="134" y="46"/>
                </a:lnTo>
                <a:lnTo>
                  <a:pt x="134" y="44"/>
                </a:lnTo>
                <a:lnTo>
                  <a:pt x="134" y="40"/>
                </a:lnTo>
                <a:lnTo>
                  <a:pt x="132" y="38"/>
                </a:lnTo>
                <a:lnTo>
                  <a:pt x="130" y="36"/>
                </a:lnTo>
                <a:lnTo>
                  <a:pt x="126" y="36"/>
                </a:lnTo>
                <a:close/>
                <a:moveTo>
                  <a:pt x="102" y="36"/>
                </a:moveTo>
                <a:lnTo>
                  <a:pt x="102" y="36"/>
                </a:lnTo>
                <a:lnTo>
                  <a:pt x="100" y="36"/>
                </a:lnTo>
                <a:lnTo>
                  <a:pt x="98" y="38"/>
                </a:lnTo>
                <a:lnTo>
                  <a:pt x="96" y="40"/>
                </a:lnTo>
                <a:lnTo>
                  <a:pt x="96" y="44"/>
                </a:lnTo>
                <a:lnTo>
                  <a:pt x="98" y="48"/>
                </a:lnTo>
                <a:lnTo>
                  <a:pt x="102" y="50"/>
                </a:lnTo>
                <a:lnTo>
                  <a:pt x="106" y="50"/>
                </a:lnTo>
                <a:lnTo>
                  <a:pt x="108" y="48"/>
                </a:lnTo>
                <a:lnTo>
                  <a:pt x="110" y="46"/>
                </a:lnTo>
                <a:lnTo>
                  <a:pt x="110" y="44"/>
                </a:lnTo>
                <a:lnTo>
                  <a:pt x="110" y="40"/>
                </a:lnTo>
                <a:lnTo>
                  <a:pt x="108" y="38"/>
                </a:lnTo>
                <a:lnTo>
                  <a:pt x="106" y="36"/>
                </a:lnTo>
                <a:lnTo>
                  <a:pt x="102" y="36"/>
                </a:lnTo>
                <a:close/>
                <a:moveTo>
                  <a:pt x="54" y="36"/>
                </a:moveTo>
                <a:lnTo>
                  <a:pt x="54" y="36"/>
                </a:lnTo>
                <a:lnTo>
                  <a:pt x="48" y="36"/>
                </a:lnTo>
                <a:lnTo>
                  <a:pt x="42" y="38"/>
                </a:lnTo>
                <a:lnTo>
                  <a:pt x="34" y="44"/>
                </a:lnTo>
                <a:lnTo>
                  <a:pt x="26" y="54"/>
                </a:lnTo>
                <a:lnTo>
                  <a:pt x="24" y="60"/>
                </a:lnTo>
                <a:lnTo>
                  <a:pt x="24" y="66"/>
                </a:lnTo>
                <a:lnTo>
                  <a:pt x="24" y="72"/>
                </a:lnTo>
                <a:lnTo>
                  <a:pt x="26" y="78"/>
                </a:lnTo>
                <a:lnTo>
                  <a:pt x="34" y="88"/>
                </a:lnTo>
                <a:lnTo>
                  <a:pt x="42" y="94"/>
                </a:lnTo>
                <a:lnTo>
                  <a:pt x="48" y="96"/>
                </a:lnTo>
                <a:lnTo>
                  <a:pt x="54" y="96"/>
                </a:lnTo>
                <a:lnTo>
                  <a:pt x="62" y="96"/>
                </a:lnTo>
                <a:lnTo>
                  <a:pt x="66" y="94"/>
                </a:lnTo>
                <a:lnTo>
                  <a:pt x="76" y="88"/>
                </a:lnTo>
                <a:lnTo>
                  <a:pt x="84" y="78"/>
                </a:lnTo>
                <a:lnTo>
                  <a:pt x="86" y="72"/>
                </a:lnTo>
                <a:lnTo>
                  <a:pt x="86" y="66"/>
                </a:lnTo>
                <a:lnTo>
                  <a:pt x="86" y="60"/>
                </a:lnTo>
                <a:lnTo>
                  <a:pt x="84" y="54"/>
                </a:lnTo>
                <a:lnTo>
                  <a:pt x="76" y="44"/>
                </a:lnTo>
                <a:lnTo>
                  <a:pt x="66" y="38"/>
                </a:lnTo>
                <a:lnTo>
                  <a:pt x="62" y="36"/>
                </a:lnTo>
                <a:lnTo>
                  <a:pt x="54" y="36"/>
                </a:lnTo>
                <a:close/>
                <a:moveTo>
                  <a:pt x="110" y="164"/>
                </a:moveTo>
                <a:lnTo>
                  <a:pt x="110" y="164"/>
                </a:lnTo>
                <a:lnTo>
                  <a:pt x="110" y="154"/>
                </a:lnTo>
                <a:lnTo>
                  <a:pt x="108" y="144"/>
                </a:lnTo>
                <a:lnTo>
                  <a:pt x="104" y="134"/>
                </a:lnTo>
                <a:lnTo>
                  <a:pt x="100" y="128"/>
                </a:lnTo>
                <a:lnTo>
                  <a:pt x="96" y="120"/>
                </a:lnTo>
                <a:lnTo>
                  <a:pt x="90" y="114"/>
                </a:lnTo>
                <a:lnTo>
                  <a:pt x="76" y="106"/>
                </a:lnTo>
                <a:lnTo>
                  <a:pt x="56" y="138"/>
                </a:lnTo>
                <a:lnTo>
                  <a:pt x="36" y="106"/>
                </a:lnTo>
                <a:lnTo>
                  <a:pt x="28" y="110"/>
                </a:lnTo>
                <a:lnTo>
                  <a:pt x="22" y="114"/>
                </a:lnTo>
                <a:lnTo>
                  <a:pt x="16" y="120"/>
                </a:lnTo>
                <a:lnTo>
                  <a:pt x="10" y="126"/>
                </a:lnTo>
                <a:lnTo>
                  <a:pt x="6" y="134"/>
                </a:lnTo>
                <a:lnTo>
                  <a:pt x="4" y="144"/>
                </a:lnTo>
                <a:lnTo>
                  <a:pt x="2" y="154"/>
                </a:lnTo>
                <a:lnTo>
                  <a:pt x="0" y="164"/>
                </a:lnTo>
                <a:lnTo>
                  <a:pt x="16" y="170"/>
                </a:lnTo>
                <a:lnTo>
                  <a:pt x="30" y="172"/>
                </a:lnTo>
                <a:lnTo>
                  <a:pt x="44" y="174"/>
                </a:lnTo>
                <a:lnTo>
                  <a:pt x="58" y="176"/>
                </a:lnTo>
                <a:lnTo>
                  <a:pt x="70" y="174"/>
                </a:lnTo>
                <a:lnTo>
                  <a:pt x="84" y="172"/>
                </a:lnTo>
                <a:lnTo>
                  <a:pt x="98" y="170"/>
                </a:lnTo>
                <a:lnTo>
                  <a:pt x="110" y="1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2" name="Freeform 51"/>
          <p:cNvSpPr>
            <a:spLocks noEditPoints="1"/>
          </p:cNvSpPr>
          <p:nvPr/>
        </p:nvSpPr>
        <p:spPr bwMode="auto">
          <a:xfrm>
            <a:off x="4767263" y="4446588"/>
            <a:ext cx="406400" cy="490537"/>
          </a:xfrm>
          <a:custGeom>
            <a:avLst/>
            <a:gdLst>
              <a:gd name="T0" fmla="*/ 0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0 w 148"/>
              <a:gd name="T7" fmla="*/ 2147483647 h 164"/>
              <a:gd name="T8" fmla="*/ 0 w 148"/>
              <a:gd name="T9" fmla="*/ 2147483647 h 164"/>
              <a:gd name="T10" fmla="*/ 0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0 h 164"/>
              <a:gd name="T22" fmla="*/ 2147483647 w 148"/>
              <a:gd name="T23" fmla="*/ 2147483647 h 164"/>
              <a:gd name="T24" fmla="*/ 2147483647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8" h="164">
                <a:moveTo>
                  <a:pt x="0" y="10"/>
                </a:moveTo>
                <a:lnTo>
                  <a:pt x="20" y="10"/>
                </a:lnTo>
                <a:lnTo>
                  <a:pt x="20" y="164"/>
                </a:lnTo>
                <a:lnTo>
                  <a:pt x="0" y="164"/>
                </a:lnTo>
                <a:lnTo>
                  <a:pt x="0" y="10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6" y="6"/>
                </a:lnTo>
                <a:lnTo>
                  <a:pt x="42" y="4"/>
                </a:lnTo>
                <a:lnTo>
                  <a:pt x="56" y="0"/>
                </a:lnTo>
                <a:lnTo>
                  <a:pt x="70" y="2"/>
                </a:lnTo>
                <a:lnTo>
                  <a:pt x="84" y="4"/>
                </a:lnTo>
                <a:lnTo>
                  <a:pt x="114" y="12"/>
                </a:lnTo>
                <a:lnTo>
                  <a:pt x="130" y="14"/>
                </a:lnTo>
                <a:lnTo>
                  <a:pt x="148" y="12"/>
                </a:lnTo>
                <a:lnTo>
                  <a:pt x="148" y="86"/>
                </a:lnTo>
                <a:lnTo>
                  <a:pt x="130" y="88"/>
                </a:lnTo>
                <a:lnTo>
                  <a:pt x="112" y="86"/>
                </a:lnTo>
                <a:lnTo>
                  <a:pt x="84" y="80"/>
                </a:lnTo>
                <a:lnTo>
                  <a:pt x="70" y="78"/>
                </a:lnTo>
                <a:lnTo>
                  <a:pt x="58" y="78"/>
                </a:lnTo>
                <a:lnTo>
                  <a:pt x="44" y="80"/>
                </a:lnTo>
                <a:lnTo>
                  <a:pt x="30" y="86"/>
                </a:lnTo>
                <a:lnTo>
                  <a:pt x="3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3" name="Freeform 52"/>
          <p:cNvSpPr>
            <a:spLocks noEditPoints="1"/>
          </p:cNvSpPr>
          <p:nvPr/>
        </p:nvSpPr>
        <p:spPr bwMode="auto">
          <a:xfrm>
            <a:off x="5475288" y="4398963"/>
            <a:ext cx="473075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0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2147483647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2147483647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0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2147483647 h 1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72">
                <a:moveTo>
                  <a:pt x="92" y="100"/>
                </a:moveTo>
                <a:lnTo>
                  <a:pt x="92" y="100"/>
                </a:lnTo>
                <a:lnTo>
                  <a:pt x="94" y="110"/>
                </a:lnTo>
                <a:lnTo>
                  <a:pt x="92" y="122"/>
                </a:lnTo>
                <a:lnTo>
                  <a:pt x="88" y="128"/>
                </a:lnTo>
                <a:lnTo>
                  <a:pt x="84" y="132"/>
                </a:lnTo>
                <a:lnTo>
                  <a:pt x="54" y="164"/>
                </a:lnTo>
                <a:lnTo>
                  <a:pt x="48" y="168"/>
                </a:lnTo>
                <a:lnTo>
                  <a:pt x="44" y="170"/>
                </a:lnTo>
                <a:lnTo>
                  <a:pt x="32" y="172"/>
                </a:lnTo>
                <a:lnTo>
                  <a:pt x="20" y="170"/>
                </a:lnTo>
                <a:lnTo>
                  <a:pt x="14" y="168"/>
                </a:lnTo>
                <a:lnTo>
                  <a:pt x="8" y="164"/>
                </a:lnTo>
                <a:lnTo>
                  <a:pt x="4" y="158"/>
                </a:lnTo>
                <a:lnTo>
                  <a:pt x="2" y="152"/>
                </a:lnTo>
                <a:lnTo>
                  <a:pt x="0" y="140"/>
                </a:lnTo>
                <a:lnTo>
                  <a:pt x="2" y="128"/>
                </a:lnTo>
                <a:lnTo>
                  <a:pt x="4" y="124"/>
                </a:lnTo>
                <a:lnTo>
                  <a:pt x="8" y="118"/>
                </a:lnTo>
                <a:lnTo>
                  <a:pt x="40" y="88"/>
                </a:lnTo>
                <a:lnTo>
                  <a:pt x="44" y="84"/>
                </a:lnTo>
                <a:lnTo>
                  <a:pt x="50" y="82"/>
                </a:lnTo>
                <a:lnTo>
                  <a:pt x="62" y="78"/>
                </a:lnTo>
                <a:lnTo>
                  <a:pt x="72" y="80"/>
                </a:lnTo>
                <a:lnTo>
                  <a:pt x="52" y="100"/>
                </a:lnTo>
                <a:lnTo>
                  <a:pt x="48" y="106"/>
                </a:lnTo>
                <a:lnTo>
                  <a:pt x="22" y="132"/>
                </a:lnTo>
                <a:lnTo>
                  <a:pt x="18" y="136"/>
                </a:lnTo>
                <a:lnTo>
                  <a:pt x="18" y="140"/>
                </a:lnTo>
                <a:lnTo>
                  <a:pt x="18" y="146"/>
                </a:lnTo>
                <a:lnTo>
                  <a:pt x="22" y="150"/>
                </a:lnTo>
                <a:lnTo>
                  <a:pt x="26" y="154"/>
                </a:lnTo>
                <a:lnTo>
                  <a:pt x="32" y="154"/>
                </a:lnTo>
                <a:lnTo>
                  <a:pt x="36" y="154"/>
                </a:lnTo>
                <a:lnTo>
                  <a:pt x="40" y="150"/>
                </a:lnTo>
                <a:lnTo>
                  <a:pt x="66" y="124"/>
                </a:lnTo>
                <a:lnTo>
                  <a:pt x="72" y="120"/>
                </a:lnTo>
                <a:lnTo>
                  <a:pt x="92" y="100"/>
                </a:lnTo>
                <a:close/>
                <a:moveTo>
                  <a:pt x="120" y="52"/>
                </a:moveTo>
                <a:lnTo>
                  <a:pt x="120" y="52"/>
                </a:lnTo>
                <a:lnTo>
                  <a:pt x="116" y="50"/>
                </a:lnTo>
                <a:lnTo>
                  <a:pt x="114" y="50"/>
                </a:lnTo>
                <a:lnTo>
                  <a:pt x="110" y="50"/>
                </a:lnTo>
                <a:lnTo>
                  <a:pt x="106" y="52"/>
                </a:lnTo>
                <a:lnTo>
                  <a:pt x="46" y="112"/>
                </a:lnTo>
                <a:lnTo>
                  <a:pt x="44" y="116"/>
                </a:lnTo>
                <a:lnTo>
                  <a:pt x="44" y="118"/>
                </a:lnTo>
                <a:lnTo>
                  <a:pt x="44" y="122"/>
                </a:lnTo>
                <a:lnTo>
                  <a:pt x="46" y="126"/>
                </a:lnTo>
                <a:lnTo>
                  <a:pt x="50" y="128"/>
                </a:lnTo>
                <a:lnTo>
                  <a:pt x="54" y="128"/>
                </a:lnTo>
                <a:lnTo>
                  <a:pt x="56" y="128"/>
                </a:lnTo>
                <a:lnTo>
                  <a:pt x="60" y="126"/>
                </a:lnTo>
                <a:lnTo>
                  <a:pt x="120" y="66"/>
                </a:lnTo>
                <a:lnTo>
                  <a:pt x="122" y="62"/>
                </a:lnTo>
                <a:lnTo>
                  <a:pt x="122" y="58"/>
                </a:lnTo>
                <a:lnTo>
                  <a:pt x="122" y="56"/>
                </a:lnTo>
                <a:lnTo>
                  <a:pt x="120" y="52"/>
                </a:lnTo>
                <a:close/>
                <a:moveTo>
                  <a:pt x="162" y="10"/>
                </a:moveTo>
                <a:lnTo>
                  <a:pt x="162" y="10"/>
                </a:lnTo>
                <a:lnTo>
                  <a:pt x="158" y="6"/>
                </a:lnTo>
                <a:lnTo>
                  <a:pt x="152" y="4"/>
                </a:lnTo>
                <a:lnTo>
                  <a:pt x="140" y="0"/>
                </a:lnTo>
                <a:lnTo>
                  <a:pt x="128" y="4"/>
                </a:lnTo>
                <a:lnTo>
                  <a:pt x="122" y="6"/>
                </a:lnTo>
                <a:lnTo>
                  <a:pt x="118" y="10"/>
                </a:lnTo>
                <a:lnTo>
                  <a:pt x="88" y="40"/>
                </a:lnTo>
                <a:lnTo>
                  <a:pt x="82" y="46"/>
                </a:lnTo>
                <a:lnTo>
                  <a:pt x="80" y="50"/>
                </a:lnTo>
                <a:lnTo>
                  <a:pt x="78" y="62"/>
                </a:lnTo>
                <a:lnTo>
                  <a:pt x="80" y="74"/>
                </a:lnTo>
                <a:lnTo>
                  <a:pt x="100" y="54"/>
                </a:lnTo>
                <a:lnTo>
                  <a:pt x="106" y="46"/>
                </a:lnTo>
                <a:lnTo>
                  <a:pt x="130" y="22"/>
                </a:lnTo>
                <a:lnTo>
                  <a:pt x="134" y="20"/>
                </a:lnTo>
                <a:lnTo>
                  <a:pt x="140" y="18"/>
                </a:lnTo>
                <a:lnTo>
                  <a:pt x="144" y="20"/>
                </a:lnTo>
                <a:lnTo>
                  <a:pt x="150" y="22"/>
                </a:lnTo>
                <a:lnTo>
                  <a:pt x="152" y="28"/>
                </a:lnTo>
                <a:lnTo>
                  <a:pt x="154" y="32"/>
                </a:lnTo>
                <a:lnTo>
                  <a:pt x="152" y="38"/>
                </a:lnTo>
                <a:lnTo>
                  <a:pt x="150" y="42"/>
                </a:lnTo>
                <a:lnTo>
                  <a:pt x="126" y="66"/>
                </a:lnTo>
                <a:lnTo>
                  <a:pt x="120" y="72"/>
                </a:lnTo>
                <a:lnTo>
                  <a:pt x="98" y="92"/>
                </a:lnTo>
                <a:lnTo>
                  <a:pt x="110" y="94"/>
                </a:lnTo>
                <a:lnTo>
                  <a:pt x="122" y="92"/>
                </a:lnTo>
                <a:lnTo>
                  <a:pt x="126" y="90"/>
                </a:lnTo>
                <a:lnTo>
                  <a:pt x="132" y="86"/>
                </a:lnTo>
                <a:lnTo>
                  <a:pt x="162" y="54"/>
                </a:lnTo>
                <a:lnTo>
                  <a:pt x="166" y="50"/>
                </a:lnTo>
                <a:lnTo>
                  <a:pt x="170" y="44"/>
                </a:lnTo>
                <a:lnTo>
                  <a:pt x="172" y="32"/>
                </a:lnTo>
                <a:lnTo>
                  <a:pt x="170" y="20"/>
                </a:lnTo>
                <a:lnTo>
                  <a:pt x="166" y="14"/>
                </a:lnTo>
                <a:lnTo>
                  <a:pt x="162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4" name="Freeform 53"/>
          <p:cNvSpPr>
            <a:spLocks noEditPoints="1"/>
          </p:cNvSpPr>
          <p:nvPr/>
        </p:nvSpPr>
        <p:spPr bwMode="auto">
          <a:xfrm>
            <a:off x="4722813" y="5267325"/>
            <a:ext cx="444500" cy="490538"/>
          </a:xfrm>
          <a:custGeom>
            <a:avLst/>
            <a:gdLst>
              <a:gd name="T0" fmla="*/ 2147483647 w 162"/>
              <a:gd name="T1" fmla="*/ 0 h 164"/>
              <a:gd name="T2" fmla="*/ 2147483647 w 162"/>
              <a:gd name="T3" fmla="*/ 2147483647 h 164"/>
              <a:gd name="T4" fmla="*/ 2147483647 w 162"/>
              <a:gd name="T5" fmla="*/ 2147483647 h 164"/>
              <a:gd name="T6" fmla="*/ 2147483647 w 162"/>
              <a:gd name="T7" fmla="*/ 0 h 164"/>
              <a:gd name="T8" fmla="*/ 2147483647 w 162"/>
              <a:gd name="T9" fmla="*/ 2147483647 h 164"/>
              <a:gd name="T10" fmla="*/ 2147483647 w 162"/>
              <a:gd name="T11" fmla="*/ 2147483647 h 164"/>
              <a:gd name="T12" fmla="*/ 2147483647 w 162"/>
              <a:gd name="T13" fmla="*/ 2147483647 h 164"/>
              <a:gd name="T14" fmla="*/ 2147483647 w 162"/>
              <a:gd name="T15" fmla="*/ 2147483647 h 164"/>
              <a:gd name="T16" fmla="*/ 2147483647 w 162"/>
              <a:gd name="T17" fmla="*/ 2147483647 h 164"/>
              <a:gd name="T18" fmla="*/ 2147483647 w 162"/>
              <a:gd name="T19" fmla="*/ 2147483647 h 164"/>
              <a:gd name="T20" fmla="*/ 2147483647 w 162"/>
              <a:gd name="T21" fmla="*/ 2147483647 h 164"/>
              <a:gd name="T22" fmla="*/ 2147483647 w 162"/>
              <a:gd name="T23" fmla="*/ 2147483647 h 164"/>
              <a:gd name="T24" fmla="*/ 2147483647 w 162"/>
              <a:gd name="T25" fmla="*/ 2147483647 h 164"/>
              <a:gd name="T26" fmla="*/ 2147483647 w 162"/>
              <a:gd name="T27" fmla="*/ 2147483647 h 164"/>
              <a:gd name="T28" fmla="*/ 0 w 162"/>
              <a:gd name="T29" fmla="*/ 2147483647 h 164"/>
              <a:gd name="T30" fmla="*/ 0 w 162"/>
              <a:gd name="T31" fmla="*/ 2147483647 h 164"/>
              <a:gd name="T32" fmla="*/ 2147483647 w 162"/>
              <a:gd name="T33" fmla="*/ 2147483647 h 164"/>
              <a:gd name="T34" fmla="*/ 2147483647 w 162"/>
              <a:gd name="T35" fmla="*/ 2147483647 h 164"/>
              <a:gd name="T36" fmla="*/ 2147483647 w 162"/>
              <a:gd name="T37" fmla="*/ 2147483647 h 164"/>
              <a:gd name="T38" fmla="*/ 2147483647 w 162"/>
              <a:gd name="T39" fmla="*/ 2147483647 h 164"/>
              <a:gd name="T40" fmla="*/ 2147483647 w 162"/>
              <a:gd name="T41" fmla="*/ 2147483647 h 164"/>
              <a:gd name="T42" fmla="*/ 2147483647 w 162"/>
              <a:gd name="T43" fmla="*/ 2147483647 h 164"/>
              <a:gd name="T44" fmla="*/ 2147483647 w 162"/>
              <a:gd name="T45" fmla="*/ 2147483647 h 164"/>
              <a:gd name="T46" fmla="*/ 2147483647 w 162"/>
              <a:gd name="T47" fmla="*/ 2147483647 h 164"/>
              <a:gd name="T48" fmla="*/ 2147483647 w 162"/>
              <a:gd name="T49" fmla="*/ 2147483647 h 164"/>
              <a:gd name="T50" fmla="*/ 2147483647 w 162"/>
              <a:gd name="T51" fmla="*/ 2147483647 h 164"/>
              <a:gd name="T52" fmla="*/ 2147483647 w 162"/>
              <a:gd name="T53" fmla="*/ 2147483647 h 164"/>
              <a:gd name="T54" fmla="*/ 2147483647 w 162"/>
              <a:gd name="T55" fmla="*/ 2147483647 h 164"/>
              <a:gd name="T56" fmla="*/ 2147483647 w 162"/>
              <a:gd name="T57" fmla="*/ 2147483647 h 164"/>
              <a:gd name="T58" fmla="*/ 2147483647 w 162"/>
              <a:gd name="T59" fmla="*/ 2147483647 h 164"/>
              <a:gd name="T60" fmla="*/ 2147483647 w 162"/>
              <a:gd name="T61" fmla="*/ 2147483647 h 164"/>
              <a:gd name="T62" fmla="*/ 2147483647 w 162"/>
              <a:gd name="T63" fmla="*/ 2147483647 h 164"/>
              <a:gd name="T64" fmla="*/ 2147483647 w 162"/>
              <a:gd name="T65" fmla="*/ 2147483647 h 164"/>
              <a:gd name="T66" fmla="*/ 2147483647 w 162"/>
              <a:gd name="T67" fmla="*/ 2147483647 h 164"/>
              <a:gd name="T68" fmla="*/ 2147483647 w 162"/>
              <a:gd name="T69" fmla="*/ 2147483647 h 164"/>
              <a:gd name="T70" fmla="*/ 2147483647 w 162"/>
              <a:gd name="T71" fmla="*/ 2147483647 h 164"/>
              <a:gd name="T72" fmla="*/ 2147483647 w 162"/>
              <a:gd name="T73" fmla="*/ 2147483647 h 164"/>
              <a:gd name="T74" fmla="*/ 2147483647 w 162"/>
              <a:gd name="T75" fmla="*/ 2147483647 h 164"/>
              <a:gd name="T76" fmla="*/ 2147483647 w 162"/>
              <a:gd name="T77" fmla="*/ 2147483647 h 164"/>
              <a:gd name="T78" fmla="*/ 2147483647 w 162"/>
              <a:gd name="T79" fmla="*/ 2147483647 h 164"/>
              <a:gd name="T80" fmla="*/ 2147483647 w 162"/>
              <a:gd name="T81" fmla="*/ 2147483647 h 164"/>
              <a:gd name="T82" fmla="*/ 2147483647 w 162"/>
              <a:gd name="T83" fmla="*/ 2147483647 h 164"/>
              <a:gd name="T84" fmla="*/ 2147483647 w 162"/>
              <a:gd name="T85" fmla="*/ 2147483647 h 164"/>
              <a:gd name="T86" fmla="*/ 2147483647 w 162"/>
              <a:gd name="T87" fmla="*/ 2147483647 h 164"/>
              <a:gd name="T88" fmla="*/ 2147483647 w 162"/>
              <a:gd name="T89" fmla="*/ 2147483647 h 164"/>
              <a:gd name="T90" fmla="*/ 2147483647 w 162"/>
              <a:gd name="T91" fmla="*/ 2147483647 h 164"/>
              <a:gd name="T92" fmla="*/ 2147483647 w 162"/>
              <a:gd name="T93" fmla="*/ 2147483647 h 164"/>
              <a:gd name="T94" fmla="*/ 2147483647 w 162"/>
              <a:gd name="T95" fmla="*/ 2147483647 h 164"/>
              <a:gd name="T96" fmla="*/ 2147483647 w 162"/>
              <a:gd name="T97" fmla="*/ 2147483647 h 164"/>
              <a:gd name="T98" fmla="*/ 2147483647 w 162"/>
              <a:gd name="T99" fmla="*/ 2147483647 h 164"/>
              <a:gd name="T100" fmla="*/ 2147483647 w 162"/>
              <a:gd name="T101" fmla="*/ 2147483647 h 164"/>
              <a:gd name="T102" fmla="*/ 2147483647 w 162"/>
              <a:gd name="T103" fmla="*/ 2147483647 h 164"/>
              <a:gd name="T104" fmla="*/ 2147483647 w 162"/>
              <a:gd name="T105" fmla="*/ 2147483647 h 164"/>
              <a:gd name="T106" fmla="*/ 2147483647 w 162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164">
                <a:moveTo>
                  <a:pt x="36" y="14"/>
                </a:moveTo>
                <a:lnTo>
                  <a:pt x="40" y="14"/>
                </a:lnTo>
                <a:lnTo>
                  <a:pt x="40" y="0"/>
                </a:lnTo>
                <a:lnTo>
                  <a:pt x="58" y="0"/>
                </a:lnTo>
                <a:lnTo>
                  <a:pt x="58" y="14"/>
                </a:lnTo>
                <a:lnTo>
                  <a:pt x="72" y="14"/>
                </a:lnTo>
                <a:lnTo>
                  <a:pt x="72" y="0"/>
                </a:lnTo>
                <a:lnTo>
                  <a:pt x="90" y="0"/>
                </a:lnTo>
                <a:lnTo>
                  <a:pt x="90" y="14"/>
                </a:lnTo>
                <a:lnTo>
                  <a:pt x="104" y="14"/>
                </a:lnTo>
                <a:lnTo>
                  <a:pt x="104" y="0"/>
                </a:lnTo>
                <a:lnTo>
                  <a:pt x="122" y="0"/>
                </a:lnTo>
                <a:lnTo>
                  <a:pt x="122" y="14"/>
                </a:lnTo>
                <a:lnTo>
                  <a:pt x="128" y="14"/>
                </a:lnTo>
                <a:lnTo>
                  <a:pt x="134" y="16"/>
                </a:lnTo>
                <a:lnTo>
                  <a:pt x="142" y="18"/>
                </a:lnTo>
                <a:lnTo>
                  <a:pt x="148" y="20"/>
                </a:lnTo>
                <a:lnTo>
                  <a:pt x="152" y="24"/>
                </a:lnTo>
                <a:lnTo>
                  <a:pt x="156" y="30"/>
                </a:lnTo>
                <a:lnTo>
                  <a:pt x="160" y="36"/>
                </a:lnTo>
                <a:lnTo>
                  <a:pt x="162" y="42"/>
                </a:lnTo>
                <a:lnTo>
                  <a:pt x="162" y="50"/>
                </a:lnTo>
                <a:lnTo>
                  <a:pt x="162" y="130"/>
                </a:lnTo>
                <a:lnTo>
                  <a:pt x="162" y="136"/>
                </a:lnTo>
                <a:lnTo>
                  <a:pt x="160" y="142"/>
                </a:lnTo>
                <a:lnTo>
                  <a:pt x="156" y="148"/>
                </a:lnTo>
                <a:lnTo>
                  <a:pt x="152" y="154"/>
                </a:lnTo>
                <a:lnTo>
                  <a:pt x="148" y="158"/>
                </a:lnTo>
                <a:lnTo>
                  <a:pt x="142" y="162"/>
                </a:lnTo>
                <a:lnTo>
                  <a:pt x="134" y="164"/>
                </a:lnTo>
                <a:lnTo>
                  <a:pt x="128" y="164"/>
                </a:lnTo>
                <a:lnTo>
                  <a:pt x="36" y="164"/>
                </a:lnTo>
                <a:lnTo>
                  <a:pt x="28" y="164"/>
                </a:lnTo>
                <a:lnTo>
                  <a:pt x="22" y="162"/>
                </a:lnTo>
                <a:lnTo>
                  <a:pt x="16" y="158"/>
                </a:lnTo>
                <a:lnTo>
                  <a:pt x="10" y="154"/>
                </a:lnTo>
                <a:lnTo>
                  <a:pt x="6" y="148"/>
                </a:lnTo>
                <a:lnTo>
                  <a:pt x="2" y="142"/>
                </a:lnTo>
                <a:lnTo>
                  <a:pt x="0" y="136"/>
                </a:lnTo>
                <a:lnTo>
                  <a:pt x="0" y="130"/>
                </a:lnTo>
                <a:lnTo>
                  <a:pt x="0" y="50"/>
                </a:lnTo>
                <a:lnTo>
                  <a:pt x="0" y="42"/>
                </a:lnTo>
                <a:lnTo>
                  <a:pt x="2" y="36"/>
                </a:lnTo>
                <a:lnTo>
                  <a:pt x="6" y="30"/>
                </a:lnTo>
                <a:lnTo>
                  <a:pt x="10" y="24"/>
                </a:lnTo>
                <a:lnTo>
                  <a:pt x="16" y="20"/>
                </a:lnTo>
                <a:lnTo>
                  <a:pt x="22" y="18"/>
                </a:lnTo>
                <a:lnTo>
                  <a:pt x="28" y="16"/>
                </a:lnTo>
                <a:lnTo>
                  <a:pt x="36" y="14"/>
                </a:lnTo>
                <a:close/>
                <a:moveTo>
                  <a:pt x="66" y="124"/>
                </a:moveTo>
                <a:lnTo>
                  <a:pt x="66" y="64"/>
                </a:lnTo>
                <a:lnTo>
                  <a:pt x="58" y="64"/>
                </a:lnTo>
                <a:lnTo>
                  <a:pt x="54" y="70"/>
                </a:lnTo>
                <a:lnTo>
                  <a:pt x="50" y="74"/>
                </a:lnTo>
                <a:lnTo>
                  <a:pt x="40" y="80"/>
                </a:lnTo>
                <a:lnTo>
                  <a:pt x="40" y="90"/>
                </a:lnTo>
                <a:lnTo>
                  <a:pt x="48" y="86"/>
                </a:lnTo>
                <a:lnTo>
                  <a:pt x="56" y="80"/>
                </a:lnTo>
                <a:lnTo>
                  <a:pt x="56" y="124"/>
                </a:lnTo>
                <a:lnTo>
                  <a:pt x="66" y="124"/>
                </a:lnTo>
                <a:close/>
                <a:moveTo>
                  <a:pt x="76" y="110"/>
                </a:moveTo>
                <a:lnTo>
                  <a:pt x="76" y="110"/>
                </a:lnTo>
                <a:lnTo>
                  <a:pt x="78" y="116"/>
                </a:lnTo>
                <a:lnTo>
                  <a:pt x="84" y="122"/>
                </a:lnTo>
                <a:lnTo>
                  <a:pt x="90" y="124"/>
                </a:lnTo>
                <a:lnTo>
                  <a:pt x="96" y="126"/>
                </a:lnTo>
                <a:lnTo>
                  <a:pt x="106" y="124"/>
                </a:lnTo>
                <a:lnTo>
                  <a:pt x="114" y="118"/>
                </a:lnTo>
                <a:lnTo>
                  <a:pt x="116" y="112"/>
                </a:lnTo>
                <a:lnTo>
                  <a:pt x="118" y="104"/>
                </a:lnTo>
                <a:lnTo>
                  <a:pt x="116" y="96"/>
                </a:lnTo>
                <a:lnTo>
                  <a:pt x="112" y="90"/>
                </a:lnTo>
                <a:lnTo>
                  <a:pt x="106" y="86"/>
                </a:lnTo>
                <a:lnTo>
                  <a:pt x="100" y="84"/>
                </a:lnTo>
                <a:lnTo>
                  <a:pt x="92" y="86"/>
                </a:lnTo>
                <a:lnTo>
                  <a:pt x="94" y="76"/>
                </a:lnTo>
                <a:lnTo>
                  <a:pt x="114" y="76"/>
                </a:lnTo>
                <a:lnTo>
                  <a:pt x="114" y="64"/>
                </a:lnTo>
                <a:lnTo>
                  <a:pt x="84" y="64"/>
                </a:lnTo>
                <a:lnTo>
                  <a:pt x="78" y="96"/>
                </a:lnTo>
                <a:lnTo>
                  <a:pt x="88" y="98"/>
                </a:lnTo>
                <a:lnTo>
                  <a:pt x="92" y="94"/>
                </a:lnTo>
                <a:lnTo>
                  <a:pt x="96" y="94"/>
                </a:lnTo>
                <a:lnTo>
                  <a:pt x="100" y="94"/>
                </a:lnTo>
                <a:lnTo>
                  <a:pt x="104" y="96"/>
                </a:lnTo>
                <a:lnTo>
                  <a:pt x="106" y="100"/>
                </a:lnTo>
                <a:lnTo>
                  <a:pt x="106" y="104"/>
                </a:lnTo>
                <a:lnTo>
                  <a:pt x="106" y="110"/>
                </a:lnTo>
                <a:lnTo>
                  <a:pt x="104" y="114"/>
                </a:lnTo>
                <a:lnTo>
                  <a:pt x="100" y="116"/>
                </a:lnTo>
                <a:lnTo>
                  <a:pt x="98" y="116"/>
                </a:lnTo>
                <a:lnTo>
                  <a:pt x="94" y="116"/>
                </a:lnTo>
                <a:lnTo>
                  <a:pt x="92" y="114"/>
                </a:lnTo>
                <a:lnTo>
                  <a:pt x="90" y="112"/>
                </a:lnTo>
                <a:lnTo>
                  <a:pt x="88" y="108"/>
                </a:lnTo>
                <a:lnTo>
                  <a:pt x="76" y="110"/>
                </a:lnTo>
                <a:close/>
                <a:moveTo>
                  <a:pt x="122" y="34"/>
                </a:moveTo>
                <a:lnTo>
                  <a:pt x="122" y="46"/>
                </a:lnTo>
                <a:lnTo>
                  <a:pt x="104" y="46"/>
                </a:lnTo>
                <a:lnTo>
                  <a:pt x="104" y="34"/>
                </a:lnTo>
                <a:lnTo>
                  <a:pt x="90" y="34"/>
                </a:lnTo>
                <a:lnTo>
                  <a:pt x="90" y="46"/>
                </a:lnTo>
                <a:lnTo>
                  <a:pt x="72" y="46"/>
                </a:lnTo>
                <a:lnTo>
                  <a:pt x="72" y="34"/>
                </a:lnTo>
                <a:lnTo>
                  <a:pt x="58" y="34"/>
                </a:lnTo>
                <a:lnTo>
                  <a:pt x="58" y="46"/>
                </a:lnTo>
                <a:lnTo>
                  <a:pt x="40" y="46"/>
                </a:lnTo>
                <a:lnTo>
                  <a:pt x="40" y="34"/>
                </a:lnTo>
                <a:lnTo>
                  <a:pt x="36" y="34"/>
                </a:lnTo>
                <a:lnTo>
                  <a:pt x="30" y="36"/>
                </a:lnTo>
                <a:lnTo>
                  <a:pt x="24" y="40"/>
                </a:lnTo>
                <a:lnTo>
                  <a:pt x="22" y="44"/>
                </a:lnTo>
                <a:lnTo>
                  <a:pt x="20" y="50"/>
                </a:lnTo>
                <a:lnTo>
                  <a:pt x="20" y="130"/>
                </a:lnTo>
                <a:lnTo>
                  <a:pt x="22" y="134"/>
                </a:lnTo>
                <a:lnTo>
                  <a:pt x="24" y="140"/>
                </a:lnTo>
                <a:lnTo>
                  <a:pt x="30" y="142"/>
                </a:lnTo>
                <a:lnTo>
                  <a:pt x="36" y="144"/>
                </a:lnTo>
                <a:lnTo>
                  <a:pt x="128" y="144"/>
                </a:lnTo>
                <a:lnTo>
                  <a:pt x="134" y="142"/>
                </a:lnTo>
                <a:lnTo>
                  <a:pt x="138" y="140"/>
                </a:lnTo>
                <a:lnTo>
                  <a:pt x="142" y="134"/>
                </a:lnTo>
                <a:lnTo>
                  <a:pt x="142" y="130"/>
                </a:lnTo>
                <a:lnTo>
                  <a:pt x="142" y="50"/>
                </a:lnTo>
                <a:lnTo>
                  <a:pt x="142" y="44"/>
                </a:lnTo>
                <a:lnTo>
                  <a:pt x="138" y="40"/>
                </a:lnTo>
                <a:lnTo>
                  <a:pt x="134" y="36"/>
                </a:lnTo>
                <a:lnTo>
                  <a:pt x="128" y="3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5" name="Freeform 54"/>
          <p:cNvSpPr>
            <a:spLocks/>
          </p:cNvSpPr>
          <p:nvPr/>
        </p:nvSpPr>
        <p:spPr bwMode="auto">
          <a:xfrm>
            <a:off x="3162300" y="4398963"/>
            <a:ext cx="495300" cy="538162"/>
          </a:xfrm>
          <a:custGeom>
            <a:avLst/>
            <a:gdLst>
              <a:gd name="T0" fmla="*/ 2147483647 w 180"/>
              <a:gd name="T1" fmla="*/ 2147483647 h 180"/>
              <a:gd name="T2" fmla="*/ 2147483647 w 180"/>
              <a:gd name="T3" fmla="*/ 2147483647 h 180"/>
              <a:gd name="T4" fmla="*/ 2147483647 w 180"/>
              <a:gd name="T5" fmla="*/ 2147483647 h 180"/>
              <a:gd name="T6" fmla="*/ 2147483647 w 180"/>
              <a:gd name="T7" fmla="*/ 2147483647 h 180"/>
              <a:gd name="T8" fmla="*/ 2147483647 w 180"/>
              <a:gd name="T9" fmla="*/ 2147483647 h 180"/>
              <a:gd name="T10" fmla="*/ 2147483647 w 180"/>
              <a:gd name="T11" fmla="*/ 2147483647 h 180"/>
              <a:gd name="T12" fmla="*/ 2147483647 w 180"/>
              <a:gd name="T13" fmla="*/ 2147483647 h 180"/>
              <a:gd name="T14" fmla="*/ 2147483647 w 180"/>
              <a:gd name="T15" fmla="*/ 2147483647 h 180"/>
              <a:gd name="T16" fmla="*/ 2147483647 w 180"/>
              <a:gd name="T17" fmla="*/ 2147483647 h 180"/>
              <a:gd name="T18" fmla="*/ 2147483647 w 180"/>
              <a:gd name="T19" fmla="*/ 2147483647 h 180"/>
              <a:gd name="T20" fmla="*/ 2147483647 w 180"/>
              <a:gd name="T21" fmla="*/ 0 h 180"/>
              <a:gd name="T22" fmla="*/ 2147483647 w 180"/>
              <a:gd name="T23" fmla="*/ 2147483647 h 180"/>
              <a:gd name="T24" fmla="*/ 2147483647 w 180"/>
              <a:gd name="T25" fmla="*/ 2147483647 h 180"/>
              <a:gd name="T26" fmla="*/ 2147483647 w 180"/>
              <a:gd name="T27" fmla="*/ 2147483647 h 180"/>
              <a:gd name="T28" fmla="*/ 2147483647 w 180"/>
              <a:gd name="T29" fmla="*/ 2147483647 h 180"/>
              <a:gd name="T30" fmla="*/ 2147483647 w 180"/>
              <a:gd name="T31" fmla="*/ 2147483647 h 180"/>
              <a:gd name="T32" fmla="*/ 2147483647 w 180"/>
              <a:gd name="T33" fmla="*/ 2147483647 h 180"/>
              <a:gd name="T34" fmla="*/ 2147483647 w 180"/>
              <a:gd name="T35" fmla="*/ 2147483647 h 180"/>
              <a:gd name="T36" fmla="*/ 2147483647 w 180"/>
              <a:gd name="T37" fmla="*/ 2147483647 h 180"/>
              <a:gd name="T38" fmla="*/ 2147483647 w 180"/>
              <a:gd name="T39" fmla="*/ 2147483647 h 180"/>
              <a:gd name="T40" fmla="*/ 2147483647 w 180"/>
              <a:gd name="T41" fmla="*/ 2147483647 h 180"/>
              <a:gd name="T42" fmla="*/ 2147483647 w 180"/>
              <a:gd name="T43" fmla="*/ 2147483647 h 180"/>
              <a:gd name="T44" fmla="*/ 2147483647 w 180"/>
              <a:gd name="T45" fmla="*/ 2147483647 h 180"/>
              <a:gd name="T46" fmla="*/ 2147483647 w 180"/>
              <a:gd name="T47" fmla="*/ 2147483647 h 180"/>
              <a:gd name="T48" fmla="*/ 2147483647 w 180"/>
              <a:gd name="T49" fmla="*/ 2147483647 h 180"/>
              <a:gd name="T50" fmla="*/ 2147483647 w 180"/>
              <a:gd name="T51" fmla="*/ 2147483647 h 180"/>
              <a:gd name="T52" fmla="*/ 2147483647 w 180"/>
              <a:gd name="T53" fmla="*/ 2147483647 h 180"/>
              <a:gd name="T54" fmla="*/ 2147483647 w 180"/>
              <a:gd name="T55" fmla="*/ 2147483647 h 180"/>
              <a:gd name="T56" fmla="*/ 2147483647 w 180"/>
              <a:gd name="T57" fmla="*/ 2147483647 h 180"/>
              <a:gd name="T58" fmla="*/ 2147483647 w 180"/>
              <a:gd name="T59" fmla="*/ 2147483647 h 180"/>
              <a:gd name="T60" fmla="*/ 2147483647 w 180"/>
              <a:gd name="T61" fmla="*/ 2147483647 h 180"/>
              <a:gd name="T62" fmla="*/ 2147483647 w 180"/>
              <a:gd name="T63" fmla="*/ 2147483647 h 180"/>
              <a:gd name="T64" fmla="*/ 2147483647 w 180"/>
              <a:gd name="T65" fmla="*/ 2147483647 h 180"/>
              <a:gd name="T66" fmla="*/ 2147483647 w 180"/>
              <a:gd name="T67" fmla="*/ 2147483647 h 180"/>
              <a:gd name="T68" fmla="*/ 2147483647 w 180"/>
              <a:gd name="T69" fmla="*/ 2147483647 h 180"/>
              <a:gd name="T70" fmla="*/ 2147483647 w 180"/>
              <a:gd name="T71" fmla="*/ 2147483647 h 180"/>
              <a:gd name="T72" fmla="*/ 2147483647 w 180"/>
              <a:gd name="T73" fmla="*/ 2147483647 h 180"/>
              <a:gd name="T74" fmla="*/ 2147483647 w 180"/>
              <a:gd name="T75" fmla="*/ 2147483647 h 180"/>
              <a:gd name="T76" fmla="*/ 2147483647 w 180"/>
              <a:gd name="T77" fmla="*/ 2147483647 h 180"/>
              <a:gd name="T78" fmla="*/ 2147483647 w 180"/>
              <a:gd name="T79" fmla="*/ 2147483647 h 180"/>
              <a:gd name="T80" fmla="*/ 2147483647 w 180"/>
              <a:gd name="T81" fmla="*/ 2147483647 h 180"/>
              <a:gd name="T82" fmla="*/ 2147483647 w 180"/>
              <a:gd name="T83" fmla="*/ 2147483647 h 180"/>
              <a:gd name="T84" fmla="*/ 2147483647 w 180"/>
              <a:gd name="T85" fmla="*/ 2147483647 h 180"/>
              <a:gd name="T86" fmla="*/ 2147483647 w 180"/>
              <a:gd name="T87" fmla="*/ 2147483647 h 180"/>
              <a:gd name="T88" fmla="*/ 0 w 180"/>
              <a:gd name="T89" fmla="*/ 2147483647 h 180"/>
              <a:gd name="T90" fmla="*/ 2147483647 w 180"/>
              <a:gd name="T91" fmla="*/ 2147483647 h 180"/>
              <a:gd name="T92" fmla="*/ 2147483647 w 180"/>
              <a:gd name="T93" fmla="*/ 2147483647 h 18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80" h="180">
                <a:moveTo>
                  <a:pt x="26" y="34"/>
                </a:moveTo>
                <a:lnTo>
                  <a:pt x="26" y="34"/>
                </a:lnTo>
                <a:lnTo>
                  <a:pt x="36" y="36"/>
                </a:lnTo>
                <a:lnTo>
                  <a:pt x="44" y="40"/>
                </a:lnTo>
                <a:lnTo>
                  <a:pt x="50" y="48"/>
                </a:lnTo>
                <a:lnTo>
                  <a:pt x="52" y="58"/>
                </a:lnTo>
                <a:lnTo>
                  <a:pt x="134" y="78"/>
                </a:lnTo>
                <a:lnTo>
                  <a:pt x="138" y="70"/>
                </a:lnTo>
                <a:lnTo>
                  <a:pt x="120" y="38"/>
                </a:lnTo>
                <a:lnTo>
                  <a:pt x="114" y="40"/>
                </a:lnTo>
                <a:lnTo>
                  <a:pt x="106" y="38"/>
                </a:lnTo>
                <a:lnTo>
                  <a:pt x="100" y="34"/>
                </a:lnTo>
                <a:lnTo>
                  <a:pt x="96" y="28"/>
                </a:lnTo>
                <a:lnTo>
                  <a:pt x="94" y="20"/>
                </a:lnTo>
                <a:lnTo>
                  <a:pt x="96" y="12"/>
                </a:lnTo>
                <a:lnTo>
                  <a:pt x="100" y="6"/>
                </a:lnTo>
                <a:lnTo>
                  <a:pt x="106" y="2"/>
                </a:lnTo>
                <a:lnTo>
                  <a:pt x="114" y="0"/>
                </a:lnTo>
                <a:lnTo>
                  <a:pt x="122" y="2"/>
                </a:lnTo>
                <a:lnTo>
                  <a:pt x="128" y="6"/>
                </a:lnTo>
                <a:lnTo>
                  <a:pt x="132" y="12"/>
                </a:lnTo>
                <a:lnTo>
                  <a:pt x="134" y="20"/>
                </a:lnTo>
                <a:lnTo>
                  <a:pt x="132" y="26"/>
                </a:lnTo>
                <a:lnTo>
                  <a:pt x="130" y="32"/>
                </a:lnTo>
                <a:lnTo>
                  <a:pt x="150" y="64"/>
                </a:lnTo>
                <a:lnTo>
                  <a:pt x="156" y="62"/>
                </a:lnTo>
                <a:lnTo>
                  <a:pt x="166" y="64"/>
                </a:lnTo>
                <a:lnTo>
                  <a:pt x="174" y="70"/>
                </a:lnTo>
                <a:lnTo>
                  <a:pt x="178" y="78"/>
                </a:lnTo>
                <a:lnTo>
                  <a:pt x="180" y="86"/>
                </a:lnTo>
                <a:lnTo>
                  <a:pt x="178" y="96"/>
                </a:lnTo>
                <a:lnTo>
                  <a:pt x="174" y="104"/>
                </a:lnTo>
                <a:lnTo>
                  <a:pt x="166" y="110"/>
                </a:lnTo>
                <a:lnTo>
                  <a:pt x="156" y="112"/>
                </a:lnTo>
                <a:lnTo>
                  <a:pt x="148" y="110"/>
                </a:lnTo>
                <a:lnTo>
                  <a:pt x="142" y="106"/>
                </a:lnTo>
                <a:lnTo>
                  <a:pt x="136" y="100"/>
                </a:lnTo>
                <a:lnTo>
                  <a:pt x="132" y="92"/>
                </a:lnTo>
                <a:lnTo>
                  <a:pt x="50" y="72"/>
                </a:lnTo>
                <a:lnTo>
                  <a:pt x="46" y="76"/>
                </a:lnTo>
                <a:lnTo>
                  <a:pt x="40" y="80"/>
                </a:lnTo>
                <a:lnTo>
                  <a:pt x="54" y="120"/>
                </a:lnTo>
                <a:lnTo>
                  <a:pt x="58" y="118"/>
                </a:lnTo>
                <a:lnTo>
                  <a:pt x="64" y="120"/>
                </a:lnTo>
                <a:lnTo>
                  <a:pt x="70" y="122"/>
                </a:lnTo>
                <a:lnTo>
                  <a:pt x="80" y="128"/>
                </a:lnTo>
                <a:lnTo>
                  <a:pt x="86" y="138"/>
                </a:lnTo>
                <a:lnTo>
                  <a:pt x="88" y="144"/>
                </a:lnTo>
                <a:lnTo>
                  <a:pt x="88" y="150"/>
                </a:lnTo>
                <a:lnTo>
                  <a:pt x="88" y="156"/>
                </a:lnTo>
                <a:lnTo>
                  <a:pt x="86" y="162"/>
                </a:lnTo>
                <a:lnTo>
                  <a:pt x="80" y="170"/>
                </a:lnTo>
                <a:lnTo>
                  <a:pt x="70" y="178"/>
                </a:lnTo>
                <a:lnTo>
                  <a:pt x="64" y="178"/>
                </a:lnTo>
                <a:lnTo>
                  <a:pt x="58" y="180"/>
                </a:lnTo>
                <a:lnTo>
                  <a:pt x="52" y="178"/>
                </a:lnTo>
                <a:lnTo>
                  <a:pt x="46" y="178"/>
                </a:lnTo>
                <a:lnTo>
                  <a:pt x="36" y="170"/>
                </a:lnTo>
                <a:lnTo>
                  <a:pt x="30" y="162"/>
                </a:lnTo>
                <a:lnTo>
                  <a:pt x="28" y="156"/>
                </a:lnTo>
                <a:lnTo>
                  <a:pt x="28" y="150"/>
                </a:lnTo>
                <a:lnTo>
                  <a:pt x="28" y="142"/>
                </a:lnTo>
                <a:lnTo>
                  <a:pt x="32" y="134"/>
                </a:lnTo>
                <a:lnTo>
                  <a:pt x="36" y="128"/>
                </a:lnTo>
                <a:lnTo>
                  <a:pt x="42" y="124"/>
                </a:lnTo>
                <a:lnTo>
                  <a:pt x="28" y="84"/>
                </a:lnTo>
                <a:lnTo>
                  <a:pt x="26" y="84"/>
                </a:lnTo>
                <a:lnTo>
                  <a:pt x="16" y="82"/>
                </a:lnTo>
                <a:lnTo>
                  <a:pt x="8" y="76"/>
                </a:lnTo>
                <a:lnTo>
                  <a:pt x="2" y="68"/>
                </a:lnTo>
                <a:lnTo>
                  <a:pt x="0" y="58"/>
                </a:lnTo>
                <a:lnTo>
                  <a:pt x="2" y="48"/>
                </a:lnTo>
                <a:lnTo>
                  <a:pt x="8" y="40"/>
                </a:lnTo>
                <a:lnTo>
                  <a:pt x="16" y="36"/>
                </a:lnTo>
                <a:lnTo>
                  <a:pt x="2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6" name="Rectangle 55"/>
          <p:cNvSpPr>
            <a:spLocks noChangeArrowheads="1"/>
          </p:cNvSpPr>
          <p:nvPr/>
        </p:nvSpPr>
        <p:spPr bwMode="auto">
          <a:xfrm>
            <a:off x="5497513" y="5399088"/>
            <a:ext cx="1809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zh-CN" altLang="en-US"/>
          </a:p>
        </p:txBody>
      </p:sp>
      <p:sp>
        <p:nvSpPr>
          <p:cNvPr id="31797" name="Freeform 56"/>
          <p:cNvSpPr>
            <a:spLocks/>
          </p:cNvSpPr>
          <p:nvPr/>
        </p:nvSpPr>
        <p:spPr bwMode="auto">
          <a:xfrm>
            <a:off x="5530850" y="5326063"/>
            <a:ext cx="180975" cy="347662"/>
          </a:xfrm>
          <a:custGeom>
            <a:avLst/>
            <a:gdLst>
              <a:gd name="T0" fmla="*/ 0 w 66"/>
              <a:gd name="T1" fmla="*/ 2147483647 h 116"/>
              <a:gd name="T2" fmla="*/ 2147483647 w 66"/>
              <a:gd name="T3" fmla="*/ 2147483647 h 116"/>
              <a:gd name="T4" fmla="*/ 2147483647 w 66"/>
              <a:gd name="T5" fmla="*/ 0 h 116"/>
              <a:gd name="T6" fmla="*/ 2147483647 w 66"/>
              <a:gd name="T7" fmla="*/ 0 h 116"/>
              <a:gd name="T8" fmla="*/ 2147483647 w 66"/>
              <a:gd name="T9" fmla="*/ 2147483647 h 116"/>
              <a:gd name="T10" fmla="*/ 2147483647 w 66"/>
              <a:gd name="T11" fmla="*/ 2147483647 h 116"/>
              <a:gd name="T12" fmla="*/ 2147483647 w 66"/>
              <a:gd name="T13" fmla="*/ 2147483647 h 116"/>
              <a:gd name="T14" fmla="*/ 2147483647 w 66"/>
              <a:gd name="T15" fmla="*/ 2147483647 h 116"/>
              <a:gd name="T16" fmla="*/ 0 w 66"/>
              <a:gd name="T17" fmla="*/ 2147483647 h 1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116">
                <a:moveTo>
                  <a:pt x="0" y="58"/>
                </a:moveTo>
                <a:lnTo>
                  <a:pt x="34" y="22"/>
                </a:lnTo>
                <a:lnTo>
                  <a:pt x="54" y="0"/>
                </a:lnTo>
                <a:lnTo>
                  <a:pt x="66" y="0"/>
                </a:lnTo>
                <a:lnTo>
                  <a:pt x="66" y="58"/>
                </a:lnTo>
                <a:lnTo>
                  <a:pt x="66" y="116"/>
                </a:lnTo>
                <a:lnTo>
                  <a:pt x="54" y="116"/>
                </a:lnTo>
                <a:lnTo>
                  <a:pt x="34" y="94"/>
                </a:lnTo>
                <a:lnTo>
                  <a:pt x="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8" name="Freeform 57"/>
          <p:cNvSpPr>
            <a:spLocks noEditPoints="1"/>
          </p:cNvSpPr>
          <p:nvPr/>
        </p:nvSpPr>
        <p:spPr bwMode="auto">
          <a:xfrm>
            <a:off x="5772150" y="5321300"/>
            <a:ext cx="165100" cy="334963"/>
          </a:xfrm>
          <a:custGeom>
            <a:avLst/>
            <a:gdLst>
              <a:gd name="T0" fmla="*/ 2147483647 w 60"/>
              <a:gd name="T1" fmla="*/ 2147483647 h 112"/>
              <a:gd name="T2" fmla="*/ 2147483647 w 60"/>
              <a:gd name="T3" fmla="*/ 2147483647 h 112"/>
              <a:gd name="T4" fmla="*/ 2147483647 w 60"/>
              <a:gd name="T5" fmla="*/ 2147483647 h 112"/>
              <a:gd name="T6" fmla="*/ 2147483647 w 60"/>
              <a:gd name="T7" fmla="*/ 2147483647 h 112"/>
              <a:gd name="T8" fmla="*/ 2147483647 w 60"/>
              <a:gd name="T9" fmla="*/ 2147483647 h 112"/>
              <a:gd name="T10" fmla="*/ 2147483647 w 60"/>
              <a:gd name="T11" fmla="*/ 2147483647 h 112"/>
              <a:gd name="T12" fmla="*/ 2147483647 w 60"/>
              <a:gd name="T13" fmla="*/ 2147483647 h 112"/>
              <a:gd name="T14" fmla="*/ 2147483647 w 60"/>
              <a:gd name="T15" fmla="*/ 2147483647 h 112"/>
              <a:gd name="T16" fmla="*/ 2147483647 w 60"/>
              <a:gd name="T17" fmla="*/ 2147483647 h 112"/>
              <a:gd name="T18" fmla="*/ 2147483647 w 60"/>
              <a:gd name="T19" fmla="*/ 2147483647 h 112"/>
              <a:gd name="T20" fmla="*/ 2147483647 w 60"/>
              <a:gd name="T21" fmla="*/ 2147483647 h 112"/>
              <a:gd name="T22" fmla="*/ 2147483647 w 60"/>
              <a:gd name="T23" fmla="*/ 2147483647 h 112"/>
              <a:gd name="T24" fmla="*/ 2147483647 w 60"/>
              <a:gd name="T25" fmla="*/ 2147483647 h 112"/>
              <a:gd name="T26" fmla="*/ 0 w 60"/>
              <a:gd name="T27" fmla="*/ 2147483647 h 112"/>
              <a:gd name="T28" fmla="*/ 2147483647 w 60"/>
              <a:gd name="T29" fmla="*/ 2147483647 h 112"/>
              <a:gd name="T30" fmla="*/ 2147483647 w 60"/>
              <a:gd name="T31" fmla="*/ 2147483647 h 112"/>
              <a:gd name="T32" fmla="*/ 2147483647 w 60"/>
              <a:gd name="T33" fmla="*/ 2147483647 h 112"/>
              <a:gd name="T34" fmla="*/ 2147483647 w 60"/>
              <a:gd name="T35" fmla="*/ 2147483647 h 112"/>
              <a:gd name="T36" fmla="*/ 2147483647 w 60"/>
              <a:gd name="T37" fmla="*/ 2147483647 h 112"/>
              <a:gd name="T38" fmla="*/ 2147483647 w 60"/>
              <a:gd name="T39" fmla="*/ 2147483647 h 112"/>
              <a:gd name="T40" fmla="*/ 2147483647 w 60"/>
              <a:gd name="T41" fmla="*/ 2147483647 h 112"/>
              <a:gd name="T42" fmla="*/ 2147483647 w 60"/>
              <a:gd name="T43" fmla="*/ 2147483647 h 112"/>
              <a:gd name="T44" fmla="*/ 2147483647 w 60"/>
              <a:gd name="T45" fmla="*/ 2147483647 h 112"/>
              <a:gd name="T46" fmla="*/ 2147483647 w 60"/>
              <a:gd name="T47" fmla="*/ 2147483647 h 112"/>
              <a:gd name="T48" fmla="*/ 2147483647 w 60"/>
              <a:gd name="T49" fmla="*/ 2147483647 h 112"/>
              <a:gd name="T50" fmla="*/ 2147483647 w 60"/>
              <a:gd name="T51" fmla="*/ 2147483647 h 112"/>
              <a:gd name="T52" fmla="*/ 2147483647 w 60"/>
              <a:gd name="T53" fmla="*/ 2147483647 h 112"/>
              <a:gd name="T54" fmla="*/ 2147483647 w 60"/>
              <a:gd name="T55" fmla="*/ 2147483647 h 112"/>
              <a:gd name="T56" fmla="*/ 2147483647 w 60"/>
              <a:gd name="T57" fmla="*/ 2147483647 h 112"/>
              <a:gd name="T58" fmla="*/ 2147483647 w 60"/>
              <a:gd name="T59" fmla="*/ 2147483647 h 112"/>
              <a:gd name="T60" fmla="*/ 2147483647 w 60"/>
              <a:gd name="T61" fmla="*/ 2147483647 h 112"/>
              <a:gd name="T62" fmla="*/ 2147483647 w 60"/>
              <a:gd name="T63" fmla="*/ 2147483647 h 112"/>
              <a:gd name="T64" fmla="*/ 2147483647 w 60"/>
              <a:gd name="T65" fmla="*/ 2147483647 h 112"/>
              <a:gd name="T66" fmla="*/ 2147483647 w 60"/>
              <a:gd name="T67" fmla="*/ 2147483647 h 112"/>
              <a:gd name="T68" fmla="*/ 2147483647 w 60"/>
              <a:gd name="T69" fmla="*/ 2147483647 h 112"/>
              <a:gd name="T70" fmla="*/ 2147483647 w 60"/>
              <a:gd name="T71" fmla="*/ 2147483647 h 112"/>
              <a:gd name="T72" fmla="*/ 2147483647 w 60"/>
              <a:gd name="T73" fmla="*/ 0 h 112"/>
              <a:gd name="T74" fmla="*/ 2147483647 w 60"/>
              <a:gd name="T75" fmla="*/ 0 h 112"/>
              <a:gd name="T76" fmla="*/ 2147483647 w 60"/>
              <a:gd name="T77" fmla="*/ 2147483647 h 112"/>
              <a:gd name="T78" fmla="*/ 2147483647 w 60"/>
              <a:gd name="T79" fmla="*/ 2147483647 h 112"/>
              <a:gd name="T80" fmla="*/ 2147483647 w 60"/>
              <a:gd name="T81" fmla="*/ 2147483647 h 11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112">
                <a:moveTo>
                  <a:pt x="4" y="36"/>
                </a:move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10" y="24"/>
                </a:lnTo>
                <a:lnTo>
                  <a:pt x="12" y="24"/>
                </a:lnTo>
                <a:lnTo>
                  <a:pt x="16" y="26"/>
                </a:lnTo>
                <a:lnTo>
                  <a:pt x="22" y="32"/>
                </a:lnTo>
                <a:lnTo>
                  <a:pt x="26" y="40"/>
                </a:lnTo>
                <a:lnTo>
                  <a:pt x="28" y="50"/>
                </a:lnTo>
                <a:lnTo>
                  <a:pt x="30" y="58"/>
                </a:lnTo>
                <a:lnTo>
                  <a:pt x="28" y="66"/>
                </a:lnTo>
                <a:lnTo>
                  <a:pt x="24" y="76"/>
                </a:lnTo>
                <a:lnTo>
                  <a:pt x="20" y="82"/>
                </a:lnTo>
                <a:lnTo>
                  <a:pt x="12" y="90"/>
                </a:lnTo>
                <a:lnTo>
                  <a:pt x="10" y="90"/>
                </a:lnTo>
                <a:lnTo>
                  <a:pt x="6" y="90"/>
                </a:lnTo>
                <a:lnTo>
                  <a:pt x="4" y="90"/>
                </a:lnTo>
                <a:lnTo>
                  <a:pt x="2" y="88"/>
                </a:lnTo>
                <a:lnTo>
                  <a:pt x="0" y="84"/>
                </a:lnTo>
                <a:lnTo>
                  <a:pt x="0" y="82"/>
                </a:lnTo>
                <a:lnTo>
                  <a:pt x="2" y="78"/>
                </a:lnTo>
                <a:lnTo>
                  <a:pt x="4" y="76"/>
                </a:lnTo>
                <a:lnTo>
                  <a:pt x="8" y="72"/>
                </a:lnTo>
                <a:lnTo>
                  <a:pt x="10" y="68"/>
                </a:lnTo>
                <a:lnTo>
                  <a:pt x="12" y="58"/>
                </a:lnTo>
                <a:lnTo>
                  <a:pt x="12" y="46"/>
                </a:lnTo>
                <a:lnTo>
                  <a:pt x="4" y="36"/>
                </a:lnTo>
                <a:close/>
                <a:moveTo>
                  <a:pt x="26" y="14"/>
                </a:moveTo>
                <a:lnTo>
                  <a:pt x="26" y="14"/>
                </a:lnTo>
                <a:lnTo>
                  <a:pt x="34" y="24"/>
                </a:lnTo>
                <a:lnTo>
                  <a:pt x="40" y="34"/>
                </a:lnTo>
                <a:lnTo>
                  <a:pt x="44" y="46"/>
                </a:lnTo>
                <a:lnTo>
                  <a:pt x="44" y="60"/>
                </a:lnTo>
                <a:lnTo>
                  <a:pt x="44" y="70"/>
                </a:lnTo>
                <a:lnTo>
                  <a:pt x="40" y="80"/>
                </a:lnTo>
                <a:lnTo>
                  <a:pt x="34" y="90"/>
                </a:lnTo>
                <a:lnTo>
                  <a:pt x="26" y="98"/>
                </a:lnTo>
                <a:lnTo>
                  <a:pt x="24" y="100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10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46" y="100"/>
                </a:lnTo>
                <a:lnTo>
                  <a:pt x="54" y="88"/>
                </a:lnTo>
                <a:lnTo>
                  <a:pt x="58" y="74"/>
                </a:lnTo>
                <a:lnTo>
                  <a:pt x="60" y="60"/>
                </a:lnTo>
                <a:lnTo>
                  <a:pt x="60" y="44"/>
                </a:lnTo>
                <a:lnTo>
                  <a:pt x="54" y="28"/>
                </a:lnTo>
                <a:lnTo>
                  <a:pt x="48" y="14"/>
                </a:lnTo>
                <a:lnTo>
                  <a:pt x="36" y="2"/>
                </a:lnTo>
                <a:lnTo>
                  <a:pt x="34" y="0"/>
                </a:lnTo>
                <a:lnTo>
                  <a:pt x="30" y="0"/>
                </a:lnTo>
                <a:lnTo>
                  <a:pt x="28" y="0"/>
                </a:lnTo>
                <a:lnTo>
                  <a:pt x="24" y="2"/>
                </a:lnTo>
                <a:lnTo>
                  <a:pt x="24" y="6"/>
                </a:lnTo>
                <a:lnTo>
                  <a:pt x="22" y="8"/>
                </a:lnTo>
                <a:lnTo>
                  <a:pt x="24" y="12"/>
                </a:lnTo>
                <a:lnTo>
                  <a:pt x="2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9" name="Freeform 58"/>
          <p:cNvSpPr>
            <a:spLocks noEditPoints="1"/>
          </p:cNvSpPr>
          <p:nvPr/>
        </p:nvSpPr>
        <p:spPr bwMode="auto">
          <a:xfrm>
            <a:off x="6238875" y="5326063"/>
            <a:ext cx="473075" cy="347662"/>
          </a:xfrm>
          <a:custGeom>
            <a:avLst/>
            <a:gdLst>
              <a:gd name="T0" fmla="*/ 2147483647 w 172"/>
              <a:gd name="T1" fmla="*/ 2147483647 h 116"/>
              <a:gd name="T2" fmla="*/ 2147483647 w 172"/>
              <a:gd name="T3" fmla="*/ 0 h 116"/>
              <a:gd name="T4" fmla="*/ 2147483647 w 172"/>
              <a:gd name="T5" fmla="*/ 2147483647 h 116"/>
              <a:gd name="T6" fmla="*/ 2147483647 w 172"/>
              <a:gd name="T7" fmla="*/ 2147483647 h 116"/>
              <a:gd name="T8" fmla="*/ 0 w 172"/>
              <a:gd name="T9" fmla="*/ 2147483647 h 116"/>
              <a:gd name="T10" fmla="*/ 0 w 172"/>
              <a:gd name="T11" fmla="*/ 2147483647 h 116"/>
              <a:gd name="T12" fmla="*/ 2147483647 w 172"/>
              <a:gd name="T13" fmla="*/ 2147483647 h 116"/>
              <a:gd name="T14" fmla="*/ 2147483647 w 172"/>
              <a:gd name="T15" fmla="*/ 2147483647 h 116"/>
              <a:gd name="T16" fmla="*/ 2147483647 w 172"/>
              <a:gd name="T17" fmla="*/ 2147483647 h 116"/>
              <a:gd name="T18" fmla="*/ 2147483647 w 172"/>
              <a:gd name="T19" fmla="*/ 2147483647 h 116"/>
              <a:gd name="T20" fmla="*/ 2147483647 w 172"/>
              <a:gd name="T21" fmla="*/ 2147483647 h 116"/>
              <a:gd name="T22" fmla="*/ 2147483647 w 172"/>
              <a:gd name="T23" fmla="*/ 2147483647 h 116"/>
              <a:gd name="T24" fmla="*/ 2147483647 w 172"/>
              <a:gd name="T25" fmla="*/ 2147483647 h 116"/>
              <a:gd name="T26" fmla="*/ 2147483647 w 172"/>
              <a:gd name="T27" fmla="*/ 2147483647 h 116"/>
              <a:gd name="T28" fmla="*/ 2147483647 w 172"/>
              <a:gd name="T29" fmla="*/ 2147483647 h 116"/>
              <a:gd name="T30" fmla="*/ 2147483647 w 172"/>
              <a:gd name="T31" fmla="*/ 2147483647 h 116"/>
              <a:gd name="T32" fmla="*/ 2147483647 w 172"/>
              <a:gd name="T33" fmla="*/ 2147483647 h 116"/>
              <a:gd name="T34" fmla="*/ 2147483647 w 172"/>
              <a:gd name="T35" fmla="*/ 2147483647 h 116"/>
              <a:gd name="T36" fmla="*/ 2147483647 w 172"/>
              <a:gd name="T37" fmla="*/ 2147483647 h 116"/>
              <a:gd name="T38" fmla="*/ 2147483647 w 172"/>
              <a:gd name="T39" fmla="*/ 2147483647 h 116"/>
              <a:gd name="T40" fmla="*/ 2147483647 w 172"/>
              <a:gd name="T41" fmla="*/ 2147483647 h 116"/>
              <a:gd name="T42" fmla="*/ 2147483647 w 172"/>
              <a:gd name="T43" fmla="*/ 2147483647 h 116"/>
              <a:gd name="T44" fmla="*/ 2147483647 w 172"/>
              <a:gd name="T45" fmla="*/ 2147483647 h 116"/>
              <a:gd name="T46" fmla="*/ 2147483647 w 172"/>
              <a:gd name="T47" fmla="*/ 2147483647 h 116"/>
              <a:gd name="T48" fmla="*/ 2147483647 w 172"/>
              <a:gd name="T49" fmla="*/ 2147483647 h 116"/>
              <a:gd name="T50" fmla="*/ 2147483647 w 172"/>
              <a:gd name="T51" fmla="*/ 2147483647 h 116"/>
              <a:gd name="T52" fmla="*/ 2147483647 w 172"/>
              <a:gd name="T53" fmla="*/ 2147483647 h 116"/>
              <a:gd name="T54" fmla="*/ 2147483647 w 172"/>
              <a:gd name="T55" fmla="*/ 2147483647 h 116"/>
              <a:gd name="T56" fmla="*/ 2147483647 w 172"/>
              <a:gd name="T57" fmla="*/ 2147483647 h 116"/>
              <a:gd name="T58" fmla="*/ 2147483647 w 172"/>
              <a:gd name="T59" fmla="*/ 2147483647 h 116"/>
              <a:gd name="T60" fmla="*/ 2147483647 w 172"/>
              <a:gd name="T61" fmla="*/ 2147483647 h 116"/>
              <a:gd name="T62" fmla="*/ 2147483647 w 172"/>
              <a:gd name="T63" fmla="*/ 2147483647 h 116"/>
              <a:gd name="T64" fmla="*/ 2147483647 w 172"/>
              <a:gd name="T65" fmla="*/ 2147483647 h 116"/>
              <a:gd name="T66" fmla="*/ 2147483647 w 172"/>
              <a:gd name="T67" fmla="*/ 2147483647 h 116"/>
              <a:gd name="T68" fmla="*/ 2147483647 w 172"/>
              <a:gd name="T69" fmla="*/ 2147483647 h 116"/>
              <a:gd name="T70" fmla="*/ 2147483647 w 172"/>
              <a:gd name="T71" fmla="*/ 2147483647 h 116"/>
              <a:gd name="T72" fmla="*/ 2147483647 w 172"/>
              <a:gd name="T73" fmla="*/ 2147483647 h 116"/>
              <a:gd name="T74" fmla="*/ 2147483647 w 172"/>
              <a:gd name="T75" fmla="*/ 2147483647 h 116"/>
              <a:gd name="T76" fmla="*/ 2147483647 w 172"/>
              <a:gd name="T77" fmla="*/ 2147483647 h 116"/>
              <a:gd name="T78" fmla="*/ 2147483647 w 172"/>
              <a:gd name="T79" fmla="*/ 2147483647 h 116"/>
              <a:gd name="T80" fmla="*/ 2147483647 w 172"/>
              <a:gd name="T81" fmla="*/ 2147483647 h 116"/>
              <a:gd name="T82" fmla="*/ 2147483647 w 172"/>
              <a:gd name="T83" fmla="*/ 2147483647 h 116"/>
              <a:gd name="T84" fmla="*/ 2147483647 w 172"/>
              <a:gd name="T85" fmla="*/ 2147483647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16">
                <a:moveTo>
                  <a:pt x="0" y="24"/>
                </a:moveTo>
                <a:lnTo>
                  <a:pt x="42" y="24"/>
                </a:lnTo>
                <a:lnTo>
                  <a:pt x="44" y="22"/>
                </a:lnTo>
                <a:lnTo>
                  <a:pt x="64" y="0"/>
                </a:lnTo>
                <a:lnTo>
                  <a:pt x="78" y="0"/>
                </a:lnTo>
                <a:lnTo>
                  <a:pt x="78" y="58"/>
                </a:lnTo>
                <a:lnTo>
                  <a:pt x="78" y="116"/>
                </a:lnTo>
                <a:lnTo>
                  <a:pt x="64" y="116"/>
                </a:lnTo>
                <a:lnTo>
                  <a:pt x="44" y="94"/>
                </a:lnTo>
                <a:lnTo>
                  <a:pt x="0" y="94"/>
                </a:lnTo>
                <a:lnTo>
                  <a:pt x="0" y="24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40" y="20"/>
                </a:lnTo>
                <a:lnTo>
                  <a:pt x="148" y="24"/>
                </a:lnTo>
                <a:lnTo>
                  <a:pt x="154" y="26"/>
                </a:lnTo>
                <a:lnTo>
                  <a:pt x="160" y="32"/>
                </a:lnTo>
                <a:lnTo>
                  <a:pt x="164" y="38"/>
                </a:lnTo>
                <a:lnTo>
                  <a:pt x="168" y="44"/>
                </a:lnTo>
                <a:lnTo>
                  <a:pt x="170" y="52"/>
                </a:lnTo>
                <a:lnTo>
                  <a:pt x="172" y="60"/>
                </a:lnTo>
                <a:lnTo>
                  <a:pt x="170" y="68"/>
                </a:lnTo>
                <a:lnTo>
                  <a:pt x="168" y="76"/>
                </a:lnTo>
                <a:lnTo>
                  <a:pt x="164" y="82"/>
                </a:lnTo>
                <a:lnTo>
                  <a:pt x="160" y="88"/>
                </a:lnTo>
                <a:lnTo>
                  <a:pt x="154" y="94"/>
                </a:lnTo>
                <a:lnTo>
                  <a:pt x="148" y="96"/>
                </a:lnTo>
                <a:lnTo>
                  <a:pt x="140" y="100"/>
                </a:lnTo>
                <a:lnTo>
                  <a:pt x="132" y="100"/>
                </a:lnTo>
                <a:lnTo>
                  <a:pt x="124" y="100"/>
                </a:lnTo>
                <a:lnTo>
                  <a:pt x="116" y="96"/>
                </a:lnTo>
                <a:lnTo>
                  <a:pt x="110" y="94"/>
                </a:lnTo>
                <a:lnTo>
                  <a:pt x="104" y="88"/>
                </a:lnTo>
                <a:lnTo>
                  <a:pt x="98" y="82"/>
                </a:lnTo>
                <a:lnTo>
                  <a:pt x="94" y="76"/>
                </a:lnTo>
                <a:lnTo>
                  <a:pt x="92" y="68"/>
                </a:lnTo>
                <a:lnTo>
                  <a:pt x="92" y="60"/>
                </a:lnTo>
                <a:lnTo>
                  <a:pt x="92" y="52"/>
                </a:lnTo>
                <a:lnTo>
                  <a:pt x="94" y="44"/>
                </a:lnTo>
                <a:lnTo>
                  <a:pt x="98" y="38"/>
                </a:lnTo>
                <a:lnTo>
                  <a:pt x="104" y="32"/>
                </a:lnTo>
                <a:lnTo>
                  <a:pt x="110" y="26"/>
                </a:lnTo>
                <a:lnTo>
                  <a:pt x="116" y="24"/>
                </a:lnTo>
                <a:lnTo>
                  <a:pt x="124" y="20"/>
                </a:lnTo>
                <a:lnTo>
                  <a:pt x="132" y="20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06" y="44"/>
                </a:lnTo>
                <a:lnTo>
                  <a:pt x="108" y="48"/>
                </a:lnTo>
                <a:lnTo>
                  <a:pt x="120" y="60"/>
                </a:lnTo>
                <a:lnTo>
                  <a:pt x="108" y="70"/>
                </a:lnTo>
                <a:lnTo>
                  <a:pt x="106" y="76"/>
                </a:lnTo>
                <a:lnTo>
                  <a:pt x="108" y="80"/>
                </a:lnTo>
                <a:lnTo>
                  <a:pt x="112" y="84"/>
                </a:lnTo>
                <a:lnTo>
                  <a:pt x="116" y="86"/>
                </a:lnTo>
                <a:lnTo>
                  <a:pt x="120" y="84"/>
                </a:lnTo>
                <a:lnTo>
                  <a:pt x="132" y="72"/>
                </a:lnTo>
                <a:lnTo>
                  <a:pt x="144" y="84"/>
                </a:lnTo>
                <a:lnTo>
                  <a:pt x="148" y="86"/>
                </a:lnTo>
                <a:lnTo>
                  <a:pt x="152" y="84"/>
                </a:lnTo>
                <a:lnTo>
                  <a:pt x="156" y="80"/>
                </a:lnTo>
                <a:lnTo>
                  <a:pt x="158" y="76"/>
                </a:lnTo>
                <a:lnTo>
                  <a:pt x="156" y="70"/>
                </a:lnTo>
                <a:lnTo>
                  <a:pt x="144" y="60"/>
                </a:lnTo>
                <a:lnTo>
                  <a:pt x="156" y="48"/>
                </a:lnTo>
                <a:lnTo>
                  <a:pt x="158" y="44"/>
                </a:lnTo>
                <a:lnTo>
                  <a:pt x="156" y="38"/>
                </a:lnTo>
                <a:lnTo>
                  <a:pt x="152" y="36"/>
                </a:lnTo>
                <a:lnTo>
                  <a:pt x="148" y="34"/>
                </a:lnTo>
                <a:lnTo>
                  <a:pt x="144" y="36"/>
                </a:lnTo>
                <a:lnTo>
                  <a:pt x="132" y="46"/>
                </a:lnTo>
                <a:lnTo>
                  <a:pt x="120" y="36"/>
                </a:lnTo>
                <a:lnTo>
                  <a:pt x="116" y="34"/>
                </a:lnTo>
                <a:lnTo>
                  <a:pt x="112" y="36"/>
                </a:lnTo>
                <a:lnTo>
                  <a:pt x="10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0" name="Freeform 59"/>
          <p:cNvSpPr>
            <a:spLocks noEditPoints="1"/>
          </p:cNvSpPr>
          <p:nvPr/>
        </p:nvSpPr>
        <p:spPr bwMode="auto">
          <a:xfrm>
            <a:off x="7029450" y="5291138"/>
            <a:ext cx="406400" cy="430212"/>
          </a:xfrm>
          <a:custGeom>
            <a:avLst/>
            <a:gdLst>
              <a:gd name="T0" fmla="*/ 2147483647 w 148"/>
              <a:gd name="T1" fmla="*/ 2147483647 h 144"/>
              <a:gd name="T2" fmla="*/ 2147483647 w 148"/>
              <a:gd name="T3" fmla="*/ 2147483647 h 144"/>
              <a:gd name="T4" fmla="*/ 2147483647 w 148"/>
              <a:gd name="T5" fmla="*/ 2147483647 h 144"/>
              <a:gd name="T6" fmla="*/ 2147483647 w 148"/>
              <a:gd name="T7" fmla="*/ 0 h 144"/>
              <a:gd name="T8" fmla="*/ 2147483647 w 148"/>
              <a:gd name="T9" fmla="*/ 0 h 144"/>
              <a:gd name="T10" fmla="*/ 2147483647 w 148"/>
              <a:gd name="T11" fmla="*/ 2147483647 h 144"/>
              <a:gd name="T12" fmla="*/ 2147483647 w 148"/>
              <a:gd name="T13" fmla="*/ 2147483647 h 144"/>
              <a:gd name="T14" fmla="*/ 2147483647 w 148"/>
              <a:gd name="T15" fmla="*/ 2147483647 h 144"/>
              <a:gd name="T16" fmla="*/ 2147483647 w 148"/>
              <a:gd name="T17" fmla="*/ 2147483647 h 144"/>
              <a:gd name="T18" fmla="*/ 2147483647 w 148"/>
              <a:gd name="T19" fmla="*/ 2147483647 h 144"/>
              <a:gd name="T20" fmla="*/ 2147483647 w 148"/>
              <a:gd name="T21" fmla="*/ 2147483647 h 144"/>
              <a:gd name="T22" fmla="*/ 2147483647 w 148"/>
              <a:gd name="T23" fmla="*/ 2147483647 h 144"/>
              <a:gd name="T24" fmla="*/ 2147483647 w 148"/>
              <a:gd name="T25" fmla="*/ 2147483647 h 144"/>
              <a:gd name="T26" fmla="*/ 2147483647 w 148"/>
              <a:gd name="T27" fmla="*/ 2147483647 h 144"/>
              <a:gd name="T28" fmla="*/ 2147483647 w 148"/>
              <a:gd name="T29" fmla="*/ 2147483647 h 144"/>
              <a:gd name="T30" fmla="*/ 2147483647 w 148"/>
              <a:gd name="T31" fmla="*/ 2147483647 h 144"/>
              <a:gd name="T32" fmla="*/ 2147483647 w 148"/>
              <a:gd name="T33" fmla="*/ 2147483647 h 144"/>
              <a:gd name="T34" fmla="*/ 2147483647 w 148"/>
              <a:gd name="T35" fmla="*/ 2147483647 h 144"/>
              <a:gd name="T36" fmla="*/ 0 w 148"/>
              <a:gd name="T37" fmla="*/ 2147483647 h 144"/>
              <a:gd name="T38" fmla="*/ 0 w 148"/>
              <a:gd name="T39" fmla="*/ 2147483647 h 144"/>
              <a:gd name="T40" fmla="*/ 2147483647 w 148"/>
              <a:gd name="T41" fmla="*/ 2147483647 h 144"/>
              <a:gd name="T42" fmla="*/ 2147483647 w 148"/>
              <a:gd name="T43" fmla="*/ 2147483647 h 144"/>
              <a:gd name="T44" fmla="*/ 2147483647 w 148"/>
              <a:gd name="T45" fmla="*/ 2147483647 h 144"/>
              <a:gd name="T46" fmla="*/ 2147483647 w 148"/>
              <a:gd name="T47" fmla="*/ 2147483647 h 144"/>
              <a:gd name="T48" fmla="*/ 2147483647 w 148"/>
              <a:gd name="T49" fmla="*/ 2147483647 h 144"/>
              <a:gd name="T50" fmla="*/ 2147483647 w 148"/>
              <a:gd name="T51" fmla="*/ 2147483647 h 144"/>
              <a:gd name="T52" fmla="*/ 2147483647 w 148"/>
              <a:gd name="T53" fmla="*/ 2147483647 h 144"/>
              <a:gd name="T54" fmla="*/ 2147483647 w 148"/>
              <a:gd name="T55" fmla="*/ 2147483647 h 144"/>
              <a:gd name="T56" fmla="*/ 2147483647 w 148"/>
              <a:gd name="T57" fmla="*/ 2147483647 h 144"/>
              <a:gd name="T58" fmla="*/ 2147483647 w 148"/>
              <a:gd name="T59" fmla="*/ 2147483647 h 144"/>
              <a:gd name="T60" fmla="*/ 2147483647 w 148"/>
              <a:gd name="T61" fmla="*/ 2147483647 h 144"/>
              <a:gd name="T62" fmla="*/ 2147483647 w 148"/>
              <a:gd name="T63" fmla="*/ 2147483647 h 144"/>
              <a:gd name="T64" fmla="*/ 2147483647 w 148"/>
              <a:gd name="T65" fmla="*/ 2147483647 h 144"/>
              <a:gd name="T66" fmla="*/ 2147483647 w 148"/>
              <a:gd name="T67" fmla="*/ 2147483647 h 144"/>
              <a:gd name="T68" fmla="*/ 2147483647 w 148"/>
              <a:gd name="T69" fmla="*/ 2147483647 h 144"/>
              <a:gd name="T70" fmla="*/ 2147483647 w 148"/>
              <a:gd name="T71" fmla="*/ 2147483647 h 144"/>
              <a:gd name="T72" fmla="*/ 2147483647 w 148"/>
              <a:gd name="T73" fmla="*/ 2147483647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8" h="144">
                <a:moveTo>
                  <a:pt x="10" y="8"/>
                </a:moveTo>
                <a:lnTo>
                  <a:pt x="10" y="8"/>
                </a:lnTo>
                <a:lnTo>
                  <a:pt x="24" y="10"/>
                </a:lnTo>
                <a:lnTo>
                  <a:pt x="38" y="8"/>
                </a:lnTo>
                <a:lnTo>
                  <a:pt x="54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8"/>
                </a:lnTo>
                <a:lnTo>
                  <a:pt x="148" y="8"/>
                </a:lnTo>
                <a:lnTo>
                  <a:pt x="148" y="18"/>
                </a:lnTo>
                <a:lnTo>
                  <a:pt x="146" y="48"/>
                </a:lnTo>
                <a:lnTo>
                  <a:pt x="142" y="72"/>
                </a:lnTo>
                <a:lnTo>
                  <a:pt x="134" y="92"/>
                </a:lnTo>
                <a:lnTo>
                  <a:pt x="126" y="108"/>
                </a:lnTo>
                <a:lnTo>
                  <a:pt x="116" y="122"/>
                </a:lnTo>
                <a:lnTo>
                  <a:pt x="104" y="132"/>
                </a:lnTo>
                <a:lnTo>
                  <a:pt x="90" y="138"/>
                </a:lnTo>
                <a:lnTo>
                  <a:pt x="76" y="144"/>
                </a:lnTo>
                <a:lnTo>
                  <a:pt x="74" y="144"/>
                </a:lnTo>
                <a:lnTo>
                  <a:pt x="72" y="144"/>
                </a:lnTo>
                <a:lnTo>
                  <a:pt x="56" y="138"/>
                </a:lnTo>
                <a:lnTo>
                  <a:pt x="42" y="132"/>
                </a:lnTo>
                <a:lnTo>
                  <a:pt x="30" y="122"/>
                </a:lnTo>
                <a:lnTo>
                  <a:pt x="20" y="108"/>
                </a:lnTo>
                <a:lnTo>
                  <a:pt x="12" y="92"/>
                </a:lnTo>
                <a:lnTo>
                  <a:pt x="6" y="72"/>
                </a:lnTo>
                <a:lnTo>
                  <a:pt x="0" y="48"/>
                </a:lnTo>
                <a:lnTo>
                  <a:pt x="0" y="18"/>
                </a:lnTo>
                <a:lnTo>
                  <a:pt x="0" y="8"/>
                </a:lnTo>
                <a:lnTo>
                  <a:pt x="10" y="8"/>
                </a:lnTo>
                <a:close/>
                <a:moveTo>
                  <a:pt x="40" y="26"/>
                </a:moveTo>
                <a:lnTo>
                  <a:pt x="40" y="26"/>
                </a:lnTo>
                <a:lnTo>
                  <a:pt x="18" y="28"/>
                </a:lnTo>
                <a:lnTo>
                  <a:pt x="20" y="50"/>
                </a:lnTo>
                <a:lnTo>
                  <a:pt x="24" y="70"/>
                </a:lnTo>
                <a:lnTo>
                  <a:pt x="28" y="86"/>
                </a:lnTo>
                <a:lnTo>
                  <a:pt x="36" y="100"/>
                </a:lnTo>
                <a:lnTo>
                  <a:pt x="42" y="108"/>
                </a:lnTo>
                <a:lnTo>
                  <a:pt x="52" y="116"/>
                </a:lnTo>
                <a:lnTo>
                  <a:pt x="62" y="122"/>
                </a:lnTo>
                <a:lnTo>
                  <a:pt x="74" y="126"/>
                </a:lnTo>
                <a:lnTo>
                  <a:pt x="84" y="122"/>
                </a:lnTo>
                <a:lnTo>
                  <a:pt x="94" y="116"/>
                </a:lnTo>
                <a:lnTo>
                  <a:pt x="104" y="108"/>
                </a:lnTo>
                <a:lnTo>
                  <a:pt x="112" y="100"/>
                </a:lnTo>
                <a:lnTo>
                  <a:pt x="118" y="86"/>
                </a:lnTo>
                <a:lnTo>
                  <a:pt x="124" y="70"/>
                </a:lnTo>
                <a:lnTo>
                  <a:pt x="128" y="50"/>
                </a:lnTo>
                <a:lnTo>
                  <a:pt x="130" y="28"/>
                </a:lnTo>
                <a:lnTo>
                  <a:pt x="106" y="26"/>
                </a:lnTo>
                <a:lnTo>
                  <a:pt x="90" y="24"/>
                </a:lnTo>
                <a:lnTo>
                  <a:pt x="74" y="18"/>
                </a:lnTo>
                <a:lnTo>
                  <a:pt x="56" y="24"/>
                </a:lnTo>
                <a:lnTo>
                  <a:pt x="4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1" name="Freeform 60"/>
          <p:cNvSpPr>
            <a:spLocks noEditPoints="1"/>
          </p:cNvSpPr>
          <p:nvPr/>
        </p:nvSpPr>
        <p:spPr bwMode="auto">
          <a:xfrm>
            <a:off x="2476500" y="4398963"/>
            <a:ext cx="339725" cy="538162"/>
          </a:xfrm>
          <a:custGeom>
            <a:avLst/>
            <a:gdLst>
              <a:gd name="T0" fmla="*/ 2147483647 w 124"/>
              <a:gd name="T1" fmla="*/ 0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2147483647 h 180"/>
              <a:gd name="T12" fmla="*/ 2147483647 w 124"/>
              <a:gd name="T13" fmla="*/ 2147483647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0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0 h 180"/>
              <a:gd name="T34" fmla="*/ 2147483647 w 124"/>
              <a:gd name="T35" fmla="*/ 0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2147483647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2147483647 w 124"/>
              <a:gd name="T51" fmla="*/ 2147483647 h 180"/>
              <a:gd name="T52" fmla="*/ 2147483647 w 124"/>
              <a:gd name="T53" fmla="*/ 2147483647 h 180"/>
              <a:gd name="T54" fmla="*/ 2147483647 w 124"/>
              <a:gd name="T55" fmla="*/ 2147483647 h 180"/>
              <a:gd name="T56" fmla="*/ 2147483647 w 124"/>
              <a:gd name="T57" fmla="*/ 2147483647 h 180"/>
              <a:gd name="T58" fmla="*/ 2147483647 w 124"/>
              <a:gd name="T59" fmla="*/ 2147483647 h 180"/>
              <a:gd name="T60" fmla="*/ 2147483647 w 124"/>
              <a:gd name="T61" fmla="*/ 2147483647 h 180"/>
              <a:gd name="T62" fmla="*/ 2147483647 w 124"/>
              <a:gd name="T63" fmla="*/ 2147483647 h 180"/>
              <a:gd name="T64" fmla="*/ 2147483647 w 124"/>
              <a:gd name="T65" fmla="*/ 2147483647 h 180"/>
              <a:gd name="T66" fmla="*/ 2147483647 w 124"/>
              <a:gd name="T67" fmla="*/ 2147483647 h 180"/>
              <a:gd name="T68" fmla="*/ 2147483647 w 124"/>
              <a:gd name="T69" fmla="*/ 2147483647 h 180"/>
              <a:gd name="T70" fmla="*/ 2147483647 w 124"/>
              <a:gd name="T71" fmla="*/ 2147483647 h 180"/>
              <a:gd name="T72" fmla="*/ 2147483647 w 124"/>
              <a:gd name="T73" fmla="*/ 2147483647 h 180"/>
              <a:gd name="T74" fmla="*/ 2147483647 w 124"/>
              <a:gd name="T75" fmla="*/ 2147483647 h 180"/>
              <a:gd name="T76" fmla="*/ 2147483647 w 12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4" h="180">
                <a:moveTo>
                  <a:pt x="62" y="0"/>
                </a:move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lnTo>
                  <a:pt x="122" y="74"/>
                </a:lnTo>
                <a:lnTo>
                  <a:pt x="118" y="84"/>
                </a:lnTo>
                <a:lnTo>
                  <a:pt x="112" y="96"/>
                </a:lnTo>
                <a:lnTo>
                  <a:pt x="106" y="104"/>
                </a:lnTo>
                <a:lnTo>
                  <a:pt x="64" y="180"/>
                </a:lnTo>
                <a:lnTo>
                  <a:pt x="46" y="150"/>
                </a:lnTo>
                <a:lnTo>
                  <a:pt x="18" y="104"/>
                </a:lnTo>
                <a:lnTo>
                  <a:pt x="10" y="94"/>
                </a:lnTo>
                <a:lnTo>
                  <a:pt x="4" y="84"/>
                </a:lnTo>
                <a:lnTo>
                  <a:pt x="2" y="74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0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2" y="30"/>
                </a:lnTo>
                <a:lnTo>
                  <a:pt x="76" y="28"/>
                </a:lnTo>
                <a:lnTo>
                  <a:pt x="70" y="26"/>
                </a:lnTo>
                <a:lnTo>
                  <a:pt x="62" y="24"/>
                </a:lnTo>
                <a:lnTo>
                  <a:pt x="54" y="26"/>
                </a:lnTo>
                <a:lnTo>
                  <a:pt x="48" y="28"/>
                </a:lnTo>
                <a:lnTo>
                  <a:pt x="42" y="30"/>
                </a:lnTo>
                <a:lnTo>
                  <a:pt x="36" y="36"/>
                </a:lnTo>
                <a:lnTo>
                  <a:pt x="32" y="40"/>
                </a:lnTo>
                <a:lnTo>
                  <a:pt x="28" y="46"/>
                </a:lnTo>
                <a:lnTo>
                  <a:pt x="26" y="54"/>
                </a:lnTo>
                <a:lnTo>
                  <a:pt x="26" y="60"/>
                </a:lnTo>
                <a:lnTo>
                  <a:pt x="26" y="68"/>
                </a:lnTo>
                <a:lnTo>
                  <a:pt x="28" y="76"/>
                </a:lnTo>
                <a:lnTo>
                  <a:pt x="32" y="82"/>
                </a:lnTo>
                <a:lnTo>
                  <a:pt x="36" y="86"/>
                </a:lnTo>
                <a:lnTo>
                  <a:pt x="42" y="92"/>
                </a:lnTo>
                <a:lnTo>
                  <a:pt x="48" y="94"/>
                </a:lnTo>
                <a:lnTo>
                  <a:pt x="54" y="96"/>
                </a:lnTo>
                <a:lnTo>
                  <a:pt x="62" y="98"/>
                </a:lnTo>
                <a:lnTo>
                  <a:pt x="70" y="96"/>
                </a:lnTo>
                <a:lnTo>
                  <a:pt x="76" y="94"/>
                </a:lnTo>
                <a:lnTo>
                  <a:pt x="82" y="92"/>
                </a:lnTo>
                <a:lnTo>
                  <a:pt x="88" y="86"/>
                </a:lnTo>
                <a:lnTo>
                  <a:pt x="92" y="82"/>
                </a:lnTo>
                <a:lnTo>
                  <a:pt x="96" y="76"/>
                </a:lnTo>
                <a:lnTo>
                  <a:pt x="98" y="68"/>
                </a:lnTo>
                <a:lnTo>
                  <a:pt x="98" y="60"/>
                </a:lnTo>
                <a:lnTo>
                  <a:pt x="98" y="54"/>
                </a:lnTo>
                <a:lnTo>
                  <a:pt x="96" y="46"/>
                </a:lnTo>
                <a:lnTo>
                  <a:pt x="92" y="40"/>
                </a:lnTo>
                <a:lnTo>
                  <a:pt x="8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2" name="Freeform 61"/>
          <p:cNvSpPr>
            <a:spLocks/>
          </p:cNvSpPr>
          <p:nvPr/>
        </p:nvSpPr>
        <p:spPr bwMode="auto">
          <a:xfrm>
            <a:off x="1641475" y="4429125"/>
            <a:ext cx="428625" cy="479425"/>
          </a:xfrm>
          <a:custGeom>
            <a:avLst/>
            <a:gdLst>
              <a:gd name="T0" fmla="*/ 2147483647 w 156"/>
              <a:gd name="T1" fmla="*/ 2147483647 h 160"/>
              <a:gd name="T2" fmla="*/ 2147483647 w 156"/>
              <a:gd name="T3" fmla="*/ 2147483647 h 160"/>
              <a:gd name="T4" fmla="*/ 2147483647 w 156"/>
              <a:gd name="T5" fmla="*/ 2147483647 h 160"/>
              <a:gd name="T6" fmla="*/ 2147483647 w 156"/>
              <a:gd name="T7" fmla="*/ 2147483647 h 160"/>
              <a:gd name="T8" fmla="*/ 2147483647 w 156"/>
              <a:gd name="T9" fmla="*/ 2147483647 h 160"/>
              <a:gd name="T10" fmla="*/ 2147483647 w 156"/>
              <a:gd name="T11" fmla="*/ 2147483647 h 160"/>
              <a:gd name="T12" fmla="*/ 0 w 156"/>
              <a:gd name="T13" fmla="*/ 2147483647 h 160"/>
              <a:gd name="T14" fmla="*/ 2147483647 w 156"/>
              <a:gd name="T15" fmla="*/ 2147483647 h 160"/>
              <a:gd name="T16" fmla="*/ 2147483647 w 156"/>
              <a:gd name="T17" fmla="*/ 2147483647 h 160"/>
              <a:gd name="T18" fmla="*/ 2147483647 w 156"/>
              <a:gd name="T19" fmla="*/ 2147483647 h 160"/>
              <a:gd name="T20" fmla="*/ 2147483647 w 156"/>
              <a:gd name="T21" fmla="*/ 2147483647 h 160"/>
              <a:gd name="T22" fmla="*/ 2147483647 w 156"/>
              <a:gd name="T23" fmla="*/ 2147483647 h 160"/>
              <a:gd name="T24" fmla="*/ 2147483647 w 156"/>
              <a:gd name="T25" fmla="*/ 2147483647 h 160"/>
              <a:gd name="T26" fmla="*/ 2147483647 w 156"/>
              <a:gd name="T27" fmla="*/ 2147483647 h 160"/>
              <a:gd name="T28" fmla="*/ 2147483647 w 156"/>
              <a:gd name="T29" fmla="*/ 0 h 160"/>
              <a:gd name="T30" fmla="*/ 2147483647 w 156"/>
              <a:gd name="T31" fmla="*/ 2147483647 h 160"/>
              <a:gd name="T32" fmla="*/ 2147483647 w 156"/>
              <a:gd name="T33" fmla="*/ 2147483647 h 160"/>
              <a:gd name="T34" fmla="*/ 2147483647 w 156"/>
              <a:gd name="T35" fmla="*/ 2147483647 h 160"/>
              <a:gd name="T36" fmla="*/ 2147483647 w 156"/>
              <a:gd name="T37" fmla="*/ 2147483647 h 160"/>
              <a:gd name="T38" fmla="*/ 2147483647 w 156"/>
              <a:gd name="T39" fmla="*/ 2147483647 h 160"/>
              <a:gd name="T40" fmla="*/ 2147483647 w 156"/>
              <a:gd name="T41" fmla="*/ 2147483647 h 160"/>
              <a:gd name="T42" fmla="*/ 2147483647 w 156"/>
              <a:gd name="T43" fmla="*/ 2147483647 h 160"/>
              <a:gd name="T44" fmla="*/ 2147483647 w 156"/>
              <a:gd name="T45" fmla="*/ 2147483647 h 160"/>
              <a:gd name="T46" fmla="*/ 2147483647 w 156"/>
              <a:gd name="T47" fmla="*/ 2147483647 h 160"/>
              <a:gd name="T48" fmla="*/ 2147483647 w 156"/>
              <a:gd name="T49" fmla="*/ 2147483647 h 160"/>
              <a:gd name="T50" fmla="*/ 2147483647 w 156"/>
              <a:gd name="T51" fmla="*/ 2147483647 h 160"/>
              <a:gd name="T52" fmla="*/ 2147483647 w 156"/>
              <a:gd name="T53" fmla="*/ 2147483647 h 160"/>
              <a:gd name="T54" fmla="*/ 2147483647 w 156"/>
              <a:gd name="T55" fmla="*/ 2147483647 h 160"/>
              <a:gd name="T56" fmla="*/ 2147483647 w 156"/>
              <a:gd name="T57" fmla="*/ 2147483647 h 160"/>
              <a:gd name="T58" fmla="*/ 2147483647 w 156"/>
              <a:gd name="T59" fmla="*/ 2147483647 h 160"/>
              <a:gd name="T60" fmla="*/ 2147483647 w 156"/>
              <a:gd name="T61" fmla="*/ 2147483647 h 160"/>
              <a:gd name="T62" fmla="*/ 2147483647 w 156"/>
              <a:gd name="T63" fmla="*/ 2147483647 h 160"/>
              <a:gd name="T64" fmla="*/ 2147483647 w 156"/>
              <a:gd name="T65" fmla="*/ 2147483647 h 160"/>
              <a:gd name="T66" fmla="*/ 2147483647 w 156"/>
              <a:gd name="T67" fmla="*/ 2147483647 h 160"/>
              <a:gd name="T68" fmla="*/ 2147483647 w 156"/>
              <a:gd name="T69" fmla="*/ 2147483647 h 160"/>
              <a:gd name="T70" fmla="*/ 2147483647 w 156"/>
              <a:gd name="T71" fmla="*/ 2147483647 h 160"/>
              <a:gd name="T72" fmla="*/ 2147483647 w 156"/>
              <a:gd name="T73" fmla="*/ 2147483647 h 160"/>
              <a:gd name="T74" fmla="*/ 2147483647 w 156"/>
              <a:gd name="T75" fmla="*/ 2147483647 h 160"/>
              <a:gd name="T76" fmla="*/ 2147483647 w 156"/>
              <a:gd name="T77" fmla="*/ 2147483647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6" h="160">
                <a:moveTo>
                  <a:pt x="116" y="148"/>
                </a:moveTo>
                <a:lnTo>
                  <a:pt x="116" y="148"/>
                </a:lnTo>
                <a:lnTo>
                  <a:pt x="102" y="156"/>
                </a:lnTo>
                <a:lnTo>
                  <a:pt x="88" y="158"/>
                </a:lnTo>
                <a:lnTo>
                  <a:pt x="72" y="160"/>
                </a:lnTo>
                <a:lnTo>
                  <a:pt x="58" y="156"/>
                </a:lnTo>
                <a:lnTo>
                  <a:pt x="44" y="152"/>
                </a:lnTo>
                <a:lnTo>
                  <a:pt x="30" y="144"/>
                </a:lnTo>
                <a:lnTo>
                  <a:pt x="20" y="134"/>
                </a:lnTo>
                <a:lnTo>
                  <a:pt x="10" y="120"/>
                </a:lnTo>
                <a:lnTo>
                  <a:pt x="4" y="106"/>
                </a:lnTo>
                <a:lnTo>
                  <a:pt x="0" y="90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4"/>
                </a:lnTo>
                <a:lnTo>
                  <a:pt x="26" y="22"/>
                </a:lnTo>
                <a:lnTo>
                  <a:pt x="38" y="14"/>
                </a:lnTo>
                <a:lnTo>
                  <a:pt x="54" y="6"/>
                </a:lnTo>
                <a:lnTo>
                  <a:pt x="68" y="4"/>
                </a:lnTo>
                <a:lnTo>
                  <a:pt x="84" y="4"/>
                </a:lnTo>
                <a:lnTo>
                  <a:pt x="98" y="6"/>
                </a:lnTo>
                <a:lnTo>
                  <a:pt x="108" y="10"/>
                </a:lnTo>
                <a:lnTo>
                  <a:pt x="118" y="14"/>
                </a:lnTo>
                <a:lnTo>
                  <a:pt x="128" y="0"/>
                </a:lnTo>
                <a:lnTo>
                  <a:pt x="146" y="48"/>
                </a:lnTo>
                <a:lnTo>
                  <a:pt x="94" y="50"/>
                </a:lnTo>
                <a:lnTo>
                  <a:pt x="104" y="38"/>
                </a:lnTo>
                <a:lnTo>
                  <a:pt x="90" y="32"/>
                </a:lnTo>
                <a:lnTo>
                  <a:pt x="82" y="30"/>
                </a:lnTo>
                <a:lnTo>
                  <a:pt x="72" y="30"/>
                </a:lnTo>
                <a:lnTo>
                  <a:pt x="62" y="32"/>
                </a:lnTo>
                <a:lnTo>
                  <a:pt x="52" y="38"/>
                </a:lnTo>
                <a:lnTo>
                  <a:pt x="44" y="44"/>
                </a:lnTo>
                <a:lnTo>
                  <a:pt x="38" y="50"/>
                </a:lnTo>
                <a:lnTo>
                  <a:pt x="32" y="58"/>
                </a:lnTo>
                <a:lnTo>
                  <a:pt x="28" y="68"/>
                </a:lnTo>
                <a:lnTo>
                  <a:pt x="28" y="78"/>
                </a:lnTo>
                <a:lnTo>
                  <a:pt x="28" y="88"/>
                </a:lnTo>
                <a:lnTo>
                  <a:pt x="30" y="98"/>
                </a:lnTo>
                <a:lnTo>
                  <a:pt x="34" y="106"/>
                </a:lnTo>
                <a:lnTo>
                  <a:pt x="40" y="114"/>
                </a:lnTo>
                <a:lnTo>
                  <a:pt x="48" y="122"/>
                </a:lnTo>
                <a:lnTo>
                  <a:pt x="56" y="126"/>
                </a:lnTo>
                <a:lnTo>
                  <a:pt x="64" y="130"/>
                </a:lnTo>
                <a:lnTo>
                  <a:pt x="74" y="132"/>
                </a:lnTo>
                <a:lnTo>
                  <a:pt x="84" y="132"/>
                </a:lnTo>
                <a:lnTo>
                  <a:pt x="94" y="130"/>
                </a:lnTo>
                <a:lnTo>
                  <a:pt x="104" y="126"/>
                </a:lnTo>
                <a:lnTo>
                  <a:pt x="112" y="120"/>
                </a:lnTo>
                <a:lnTo>
                  <a:pt x="118" y="112"/>
                </a:lnTo>
                <a:lnTo>
                  <a:pt x="124" y="104"/>
                </a:lnTo>
                <a:lnTo>
                  <a:pt x="126" y="94"/>
                </a:lnTo>
                <a:lnTo>
                  <a:pt x="128" y="84"/>
                </a:lnTo>
                <a:lnTo>
                  <a:pt x="128" y="74"/>
                </a:lnTo>
                <a:lnTo>
                  <a:pt x="156" y="70"/>
                </a:lnTo>
                <a:lnTo>
                  <a:pt x="156" y="86"/>
                </a:lnTo>
                <a:lnTo>
                  <a:pt x="154" y="102"/>
                </a:lnTo>
                <a:lnTo>
                  <a:pt x="148" y="116"/>
                </a:lnTo>
                <a:lnTo>
                  <a:pt x="140" y="128"/>
                </a:lnTo>
                <a:lnTo>
                  <a:pt x="130" y="140"/>
                </a:lnTo>
                <a:lnTo>
                  <a:pt x="116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3" name="Freeform 62"/>
          <p:cNvSpPr>
            <a:spLocks/>
          </p:cNvSpPr>
          <p:nvPr/>
        </p:nvSpPr>
        <p:spPr bwMode="auto">
          <a:xfrm>
            <a:off x="1590675" y="5254625"/>
            <a:ext cx="528638" cy="466725"/>
          </a:xfrm>
          <a:custGeom>
            <a:avLst/>
            <a:gdLst>
              <a:gd name="T0" fmla="*/ 2147483647 w 192"/>
              <a:gd name="T1" fmla="*/ 0 h 156"/>
              <a:gd name="T2" fmla="*/ 2147483647 w 192"/>
              <a:gd name="T3" fmla="*/ 0 h 156"/>
              <a:gd name="T4" fmla="*/ 2147483647 w 192"/>
              <a:gd name="T5" fmla="*/ 2147483647 h 156"/>
              <a:gd name="T6" fmla="*/ 2147483647 w 192"/>
              <a:gd name="T7" fmla="*/ 2147483647 h 156"/>
              <a:gd name="T8" fmla="*/ 2147483647 w 192"/>
              <a:gd name="T9" fmla="*/ 2147483647 h 156"/>
              <a:gd name="T10" fmla="*/ 2147483647 w 192"/>
              <a:gd name="T11" fmla="*/ 2147483647 h 156"/>
              <a:gd name="T12" fmla="*/ 2147483647 w 192"/>
              <a:gd name="T13" fmla="*/ 2147483647 h 156"/>
              <a:gd name="T14" fmla="*/ 2147483647 w 192"/>
              <a:gd name="T15" fmla="*/ 2147483647 h 156"/>
              <a:gd name="T16" fmla="*/ 2147483647 w 192"/>
              <a:gd name="T17" fmla="*/ 2147483647 h 156"/>
              <a:gd name="T18" fmla="*/ 2147483647 w 192"/>
              <a:gd name="T19" fmla="*/ 2147483647 h 156"/>
              <a:gd name="T20" fmla="*/ 2147483647 w 192"/>
              <a:gd name="T21" fmla="*/ 2147483647 h 156"/>
              <a:gd name="T22" fmla="*/ 2147483647 w 192"/>
              <a:gd name="T23" fmla="*/ 2147483647 h 156"/>
              <a:gd name="T24" fmla="*/ 2147483647 w 192"/>
              <a:gd name="T25" fmla="*/ 2147483647 h 156"/>
              <a:gd name="T26" fmla="*/ 2147483647 w 192"/>
              <a:gd name="T27" fmla="*/ 2147483647 h 156"/>
              <a:gd name="T28" fmla="*/ 2147483647 w 192"/>
              <a:gd name="T29" fmla="*/ 2147483647 h 156"/>
              <a:gd name="T30" fmla="*/ 2147483647 w 192"/>
              <a:gd name="T31" fmla="*/ 2147483647 h 156"/>
              <a:gd name="T32" fmla="*/ 2147483647 w 192"/>
              <a:gd name="T33" fmla="*/ 2147483647 h 156"/>
              <a:gd name="T34" fmla="*/ 2147483647 w 192"/>
              <a:gd name="T35" fmla="*/ 2147483647 h 156"/>
              <a:gd name="T36" fmla="*/ 2147483647 w 192"/>
              <a:gd name="T37" fmla="*/ 2147483647 h 156"/>
              <a:gd name="T38" fmla="*/ 2147483647 w 192"/>
              <a:gd name="T39" fmla="*/ 2147483647 h 156"/>
              <a:gd name="T40" fmla="*/ 2147483647 w 192"/>
              <a:gd name="T41" fmla="*/ 2147483647 h 156"/>
              <a:gd name="T42" fmla="*/ 2147483647 w 192"/>
              <a:gd name="T43" fmla="*/ 2147483647 h 156"/>
              <a:gd name="T44" fmla="*/ 2147483647 w 192"/>
              <a:gd name="T45" fmla="*/ 2147483647 h 156"/>
              <a:gd name="T46" fmla="*/ 2147483647 w 192"/>
              <a:gd name="T47" fmla="*/ 2147483647 h 156"/>
              <a:gd name="T48" fmla="*/ 2147483647 w 192"/>
              <a:gd name="T49" fmla="*/ 2147483647 h 156"/>
              <a:gd name="T50" fmla="*/ 2147483647 w 192"/>
              <a:gd name="T51" fmla="*/ 2147483647 h 156"/>
              <a:gd name="T52" fmla="*/ 2147483647 w 192"/>
              <a:gd name="T53" fmla="*/ 2147483647 h 156"/>
              <a:gd name="T54" fmla="*/ 2147483647 w 192"/>
              <a:gd name="T55" fmla="*/ 2147483647 h 156"/>
              <a:gd name="T56" fmla="*/ 2147483647 w 192"/>
              <a:gd name="T57" fmla="*/ 2147483647 h 156"/>
              <a:gd name="T58" fmla="*/ 0 w 192"/>
              <a:gd name="T59" fmla="*/ 2147483647 h 156"/>
              <a:gd name="T60" fmla="*/ 0 w 192"/>
              <a:gd name="T61" fmla="*/ 2147483647 h 156"/>
              <a:gd name="T62" fmla="*/ 2147483647 w 192"/>
              <a:gd name="T63" fmla="*/ 2147483647 h 156"/>
              <a:gd name="T64" fmla="*/ 2147483647 w 192"/>
              <a:gd name="T65" fmla="*/ 2147483647 h 156"/>
              <a:gd name="T66" fmla="*/ 2147483647 w 192"/>
              <a:gd name="T67" fmla="*/ 2147483647 h 156"/>
              <a:gd name="T68" fmla="*/ 2147483647 w 192"/>
              <a:gd name="T69" fmla="*/ 2147483647 h 156"/>
              <a:gd name="T70" fmla="*/ 2147483647 w 192"/>
              <a:gd name="T71" fmla="*/ 2147483647 h 156"/>
              <a:gd name="T72" fmla="*/ 2147483647 w 192"/>
              <a:gd name="T73" fmla="*/ 2147483647 h 156"/>
              <a:gd name="T74" fmla="*/ 2147483647 w 192"/>
              <a:gd name="T75" fmla="*/ 2147483647 h 156"/>
              <a:gd name="T76" fmla="*/ 2147483647 w 192"/>
              <a:gd name="T77" fmla="*/ 0 h 156"/>
              <a:gd name="T78" fmla="*/ 2147483647 w 192"/>
              <a:gd name="T79" fmla="*/ 0 h 1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2" h="156">
                <a:moveTo>
                  <a:pt x="96" y="0"/>
                </a:moveTo>
                <a:lnTo>
                  <a:pt x="96" y="0"/>
                </a:lnTo>
                <a:lnTo>
                  <a:pt x="116" y="2"/>
                </a:lnTo>
                <a:lnTo>
                  <a:pt x="134" y="4"/>
                </a:lnTo>
                <a:lnTo>
                  <a:pt x="150" y="10"/>
                </a:lnTo>
                <a:lnTo>
                  <a:pt x="164" y="18"/>
                </a:lnTo>
                <a:lnTo>
                  <a:pt x="176" y="28"/>
                </a:lnTo>
                <a:lnTo>
                  <a:pt x="184" y="38"/>
                </a:lnTo>
                <a:lnTo>
                  <a:pt x="190" y="50"/>
                </a:lnTo>
                <a:lnTo>
                  <a:pt x="192" y="62"/>
                </a:lnTo>
                <a:lnTo>
                  <a:pt x="192" y="70"/>
                </a:lnTo>
                <a:lnTo>
                  <a:pt x="190" y="78"/>
                </a:lnTo>
                <a:lnTo>
                  <a:pt x="186" y="86"/>
                </a:lnTo>
                <a:lnTo>
                  <a:pt x="180" y="92"/>
                </a:lnTo>
                <a:lnTo>
                  <a:pt x="168" y="104"/>
                </a:lnTo>
                <a:lnTo>
                  <a:pt x="150" y="114"/>
                </a:lnTo>
                <a:lnTo>
                  <a:pt x="150" y="156"/>
                </a:lnTo>
                <a:lnTo>
                  <a:pt x="120" y="124"/>
                </a:lnTo>
                <a:lnTo>
                  <a:pt x="96" y="126"/>
                </a:lnTo>
                <a:lnTo>
                  <a:pt x="78" y="124"/>
                </a:lnTo>
                <a:lnTo>
                  <a:pt x="60" y="120"/>
                </a:lnTo>
                <a:lnTo>
                  <a:pt x="42" y="114"/>
                </a:lnTo>
                <a:lnTo>
                  <a:pt x="28" y="106"/>
                </a:lnTo>
                <a:lnTo>
                  <a:pt x="16" y="98"/>
                </a:lnTo>
                <a:lnTo>
                  <a:pt x="8" y="88"/>
                </a:lnTo>
                <a:lnTo>
                  <a:pt x="2" y="76"/>
                </a:lnTo>
                <a:lnTo>
                  <a:pt x="0" y="62"/>
                </a:lnTo>
                <a:lnTo>
                  <a:pt x="2" y="50"/>
                </a:lnTo>
                <a:lnTo>
                  <a:pt x="8" y="38"/>
                </a:lnTo>
                <a:lnTo>
                  <a:pt x="16" y="28"/>
                </a:lnTo>
                <a:lnTo>
                  <a:pt x="28" y="18"/>
                </a:lnTo>
                <a:lnTo>
                  <a:pt x="42" y="10"/>
                </a:lnTo>
                <a:lnTo>
                  <a:pt x="60" y="4"/>
                </a:lnTo>
                <a:lnTo>
                  <a:pt x="78" y="2"/>
                </a:ln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4" name="Freeform 63"/>
          <p:cNvSpPr>
            <a:spLocks noEditPoints="1"/>
          </p:cNvSpPr>
          <p:nvPr/>
        </p:nvSpPr>
        <p:spPr bwMode="auto">
          <a:xfrm>
            <a:off x="1673225" y="5351463"/>
            <a:ext cx="368300" cy="173037"/>
          </a:xfrm>
          <a:custGeom>
            <a:avLst/>
            <a:gdLst>
              <a:gd name="T0" fmla="*/ 2147483647 w 134"/>
              <a:gd name="T1" fmla="*/ 0 h 58"/>
              <a:gd name="T2" fmla="*/ 2147483647 w 134"/>
              <a:gd name="T3" fmla="*/ 0 h 58"/>
              <a:gd name="T4" fmla="*/ 2147483647 w 134"/>
              <a:gd name="T5" fmla="*/ 2147483647 h 58"/>
              <a:gd name="T6" fmla="*/ 2147483647 w 134"/>
              <a:gd name="T7" fmla="*/ 2147483647 h 58"/>
              <a:gd name="T8" fmla="*/ 2147483647 w 134"/>
              <a:gd name="T9" fmla="*/ 0 h 58"/>
              <a:gd name="T10" fmla="*/ 2147483647 w 134"/>
              <a:gd name="T11" fmla="*/ 0 h 58"/>
              <a:gd name="T12" fmla="*/ 2147483647 w 134"/>
              <a:gd name="T13" fmla="*/ 2147483647 h 58"/>
              <a:gd name="T14" fmla="*/ 2147483647 w 134"/>
              <a:gd name="T15" fmla="*/ 2147483647 h 58"/>
              <a:gd name="T16" fmla="*/ 2147483647 w 134"/>
              <a:gd name="T17" fmla="*/ 2147483647 h 58"/>
              <a:gd name="T18" fmla="*/ 2147483647 w 134"/>
              <a:gd name="T19" fmla="*/ 2147483647 h 58"/>
              <a:gd name="T20" fmla="*/ 2147483647 w 134"/>
              <a:gd name="T21" fmla="*/ 2147483647 h 58"/>
              <a:gd name="T22" fmla="*/ 2147483647 w 134"/>
              <a:gd name="T23" fmla="*/ 2147483647 h 58"/>
              <a:gd name="T24" fmla="*/ 0 w 134"/>
              <a:gd name="T25" fmla="*/ 2147483647 h 58"/>
              <a:gd name="T26" fmla="*/ 2147483647 w 134"/>
              <a:gd name="T27" fmla="*/ 2147483647 h 58"/>
              <a:gd name="T28" fmla="*/ 2147483647 w 134"/>
              <a:gd name="T29" fmla="*/ 2147483647 h 58"/>
              <a:gd name="T30" fmla="*/ 0 w 134"/>
              <a:gd name="T31" fmla="*/ 2147483647 h 58"/>
              <a:gd name="T32" fmla="*/ 0 w 134"/>
              <a:gd name="T33" fmla="*/ 2147483647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4" h="58">
                <a:moveTo>
                  <a:pt x="20" y="0"/>
                </a:moveTo>
                <a:lnTo>
                  <a:pt x="114" y="0"/>
                </a:lnTo>
                <a:lnTo>
                  <a:pt x="114" y="10"/>
                </a:lnTo>
                <a:lnTo>
                  <a:pt x="20" y="10"/>
                </a:lnTo>
                <a:lnTo>
                  <a:pt x="20" y="0"/>
                </a:lnTo>
                <a:close/>
                <a:moveTo>
                  <a:pt x="20" y="48"/>
                </a:moveTo>
                <a:lnTo>
                  <a:pt x="114" y="48"/>
                </a:lnTo>
                <a:lnTo>
                  <a:pt x="114" y="58"/>
                </a:lnTo>
                <a:lnTo>
                  <a:pt x="20" y="58"/>
                </a:lnTo>
                <a:lnTo>
                  <a:pt x="20" y="48"/>
                </a:lnTo>
                <a:close/>
                <a:moveTo>
                  <a:pt x="0" y="24"/>
                </a:moveTo>
                <a:lnTo>
                  <a:pt x="134" y="24"/>
                </a:lnTo>
                <a:lnTo>
                  <a:pt x="134" y="34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5" name="Freeform 64"/>
          <p:cNvSpPr>
            <a:spLocks noEditPoints="1"/>
          </p:cNvSpPr>
          <p:nvPr/>
        </p:nvSpPr>
        <p:spPr bwMode="auto">
          <a:xfrm>
            <a:off x="2405063" y="6069013"/>
            <a:ext cx="466725" cy="533400"/>
          </a:xfrm>
          <a:custGeom>
            <a:avLst/>
            <a:gdLst>
              <a:gd name="T0" fmla="*/ 2147483647 w 170"/>
              <a:gd name="T1" fmla="*/ 2147483647 h 178"/>
              <a:gd name="T2" fmla="*/ 2147483647 w 170"/>
              <a:gd name="T3" fmla="*/ 2147483647 h 178"/>
              <a:gd name="T4" fmla="*/ 2147483647 w 170"/>
              <a:gd name="T5" fmla="*/ 2147483647 h 178"/>
              <a:gd name="T6" fmla="*/ 2147483647 w 170"/>
              <a:gd name="T7" fmla="*/ 2147483647 h 178"/>
              <a:gd name="T8" fmla="*/ 2147483647 w 170"/>
              <a:gd name="T9" fmla="*/ 2147483647 h 178"/>
              <a:gd name="T10" fmla="*/ 2147483647 w 170"/>
              <a:gd name="T11" fmla="*/ 2147483647 h 178"/>
              <a:gd name="T12" fmla="*/ 2147483647 w 170"/>
              <a:gd name="T13" fmla="*/ 2147483647 h 178"/>
              <a:gd name="T14" fmla="*/ 2147483647 w 170"/>
              <a:gd name="T15" fmla="*/ 2147483647 h 178"/>
              <a:gd name="T16" fmla="*/ 2147483647 w 170"/>
              <a:gd name="T17" fmla="*/ 2147483647 h 178"/>
              <a:gd name="T18" fmla="*/ 2147483647 w 170"/>
              <a:gd name="T19" fmla="*/ 2147483647 h 178"/>
              <a:gd name="T20" fmla="*/ 2147483647 w 170"/>
              <a:gd name="T21" fmla="*/ 2147483647 h 178"/>
              <a:gd name="T22" fmla="*/ 2147483647 w 170"/>
              <a:gd name="T23" fmla="*/ 2147483647 h 178"/>
              <a:gd name="T24" fmla="*/ 2147483647 w 170"/>
              <a:gd name="T25" fmla="*/ 2147483647 h 178"/>
              <a:gd name="T26" fmla="*/ 2147483647 w 170"/>
              <a:gd name="T27" fmla="*/ 2147483647 h 178"/>
              <a:gd name="T28" fmla="*/ 2147483647 w 170"/>
              <a:gd name="T29" fmla="*/ 2147483647 h 178"/>
              <a:gd name="T30" fmla="*/ 2147483647 w 170"/>
              <a:gd name="T31" fmla="*/ 2147483647 h 178"/>
              <a:gd name="T32" fmla="*/ 2147483647 w 170"/>
              <a:gd name="T33" fmla="*/ 2147483647 h 178"/>
              <a:gd name="T34" fmla="*/ 2147483647 w 170"/>
              <a:gd name="T35" fmla="*/ 2147483647 h 178"/>
              <a:gd name="T36" fmla="*/ 2147483647 w 170"/>
              <a:gd name="T37" fmla="*/ 2147483647 h 178"/>
              <a:gd name="T38" fmla="*/ 2147483647 w 170"/>
              <a:gd name="T39" fmla="*/ 2147483647 h 178"/>
              <a:gd name="T40" fmla="*/ 2147483647 w 170"/>
              <a:gd name="T41" fmla="*/ 2147483647 h 178"/>
              <a:gd name="T42" fmla="*/ 2147483647 w 170"/>
              <a:gd name="T43" fmla="*/ 2147483647 h 178"/>
              <a:gd name="T44" fmla="*/ 2147483647 w 170"/>
              <a:gd name="T45" fmla="*/ 2147483647 h 178"/>
              <a:gd name="T46" fmla="*/ 2147483647 w 170"/>
              <a:gd name="T47" fmla="*/ 2147483647 h 178"/>
              <a:gd name="T48" fmla="*/ 2147483647 w 170"/>
              <a:gd name="T49" fmla="*/ 2147483647 h 178"/>
              <a:gd name="T50" fmla="*/ 2147483647 w 170"/>
              <a:gd name="T51" fmla="*/ 2147483647 h 178"/>
              <a:gd name="T52" fmla="*/ 2147483647 w 170"/>
              <a:gd name="T53" fmla="*/ 2147483647 h 178"/>
              <a:gd name="T54" fmla="*/ 2147483647 w 170"/>
              <a:gd name="T55" fmla="*/ 2147483647 h 178"/>
              <a:gd name="T56" fmla="*/ 2147483647 w 170"/>
              <a:gd name="T57" fmla="*/ 2147483647 h 178"/>
              <a:gd name="T58" fmla="*/ 2147483647 w 170"/>
              <a:gd name="T59" fmla="*/ 2147483647 h 178"/>
              <a:gd name="T60" fmla="*/ 0 w 170"/>
              <a:gd name="T61" fmla="*/ 2147483647 h 178"/>
              <a:gd name="T62" fmla="*/ 0 w 170"/>
              <a:gd name="T63" fmla="*/ 2147483647 h 178"/>
              <a:gd name="T64" fmla="*/ 0 w 170"/>
              <a:gd name="T65" fmla="*/ 2147483647 h 178"/>
              <a:gd name="T66" fmla="*/ 2147483647 w 170"/>
              <a:gd name="T67" fmla="*/ 2147483647 h 178"/>
              <a:gd name="T68" fmla="*/ 2147483647 w 170"/>
              <a:gd name="T69" fmla="*/ 2147483647 h 178"/>
              <a:gd name="T70" fmla="*/ 2147483647 w 170"/>
              <a:gd name="T71" fmla="*/ 2147483647 h 178"/>
              <a:gd name="T72" fmla="*/ 2147483647 w 170"/>
              <a:gd name="T73" fmla="*/ 2147483647 h 178"/>
              <a:gd name="T74" fmla="*/ 2147483647 w 170"/>
              <a:gd name="T75" fmla="*/ 2147483647 h 178"/>
              <a:gd name="T76" fmla="*/ 2147483647 w 170"/>
              <a:gd name="T77" fmla="*/ 2147483647 h 178"/>
              <a:gd name="T78" fmla="*/ 2147483647 w 170"/>
              <a:gd name="T79" fmla="*/ 2147483647 h 178"/>
              <a:gd name="T80" fmla="*/ 2147483647 w 170"/>
              <a:gd name="T81" fmla="*/ 2147483647 h 178"/>
              <a:gd name="T82" fmla="*/ 2147483647 w 170"/>
              <a:gd name="T83" fmla="*/ 2147483647 h 178"/>
              <a:gd name="T84" fmla="*/ 2147483647 w 170"/>
              <a:gd name="T85" fmla="*/ 2147483647 h 178"/>
              <a:gd name="T86" fmla="*/ 2147483647 w 170"/>
              <a:gd name="T87" fmla="*/ 2147483647 h 1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0" h="178">
                <a:moveTo>
                  <a:pt x="76" y="172"/>
                </a:moveTo>
                <a:lnTo>
                  <a:pt x="84" y="170"/>
                </a:lnTo>
                <a:lnTo>
                  <a:pt x="84" y="154"/>
                </a:lnTo>
                <a:lnTo>
                  <a:pt x="78" y="138"/>
                </a:lnTo>
                <a:lnTo>
                  <a:pt x="74" y="126"/>
                </a:lnTo>
                <a:lnTo>
                  <a:pt x="68" y="122"/>
                </a:lnTo>
                <a:lnTo>
                  <a:pt x="60" y="124"/>
                </a:lnTo>
                <a:lnTo>
                  <a:pt x="66" y="148"/>
                </a:lnTo>
                <a:lnTo>
                  <a:pt x="76" y="172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62" y="64"/>
                </a:lnTo>
                <a:lnTo>
                  <a:pt x="166" y="66"/>
                </a:lnTo>
                <a:lnTo>
                  <a:pt x="168" y="72"/>
                </a:lnTo>
                <a:lnTo>
                  <a:pt x="170" y="76"/>
                </a:lnTo>
                <a:lnTo>
                  <a:pt x="168" y="82"/>
                </a:lnTo>
                <a:lnTo>
                  <a:pt x="166" y="88"/>
                </a:lnTo>
                <a:lnTo>
                  <a:pt x="162" y="90"/>
                </a:lnTo>
                <a:lnTo>
                  <a:pt x="156" y="92"/>
                </a:lnTo>
                <a:lnTo>
                  <a:pt x="150" y="90"/>
                </a:lnTo>
                <a:lnTo>
                  <a:pt x="146" y="88"/>
                </a:lnTo>
                <a:lnTo>
                  <a:pt x="142" y="82"/>
                </a:lnTo>
                <a:lnTo>
                  <a:pt x="140" y="76"/>
                </a:lnTo>
                <a:lnTo>
                  <a:pt x="142" y="72"/>
                </a:lnTo>
                <a:lnTo>
                  <a:pt x="146" y="66"/>
                </a:lnTo>
                <a:lnTo>
                  <a:pt x="150" y="64"/>
                </a:lnTo>
                <a:lnTo>
                  <a:pt x="156" y="62"/>
                </a:lnTo>
                <a:close/>
                <a:moveTo>
                  <a:pt x="114" y="62"/>
                </a:moveTo>
                <a:lnTo>
                  <a:pt x="114" y="62"/>
                </a:lnTo>
                <a:lnTo>
                  <a:pt x="120" y="64"/>
                </a:lnTo>
                <a:lnTo>
                  <a:pt x="126" y="66"/>
                </a:lnTo>
                <a:lnTo>
                  <a:pt x="128" y="72"/>
                </a:lnTo>
                <a:lnTo>
                  <a:pt x="130" y="76"/>
                </a:lnTo>
                <a:lnTo>
                  <a:pt x="128" y="82"/>
                </a:lnTo>
                <a:lnTo>
                  <a:pt x="126" y="88"/>
                </a:lnTo>
                <a:lnTo>
                  <a:pt x="120" y="90"/>
                </a:lnTo>
                <a:lnTo>
                  <a:pt x="114" y="92"/>
                </a:lnTo>
                <a:lnTo>
                  <a:pt x="110" y="90"/>
                </a:lnTo>
                <a:lnTo>
                  <a:pt x="104" y="88"/>
                </a:lnTo>
                <a:lnTo>
                  <a:pt x="102" y="82"/>
                </a:lnTo>
                <a:lnTo>
                  <a:pt x="100" y="76"/>
                </a:lnTo>
                <a:lnTo>
                  <a:pt x="102" y="72"/>
                </a:lnTo>
                <a:lnTo>
                  <a:pt x="104" y="66"/>
                </a:lnTo>
                <a:lnTo>
                  <a:pt x="110" y="64"/>
                </a:lnTo>
                <a:lnTo>
                  <a:pt x="114" y="62"/>
                </a:lnTo>
                <a:close/>
                <a:moveTo>
                  <a:pt x="74" y="62"/>
                </a:moveTo>
                <a:lnTo>
                  <a:pt x="74" y="62"/>
                </a:lnTo>
                <a:lnTo>
                  <a:pt x="80" y="64"/>
                </a:lnTo>
                <a:lnTo>
                  <a:pt x="84" y="66"/>
                </a:lnTo>
                <a:lnTo>
                  <a:pt x="86" y="72"/>
                </a:lnTo>
                <a:lnTo>
                  <a:pt x="88" y="76"/>
                </a:lnTo>
                <a:lnTo>
                  <a:pt x="86" y="82"/>
                </a:lnTo>
                <a:lnTo>
                  <a:pt x="84" y="88"/>
                </a:lnTo>
                <a:lnTo>
                  <a:pt x="80" y="90"/>
                </a:lnTo>
                <a:lnTo>
                  <a:pt x="74" y="92"/>
                </a:lnTo>
                <a:lnTo>
                  <a:pt x="68" y="90"/>
                </a:lnTo>
                <a:lnTo>
                  <a:pt x="64" y="88"/>
                </a:lnTo>
                <a:lnTo>
                  <a:pt x="60" y="82"/>
                </a:lnTo>
                <a:lnTo>
                  <a:pt x="58" y="76"/>
                </a:lnTo>
                <a:lnTo>
                  <a:pt x="60" y="72"/>
                </a:lnTo>
                <a:lnTo>
                  <a:pt x="64" y="66"/>
                </a:lnTo>
                <a:lnTo>
                  <a:pt x="68" y="64"/>
                </a:lnTo>
                <a:lnTo>
                  <a:pt x="74" y="62"/>
                </a:lnTo>
                <a:close/>
                <a:moveTo>
                  <a:pt x="62" y="176"/>
                </a:moveTo>
                <a:lnTo>
                  <a:pt x="62" y="176"/>
                </a:lnTo>
                <a:lnTo>
                  <a:pt x="52" y="178"/>
                </a:lnTo>
                <a:lnTo>
                  <a:pt x="44" y="176"/>
                </a:lnTo>
                <a:lnTo>
                  <a:pt x="38" y="172"/>
                </a:lnTo>
                <a:lnTo>
                  <a:pt x="34" y="168"/>
                </a:lnTo>
                <a:lnTo>
                  <a:pt x="30" y="160"/>
                </a:lnTo>
                <a:lnTo>
                  <a:pt x="16" y="130"/>
                </a:lnTo>
                <a:lnTo>
                  <a:pt x="6" y="98"/>
                </a:lnTo>
                <a:lnTo>
                  <a:pt x="0" y="68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2" y="8"/>
                </a:lnTo>
                <a:lnTo>
                  <a:pt x="22" y="6"/>
                </a:lnTo>
                <a:lnTo>
                  <a:pt x="28" y="4"/>
                </a:lnTo>
                <a:lnTo>
                  <a:pt x="32" y="30"/>
                </a:lnTo>
                <a:lnTo>
                  <a:pt x="36" y="54"/>
                </a:lnTo>
                <a:lnTo>
                  <a:pt x="24" y="58"/>
                </a:lnTo>
                <a:lnTo>
                  <a:pt x="32" y="94"/>
                </a:lnTo>
                <a:lnTo>
                  <a:pt x="42" y="128"/>
                </a:lnTo>
                <a:lnTo>
                  <a:pt x="54" y="124"/>
                </a:lnTo>
                <a:lnTo>
                  <a:pt x="60" y="150"/>
                </a:lnTo>
                <a:lnTo>
                  <a:pt x="70" y="174"/>
                </a:lnTo>
                <a:lnTo>
                  <a:pt x="62" y="176"/>
                </a:lnTo>
                <a:close/>
                <a:moveTo>
                  <a:pt x="44" y="54"/>
                </a:moveTo>
                <a:lnTo>
                  <a:pt x="50" y="52"/>
                </a:lnTo>
                <a:lnTo>
                  <a:pt x="52" y="42"/>
                </a:lnTo>
                <a:lnTo>
                  <a:pt x="50" y="28"/>
                </a:lnTo>
                <a:lnTo>
                  <a:pt x="48" y="12"/>
                </a:lnTo>
                <a:lnTo>
                  <a:pt x="44" y="0"/>
                </a:lnTo>
                <a:lnTo>
                  <a:pt x="36" y="2"/>
                </a:lnTo>
                <a:lnTo>
                  <a:pt x="38" y="30"/>
                </a:lnTo>
                <a:lnTo>
                  <a:pt x="4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6" name="Freeform 65"/>
          <p:cNvSpPr>
            <a:spLocks noEditPoints="1"/>
          </p:cNvSpPr>
          <p:nvPr/>
        </p:nvSpPr>
        <p:spPr bwMode="auto">
          <a:xfrm>
            <a:off x="893763" y="4398963"/>
            <a:ext cx="373062" cy="520700"/>
          </a:xfrm>
          <a:custGeom>
            <a:avLst/>
            <a:gdLst>
              <a:gd name="T0" fmla="*/ 2147483647 w 136"/>
              <a:gd name="T1" fmla="*/ 0 h 174"/>
              <a:gd name="T2" fmla="*/ 2147483647 w 136"/>
              <a:gd name="T3" fmla="*/ 0 h 174"/>
              <a:gd name="T4" fmla="*/ 2147483647 w 136"/>
              <a:gd name="T5" fmla="*/ 0 h 174"/>
              <a:gd name="T6" fmla="*/ 2147483647 w 136"/>
              <a:gd name="T7" fmla="*/ 2147483647 h 174"/>
              <a:gd name="T8" fmla="*/ 2147483647 w 136"/>
              <a:gd name="T9" fmla="*/ 2147483647 h 174"/>
              <a:gd name="T10" fmla="*/ 2147483647 w 136"/>
              <a:gd name="T11" fmla="*/ 2147483647 h 174"/>
              <a:gd name="T12" fmla="*/ 2147483647 w 136"/>
              <a:gd name="T13" fmla="*/ 2147483647 h 174"/>
              <a:gd name="T14" fmla="*/ 2147483647 w 136"/>
              <a:gd name="T15" fmla="*/ 2147483647 h 174"/>
              <a:gd name="T16" fmla="*/ 2147483647 w 136"/>
              <a:gd name="T17" fmla="*/ 2147483647 h 174"/>
              <a:gd name="T18" fmla="*/ 2147483647 w 136"/>
              <a:gd name="T19" fmla="*/ 2147483647 h 174"/>
              <a:gd name="T20" fmla="*/ 2147483647 w 136"/>
              <a:gd name="T21" fmla="*/ 2147483647 h 174"/>
              <a:gd name="T22" fmla="*/ 2147483647 w 136"/>
              <a:gd name="T23" fmla="*/ 2147483647 h 174"/>
              <a:gd name="T24" fmla="*/ 2147483647 w 136"/>
              <a:gd name="T25" fmla="*/ 2147483647 h 174"/>
              <a:gd name="T26" fmla="*/ 2147483647 w 136"/>
              <a:gd name="T27" fmla="*/ 2147483647 h 174"/>
              <a:gd name="T28" fmla="*/ 2147483647 w 136"/>
              <a:gd name="T29" fmla="*/ 2147483647 h 174"/>
              <a:gd name="T30" fmla="*/ 2147483647 w 136"/>
              <a:gd name="T31" fmla="*/ 2147483647 h 174"/>
              <a:gd name="T32" fmla="*/ 2147483647 w 136"/>
              <a:gd name="T33" fmla="*/ 2147483647 h 174"/>
              <a:gd name="T34" fmla="*/ 0 w 136"/>
              <a:gd name="T35" fmla="*/ 2147483647 h 174"/>
              <a:gd name="T36" fmla="*/ 0 w 136"/>
              <a:gd name="T37" fmla="*/ 2147483647 h 174"/>
              <a:gd name="T38" fmla="*/ 0 w 136"/>
              <a:gd name="T39" fmla="*/ 2147483647 h 174"/>
              <a:gd name="T40" fmla="*/ 0 w 136"/>
              <a:gd name="T41" fmla="*/ 2147483647 h 174"/>
              <a:gd name="T42" fmla="*/ 0 w 136"/>
              <a:gd name="T43" fmla="*/ 2147483647 h 174"/>
              <a:gd name="T44" fmla="*/ 2147483647 w 136"/>
              <a:gd name="T45" fmla="*/ 2147483647 h 174"/>
              <a:gd name="T46" fmla="*/ 2147483647 w 136"/>
              <a:gd name="T47" fmla="*/ 2147483647 h 174"/>
              <a:gd name="T48" fmla="*/ 2147483647 w 136"/>
              <a:gd name="T49" fmla="*/ 0 h 174"/>
              <a:gd name="T50" fmla="*/ 2147483647 w 136"/>
              <a:gd name="T51" fmla="*/ 0 h 174"/>
              <a:gd name="T52" fmla="*/ 2147483647 w 136"/>
              <a:gd name="T53" fmla="*/ 2147483647 h 174"/>
              <a:gd name="T54" fmla="*/ 2147483647 w 136"/>
              <a:gd name="T55" fmla="*/ 2147483647 h 174"/>
              <a:gd name="T56" fmla="*/ 2147483647 w 136"/>
              <a:gd name="T57" fmla="*/ 2147483647 h 174"/>
              <a:gd name="T58" fmla="*/ 2147483647 w 136"/>
              <a:gd name="T59" fmla="*/ 2147483647 h 174"/>
              <a:gd name="T60" fmla="*/ 2147483647 w 136"/>
              <a:gd name="T61" fmla="*/ 2147483647 h 174"/>
              <a:gd name="T62" fmla="*/ 2147483647 w 136"/>
              <a:gd name="T63" fmla="*/ 2147483647 h 174"/>
              <a:gd name="T64" fmla="*/ 2147483647 w 136"/>
              <a:gd name="T65" fmla="*/ 2147483647 h 174"/>
              <a:gd name="T66" fmla="*/ 2147483647 w 136"/>
              <a:gd name="T67" fmla="*/ 2147483647 h 174"/>
              <a:gd name="T68" fmla="*/ 2147483647 w 136"/>
              <a:gd name="T69" fmla="*/ 2147483647 h 174"/>
              <a:gd name="T70" fmla="*/ 2147483647 w 136"/>
              <a:gd name="T71" fmla="*/ 2147483647 h 174"/>
              <a:gd name="T72" fmla="*/ 2147483647 w 136"/>
              <a:gd name="T73" fmla="*/ 2147483647 h 174"/>
              <a:gd name="T74" fmla="*/ 2147483647 w 136"/>
              <a:gd name="T75" fmla="*/ 2147483647 h 174"/>
              <a:gd name="T76" fmla="*/ 2147483647 w 136"/>
              <a:gd name="T77" fmla="*/ 2147483647 h 174"/>
              <a:gd name="T78" fmla="*/ 2147483647 w 136"/>
              <a:gd name="T79" fmla="*/ 2147483647 h 174"/>
              <a:gd name="T80" fmla="*/ 2147483647 w 136"/>
              <a:gd name="T81" fmla="*/ 2147483647 h 174"/>
              <a:gd name="T82" fmla="*/ 2147483647 w 136"/>
              <a:gd name="T83" fmla="*/ 2147483647 h 174"/>
              <a:gd name="T84" fmla="*/ 2147483647 w 136"/>
              <a:gd name="T85" fmla="*/ 2147483647 h 174"/>
              <a:gd name="T86" fmla="*/ 2147483647 w 136"/>
              <a:gd name="T87" fmla="*/ 2147483647 h 174"/>
              <a:gd name="T88" fmla="*/ 2147483647 w 136"/>
              <a:gd name="T89" fmla="*/ 2147483647 h 174"/>
              <a:gd name="T90" fmla="*/ 2147483647 w 136"/>
              <a:gd name="T91" fmla="*/ 2147483647 h 174"/>
              <a:gd name="T92" fmla="*/ 2147483647 w 136"/>
              <a:gd name="T93" fmla="*/ 2147483647 h 174"/>
              <a:gd name="T94" fmla="*/ 2147483647 w 136"/>
              <a:gd name="T95" fmla="*/ 2147483647 h 174"/>
              <a:gd name="T96" fmla="*/ 2147483647 w 13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74">
                <a:moveTo>
                  <a:pt x="14" y="0"/>
                </a:moveTo>
                <a:lnTo>
                  <a:pt x="122" y="0"/>
                </a:lnTo>
                <a:lnTo>
                  <a:pt x="128" y="2"/>
                </a:lnTo>
                <a:lnTo>
                  <a:pt x="132" y="4"/>
                </a:lnTo>
                <a:lnTo>
                  <a:pt x="134" y="10"/>
                </a:lnTo>
                <a:lnTo>
                  <a:pt x="136" y="14"/>
                </a:lnTo>
                <a:lnTo>
                  <a:pt x="136" y="160"/>
                </a:lnTo>
                <a:lnTo>
                  <a:pt x="134" y="166"/>
                </a:lnTo>
                <a:lnTo>
                  <a:pt x="132" y="170"/>
                </a:lnTo>
                <a:lnTo>
                  <a:pt x="128" y="172"/>
                </a:lnTo>
                <a:lnTo>
                  <a:pt x="122" y="174"/>
                </a:lnTo>
                <a:lnTo>
                  <a:pt x="14" y="174"/>
                </a:lnTo>
                <a:lnTo>
                  <a:pt x="8" y="172"/>
                </a:lnTo>
                <a:lnTo>
                  <a:pt x="4" y="170"/>
                </a:lnTo>
                <a:lnTo>
                  <a:pt x="0" y="166"/>
                </a:lnTo>
                <a:lnTo>
                  <a:pt x="0" y="160"/>
                </a:lnTo>
                <a:lnTo>
                  <a:pt x="0" y="14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close/>
                <a:moveTo>
                  <a:pt x="20" y="24"/>
                </a:moveTo>
                <a:lnTo>
                  <a:pt x="20" y="144"/>
                </a:lnTo>
                <a:lnTo>
                  <a:pt x="118" y="144"/>
                </a:lnTo>
                <a:lnTo>
                  <a:pt x="118" y="24"/>
                </a:lnTo>
                <a:lnTo>
                  <a:pt x="20" y="24"/>
                </a:lnTo>
                <a:close/>
                <a:moveTo>
                  <a:pt x="62" y="150"/>
                </a:moveTo>
                <a:lnTo>
                  <a:pt x="62" y="164"/>
                </a:lnTo>
                <a:lnTo>
                  <a:pt x="76" y="164"/>
                </a:lnTo>
                <a:lnTo>
                  <a:pt x="76" y="150"/>
                </a:lnTo>
                <a:lnTo>
                  <a:pt x="62" y="150"/>
                </a:lnTo>
                <a:close/>
                <a:moveTo>
                  <a:pt x="84" y="154"/>
                </a:moveTo>
                <a:lnTo>
                  <a:pt x="84" y="160"/>
                </a:lnTo>
                <a:lnTo>
                  <a:pt x="102" y="160"/>
                </a:lnTo>
                <a:lnTo>
                  <a:pt x="102" y="154"/>
                </a:lnTo>
                <a:lnTo>
                  <a:pt x="84" y="154"/>
                </a:lnTo>
                <a:close/>
                <a:moveTo>
                  <a:pt x="34" y="154"/>
                </a:moveTo>
                <a:lnTo>
                  <a:pt x="34" y="160"/>
                </a:lnTo>
                <a:lnTo>
                  <a:pt x="52" y="160"/>
                </a:lnTo>
                <a:lnTo>
                  <a:pt x="52" y="154"/>
                </a:lnTo>
                <a:lnTo>
                  <a:pt x="34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7" name="Freeform 66"/>
          <p:cNvSpPr>
            <a:spLocks noEditPoints="1"/>
          </p:cNvSpPr>
          <p:nvPr/>
        </p:nvSpPr>
        <p:spPr bwMode="auto">
          <a:xfrm>
            <a:off x="844550" y="1095375"/>
            <a:ext cx="471488" cy="496888"/>
          </a:xfrm>
          <a:custGeom>
            <a:avLst/>
            <a:gdLst>
              <a:gd name="T0" fmla="*/ 2147483647 w 172"/>
              <a:gd name="T1" fmla="*/ 2147483647 h 166"/>
              <a:gd name="T2" fmla="*/ 2147483647 w 172"/>
              <a:gd name="T3" fmla="*/ 2147483647 h 166"/>
              <a:gd name="T4" fmla="*/ 2147483647 w 172"/>
              <a:gd name="T5" fmla="*/ 2147483647 h 166"/>
              <a:gd name="T6" fmla="*/ 2147483647 w 172"/>
              <a:gd name="T7" fmla="*/ 2147483647 h 166"/>
              <a:gd name="T8" fmla="*/ 2147483647 w 172"/>
              <a:gd name="T9" fmla="*/ 0 h 166"/>
              <a:gd name="T10" fmla="*/ 2147483647 w 172"/>
              <a:gd name="T11" fmla="*/ 0 h 166"/>
              <a:gd name="T12" fmla="*/ 2147483647 w 172"/>
              <a:gd name="T13" fmla="*/ 2147483647 h 166"/>
              <a:gd name="T14" fmla="*/ 2147483647 w 172"/>
              <a:gd name="T15" fmla="*/ 2147483647 h 166"/>
              <a:gd name="T16" fmla="*/ 2147483647 w 172"/>
              <a:gd name="T17" fmla="*/ 2147483647 h 166"/>
              <a:gd name="T18" fmla="*/ 2147483647 w 172"/>
              <a:gd name="T19" fmla="*/ 2147483647 h 166"/>
              <a:gd name="T20" fmla="*/ 2147483647 w 172"/>
              <a:gd name="T21" fmla="*/ 2147483647 h 166"/>
              <a:gd name="T22" fmla="*/ 2147483647 w 172"/>
              <a:gd name="T23" fmla="*/ 2147483647 h 166"/>
              <a:gd name="T24" fmla="*/ 2147483647 w 172"/>
              <a:gd name="T25" fmla="*/ 2147483647 h 166"/>
              <a:gd name="T26" fmla="*/ 2147483647 w 172"/>
              <a:gd name="T27" fmla="*/ 2147483647 h 166"/>
              <a:gd name="T28" fmla="*/ 2147483647 w 172"/>
              <a:gd name="T29" fmla="*/ 2147483647 h 166"/>
              <a:gd name="T30" fmla="*/ 2147483647 w 172"/>
              <a:gd name="T31" fmla="*/ 2147483647 h 166"/>
              <a:gd name="T32" fmla="*/ 2147483647 w 172"/>
              <a:gd name="T33" fmla="*/ 2147483647 h 166"/>
              <a:gd name="T34" fmla="*/ 2147483647 w 172"/>
              <a:gd name="T35" fmla="*/ 2147483647 h 166"/>
              <a:gd name="T36" fmla="*/ 2147483647 w 172"/>
              <a:gd name="T37" fmla="*/ 2147483647 h 166"/>
              <a:gd name="T38" fmla="*/ 2147483647 w 172"/>
              <a:gd name="T39" fmla="*/ 2147483647 h 166"/>
              <a:gd name="T40" fmla="*/ 2147483647 w 172"/>
              <a:gd name="T41" fmla="*/ 2147483647 h 166"/>
              <a:gd name="T42" fmla="*/ 2147483647 w 172"/>
              <a:gd name="T43" fmla="*/ 2147483647 h 166"/>
              <a:gd name="T44" fmla="*/ 2147483647 w 172"/>
              <a:gd name="T45" fmla="*/ 2147483647 h 166"/>
              <a:gd name="T46" fmla="*/ 2147483647 w 172"/>
              <a:gd name="T47" fmla="*/ 2147483647 h 166"/>
              <a:gd name="T48" fmla="*/ 2147483647 w 172"/>
              <a:gd name="T49" fmla="*/ 2147483647 h 166"/>
              <a:gd name="T50" fmla="*/ 2147483647 w 172"/>
              <a:gd name="T51" fmla="*/ 2147483647 h 166"/>
              <a:gd name="T52" fmla="*/ 0 w 172"/>
              <a:gd name="T53" fmla="*/ 2147483647 h 166"/>
              <a:gd name="T54" fmla="*/ 2147483647 w 172"/>
              <a:gd name="T55" fmla="*/ 2147483647 h 166"/>
              <a:gd name="T56" fmla="*/ 2147483647 w 172"/>
              <a:gd name="T57" fmla="*/ 2147483647 h 166"/>
              <a:gd name="T58" fmla="*/ 2147483647 w 172"/>
              <a:gd name="T59" fmla="*/ 2147483647 h 166"/>
              <a:gd name="T60" fmla="*/ 2147483647 w 172"/>
              <a:gd name="T61" fmla="*/ 2147483647 h 166"/>
              <a:gd name="T62" fmla="*/ 2147483647 w 172"/>
              <a:gd name="T63" fmla="*/ 2147483647 h 166"/>
              <a:gd name="T64" fmla="*/ 2147483647 w 172"/>
              <a:gd name="T65" fmla="*/ 2147483647 h 166"/>
              <a:gd name="T66" fmla="*/ 2147483647 w 172"/>
              <a:gd name="T67" fmla="*/ 2147483647 h 166"/>
              <a:gd name="T68" fmla="*/ 2147483647 w 172"/>
              <a:gd name="T69" fmla="*/ 0 h 16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2" h="166">
                <a:moveTo>
                  <a:pt x="56" y="84"/>
                </a:moveTo>
                <a:lnTo>
                  <a:pt x="56" y="124"/>
                </a:lnTo>
                <a:lnTo>
                  <a:pt x="34" y="124"/>
                </a:lnTo>
                <a:lnTo>
                  <a:pt x="76" y="166"/>
                </a:lnTo>
                <a:lnTo>
                  <a:pt x="118" y="124"/>
                </a:lnTo>
                <a:lnTo>
                  <a:pt x="98" y="124"/>
                </a:lnTo>
                <a:lnTo>
                  <a:pt x="98" y="84"/>
                </a:lnTo>
                <a:lnTo>
                  <a:pt x="56" y="84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6" y="6"/>
                </a:lnTo>
                <a:lnTo>
                  <a:pt x="102" y="12"/>
                </a:lnTo>
                <a:lnTo>
                  <a:pt x="108" y="16"/>
                </a:lnTo>
                <a:lnTo>
                  <a:pt x="112" y="24"/>
                </a:lnTo>
                <a:lnTo>
                  <a:pt x="114" y="30"/>
                </a:lnTo>
                <a:lnTo>
                  <a:pt x="116" y="38"/>
                </a:lnTo>
                <a:lnTo>
                  <a:pt x="128" y="36"/>
                </a:lnTo>
                <a:lnTo>
                  <a:pt x="138" y="38"/>
                </a:lnTo>
                <a:lnTo>
                  <a:pt x="146" y="40"/>
                </a:lnTo>
                <a:lnTo>
                  <a:pt x="154" y="42"/>
                </a:lnTo>
                <a:lnTo>
                  <a:pt x="160" y="48"/>
                </a:lnTo>
                <a:lnTo>
                  <a:pt x="166" y="52"/>
                </a:lnTo>
                <a:lnTo>
                  <a:pt x="170" y="60"/>
                </a:lnTo>
                <a:lnTo>
                  <a:pt x="172" y="66"/>
                </a:lnTo>
                <a:lnTo>
                  <a:pt x="172" y="74"/>
                </a:lnTo>
                <a:lnTo>
                  <a:pt x="172" y="80"/>
                </a:lnTo>
                <a:lnTo>
                  <a:pt x="170" y="88"/>
                </a:lnTo>
                <a:lnTo>
                  <a:pt x="166" y="94"/>
                </a:lnTo>
                <a:lnTo>
                  <a:pt x="160" y="100"/>
                </a:lnTo>
                <a:lnTo>
                  <a:pt x="154" y="104"/>
                </a:lnTo>
                <a:lnTo>
                  <a:pt x="148" y="108"/>
                </a:lnTo>
                <a:lnTo>
                  <a:pt x="140" y="110"/>
                </a:lnTo>
                <a:lnTo>
                  <a:pt x="132" y="112"/>
                </a:lnTo>
                <a:lnTo>
                  <a:pt x="110" y="112"/>
                </a:lnTo>
                <a:lnTo>
                  <a:pt x="110" y="70"/>
                </a:lnTo>
                <a:lnTo>
                  <a:pt x="42" y="70"/>
                </a:lnTo>
                <a:lnTo>
                  <a:pt x="42" y="112"/>
                </a:lnTo>
                <a:lnTo>
                  <a:pt x="40" y="112"/>
                </a:lnTo>
                <a:lnTo>
                  <a:pt x="32" y="110"/>
                </a:lnTo>
                <a:lnTo>
                  <a:pt x="24" y="108"/>
                </a:lnTo>
                <a:lnTo>
                  <a:pt x="18" y="104"/>
                </a:lnTo>
                <a:lnTo>
                  <a:pt x="12" y="100"/>
                </a:lnTo>
                <a:lnTo>
                  <a:pt x="8" y="94"/>
                </a:lnTo>
                <a:lnTo>
                  <a:pt x="4" y="88"/>
                </a:lnTo>
                <a:lnTo>
                  <a:pt x="2" y="80"/>
                </a:lnTo>
                <a:lnTo>
                  <a:pt x="0" y="74"/>
                </a:lnTo>
                <a:lnTo>
                  <a:pt x="2" y="62"/>
                </a:lnTo>
                <a:lnTo>
                  <a:pt x="8" y="52"/>
                </a:lnTo>
                <a:lnTo>
                  <a:pt x="16" y="44"/>
                </a:lnTo>
                <a:lnTo>
                  <a:pt x="28" y="38"/>
                </a:lnTo>
                <a:lnTo>
                  <a:pt x="28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8" y="6"/>
                </a:lnTo>
                <a:lnTo>
                  <a:pt x="54" y="4"/>
                </a:lnTo>
                <a:lnTo>
                  <a:pt x="62" y="0"/>
                </a:lnTo>
                <a:lnTo>
                  <a:pt x="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8" name="Freeform 67"/>
          <p:cNvSpPr>
            <a:spLocks noEditPoints="1"/>
          </p:cNvSpPr>
          <p:nvPr/>
        </p:nvSpPr>
        <p:spPr bwMode="auto">
          <a:xfrm>
            <a:off x="107950" y="3590925"/>
            <a:ext cx="406400" cy="473075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2147483647 h 158"/>
              <a:gd name="T6" fmla="*/ 2147483647 w 148"/>
              <a:gd name="T7" fmla="*/ 0 h 158"/>
              <a:gd name="T8" fmla="*/ 2147483647 w 148"/>
              <a:gd name="T9" fmla="*/ 0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0 w 148"/>
              <a:gd name="T39" fmla="*/ 2147483647 h 158"/>
              <a:gd name="T40" fmla="*/ 2147483647 w 148"/>
              <a:gd name="T41" fmla="*/ 2147483647 h 158"/>
              <a:gd name="T42" fmla="*/ 2147483647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8" h="158">
                <a:moveTo>
                  <a:pt x="10" y="10"/>
                </a:moveTo>
                <a:lnTo>
                  <a:pt x="10" y="10"/>
                </a:lnTo>
                <a:lnTo>
                  <a:pt x="24" y="10"/>
                </a:lnTo>
                <a:lnTo>
                  <a:pt x="40" y="8"/>
                </a:lnTo>
                <a:lnTo>
                  <a:pt x="56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10"/>
                </a:lnTo>
                <a:lnTo>
                  <a:pt x="148" y="8"/>
                </a:lnTo>
                <a:lnTo>
                  <a:pt x="148" y="20"/>
                </a:lnTo>
                <a:lnTo>
                  <a:pt x="146" y="52"/>
                </a:lnTo>
                <a:lnTo>
                  <a:pt x="142" y="80"/>
                </a:lnTo>
                <a:lnTo>
                  <a:pt x="134" y="102"/>
                </a:lnTo>
                <a:lnTo>
                  <a:pt x="126" y="120"/>
                </a:lnTo>
                <a:lnTo>
                  <a:pt x="116" y="134"/>
                </a:lnTo>
                <a:lnTo>
                  <a:pt x="104" y="144"/>
                </a:lnTo>
                <a:lnTo>
                  <a:pt x="90" y="152"/>
                </a:lnTo>
                <a:lnTo>
                  <a:pt x="76" y="158"/>
                </a:lnTo>
                <a:lnTo>
                  <a:pt x="74" y="158"/>
                </a:lnTo>
                <a:lnTo>
                  <a:pt x="72" y="158"/>
                </a:lnTo>
                <a:lnTo>
                  <a:pt x="58" y="152"/>
                </a:lnTo>
                <a:lnTo>
                  <a:pt x="44" y="144"/>
                </a:lnTo>
                <a:lnTo>
                  <a:pt x="32" y="134"/>
                </a:lnTo>
                <a:lnTo>
                  <a:pt x="22" y="120"/>
                </a:lnTo>
                <a:lnTo>
                  <a:pt x="12" y="102"/>
                </a:lnTo>
                <a:lnTo>
                  <a:pt x="6" y="80"/>
                </a:lnTo>
                <a:lnTo>
                  <a:pt x="2" y="52"/>
                </a:lnTo>
                <a:lnTo>
                  <a:pt x="0" y="20"/>
                </a:lnTo>
                <a:lnTo>
                  <a:pt x="0" y="8"/>
                </a:lnTo>
                <a:lnTo>
                  <a:pt x="10" y="10"/>
                </a:lnTo>
                <a:close/>
                <a:moveTo>
                  <a:pt x="74" y="80"/>
                </a:moveTo>
                <a:lnTo>
                  <a:pt x="122" y="80"/>
                </a:lnTo>
                <a:lnTo>
                  <a:pt x="126" y="58"/>
                </a:lnTo>
                <a:lnTo>
                  <a:pt x="130" y="30"/>
                </a:lnTo>
                <a:lnTo>
                  <a:pt x="106" y="28"/>
                </a:lnTo>
                <a:lnTo>
                  <a:pt x="90" y="26"/>
                </a:lnTo>
                <a:lnTo>
                  <a:pt x="74" y="20"/>
                </a:lnTo>
                <a:lnTo>
                  <a:pt x="74" y="80"/>
                </a:lnTo>
                <a:close/>
                <a:moveTo>
                  <a:pt x="74" y="138"/>
                </a:moveTo>
                <a:lnTo>
                  <a:pt x="74" y="80"/>
                </a:lnTo>
                <a:lnTo>
                  <a:pt x="26" y="80"/>
                </a:lnTo>
                <a:lnTo>
                  <a:pt x="30" y="96"/>
                </a:lnTo>
                <a:lnTo>
                  <a:pt x="36" y="108"/>
                </a:lnTo>
                <a:lnTo>
                  <a:pt x="44" y="120"/>
                </a:lnTo>
                <a:lnTo>
                  <a:pt x="54" y="128"/>
                </a:lnTo>
                <a:lnTo>
                  <a:pt x="64" y="134"/>
                </a:lnTo>
                <a:lnTo>
                  <a:pt x="74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9" name="Freeform 68"/>
          <p:cNvSpPr>
            <a:spLocks noEditPoints="1"/>
          </p:cNvSpPr>
          <p:nvPr/>
        </p:nvSpPr>
        <p:spPr bwMode="auto">
          <a:xfrm>
            <a:off x="1695450" y="1082675"/>
            <a:ext cx="346075" cy="515938"/>
          </a:xfrm>
          <a:custGeom>
            <a:avLst/>
            <a:gdLst>
              <a:gd name="T0" fmla="*/ 2147483647 w 126"/>
              <a:gd name="T1" fmla="*/ 0 h 172"/>
              <a:gd name="T2" fmla="*/ 2147483647 w 126"/>
              <a:gd name="T3" fmla="*/ 2147483647 h 172"/>
              <a:gd name="T4" fmla="*/ 2147483647 w 126"/>
              <a:gd name="T5" fmla="*/ 2147483647 h 172"/>
              <a:gd name="T6" fmla="*/ 2147483647 w 126"/>
              <a:gd name="T7" fmla="*/ 0 h 172"/>
              <a:gd name="T8" fmla="*/ 2147483647 w 126"/>
              <a:gd name="T9" fmla="*/ 0 h 172"/>
              <a:gd name="T10" fmla="*/ 2147483647 w 126"/>
              <a:gd name="T11" fmla="*/ 0 h 172"/>
              <a:gd name="T12" fmla="*/ 2147483647 w 126"/>
              <a:gd name="T13" fmla="*/ 2147483647 h 172"/>
              <a:gd name="T14" fmla="*/ 2147483647 w 126"/>
              <a:gd name="T15" fmla="*/ 2147483647 h 172"/>
              <a:gd name="T16" fmla="*/ 2147483647 w 126"/>
              <a:gd name="T17" fmla="*/ 2147483647 h 172"/>
              <a:gd name="T18" fmla="*/ 2147483647 w 126"/>
              <a:gd name="T19" fmla="*/ 2147483647 h 172"/>
              <a:gd name="T20" fmla="*/ 2147483647 w 126"/>
              <a:gd name="T21" fmla="*/ 2147483647 h 172"/>
              <a:gd name="T22" fmla="*/ 2147483647 w 126"/>
              <a:gd name="T23" fmla="*/ 2147483647 h 172"/>
              <a:gd name="T24" fmla="*/ 2147483647 w 126"/>
              <a:gd name="T25" fmla="*/ 2147483647 h 172"/>
              <a:gd name="T26" fmla="*/ 2147483647 w 126"/>
              <a:gd name="T27" fmla="*/ 2147483647 h 172"/>
              <a:gd name="T28" fmla="*/ 0 w 126"/>
              <a:gd name="T29" fmla="*/ 2147483647 h 172"/>
              <a:gd name="T30" fmla="*/ 2147483647 w 126"/>
              <a:gd name="T31" fmla="*/ 2147483647 h 172"/>
              <a:gd name="T32" fmla="*/ 2147483647 w 126"/>
              <a:gd name="T33" fmla="*/ 2147483647 h 172"/>
              <a:gd name="T34" fmla="*/ 2147483647 w 126"/>
              <a:gd name="T35" fmla="*/ 2147483647 h 172"/>
              <a:gd name="T36" fmla="*/ 2147483647 w 126"/>
              <a:gd name="T37" fmla="*/ 2147483647 h 172"/>
              <a:gd name="T38" fmla="*/ 2147483647 w 126"/>
              <a:gd name="T39" fmla="*/ 2147483647 h 1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6" h="172">
                <a:moveTo>
                  <a:pt x="30" y="0"/>
                </a:moveTo>
                <a:lnTo>
                  <a:pt x="30" y="24"/>
                </a:lnTo>
                <a:lnTo>
                  <a:pt x="94" y="24"/>
                </a:lnTo>
                <a:lnTo>
                  <a:pt x="94" y="0"/>
                </a:lnTo>
                <a:lnTo>
                  <a:pt x="30" y="0"/>
                </a:lnTo>
                <a:close/>
                <a:moveTo>
                  <a:pt x="30" y="38"/>
                </a:moveTo>
                <a:lnTo>
                  <a:pt x="30" y="50"/>
                </a:lnTo>
                <a:lnTo>
                  <a:pt x="94" y="50"/>
                </a:lnTo>
                <a:lnTo>
                  <a:pt x="94" y="38"/>
                </a:lnTo>
                <a:lnTo>
                  <a:pt x="30" y="38"/>
                </a:lnTo>
                <a:close/>
                <a:moveTo>
                  <a:pt x="30" y="58"/>
                </a:moveTo>
                <a:lnTo>
                  <a:pt x="30" y="108"/>
                </a:lnTo>
                <a:lnTo>
                  <a:pt x="0" y="108"/>
                </a:lnTo>
                <a:lnTo>
                  <a:pt x="62" y="172"/>
                </a:lnTo>
                <a:lnTo>
                  <a:pt x="126" y="108"/>
                </a:lnTo>
                <a:lnTo>
                  <a:pt x="94" y="108"/>
                </a:lnTo>
                <a:lnTo>
                  <a:pt x="94" y="58"/>
                </a:lnTo>
                <a:lnTo>
                  <a:pt x="3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0" name="Freeform 69"/>
          <p:cNvSpPr>
            <a:spLocks noEditPoints="1"/>
          </p:cNvSpPr>
          <p:nvPr/>
        </p:nvSpPr>
        <p:spPr bwMode="auto">
          <a:xfrm>
            <a:off x="7002463" y="298450"/>
            <a:ext cx="488950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1" name="Freeform 70"/>
          <p:cNvSpPr>
            <a:spLocks noEditPoints="1"/>
          </p:cNvSpPr>
          <p:nvPr/>
        </p:nvSpPr>
        <p:spPr bwMode="auto">
          <a:xfrm>
            <a:off x="5481638" y="257175"/>
            <a:ext cx="449262" cy="484188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2" name="Freeform 71"/>
          <p:cNvSpPr>
            <a:spLocks noEditPoints="1"/>
          </p:cNvSpPr>
          <p:nvPr/>
        </p:nvSpPr>
        <p:spPr bwMode="auto">
          <a:xfrm>
            <a:off x="3952875" y="250825"/>
            <a:ext cx="461963" cy="382588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3" name="Freeform 72"/>
          <p:cNvSpPr>
            <a:spLocks/>
          </p:cNvSpPr>
          <p:nvPr/>
        </p:nvSpPr>
        <p:spPr bwMode="auto">
          <a:xfrm>
            <a:off x="4064000" y="604838"/>
            <a:ext cx="246063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4" name="Freeform 73"/>
          <p:cNvSpPr>
            <a:spLocks/>
          </p:cNvSpPr>
          <p:nvPr/>
        </p:nvSpPr>
        <p:spPr bwMode="auto">
          <a:xfrm>
            <a:off x="4086225" y="382588"/>
            <a:ext cx="185738" cy="120650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5" name="Freeform 74"/>
          <p:cNvSpPr>
            <a:spLocks/>
          </p:cNvSpPr>
          <p:nvPr/>
        </p:nvSpPr>
        <p:spPr bwMode="auto">
          <a:xfrm>
            <a:off x="2425700" y="1071563"/>
            <a:ext cx="450850" cy="496887"/>
          </a:xfrm>
          <a:custGeom>
            <a:avLst/>
            <a:gdLst>
              <a:gd name="T0" fmla="*/ 2147483647 w 164"/>
              <a:gd name="T1" fmla="*/ 2147483647 h 166"/>
              <a:gd name="T2" fmla="*/ 2147483647 w 164"/>
              <a:gd name="T3" fmla="*/ 2147483647 h 166"/>
              <a:gd name="T4" fmla="*/ 2147483647 w 164"/>
              <a:gd name="T5" fmla="*/ 2147483647 h 166"/>
              <a:gd name="T6" fmla="*/ 2147483647 w 164"/>
              <a:gd name="T7" fmla="*/ 2147483647 h 166"/>
              <a:gd name="T8" fmla="*/ 2147483647 w 164"/>
              <a:gd name="T9" fmla="*/ 2147483647 h 166"/>
              <a:gd name="T10" fmla="*/ 2147483647 w 164"/>
              <a:gd name="T11" fmla="*/ 2147483647 h 166"/>
              <a:gd name="T12" fmla="*/ 2147483647 w 164"/>
              <a:gd name="T13" fmla="*/ 2147483647 h 166"/>
              <a:gd name="T14" fmla="*/ 2147483647 w 164"/>
              <a:gd name="T15" fmla="*/ 2147483647 h 166"/>
              <a:gd name="T16" fmla="*/ 2147483647 w 164"/>
              <a:gd name="T17" fmla="*/ 2147483647 h 166"/>
              <a:gd name="T18" fmla="*/ 2147483647 w 164"/>
              <a:gd name="T19" fmla="*/ 2147483647 h 166"/>
              <a:gd name="T20" fmla="*/ 2147483647 w 164"/>
              <a:gd name="T21" fmla="*/ 2147483647 h 166"/>
              <a:gd name="T22" fmla="*/ 2147483647 w 164"/>
              <a:gd name="T23" fmla="*/ 2147483647 h 166"/>
              <a:gd name="T24" fmla="*/ 2147483647 w 164"/>
              <a:gd name="T25" fmla="*/ 2147483647 h 166"/>
              <a:gd name="T26" fmla="*/ 2147483647 w 164"/>
              <a:gd name="T27" fmla="*/ 2147483647 h 166"/>
              <a:gd name="T28" fmla="*/ 2147483647 w 164"/>
              <a:gd name="T29" fmla="*/ 2147483647 h 166"/>
              <a:gd name="T30" fmla="*/ 0 w 164"/>
              <a:gd name="T31" fmla="*/ 2147483647 h 166"/>
              <a:gd name="T32" fmla="*/ 0 w 164"/>
              <a:gd name="T33" fmla="*/ 2147483647 h 166"/>
              <a:gd name="T34" fmla="*/ 2147483647 w 164"/>
              <a:gd name="T35" fmla="*/ 2147483647 h 166"/>
              <a:gd name="T36" fmla="*/ 2147483647 w 164"/>
              <a:gd name="T37" fmla="*/ 2147483647 h 166"/>
              <a:gd name="T38" fmla="*/ 2147483647 w 164"/>
              <a:gd name="T39" fmla="*/ 2147483647 h 166"/>
              <a:gd name="T40" fmla="*/ 2147483647 w 164"/>
              <a:gd name="T41" fmla="*/ 0 h 166"/>
              <a:gd name="T42" fmla="*/ 2147483647 w 164"/>
              <a:gd name="T43" fmla="*/ 0 h 166"/>
              <a:gd name="T44" fmla="*/ 2147483647 w 164"/>
              <a:gd name="T45" fmla="*/ 2147483647 h 166"/>
              <a:gd name="T46" fmla="*/ 2147483647 w 164"/>
              <a:gd name="T47" fmla="*/ 2147483647 h 166"/>
              <a:gd name="T48" fmla="*/ 2147483647 w 164"/>
              <a:gd name="T49" fmla="*/ 2147483647 h 166"/>
              <a:gd name="T50" fmla="*/ 2147483647 w 164"/>
              <a:gd name="T51" fmla="*/ 2147483647 h 166"/>
              <a:gd name="T52" fmla="*/ 2147483647 w 164"/>
              <a:gd name="T53" fmla="*/ 2147483647 h 166"/>
              <a:gd name="T54" fmla="*/ 2147483647 w 164"/>
              <a:gd name="T55" fmla="*/ 2147483647 h 166"/>
              <a:gd name="T56" fmla="*/ 2147483647 w 164"/>
              <a:gd name="T57" fmla="*/ 2147483647 h 166"/>
              <a:gd name="T58" fmla="*/ 2147483647 w 164"/>
              <a:gd name="T59" fmla="*/ 2147483647 h 1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6">
                <a:moveTo>
                  <a:pt x="158" y="58"/>
                </a:moveTo>
                <a:lnTo>
                  <a:pt x="162" y="84"/>
                </a:lnTo>
                <a:lnTo>
                  <a:pt x="156" y="90"/>
                </a:lnTo>
                <a:lnTo>
                  <a:pt x="164" y="98"/>
                </a:lnTo>
                <a:lnTo>
                  <a:pt x="162" y="112"/>
                </a:lnTo>
                <a:lnTo>
                  <a:pt x="154" y="114"/>
                </a:lnTo>
                <a:lnTo>
                  <a:pt x="160" y="120"/>
                </a:lnTo>
                <a:lnTo>
                  <a:pt x="158" y="136"/>
                </a:lnTo>
                <a:lnTo>
                  <a:pt x="150" y="138"/>
                </a:lnTo>
                <a:lnTo>
                  <a:pt x="156" y="144"/>
                </a:lnTo>
                <a:lnTo>
                  <a:pt x="152" y="162"/>
                </a:lnTo>
                <a:lnTo>
                  <a:pt x="142" y="166"/>
                </a:lnTo>
                <a:lnTo>
                  <a:pt x="60" y="144"/>
                </a:lnTo>
                <a:lnTo>
                  <a:pt x="40" y="144"/>
                </a:lnTo>
                <a:lnTo>
                  <a:pt x="40" y="154"/>
                </a:lnTo>
                <a:lnTo>
                  <a:pt x="0" y="154"/>
                </a:lnTo>
                <a:lnTo>
                  <a:pt x="0" y="52"/>
                </a:lnTo>
                <a:lnTo>
                  <a:pt x="40" y="52"/>
                </a:lnTo>
                <a:lnTo>
                  <a:pt x="40" y="68"/>
                </a:lnTo>
                <a:lnTo>
                  <a:pt x="56" y="66"/>
                </a:lnTo>
                <a:lnTo>
                  <a:pt x="120" y="0"/>
                </a:lnTo>
                <a:lnTo>
                  <a:pt x="130" y="8"/>
                </a:lnTo>
                <a:lnTo>
                  <a:pt x="134" y="18"/>
                </a:lnTo>
                <a:lnTo>
                  <a:pt x="134" y="26"/>
                </a:lnTo>
                <a:lnTo>
                  <a:pt x="132" y="34"/>
                </a:lnTo>
                <a:lnTo>
                  <a:pt x="126" y="42"/>
                </a:lnTo>
                <a:lnTo>
                  <a:pt x="118" y="48"/>
                </a:lnTo>
                <a:lnTo>
                  <a:pt x="102" y="62"/>
                </a:lnTo>
                <a:lnTo>
                  <a:pt x="158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6" name="Freeform 75"/>
          <p:cNvSpPr>
            <a:spLocks/>
          </p:cNvSpPr>
          <p:nvPr/>
        </p:nvSpPr>
        <p:spPr bwMode="auto">
          <a:xfrm>
            <a:off x="3173413" y="274638"/>
            <a:ext cx="450850" cy="490537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7" name="Freeform 76"/>
          <p:cNvSpPr>
            <a:spLocks noEditPoints="1"/>
          </p:cNvSpPr>
          <p:nvPr/>
        </p:nvSpPr>
        <p:spPr bwMode="auto">
          <a:xfrm>
            <a:off x="2420938" y="5248275"/>
            <a:ext cx="444500" cy="485775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0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62">
                <a:moveTo>
                  <a:pt x="82" y="0"/>
                </a:moveTo>
                <a:lnTo>
                  <a:pt x="82" y="0"/>
                </a:lnTo>
                <a:lnTo>
                  <a:pt x="98" y="2"/>
                </a:lnTo>
                <a:lnTo>
                  <a:pt x="112" y="6"/>
                </a:lnTo>
                <a:lnTo>
                  <a:pt x="126" y="14"/>
                </a:lnTo>
                <a:lnTo>
                  <a:pt x="138" y="24"/>
                </a:lnTo>
                <a:lnTo>
                  <a:pt x="148" y="36"/>
                </a:lnTo>
                <a:lnTo>
                  <a:pt x="156" y="50"/>
                </a:lnTo>
                <a:lnTo>
                  <a:pt x="160" y="64"/>
                </a:lnTo>
                <a:lnTo>
                  <a:pt x="162" y="82"/>
                </a:lnTo>
                <a:lnTo>
                  <a:pt x="160" y="98"/>
                </a:lnTo>
                <a:lnTo>
                  <a:pt x="156" y="112"/>
                </a:lnTo>
                <a:lnTo>
                  <a:pt x="148" y="126"/>
                </a:lnTo>
                <a:lnTo>
                  <a:pt x="138" y="138"/>
                </a:lnTo>
                <a:lnTo>
                  <a:pt x="126" y="148"/>
                </a:lnTo>
                <a:lnTo>
                  <a:pt x="112" y="156"/>
                </a:lnTo>
                <a:lnTo>
                  <a:pt x="98" y="160"/>
                </a:lnTo>
                <a:lnTo>
                  <a:pt x="82" y="162"/>
                </a:lnTo>
                <a:lnTo>
                  <a:pt x="66" y="160"/>
                </a:lnTo>
                <a:lnTo>
                  <a:pt x="50" y="156"/>
                </a:lnTo>
                <a:lnTo>
                  <a:pt x="36" y="148"/>
                </a:lnTo>
                <a:lnTo>
                  <a:pt x="24" y="138"/>
                </a:lnTo>
                <a:lnTo>
                  <a:pt x="14" y="126"/>
                </a:lnTo>
                <a:lnTo>
                  <a:pt x="6" y="112"/>
                </a:lnTo>
                <a:lnTo>
                  <a:pt x="2" y="98"/>
                </a:lnTo>
                <a:lnTo>
                  <a:pt x="0" y="82"/>
                </a:lnTo>
                <a:lnTo>
                  <a:pt x="2" y="64"/>
                </a:lnTo>
                <a:lnTo>
                  <a:pt x="6" y="50"/>
                </a:lnTo>
                <a:lnTo>
                  <a:pt x="14" y="36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6" y="2"/>
                </a:lnTo>
                <a:lnTo>
                  <a:pt x="82" y="0"/>
                </a:lnTo>
                <a:close/>
                <a:moveTo>
                  <a:pt x="78" y="108"/>
                </a:moveTo>
                <a:lnTo>
                  <a:pt x="78" y="108"/>
                </a:lnTo>
                <a:lnTo>
                  <a:pt x="72" y="104"/>
                </a:lnTo>
                <a:lnTo>
                  <a:pt x="68" y="96"/>
                </a:lnTo>
                <a:lnTo>
                  <a:pt x="52" y="98"/>
                </a:lnTo>
                <a:lnTo>
                  <a:pt x="54" y="108"/>
                </a:lnTo>
                <a:lnTo>
                  <a:pt x="60" y="116"/>
                </a:lnTo>
                <a:lnTo>
                  <a:pt x="68" y="122"/>
                </a:lnTo>
                <a:lnTo>
                  <a:pt x="78" y="124"/>
                </a:lnTo>
                <a:lnTo>
                  <a:pt x="78" y="134"/>
                </a:lnTo>
                <a:lnTo>
                  <a:pt x="86" y="134"/>
                </a:lnTo>
                <a:lnTo>
                  <a:pt x="86" y="124"/>
                </a:lnTo>
                <a:lnTo>
                  <a:pt x="98" y="120"/>
                </a:lnTo>
                <a:lnTo>
                  <a:pt x="106" y="114"/>
                </a:lnTo>
                <a:lnTo>
                  <a:pt x="110" y="106"/>
                </a:lnTo>
                <a:lnTo>
                  <a:pt x="112" y="96"/>
                </a:lnTo>
                <a:lnTo>
                  <a:pt x="110" y="86"/>
                </a:lnTo>
                <a:lnTo>
                  <a:pt x="106" y="78"/>
                </a:lnTo>
                <a:lnTo>
                  <a:pt x="98" y="74"/>
                </a:lnTo>
                <a:lnTo>
                  <a:pt x="86" y="68"/>
                </a:lnTo>
                <a:lnTo>
                  <a:pt x="86" y="44"/>
                </a:lnTo>
                <a:lnTo>
                  <a:pt x="92" y="48"/>
                </a:lnTo>
                <a:lnTo>
                  <a:pt x="94" y="54"/>
                </a:lnTo>
                <a:lnTo>
                  <a:pt x="110" y="52"/>
                </a:lnTo>
                <a:lnTo>
                  <a:pt x="106" y="44"/>
                </a:lnTo>
                <a:lnTo>
                  <a:pt x="102" y="38"/>
                </a:lnTo>
                <a:lnTo>
                  <a:pt x="96" y="34"/>
                </a:lnTo>
                <a:lnTo>
                  <a:pt x="86" y="30"/>
                </a:lnTo>
                <a:lnTo>
                  <a:pt x="86" y="24"/>
                </a:lnTo>
                <a:lnTo>
                  <a:pt x="78" y="24"/>
                </a:lnTo>
                <a:lnTo>
                  <a:pt x="78" y="30"/>
                </a:lnTo>
                <a:lnTo>
                  <a:pt x="68" y="34"/>
                </a:lnTo>
                <a:lnTo>
                  <a:pt x="60" y="38"/>
                </a:lnTo>
                <a:lnTo>
                  <a:pt x="56" y="46"/>
                </a:lnTo>
                <a:lnTo>
                  <a:pt x="54" y="56"/>
                </a:lnTo>
                <a:lnTo>
                  <a:pt x="56" y="64"/>
                </a:lnTo>
                <a:lnTo>
                  <a:pt x="60" y="72"/>
                </a:lnTo>
                <a:lnTo>
                  <a:pt x="66" y="78"/>
                </a:lnTo>
                <a:lnTo>
                  <a:pt x="78" y="84"/>
                </a:lnTo>
                <a:lnTo>
                  <a:pt x="78" y="108"/>
                </a:lnTo>
                <a:close/>
                <a:moveTo>
                  <a:pt x="78" y="44"/>
                </a:moveTo>
                <a:lnTo>
                  <a:pt x="78" y="44"/>
                </a:lnTo>
                <a:lnTo>
                  <a:pt x="72" y="48"/>
                </a:lnTo>
                <a:lnTo>
                  <a:pt x="70" y="56"/>
                </a:lnTo>
                <a:lnTo>
                  <a:pt x="72" y="62"/>
                </a:lnTo>
                <a:lnTo>
                  <a:pt x="78" y="66"/>
                </a:lnTo>
                <a:lnTo>
                  <a:pt x="78" y="44"/>
                </a:lnTo>
                <a:close/>
                <a:moveTo>
                  <a:pt x="86" y="110"/>
                </a:moveTo>
                <a:lnTo>
                  <a:pt x="86" y="110"/>
                </a:lnTo>
                <a:lnTo>
                  <a:pt x="90" y="108"/>
                </a:lnTo>
                <a:lnTo>
                  <a:pt x="94" y="106"/>
                </a:lnTo>
                <a:lnTo>
                  <a:pt x="96" y="102"/>
                </a:lnTo>
                <a:lnTo>
                  <a:pt x="96" y="98"/>
                </a:lnTo>
                <a:lnTo>
                  <a:pt x="96" y="94"/>
                </a:lnTo>
                <a:lnTo>
                  <a:pt x="94" y="90"/>
                </a:lnTo>
                <a:lnTo>
                  <a:pt x="92" y="88"/>
                </a:lnTo>
                <a:lnTo>
                  <a:pt x="86" y="86"/>
                </a:lnTo>
                <a:lnTo>
                  <a:pt x="86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8" name="Freeform 77"/>
          <p:cNvSpPr>
            <a:spLocks noEditPoints="1"/>
          </p:cNvSpPr>
          <p:nvPr/>
        </p:nvSpPr>
        <p:spPr bwMode="auto">
          <a:xfrm>
            <a:off x="96838" y="6092825"/>
            <a:ext cx="439737" cy="473075"/>
          </a:xfrm>
          <a:custGeom>
            <a:avLst/>
            <a:gdLst>
              <a:gd name="T0" fmla="*/ 2147483647 w 160"/>
              <a:gd name="T1" fmla="*/ 2147483647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2147483647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2147483647 h 158"/>
              <a:gd name="T36" fmla="*/ 2147483647 w 160"/>
              <a:gd name="T37" fmla="*/ 2147483647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0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58">
                <a:moveTo>
                  <a:pt x="118" y="24"/>
                </a:moveTo>
                <a:lnTo>
                  <a:pt x="118" y="24"/>
                </a:lnTo>
                <a:lnTo>
                  <a:pt x="128" y="32"/>
                </a:lnTo>
                <a:lnTo>
                  <a:pt x="140" y="26"/>
                </a:lnTo>
                <a:lnTo>
                  <a:pt x="146" y="34"/>
                </a:lnTo>
                <a:lnTo>
                  <a:pt x="150" y="42"/>
                </a:lnTo>
                <a:lnTo>
                  <a:pt x="140" y="50"/>
                </a:lnTo>
                <a:lnTo>
                  <a:pt x="142" y="56"/>
                </a:lnTo>
                <a:lnTo>
                  <a:pt x="144" y="62"/>
                </a:lnTo>
                <a:lnTo>
                  <a:pt x="158" y="62"/>
                </a:lnTo>
                <a:lnTo>
                  <a:pt x="160" y="72"/>
                </a:lnTo>
                <a:lnTo>
                  <a:pt x="160" y="82"/>
                </a:lnTo>
                <a:lnTo>
                  <a:pt x="148" y="84"/>
                </a:lnTo>
                <a:lnTo>
                  <a:pt x="144" y="96"/>
                </a:lnTo>
                <a:lnTo>
                  <a:pt x="156" y="104"/>
                </a:lnTo>
                <a:lnTo>
                  <a:pt x="154" y="112"/>
                </a:lnTo>
                <a:lnTo>
                  <a:pt x="148" y="120"/>
                </a:lnTo>
                <a:lnTo>
                  <a:pt x="136" y="116"/>
                </a:lnTo>
                <a:lnTo>
                  <a:pt x="128" y="126"/>
                </a:lnTo>
                <a:lnTo>
                  <a:pt x="134" y="138"/>
                </a:lnTo>
                <a:lnTo>
                  <a:pt x="126" y="144"/>
                </a:lnTo>
                <a:lnTo>
                  <a:pt x="118" y="150"/>
                </a:lnTo>
                <a:lnTo>
                  <a:pt x="110" y="140"/>
                </a:lnTo>
                <a:lnTo>
                  <a:pt x="104" y="142"/>
                </a:lnTo>
                <a:lnTo>
                  <a:pt x="98" y="144"/>
                </a:lnTo>
                <a:lnTo>
                  <a:pt x="98" y="156"/>
                </a:lnTo>
                <a:lnTo>
                  <a:pt x="88" y="158"/>
                </a:lnTo>
                <a:lnTo>
                  <a:pt x="78" y="158"/>
                </a:lnTo>
                <a:lnTo>
                  <a:pt x="76" y="146"/>
                </a:lnTo>
                <a:lnTo>
                  <a:pt x="64" y="144"/>
                </a:lnTo>
                <a:lnTo>
                  <a:pt x="56" y="154"/>
                </a:lnTo>
                <a:lnTo>
                  <a:pt x="48" y="152"/>
                </a:lnTo>
                <a:lnTo>
                  <a:pt x="40" y="146"/>
                </a:lnTo>
                <a:lnTo>
                  <a:pt x="44" y="134"/>
                </a:lnTo>
                <a:lnTo>
                  <a:pt x="34" y="126"/>
                </a:lnTo>
                <a:lnTo>
                  <a:pt x="22" y="132"/>
                </a:lnTo>
                <a:lnTo>
                  <a:pt x="16" y="126"/>
                </a:lnTo>
                <a:lnTo>
                  <a:pt x="10" y="118"/>
                </a:lnTo>
                <a:lnTo>
                  <a:pt x="20" y="108"/>
                </a:lnTo>
                <a:lnTo>
                  <a:pt x="18" y="102"/>
                </a:lnTo>
                <a:lnTo>
                  <a:pt x="16" y="96"/>
                </a:lnTo>
                <a:lnTo>
                  <a:pt x="4" y="96"/>
                </a:lnTo>
                <a:lnTo>
                  <a:pt x="0" y="86"/>
                </a:lnTo>
                <a:lnTo>
                  <a:pt x="2" y="78"/>
                </a:lnTo>
                <a:lnTo>
                  <a:pt x="14" y="74"/>
                </a:lnTo>
                <a:lnTo>
                  <a:pt x="16" y="62"/>
                </a:lnTo>
                <a:lnTo>
                  <a:pt x="6" y="56"/>
                </a:lnTo>
                <a:lnTo>
                  <a:pt x="8" y="46"/>
                </a:lnTo>
                <a:lnTo>
                  <a:pt x="14" y="38"/>
                </a:lnTo>
                <a:lnTo>
                  <a:pt x="26" y="42"/>
                </a:lnTo>
                <a:lnTo>
                  <a:pt x="34" y="32"/>
                </a:lnTo>
                <a:lnTo>
                  <a:pt x="28" y="20"/>
                </a:lnTo>
                <a:lnTo>
                  <a:pt x="34" y="14"/>
                </a:lnTo>
                <a:lnTo>
                  <a:pt x="42" y="10"/>
                </a:lnTo>
                <a:lnTo>
                  <a:pt x="52" y="20"/>
                </a:lnTo>
                <a:lnTo>
                  <a:pt x="58" y="18"/>
                </a:lnTo>
                <a:lnTo>
                  <a:pt x="64" y="14"/>
                </a:lnTo>
                <a:lnTo>
                  <a:pt x="64" y="2"/>
                </a:lnTo>
                <a:lnTo>
                  <a:pt x="74" y="0"/>
                </a:lnTo>
                <a:lnTo>
                  <a:pt x="82" y="0"/>
                </a:lnTo>
                <a:lnTo>
                  <a:pt x="86" y="12"/>
                </a:lnTo>
                <a:lnTo>
                  <a:pt x="98" y="16"/>
                </a:lnTo>
                <a:lnTo>
                  <a:pt x="104" y="4"/>
                </a:lnTo>
                <a:lnTo>
                  <a:pt x="114" y="6"/>
                </a:lnTo>
                <a:lnTo>
                  <a:pt x="122" y="12"/>
                </a:lnTo>
                <a:lnTo>
                  <a:pt x="118" y="24"/>
                </a:lnTo>
                <a:close/>
                <a:moveTo>
                  <a:pt x="122" y="64"/>
                </a:moveTo>
                <a:lnTo>
                  <a:pt x="122" y="64"/>
                </a:lnTo>
                <a:lnTo>
                  <a:pt x="118" y="56"/>
                </a:lnTo>
                <a:lnTo>
                  <a:pt x="112" y="50"/>
                </a:lnTo>
                <a:lnTo>
                  <a:pt x="106" y="44"/>
                </a:lnTo>
                <a:lnTo>
                  <a:pt x="98" y="40"/>
                </a:lnTo>
                <a:lnTo>
                  <a:pt x="90" y="36"/>
                </a:lnTo>
                <a:lnTo>
                  <a:pt x="82" y="36"/>
                </a:lnTo>
                <a:lnTo>
                  <a:pt x="74" y="36"/>
                </a:lnTo>
                <a:lnTo>
                  <a:pt x="66" y="38"/>
                </a:lnTo>
                <a:lnTo>
                  <a:pt x="58" y="42"/>
                </a:lnTo>
                <a:lnTo>
                  <a:pt x="50" y="48"/>
                </a:lnTo>
                <a:lnTo>
                  <a:pt x="46" y="54"/>
                </a:lnTo>
                <a:lnTo>
                  <a:pt x="40" y="62"/>
                </a:lnTo>
                <a:lnTo>
                  <a:pt x="38" y="70"/>
                </a:lnTo>
                <a:lnTo>
                  <a:pt x="36" y="78"/>
                </a:lnTo>
                <a:lnTo>
                  <a:pt x="38" y="86"/>
                </a:lnTo>
                <a:lnTo>
                  <a:pt x="40" y="94"/>
                </a:lnTo>
                <a:lnTo>
                  <a:pt x="44" y="102"/>
                </a:lnTo>
                <a:lnTo>
                  <a:pt x="48" y="110"/>
                </a:lnTo>
                <a:lnTo>
                  <a:pt x="54" y="114"/>
                </a:lnTo>
                <a:lnTo>
                  <a:pt x="62" y="120"/>
                </a:lnTo>
                <a:lnTo>
                  <a:pt x="72" y="122"/>
                </a:lnTo>
                <a:lnTo>
                  <a:pt x="80" y="124"/>
                </a:lnTo>
                <a:lnTo>
                  <a:pt x="88" y="122"/>
                </a:lnTo>
                <a:lnTo>
                  <a:pt x="96" y="120"/>
                </a:lnTo>
                <a:lnTo>
                  <a:pt x="104" y="116"/>
                </a:lnTo>
                <a:lnTo>
                  <a:pt x="110" y="112"/>
                </a:lnTo>
                <a:lnTo>
                  <a:pt x="116" y="106"/>
                </a:lnTo>
                <a:lnTo>
                  <a:pt x="120" y="98"/>
                </a:lnTo>
                <a:lnTo>
                  <a:pt x="124" y="88"/>
                </a:lnTo>
                <a:lnTo>
                  <a:pt x="124" y="80"/>
                </a:lnTo>
                <a:lnTo>
                  <a:pt x="124" y="72"/>
                </a:lnTo>
                <a:lnTo>
                  <a:pt x="122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9" name="Freeform 78"/>
          <p:cNvSpPr>
            <a:spLocks noEditPoints="1"/>
          </p:cNvSpPr>
          <p:nvPr/>
        </p:nvSpPr>
        <p:spPr bwMode="auto">
          <a:xfrm>
            <a:off x="1630363" y="304800"/>
            <a:ext cx="488950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0" name="Freeform 79"/>
          <p:cNvSpPr>
            <a:spLocks noEditPoints="1"/>
          </p:cNvSpPr>
          <p:nvPr/>
        </p:nvSpPr>
        <p:spPr bwMode="auto">
          <a:xfrm>
            <a:off x="844550" y="6056313"/>
            <a:ext cx="482600" cy="527050"/>
          </a:xfrm>
          <a:custGeom>
            <a:avLst/>
            <a:gdLst>
              <a:gd name="T0" fmla="*/ 2147483647 w 176"/>
              <a:gd name="T1" fmla="*/ 2147483647 h 176"/>
              <a:gd name="T2" fmla="*/ 2147483647 w 176"/>
              <a:gd name="T3" fmla="*/ 2147483647 h 176"/>
              <a:gd name="T4" fmla="*/ 2147483647 w 176"/>
              <a:gd name="T5" fmla="*/ 2147483647 h 176"/>
              <a:gd name="T6" fmla="*/ 2147483647 w 176"/>
              <a:gd name="T7" fmla="*/ 2147483647 h 176"/>
              <a:gd name="T8" fmla="*/ 2147483647 w 176"/>
              <a:gd name="T9" fmla="*/ 2147483647 h 176"/>
              <a:gd name="T10" fmla="*/ 2147483647 w 176"/>
              <a:gd name="T11" fmla="*/ 2147483647 h 176"/>
              <a:gd name="T12" fmla="*/ 2147483647 w 176"/>
              <a:gd name="T13" fmla="*/ 2147483647 h 176"/>
              <a:gd name="T14" fmla="*/ 2147483647 w 176"/>
              <a:gd name="T15" fmla="*/ 2147483647 h 176"/>
              <a:gd name="T16" fmla="*/ 2147483647 w 176"/>
              <a:gd name="T17" fmla="*/ 2147483647 h 176"/>
              <a:gd name="T18" fmla="*/ 2147483647 w 176"/>
              <a:gd name="T19" fmla="*/ 2147483647 h 176"/>
              <a:gd name="T20" fmla="*/ 2147483647 w 176"/>
              <a:gd name="T21" fmla="*/ 2147483647 h 176"/>
              <a:gd name="T22" fmla="*/ 2147483647 w 176"/>
              <a:gd name="T23" fmla="*/ 2147483647 h 176"/>
              <a:gd name="T24" fmla="*/ 2147483647 w 176"/>
              <a:gd name="T25" fmla="*/ 2147483647 h 176"/>
              <a:gd name="T26" fmla="*/ 2147483647 w 176"/>
              <a:gd name="T27" fmla="*/ 2147483647 h 176"/>
              <a:gd name="T28" fmla="*/ 2147483647 w 176"/>
              <a:gd name="T29" fmla="*/ 2147483647 h 176"/>
              <a:gd name="T30" fmla="*/ 2147483647 w 176"/>
              <a:gd name="T31" fmla="*/ 2147483647 h 176"/>
              <a:gd name="T32" fmla="*/ 2147483647 w 176"/>
              <a:gd name="T33" fmla="*/ 2147483647 h 176"/>
              <a:gd name="T34" fmla="*/ 2147483647 w 176"/>
              <a:gd name="T35" fmla="*/ 2147483647 h 176"/>
              <a:gd name="T36" fmla="*/ 2147483647 w 176"/>
              <a:gd name="T37" fmla="*/ 2147483647 h 176"/>
              <a:gd name="T38" fmla="*/ 2147483647 w 176"/>
              <a:gd name="T39" fmla="*/ 2147483647 h 176"/>
              <a:gd name="T40" fmla="*/ 2147483647 w 176"/>
              <a:gd name="T41" fmla="*/ 2147483647 h 176"/>
              <a:gd name="T42" fmla="*/ 2147483647 w 176"/>
              <a:gd name="T43" fmla="*/ 2147483647 h 176"/>
              <a:gd name="T44" fmla="*/ 2147483647 w 176"/>
              <a:gd name="T45" fmla="*/ 2147483647 h 176"/>
              <a:gd name="T46" fmla="*/ 2147483647 w 176"/>
              <a:gd name="T47" fmla="*/ 2147483647 h 176"/>
              <a:gd name="T48" fmla="*/ 2147483647 w 176"/>
              <a:gd name="T49" fmla="*/ 2147483647 h 176"/>
              <a:gd name="T50" fmla="*/ 2147483647 w 176"/>
              <a:gd name="T51" fmla="*/ 2147483647 h 176"/>
              <a:gd name="T52" fmla="*/ 2147483647 w 176"/>
              <a:gd name="T53" fmla="*/ 2147483647 h 176"/>
              <a:gd name="T54" fmla="*/ 2147483647 w 176"/>
              <a:gd name="T55" fmla="*/ 2147483647 h 176"/>
              <a:gd name="T56" fmla="*/ 2147483647 w 176"/>
              <a:gd name="T57" fmla="*/ 2147483647 h 176"/>
              <a:gd name="T58" fmla="*/ 2147483647 w 176"/>
              <a:gd name="T59" fmla="*/ 2147483647 h 176"/>
              <a:gd name="T60" fmla="*/ 2147483647 w 176"/>
              <a:gd name="T61" fmla="*/ 2147483647 h 176"/>
              <a:gd name="T62" fmla="*/ 2147483647 w 176"/>
              <a:gd name="T63" fmla="*/ 2147483647 h 176"/>
              <a:gd name="T64" fmla="*/ 2147483647 w 176"/>
              <a:gd name="T65" fmla="*/ 2147483647 h 176"/>
              <a:gd name="T66" fmla="*/ 2147483647 w 176"/>
              <a:gd name="T67" fmla="*/ 2147483647 h 176"/>
              <a:gd name="T68" fmla="*/ 2147483647 w 176"/>
              <a:gd name="T69" fmla="*/ 0 h 176"/>
              <a:gd name="T70" fmla="*/ 2147483647 w 176"/>
              <a:gd name="T71" fmla="*/ 2147483647 h 176"/>
              <a:gd name="T72" fmla="*/ 2147483647 w 176"/>
              <a:gd name="T73" fmla="*/ 2147483647 h 176"/>
              <a:gd name="T74" fmla="*/ 2147483647 w 176"/>
              <a:gd name="T75" fmla="*/ 2147483647 h 176"/>
              <a:gd name="T76" fmla="*/ 2147483647 w 176"/>
              <a:gd name="T77" fmla="*/ 2147483647 h 176"/>
              <a:gd name="T78" fmla="*/ 2147483647 w 176"/>
              <a:gd name="T79" fmla="*/ 2147483647 h 176"/>
              <a:gd name="T80" fmla="*/ 2147483647 w 176"/>
              <a:gd name="T81" fmla="*/ 2147483647 h 176"/>
              <a:gd name="T82" fmla="*/ 2147483647 w 176"/>
              <a:gd name="T83" fmla="*/ 2147483647 h 176"/>
              <a:gd name="T84" fmla="*/ 2147483647 w 176"/>
              <a:gd name="T85" fmla="*/ 2147483647 h 176"/>
              <a:gd name="T86" fmla="*/ 2147483647 w 176"/>
              <a:gd name="T87" fmla="*/ 2147483647 h 176"/>
              <a:gd name="T88" fmla="*/ 2147483647 w 176"/>
              <a:gd name="T89" fmla="*/ 2147483647 h 176"/>
              <a:gd name="T90" fmla="*/ 2147483647 w 176"/>
              <a:gd name="T91" fmla="*/ 2147483647 h 176"/>
              <a:gd name="T92" fmla="*/ 2147483647 w 176"/>
              <a:gd name="T93" fmla="*/ 2147483647 h 176"/>
              <a:gd name="T94" fmla="*/ 2147483647 w 176"/>
              <a:gd name="T95" fmla="*/ 2147483647 h 176"/>
              <a:gd name="T96" fmla="*/ 2147483647 w 176"/>
              <a:gd name="T97" fmla="*/ 2147483647 h 176"/>
              <a:gd name="T98" fmla="*/ 2147483647 w 176"/>
              <a:gd name="T99" fmla="*/ 2147483647 h 17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176">
                <a:moveTo>
                  <a:pt x="88" y="88"/>
                </a:moveTo>
                <a:lnTo>
                  <a:pt x="88" y="88"/>
                </a:lnTo>
                <a:lnTo>
                  <a:pt x="92" y="90"/>
                </a:lnTo>
                <a:lnTo>
                  <a:pt x="94" y="92"/>
                </a:lnTo>
                <a:lnTo>
                  <a:pt x="96" y="94"/>
                </a:lnTo>
                <a:lnTo>
                  <a:pt x="98" y="98"/>
                </a:lnTo>
                <a:lnTo>
                  <a:pt x="96" y="102"/>
                </a:lnTo>
                <a:lnTo>
                  <a:pt x="94" y="104"/>
                </a:lnTo>
                <a:lnTo>
                  <a:pt x="92" y="106"/>
                </a:lnTo>
                <a:lnTo>
                  <a:pt x="88" y="108"/>
                </a:lnTo>
                <a:lnTo>
                  <a:pt x="84" y="106"/>
                </a:lnTo>
                <a:lnTo>
                  <a:pt x="82" y="104"/>
                </a:lnTo>
                <a:lnTo>
                  <a:pt x="80" y="102"/>
                </a:lnTo>
                <a:lnTo>
                  <a:pt x="78" y="98"/>
                </a:lnTo>
                <a:lnTo>
                  <a:pt x="80" y="94"/>
                </a:lnTo>
                <a:lnTo>
                  <a:pt x="82" y="92"/>
                </a:lnTo>
                <a:lnTo>
                  <a:pt x="84" y="90"/>
                </a:lnTo>
                <a:lnTo>
                  <a:pt x="88" y="88"/>
                </a:lnTo>
                <a:close/>
                <a:moveTo>
                  <a:pt x="130" y="166"/>
                </a:moveTo>
                <a:lnTo>
                  <a:pt x="130" y="166"/>
                </a:lnTo>
                <a:lnTo>
                  <a:pt x="118" y="158"/>
                </a:lnTo>
                <a:lnTo>
                  <a:pt x="110" y="162"/>
                </a:lnTo>
                <a:lnTo>
                  <a:pt x="100" y="166"/>
                </a:lnTo>
                <a:lnTo>
                  <a:pt x="92" y="168"/>
                </a:lnTo>
                <a:lnTo>
                  <a:pt x="84" y="170"/>
                </a:lnTo>
                <a:lnTo>
                  <a:pt x="68" y="168"/>
                </a:lnTo>
                <a:lnTo>
                  <a:pt x="54" y="164"/>
                </a:lnTo>
                <a:lnTo>
                  <a:pt x="70" y="172"/>
                </a:lnTo>
                <a:lnTo>
                  <a:pt x="78" y="174"/>
                </a:lnTo>
                <a:lnTo>
                  <a:pt x="88" y="176"/>
                </a:lnTo>
                <a:lnTo>
                  <a:pt x="96" y="176"/>
                </a:lnTo>
                <a:lnTo>
                  <a:pt x="108" y="174"/>
                </a:lnTo>
                <a:lnTo>
                  <a:pt x="118" y="172"/>
                </a:lnTo>
                <a:lnTo>
                  <a:pt x="130" y="166"/>
                </a:lnTo>
                <a:close/>
                <a:moveTo>
                  <a:pt x="32" y="88"/>
                </a:moveTo>
                <a:lnTo>
                  <a:pt x="32" y="88"/>
                </a:lnTo>
                <a:lnTo>
                  <a:pt x="40" y="86"/>
                </a:lnTo>
                <a:lnTo>
                  <a:pt x="40" y="74"/>
                </a:lnTo>
                <a:lnTo>
                  <a:pt x="44" y="66"/>
                </a:lnTo>
                <a:lnTo>
                  <a:pt x="48" y="60"/>
                </a:lnTo>
                <a:lnTo>
                  <a:pt x="54" y="54"/>
                </a:lnTo>
                <a:lnTo>
                  <a:pt x="46" y="58"/>
                </a:lnTo>
                <a:lnTo>
                  <a:pt x="40" y="66"/>
                </a:lnTo>
                <a:lnTo>
                  <a:pt x="36" y="76"/>
                </a:lnTo>
                <a:lnTo>
                  <a:pt x="32" y="88"/>
                </a:lnTo>
                <a:close/>
                <a:moveTo>
                  <a:pt x="8" y="100"/>
                </a:moveTo>
                <a:lnTo>
                  <a:pt x="8" y="100"/>
                </a:lnTo>
                <a:lnTo>
                  <a:pt x="10" y="88"/>
                </a:lnTo>
                <a:lnTo>
                  <a:pt x="12" y="76"/>
                </a:lnTo>
                <a:lnTo>
                  <a:pt x="16" y="66"/>
                </a:lnTo>
                <a:lnTo>
                  <a:pt x="20" y="58"/>
                </a:lnTo>
                <a:lnTo>
                  <a:pt x="26" y="52"/>
                </a:lnTo>
                <a:lnTo>
                  <a:pt x="32" y="44"/>
                </a:lnTo>
                <a:lnTo>
                  <a:pt x="48" y="36"/>
                </a:lnTo>
                <a:lnTo>
                  <a:pt x="38" y="46"/>
                </a:lnTo>
                <a:lnTo>
                  <a:pt x="28" y="58"/>
                </a:lnTo>
                <a:lnTo>
                  <a:pt x="24" y="66"/>
                </a:lnTo>
                <a:lnTo>
                  <a:pt x="22" y="74"/>
                </a:lnTo>
                <a:lnTo>
                  <a:pt x="22" y="84"/>
                </a:lnTo>
                <a:lnTo>
                  <a:pt x="22" y="96"/>
                </a:lnTo>
                <a:lnTo>
                  <a:pt x="8" y="100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24" y="42"/>
                </a:lnTo>
                <a:lnTo>
                  <a:pt x="134" y="46"/>
                </a:lnTo>
                <a:lnTo>
                  <a:pt x="140" y="52"/>
                </a:lnTo>
                <a:lnTo>
                  <a:pt x="148" y="60"/>
                </a:lnTo>
                <a:lnTo>
                  <a:pt x="152" y="66"/>
                </a:lnTo>
                <a:lnTo>
                  <a:pt x="160" y="80"/>
                </a:lnTo>
                <a:lnTo>
                  <a:pt x="162" y="94"/>
                </a:lnTo>
                <a:lnTo>
                  <a:pt x="162" y="76"/>
                </a:lnTo>
                <a:lnTo>
                  <a:pt x="160" y="68"/>
                </a:lnTo>
                <a:lnTo>
                  <a:pt x="156" y="60"/>
                </a:lnTo>
                <a:lnTo>
                  <a:pt x="152" y="52"/>
                </a:lnTo>
                <a:lnTo>
                  <a:pt x="144" y="44"/>
                </a:lnTo>
                <a:lnTo>
                  <a:pt x="136" y="36"/>
                </a:lnTo>
                <a:lnTo>
                  <a:pt x="128" y="28"/>
                </a:lnTo>
                <a:close/>
                <a:moveTo>
                  <a:pt x="76" y="58"/>
                </a:moveTo>
                <a:lnTo>
                  <a:pt x="76" y="58"/>
                </a:lnTo>
                <a:lnTo>
                  <a:pt x="70" y="44"/>
                </a:lnTo>
                <a:lnTo>
                  <a:pt x="68" y="30"/>
                </a:lnTo>
                <a:lnTo>
                  <a:pt x="68" y="24"/>
                </a:lnTo>
                <a:lnTo>
                  <a:pt x="70" y="18"/>
                </a:lnTo>
                <a:lnTo>
                  <a:pt x="74" y="14"/>
                </a:lnTo>
                <a:lnTo>
                  <a:pt x="80" y="8"/>
                </a:lnTo>
                <a:lnTo>
                  <a:pt x="76" y="34"/>
                </a:lnTo>
                <a:lnTo>
                  <a:pt x="76" y="58"/>
                </a:lnTo>
                <a:close/>
                <a:moveTo>
                  <a:pt x="128" y="106"/>
                </a:moveTo>
                <a:lnTo>
                  <a:pt x="128" y="106"/>
                </a:lnTo>
                <a:lnTo>
                  <a:pt x="144" y="110"/>
                </a:lnTo>
                <a:lnTo>
                  <a:pt x="156" y="114"/>
                </a:lnTo>
                <a:lnTo>
                  <a:pt x="162" y="118"/>
                </a:lnTo>
                <a:lnTo>
                  <a:pt x="166" y="122"/>
                </a:lnTo>
                <a:lnTo>
                  <a:pt x="168" y="128"/>
                </a:lnTo>
                <a:lnTo>
                  <a:pt x="170" y="136"/>
                </a:lnTo>
                <a:lnTo>
                  <a:pt x="150" y="120"/>
                </a:lnTo>
                <a:lnTo>
                  <a:pt x="128" y="106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50" y="140"/>
                </a:lnTo>
                <a:lnTo>
                  <a:pt x="40" y="150"/>
                </a:lnTo>
                <a:lnTo>
                  <a:pt x="34" y="152"/>
                </a:lnTo>
                <a:lnTo>
                  <a:pt x="28" y="154"/>
                </a:lnTo>
                <a:lnTo>
                  <a:pt x="22" y="152"/>
                </a:lnTo>
                <a:lnTo>
                  <a:pt x="14" y="150"/>
                </a:lnTo>
                <a:lnTo>
                  <a:pt x="38" y="142"/>
                </a:lnTo>
                <a:lnTo>
                  <a:pt x="60" y="128"/>
                </a:lnTo>
                <a:close/>
                <a:moveTo>
                  <a:pt x="100" y="80"/>
                </a:moveTo>
                <a:lnTo>
                  <a:pt x="100" y="80"/>
                </a:lnTo>
                <a:lnTo>
                  <a:pt x="110" y="54"/>
                </a:lnTo>
                <a:lnTo>
                  <a:pt x="114" y="40"/>
                </a:lnTo>
                <a:lnTo>
                  <a:pt x="116" y="28"/>
                </a:lnTo>
                <a:lnTo>
                  <a:pt x="116" y="22"/>
                </a:lnTo>
                <a:lnTo>
                  <a:pt x="114" y="16"/>
                </a:lnTo>
                <a:lnTo>
                  <a:pt x="108" y="8"/>
                </a:lnTo>
                <a:lnTo>
                  <a:pt x="98" y="2"/>
                </a:lnTo>
                <a:lnTo>
                  <a:pt x="88" y="0"/>
                </a:lnTo>
                <a:lnTo>
                  <a:pt x="78" y="2"/>
                </a:lnTo>
                <a:lnTo>
                  <a:pt x="70" y="6"/>
                </a:lnTo>
                <a:lnTo>
                  <a:pt x="62" y="16"/>
                </a:lnTo>
                <a:lnTo>
                  <a:pt x="60" y="20"/>
                </a:lnTo>
                <a:lnTo>
                  <a:pt x="60" y="26"/>
                </a:lnTo>
                <a:lnTo>
                  <a:pt x="62" y="40"/>
                </a:lnTo>
                <a:lnTo>
                  <a:pt x="66" y="54"/>
                </a:lnTo>
                <a:lnTo>
                  <a:pt x="76" y="80"/>
                </a:lnTo>
                <a:lnTo>
                  <a:pt x="70" y="86"/>
                </a:lnTo>
                <a:lnTo>
                  <a:pt x="68" y="92"/>
                </a:lnTo>
                <a:lnTo>
                  <a:pt x="66" y="96"/>
                </a:lnTo>
                <a:lnTo>
                  <a:pt x="38" y="100"/>
                </a:lnTo>
                <a:lnTo>
                  <a:pt x="26" y="104"/>
                </a:lnTo>
                <a:lnTo>
                  <a:pt x="14" y="108"/>
                </a:lnTo>
                <a:lnTo>
                  <a:pt x="8" y="112"/>
                </a:lnTo>
                <a:lnTo>
                  <a:pt x="4" y="116"/>
                </a:lnTo>
                <a:lnTo>
                  <a:pt x="0" y="126"/>
                </a:lnTo>
                <a:lnTo>
                  <a:pt x="0" y="136"/>
                </a:lnTo>
                <a:lnTo>
                  <a:pt x="4" y="146"/>
                </a:lnTo>
                <a:lnTo>
                  <a:pt x="10" y="154"/>
                </a:lnTo>
                <a:lnTo>
                  <a:pt x="18" y="160"/>
                </a:lnTo>
                <a:lnTo>
                  <a:pt x="28" y="162"/>
                </a:lnTo>
                <a:lnTo>
                  <a:pt x="34" y="160"/>
                </a:lnTo>
                <a:lnTo>
                  <a:pt x="40" y="158"/>
                </a:lnTo>
                <a:lnTo>
                  <a:pt x="50" y="150"/>
                </a:lnTo>
                <a:lnTo>
                  <a:pt x="60" y="140"/>
                </a:lnTo>
                <a:lnTo>
                  <a:pt x="78" y="116"/>
                </a:lnTo>
                <a:lnTo>
                  <a:pt x="82" y="118"/>
                </a:lnTo>
                <a:lnTo>
                  <a:pt x="88" y="120"/>
                </a:lnTo>
                <a:lnTo>
                  <a:pt x="98" y="118"/>
                </a:lnTo>
                <a:lnTo>
                  <a:pt x="114" y="140"/>
                </a:lnTo>
                <a:lnTo>
                  <a:pt x="124" y="150"/>
                </a:lnTo>
                <a:lnTo>
                  <a:pt x="134" y="158"/>
                </a:lnTo>
                <a:lnTo>
                  <a:pt x="140" y="160"/>
                </a:lnTo>
                <a:lnTo>
                  <a:pt x="146" y="162"/>
                </a:lnTo>
                <a:lnTo>
                  <a:pt x="156" y="160"/>
                </a:lnTo>
                <a:lnTo>
                  <a:pt x="166" y="154"/>
                </a:lnTo>
                <a:lnTo>
                  <a:pt x="172" y="148"/>
                </a:lnTo>
                <a:lnTo>
                  <a:pt x="176" y="138"/>
                </a:lnTo>
                <a:lnTo>
                  <a:pt x="176" y="128"/>
                </a:lnTo>
                <a:lnTo>
                  <a:pt x="172" y="118"/>
                </a:lnTo>
                <a:lnTo>
                  <a:pt x="168" y="114"/>
                </a:lnTo>
                <a:lnTo>
                  <a:pt x="164" y="110"/>
                </a:lnTo>
                <a:lnTo>
                  <a:pt x="152" y="104"/>
                </a:lnTo>
                <a:lnTo>
                  <a:pt x="138" y="100"/>
                </a:lnTo>
                <a:lnTo>
                  <a:pt x="110" y="98"/>
                </a:lnTo>
                <a:lnTo>
                  <a:pt x="108" y="92"/>
                </a:lnTo>
                <a:lnTo>
                  <a:pt x="106" y="88"/>
                </a:ln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1" name="Freeform 80"/>
          <p:cNvSpPr>
            <a:spLocks noEditPoints="1"/>
          </p:cNvSpPr>
          <p:nvPr/>
        </p:nvSpPr>
        <p:spPr bwMode="auto">
          <a:xfrm>
            <a:off x="1552575" y="6075363"/>
            <a:ext cx="598488" cy="490537"/>
          </a:xfrm>
          <a:custGeom>
            <a:avLst/>
            <a:gdLst>
              <a:gd name="T0" fmla="*/ 2147483647 w 218"/>
              <a:gd name="T1" fmla="*/ 2147483647 h 164"/>
              <a:gd name="T2" fmla="*/ 2147483647 w 218"/>
              <a:gd name="T3" fmla="*/ 2147483647 h 164"/>
              <a:gd name="T4" fmla="*/ 2147483647 w 218"/>
              <a:gd name="T5" fmla="*/ 2147483647 h 164"/>
              <a:gd name="T6" fmla="*/ 2147483647 w 218"/>
              <a:gd name="T7" fmla="*/ 2147483647 h 164"/>
              <a:gd name="T8" fmla="*/ 2147483647 w 218"/>
              <a:gd name="T9" fmla="*/ 2147483647 h 164"/>
              <a:gd name="T10" fmla="*/ 2147483647 w 218"/>
              <a:gd name="T11" fmla="*/ 2147483647 h 164"/>
              <a:gd name="T12" fmla="*/ 2147483647 w 218"/>
              <a:gd name="T13" fmla="*/ 2147483647 h 164"/>
              <a:gd name="T14" fmla="*/ 2147483647 w 218"/>
              <a:gd name="T15" fmla="*/ 2147483647 h 164"/>
              <a:gd name="T16" fmla="*/ 2147483647 w 218"/>
              <a:gd name="T17" fmla="*/ 2147483647 h 164"/>
              <a:gd name="T18" fmla="*/ 2147483647 w 218"/>
              <a:gd name="T19" fmla="*/ 2147483647 h 164"/>
              <a:gd name="T20" fmla="*/ 2147483647 w 218"/>
              <a:gd name="T21" fmla="*/ 2147483647 h 164"/>
              <a:gd name="T22" fmla="*/ 2147483647 w 218"/>
              <a:gd name="T23" fmla="*/ 2147483647 h 164"/>
              <a:gd name="T24" fmla="*/ 2147483647 w 218"/>
              <a:gd name="T25" fmla="*/ 2147483647 h 164"/>
              <a:gd name="T26" fmla="*/ 2147483647 w 218"/>
              <a:gd name="T27" fmla="*/ 2147483647 h 164"/>
              <a:gd name="T28" fmla="*/ 2147483647 w 218"/>
              <a:gd name="T29" fmla="*/ 2147483647 h 164"/>
              <a:gd name="T30" fmla="*/ 2147483647 w 218"/>
              <a:gd name="T31" fmla="*/ 2147483647 h 164"/>
              <a:gd name="T32" fmla="*/ 2147483647 w 218"/>
              <a:gd name="T33" fmla="*/ 2147483647 h 164"/>
              <a:gd name="T34" fmla="*/ 2147483647 w 218"/>
              <a:gd name="T35" fmla="*/ 2147483647 h 164"/>
              <a:gd name="T36" fmla="*/ 2147483647 w 218"/>
              <a:gd name="T37" fmla="*/ 2147483647 h 164"/>
              <a:gd name="T38" fmla="*/ 2147483647 w 218"/>
              <a:gd name="T39" fmla="*/ 0 h 164"/>
              <a:gd name="T40" fmla="*/ 2147483647 w 218"/>
              <a:gd name="T41" fmla="*/ 2147483647 h 164"/>
              <a:gd name="T42" fmla="*/ 2147483647 w 218"/>
              <a:gd name="T43" fmla="*/ 2147483647 h 164"/>
              <a:gd name="T44" fmla="*/ 2147483647 w 218"/>
              <a:gd name="T45" fmla="*/ 2147483647 h 164"/>
              <a:gd name="T46" fmla="*/ 2147483647 w 218"/>
              <a:gd name="T47" fmla="*/ 2147483647 h 164"/>
              <a:gd name="T48" fmla="*/ 2147483647 w 218"/>
              <a:gd name="T49" fmla="*/ 2147483647 h 164"/>
              <a:gd name="T50" fmla="*/ 2147483647 w 218"/>
              <a:gd name="T51" fmla="*/ 2147483647 h 164"/>
              <a:gd name="T52" fmla="*/ 2147483647 w 218"/>
              <a:gd name="T53" fmla="*/ 2147483647 h 164"/>
              <a:gd name="T54" fmla="*/ 2147483647 w 218"/>
              <a:gd name="T55" fmla="*/ 2147483647 h 164"/>
              <a:gd name="T56" fmla="*/ 2147483647 w 218"/>
              <a:gd name="T57" fmla="*/ 2147483647 h 164"/>
              <a:gd name="T58" fmla="*/ 2147483647 w 218"/>
              <a:gd name="T59" fmla="*/ 2147483647 h 164"/>
              <a:gd name="T60" fmla="*/ 2147483647 w 218"/>
              <a:gd name="T61" fmla="*/ 2147483647 h 164"/>
              <a:gd name="T62" fmla="*/ 2147483647 w 218"/>
              <a:gd name="T63" fmla="*/ 2147483647 h 164"/>
              <a:gd name="T64" fmla="*/ 2147483647 w 218"/>
              <a:gd name="T65" fmla="*/ 2147483647 h 164"/>
              <a:gd name="T66" fmla="*/ 2147483647 w 218"/>
              <a:gd name="T67" fmla="*/ 2147483647 h 164"/>
              <a:gd name="T68" fmla="*/ 2147483647 w 218"/>
              <a:gd name="T69" fmla="*/ 2147483647 h 164"/>
              <a:gd name="T70" fmla="*/ 2147483647 w 218"/>
              <a:gd name="T71" fmla="*/ 2147483647 h 164"/>
              <a:gd name="T72" fmla="*/ 2147483647 w 218"/>
              <a:gd name="T73" fmla="*/ 2147483647 h 164"/>
              <a:gd name="T74" fmla="*/ 2147483647 w 218"/>
              <a:gd name="T75" fmla="*/ 2147483647 h 164"/>
              <a:gd name="T76" fmla="*/ 2147483647 w 218"/>
              <a:gd name="T77" fmla="*/ 2147483647 h 164"/>
              <a:gd name="T78" fmla="*/ 2147483647 w 218"/>
              <a:gd name="T79" fmla="*/ 2147483647 h 164"/>
              <a:gd name="T80" fmla="*/ 2147483647 w 218"/>
              <a:gd name="T81" fmla="*/ 2147483647 h 164"/>
              <a:gd name="T82" fmla="*/ 2147483647 w 218"/>
              <a:gd name="T83" fmla="*/ 2147483647 h 164"/>
              <a:gd name="T84" fmla="*/ 2147483647 w 218"/>
              <a:gd name="T85" fmla="*/ 2147483647 h 164"/>
              <a:gd name="T86" fmla="*/ 2147483647 w 218"/>
              <a:gd name="T87" fmla="*/ 2147483647 h 164"/>
              <a:gd name="T88" fmla="*/ 2147483647 w 218"/>
              <a:gd name="T89" fmla="*/ 2147483647 h 164"/>
              <a:gd name="T90" fmla="*/ 2147483647 w 218"/>
              <a:gd name="T91" fmla="*/ 2147483647 h 164"/>
              <a:gd name="T92" fmla="*/ 2147483647 w 218"/>
              <a:gd name="T93" fmla="*/ 2147483647 h 164"/>
              <a:gd name="T94" fmla="*/ 2147483647 w 218"/>
              <a:gd name="T95" fmla="*/ 2147483647 h 164"/>
              <a:gd name="T96" fmla="*/ 2147483647 w 218"/>
              <a:gd name="T97" fmla="*/ 2147483647 h 164"/>
              <a:gd name="T98" fmla="*/ 2147483647 w 218"/>
              <a:gd name="T99" fmla="*/ 2147483647 h 164"/>
              <a:gd name="T100" fmla="*/ 2147483647 w 218"/>
              <a:gd name="T101" fmla="*/ 2147483647 h 164"/>
              <a:gd name="T102" fmla="*/ 2147483647 w 218"/>
              <a:gd name="T103" fmla="*/ 2147483647 h 164"/>
              <a:gd name="T104" fmla="*/ 2147483647 w 218"/>
              <a:gd name="T105" fmla="*/ 2147483647 h 164"/>
              <a:gd name="T106" fmla="*/ 2147483647 w 218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18" h="164">
                <a:moveTo>
                  <a:pt x="0" y="106"/>
                </a:moveTo>
                <a:lnTo>
                  <a:pt x="6" y="118"/>
                </a:lnTo>
                <a:lnTo>
                  <a:pt x="26" y="114"/>
                </a:lnTo>
                <a:lnTo>
                  <a:pt x="32" y="132"/>
                </a:lnTo>
                <a:lnTo>
                  <a:pt x="36" y="148"/>
                </a:lnTo>
                <a:lnTo>
                  <a:pt x="40" y="154"/>
                </a:lnTo>
                <a:lnTo>
                  <a:pt x="44" y="160"/>
                </a:lnTo>
                <a:lnTo>
                  <a:pt x="50" y="162"/>
                </a:lnTo>
                <a:lnTo>
                  <a:pt x="56" y="164"/>
                </a:lnTo>
                <a:lnTo>
                  <a:pt x="70" y="164"/>
                </a:lnTo>
                <a:lnTo>
                  <a:pt x="160" y="164"/>
                </a:lnTo>
                <a:lnTo>
                  <a:pt x="174" y="164"/>
                </a:lnTo>
                <a:lnTo>
                  <a:pt x="180" y="162"/>
                </a:lnTo>
                <a:lnTo>
                  <a:pt x="184" y="158"/>
                </a:lnTo>
                <a:lnTo>
                  <a:pt x="190" y="152"/>
                </a:lnTo>
                <a:lnTo>
                  <a:pt x="192" y="146"/>
                </a:lnTo>
                <a:lnTo>
                  <a:pt x="198" y="128"/>
                </a:lnTo>
                <a:lnTo>
                  <a:pt x="204" y="110"/>
                </a:lnTo>
                <a:lnTo>
                  <a:pt x="214" y="112"/>
                </a:lnTo>
                <a:lnTo>
                  <a:pt x="218" y="104"/>
                </a:lnTo>
                <a:lnTo>
                  <a:pt x="202" y="90"/>
                </a:lnTo>
                <a:lnTo>
                  <a:pt x="190" y="98"/>
                </a:lnTo>
                <a:lnTo>
                  <a:pt x="182" y="112"/>
                </a:lnTo>
                <a:lnTo>
                  <a:pt x="176" y="118"/>
                </a:lnTo>
                <a:lnTo>
                  <a:pt x="170" y="120"/>
                </a:lnTo>
                <a:lnTo>
                  <a:pt x="168" y="120"/>
                </a:lnTo>
                <a:lnTo>
                  <a:pt x="150" y="120"/>
                </a:lnTo>
                <a:lnTo>
                  <a:pt x="140" y="120"/>
                </a:lnTo>
                <a:lnTo>
                  <a:pt x="154" y="136"/>
                </a:lnTo>
                <a:lnTo>
                  <a:pt x="160" y="136"/>
                </a:lnTo>
                <a:lnTo>
                  <a:pt x="168" y="152"/>
                </a:lnTo>
                <a:lnTo>
                  <a:pt x="160" y="158"/>
                </a:lnTo>
                <a:lnTo>
                  <a:pt x="148" y="146"/>
                </a:lnTo>
                <a:lnTo>
                  <a:pt x="148" y="140"/>
                </a:lnTo>
                <a:lnTo>
                  <a:pt x="132" y="120"/>
                </a:lnTo>
                <a:lnTo>
                  <a:pt x="118" y="120"/>
                </a:lnTo>
                <a:lnTo>
                  <a:pt x="118" y="102"/>
                </a:lnTo>
                <a:lnTo>
                  <a:pt x="142" y="102"/>
                </a:lnTo>
                <a:lnTo>
                  <a:pt x="164" y="108"/>
                </a:lnTo>
                <a:lnTo>
                  <a:pt x="160" y="90"/>
                </a:lnTo>
                <a:lnTo>
                  <a:pt x="158" y="72"/>
                </a:lnTo>
                <a:lnTo>
                  <a:pt x="160" y="56"/>
                </a:lnTo>
                <a:lnTo>
                  <a:pt x="162" y="38"/>
                </a:lnTo>
                <a:lnTo>
                  <a:pt x="170" y="38"/>
                </a:lnTo>
                <a:lnTo>
                  <a:pt x="170" y="28"/>
                </a:lnTo>
                <a:lnTo>
                  <a:pt x="118" y="28"/>
                </a:lnTo>
                <a:lnTo>
                  <a:pt x="118" y="22"/>
                </a:lnTo>
                <a:lnTo>
                  <a:pt x="142" y="22"/>
                </a:lnTo>
                <a:lnTo>
                  <a:pt x="142" y="12"/>
                </a:lnTo>
                <a:lnTo>
                  <a:pt x="158" y="8"/>
                </a:lnTo>
                <a:lnTo>
                  <a:pt x="130" y="0"/>
                </a:lnTo>
                <a:lnTo>
                  <a:pt x="130" y="10"/>
                </a:lnTo>
                <a:lnTo>
                  <a:pt x="118" y="10"/>
                </a:lnTo>
                <a:lnTo>
                  <a:pt x="118" y="4"/>
                </a:lnTo>
                <a:lnTo>
                  <a:pt x="110" y="4"/>
                </a:lnTo>
                <a:lnTo>
                  <a:pt x="110" y="28"/>
                </a:lnTo>
                <a:lnTo>
                  <a:pt x="64" y="28"/>
                </a:lnTo>
                <a:lnTo>
                  <a:pt x="64" y="38"/>
                </a:lnTo>
                <a:lnTo>
                  <a:pt x="70" y="38"/>
                </a:lnTo>
                <a:lnTo>
                  <a:pt x="66" y="48"/>
                </a:lnTo>
                <a:lnTo>
                  <a:pt x="64" y="56"/>
                </a:lnTo>
                <a:lnTo>
                  <a:pt x="64" y="74"/>
                </a:lnTo>
                <a:lnTo>
                  <a:pt x="66" y="92"/>
                </a:lnTo>
                <a:lnTo>
                  <a:pt x="72" y="108"/>
                </a:lnTo>
                <a:lnTo>
                  <a:pt x="92" y="104"/>
                </a:lnTo>
                <a:lnTo>
                  <a:pt x="110" y="102"/>
                </a:lnTo>
                <a:lnTo>
                  <a:pt x="110" y="120"/>
                </a:lnTo>
                <a:lnTo>
                  <a:pt x="106" y="120"/>
                </a:lnTo>
                <a:lnTo>
                  <a:pt x="120" y="136"/>
                </a:lnTo>
                <a:lnTo>
                  <a:pt x="126" y="136"/>
                </a:lnTo>
                <a:lnTo>
                  <a:pt x="134" y="152"/>
                </a:lnTo>
                <a:lnTo>
                  <a:pt x="126" y="158"/>
                </a:lnTo>
                <a:lnTo>
                  <a:pt x="114" y="146"/>
                </a:lnTo>
                <a:lnTo>
                  <a:pt x="114" y="140"/>
                </a:lnTo>
                <a:lnTo>
                  <a:pt x="98" y="120"/>
                </a:lnTo>
                <a:lnTo>
                  <a:pt x="88" y="120"/>
                </a:lnTo>
                <a:lnTo>
                  <a:pt x="80" y="120"/>
                </a:lnTo>
                <a:lnTo>
                  <a:pt x="70" y="120"/>
                </a:lnTo>
                <a:lnTo>
                  <a:pt x="84" y="136"/>
                </a:lnTo>
                <a:lnTo>
                  <a:pt x="90" y="136"/>
                </a:lnTo>
                <a:lnTo>
                  <a:pt x="98" y="152"/>
                </a:lnTo>
                <a:lnTo>
                  <a:pt x="90" y="158"/>
                </a:lnTo>
                <a:lnTo>
                  <a:pt x="80" y="146"/>
                </a:lnTo>
                <a:lnTo>
                  <a:pt x="78" y="140"/>
                </a:lnTo>
                <a:lnTo>
                  <a:pt x="62" y="120"/>
                </a:lnTo>
                <a:lnTo>
                  <a:pt x="58" y="120"/>
                </a:lnTo>
                <a:lnTo>
                  <a:pt x="52" y="118"/>
                </a:lnTo>
                <a:lnTo>
                  <a:pt x="48" y="112"/>
                </a:lnTo>
                <a:lnTo>
                  <a:pt x="38" y="98"/>
                </a:lnTo>
                <a:lnTo>
                  <a:pt x="36" y="80"/>
                </a:lnTo>
                <a:lnTo>
                  <a:pt x="28" y="90"/>
                </a:lnTo>
                <a:lnTo>
                  <a:pt x="0" y="106"/>
                </a:lnTo>
                <a:close/>
                <a:moveTo>
                  <a:pt x="96" y="40"/>
                </a:moveTo>
                <a:lnTo>
                  <a:pt x="96" y="40"/>
                </a:lnTo>
                <a:lnTo>
                  <a:pt x="92" y="52"/>
                </a:lnTo>
                <a:lnTo>
                  <a:pt x="90" y="64"/>
                </a:lnTo>
                <a:lnTo>
                  <a:pt x="90" y="78"/>
                </a:lnTo>
                <a:lnTo>
                  <a:pt x="92" y="90"/>
                </a:lnTo>
                <a:lnTo>
                  <a:pt x="82" y="92"/>
                </a:lnTo>
                <a:lnTo>
                  <a:pt x="80" y="78"/>
                </a:lnTo>
                <a:lnTo>
                  <a:pt x="80" y="64"/>
                </a:lnTo>
                <a:lnTo>
                  <a:pt x="82" y="52"/>
                </a:lnTo>
                <a:lnTo>
                  <a:pt x="86" y="40"/>
                </a:lnTo>
                <a:lnTo>
                  <a:pt x="96" y="40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2" y="52"/>
                </a:lnTo>
                <a:lnTo>
                  <a:pt x="140" y="64"/>
                </a:lnTo>
                <a:lnTo>
                  <a:pt x="140" y="78"/>
                </a:lnTo>
                <a:lnTo>
                  <a:pt x="144" y="90"/>
                </a:lnTo>
                <a:lnTo>
                  <a:pt x="132" y="90"/>
                </a:lnTo>
                <a:lnTo>
                  <a:pt x="130" y="76"/>
                </a:lnTo>
                <a:lnTo>
                  <a:pt x="130" y="64"/>
                </a:lnTo>
                <a:lnTo>
                  <a:pt x="132" y="52"/>
                </a:lnTo>
                <a:lnTo>
                  <a:pt x="136" y="40"/>
                </a:lnTo>
                <a:lnTo>
                  <a:pt x="146" y="40"/>
                </a:lnTo>
                <a:close/>
                <a:moveTo>
                  <a:pt x="122" y="40"/>
                </a:moveTo>
                <a:lnTo>
                  <a:pt x="122" y="40"/>
                </a:lnTo>
                <a:lnTo>
                  <a:pt x="118" y="52"/>
                </a:lnTo>
                <a:lnTo>
                  <a:pt x="116" y="64"/>
                </a:lnTo>
                <a:lnTo>
                  <a:pt x="116" y="76"/>
                </a:lnTo>
                <a:lnTo>
                  <a:pt x="118" y="88"/>
                </a:lnTo>
                <a:lnTo>
                  <a:pt x="108" y="88"/>
                </a:lnTo>
                <a:lnTo>
                  <a:pt x="106" y="76"/>
                </a:lnTo>
                <a:lnTo>
                  <a:pt x="106" y="64"/>
                </a:lnTo>
                <a:lnTo>
                  <a:pt x="108" y="52"/>
                </a:lnTo>
                <a:lnTo>
                  <a:pt x="110" y="40"/>
                </a:lnTo>
                <a:lnTo>
                  <a:pt x="12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2" name="Freeform 81"/>
          <p:cNvSpPr>
            <a:spLocks noEditPoints="1"/>
          </p:cNvSpPr>
          <p:nvPr/>
        </p:nvSpPr>
        <p:spPr bwMode="auto">
          <a:xfrm>
            <a:off x="3162300" y="6045200"/>
            <a:ext cx="506413" cy="527050"/>
          </a:xfrm>
          <a:custGeom>
            <a:avLst/>
            <a:gdLst>
              <a:gd name="T0" fmla="*/ 2147483647 w 184"/>
              <a:gd name="T1" fmla="*/ 2147483647 h 176"/>
              <a:gd name="T2" fmla="*/ 2147483647 w 184"/>
              <a:gd name="T3" fmla="*/ 2147483647 h 176"/>
              <a:gd name="T4" fmla="*/ 2147483647 w 184"/>
              <a:gd name="T5" fmla="*/ 2147483647 h 176"/>
              <a:gd name="T6" fmla="*/ 2147483647 w 184"/>
              <a:gd name="T7" fmla="*/ 2147483647 h 176"/>
              <a:gd name="T8" fmla="*/ 2147483647 w 184"/>
              <a:gd name="T9" fmla="*/ 2147483647 h 176"/>
              <a:gd name="T10" fmla="*/ 2147483647 w 184"/>
              <a:gd name="T11" fmla="*/ 2147483647 h 176"/>
              <a:gd name="T12" fmla="*/ 2147483647 w 184"/>
              <a:gd name="T13" fmla="*/ 2147483647 h 176"/>
              <a:gd name="T14" fmla="*/ 2147483647 w 184"/>
              <a:gd name="T15" fmla="*/ 2147483647 h 176"/>
              <a:gd name="T16" fmla="*/ 2147483647 w 184"/>
              <a:gd name="T17" fmla="*/ 2147483647 h 176"/>
              <a:gd name="T18" fmla="*/ 2147483647 w 184"/>
              <a:gd name="T19" fmla="*/ 2147483647 h 176"/>
              <a:gd name="T20" fmla="*/ 2147483647 w 184"/>
              <a:gd name="T21" fmla="*/ 2147483647 h 176"/>
              <a:gd name="T22" fmla="*/ 2147483647 w 184"/>
              <a:gd name="T23" fmla="*/ 2147483647 h 176"/>
              <a:gd name="T24" fmla="*/ 2147483647 w 184"/>
              <a:gd name="T25" fmla="*/ 2147483647 h 176"/>
              <a:gd name="T26" fmla="*/ 2147483647 w 184"/>
              <a:gd name="T27" fmla="*/ 2147483647 h 176"/>
              <a:gd name="T28" fmla="*/ 2147483647 w 184"/>
              <a:gd name="T29" fmla="*/ 2147483647 h 176"/>
              <a:gd name="T30" fmla="*/ 2147483647 w 184"/>
              <a:gd name="T31" fmla="*/ 2147483647 h 176"/>
              <a:gd name="T32" fmla="*/ 2147483647 w 184"/>
              <a:gd name="T33" fmla="*/ 2147483647 h 176"/>
              <a:gd name="T34" fmla="*/ 2147483647 w 184"/>
              <a:gd name="T35" fmla="*/ 2147483647 h 176"/>
              <a:gd name="T36" fmla="*/ 2147483647 w 184"/>
              <a:gd name="T37" fmla="*/ 2147483647 h 176"/>
              <a:gd name="T38" fmla="*/ 2147483647 w 184"/>
              <a:gd name="T39" fmla="*/ 2147483647 h 176"/>
              <a:gd name="T40" fmla="*/ 2147483647 w 184"/>
              <a:gd name="T41" fmla="*/ 2147483647 h 176"/>
              <a:gd name="T42" fmla="*/ 2147483647 w 184"/>
              <a:gd name="T43" fmla="*/ 2147483647 h 176"/>
              <a:gd name="T44" fmla="*/ 2147483647 w 184"/>
              <a:gd name="T45" fmla="*/ 2147483647 h 176"/>
              <a:gd name="T46" fmla="*/ 2147483647 w 184"/>
              <a:gd name="T47" fmla="*/ 2147483647 h 176"/>
              <a:gd name="T48" fmla="*/ 2147483647 w 184"/>
              <a:gd name="T49" fmla="*/ 2147483647 h 176"/>
              <a:gd name="T50" fmla="*/ 2147483647 w 184"/>
              <a:gd name="T51" fmla="*/ 2147483647 h 176"/>
              <a:gd name="T52" fmla="*/ 2147483647 w 184"/>
              <a:gd name="T53" fmla="*/ 2147483647 h 176"/>
              <a:gd name="T54" fmla="*/ 2147483647 w 184"/>
              <a:gd name="T55" fmla="*/ 2147483647 h 176"/>
              <a:gd name="T56" fmla="*/ 2147483647 w 184"/>
              <a:gd name="T57" fmla="*/ 2147483647 h 176"/>
              <a:gd name="T58" fmla="*/ 2147483647 w 184"/>
              <a:gd name="T59" fmla="*/ 2147483647 h 176"/>
              <a:gd name="T60" fmla="*/ 2147483647 w 184"/>
              <a:gd name="T61" fmla="*/ 2147483647 h 176"/>
              <a:gd name="T62" fmla="*/ 2147483647 w 184"/>
              <a:gd name="T63" fmla="*/ 2147483647 h 176"/>
              <a:gd name="T64" fmla="*/ 2147483647 w 184"/>
              <a:gd name="T65" fmla="*/ 2147483647 h 176"/>
              <a:gd name="T66" fmla="*/ 2147483647 w 184"/>
              <a:gd name="T67" fmla="*/ 2147483647 h 176"/>
              <a:gd name="T68" fmla="*/ 2147483647 w 184"/>
              <a:gd name="T69" fmla="*/ 2147483647 h 176"/>
              <a:gd name="T70" fmla="*/ 2147483647 w 184"/>
              <a:gd name="T71" fmla="*/ 2147483647 h 176"/>
              <a:gd name="T72" fmla="*/ 2147483647 w 184"/>
              <a:gd name="T73" fmla="*/ 2147483647 h 176"/>
              <a:gd name="T74" fmla="*/ 2147483647 w 184"/>
              <a:gd name="T75" fmla="*/ 2147483647 h 176"/>
              <a:gd name="T76" fmla="*/ 2147483647 w 184"/>
              <a:gd name="T77" fmla="*/ 2147483647 h 176"/>
              <a:gd name="T78" fmla="*/ 2147483647 w 184"/>
              <a:gd name="T79" fmla="*/ 2147483647 h 176"/>
              <a:gd name="T80" fmla="*/ 2147483647 w 184"/>
              <a:gd name="T81" fmla="*/ 2147483647 h 176"/>
              <a:gd name="T82" fmla="*/ 2147483647 w 184"/>
              <a:gd name="T83" fmla="*/ 2147483647 h 176"/>
              <a:gd name="T84" fmla="*/ 2147483647 w 184"/>
              <a:gd name="T85" fmla="*/ 2147483647 h 176"/>
              <a:gd name="T86" fmla="*/ 2147483647 w 184"/>
              <a:gd name="T87" fmla="*/ 2147483647 h 176"/>
              <a:gd name="T88" fmla="*/ 2147483647 w 184"/>
              <a:gd name="T89" fmla="*/ 2147483647 h 176"/>
              <a:gd name="T90" fmla="*/ 2147483647 w 184"/>
              <a:gd name="T91" fmla="*/ 2147483647 h 176"/>
              <a:gd name="T92" fmla="*/ 0 w 184"/>
              <a:gd name="T93" fmla="*/ 2147483647 h 176"/>
              <a:gd name="T94" fmla="*/ 2147483647 w 184"/>
              <a:gd name="T95" fmla="*/ 2147483647 h 176"/>
              <a:gd name="T96" fmla="*/ 2147483647 w 184"/>
              <a:gd name="T97" fmla="*/ 2147483647 h 176"/>
              <a:gd name="T98" fmla="*/ 2147483647 w 184"/>
              <a:gd name="T99" fmla="*/ 2147483647 h 176"/>
              <a:gd name="T100" fmla="*/ 2147483647 w 184"/>
              <a:gd name="T101" fmla="*/ 2147483647 h 176"/>
              <a:gd name="T102" fmla="*/ 2147483647 w 184"/>
              <a:gd name="T103" fmla="*/ 2147483647 h 176"/>
              <a:gd name="T104" fmla="*/ 2147483647 w 184"/>
              <a:gd name="T105" fmla="*/ 2147483647 h 17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4" h="176">
                <a:moveTo>
                  <a:pt x="176" y="124"/>
                </a:moveTo>
                <a:lnTo>
                  <a:pt x="176" y="124"/>
                </a:lnTo>
                <a:lnTo>
                  <a:pt x="172" y="118"/>
                </a:lnTo>
                <a:lnTo>
                  <a:pt x="172" y="108"/>
                </a:lnTo>
                <a:lnTo>
                  <a:pt x="172" y="104"/>
                </a:lnTo>
                <a:lnTo>
                  <a:pt x="174" y="100"/>
                </a:lnTo>
                <a:lnTo>
                  <a:pt x="178" y="98"/>
                </a:lnTo>
                <a:lnTo>
                  <a:pt x="180" y="98"/>
                </a:lnTo>
                <a:lnTo>
                  <a:pt x="182" y="100"/>
                </a:lnTo>
                <a:lnTo>
                  <a:pt x="184" y="106"/>
                </a:lnTo>
                <a:lnTo>
                  <a:pt x="184" y="114"/>
                </a:lnTo>
                <a:lnTo>
                  <a:pt x="182" y="124"/>
                </a:lnTo>
                <a:lnTo>
                  <a:pt x="176" y="124"/>
                </a:lnTo>
                <a:close/>
                <a:moveTo>
                  <a:pt x="52" y="88"/>
                </a:moveTo>
                <a:lnTo>
                  <a:pt x="52" y="80"/>
                </a:lnTo>
                <a:lnTo>
                  <a:pt x="60" y="80"/>
                </a:lnTo>
                <a:lnTo>
                  <a:pt x="60" y="62"/>
                </a:lnTo>
                <a:lnTo>
                  <a:pt x="52" y="62"/>
                </a:lnTo>
                <a:lnTo>
                  <a:pt x="52" y="48"/>
                </a:lnTo>
                <a:lnTo>
                  <a:pt x="70" y="48"/>
                </a:lnTo>
                <a:lnTo>
                  <a:pt x="70" y="22"/>
                </a:lnTo>
                <a:lnTo>
                  <a:pt x="70" y="20"/>
                </a:lnTo>
                <a:lnTo>
                  <a:pt x="64" y="18"/>
                </a:lnTo>
                <a:lnTo>
                  <a:pt x="64" y="22"/>
                </a:lnTo>
                <a:lnTo>
                  <a:pt x="54" y="22"/>
                </a:lnTo>
                <a:lnTo>
                  <a:pt x="54" y="0"/>
                </a:lnTo>
                <a:lnTo>
                  <a:pt x="64" y="0"/>
                </a:lnTo>
                <a:lnTo>
                  <a:pt x="64" y="4"/>
                </a:lnTo>
                <a:lnTo>
                  <a:pt x="74" y="6"/>
                </a:lnTo>
                <a:lnTo>
                  <a:pt x="78" y="8"/>
                </a:lnTo>
                <a:lnTo>
                  <a:pt x="82" y="10"/>
                </a:lnTo>
                <a:lnTo>
                  <a:pt x="84" y="14"/>
                </a:lnTo>
                <a:lnTo>
                  <a:pt x="86" y="20"/>
                </a:lnTo>
                <a:lnTo>
                  <a:pt x="86" y="48"/>
                </a:lnTo>
                <a:lnTo>
                  <a:pt x="104" y="48"/>
                </a:lnTo>
                <a:lnTo>
                  <a:pt x="104" y="62"/>
                </a:lnTo>
                <a:lnTo>
                  <a:pt x="94" y="62"/>
                </a:lnTo>
                <a:lnTo>
                  <a:pt x="94" y="80"/>
                </a:lnTo>
                <a:lnTo>
                  <a:pt x="104" y="80"/>
                </a:lnTo>
                <a:lnTo>
                  <a:pt x="104" y="88"/>
                </a:lnTo>
                <a:lnTo>
                  <a:pt x="52" y="8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4" y="146"/>
                </a:lnTo>
                <a:lnTo>
                  <a:pt x="184" y="154"/>
                </a:lnTo>
                <a:lnTo>
                  <a:pt x="184" y="160"/>
                </a:lnTo>
                <a:lnTo>
                  <a:pt x="182" y="164"/>
                </a:lnTo>
                <a:lnTo>
                  <a:pt x="178" y="166"/>
                </a:lnTo>
                <a:lnTo>
                  <a:pt x="176" y="164"/>
                </a:lnTo>
                <a:lnTo>
                  <a:pt x="174" y="162"/>
                </a:lnTo>
                <a:lnTo>
                  <a:pt x="172" y="158"/>
                </a:lnTo>
                <a:lnTo>
                  <a:pt x="172" y="150"/>
                </a:lnTo>
                <a:lnTo>
                  <a:pt x="174" y="138"/>
                </a:lnTo>
                <a:lnTo>
                  <a:pt x="182" y="138"/>
                </a:lnTo>
                <a:close/>
                <a:moveTo>
                  <a:pt x="106" y="124"/>
                </a:moveTo>
                <a:lnTo>
                  <a:pt x="106" y="124"/>
                </a:lnTo>
                <a:lnTo>
                  <a:pt x="102" y="122"/>
                </a:lnTo>
                <a:lnTo>
                  <a:pt x="98" y="122"/>
                </a:lnTo>
                <a:lnTo>
                  <a:pt x="94" y="122"/>
                </a:lnTo>
                <a:lnTo>
                  <a:pt x="92" y="124"/>
                </a:lnTo>
                <a:lnTo>
                  <a:pt x="90" y="128"/>
                </a:lnTo>
                <a:lnTo>
                  <a:pt x="88" y="132"/>
                </a:lnTo>
                <a:lnTo>
                  <a:pt x="90" y="136"/>
                </a:lnTo>
                <a:lnTo>
                  <a:pt x="92" y="138"/>
                </a:lnTo>
                <a:lnTo>
                  <a:pt x="94" y="142"/>
                </a:lnTo>
                <a:lnTo>
                  <a:pt x="98" y="142"/>
                </a:lnTo>
                <a:lnTo>
                  <a:pt x="102" y="142"/>
                </a:lnTo>
                <a:lnTo>
                  <a:pt x="106" y="138"/>
                </a:lnTo>
                <a:lnTo>
                  <a:pt x="108" y="136"/>
                </a:lnTo>
                <a:lnTo>
                  <a:pt x="108" y="132"/>
                </a:lnTo>
                <a:lnTo>
                  <a:pt x="108" y="128"/>
                </a:lnTo>
                <a:lnTo>
                  <a:pt x="106" y="124"/>
                </a:lnTo>
                <a:close/>
                <a:moveTo>
                  <a:pt x="98" y="114"/>
                </a:moveTo>
                <a:lnTo>
                  <a:pt x="98" y="114"/>
                </a:lnTo>
                <a:lnTo>
                  <a:pt x="106" y="116"/>
                </a:lnTo>
                <a:lnTo>
                  <a:pt x="110" y="120"/>
                </a:lnTo>
                <a:lnTo>
                  <a:pt x="112" y="120"/>
                </a:lnTo>
                <a:lnTo>
                  <a:pt x="114" y="124"/>
                </a:lnTo>
                <a:lnTo>
                  <a:pt x="116" y="132"/>
                </a:lnTo>
                <a:lnTo>
                  <a:pt x="114" y="138"/>
                </a:lnTo>
                <a:lnTo>
                  <a:pt x="112" y="144"/>
                </a:lnTo>
                <a:lnTo>
                  <a:pt x="110" y="144"/>
                </a:lnTo>
                <a:lnTo>
                  <a:pt x="106" y="148"/>
                </a:lnTo>
                <a:lnTo>
                  <a:pt x="98" y="150"/>
                </a:lnTo>
                <a:lnTo>
                  <a:pt x="92" y="148"/>
                </a:lnTo>
                <a:lnTo>
                  <a:pt x="86" y="144"/>
                </a:lnTo>
                <a:lnTo>
                  <a:pt x="82" y="138"/>
                </a:lnTo>
                <a:lnTo>
                  <a:pt x="80" y="132"/>
                </a:lnTo>
                <a:lnTo>
                  <a:pt x="82" y="124"/>
                </a:lnTo>
                <a:lnTo>
                  <a:pt x="86" y="120"/>
                </a:lnTo>
                <a:lnTo>
                  <a:pt x="92" y="116"/>
                </a:lnTo>
                <a:lnTo>
                  <a:pt x="98" y="114"/>
                </a:lnTo>
                <a:close/>
                <a:moveTo>
                  <a:pt x="56" y="124"/>
                </a:moveTo>
                <a:lnTo>
                  <a:pt x="56" y="124"/>
                </a:lnTo>
                <a:lnTo>
                  <a:pt x="52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8"/>
                </a:lnTo>
                <a:lnTo>
                  <a:pt x="38" y="132"/>
                </a:lnTo>
                <a:lnTo>
                  <a:pt x="40" y="136"/>
                </a:lnTo>
                <a:lnTo>
                  <a:pt x="42" y="138"/>
                </a:lnTo>
                <a:lnTo>
                  <a:pt x="44" y="142"/>
                </a:lnTo>
                <a:lnTo>
                  <a:pt x="48" y="142"/>
                </a:lnTo>
                <a:lnTo>
                  <a:pt x="52" y="142"/>
                </a:lnTo>
                <a:lnTo>
                  <a:pt x="56" y="138"/>
                </a:lnTo>
                <a:lnTo>
                  <a:pt x="58" y="136"/>
                </a:lnTo>
                <a:lnTo>
                  <a:pt x="58" y="132"/>
                </a:lnTo>
                <a:lnTo>
                  <a:pt x="58" y="128"/>
                </a:lnTo>
                <a:lnTo>
                  <a:pt x="56" y="124"/>
                </a:lnTo>
                <a:close/>
                <a:moveTo>
                  <a:pt x="48" y="114"/>
                </a:moveTo>
                <a:lnTo>
                  <a:pt x="48" y="114"/>
                </a:lnTo>
                <a:lnTo>
                  <a:pt x="56" y="116"/>
                </a:lnTo>
                <a:lnTo>
                  <a:pt x="62" y="120"/>
                </a:lnTo>
                <a:lnTo>
                  <a:pt x="66" y="124"/>
                </a:lnTo>
                <a:lnTo>
                  <a:pt x="66" y="132"/>
                </a:lnTo>
                <a:lnTo>
                  <a:pt x="66" y="138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2" y="148"/>
                </a:lnTo>
                <a:lnTo>
                  <a:pt x="36" y="144"/>
                </a:lnTo>
                <a:lnTo>
                  <a:pt x="32" y="138"/>
                </a:lnTo>
                <a:lnTo>
                  <a:pt x="30" y="132"/>
                </a:lnTo>
                <a:lnTo>
                  <a:pt x="32" y="124"/>
                </a:lnTo>
                <a:lnTo>
                  <a:pt x="36" y="120"/>
                </a:lnTo>
                <a:lnTo>
                  <a:pt x="42" y="116"/>
                </a:lnTo>
                <a:lnTo>
                  <a:pt x="48" y="114"/>
                </a:lnTo>
                <a:close/>
                <a:moveTo>
                  <a:pt x="104" y="94"/>
                </a:moveTo>
                <a:lnTo>
                  <a:pt x="48" y="94"/>
                </a:lnTo>
                <a:lnTo>
                  <a:pt x="28" y="100"/>
                </a:lnTo>
                <a:lnTo>
                  <a:pt x="14" y="110"/>
                </a:lnTo>
                <a:lnTo>
                  <a:pt x="8" y="114"/>
                </a:lnTo>
                <a:lnTo>
                  <a:pt x="4" y="120"/>
                </a:lnTo>
                <a:lnTo>
                  <a:pt x="2" y="126"/>
                </a:lnTo>
                <a:lnTo>
                  <a:pt x="0" y="134"/>
                </a:lnTo>
                <a:lnTo>
                  <a:pt x="2" y="142"/>
                </a:lnTo>
                <a:lnTo>
                  <a:pt x="6" y="150"/>
                </a:lnTo>
                <a:lnTo>
                  <a:pt x="14" y="158"/>
                </a:lnTo>
                <a:lnTo>
                  <a:pt x="22" y="164"/>
                </a:lnTo>
                <a:lnTo>
                  <a:pt x="34" y="170"/>
                </a:lnTo>
                <a:lnTo>
                  <a:pt x="46" y="174"/>
                </a:lnTo>
                <a:lnTo>
                  <a:pt x="60" y="176"/>
                </a:lnTo>
                <a:lnTo>
                  <a:pt x="76" y="176"/>
                </a:lnTo>
                <a:lnTo>
                  <a:pt x="96" y="176"/>
                </a:lnTo>
                <a:lnTo>
                  <a:pt x="114" y="172"/>
                </a:lnTo>
                <a:lnTo>
                  <a:pt x="128" y="166"/>
                </a:lnTo>
                <a:lnTo>
                  <a:pt x="140" y="156"/>
                </a:lnTo>
                <a:lnTo>
                  <a:pt x="148" y="174"/>
                </a:lnTo>
                <a:lnTo>
                  <a:pt x="168" y="174"/>
                </a:lnTo>
                <a:lnTo>
                  <a:pt x="162" y="134"/>
                </a:lnTo>
                <a:lnTo>
                  <a:pt x="184" y="134"/>
                </a:lnTo>
                <a:lnTo>
                  <a:pt x="184" y="128"/>
                </a:lnTo>
                <a:lnTo>
                  <a:pt x="162" y="128"/>
                </a:lnTo>
                <a:lnTo>
                  <a:pt x="168" y="90"/>
                </a:lnTo>
                <a:lnTo>
                  <a:pt x="148" y="90"/>
                </a:lnTo>
                <a:lnTo>
                  <a:pt x="138" y="110"/>
                </a:lnTo>
                <a:lnTo>
                  <a:pt x="124" y="100"/>
                </a:lnTo>
                <a:lnTo>
                  <a:pt x="104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3" name="Freeform 82"/>
          <p:cNvSpPr>
            <a:spLocks noEditPoints="1"/>
          </p:cNvSpPr>
          <p:nvPr/>
        </p:nvSpPr>
        <p:spPr bwMode="auto">
          <a:xfrm>
            <a:off x="3189288" y="5345113"/>
            <a:ext cx="434975" cy="365125"/>
          </a:xfrm>
          <a:custGeom>
            <a:avLst/>
            <a:gdLst>
              <a:gd name="T0" fmla="*/ 2147483647 w 158"/>
              <a:gd name="T1" fmla="*/ 2147483647 h 122"/>
              <a:gd name="T2" fmla="*/ 2147483647 w 158"/>
              <a:gd name="T3" fmla="*/ 2147483647 h 122"/>
              <a:gd name="T4" fmla="*/ 2147483647 w 158"/>
              <a:gd name="T5" fmla="*/ 2147483647 h 122"/>
              <a:gd name="T6" fmla="*/ 2147483647 w 158"/>
              <a:gd name="T7" fmla="*/ 2147483647 h 122"/>
              <a:gd name="T8" fmla="*/ 2147483647 w 158"/>
              <a:gd name="T9" fmla="*/ 2147483647 h 122"/>
              <a:gd name="T10" fmla="*/ 2147483647 w 158"/>
              <a:gd name="T11" fmla="*/ 2147483647 h 122"/>
              <a:gd name="T12" fmla="*/ 2147483647 w 158"/>
              <a:gd name="T13" fmla="*/ 2147483647 h 122"/>
              <a:gd name="T14" fmla="*/ 2147483647 w 158"/>
              <a:gd name="T15" fmla="*/ 2147483647 h 122"/>
              <a:gd name="T16" fmla="*/ 2147483647 w 158"/>
              <a:gd name="T17" fmla="*/ 2147483647 h 122"/>
              <a:gd name="T18" fmla="*/ 2147483647 w 158"/>
              <a:gd name="T19" fmla="*/ 2147483647 h 122"/>
              <a:gd name="T20" fmla="*/ 2147483647 w 158"/>
              <a:gd name="T21" fmla="*/ 2147483647 h 122"/>
              <a:gd name="T22" fmla="*/ 2147483647 w 158"/>
              <a:gd name="T23" fmla="*/ 2147483647 h 122"/>
              <a:gd name="T24" fmla="*/ 2147483647 w 158"/>
              <a:gd name="T25" fmla="*/ 2147483647 h 122"/>
              <a:gd name="T26" fmla="*/ 2147483647 w 158"/>
              <a:gd name="T27" fmla="*/ 2147483647 h 122"/>
              <a:gd name="T28" fmla="*/ 2147483647 w 158"/>
              <a:gd name="T29" fmla="*/ 2147483647 h 122"/>
              <a:gd name="T30" fmla="*/ 2147483647 w 158"/>
              <a:gd name="T31" fmla="*/ 2147483647 h 122"/>
              <a:gd name="T32" fmla="*/ 2147483647 w 158"/>
              <a:gd name="T33" fmla="*/ 2147483647 h 122"/>
              <a:gd name="T34" fmla="*/ 2147483647 w 158"/>
              <a:gd name="T35" fmla="*/ 2147483647 h 122"/>
              <a:gd name="T36" fmla="*/ 2147483647 w 158"/>
              <a:gd name="T37" fmla="*/ 2147483647 h 122"/>
              <a:gd name="T38" fmla="*/ 2147483647 w 158"/>
              <a:gd name="T39" fmla="*/ 2147483647 h 122"/>
              <a:gd name="T40" fmla="*/ 2147483647 w 158"/>
              <a:gd name="T41" fmla="*/ 2147483647 h 122"/>
              <a:gd name="T42" fmla="*/ 0 w 158"/>
              <a:gd name="T43" fmla="*/ 2147483647 h 122"/>
              <a:gd name="T44" fmla="*/ 2147483647 w 158"/>
              <a:gd name="T45" fmla="*/ 2147483647 h 122"/>
              <a:gd name="T46" fmla="*/ 2147483647 w 158"/>
              <a:gd name="T47" fmla="*/ 2147483647 h 122"/>
              <a:gd name="T48" fmla="*/ 2147483647 w 158"/>
              <a:gd name="T49" fmla="*/ 2147483647 h 122"/>
              <a:gd name="T50" fmla="*/ 2147483647 w 158"/>
              <a:gd name="T51" fmla="*/ 2147483647 h 122"/>
              <a:gd name="T52" fmla="*/ 2147483647 w 158"/>
              <a:gd name="T53" fmla="*/ 0 h 122"/>
              <a:gd name="T54" fmla="*/ 2147483647 w 158"/>
              <a:gd name="T55" fmla="*/ 0 h 122"/>
              <a:gd name="T56" fmla="*/ 2147483647 w 158"/>
              <a:gd name="T57" fmla="*/ 0 h 122"/>
              <a:gd name="T58" fmla="*/ 2147483647 w 158"/>
              <a:gd name="T59" fmla="*/ 0 h 122"/>
              <a:gd name="T60" fmla="*/ 2147483647 w 158"/>
              <a:gd name="T61" fmla="*/ 0 h 122"/>
              <a:gd name="T62" fmla="*/ 2147483647 w 158"/>
              <a:gd name="T63" fmla="*/ 0 h 122"/>
              <a:gd name="T64" fmla="*/ 2147483647 w 158"/>
              <a:gd name="T65" fmla="*/ 2147483647 h 122"/>
              <a:gd name="T66" fmla="*/ 2147483647 w 158"/>
              <a:gd name="T67" fmla="*/ 2147483647 h 122"/>
              <a:gd name="T68" fmla="*/ 2147483647 w 158"/>
              <a:gd name="T69" fmla="*/ 2147483647 h 122"/>
              <a:gd name="T70" fmla="*/ 2147483647 w 158"/>
              <a:gd name="T71" fmla="*/ 2147483647 h 122"/>
              <a:gd name="T72" fmla="*/ 2147483647 w 158"/>
              <a:gd name="T73" fmla="*/ 2147483647 h 122"/>
              <a:gd name="T74" fmla="*/ 2147483647 w 158"/>
              <a:gd name="T75" fmla="*/ 2147483647 h 122"/>
              <a:gd name="T76" fmla="*/ 2147483647 w 158"/>
              <a:gd name="T77" fmla="*/ 2147483647 h 122"/>
              <a:gd name="T78" fmla="*/ 2147483647 w 158"/>
              <a:gd name="T79" fmla="*/ 2147483647 h 122"/>
              <a:gd name="T80" fmla="*/ 2147483647 w 158"/>
              <a:gd name="T81" fmla="*/ 2147483647 h 122"/>
              <a:gd name="T82" fmla="*/ 2147483647 w 158"/>
              <a:gd name="T83" fmla="*/ 2147483647 h 122"/>
              <a:gd name="T84" fmla="*/ 2147483647 w 158"/>
              <a:gd name="T85" fmla="*/ 2147483647 h 122"/>
              <a:gd name="T86" fmla="*/ 2147483647 w 158"/>
              <a:gd name="T87" fmla="*/ 2147483647 h 122"/>
              <a:gd name="T88" fmla="*/ 2147483647 w 158"/>
              <a:gd name="T89" fmla="*/ 2147483647 h 122"/>
              <a:gd name="T90" fmla="*/ 2147483647 w 158"/>
              <a:gd name="T91" fmla="*/ 2147483647 h 122"/>
              <a:gd name="T92" fmla="*/ 2147483647 w 158"/>
              <a:gd name="T93" fmla="*/ 2147483647 h 122"/>
              <a:gd name="T94" fmla="*/ 2147483647 w 158"/>
              <a:gd name="T95" fmla="*/ 2147483647 h 122"/>
              <a:gd name="T96" fmla="*/ 2147483647 w 158"/>
              <a:gd name="T97" fmla="*/ 2147483647 h 122"/>
              <a:gd name="T98" fmla="*/ 2147483647 w 158"/>
              <a:gd name="T99" fmla="*/ 2147483647 h 122"/>
              <a:gd name="T100" fmla="*/ 2147483647 w 158"/>
              <a:gd name="T101" fmla="*/ 2147483647 h 1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8" h="122">
                <a:moveTo>
                  <a:pt x="46" y="56"/>
                </a:moveTo>
                <a:lnTo>
                  <a:pt x="76" y="56"/>
                </a:lnTo>
                <a:lnTo>
                  <a:pt x="84" y="56"/>
                </a:lnTo>
                <a:lnTo>
                  <a:pt x="116" y="56"/>
                </a:lnTo>
                <a:lnTo>
                  <a:pt x="112" y="64"/>
                </a:lnTo>
                <a:lnTo>
                  <a:pt x="88" y="64"/>
                </a:lnTo>
                <a:lnTo>
                  <a:pt x="72" y="64"/>
                </a:lnTo>
                <a:lnTo>
                  <a:pt x="48" y="64"/>
                </a:lnTo>
                <a:lnTo>
                  <a:pt x="46" y="56"/>
                </a:lnTo>
                <a:close/>
                <a:moveTo>
                  <a:pt x="158" y="74"/>
                </a:moveTo>
                <a:lnTo>
                  <a:pt x="156" y="102"/>
                </a:lnTo>
                <a:lnTo>
                  <a:pt x="150" y="102"/>
                </a:lnTo>
                <a:lnTo>
                  <a:pt x="150" y="122"/>
                </a:lnTo>
                <a:lnTo>
                  <a:pt x="118" y="122"/>
                </a:lnTo>
                <a:lnTo>
                  <a:pt x="118" y="102"/>
                </a:lnTo>
                <a:lnTo>
                  <a:pt x="40" y="102"/>
                </a:lnTo>
                <a:lnTo>
                  <a:pt x="40" y="122"/>
                </a:lnTo>
                <a:lnTo>
                  <a:pt x="8" y="122"/>
                </a:lnTo>
                <a:lnTo>
                  <a:pt x="8" y="102"/>
                </a:lnTo>
                <a:lnTo>
                  <a:pt x="4" y="102"/>
                </a:lnTo>
                <a:lnTo>
                  <a:pt x="0" y="74"/>
                </a:lnTo>
                <a:lnTo>
                  <a:pt x="158" y="74"/>
                </a:lnTo>
                <a:close/>
                <a:moveTo>
                  <a:pt x="146" y="36"/>
                </a:moveTo>
                <a:lnTo>
                  <a:pt x="138" y="4"/>
                </a:lnTo>
                <a:lnTo>
                  <a:pt x="138" y="0"/>
                </a:lnTo>
                <a:lnTo>
                  <a:pt x="132" y="0"/>
                </a:lnTo>
                <a:lnTo>
                  <a:pt x="82" y="0"/>
                </a:lnTo>
                <a:lnTo>
                  <a:pt x="74" y="0"/>
                </a:lnTo>
                <a:lnTo>
                  <a:pt x="26" y="0"/>
                </a:lnTo>
                <a:lnTo>
                  <a:pt x="20" y="0"/>
                </a:lnTo>
                <a:lnTo>
                  <a:pt x="20" y="4"/>
                </a:lnTo>
                <a:lnTo>
                  <a:pt x="10" y="40"/>
                </a:lnTo>
                <a:lnTo>
                  <a:pt x="4" y="56"/>
                </a:lnTo>
                <a:lnTo>
                  <a:pt x="34" y="56"/>
                </a:lnTo>
                <a:lnTo>
                  <a:pt x="40" y="72"/>
                </a:lnTo>
                <a:lnTo>
                  <a:pt x="120" y="72"/>
                </a:lnTo>
                <a:lnTo>
                  <a:pt x="126" y="56"/>
                </a:lnTo>
                <a:lnTo>
                  <a:pt x="154" y="56"/>
                </a:lnTo>
                <a:lnTo>
                  <a:pt x="146" y="36"/>
                </a:lnTo>
                <a:close/>
                <a:moveTo>
                  <a:pt x="26" y="36"/>
                </a:moveTo>
                <a:lnTo>
                  <a:pt x="32" y="14"/>
                </a:lnTo>
                <a:lnTo>
                  <a:pt x="74" y="14"/>
                </a:lnTo>
                <a:lnTo>
                  <a:pt x="82" y="14"/>
                </a:lnTo>
                <a:lnTo>
                  <a:pt x="126" y="14"/>
                </a:lnTo>
                <a:lnTo>
                  <a:pt x="132" y="36"/>
                </a:lnTo>
                <a:lnTo>
                  <a:pt x="2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4" name="Freeform 83"/>
          <p:cNvSpPr>
            <a:spLocks noEditPoints="1"/>
          </p:cNvSpPr>
          <p:nvPr/>
        </p:nvSpPr>
        <p:spPr bwMode="auto">
          <a:xfrm>
            <a:off x="3887788" y="6183313"/>
            <a:ext cx="571500" cy="346075"/>
          </a:xfrm>
          <a:custGeom>
            <a:avLst/>
            <a:gdLst>
              <a:gd name="T0" fmla="*/ 2147483647 w 208"/>
              <a:gd name="T1" fmla="*/ 2147483647 h 116"/>
              <a:gd name="T2" fmla="*/ 2147483647 w 208"/>
              <a:gd name="T3" fmla="*/ 2147483647 h 116"/>
              <a:gd name="T4" fmla="*/ 2147483647 w 208"/>
              <a:gd name="T5" fmla="*/ 2147483647 h 116"/>
              <a:gd name="T6" fmla="*/ 2147483647 w 208"/>
              <a:gd name="T7" fmla="*/ 2147483647 h 116"/>
              <a:gd name="T8" fmla="*/ 2147483647 w 208"/>
              <a:gd name="T9" fmla="*/ 2147483647 h 116"/>
              <a:gd name="T10" fmla="*/ 2147483647 w 208"/>
              <a:gd name="T11" fmla="*/ 2147483647 h 116"/>
              <a:gd name="T12" fmla="*/ 2147483647 w 208"/>
              <a:gd name="T13" fmla="*/ 2147483647 h 116"/>
              <a:gd name="T14" fmla="*/ 2147483647 w 208"/>
              <a:gd name="T15" fmla="*/ 2147483647 h 116"/>
              <a:gd name="T16" fmla="*/ 2147483647 w 208"/>
              <a:gd name="T17" fmla="*/ 2147483647 h 116"/>
              <a:gd name="T18" fmla="*/ 2147483647 w 208"/>
              <a:gd name="T19" fmla="*/ 2147483647 h 116"/>
              <a:gd name="T20" fmla="*/ 0 w 208"/>
              <a:gd name="T21" fmla="*/ 2147483647 h 116"/>
              <a:gd name="T22" fmla="*/ 0 w 208"/>
              <a:gd name="T23" fmla="*/ 2147483647 h 116"/>
              <a:gd name="T24" fmla="*/ 2147483647 w 208"/>
              <a:gd name="T25" fmla="*/ 2147483647 h 116"/>
              <a:gd name="T26" fmla="*/ 2147483647 w 208"/>
              <a:gd name="T27" fmla="*/ 2147483647 h 116"/>
              <a:gd name="T28" fmla="*/ 2147483647 w 208"/>
              <a:gd name="T29" fmla="*/ 2147483647 h 116"/>
              <a:gd name="T30" fmla="*/ 2147483647 w 208"/>
              <a:gd name="T31" fmla="*/ 2147483647 h 116"/>
              <a:gd name="T32" fmla="*/ 2147483647 w 208"/>
              <a:gd name="T33" fmla="*/ 2147483647 h 116"/>
              <a:gd name="T34" fmla="*/ 2147483647 w 208"/>
              <a:gd name="T35" fmla="*/ 2147483647 h 116"/>
              <a:gd name="T36" fmla="*/ 2147483647 w 208"/>
              <a:gd name="T37" fmla="*/ 2147483647 h 116"/>
              <a:gd name="T38" fmla="*/ 2147483647 w 208"/>
              <a:gd name="T39" fmla="*/ 2147483647 h 116"/>
              <a:gd name="T40" fmla="*/ 2147483647 w 208"/>
              <a:gd name="T41" fmla="*/ 2147483647 h 116"/>
              <a:gd name="T42" fmla="*/ 2147483647 w 208"/>
              <a:gd name="T43" fmla="*/ 2147483647 h 116"/>
              <a:gd name="T44" fmla="*/ 2147483647 w 208"/>
              <a:gd name="T45" fmla="*/ 2147483647 h 116"/>
              <a:gd name="T46" fmla="*/ 2147483647 w 208"/>
              <a:gd name="T47" fmla="*/ 2147483647 h 116"/>
              <a:gd name="T48" fmla="*/ 2147483647 w 208"/>
              <a:gd name="T49" fmla="*/ 0 h 116"/>
              <a:gd name="T50" fmla="*/ 2147483647 w 208"/>
              <a:gd name="T51" fmla="*/ 0 h 116"/>
              <a:gd name="T52" fmla="*/ 2147483647 w 208"/>
              <a:gd name="T53" fmla="*/ 2147483647 h 116"/>
              <a:gd name="T54" fmla="*/ 2147483647 w 208"/>
              <a:gd name="T55" fmla="*/ 2147483647 h 116"/>
              <a:gd name="T56" fmla="*/ 2147483647 w 208"/>
              <a:gd name="T57" fmla="*/ 2147483647 h 116"/>
              <a:gd name="T58" fmla="*/ 2147483647 w 208"/>
              <a:gd name="T59" fmla="*/ 2147483647 h 116"/>
              <a:gd name="T60" fmla="*/ 2147483647 w 208"/>
              <a:gd name="T61" fmla="*/ 2147483647 h 116"/>
              <a:gd name="T62" fmla="*/ 2147483647 w 208"/>
              <a:gd name="T63" fmla="*/ 2147483647 h 116"/>
              <a:gd name="T64" fmla="*/ 2147483647 w 208"/>
              <a:gd name="T65" fmla="*/ 2147483647 h 116"/>
              <a:gd name="T66" fmla="*/ 2147483647 w 208"/>
              <a:gd name="T67" fmla="*/ 2147483647 h 116"/>
              <a:gd name="T68" fmla="*/ 2147483647 w 208"/>
              <a:gd name="T69" fmla="*/ 2147483647 h 116"/>
              <a:gd name="T70" fmla="*/ 2147483647 w 208"/>
              <a:gd name="T71" fmla="*/ 2147483647 h 116"/>
              <a:gd name="T72" fmla="*/ 2147483647 w 208"/>
              <a:gd name="T73" fmla="*/ 2147483647 h 116"/>
              <a:gd name="T74" fmla="*/ 2147483647 w 208"/>
              <a:gd name="T75" fmla="*/ 2147483647 h 116"/>
              <a:gd name="T76" fmla="*/ 2147483647 w 208"/>
              <a:gd name="T77" fmla="*/ 2147483647 h 116"/>
              <a:gd name="T78" fmla="*/ 2147483647 w 208"/>
              <a:gd name="T79" fmla="*/ 2147483647 h 1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116">
                <a:moveTo>
                  <a:pt x="64" y="26"/>
                </a:moveTo>
                <a:lnTo>
                  <a:pt x="96" y="2"/>
                </a:lnTo>
                <a:lnTo>
                  <a:pt x="140" y="2"/>
                </a:lnTo>
                <a:lnTo>
                  <a:pt x="132" y="26"/>
                </a:lnTo>
                <a:lnTo>
                  <a:pt x="64" y="26"/>
                </a:lnTo>
                <a:close/>
                <a:moveTo>
                  <a:pt x="22" y="32"/>
                </a:moveTo>
                <a:lnTo>
                  <a:pt x="22" y="32"/>
                </a:lnTo>
                <a:lnTo>
                  <a:pt x="6" y="44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2"/>
                </a:lnTo>
                <a:lnTo>
                  <a:pt x="10" y="64"/>
                </a:lnTo>
                <a:lnTo>
                  <a:pt x="22" y="66"/>
                </a:lnTo>
                <a:lnTo>
                  <a:pt x="154" y="66"/>
                </a:lnTo>
                <a:lnTo>
                  <a:pt x="170" y="64"/>
                </a:lnTo>
                <a:lnTo>
                  <a:pt x="182" y="62"/>
                </a:lnTo>
                <a:lnTo>
                  <a:pt x="190" y="56"/>
                </a:lnTo>
                <a:lnTo>
                  <a:pt x="196" y="48"/>
                </a:lnTo>
                <a:lnTo>
                  <a:pt x="200" y="38"/>
                </a:lnTo>
                <a:lnTo>
                  <a:pt x="204" y="26"/>
                </a:lnTo>
                <a:lnTo>
                  <a:pt x="208" y="0"/>
                </a:lnTo>
                <a:lnTo>
                  <a:pt x="184" y="0"/>
                </a:lnTo>
                <a:lnTo>
                  <a:pt x="162" y="32"/>
                </a:lnTo>
                <a:lnTo>
                  <a:pt x="134" y="32"/>
                </a:lnTo>
                <a:lnTo>
                  <a:pt x="128" y="32"/>
                </a:lnTo>
                <a:lnTo>
                  <a:pt x="56" y="32"/>
                </a:lnTo>
                <a:lnTo>
                  <a:pt x="52" y="32"/>
                </a:lnTo>
                <a:lnTo>
                  <a:pt x="22" y="32"/>
                </a:lnTo>
                <a:close/>
                <a:moveTo>
                  <a:pt x="96" y="70"/>
                </a:moveTo>
                <a:lnTo>
                  <a:pt x="98" y="72"/>
                </a:lnTo>
                <a:lnTo>
                  <a:pt x="140" y="78"/>
                </a:lnTo>
                <a:lnTo>
                  <a:pt x="170" y="116"/>
                </a:lnTo>
                <a:lnTo>
                  <a:pt x="114" y="116"/>
                </a:lnTo>
                <a:lnTo>
                  <a:pt x="50" y="70"/>
                </a:lnTo>
                <a:lnTo>
                  <a:pt x="96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5" name="Freeform 84"/>
          <p:cNvSpPr>
            <a:spLocks noEditPoints="1"/>
          </p:cNvSpPr>
          <p:nvPr/>
        </p:nvSpPr>
        <p:spPr bwMode="auto">
          <a:xfrm>
            <a:off x="42863" y="5386388"/>
            <a:ext cx="531812" cy="280987"/>
          </a:xfrm>
          <a:custGeom>
            <a:avLst/>
            <a:gdLst>
              <a:gd name="T0" fmla="*/ 2147483647 w 194"/>
              <a:gd name="T1" fmla="*/ 2147483647 h 94"/>
              <a:gd name="T2" fmla="*/ 2147483647 w 194"/>
              <a:gd name="T3" fmla="*/ 2147483647 h 94"/>
              <a:gd name="T4" fmla="*/ 2147483647 w 194"/>
              <a:gd name="T5" fmla="*/ 2147483647 h 94"/>
              <a:gd name="T6" fmla="*/ 2147483647 w 194"/>
              <a:gd name="T7" fmla="*/ 2147483647 h 94"/>
              <a:gd name="T8" fmla="*/ 2147483647 w 194"/>
              <a:gd name="T9" fmla="*/ 2147483647 h 94"/>
              <a:gd name="T10" fmla="*/ 2147483647 w 194"/>
              <a:gd name="T11" fmla="*/ 2147483647 h 94"/>
              <a:gd name="T12" fmla="*/ 2147483647 w 194"/>
              <a:gd name="T13" fmla="*/ 2147483647 h 94"/>
              <a:gd name="T14" fmla="*/ 2147483647 w 194"/>
              <a:gd name="T15" fmla="*/ 2147483647 h 94"/>
              <a:gd name="T16" fmla="*/ 2147483647 w 194"/>
              <a:gd name="T17" fmla="*/ 2147483647 h 94"/>
              <a:gd name="T18" fmla="*/ 2147483647 w 194"/>
              <a:gd name="T19" fmla="*/ 2147483647 h 94"/>
              <a:gd name="T20" fmla="*/ 2147483647 w 194"/>
              <a:gd name="T21" fmla="*/ 2147483647 h 94"/>
              <a:gd name="T22" fmla="*/ 2147483647 w 194"/>
              <a:gd name="T23" fmla="*/ 2147483647 h 94"/>
              <a:gd name="T24" fmla="*/ 2147483647 w 194"/>
              <a:gd name="T25" fmla="*/ 2147483647 h 94"/>
              <a:gd name="T26" fmla="*/ 2147483647 w 194"/>
              <a:gd name="T27" fmla="*/ 2147483647 h 94"/>
              <a:gd name="T28" fmla="*/ 2147483647 w 194"/>
              <a:gd name="T29" fmla="*/ 2147483647 h 94"/>
              <a:gd name="T30" fmla="*/ 2147483647 w 194"/>
              <a:gd name="T31" fmla="*/ 2147483647 h 94"/>
              <a:gd name="T32" fmla="*/ 2147483647 w 194"/>
              <a:gd name="T33" fmla="*/ 2147483647 h 94"/>
              <a:gd name="T34" fmla="*/ 2147483647 w 194"/>
              <a:gd name="T35" fmla="*/ 0 h 94"/>
              <a:gd name="T36" fmla="*/ 2147483647 w 194"/>
              <a:gd name="T37" fmla="*/ 2147483647 h 94"/>
              <a:gd name="T38" fmla="*/ 2147483647 w 194"/>
              <a:gd name="T39" fmla="*/ 2147483647 h 94"/>
              <a:gd name="T40" fmla="*/ 2147483647 w 194"/>
              <a:gd name="T41" fmla="*/ 2147483647 h 94"/>
              <a:gd name="T42" fmla="*/ 2147483647 w 194"/>
              <a:gd name="T43" fmla="*/ 2147483647 h 94"/>
              <a:gd name="T44" fmla="*/ 2147483647 w 194"/>
              <a:gd name="T45" fmla="*/ 2147483647 h 94"/>
              <a:gd name="T46" fmla="*/ 2147483647 w 194"/>
              <a:gd name="T47" fmla="*/ 2147483647 h 94"/>
              <a:gd name="T48" fmla="*/ 2147483647 w 194"/>
              <a:gd name="T49" fmla="*/ 2147483647 h 94"/>
              <a:gd name="T50" fmla="*/ 2147483647 w 194"/>
              <a:gd name="T51" fmla="*/ 2147483647 h 94"/>
              <a:gd name="T52" fmla="*/ 2147483647 w 194"/>
              <a:gd name="T53" fmla="*/ 2147483647 h 94"/>
              <a:gd name="T54" fmla="*/ 2147483647 w 194"/>
              <a:gd name="T55" fmla="*/ 2147483647 h 94"/>
              <a:gd name="T56" fmla="*/ 2147483647 w 194"/>
              <a:gd name="T57" fmla="*/ 2147483647 h 94"/>
              <a:gd name="T58" fmla="*/ 2147483647 w 194"/>
              <a:gd name="T59" fmla="*/ 2147483647 h 94"/>
              <a:gd name="T60" fmla="*/ 2147483647 w 194"/>
              <a:gd name="T61" fmla="*/ 2147483647 h 94"/>
              <a:gd name="T62" fmla="*/ 2147483647 w 194"/>
              <a:gd name="T63" fmla="*/ 2147483647 h 94"/>
              <a:gd name="T64" fmla="*/ 2147483647 w 194"/>
              <a:gd name="T65" fmla="*/ 2147483647 h 94"/>
              <a:gd name="T66" fmla="*/ 2147483647 w 194"/>
              <a:gd name="T67" fmla="*/ 2147483647 h 94"/>
              <a:gd name="T68" fmla="*/ 2147483647 w 194"/>
              <a:gd name="T69" fmla="*/ 2147483647 h 94"/>
              <a:gd name="T70" fmla="*/ 2147483647 w 194"/>
              <a:gd name="T71" fmla="*/ 2147483647 h 94"/>
              <a:gd name="T72" fmla="*/ 2147483647 w 194"/>
              <a:gd name="T73" fmla="*/ 2147483647 h 94"/>
              <a:gd name="T74" fmla="*/ 2147483647 w 194"/>
              <a:gd name="T75" fmla="*/ 2147483647 h 94"/>
              <a:gd name="T76" fmla="*/ 2147483647 w 194"/>
              <a:gd name="T77" fmla="*/ 2147483647 h 94"/>
              <a:gd name="T78" fmla="*/ 2147483647 w 194"/>
              <a:gd name="T79" fmla="*/ 2147483647 h 94"/>
              <a:gd name="T80" fmla="*/ 2147483647 w 194"/>
              <a:gd name="T81" fmla="*/ 2147483647 h 94"/>
              <a:gd name="T82" fmla="*/ 2147483647 w 194"/>
              <a:gd name="T83" fmla="*/ 2147483647 h 94"/>
              <a:gd name="T84" fmla="*/ 2147483647 w 194"/>
              <a:gd name="T85" fmla="*/ 2147483647 h 94"/>
              <a:gd name="T86" fmla="*/ 2147483647 w 194"/>
              <a:gd name="T87" fmla="*/ 2147483647 h 94"/>
              <a:gd name="T88" fmla="*/ 2147483647 w 194"/>
              <a:gd name="T89" fmla="*/ 2147483647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94">
                <a:moveTo>
                  <a:pt x="4" y="40"/>
                </a:moveTo>
                <a:lnTo>
                  <a:pt x="42" y="32"/>
                </a:lnTo>
                <a:lnTo>
                  <a:pt x="54" y="32"/>
                </a:lnTo>
                <a:lnTo>
                  <a:pt x="86" y="32"/>
                </a:lnTo>
                <a:lnTo>
                  <a:pt x="92" y="32"/>
                </a:lnTo>
                <a:lnTo>
                  <a:pt x="102" y="32"/>
                </a:lnTo>
                <a:lnTo>
                  <a:pt x="130" y="32"/>
                </a:lnTo>
                <a:lnTo>
                  <a:pt x="140" y="32"/>
                </a:lnTo>
                <a:lnTo>
                  <a:pt x="168" y="32"/>
                </a:lnTo>
                <a:lnTo>
                  <a:pt x="186" y="32"/>
                </a:lnTo>
                <a:lnTo>
                  <a:pt x="194" y="72"/>
                </a:lnTo>
                <a:lnTo>
                  <a:pt x="194" y="78"/>
                </a:lnTo>
                <a:lnTo>
                  <a:pt x="190" y="78"/>
                </a:lnTo>
                <a:lnTo>
                  <a:pt x="182" y="78"/>
                </a:lnTo>
                <a:lnTo>
                  <a:pt x="180" y="82"/>
                </a:lnTo>
                <a:lnTo>
                  <a:pt x="176" y="88"/>
                </a:lnTo>
                <a:lnTo>
                  <a:pt x="168" y="92"/>
                </a:lnTo>
                <a:lnTo>
                  <a:pt x="158" y="94"/>
                </a:lnTo>
                <a:lnTo>
                  <a:pt x="148" y="92"/>
                </a:lnTo>
                <a:lnTo>
                  <a:pt x="140" y="88"/>
                </a:lnTo>
                <a:lnTo>
                  <a:pt x="136" y="82"/>
                </a:lnTo>
                <a:lnTo>
                  <a:pt x="134" y="76"/>
                </a:lnTo>
                <a:lnTo>
                  <a:pt x="66" y="76"/>
                </a:lnTo>
                <a:lnTo>
                  <a:pt x="62" y="82"/>
                </a:lnTo>
                <a:lnTo>
                  <a:pt x="58" y="88"/>
                </a:lnTo>
                <a:lnTo>
                  <a:pt x="50" y="92"/>
                </a:lnTo>
                <a:lnTo>
                  <a:pt x="40" y="94"/>
                </a:lnTo>
                <a:lnTo>
                  <a:pt x="30" y="92"/>
                </a:lnTo>
                <a:lnTo>
                  <a:pt x="22" y="88"/>
                </a:lnTo>
                <a:lnTo>
                  <a:pt x="18" y="82"/>
                </a:lnTo>
                <a:lnTo>
                  <a:pt x="16" y="76"/>
                </a:lnTo>
                <a:lnTo>
                  <a:pt x="8" y="76"/>
                </a:lnTo>
                <a:lnTo>
                  <a:pt x="4" y="76"/>
                </a:lnTo>
                <a:lnTo>
                  <a:pt x="0" y="76"/>
                </a:lnTo>
                <a:lnTo>
                  <a:pt x="0" y="60"/>
                </a:lnTo>
                <a:lnTo>
                  <a:pt x="4" y="60"/>
                </a:lnTo>
                <a:lnTo>
                  <a:pt x="4" y="40"/>
                </a:lnTo>
                <a:close/>
                <a:moveTo>
                  <a:pt x="42" y="28"/>
                </a:moveTo>
                <a:lnTo>
                  <a:pt x="54" y="4"/>
                </a:lnTo>
                <a:lnTo>
                  <a:pt x="56" y="0"/>
                </a:lnTo>
                <a:lnTo>
                  <a:pt x="58" y="0"/>
                </a:lnTo>
                <a:lnTo>
                  <a:pt x="176" y="0"/>
                </a:lnTo>
                <a:lnTo>
                  <a:pt x="182" y="0"/>
                </a:lnTo>
                <a:lnTo>
                  <a:pt x="186" y="28"/>
                </a:lnTo>
                <a:lnTo>
                  <a:pt x="168" y="28"/>
                </a:lnTo>
                <a:lnTo>
                  <a:pt x="166" y="10"/>
                </a:lnTo>
                <a:lnTo>
                  <a:pt x="140" y="10"/>
                </a:lnTo>
                <a:lnTo>
                  <a:pt x="140" y="28"/>
                </a:lnTo>
                <a:lnTo>
                  <a:pt x="130" y="28"/>
                </a:lnTo>
                <a:lnTo>
                  <a:pt x="130" y="10"/>
                </a:lnTo>
                <a:lnTo>
                  <a:pt x="102" y="10"/>
                </a:lnTo>
                <a:lnTo>
                  <a:pt x="102" y="28"/>
                </a:lnTo>
                <a:lnTo>
                  <a:pt x="92" y="28"/>
                </a:lnTo>
                <a:lnTo>
                  <a:pt x="92" y="10"/>
                </a:lnTo>
                <a:lnTo>
                  <a:pt x="62" y="10"/>
                </a:lnTo>
                <a:lnTo>
                  <a:pt x="54" y="28"/>
                </a:lnTo>
                <a:lnTo>
                  <a:pt x="86" y="28"/>
                </a:lnTo>
                <a:lnTo>
                  <a:pt x="54" y="28"/>
                </a:lnTo>
                <a:lnTo>
                  <a:pt x="42" y="28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64" y="56"/>
                </a:lnTo>
                <a:lnTo>
                  <a:pt x="158" y="56"/>
                </a:lnTo>
                <a:lnTo>
                  <a:pt x="154" y="56"/>
                </a:lnTo>
                <a:lnTo>
                  <a:pt x="150" y="60"/>
                </a:lnTo>
                <a:lnTo>
                  <a:pt x="146" y="64"/>
                </a:lnTo>
                <a:lnTo>
                  <a:pt x="146" y="68"/>
                </a:lnTo>
                <a:lnTo>
                  <a:pt x="146" y="74"/>
                </a:lnTo>
                <a:lnTo>
                  <a:pt x="150" y="78"/>
                </a:lnTo>
                <a:lnTo>
                  <a:pt x="154" y="80"/>
                </a:lnTo>
                <a:lnTo>
                  <a:pt x="158" y="82"/>
                </a:lnTo>
                <a:lnTo>
                  <a:pt x="164" y="80"/>
                </a:lnTo>
                <a:lnTo>
                  <a:pt x="168" y="78"/>
                </a:lnTo>
                <a:lnTo>
                  <a:pt x="170" y="74"/>
                </a:lnTo>
                <a:lnTo>
                  <a:pt x="172" y="68"/>
                </a:lnTo>
                <a:lnTo>
                  <a:pt x="170" y="64"/>
                </a:lnTo>
                <a:lnTo>
                  <a:pt x="168" y="60"/>
                </a:lnTo>
                <a:close/>
                <a:moveTo>
                  <a:pt x="50" y="60"/>
                </a:moveTo>
                <a:lnTo>
                  <a:pt x="50" y="60"/>
                </a:lnTo>
                <a:lnTo>
                  <a:pt x="46" y="56"/>
                </a:lnTo>
                <a:lnTo>
                  <a:pt x="40" y="56"/>
                </a:lnTo>
                <a:lnTo>
                  <a:pt x="36" y="56"/>
                </a:lnTo>
                <a:lnTo>
                  <a:pt x="32" y="60"/>
                </a:lnTo>
                <a:lnTo>
                  <a:pt x="28" y="64"/>
                </a:lnTo>
                <a:lnTo>
                  <a:pt x="28" y="68"/>
                </a:lnTo>
                <a:lnTo>
                  <a:pt x="28" y="74"/>
                </a:lnTo>
                <a:lnTo>
                  <a:pt x="32" y="78"/>
                </a:lnTo>
                <a:lnTo>
                  <a:pt x="36" y="80"/>
                </a:lnTo>
                <a:lnTo>
                  <a:pt x="40" y="82"/>
                </a:lnTo>
                <a:lnTo>
                  <a:pt x="46" y="80"/>
                </a:lnTo>
                <a:lnTo>
                  <a:pt x="50" y="78"/>
                </a:lnTo>
                <a:lnTo>
                  <a:pt x="52" y="74"/>
                </a:lnTo>
                <a:lnTo>
                  <a:pt x="54" y="68"/>
                </a:lnTo>
                <a:lnTo>
                  <a:pt x="52" y="64"/>
                </a:lnTo>
                <a:lnTo>
                  <a:pt x="50" y="60"/>
                </a:lnTo>
                <a:close/>
                <a:moveTo>
                  <a:pt x="120" y="40"/>
                </a:moveTo>
                <a:lnTo>
                  <a:pt x="120" y="46"/>
                </a:lnTo>
                <a:lnTo>
                  <a:pt x="130" y="46"/>
                </a:lnTo>
                <a:lnTo>
                  <a:pt x="130" y="40"/>
                </a:lnTo>
                <a:lnTo>
                  <a:pt x="120" y="40"/>
                </a:lnTo>
                <a:close/>
                <a:moveTo>
                  <a:pt x="90" y="40"/>
                </a:moveTo>
                <a:lnTo>
                  <a:pt x="80" y="40"/>
                </a:lnTo>
                <a:lnTo>
                  <a:pt x="80" y="46"/>
                </a:lnTo>
                <a:lnTo>
                  <a:pt x="90" y="46"/>
                </a:lnTo>
                <a:lnTo>
                  <a:pt x="90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6" name="Freeform 85"/>
          <p:cNvSpPr>
            <a:spLocks noEditPoints="1"/>
          </p:cNvSpPr>
          <p:nvPr/>
        </p:nvSpPr>
        <p:spPr bwMode="auto">
          <a:xfrm>
            <a:off x="871538" y="5308600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0 h 138"/>
              <a:gd name="T16" fmla="*/ 2147483647 w 162"/>
              <a:gd name="T17" fmla="*/ 0 h 138"/>
              <a:gd name="T18" fmla="*/ 2147483647 w 162"/>
              <a:gd name="T19" fmla="*/ 0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0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8">
                <a:moveTo>
                  <a:pt x="80" y="62"/>
                </a:moveTo>
                <a:lnTo>
                  <a:pt x="82" y="62"/>
                </a:lnTo>
                <a:lnTo>
                  <a:pt x="80" y="62"/>
                </a:lnTo>
                <a:close/>
                <a:moveTo>
                  <a:pt x="8" y="40"/>
                </a:moveTo>
                <a:lnTo>
                  <a:pt x="20" y="40"/>
                </a:lnTo>
                <a:lnTo>
                  <a:pt x="26" y="14"/>
                </a:lnTo>
                <a:lnTo>
                  <a:pt x="60" y="14"/>
                </a:lnTo>
                <a:lnTo>
                  <a:pt x="100" y="14"/>
                </a:lnTo>
                <a:lnTo>
                  <a:pt x="134" y="14"/>
                </a:lnTo>
                <a:lnTo>
                  <a:pt x="140" y="40"/>
                </a:lnTo>
                <a:lnTo>
                  <a:pt x="154" y="40"/>
                </a:lnTo>
                <a:lnTo>
                  <a:pt x="146" y="6"/>
                </a:lnTo>
                <a:lnTo>
                  <a:pt x="146" y="0"/>
                </a:lnTo>
                <a:lnTo>
                  <a:pt x="140" y="0"/>
                </a:lnTo>
                <a:lnTo>
                  <a:pt x="100" y="0"/>
                </a:lnTo>
                <a:lnTo>
                  <a:pt x="60" y="0"/>
                </a:lnTo>
                <a:lnTo>
                  <a:pt x="20" y="0"/>
                </a:lnTo>
                <a:lnTo>
                  <a:pt x="16" y="0"/>
                </a:lnTo>
                <a:lnTo>
                  <a:pt x="14" y="6"/>
                </a:lnTo>
                <a:lnTo>
                  <a:pt x="8" y="40"/>
                </a:lnTo>
                <a:close/>
                <a:moveTo>
                  <a:pt x="154" y="46"/>
                </a:moveTo>
                <a:lnTo>
                  <a:pt x="162" y="62"/>
                </a:lnTo>
                <a:lnTo>
                  <a:pt x="162" y="112"/>
                </a:lnTo>
                <a:lnTo>
                  <a:pt x="156" y="112"/>
                </a:lnTo>
                <a:lnTo>
                  <a:pt x="156" y="138"/>
                </a:lnTo>
                <a:lnTo>
                  <a:pt x="124" y="138"/>
                </a:lnTo>
                <a:lnTo>
                  <a:pt x="124" y="112"/>
                </a:lnTo>
                <a:lnTo>
                  <a:pt x="38" y="112"/>
                </a:lnTo>
                <a:lnTo>
                  <a:pt x="38" y="138"/>
                </a:lnTo>
                <a:lnTo>
                  <a:pt x="6" y="138"/>
                </a:lnTo>
                <a:lnTo>
                  <a:pt x="6" y="112"/>
                </a:lnTo>
                <a:lnTo>
                  <a:pt x="0" y="112"/>
                </a:lnTo>
                <a:lnTo>
                  <a:pt x="0" y="62"/>
                </a:lnTo>
                <a:lnTo>
                  <a:pt x="6" y="46"/>
                </a:lnTo>
                <a:lnTo>
                  <a:pt x="8" y="42"/>
                </a:lnTo>
                <a:lnTo>
                  <a:pt x="20" y="42"/>
                </a:lnTo>
                <a:lnTo>
                  <a:pt x="76" y="42"/>
                </a:lnTo>
                <a:lnTo>
                  <a:pt x="86" y="42"/>
                </a:lnTo>
                <a:lnTo>
                  <a:pt x="140" y="42"/>
                </a:lnTo>
                <a:lnTo>
                  <a:pt x="154" y="42"/>
                </a:lnTo>
                <a:lnTo>
                  <a:pt x="154" y="46"/>
                </a:lnTo>
                <a:close/>
                <a:moveTo>
                  <a:pt x="22" y="64"/>
                </a:moveTo>
                <a:lnTo>
                  <a:pt x="22" y="64"/>
                </a:lnTo>
                <a:lnTo>
                  <a:pt x="18" y="66"/>
                </a:lnTo>
                <a:lnTo>
                  <a:pt x="14" y="68"/>
                </a:lnTo>
                <a:lnTo>
                  <a:pt x="10" y="72"/>
                </a:lnTo>
                <a:lnTo>
                  <a:pt x="10" y="76"/>
                </a:lnTo>
                <a:lnTo>
                  <a:pt x="10" y="80"/>
                </a:lnTo>
                <a:lnTo>
                  <a:pt x="14" y="84"/>
                </a:lnTo>
                <a:lnTo>
                  <a:pt x="18" y="88"/>
                </a:lnTo>
                <a:lnTo>
                  <a:pt x="22" y="88"/>
                </a:lnTo>
                <a:lnTo>
                  <a:pt x="26" y="88"/>
                </a:lnTo>
                <a:lnTo>
                  <a:pt x="30" y="84"/>
                </a:lnTo>
                <a:lnTo>
                  <a:pt x="32" y="80"/>
                </a:lnTo>
                <a:lnTo>
                  <a:pt x="34" y="76"/>
                </a:lnTo>
                <a:lnTo>
                  <a:pt x="32" y="72"/>
                </a:lnTo>
                <a:lnTo>
                  <a:pt x="30" y="68"/>
                </a:lnTo>
                <a:lnTo>
                  <a:pt x="26" y="66"/>
                </a:lnTo>
                <a:lnTo>
                  <a:pt x="22" y="64"/>
                </a:lnTo>
                <a:close/>
                <a:moveTo>
                  <a:pt x="138" y="64"/>
                </a:moveTo>
                <a:lnTo>
                  <a:pt x="138" y="64"/>
                </a:lnTo>
                <a:lnTo>
                  <a:pt x="132" y="66"/>
                </a:lnTo>
                <a:lnTo>
                  <a:pt x="128" y="68"/>
                </a:lnTo>
                <a:lnTo>
                  <a:pt x="126" y="72"/>
                </a:lnTo>
                <a:lnTo>
                  <a:pt x="126" y="76"/>
                </a:lnTo>
                <a:lnTo>
                  <a:pt x="126" y="80"/>
                </a:lnTo>
                <a:lnTo>
                  <a:pt x="128" y="84"/>
                </a:lnTo>
                <a:lnTo>
                  <a:pt x="132" y="88"/>
                </a:lnTo>
                <a:lnTo>
                  <a:pt x="138" y="88"/>
                </a:lnTo>
                <a:lnTo>
                  <a:pt x="142" y="88"/>
                </a:lnTo>
                <a:lnTo>
                  <a:pt x="146" y="84"/>
                </a:lnTo>
                <a:lnTo>
                  <a:pt x="148" y="80"/>
                </a:lnTo>
                <a:lnTo>
                  <a:pt x="150" y="76"/>
                </a:lnTo>
                <a:lnTo>
                  <a:pt x="148" y="72"/>
                </a:lnTo>
                <a:lnTo>
                  <a:pt x="146" y="68"/>
                </a:lnTo>
                <a:lnTo>
                  <a:pt x="142" y="66"/>
                </a:lnTo>
                <a:lnTo>
                  <a:pt x="138" y="64"/>
                </a:lnTo>
                <a:close/>
                <a:moveTo>
                  <a:pt x="48" y="70"/>
                </a:moveTo>
                <a:lnTo>
                  <a:pt x="48" y="98"/>
                </a:lnTo>
                <a:lnTo>
                  <a:pt x="112" y="98"/>
                </a:lnTo>
                <a:lnTo>
                  <a:pt x="112" y="70"/>
                </a:lnTo>
                <a:lnTo>
                  <a:pt x="48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7" name="Freeform 86"/>
          <p:cNvSpPr>
            <a:spLocks noEditPoints="1"/>
          </p:cNvSpPr>
          <p:nvPr/>
        </p:nvSpPr>
        <p:spPr bwMode="auto">
          <a:xfrm>
            <a:off x="5491163" y="6159500"/>
            <a:ext cx="434975" cy="400050"/>
          </a:xfrm>
          <a:custGeom>
            <a:avLst/>
            <a:gdLst>
              <a:gd name="T0" fmla="*/ 2147483647 w 158"/>
              <a:gd name="T1" fmla="*/ 2147483647 h 134"/>
              <a:gd name="T2" fmla="*/ 2147483647 w 158"/>
              <a:gd name="T3" fmla="*/ 2147483647 h 134"/>
              <a:gd name="T4" fmla="*/ 2147483647 w 158"/>
              <a:gd name="T5" fmla="*/ 2147483647 h 134"/>
              <a:gd name="T6" fmla="*/ 2147483647 w 158"/>
              <a:gd name="T7" fmla="*/ 2147483647 h 134"/>
              <a:gd name="T8" fmla="*/ 2147483647 w 158"/>
              <a:gd name="T9" fmla="*/ 2147483647 h 134"/>
              <a:gd name="T10" fmla="*/ 2147483647 w 158"/>
              <a:gd name="T11" fmla="*/ 2147483647 h 134"/>
              <a:gd name="T12" fmla="*/ 2147483647 w 158"/>
              <a:gd name="T13" fmla="*/ 2147483647 h 134"/>
              <a:gd name="T14" fmla="*/ 2147483647 w 158"/>
              <a:gd name="T15" fmla="*/ 2147483647 h 134"/>
              <a:gd name="T16" fmla="*/ 2147483647 w 158"/>
              <a:gd name="T17" fmla="*/ 2147483647 h 134"/>
              <a:gd name="T18" fmla="*/ 2147483647 w 158"/>
              <a:gd name="T19" fmla="*/ 2147483647 h 134"/>
              <a:gd name="T20" fmla="*/ 2147483647 w 158"/>
              <a:gd name="T21" fmla="*/ 2147483647 h 134"/>
              <a:gd name="T22" fmla="*/ 2147483647 w 158"/>
              <a:gd name="T23" fmla="*/ 2147483647 h 134"/>
              <a:gd name="T24" fmla="*/ 2147483647 w 158"/>
              <a:gd name="T25" fmla="*/ 2147483647 h 134"/>
              <a:gd name="T26" fmla="*/ 2147483647 w 158"/>
              <a:gd name="T27" fmla="*/ 2147483647 h 134"/>
              <a:gd name="T28" fmla="*/ 0 w 158"/>
              <a:gd name="T29" fmla="*/ 2147483647 h 134"/>
              <a:gd name="T30" fmla="*/ 0 w 158"/>
              <a:gd name="T31" fmla="*/ 2147483647 h 134"/>
              <a:gd name="T32" fmla="*/ 2147483647 w 158"/>
              <a:gd name="T33" fmla="*/ 2147483647 h 134"/>
              <a:gd name="T34" fmla="*/ 2147483647 w 158"/>
              <a:gd name="T35" fmla="*/ 0 h 134"/>
              <a:gd name="T36" fmla="*/ 2147483647 w 158"/>
              <a:gd name="T37" fmla="*/ 0 h 134"/>
              <a:gd name="T38" fmla="*/ 2147483647 w 158"/>
              <a:gd name="T39" fmla="*/ 2147483647 h 134"/>
              <a:gd name="T40" fmla="*/ 2147483647 w 158"/>
              <a:gd name="T41" fmla="*/ 2147483647 h 134"/>
              <a:gd name="T42" fmla="*/ 2147483647 w 158"/>
              <a:gd name="T43" fmla="*/ 2147483647 h 134"/>
              <a:gd name="T44" fmla="*/ 2147483647 w 158"/>
              <a:gd name="T45" fmla="*/ 2147483647 h 134"/>
              <a:gd name="T46" fmla="*/ 2147483647 w 158"/>
              <a:gd name="T47" fmla="*/ 2147483647 h 134"/>
              <a:gd name="T48" fmla="*/ 2147483647 w 158"/>
              <a:gd name="T49" fmla="*/ 2147483647 h 134"/>
              <a:gd name="T50" fmla="*/ 2147483647 w 158"/>
              <a:gd name="T51" fmla="*/ 0 h 134"/>
              <a:gd name="T52" fmla="*/ 2147483647 w 158"/>
              <a:gd name="T53" fmla="*/ 0 h 134"/>
              <a:gd name="T54" fmla="*/ 2147483647 w 158"/>
              <a:gd name="T55" fmla="*/ 2147483647 h 134"/>
              <a:gd name="T56" fmla="*/ 2147483647 w 158"/>
              <a:gd name="T57" fmla="*/ 2147483647 h 134"/>
              <a:gd name="T58" fmla="*/ 2147483647 w 158"/>
              <a:gd name="T59" fmla="*/ 2147483647 h 134"/>
              <a:gd name="T60" fmla="*/ 2147483647 w 158"/>
              <a:gd name="T61" fmla="*/ 2147483647 h 134"/>
              <a:gd name="T62" fmla="*/ 2147483647 w 158"/>
              <a:gd name="T63" fmla="*/ 2147483647 h 134"/>
              <a:gd name="T64" fmla="*/ 2147483647 w 158"/>
              <a:gd name="T65" fmla="*/ 2147483647 h 134"/>
              <a:gd name="T66" fmla="*/ 2147483647 w 158"/>
              <a:gd name="T67" fmla="*/ 2147483647 h 134"/>
              <a:gd name="T68" fmla="*/ 2147483647 w 158"/>
              <a:gd name="T69" fmla="*/ 2147483647 h 134"/>
              <a:gd name="T70" fmla="*/ 2147483647 w 158"/>
              <a:gd name="T71" fmla="*/ 2147483647 h 134"/>
              <a:gd name="T72" fmla="*/ 2147483647 w 158"/>
              <a:gd name="T73" fmla="*/ 2147483647 h 134"/>
              <a:gd name="T74" fmla="*/ 2147483647 w 158"/>
              <a:gd name="T75" fmla="*/ 2147483647 h 134"/>
              <a:gd name="T76" fmla="*/ 2147483647 w 158"/>
              <a:gd name="T77" fmla="*/ 2147483647 h 134"/>
              <a:gd name="T78" fmla="*/ 2147483647 w 158"/>
              <a:gd name="T79" fmla="*/ 2147483647 h 134"/>
              <a:gd name="T80" fmla="*/ 2147483647 w 158"/>
              <a:gd name="T81" fmla="*/ 2147483647 h 134"/>
              <a:gd name="T82" fmla="*/ 2147483647 w 158"/>
              <a:gd name="T83" fmla="*/ 2147483647 h 1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34">
                <a:moveTo>
                  <a:pt x="112" y="26"/>
                </a:moveTo>
                <a:lnTo>
                  <a:pt x="148" y="26"/>
                </a:lnTo>
                <a:lnTo>
                  <a:pt x="158" y="26"/>
                </a:lnTo>
                <a:lnTo>
                  <a:pt x="158" y="34"/>
                </a:lnTo>
                <a:lnTo>
                  <a:pt x="156" y="54"/>
                </a:lnTo>
                <a:lnTo>
                  <a:pt x="154" y="66"/>
                </a:lnTo>
                <a:lnTo>
                  <a:pt x="150" y="76"/>
                </a:lnTo>
                <a:lnTo>
                  <a:pt x="144" y="86"/>
                </a:lnTo>
                <a:lnTo>
                  <a:pt x="136" y="94"/>
                </a:lnTo>
                <a:lnTo>
                  <a:pt x="126" y="100"/>
                </a:lnTo>
                <a:lnTo>
                  <a:pt x="112" y="106"/>
                </a:lnTo>
                <a:lnTo>
                  <a:pt x="110" y="112"/>
                </a:lnTo>
                <a:lnTo>
                  <a:pt x="106" y="118"/>
                </a:lnTo>
                <a:lnTo>
                  <a:pt x="100" y="122"/>
                </a:lnTo>
                <a:lnTo>
                  <a:pt x="94" y="122"/>
                </a:lnTo>
                <a:lnTo>
                  <a:pt x="26" y="122"/>
                </a:lnTo>
                <a:lnTo>
                  <a:pt x="18" y="122"/>
                </a:lnTo>
                <a:lnTo>
                  <a:pt x="14" y="118"/>
                </a:lnTo>
                <a:lnTo>
                  <a:pt x="10" y="112"/>
                </a:lnTo>
                <a:lnTo>
                  <a:pt x="8" y="106"/>
                </a:lnTo>
                <a:lnTo>
                  <a:pt x="8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38" y="0"/>
                </a:lnTo>
                <a:lnTo>
                  <a:pt x="36" y="8"/>
                </a:lnTo>
                <a:lnTo>
                  <a:pt x="34" y="18"/>
                </a:lnTo>
                <a:lnTo>
                  <a:pt x="34" y="36"/>
                </a:lnTo>
                <a:lnTo>
                  <a:pt x="30" y="36"/>
                </a:lnTo>
                <a:lnTo>
                  <a:pt x="20" y="44"/>
                </a:lnTo>
                <a:lnTo>
                  <a:pt x="20" y="80"/>
                </a:lnTo>
                <a:lnTo>
                  <a:pt x="54" y="80"/>
                </a:lnTo>
                <a:lnTo>
                  <a:pt x="54" y="46"/>
                </a:lnTo>
                <a:lnTo>
                  <a:pt x="46" y="36"/>
                </a:lnTo>
                <a:lnTo>
                  <a:pt x="40" y="36"/>
                </a:lnTo>
                <a:lnTo>
                  <a:pt x="40" y="16"/>
                </a:lnTo>
                <a:lnTo>
                  <a:pt x="42" y="8"/>
                </a:lnTo>
                <a:lnTo>
                  <a:pt x="44" y="0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0" y="8"/>
                </a:lnTo>
                <a:lnTo>
                  <a:pt x="120" y="12"/>
                </a:lnTo>
                <a:lnTo>
                  <a:pt x="118" y="14"/>
                </a:lnTo>
                <a:lnTo>
                  <a:pt x="114" y="16"/>
                </a:lnTo>
                <a:lnTo>
                  <a:pt x="112" y="16"/>
                </a:lnTo>
                <a:lnTo>
                  <a:pt x="112" y="26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20" y="84"/>
                </a:lnTo>
                <a:lnTo>
                  <a:pt x="126" y="80"/>
                </a:lnTo>
                <a:lnTo>
                  <a:pt x="130" y="74"/>
                </a:lnTo>
                <a:lnTo>
                  <a:pt x="134" y="68"/>
                </a:lnTo>
                <a:lnTo>
                  <a:pt x="138" y="56"/>
                </a:lnTo>
                <a:lnTo>
                  <a:pt x="140" y="44"/>
                </a:lnTo>
                <a:lnTo>
                  <a:pt x="112" y="44"/>
                </a:lnTo>
                <a:lnTo>
                  <a:pt x="112" y="88"/>
                </a:lnTo>
                <a:close/>
                <a:moveTo>
                  <a:pt x="26" y="126"/>
                </a:moveTo>
                <a:lnTo>
                  <a:pt x="96" y="126"/>
                </a:lnTo>
                <a:lnTo>
                  <a:pt x="96" y="134"/>
                </a:lnTo>
                <a:lnTo>
                  <a:pt x="26" y="134"/>
                </a:lnTo>
                <a:lnTo>
                  <a:pt x="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8" name="Freeform 87"/>
          <p:cNvSpPr>
            <a:spLocks/>
          </p:cNvSpPr>
          <p:nvPr/>
        </p:nvSpPr>
        <p:spPr bwMode="auto">
          <a:xfrm>
            <a:off x="7040563" y="6092825"/>
            <a:ext cx="346075" cy="466725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0 w 126"/>
              <a:gd name="T5" fmla="*/ 2147483647 h 156"/>
              <a:gd name="T6" fmla="*/ 0 w 126"/>
              <a:gd name="T7" fmla="*/ 2147483647 h 156"/>
              <a:gd name="T8" fmla="*/ 2147483647 w 126"/>
              <a:gd name="T9" fmla="*/ 2147483647 h 156"/>
              <a:gd name="T10" fmla="*/ 2147483647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2147483647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14" y="98"/>
                </a:moveTo>
                <a:lnTo>
                  <a:pt x="14" y="98"/>
                </a:lnTo>
                <a:lnTo>
                  <a:pt x="8" y="96"/>
                </a:lnTo>
                <a:lnTo>
                  <a:pt x="4" y="92"/>
                </a:lnTo>
                <a:lnTo>
                  <a:pt x="0" y="88"/>
                </a:lnTo>
                <a:lnTo>
                  <a:pt x="0" y="82"/>
                </a:lnTo>
                <a:lnTo>
                  <a:pt x="0" y="76"/>
                </a:lnTo>
                <a:lnTo>
                  <a:pt x="4" y="72"/>
                </a:lnTo>
                <a:lnTo>
                  <a:pt x="8" y="68"/>
                </a:lnTo>
                <a:lnTo>
                  <a:pt x="14" y="68"/>
                </a:lnTo>
                <a:lnTo>
                  <a:pt x="26" y="68"/>
                </a:lnTo>
                <a:lnTo>
                  <a:pt x="24" y="46"/>
                </a:lnTo>
                <a:lnTo>
                  <a:pt x="26" y="36"/>
                </a:lnTo>
                <a:lnTo>
                  <a:pt x="28" y="26"/>
                </a:lnTo>
                <a:lnTo>
                  <a:pt x="34" y="16"/>
                </a:lnTo>
                <a:lnTo>
                  <a:pt x="42" y="8"/>
                </a:lnTo>
                <a:lnTo>
                  <a:pt x="54" y="2"/>
                </a:lnTo>
                <a:lnTo>
                  <a:pt x="68" y="0"/>
                </a:lnTo>
                <a:lnTo>
                  <a:pt x="76" y="0"/>
                </a:lnTo>
                <a:lnTo>
                  <a:pt x="86" y="2"/>
                </a:lnTo>
                <a:lnTo>
                  <a:pt x="94" y="4"/>
                </a:lnTo>
                <a:lnTo>
                  <a:pt x="102" y="10"/>
                </a:lnTo>
                <a:lnTo>
                  <a:pt x="108" y="16"/>
                </a:lnTo>
                <a:lnTo>
                  <a:pt x="114" y="24"/>
                </a:lnTo>
                <a:lnTo>
                  <a:pt x="116" y="32"/>
                </a:lnTo>
                <a:lnTo>
                  <a:pt x="118" y="42"/>
                </a:lnTo>
                <a:lnTo>
                  <a:pt x="118" y="48"/>
                </a:lnTo>
                <a:lnTo>
                  <a:pt x="116" y="52"/>
                </a:lnTo>
                <a:lnTo>
                  <a:pt x="112" y="56"/>
                </a:lnTo>
                <a:lnTo>
                  <a:pt x="106" y="58"/>
                </a:lnTo>
                <a:lnTo>
                  <a:pt x="100" y="58"/>
                </a:lnTo>
                <a:lnTo>
                  <a:pt x="96" y="54"/>
                </a:lnTo>
                <a:lnTo>
                  <a:pt x="92" y="50"/>
                </a:lnTo>
                <a:lnTo>
                  <a:pt x="90" y="46"/>
                </a:lnTo>
                <a:lnTo>
                  <a:pt x="88" y="38"/>
                </a:lnTo>
                <a:lnTo>
                  <a:pt x="84" y="32"/>
                </a:lnTo>
                <a:lnTo>
                  <a:pt x="78" y="30"/>
                </a:lnTo>
                <a:lnTo>
                  <a:pt x="70" y="30"/>
                </a:lnTo>
                <a:lnTo>
                  <a:pt x="60" y="32"/>
                </a:lnTo>
                <a:lnTo>
                  <a:pt x="58" y="34"/>
                </a:lnTo>
                <a:lnTo>
                  <a:pt x="56" y="38"/>
                </a:lnTo>
                <a:lnTo>
                  <a:pt x="54" y="48"/>
                </a:lnTo>
                <a:lnTo>
                  <a:pt x="54" y="64"/>
                </a:lnTo>
                <a:lnTo>
                  <a:pt x="56" y="68"/>
                </a:lnTo>
                <a:lnTo>
                  <a:pt x="82" y="68"/>
                </a:lnTo>
                <a:lnTo>
                  <a:pt x="88" y="68"/>
                </a:lnTo>
                <a:lnTo>
                  <a:pt x="94" y="72"/>
                </a:lnTo>
                <a:lnTo>
                  <a:pt x="96" y="76"/>
                </a:lnTo>
                <a:lnTo>
                  <a:pt x="98" y="82"/>
                </a:lnTo>
                <a:lnTo>
                  <a:pt x="96" y="88"/>
                </a:lnTo>
                <a:lnTo>
                  <a:pt x="94" y="92"/>
                </a:lnTo>
                <a:lnTo>
                  <a:pt x="88" y="96"/>
                </a:lnTo>
                <a:lnTo>
                  <a:pt x="82" y="98"/>
                </a:lnTo>
                <a:lnTo>
                  <a:pt x="60" y="98"/>
                </a:lnTo>
                <a:lnTo>
                  <a:pt x="58" y="116"/>
                </a:lnTo>
                <a:lnTo>
                  <a:pt x="66" y="116"/>
                </a:lnTo>
                <a:lnTo>
                  <a:pt x="72" y="118"/>
                </a:lnTo>
                <a:lnTo>
                  <a:pt x="82" y="124"/>
                </a:lnTo>
                <a:lnTo>
                  <a:pt x="86" y="126"/>
                </a:lnTo>
                <a:lnTo>
                  <a:pt x="90" y="126"/>
                </a:lnTo>
                <a:lnTo>
                  <a:pt x="94" y="126"/>
                </a:lnTo>
                <a:lnTo>
                  <a:pt x="98" y="124"/>
                </a:lnTo>
                <a:lnTo>
                  <a:pt x="104" y="120"/>
                </a:lnTo>
                <a:lnTo>
                  <a:pt x="110" y="118"/>
                </a:lnTo>
                <a:lnTo>
                  <a:pt x="114" y="118"/>
                </a:lnTo>
                <a:lnTo>
                  <a:pt x="120" y="120"/>
                </a:lnTo>
                <a:lnTo>
                  <a:pt x="124" y="126"/>
                </a:lnTo>
                <a:lnTo>
                  <a:pt x="126" y="130"/>
                </a:lnTo>
                <a:lnTo>
                  <a:pt x="126" y="136"/>
                </a:lnTo>
                <a:lnTo>
                  <a:pt x="124" y="142"/>
                </a:lnTo>
                <a:lnTo>
                  <a:pt x="120" y="146"/>
                </a:lnTo>
                <a:lnTo>
                  <a:pt x="110" y="150"/>
                </a:lnTo>
                <a:lnTo>
                  <a:pt x="98" y="154"/>
                </a:lnTo>
                <a:lnTo>
                  <a:pt x="88" y="156"/>
                </a:lnTo>
                <a:lnTo>
                  <a:pt x="76" y="154"/>
                </a:lnTo>
                <a:lnTo>
                  <a:pt x="68" y="150"/>
                </a:lnTo>
                <a:lnTo>
                  <a:pt x="60" y="146"/>
                </a:lnTo>
                <a:lnTo>
                  <a:pt x="54" y="144"/>
                </a:lnTo>
                <a:lnTo>
                  <a:pt x="48" y="144"/>
                </a:lnTo>
                <a:lnTo>
                  <a:pt x="36" y="148"/>
                </a:lnTo>
                <a:lnTo>
                  <a:pt x="32" y="150"/>
                </a:lnTo>
                <a:lnTo>
                  <a:pt x="28" y="150"/>
                </a:lnTo>
                <a:lnTo>
                  <a:pt x="22" y="150"/>
                </a:lnTo>
                <a:lnTo>
                  <a:pt x="18" y="148"/>
                </a:lnTo>
                <a:lnTo>
                  <a:pt x="14" y="146"/>
                </a:lnTo>
                <a:lnTo>
                  <a:pt x="12" y="140"/>
                </a:lnTo>
                <a:lnTo>
                  <a:pt x="10" y="136"/>
                </a:lnTo>
                <a:lnTo>
                  <a:pt x="12" y="130"/>
                </a:lnTo>
                <a:lnTo>
                  <a:pt x="16" y="126"/>
                </a:lnTo>
                <a:lnTo>
                  <a:pt x="20" y="122"/>
                </a:lnTo>
                <a:lnTo>
                  <a:pt x="22" y="122"/>
                </a:lnTo>
                <a:lnTo>
                  <a:pt x="26" y="116"/>
                </a:lnTo>
                <a:lnTo>
                  <a:pt x="28" y="112"/>
                </a:lnTo>
                <a:lnTo>
                  <a:pt x="30" y="98"/>
                </a:lnTo>
                <a:lnTo>
                  <a:pt x="14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9" name="Freeform 88"/>
          <p:cNvSpPr>
            <a:spLocks noEditPoints="1"/>
          </p:cNvSpPr>
          <p:nvPr/>
        </p:nvSpPr>
        <p:spPr bwMode="auto">
          <a:xfrm>
            <a:off x="6245225" y="6092825"/>
            <a:ext cx="471488" cy="473075"/>
          </a:xfrm>
          <a:custGeom>
            <a:avLst/>
            <a:gdLst>
              <a:gd name="T0" fmla="*/ 2147483647 w 172"/>
              <a:gd name="T1" fmla="*/ 2147483647 h 158"/>
              <a:gd name="T2" fmla="*/ 2147483647 w 172"/>
              <a:gd name="T3" fmla="*/ 2147483647 h 158"/>
              <a:gd name="T4" fmla="*/ 2147483647 w 172"/>
              <a:gd name="T5" fmla="*/ 2147483647 h 158"/>
              <a:gd name="T6" fmla="*/ 2147483647 w 172"/>
              <a:gd name="T7" fmla="*/ 2147483647 h 158"/>
              <a:gd name="T8" fmla="*/ 2147483647 w 172"/>
              <a:gd name="T9" fmla="*/ 2147483647 h 158"/>
              <a:gd name="T10" fmla="*/ 2147483647 w 172"/>
              <a:gd name="T11" fmla="*/ 2147483647 h 158"/>
              <a:gd name="T12" fmla="*/ 2147483647 w 172"/>
              <a:gd name="T13" fmla="*/ 2147483647 h 158"/>
              <a:gd name="T14" fmla="*/ 2147483647 w 172"/>
              <a:gd name="T15" fmla="*/ 2147483647 h 158"/>
              <a:gd name="T16" fmla="*/ 2147483647 w 172"/>
              <a:gd name="T17" fmla="*/ 2147483647 h 158"/>
              <a:gd name="T18" fmla="*/ 2147483647 w 172"/>
              <a:gd name="T19" fmla="*/ 2147483647 h 158"/>
              <a:gd name="T20" fmla="*/ 2147483647 w 172"/>
              <a:gd name="T21" fmla="*/ 2147483647 h 158"/>
              <a:gd name="T22" fmla="*/ 2147483647 w 172"/>
              <a:gd name="T23" fmla="*/ 2147483647 h 158"/>
              <a:gd name="T24" fmla="*/ 2147483647 w 172"/>
              <a:gd name="T25" fmla="*/ 2147483647 h 158"/>
              <a:gd name="T26" fmla="*/ 2147483647 w 172"/>
              <a:gd name="T27" fmla="*/ 2147483647 h 158"/>
              <a:gd name="T28" fmla="*/ 2147483647 w 172"/>
              <a:gd name="T29" fmla="*/ 2147483647 h 158"/>
              <a:gd name="T30" fmla="*/ 2147483647 w 172"/>
              <a:gd name="T31" fmla="*/ 2147483647 h 158"/>
              <a:gd name="T32" fmla="*/ 2147483647 w 172"/>
              <a:gd name="T33" fmla="*/ 2147483647 h 158"/>
              <a:gd name="T34" fmla="*/ 2147483647 w 172"/>
              <a:gd name="T35" fmla="*/ 2147483647 h 158"/>
              <a:gd name="T36" fmla="*/ 2147483647 w 172"/>
              <a:gd name="T37" fmla="*/ 2147483647 h 158"/>
              <a:gd name="T38" fmla="*/ 2147483647 w 172"/>
              <a:gd name="T39" fmla="*/ 2147483647 h 158"/>
              <a:gd name="T40" fmla="*/ 2147483647 w 172"/>
              <a:gd name="T41" fmla="*/ 2147483647 h 158"/>
              <a:gd name="T42" fmla="*/ 2147483647 w 172"/>
              <a:gd name="T43" fmla="*/ 2147483647 h 158"/>
              <a:gd name="T44" fmla="*/ 2147483647 w 172"/>
              <a:gd name="T45" fmla="*/ 2147483647 h 158"/>
              <a:gd name="T46" fmla="*/ 2147483647 w 172"/>
              <a:gd name="T47" fmla="*/ 2147483647 h 158"/>
              <a:gd name="T48" fmla="*/ 0 w 172"/>
              <a:gd name="T49" fmla="*/ 2147483647 h 158"/>
              <a:gd name="T50" fmla="*/ 2147483647 w 172"/>
              <a:gd name="T51" fmla="*/ 2147483647 h 158"/>
              <a:gd name="T52" fmla="*/ 2147483647 w 172"/>
              <a:gd name="T53" fmla="*/ 2147483647 h 158"/>
              <a:gd name="T54" fmla="*/ 2147483647 w 172"/>
              <a:gd name="T55" fmla="*/ 2147483647 h 158"/>
              <a:gd name="T56" fmla="*/ 2147483647 w 172"/>
              <a:gd name="T57" fmla="*/ 2147483647 h 158"/>
              <a:gd name="T58" fmla="*/ 2147483647 w 172"/>
              <a:gd name="T59" fmla="*/ 2147483647 h 158"/>
              <a:gd name="T60" fmla="*/ 2147483647 w 172"/>
              <a:gd name="T61" fmla="*/ 2147483647 h 158"/>
              <a:gd name="T62" fmla="*/ 2147483647 w 172"/>
              <a:gd name="T63" fmla="*/ 2147483647 h 158"/>
              <a:gd name="T64" fmla="*/ 2147483647 w 172"/>
              <a:gd name="T65" fmla="*/ 2147483647 h 158"/>
              <a:gd name="T66" fmla="*/ 2147483647 w 172"/>
              <a:gd name="T67" fmla="*/ 2147483647 h 158"/>
              <a:gd name="T68" fmla="*/ 2147483647 w 172"/>
              <a:gd name="T69" fmla="*/ 2147483647 h 158"/>
              <a:gd name="T70" fmla="*/ 2147483647 w 172"/>
              <a:gd name="T71" fmla="*/ 2147483647 h 158"/>
              <a:gd name="T72" fmla="*/ 2147483647 w 172"/>
              <a:gd name="T73" fmla="*/ 2147483647 h 158"/>
              <a:gd name="T74" fmla="*/ 2147483647 w 172"/>
              <a:gd name="T75" fmla="*/ 2147483647 h 158"/>
              <a:gd name="T76" fmla="*/ 2147483647 w 172"/>
              <a:gd name="T77" fmla="*/ 2147483647 h 158"/>
              <a:gd name="T78" fmla="*/ 2147483647 w 172"/>
              <a:gd name="T79" fmla="*/ 2147483647 h 158"/>
              <a:gd name="T80" fmla="*/ 2147483647 w 172"/>
              <a:gd name="T81" fmla="*/ 2147483647 h 158"/>
              <a:gd name="T82" fmla="*/ 2147483647 w 172"/>
              <a:gd name="T83" fmla="*/ 2147483647 h 158"/>
              <a:gd name="T84" fmla="*/ 2147483647 w 172"/>
              <a:gd name="T85" fmla="*/ 2147483647 h 158"/>
              <a:gd name="T86" fmla="*/ 2147483647 w 172"/>
              <a:gd name="T87" fmla="*/ 2147483647 h 158"/>
              <a:gd name="T88" fmla="*/ 2147483647 w 172"/>
              <a:gd name="T89" fmla="*/ 2147483647 h 158"/>
              <a:gd name="T90" fmla="*/ 2147483647 w 172"/>
              <a:gd name="T91" fmla="*/ 2147483647 h 158"/>
              <a:gd name="T92" fmla="*/ 2147483647 w 172"/>
              <a:gd name="T93" fmla="*/ 2147483647 h 158"/>
              <a:gd name="T94" fmla="*/ 2147483647 w 172"/>
              <a:gd name="T95" fmla="*/ 2147483647 h 158"/>
              <a:gd name="T96" fmla="*/ 2147483647 w 172"/>
              <a:gd name="T97" fmla="*/ 2147483647 h 158"/>
              <a:gd name="T98" fmla="*/ 2147483647 w 172"/>
              <a:gd name="T99" fmla="*/ 2147483647 h 158"/>
              <a:gd name="T100" fmla="*/ 2147483647 w 172"/>
              <a:gd name="T101" fmla="*/ 2147483647 h 158"/>
              <a:gd name="T102" fmla="*/ 2147483647 w 172"/>
              <a:gd name="T103" fmla="*/ 2147483647 h 158"/>
              <a:gd name="T104" fmla="*/ 2147483647 w 172"/>
              <a:gd name="T105" fmla="*/ 2147483647 h 158"/>
              <a:gd name="T106" fmla="*/ 2147483647 w 172"/>
              <a:gd name="T107" fmla="*/ 2147483647 h 158"/>
              <a:gd name="T108" fmla="*/ 2147483647 w 172"/>
              <a:gd name="T109" fmla="*/ 2147483647 h 158"/>
              <a:gd name="T110" fmla="*/ 2147483647 w 172"/>
              <a:gd name="T111" fmla="*/ 2147483647 h 15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58">
                <a:moveTo>
                  <a:pt x="98" y="70"/>
                </a:moveTo>
                <a:lnTo>
                  <a:pt x="98" y="70"/>
                </a:lnTo>
                <a:lnTo>
                  <a:pt x="106" y="74"/>
                </a:lnTo>
                <a:lnTo>
                  <a:pt x="114" y="82"/>
                </a:lnTo>
                <a:lnTo>
                  <a:pt x="118" y="90"/>
                </a:lnTo>
                <a:lnTo>
                  <a:pt x="120" y="100"/>
                </a:lnTo>
                <a:lnTo>
                  <a:pt x="118" y="110"/>
                </a:lnTo>
                <a:lnTo>
                  <a:pt x="114" y="118"/>
                </a:lnTo>
                <a:lnTo>
                  <a:pt x="130" y="118"/>
                </a:lnTo>
                <a:lnTo>
                  <a:pt x="136" y="108"/>
                </a:lnTo>
                <a:lnTo>
                  <a:pt x="142" y="100"/>
                </a:lnTo>
                <a:lnTo>
                  <a:pt x="148" y="92"/>
                </a:lnTo>
                <a:lnTo>
                  <a:pt x="152" y="82"/>
                </a:lnTo>
                <a:lnTo>
                  <a:pt x="154" y="74"/>
                </a:lnTo>
                <a:lnTo>
                  <a:pt x="154" y="66"/>
                </a:lnTo>
                <a:lnTo>
                  <a:pt x="150" y="56"/>
                </a:lnTo>
                <a:lnTo>
                  <a:pt x="148" y="54"/>
                </a:lnTo>
                <a:lnTo>
                  <a:pt x="146" y="52"/>
                </a:lnTo>
                <a:lnTo>
                  <a:pt x="138" y="52"/>
                </a:lnTo>
                <a:lnTo>
                  <a:pt x="124" y="56"/>
                </a:lnTo>
                <a:lnTo>
                  <a:pt x="110" y="62"/>
                </a:lnTo>
                <a:lnTo>
                  <a:pt x="108" y="68"/>
                </a:lnTo>
                <a:lnTo>
                  <a:pt x="104" y="70"/>
                </a:lnTo>
                <a:lnTo>
                  <a:pt x="98" y="70"/>
                </a:lnTo>
                <a:close/>
                <a:moveTo>
                  <a:pt x="108" y="44"/>
                </a:moveTo>
                <a:lnTo>
                  <a:pt x="108" y="44"/>
                </a:lnTo>
                <a:lnTo>
                  <a:pt x="118" y="40"/>
                </a:lnTo>
                <a:lnTo>
                  <a:pt x="126" y="36"/>
                </a:lnTo>
                <a:lnTo>
                  <a:pt x="134" y="34"/>
                </a:lnTo>
                <a:lnTo>
                  <a:pt x="144" y="34"/>
                </a:lnTo>
                <a:lnTo>
                  <a:pt x="150" y="34"/>
                </a:lnTo>
                <a:lnTo>
                  <a:pt x="160" y="40"/>
                </a:lnTo>
                <a:lnTo>
                  <a:pt x="166" y="46"/>
                </a:lnTo>
                <a:lnTo>
                  <a:pt x="170" y="54"/>
                </a:lnTo>
                <a:lnTo>
                  <a:pt x="172" y="62"/>
                </a:lnTo>
                <a:lnTo>
                  <a:pt x="172" y="76"/>
                </a:lnTo>
                <a:lnTo>
                  <a:pt x="170" y="88"/>
                </a:lnTo>
                <a:lnTo>
                  <a:pt x="164" y="100"/>
                </a:lnTo>
                <a:lnTo>
                  <a:pt x="156" y="112"/>
                </a:lnTo>
                <a:lnTo>
                  <a:pt x="152" y="118"/>
                </a:lnTo>
                <a:lnTo>
                  <a:pt x="158" y="118"/>
                </a:lnTo>
                <a:lnTo>
                  <a:pt x="160" y="120"/>
                </a:lnTo>
                <a:lnTo>
                  <a:pt x="162" y="122"/>
                </a:lnTo>
                <a:lnTo>
                  <a:pt x="160" y="126"/>
                </a:lnTo>
                <a:lnTo>
                  <a:pt x="158" y="126"/>
                </a:lnTo>
                <a:lnTo>
                  <a:pt x="156" y="126"/>
                </a:lnTo>
                <a:lnTo>
                  <a:pt x="156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4"/>
                </a:lnTo>
                <a:lnTo>
                  <a:pt x="148" y="138"/>
                </a:lnTo>
                <a:lnTo>
                  <a:pt x="150" y="142"/>
                </a:lnTo>
                <a:lnTo>
                  <a:pt x="128" y="142"/>
                </a:lnTo>
                <a:lnTo>
                  <a:pt x="130" y="138"/>
                </a:lnTo>
                <a:lnTo>
                  <a:pt x="130" y="134"/>
                </a:lnTo>
                <a:lnTo>
                  <a:pt x="128" y="132"/>
                </a:lnTo>
                <a:lnTo>
                  <a:pt x="126" y="130"/>
                </a:lnTo>
                <a:lnTo>
                  <a:pt x="122" y="130"/>
                </a:lnTo>
                <a:lnTo>
                  <a:pt x="120" y="130"/>
                </a:lnTo>
                <a:lnTo>
                  <a:pt x="116" y="132"/>
                </a:lnTo>
                <a:lnTo>
                  <a:pt x="116" y="134"/>
                </a:lnTo>
                <a:lnTo>
                  <a:pt x="114" y="138"/>
                </a:lnTo>
                <a:lnTo>
                  <a:pt x="116" y="142"/>
                </a:lnTo>
                <a:lnTo>
                  <a:pt x="94" y="142"/>
                </a:lnTo>
                <a:lnTo>
                  <a:pt x="96" y="138"/>
                </a:lnTo>
                <a:lnTo>
                  <a:pt x="94" y="134"/>
                </a:lnTo>
                <a:lnTo>
                  <a:pt x="94" y="132"/>
                </a:lnTo>
                <a:lnTo>
                  <a:pt x="90" y="130"/>
                </a:lnTo>
                <a:lnTo>
                  <a:pt x="88" y="130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8"/>
                </a:lnTo>
                <a:lnTo>
                  <a:pt x="82" y="142"/>
                </a:lnTo>
                <a:lnTo>
                  <a:pt x="62" y="142"/>
                </a:lnTo>
                <a:lnTo>
                  <a:pt x="64" y="138"/>
                </a:lnTo>
                <a:lnTo>
                  <a:pt x="62" y="134"/>
                </a:lnTo>
                <a:lnTo>
                  <a:pt x="60" y="132"/>
                </a:lnTo>
                <a:lnTo>
                  <a:pt x="58" y="130"/>
                </a:lnTo>
                <a:lnTo>
                  <a:pt x="56" y="130"/>
                </a:lnTo>
                <a:lnTo>
                  <a:pt x="52" y="130"/>
                </a:lnTo>
                <a:lnTo>
                  <a:pt x="50" y="132"/>
                </a:lnTo>
                <a:lnTo>
                  <a:pt x="48" y="134"/>
                </a:lnTo>
                <a:lnTo>
                  <a:pt x="48" y="138"/>
                </a:lnTo>
                <a:lnTo>
                  <a:pt x="50" y="142"/>
                </a:lnTo>
                <a:lnTo>
                  <a:pt x="26" y="142"/>
                </a:lnTo>
                <a:lnTo>
                  <a:pt x="28" y="138"/>
                </a:lnTo>
                <a:lnTo>
                  <a:pt x="26" y="134"/>
                </a:lnTo>
                <a:lnTo>
                  <a:pt x="26" y="132"/>
                </a:lnTo>
                <a:lnTo>
                  <a:pt x="22" y="130"/>
                </a:lnTo>
                <a:lnTo>
                  <a:pt x="20" y="130"/>
                </a:lnTo>
                <a:lnTo>
                  <a:pt x="18" y="130"/>
                </a:lnTo>
                <a:lnTo>
                  <a:pt x="18" y="126"/>
                </a:lnTo>
                <a:lnTo>
                  <a:pt x="14" y="126"/>
                </a:lnTo>
                <a:lnTo>
                  <a:pt x="12" y="122"/>
                </a:lnTo>
                <a:lnTo>
                  <a:pt x="14" y="120"/>
                </a:lnTo>
                <a:lnTo>
                  <a:pt x="18" y="118"/>
                </a:lnTo>
                <a:lnTo>
                  <a:pt x="20" y="118"/>
                </a:lnTo>
                <a:lnTo>
                  <a:pt x="16" y="112"/>
                </a:lnTo>
                <a:lnTo>
                  <a:pt x="8" y="100"/>
                </a:lnTo>
                <a:lnTo>
                  <a:pt x="2" y="88"/>
                </a:lnTo>
                <a:lnTo>
                  <a:pt x="0" y="76"/>
                </a:lnTo>
                <a:lnTo>
                  <a:pt x="0" y="62"/>
                </a:lnTo>
                <a:lnTo>
                  <a:pt x="2" y="54"/>
                </a:lnTo>
                <a:lnTo>
                  <a:pt x="6" y="46"/>
                </a:lnTo>
                <a:lnTo>
                  <a:pt x="12" y="40"/>
                </a:lnTo>
                <a:lnTo>
                  <a:pt x="22" y="34"/>
                </a:lnTo>
                <a:lnTo>
                  <a:pt x="28" y="34"/>
                </a:lnTo>
                <a:lnTo>
                  <a:pt x="38" y="34"/>
                </a:lnTo>
                <a:lnTo>
                  <a:pt x="46" y="36"/>
                </a:lnTo>
                <a:lnTo>
                  <a:pt x="54" y="40"/>
                </a:lnTo>
                <a:lnTo>
                  <a:pt x="64" y="44"/>
                </a:lnTo>
                <a:lnTo>
                  <a:pt x="68" y="42"/>
                </a:lnTo>
                <a:lnTo>
                  <a:pt x="74" y="42"/>
                </a:lnTo>
                <a:lnTo>
                  <a:pt x="80" y="32"/>
                </a:lnTo>
                <a:lnTo>
                  <a:pt x="78" y="30"/>
                </a:lnTo>
                <a:lnTo>
                  <a:pt x="78" y="28"/>
                </a:lnTo>
                <a:lnTo>
                  <a:pt x="64" y="36"/>
                </a:lnTo>
                <a:lnTo>
                  <a:pt x="64" y="10"/>
                </a:lnTo>
                <a:lnTo>
                  <a:pt x="78" y="18"/>
                </a:lnTo>
                <a:lnTo>
                  <a:pt x="78" y="16"/>
                </a:lnTo>
                <a:lnTo>
                  <a:pt x="80" y="14"/>
                </a:lnTo>
                <a:lnTo>
                  <a:pt x="74" y="0"/>
                </a:lnTo>
                <a:lnTo>
                  <a:pt x="98" y="0"/>
                </a:lnTo>
                <a:lnTo>
                  <a:pt x="92" y="14"/>
                </a:lnTo>
                <a:lnTo>
                  <a:pt x="94" y="16"/>
                </a:lnTo>
                <a:lnTo>
                  <a:pt x="96" y="18"/>
                </a:lnTo>
                <a:lnTo>
                  <a:pt x="108" y="10"/>
                </a:lnTo>
                <a:lnTo>
                  <a:pt x="108" y="36"/>
                </a:lnTo>
                <a:lnTo>
                  <a:pt x="96" y="28"/>
                </a:lnTo>
                <a:lnTo>
                  <a:pt x="94" y="30"/>
                </a:lnTo>
                <a:lnTo>
                  <a:pt x="92" y="32"/>
                </a:lnTo>
                <a:lnTo>
                  <a:pt x="98" y="42"/>
                </a:lnTo>
                <a:lnTo>
                  <a:pt x="104" y="42"/>
                </a:lnTo>
                <a:lnTo>
                  <a:pt x="108" y="44"/>
                </a:lnTo>
                <a:close/>
                <a:moveTo>
                  <a:pt x="62" y="62"/>
                </a:moveTo>
                <a:lnTo>
                  <a:pt x="62" y="62"/>
                </a:lnTo>
                <a:lnTo>
                  <a:pt x="48" y="56"/>
                </a:lnTo>
                <a:lnTo>
                  <a:pt x="34" y="52"/>
                </a:lnTo>
                <a:lnTo>
                  <a:pt x="26" y="52"/>
                </a:lnTo>
                <a:lnTo>
                  <a:pt x="24" y="54"/>
                </a:lnTo>
                <a:lnTo>
                  <a:pt x="22" y="56"/>
                </a:lnTo>
                <a:lnTo>
                  <a:pt x="18" y="66"/>
                </a:lnTo>
                <a:lnTo>
                  <a:pt x="18" y="74"/>
                </a:lnTo>
                <a:lnTo>
                  <a:pt x="20" y="82"/>
                </a:lnTo>
                <a:lnTo>
                  <a:pt x="24" y="92"/>
                </a:lnTo>
                <a:lnTo>
                  <a:pt x="30" y="100"/>
                </a:lnTo>
                <a:lnTo>
                  <a:pt x="36" y="108"/>
                </a:lnTo>
                <a:lnTo>
                  <a:pt x="42" y="118"/>
                </a:lnTo>
                <a:lnTo>
                  <a:pt x="58" y="118"/>
                </a:lnTo>
                <a:lnTo>
                  <a:pt x="56" y="110"/>
                </a:lnTo>
                <a:lnTo>
                  <a:pt x="54" y="100"/>
                </a:lnTo>
                <a:lnTo>
                  <a:pt x="56" y="90"/>
                </a:lnTo>
                <a:lnTo>
                  <a:pt x="60" y="82"/>
                </a:lnTo>
                <a:lnTo>
                  <a:pt x="66" y="74"/>
                </a:lnTo>
                <a:lnTo>
                  <a:pt x="76" y="70"/>
                </a:lnTo>
                <a:lnTo>
                  <a:pt x="68" y="70"/>
                </a:lnTo>
                <a:lnTo>
                  <a:pt x="64" y="68"/>
                </a:lnTo>
                <a:lnTo>
                  <a:pt x="62" y="62"/>
                </a:lnTo>
                <a:close/>
                <a:moveTo>
                  <a:pt x="90" y="20"/>
                </a:moveTo>
                <a:lnTo>
                  <a:pt x="90" y="20"/>
                </a:lnTo>
                <a:lnTo>
                  <a:pt x="86" y="18"/>
                </a:lnTo>
                <a:lnTo>
                  <a:pt x="84" y="20"/>
                </a:lnTo>
                <a:lnTo>
                  <a:pt x="82" y="22"/>
                </a:lnTo>
                <a:lnTo>
                  <a:pt x="84" y="26"/>
                </a:lnTo>
                <a:lnTo>
                  <a:pt x="86" y="28"/>
                </a:lnTo>
                <a:lnTo>
                  <a:pt x="90" y="26"/>
                </a:lnTo>
                <a:lnTo>
                  <a:pt x="92" y="22"/>
                </a:lnTo>
                <a:lnTo>
                  <a:pt x="90" y="20"/>
                </a:lnTo>
                <a:close/>
                <a:moveTo>
                  <a:pt x="18" y="148"/>
                </a:moveTo>
                <a:lnTo>
                  <a:pt x="158" y="148"/>
                </a:lnTo>
                <a:lnTo>
                  <a:pt x="160" y="150"/>
                </a:lnTo>
                <a:lnTo>
                  <a:pt x="162" y="154"/>
                </a:lnTo>
                <a:lnTo>
                  <a:pt x="160" y="156"/>
                </a:lnTo>
                <a:lnTo>
                  <a:pt x="158" y="158"/>
                </a:lnTo>
                <a:lnTo>
                  <a:pt x="18" y="158"/>
                </a:lnTo>
                <a:lnTo>
                  <a:pt x="14" y="156"/>
                </a:lnTo>
                <a:lnTo>
                  <a:pt x="12" y="154"/>
                </a:lnTo>
                <a:lnTo>
                  <a:pt x="14" y="150"/>
                </a:lnTo>
                <a:lnTo>
                  <a:pt x="18" y="148"/>
                </a:lnTo>
                <a:close/>
                <a:moveTo>
                  <a:pt x="96" y="118"/>
                </a:moveTo>
                <a:lnTo>
                  <a:pt x="78" y="118"/>
                </a:lnTo>
                <a:lnTo>
                  <a:pt x="82" y="108"/>
                </a:lnTo>
                <a:lnTo>
                  <a:pt x="82" y="106"/>
                </a:lnTo>
                <a:lnTo>
                  <a:pt x="80" y="104"/>
                </a:lnTo>
                <a:lnTo>
                  <a:pt x="70" y="110"/>
                </a:lnTo>
                <a:lnTo>
                  <a:pt x="70" y="92"/>
                </a:lnTo>
                <a:lnTo>
                  <a:pt x="80" y="96"/>
                </a:lnTo>
                <a:lnTo>
                  <a:pt x="82" y="96"/>
                </a:lnTo>
                <a:lnTo>
                  <a:pt x="82" y="94"/>
                </a:lnTo>
                <a:lnTo>
                  <a:pt x="78" y="84"/>
                </a:lnTo>
                <a:lnTo>
                  <a:pt x="96" y="84"/>
                </a:lnTo>
                <a:lnTo>
                  <a:pt x="90" y="94"/>
                </a:lnTo>
                <a:lnTo>
                  <a:pt x="92" y="96"/>
                </a:lnTo>
                <a:lnTo>
                  <a:pt x="94" y="96"/>
                </a:lnTo>
                <a:lnTo>
                  <a:pt x="104" y="92"/>
                </a:lnTo>
                <a:lnTo>
                  <a:pt x="104" y="110"/>
                </a:lnTo>
                <a:lnTo>
                  <a:pt x="94" y="106"/>
                </a:lnTo>
                <a:lnTo>
                  <a:pt x="92" y="106"/>
                </a:lnTo>
                <a:lnTo>
                  <a:pt x="90" y="108"/>
                </a:lnTo>
                <a:lnTo>
                  <a:pt x="96" y="118"/>
                </a:lnTo>
                <a:close/>
                <a:moveTo>
                  <a:pt x="90" y="98"/>
                </a:moveTo>
                <a:lnTo>
                  <a:pt x="90" y="98"/>
                </a:lnTo>
                <a:lnTo>
                  <a:pt x="86" y="98"/>
                </a:lnTo>
                <a:lnTo>
                  <a:pt x="84" y="98"/>
                </a:lnTo>
                <a:lnTo>
                  <a:pt x="84" y="100"/>
                </a:lnTo>
                <a:lnTo>
                  <a:pt x="84" y="104"/>
                </a:lnTo>
                <a:lnTo>
                  <a:pt x="86" y="104"/>
                </a:lnTo>
                <a:lnTo>
                  <a:pt x="90" y="104"/>
                </a:lnTo>
                <a:lnTo>
                  <a:pt x="90" y="100"/>
                </a:lnTo>
                <a:lnTo>
                  <a:pt x="9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0" name="Freeform 89"/>
          <p:cNvSpPr>
            <a:spLocks noEditPoints="1"/>
          </p:cNvSpPr>
          <p:nvPr/>
        </p:nvSpPr>
        <p:spPr bwMode="auto">
          <a:xfrm>
            <a:off x="4716463" y="6122988"/>
            <a:ext cx="484187" cy="430212"/>
          </a:xfrm>
          <a:custGeom>
            <a:avLst/>
            <a:gdLst>
              <a:gd name="T0" fmla="*/ 2147483647 w 176"/>
              <a:gd name="T1" fmla="*/ 2147483647 h 144"/>
              <a:gd name="T2" fmla="*/ 2147483647 w 176"/>
              <a:gd name="T3" fmla="*/ 2147483647 h 144"/>
              <a:gd name="T4" fmla="*/ 2147483647 w 176"/>
              <a:gd name="T5" fmla="*/ 2147483647 h 144"/>
              <a:gd name="T6" fmla="*/ 2147483647 w 176"/>
              <a:gd name="T7" fmla="*/ 2147483647 h 144"/>
              <a:gd name="T8" fmla="*/ 2147483647 w 176"/>
              <a:gd name="T9" fmla="*/ 2147483647 h 144"/>
              <a:gd name="T10" fmla="*/ 2147483647 w 176"/>
              <a:gd name="T11" fmla="*/ 0 h 144"/>
              <a:gd name="T12" fmla="*/ 2147483647 w 176"/>
              <a:gd name="T13" fmla="*/ 0 h 144"/>
              <a:gd name="T14" fmla="*/ 2147483647 w 176"/>
              <a:gd name="T15" fmla="*/ 2147483647 h 144"/>
              <a:gd name="T16" fmla="*/ 2147483647 w 176"/>
              <a:gd name="T17" fmla="*/ 2147483647 h 144"/>
              <a:gd name="T18" fmla="*/ 2147483647 w 176"/>
              <a:gd name="T19" fmla="*/ 2147483647 h 144"/>
              <a:gd name="T20" fmla="*/ 2147483647 w 176"/>
              <a:gd name="T21" fmla="*/ 2147483647 h 144"/>
              <a:gd name="T22" fmla="*/ 2147483647 w 176"/>
              <a:gd name="T23" fmla="*/ 2147483647 h 144"/>
              <a:gd name="T24" fmla="*/ 2147483647 w 176"/>
              <a:gd name="T25" fmla="*/ 2147483647 h 144"/>
              <a:gd name="T26" fmla="*/ 2147483647 w 176"/>
              <a:gd name="T27" fmla="*/ 2147483647 h 144"/>
              <a:gd name="T28" fmla="*/ 2147483647 w 176"/>
              <a:gd name="T29" fmla="*/ 2147483647 h 144"/>
              <a:gd name="T30" fmla="*/ 2147483647 w 176"/>
              <a:gd name="T31" fmla="*/ 2147483647 h 144"/>
              <a:gd name="T32" fmla="*/ 2147483647 w 176"/>
              <a:gd name="T33" fmla="*/ 0 h 144"/>
              <a:gd name="T34" fmla="*/ 2147483647 w 176"/>
              <a:gd name="T35" fmla="*/ 0 h 144"/>
              <a:gd name="T36" fmla="*/ 2147483647 w 176"/>
              <a:gd name="T37" fmla="*/ 2147483647 h 144"/>
              <a:gd name="T38" fmla="*/ 2147483647 w 176"/>
              <a:gd name="T39" fmla="*/ 2147483647 h 144"/>
              <a:gd name="T40" fmla="*/ 2147483647 w 176"/>
              <a:gd name="T41" fmla="*/ 2147483647 h 144"/>
              <a:gd name="T42" fmla="*/ 2147483647 w 176"/>
              <a:gd name="T43" fmla="*/ 2147483647 h 144"/>
              <a:gd name="T44" fmla="*/ 2147483647 w 176"/>
              <a:gd name="T45" fmla="*/ 2147483647 h 144"/>
              <a:gd name="T46" fmla="*/ 2147483647 w 176"/>
              <a:gd name="T47" fmla="*/ 2147483647 h 144"/>
              <a:gd name="T48" fmla="*/ 2147483647 w 176"/>
              <a:gd name="T49" fmla="*/ 2147483647 h 144"/>
              <a:gd name="T50" fmla="*/ 2147483647 w 176"/>
              <a:gd name="T51" fmla="*/ 2147483647 h 144"/>
              <a:gd name="T52" fmla="*/ 2147483647 w 176"/>
              <a:gd name="T53" fmla="*/ 2147483647 h 144"/>
              <a:gd name="T54" fmla="*/ 2147483647 w 176"/>
              <a:gd name="T55" fmla="*/ 2147483647 h 144"/>
              <a:gd name="T56" fmla="*/ 2147483647 w 176"/>
              <a:gd name="T57" fmla="*/ 2147483647 h 144"/>
              <a:gd name="T58" fmla="*/ 2147483647 w 176"/>
              <a:gd name="T59" fmla="*/ 2147483647 h 144"/>
              <a:gd name="T60" fmla="*/ 2147483647 w 176"/>
              <a:gd name="T61" fmla="*/ 2147483647 h 144"/>
              <a:gd name="T62" fmla="*/ 2147483647 w 176"/>
              <a:gd name="T63" fmla="*/ 2147483647 h 144"/>
              <a:gd name="T64" fmla="*/ 2147483647 w 176"/>
              <a:gd name="T65" fmla="*/ 2147483647 h 144"/>
              <a:gd name="T66" fmla="*/ 2147483647 w 176"/>
              <a:gd name="T67" fmla="*/ 2147483647 h 144"/>
              <a:gd name="T68" fmla="*/ 2147483647 w 176"/>
              <a:gd name="T69" fmla="*/ 2147483647 h 144"/>
              <a:gd name="T70" fmla="*/ 2147483647 w 176"/>
              <a:gd name="T71" fmla="*/ 2147483647 h 144"/>
              <a:gd name="T72" fmla="*/ 2147483647 w 176"/>
              <a:gd name="T73" fmla="*/ 2147483647 h 144"/>
              <a:gd name="T74" fmla="*/ 2147483647 w 176"/>
              <a:gd name="T75" fmla="*/ 2147483647 h 144"/>
              <a:gd name="T76" fmla="*/ 0 w 176"/>
              <a:gd name="T77" fmla="*/ 2147483647 h 144"/>
              <a:gd name="T78" fmla="*/ 0 w 176"/>
              <a:gd name="T79" fmla="*/ 2147483647 h 144"/>
              <a:gd name="T80" fmla="*/ 2147483647 w 176"/>
              <a:gd name="T81" fmla="*/ 2147483647 h 144"/>
              <a:gd name="T82" fmla="*/ 2147483647 w 176"/>
              <a:gd name="T83" fmla="*/ 2147483647 h 144"/>
              <a:gd name="T84" fmla="*/ 2147483647 w 176"/>
              <a:gd name="T85" fmla="*/ 2147483647 h 144"/>
              <a:gd name="T86" fmla="*/ 2147483647 w 176"/>
              <a:gd name="T87" fmla="*/ 2147483647 h 144"/>
              <a:gd name="T88" fmla="*/ 2147483647 w 176"/>
              <a:gd name="T89" fmla="*/ 2147483647 h 144"/>
              <a:gd name="T90" fmla="*/ 2147483647 w 176"/>
              <a:gd name="T91" fmla="*/ 2147483647 h 144"/>
              <a:gd name="T92" fmla="*/ 2147483647 w 176"/>
              <a:gd name="T93" fmla="*/ 2147483647 h 144"/>
              <a:gd name="T94" fmla="*/ 2147483647 w 176"/>
              <a:gd name="T95" fmla="*/ 2147483647 h 144"/>
              <a:gd name="T96" fmla="*/ 2147483647 w 176"/>
              <a:gd name="T97" fmla="*/ 2147483647 h 1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44">
                <a:moveTo>
                  <a:pt x="48" y="132"/>
                </a:moveTo>
                <a:lnTo>
                  <a:pt x="68" y="132"/>
                </a:lnTo>
                <a:lnTo>
                  <a:pt x="68" y="128"/>
                </a:lnTo>
                <a:lnTo>
                  <a:pt x="120" y="128"/>
                </a:lnTo>
                <a:lnTo>
                  <a:pt x="120" y="132"/>
                </a:lnTo>
                <a:lnTo>
                  <a:pt x="140" y="132"/>
                </a:lnTo>
                <a:lnTo>
                  <a:pt x="140" y="144"/>
                </a:lnTo>
                <a:lnTo>
                  <a:pt x="48" y="144"/>
                </a:lnTo>
                <a:lnTo>
                  <a:pt x="48" y="132"/>
                </a:lnTo>
                <a:close/>
                <a:moveTo>
                  <a:pt x="120" y="0"/>
                </a:moveTo>
                <a:lnTo>
                  <a:pt x="166" y="0"/>
                </a:lnTo>
                <a:lnTo>
                  <a:pt x="170" y="0"/>
                </a:lnTo>
                <a:lnTo>
                  <a:pt x="174" y="4"/>
                </a:lnTo>
                <a:lnTo>
                  <a:pt x="176" y="6"/>
                </a:lnTo>
                <a:lnTo>
                  <a:pt x="176" y="10"/>
                </a:lnTo>
                <a:lnTo>
                  <a:pt x="168" y="48"/>
                </a:lnTo>
                <a:lnTo>
                  <a:pt x="166" y="52"/>
                </a:lnTo>
                <a:lnTo>
                  <a:pt x="164" y="56"/>
                </a:lnTo>
                <a:lnTo>
                  <a:pt x="160" y="58"/>
                </a:lnTo>
                <a:lnTo>
                  <a:pt x="154" y="58"/>
                </a:lnTo>
                <a:lnTo>
                  <a:pt x="108" y="58"/>
                </a:lnTo>
                <a:lnTo>
                  <a:pt x="104" y="58"/>
                </a:lnTo>
                <a:lnTo>
                  <a:pt x="100" y="56"/>
                </a:lnTo>
                <a:lnTo>
                  <a:pt x="98" y="52"/>
                </a:lnTo>
                <a:lnTo>
                  <a:pt x="98" y="48"/>
                </a:lnTo>
                <a:lnTo>
                  <a:pt x="106" y="10"/>
                </a:lnTo>
                <a:lnTo>
                  <a:pt x="108" y="6"/>
                </a:lnTo>
                <a:lnTo>
                  <a:pt x="110" y="4"/>
                </a:lnTo>
                <a:lnTo>
                  <a:pt x="114" y="0"/>
                </a:lnTo>
                <a:lnTo>
                  <a:pt x="120" y="0"/>
                </a:lnTo>
                <a:close/>
                <a:moveTo>
                  <a:pt x="134" y="48"/>
                </a:moveTo>
                <a:lnTo>
                  <a:pt x="142" y="8"/>
                </a:lnTo>
                <a:lnTo>
                  <a:pt x="134" y="8"/>
                </a:lnTo>
                <a:lnTo>
                  <a:pt x="130" y="24"/>
                </a:lnTo>
                <a:lnTo>
                  <a:pt x="128" y="24"/>
                </a:lnTo>
                <a:lnTo>
                  <a:pt x="132" y="8"/>
                </a:lnTo>
                <a:lnTo>
                  <a:pt x="122" y="8"/>
                </a:lnTo>
                <a:lnTo>
                  <a:pt x="114" y="48"/>
                </a:lnTo>
                <a:lnTo>
                  <a:pt x="122" y="48"/>
                </a:lnTo>
                <a:lnTo>
                  <a:pt x="126" y="30"/>
                </a:lnTo>
                <a:lnTo>
                  <a:pt x="128" y="30"/>
                </a:lnTo>
                <a:lnTo>
                  <a:pt x="124" y="48"/>
                </a:lnTo>
                <a:lnTo>
                  <a:pt x="134" y="48"/>
                </a:lnTo>
                <a:close/>
                <a:moveTo>
                  <a:pt x="134" y="48"/>
                </a:moveTo>
                <a:lnTo>
                  <a:pt x="146" y="48"/>
                </a:lnTo>
                <a:lnTo>
                  <a:pt x="152" y="46"/>
                </a:lnTo>
                <a:lnTo>
                  <a:pt x="154" y="44"/>
                </a:lnTo>
                <a:lnTo>
                  <a:pt x="156" y="40"/>
                </a:lnTo>
                <a:lnTo>
                  <a:pt x="162" y="16"/>
                </a:lnTo>
                <a:lnTo>
                  <a:pt x="162" y="12"/>
                </a:lnTo>
                <a:lnTo>
                  <a:pt x="160" y="10"/>
                </a:lnTo>
                <a:lnTo>
                  <a:pt x="154" y="8"/>
                </a:lnTo>
                <a:lnTo>
                  <a:pt x="144" y="8"/>
                </a:lnTo>
                <a:lnTo>
                  <a:pt x="134" y="48"/>
                </a:lnTo>
                <a:close/>
                <a:moveTo>
                  <a:pt x="148" y="40"/>
                </a:moveTo>
                <a:lnTo>
                  <a:pt x="154" y="16"/>
                </a:lnTo>
                <a:lnTo>
                  <a:pt x="152" y="14"/>
                </a:lnTo>
                <a:lnTo>
                  <a:pt x="144" y="42"/>
                </a:lnTo>
                <a:lnTo>
                  <a:pt x="146" y="42"/>
                </a:lnTo>
                <a:lnTo>
                  <a:pt x="148" y="40"/>
                </a:lnTo>
                <a:close/>
                <a:moveTo>
                  <a:pt x="8" y="10"/>
                </a:moveTo>
                <a:lnTo>
                  <a:pt x="0" y="10"/>
                </a:lnTo>
                <a:lnTo>
                  <a:pt x="0" y="18"/>
                </a:lnTo>
                <a:lnTo>
                  <a:pt x="0" y="116"/>
                </a:lnTo>
                <a:lnTo>
                  <a:pt x="0" y="124"/>
                </a:lnTo>
                <a:lnTo>
                  <a:pt x="8" y="124"/>
                </a:lnTo>
                <a:lnTo>
                  <a:pt x="168" y="124"/>
                </a:lnTo>
                <a:lnTo>
                  <a:pt x="176" y="124"/>
                </a:lnTo>
                <a:lnTo>
                  <a:pt x="176" y="116"/>
                </a:lnTo>
                <a:lnTo>
                  <a:pt x="176" y="38"/>
                </a:lnTo>
                <a:lnTo>
                  <a:pt x="174" y="48"/>
                </a:lnTo>
                <a:lnTo>
                  <a:pt x="172" y="54"/>
                </a:lnTo>
                <a:lnTo>
                  <a:pt x="168" y="58"/>
                </a:lnTo>
                <a:lnTo>
                  <a:pt x="164" y="62"/>
                </a:lnTo>
                <a:lnTo>
                  <a:pt x="160" y="64"/>
                </a:lnTo>
                <a:lnTo>
                  <a:pt x="160" y="106"/>
                </a:lnTo>
                <a:lnTo>
                  <a:pt x="16" y="106"/>
                </a:lnTo>
                <a:lnTo>
                  <a:pt x="16" y="26"/>
                </a:lnTo>
                <a:lnTo>
                  <a:pt x="96" y="26"/>
                </a:lnTo>
                <a:lnTo>
                  <a:pt x="100" y="10"/>
                </a:lnTo>
                <a:lnTo>
                  <a:pt x="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1" name="Freeform 90"/>
          <p:cNvSpPr>
            <a:spLocks noEditPoints="1"/>
          </p:cNvSpPr>
          <p:nvPr/>
        </p:nvSpPr>
        <p:spPr bwMode="auto">
          <a:xfrm>
            <a:off x="4700588" y="250825"/>
            <a:ext cx="484187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2" name="Freeform 91"/>
          <p:cNvSpPr>
            <a:spLocks noEditPoints="1"/>
          </p:cNvSpPr>
          <p:nvPr/>
        </p:nvSpPr>
        <p:spPr bwMode="auto">
          <a:xfrm>
            <a:off x="6234113" y="239713"/>
            <a:ext cx="471487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3" name="Freeform 108"/>
          <p:cNvSpPr>
            <a:spLocks noEditPoints="1"/>
          </p:cNvSpPr>
          <p:nvPr/>
        </p:nvSpPr>
        <p:spPr bwMode="auto">
          <a:xfrm>
            <a:off x="2420938" y="328613"/>
            <a:ext cx="461962" cy="354012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4" name="Freeform 111"/>
          <p:cNvSpPr>
            <a:spLocks noEditPoints="1"/>
          </p:cNvSpPr>
          <p:nvPr/>
        </p:nvSpPr>
        <p:spPr bwMode="auto">
          <a:xfrm>
            <a:off x="85725" y="274638"/>
            <a:ext cx="434975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5" name="Freeform 114"/>
          <p:cNvSpPr>
            <a:spLocks noEditPoints="1"/>
          </p:cNvSpPr>
          <p:nvPr/>
        </p:nvSpPr>
        <p:spPr bwMode="auto">
          <a:xfrm>
            <a:off x="96838" y="1897063"/>
            <a:ext cx="417512" cy="568325"/>
          </a:xfrm>
          <a:custGeom>
            <a:avLst/>
            <a:gdLst>
              <a:gd name="T0" fmla="*/ 2147483647 w 152"/>
              <a:gd name="T1" fmla="*/ 2147483647 h 190"/>
              <a:gd name="T2" fmla="*/ 2147483647 w 152"/>
              <a:gd name="T3" fmla="*/ 2147483647 h 190"/>
              <a:gd name="T4" fmla="*/ 2147483647 w 152"/>
              <a:gd name="T5" fmla="*/ 2147483647 h 190"/>
              <a:gd name="T6" fmla="*/ 2147483647 w 152"/>
              <a:gd name="T7" fmla="*/ 2147483647 h 190"/>
              <a:gd name="T8" fmla="*/ 2147483647 w 152"/>
              <a:gd name="T9" fmla="*/ 2147483647 h 190"/>
              <a:gd name="T10" fmla="*/ 2147483647 w 152"/>
              <a:gd name="T11" fmla="*/ 2147483647 h 190"/>
              <a:gd name="T12" fmla="*/ 2147483647 w 152"/>
              <a:gd name="T13" fmla="*/ 2147483647 h 190"/>
              <a:gd name="T14" fmla="*/ 2147483647 w 152"/>
              <a:gd name="T15" fmla="*/ 2147483647 h 190"/>
              <a:gd name="T16" fmla="*/ 2147483647 w 152"/>
              <a:gd name="T17" fmla="*/ 2147483647 h 190"/>
              <a:gd name="T18" fmla="*/ 2147483647 w 152"/>
              <a:gd name="T19" fmla="*/ 2147483647 h 190"/>
              <a:gd name="T20" fmla="*/ 2147483647 w 152"/>
              <a:gd name="T21" fmla="*/ 2147483647 h 190"/>
              <a:gd name="T22" fmla="*/ 2147483647 w 152"/>
              <a:gd name="T23" fmla="*/ 2147483647 h 190"/>
              <a:gd name="T24" fmla="*/ 2147483647 w 152"/>
              <a:gd name="T25" fmla="*/ 2147483647 h 190"/>
              <a:gd name="T26" fmla="*/ 2147483647 w 152"/>
              <a:gd name="T27" fmla="*/ 2147483647 h 190"/>
              <a:gd name="T28" fmla="*/ 2147483647 w 152"/>
              <a:gd name="T29" fmla="*/ 2147483647 h 190"/>
              <a:gd name="T30" fmla="*/ 2147483647 w 152"/>
              <a:gd name="T31" fmla="*/ 2147483647 h 190"/>
              <a:gd name="T32" fmla="*/ 2147483647 w 152"/>
              <a:gd name="T33" fmla="*/ 2147483647 h 190"/>
              <a:gd name="T34" fmla="*/ 2147483647 w 152"/>
              <a:gd name="T35" fmla="*/ 2147483647 h 190"/>
              <a:gd name="T36" fmla="*/ 2147483647 w 152"/>
              <a:gd name="T37" fmla="*/ 2147483647 h 190"/>
              <a:gd name="T38" fmla="*/ 2147483647 w 152"/>
              <a:gd name="T39" fmla="*/ 2147483647 h 190"/>
              <a:gd name="T40" fmla="*/ 2147483647 w 152"/>
              <a:gd name="T41" fmla="*/ 2147483647 h 190"/>
              <a:gd name="T42" fmla="*/ 2147483647 w 152"/>
              <a:gd name="T43" fmla="*/ 2147483647 h 190"/>
              <a:gd name="T44" fmla="*/ 2147483647 w 152"/>
              <a:gd name="T45" fmla="*/ 2147483647 h 190"/>
              <a:gd name="T46" fmla="*/ 0 w 152"/>
              <a:gd name="T47" fmla="*/ 2147483647 h 190"/>
              <a:gd name="T48" fmla="*/ 0 w 152"/>
              <a:gd name="T49" fmla="*/ 2147483647 h 190"/>
              <a:gd name="T50" fmla="*/ 2147483647 w 152"/>
              <a:gd name="T51" fmla="*/ 2147483647 h 190"/>
              <a:gd name="T52" fmla="*/ 2147483647 w 152"/>
              <a:gd name="T53" fmla="*/ 2147483647 h 190"/>
              <a:gd name="T54" fmla="*/ 2147483647 w 152"/>
              <a:gd name="T55" fmla="*/ 2147483647 h 190"/>
              <a:gd name="T56" fmla="*/ 2147483647 w 152"/>
              <a:gd name="T57" fmla="*/ 2147483647 h 190"/>
              <a:gd name="T58" fmla="*/ 2147483647 w 152"/>
              <a:gd name="T59" fmla="*/ 2147483647 h 190"/>
              <a:gd name="T60" fmla="*/ 2147483647 w 152"/>
              <a:gd name="T61" fmla="*/ 2147483647 h 190"/>
              <a:gd name="T62" fmla="*/ 2147483647 w 152"/>
              <a:gd name="T63" fmla="*/ 2147483647 h 190"/>
              <a:gd name="T64" fmla="*/ 2147483647 w 152"/>
              <a:gd name="T65" fmla="*/ 2147483647 h 190"/>
              <a:gd name="T66" fmla="*/ 2147483647 w 152"/>
              <a:gd name="T67" fmla="*/ 2147483647 h 190"/>
              <a:gd name="T68" fmla="*/ 2147483647 w 152"/>
              <a:gd name="T69" fmla="*/ 2147483647 h 190"/>
              <a:gd name="T70" fmla="*/ 2147483647 w 152"/>
              <a:gd name="T71" fmla="*/ 2147483647 h 190"/>
              <a:gd name="T72" fmla="*/ 2147483647 w 152"/>
              <a:gd name="T73" fmla="*/ 2147483647 h 190"/>
              <a:gd name="T74" fmla="*/ 2147483647 w 152"/>
              <a:gd name="T75" fmla="*/ 2147483647 h 190"/>
              <a:gd name="T76" fmla="*/ 2147483647 w 152"/>
              <a:gd name="T77" fmla="*/ 2147483647 h 190"/>
              <a:gd name="T78" fmla="*/ 2147483647 w 152"/>
              <a:gd name="T79" fmla="*/ 2147483647 h 190"/>
              <a:gd name="T80" fmla="*/ 2147483647 w 152"/>
              <a:gd name="T81" fmla="*/ 2147483647 h 190"/>
              <a:gd name="T82" fmla="*/ 2147483647 w 152"/>
              <a:gd name="T83" fmla="*/ 2147483647 h 190"/>
              <a:gd name="T84" fmla="*/ 2147483647 w 152"/>
              <a:gd name="T85" fmla="*/ 2147483647 h 190"/>
              <a:gd name="T86" fmla="*/ 2147483647 w 152"/>
              <a:gd name="T87" fmla="*/ 2147483647 h 190"/>
              <a:gd name="T88" fmla="*/ 2147483647 w 152"/>
              <a:gd name="T89" fmla="*/ 2147483647 h 190"/>
              <a:gd name="T90" fmla="*/ 2147483647 w 152"/>
              <a:gd name="T91" fmla="*/ 2147483647 h 190"/>
              <a:gd name="T92" fmla="*/ 2147483647 w 152"/>
              <a:gd name="T93" fmla="*/ 2147483647 h 190"/>
              <a:gd name="T94" fmla="*/ 2147483647 w 152"/>
              <a:gd name="T95" fmla="*/ 2147483647 h 190"/>
              <a:gd name="T96" fmla="*/ 2147483647 w 152"/>
              <a:gd name="T97" fmla="*/ 2147483647 h 190"/>
              <a:gd name="T98" fmla="*/ 2147483647 w 152"/>
              <a:gd name="T99" fmla="*/ 2147483647 h 190"/>
              <a:gd name="T100" fmla="*/ 2147483647 w 152"/>
              <a:gd name="T101" fmla="*/ 2147483647 h 190"/>
              <a:gd name="T102" fmla="*/ 2147483647 w 152"/>
              <a:gd name="T103" fmla="*/ 2147483647 h 190"/>
              <a:gd name="T104" fmla="*/ 2147483647 w 152"/>
              <a:gd name="T105" fmla="*/ 2147483647 h 190"/>
              <a:gd name="T106" fmla="*/ 2147483647 w 152"/>
              <a:gd name="T107" fmla="*/ 2147483647 h 190"/>
              <a:gd name="T108" fmla="*/ 2147483647 w 152"/>
              <a:gd name="T109" fmla="*/ 2147483647 h 19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90">
                <a:moveTo>
                  <a:pt x="54" y="56"/>
                </a:moveTo>
                <a:lnTo>
                  <a:pt x="54" y="56"/>
                </a:lnTo>
                <a:lnTo>
                  <a:pt x="52" y="52"/>
                </a:lnTo>
                <a:lnTo>
                  <a:pt x="52" y="26"/>
                </a:lnTo>
                <a:lnTo>
                  <a:pt x="46" y="26"/>
                </a:lnTo>
                <a:lnTo>
                  <a:pt x="62" y="14"/>
                </a:lnTo>
                <a:lnTo>
                  <a:pt x="76" y="0"/>
                </a:lnTo>
                <a:lnTo>
                  <a:pt x="92" y="14"/>
                </a:lnTo>
                <a:lnTo>
                  <a:pt x="106" y="26"/>
                </a:lnTo>
                <a:lnTo>
                  <a:pt x="100" y="26"/>
                </a:lnTo>
                <a:lnTo>
                  <a:pt x="100" y="52"/>
                </a:lnTo>
                <a:lnTo>
                  <a:pt x="94" y="52"/>
                </a:lnTo>
                <a:lnTo>
                  <a:pt x="94" y="26"/>
                </a:lnTo>
                <a:lnTo>
                  <a:pt x="88" y="26"/>
                </a:lnTo>
                <a:lnTo>
                  <a:pt x="88" y="52"/>
                </a:lnTo>
                <a:lnTo>
                  <a:pt x="100" y="52"/>
                </a:lnTo>
                <a:lnTo>
                  <a:pt x="96" y="56"/>
                </a:lnTo>
                <a:lnTo>
                  <a:pt x="98" y="56"/>
                </a:lnTo>
                <a:lnTo>
                  <a:pt x="106" y="172"/>
                </a:lnTo>
                <a:lnTo>
                  <a:pt x="114" y="174"/>
                </a:lnTo>
                <a:lnTo>
                  <a:pt x="120" y="178"/>
                </a:lnTo>
                <a:lnTo>
                  <a:pt x="124" y="182"/>
                </a:lnTo>
                <a:lnTo>
                  <a:pt x="126" y="190"/>
                </a:lnTo>
                <a:lnTo>
                  <a:pt x="28" y="190"/>
                </a:lnTo>
                <a:lnTo>
                  <a:pt x="30" y="184"/>
                </a:lnTo>
                <a:lnTo>
                  <a:pt x="34" y="178"/>
                </a:lnTo>
                <a:lnTo>
                  <a:pt x="38" y="174"/>
                </a:lnTo>
                <a:lnTo>
                  <a:pt x="46" y="172"/>
                </a:lnTo>
                <a:lnTo>
                  <a:pt x="54" y="56"/>
                </a:lnTo>
                <a:close/>
                <a:moveTo>
                  <a:pt x="78" y="52"/>
                </a:moveTo>
                <a:lnTo>
                  <a:pt x="78" y="26"/>
                </a:lnTo>
                <a:lnTo>
                  <a:pt x="76" y="26"/>
                </a:lnTo>
                <a:lnTo>
                  <a:pt x="72" y="26"/>
                </a:lnTo>
                <a:lnTo>
                  <a:pt x="72" y="52"/>
                </a:lnTo>
                <a:lnTo>
                  <a:pt x="78" y="52"/>
                </a:lnTo>
                <a:close/>
                <a:moveTo>
                  <a:pt x="64" y="52"/>
                </a:moveTo>
                <a:lnTo>
                  <a:pt x="64" y="26"/>
                </a:lnTo>
                <a:lnTo>
                  <a:pt x="56" y="26"/>
                </a:lnTo>
                <a:lnTo>
                  <a:pt x="56" y="52"/>
                </a:lnTo>
                <a:lnTo>
                  <a:pt x="64" y="52"/>
                </a:lnTo>
                <a:close/>
                <a:moveTo>
                  <a:pt x="34" y="56"/>
                </a:move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4" y="56"/>
                </a:lnTo>
                <a:lnTo>
                  <a:pt x="2" y="58"/>
                </a:lnTo>
                <a:lnTo>
                  <a:pt x="2" y="60"/>
                </a:lnTo>
                <a:lnTo>
                  <a:pt x="4" y="62"/>
                </a:lnTo>
                <a:lnTo>
                  <a:pt x="6" y="62"/>
                </a:lnTo>
                <a:lnTo>
                  <a:pt x="34" y="56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4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2" y="38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2" y="44"/>
                </a:lnTo>
                <a:lnTo>
                  <a:pt x="32" y="44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4" y="32"/>
                </a:lnTo>
                <a:lnTo>
                  <a:pt x="36" y="30"/>
                </a:lnTo>
                <a:lnTo>
                  <a:pt x="34" y="28"/>
                </a:lnTo>
                <a:lnTo>
                  <a:pt x="32" y="26"/>
                </a:lnTo>
                <a:lnTo>
                  <a:pt x="6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32" y="32"/>
                </a:lnTo>
                <a:close/>
                <a:moveTo>
                  <a:pt x="118" y="56"/>
                </a:moveTo>
                <a:lnTo>
                  <a:pt x="146" y="62"/>
                </a:lnTo>
                <a:lnTo>
                  <a:pt x="148" y="62"/>
                </a:lnTo>
                <a:lnTo>
                  <a:pt x="150" y="60"/>
                </a:lnTo>
                <a:lnTo>
                  <a:pt x="150" y="58"/>
                </a:lnTo>
                <a:lnTo>
                  <a:pt x="148" y="56"/>
                </a:lnTo>
                <a:lnTo>
                  <a:pt x="120" y="50"/>
                </a:lnTo>
                <a:lnTo>
                  <a:pt x="118" y="50"/>
                </a:lnTo>
                <a:lnTo>
                  <a:pt x="116" y="52"/>
                </a:lnTo>
                <a:lnTo>
                  <a:pt x="116" y="54"/>
                </a:lnTo>
                <a:lnTo>
                  <a:pt x="118" y="56"/>
                </a:lnTo>
                <a:close/>
                <a:moveTo>
                  <a:pt x="120" y="44"/>
                </a:moveTo>
                <a:lnTo>
                  <a:pt x="150" y="44"/>
                </a:lnTo>
                <a:lnTo>
                  <a:pt x="152" y="42"/>
                </a:lnTo>
                <a:lnTo>
                  <a:pt x="152" y="40"/>
                </a:lnTo>
                <a:lnTo>
                  <a:pt x="152" y="38"/>
                </a:lnTo>
                <a:lnTo>
                  <a:pt x="150" y="38"/>
                </a:lnTo>
                <a:lnTo>
                  <a:pt x="120" y="38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close/>
                <a:moveTo>
                  <a:pt x="120" y="32"/>
                </a:moveTo>
                <a:lnTo>
                  <a:pt x="148" y="24"/>
                </a:lnTo>
                <a:lnTo>
                  <a:pt x="150" y="22"/>
                </a:lnTo>
                <a:lnTo>
                  <a:pt x="150" y="20"/>
                </a:lnTo>
                <a:lnTo>
                  <a:pt x="148" y="18"/>
                </a:lnTo>
                <a:lnTo>
                  <a:pt x="146" y="18"/>
                </a:lnTo>
                <a:lnTo>
                  <a:pt x="118" y="26"/>
                </a:lnTo>
                <a:lnTo>
                  <a:pt x="116" y="28"/>
                </a:lnTo>
                <a:lnTo>
                  <a:pt x="116" y="30"/>
                </a:lnTo>
                <a:lnTo>
                  <a:pt x="118" y="32"/>
                </a:lnTo>
                <a:lnTo>
                  <a:pt x="120" y="32"/>
                </a:lnTo>
                <a:close/>
                <a:moveTo>
                  <a:pt x="56" y="172"/>
                </a:moveTo>
                <a:lnTo>
                  <a:pt x="96" y="172"/>
                </a:lnTo>
                <a:lnTo>
                  <a:pt x="94" y="152"/>
                </a:lnTo>
                <a:lnTo>
                  <a:pt x="56" y="160"/>
                </a:lnTo>
                <a:lnTo>
                  <a:pt x="56" y="172"/>
                </a:lnTo>
                <a:close/>
                <a:moveTo>
                  <a:pt x="90" y="84"/>
                </a:moveTo>
                <a:lnTo>
                  <a:pt x="62" y="90"/>
                </a:lnTo>
                <a:lnTo>
                  <a:pt x="60" y="110"/>
                </a:lnTo>
                <a:lnTo>
                  <a:pt x="90" y="102"/>
                </a:lnTo>
                <a:lnTo>
                  <a:pt x="90" y="84"/>
                </a:lnTo>
                <a:close/>
                <a:moveTo>
                  <a:pt x="62" y="74"/>
                </a:moveTo>
                <a:lnTo>
                  <a:pt x="88" y="68"/>
                </a:lnTo>
                <a:lnTo>
                  <a:pt x="88" y="66"/>
                </a:lnTo>
                <a:lnTo>
                  <a:pt x="64" y="66"/>
                </a:lnTo>
                <a:lnTo>
                  <a:pt x="62" y="74"/>
                </a:lnTo>
                <a:close/>
                <a:moveTo>
                  <a:pt x="92" y="118"/>
                </a:moveTo>
                <a:lnTo>
                  <a:pt x="58" y="126"/>
                </a:lnTo>
                <a:lnTo>
                  <a:pt x="58" y="144"/>
                </a:lnTo>
                <a:lnTo>
                  <a:pt x="94" y="136"/>
                </a:lnTo>
                <a:lnTo>
                  <a:pt x="92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6" name="Freeform 115"/>
          <p:cNvSpPr>
            <a:spLocks noEditPoints="1"/>
          </p:cNvSpPr>
          <p:nvPr/>
        </p:nvSpPr>
        <p:spPr bwMode="auto">
          <a:xfrm>
            <a:off x="63500" y="2843213"/>
            <a:ext cx="522288" cy="352425"/>
          </a:xfrm>
          <a:custGeom>
            <a:avLst/>
            <a:gdLst>
              <a:gd name="T0" fmla="*/ 2147483647 w 190"/>
              <a:gd name="T1" fmla="*/ 2147483647 h 118"/>
              <a:gd name="T2" fmla="*/ 2147483647 w 190"/>
              <a:gd name="T3" fmla="*/ 2147483647 h 118"/>
              <a:gd name="T4" fmla="*/ 2147483647 w 190"/>
              <a:gd name="T5" fmla="*/ 2147483647 h 118"/>
              <a:gd name="T6" fmla="*/ 2147483647 w 190"/>
              <a:gd name="T7" fmla="*/ 2147483647 h 118"/>
              <a:gd name="T8" fmla="*/ 2147483647 w 190"/>
              <a:gd name="T9" fmla="*/ 2147483647 h 118"/>
              <a:gd name="T10" fmla="*/ 2147483647 w 190"/>
              <a:gd name="T11" fmla="*/ 2147483647 h 118"/>
              <a:gd name="T12" fmla="*/ 2147483647 w 190"/>
              <a:gd name="T13" fmla="*/ 2147483647 h 118"/>
              <a:gd name="T14" fmla="*/ 2147483647 w 190"/>
              <a:gd name="T15" fmla="*/ 2147483647 h 118"/>
              <a:gd name="T16" fmla="*/ 2147483647 w 190"/>
              <a:gd name="T17" fmla="*/ 2147483647 h 118"/>
              <a:gd name="T18" fmla="*/ 2147483647 w 190"/>
              <a:gd name="T19" fmla="*/ 2147483647 h 118"/>
              <a:gd name="T20" fmla="*/ 2147483647 w 190"/>
              <a:gd name="T21" fmla="*/ 0 h 118"/>
              <a:gd name="T22" fmla="*/ 2147483647 w 190"/>
              <a:gd name="T23" fmla="*/ 2147483647 h 118"/>
              <a:gd name="T24" fmla="*/ 2147483647 w 190"/>
              <a:gd name="T25" fmla="*/ 2147483647 h 118"/>
              <a:gd name="T26" fmla="*/ 2147483647 w 190"/>
              <a:gd name="T27" fmla="*/ 2147483647 h 118"/>
              <a:gd name="T28" fmla="*/ 2147483647 w 190"/>
              <a:gd name="T29" fmla="*/ 2147483647 h 118"/>
              <a:gd name="T30" fmla="*/ 2147483647 w 190"/>
              <a:gd name="T31" fmla="*/ 2147483647 h 118"/>
              <a:gd name="T32" fmla="*/ 2147483647 w 190"/>
              <a:gd name="T33" fmla="*/ 2147483647 h 118"/>
              <a:gd name="T34" fmla="*/ 2147483647 w 190"/>
              <a:gd name="T35" fmla="*/ 2147483647 h 118"/>
              <a:gd name="T36" fmla="*/ 2147483647 w 190"/>
              <a:gd name="T37" fmla="*/ 2147483647 h 118"/>
              <a:gd name="T38" fmla="*/ 2147483647 w 190"/>
              <a:gd name="T39" fmla="*/ 2147483647 h 118"/>
              <a:gd name="T40" fmla="*/ 2147483647 w 190"/>
              <a:gd name="T41" fmla="*/ 2147483647 h 118"/>
              <a:gd name="T42" fmla="*/ 2147483647 w 190"/>
              <a:gd name="T43" fmla="*/ 2147483647 h 118"/>
              <a:gd name="T44" fmla="*/ 2147483647 w 190"/>
              <a:gd name="T45" fmla="*/ 2147483647 h 118"/>
              <a:gd name="T46" fmla="*/ 2147483647 w 190"/>
              <a:gd name="T47" fmla="*/ 2147483647 h 118"/>
              <a:gd name="T48" fmla="*/ 2147483647 w 190"/>
              <a:gd name="T49" fmla="*/ 2147483647 h 118"/>
              <a:gd name="T50" fmla="*/ 2147483647 w 190"/>
              <a:gd name="T51" fmla="*/ 2147483647 h 118"/>
              <a:gd name="T52" fmla="*/ 2147483647 w 190"/>
              <a:gd name="T53" fmla="*/ 2147483647 h 118"/>
              <a:gd name="T54" fmla="*/ 2147483647 w 190"/>
              <a:gd name="T55" fmla="*/ 2147483647 h 118"/>
              <a:gd name="T56" fmla="*/ 2147483647 w 190"/>
              <a:gd name="T57" fmla="*/ 2147483647 h 118"/>
              <a:gd name="T58" fmla="*/ 2147483647 w 190"/>
              <a:gd name="T59" fmla="*/ 2147483647 h 118"/>
              <a:gd name="T60" fmla="*/ 2147483647 w 190"/>
              <a:gd name="T61" fmla="*/ 2147483647 h 118"/>
              <a:gd name="T62" fmla="*/ 2147483647 w 190"/>
              <a:gd name="T63" fmla="*/ 2147483647 h 118"/>
              <a:gd name="T64" fmla="*/ 2147483647 w 190"/>
              <a:gd name="T65" fmla="*/ 2147483647 h 118"/>
              <a:gd name="T66" fmla="*/ 2147483647 w 190"/>
              <a:gd name="T67" fmla="*/ 2147483647 h 118"/>
              <a:gd name="T68" fmla="*/ 2147483647 w 190"/>
              <a:gd name="T69" fmla="*/ 2147483647 h 118"/>
              <a:gd name="T70" fmla="*/ 2147483647 w 190"/>
              <a:gd name="T71" fmla="*/ 2147483647 h 118"/>
              <a:gd name="T72" fmla="*/ 2147483647 w 190"/>
              <a:gd name="T73" fmla="*/ 2147483647 h 118"/>
              <a:gd name="T74" fmla="*/ 2147483647 w 190"/>
              <a:gd name="T75" fmla="*/ 2147483647 h 118"/>
              <a:gd name="T76" fmla="*/ 2147483647 w 190"/>
              <a:gd name="T77" fmla="*/ 2147483647 h 118"/>
              <a:gd name="T78" fmla="*/ 2147483647 w 190"/>
              <a:gd name="T79" fmla="*/ 2147483647 h 118"/>
              <a:gd name="T80" fmla="*/ 2147483647 w 190"/>
              <a:gd name="T81" fmla="*/ 2147483647 h 118"/>
              <a:gd name="T82" fmla="*/ 2147483647 w 190"/>
              <a:gd name="T83" fmla="*/ 2147483647 h 118"/>
              <a:gd name="T84" fmla="*/ 2147483647 w 190"/>
              <a:gd name="T85" fmla="*/ 2147483647 h 118"/>
              <a:gd name="T86" fmla="*/ 2147483647 w 190"/>
              <a:gd name="T87" fmla="*/ 2147483647 h 118"/>
              <a:gd name="T88" fmla="*/ 2147483647 w 190"/>
              <a:gd name="T89" fmla="*/ 2147483647 h 118"/>
              <a:gd name="T90" fmla="*/ 2147483647 w 190"/>
              <a:gd name="T91" fmla="*/ 2147483647 h 118"/>
              <a:gd name="T92" fmla="*/ 2147483647 w 190"/>
              <a:gd name="T93" fmla="*/ 2147483647 h 118"/>
              <a:gd name="T94" fmla="*/ 2147483647 w 190"/>
              <a:gd name="T95" fmla="*/ 2147483647 h 118"/>
              <a:gd name="T96" fmla="*/ 2147483647 w 190"/>
              <a:gd name="T97" fmla="*/ 2147483647 h 118"/>
              <a:gd name="T98" fmla="*/ 2147483647 w 190"/>
              <a:gd name="T99" fmla="*/ 2147483647 h 118"/>
              <a:gd name="T100" fmla="*/ 2147483647 w 190"/>
              <a:gd name="T101" fmla="*/ 2147483647 h 118"/>
              <a:gd name="T102" fmla="*/ 2147483647 w 190"/>
              <a:gd name="T103" fmla="*/ 2147483647 h 118"/>
              <a:gd name="T104" fmla="*/ 2147483647 w 190"/>
              <a:gd name="T105" fmla="*/ 2147483647 h 118"/>
              <a:gd name="T106" fmla="*/ 2147483647 w 190"/>
              <a:gd name="T107" fmla="*/ 2147483647 h 11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90" h="118">
                <a:moveTo>
                  <a:pt x="62" y="96"/>
                </a:moveTo>
                <a:lnTo>
                  <a:pt x="114" y="96"/>
                </a:lnTo>
                <a:lnTo>
                  <a:pt x="114" y="92"/>
                </a:lnTo>
                <a:lnTo>
                  <a:pt x="116" y="86"/>
                </a:lnTo>
                <a:lnTo>
                  <a:pt x="118" y="80"/>
                </a:lnTo>
                <a:lnTo>
                  <a:pt x="120" y="74"/>
                </a:lnTo>
                <a:lnTo>
                  <a:pt x="124" y="68"/>
                </a:lnTo>
                <a:lnTo>
                  <a:pt x="130" y="64"/>
                </a:lnTo>
                <a:lnTo>
                  <a:pt x="136" y="60"/>
                </a:lnTo>
                <a:lnTo>
                  <a:pt x="142" y="58"/>
                </a:lnTo>
                <a:lnTo>
                  <a:pt x="148" y="58"/>
                </a:lnTo>
                <a:lnTo>
                  <a:pt x="156" y="60"/>
                </a:lnTo>
                <a:lnTo>
                  <a:pt x="176" y="44"/>
                </a:lnTo>
                <a:lnTo>
                  <a:pt x="168" y="34"/>
                </a:lnTo>
                <a:lnTo>
                  <a:pt x="102" y="64"/>
                </a:lnTo>
                <a:lnTo>
                  <a:pt x="98" y="74"/>
                </a:lnTo>
                <a:lnTo>
                  <a:pt x="76" y="74"/>
                </a:lnTo>
                <a:lnTo>
                  <a:pt x="68" y="60"/>
                </a:lnTo>
                <a:lnTo>
                  <a:pt x="78" y="18"/>
                </a:lnTo>
                <a:lnTo>
                  <a:pt x="70" y="14"/>
                </a:lnTo>
                <a:lnTo>
                  <a:pt x="72" y="10"/>
                </a:lnTo>
                <a:lnTo>
                  <a:pt x="78" y="10"/>
                </a:lnTo>
                <a:lnTo>
                  <a:pt x="80" y="10"/>
                </a:lnTo>
                <a:lnTo>
                  <a:pt x="96" y="10"/>
                </a:lnTo>
                <a:lnTo>
                  <a:pt x="98" y="8"/>
                </a:lnTo>
                <a:lnTo>
                  <a:pt x="98" y="4"/>
                </a:lnTo>
                <a:lnTo>
                  <a:pt x="96" y="2"/>
                </a:lnTo>
                <a:lnTo>
                  <a:pt x="96" y="0"/>
                </a:lnTo>
                <a:lnTo>
                  <a:pt x="80" y="2"/>
                </a:lnTo>
                <a:lnTo>
                  <a:pt x="78" y="2"/>
                </a:lnTo>
                <a:lnTo>
                  <a:pt x="78" y="4"/>
                </a:lnTo>
                <a:lnTo>
                  <a:pt x="70" y="4"/>
                </a:lnTo>
                <a:lnTo>
                  <a:pt x="68" y="6"/>
                </a:lnTo>
                <a:lnTo>
                  <a:pt x="66" y="12"/>
                </a:lnTo>
                <a:lnTo>
                  <a:pt x="62" y="10"/>
                </a:lnTo>
                <a:lnTo>
                  <a:pt x="48" y="22"/>
                </a:lnTo>
                <a:lnTo>
                  <a:pt x="32" y="36"/>
                </a:lnTo>
                <a:lnTo>
                  <a:pt x="32" y="32"/>
                </a:lnTo>
                <a:lnTo>
                  <a:pt x="28" y="28"/>
                </a:lnTo>
                <a:lnTo>
                  <a:pt x="22" y="26"/>
                </a:lnTo>
                <a:lnTo>
                  <a:pt x="16" y="24"/>
                </a:lnTo>
                <a:lnTo>
                  <a:pt x="16" y="50"/>
                </a:lnTo>
                <a:lnTo>
                  <a:pt x="24" y="48"/>
                </a:lnTo>
                <a:lnTo>
                  <a:pt x="20" y="52"/>
                </a:lnTo>
                <a:lnTo>
                  <a:pt x="8" y="58"/>
                </a:lnTo>
                <a:lnTo>
                  <a:pt x="0" y="66"/>
                </a:lnTo>
                <a:lnTo>
                  <a:pt x="2" y="70"/>
                </a:lnTo>
                <a:lnTo>
                  <a:pt x="6" y="66"/>
                </a:lnTo>
                <a:lnTo>
                  <a:pt x="12" y="62"/>
                </a:lnTo>
                <a:lnTo>
                  <a:pt x="20" y="60"/>
                </a:lnTo>
                <a:lnTo>
                  <a:pt x="28" y="60"/>
                </a:lnTo>
                <a:lnTo>
                  <a:pt x="36" y="60"/>
                </a:lnTo>
                <a:lnTo>
                  <a:pt x="42" y="62"/>
                </a:lnTo>
                <a:lnTo>
                  <a:pt x="46" y="64"/>
                </a:lnTo>
                <a:lnTo>
                  <a:pt x="52" y="68"/>
                </a:lnTo>
                <a:lnTo>
                  <a:pt x="56" y="74"/>
                </a:lnTo>
                <a:lnTo>
                  <a:pt x="60" y="80"/>
                </a:lnTo>
                <a:lnTo>
                  <a:pt x="62" y="86"/>
                </a:lnTo>
                <a:lnTo>
                  <a:pt x="62" y="92"/>
                </a:lnTo>
                <a:lnTo>
                  <a:pt x="62" y="96"/>
                </a:lnTo>
                <a:close/>
                <a:moveTo>
                  <a:pt x="178" y="84"/>
                </a:moveTo>
                <a:lnTo>
                  <a:pt x="190" y="84"/>
                </a:lnTo>
                <a:lnTo>
                  <a:pt x="190" y="92"/>
                </a:lnTo>
                <a:lnTo>
                  <a:pt x="178" y="92"/>
                </a:lnTo>
                <a:lnTo>
                  <a:pt x="178" y="84"/>
                </a:lnTo>
                <a:close/>
                <a:moveTo>
                  <a:pt x="148" y="66"/>
                </a:moveTo>
                <a:lnTo>
                  <a:pt x="148" y="66"/>
                </a:lnTo>
                <a:lnTo>
                  <a:pt x="158" y="68"/>
                </a:lnTo>
                <a:lnTo>
                  <a:pt x="166" y="74"/>
                </a:lnTo>
                <a:lnTo>
                  <a:pt x="172" y="82"/>
                </a:lnTo>
                <a:lnTo>
                  <a:pt x="174" y="92"/>
                </a:lnTo>
                <a:lnTo>
                  <a:pt x="172" y="102"/>
                </a:lnTo>
                <a:lnTo>
                  <a:pt x="166" y="110"/>
                </a:lnTo>
                <a:lnTo>
                  <a:pt x="158" y="116"/>
                </a:lnTo>
                <a:lnTo>
                  <a:pt x="148" y="118"/>
                </a:lnTo>
                <a:lnTo>
                  <a:pt x="138" y="116"/>
                </a:lnTo>
                <a:lnTo>
                  <a:pt x="130" y="110"/>
                </a:lnTo>
                <a:lnTo>
                  <a:pt x="124" y="102"/>
                </a:lnTo>
                <a:lnTo>
                  <a:pt x="122" y="92"/>
                </a:lnTo>
                <a:lnTo>
                  <a:pt x="124" y="82"/>
                </a:lnTo>
                <a:lnTo>
                  <a:pt x="130" y="74"/>
                </a:lnTo>
                <a:lnTo>
                  <a:pt x="138" y="68"/>
                </a:lnTo>
                <a:lnTo>
                  <a:pt x="148" y="66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2" y="86"/>
                </a:lnTo>
                <a:lnTo>
                  <a:pt x="162" y="92"/>
                </a:lnTo>
                <a:lnTo>
                  <a:pt x="162" y="98"/>
                </a:lnTo>
                <a:lnTo>
                  <a:pt x="158" y="102"/>
                </a:lnTo>
                <a:lnTo>
                  <a:pt x="154" y="106"/>
                </a:lnTo>
                <a:lnTo>
                  <a:pt x="148" y="106"/>
                </a:lnTo>
                <a:lnTo>
                  <a:pt x="142" y="106"/>
                </a:lnTo>
                <a:lnTo>
                  <a:pt x="138" y="102"/>
                </a:lnTo>
                <a:lnTo>
                  <a:pt x="134" y="98"/>
                </a:lnTo>
                <a:lnTo>
                  <a:pt x="134" y="92"/>
                </a:lnTo>
                <a:lnTo>
                  <a:pt x="134" y="86"/>
                </a:lnTo>
                <a:lnTo>
                  <a:pt x="138" y="82"/>
                </a:lnTo>
                <a:lnTo>
                  <a:pt x="142" y="78"/>
                </a:lnTo>
                <a:lnTo>
                  <a:pt x="148" y="78"/>
                </a:lnTo>
                <a:lnTo>
                  <a:pt x="154" y="78"/>
                </a:lnTo>
                <a:lnTo>
                  <a:pt x="158" y="82"/>
                </a:lnTo>
                <a:close/>
                <a:moveTo>
                  <a:pt x="102" y="58"/>
                </a:moveTo>
                <a:lnTo>
                  <a:pt x="102" y="58"/>
                </a:lnTo>
                <a:lnTo>
                  <a:pt x="98" y="50"/>
                </a:lnTo>
                <a:lnTo>
                  <a:pt x="98" y="44"/>
                </a:lnTo>
                <a:lnTo>
                  <a:pt x="98" y="40"/>
                </a:lnTo>
                <a:lnTo>
                  <a:pt x="104" y="38"/>
                </a:lnTo>
                <a:lnTo>
                  <a:pt x="144" y="28"/>
                </a:lnTo>
                <a:lnTo>
                  <a:pt x="150" y="28"/>
                </a:lnTo>
                <a:lnTo>
                  <a:pt x="154" y="28"/>
                </a:lnTo>
                <a:lnTo>
                  <a:pt x="154" y="30"/>
                </a:lnTo>
                <a:lnTo>
                  <a:pt x="154" y="36"/>
                </a:lnTo>
                <a:lnTo>
                  <a:pt x="102" y="58"/>
                </a:lnTo>
                <a:close/>
                <a:moveTo>
                  <a:pt x="28" y="66"/>
                </a:moveTo>
                <a:lnTo>
                  <a:pt x="28" y="66"/>
                </a:lnTo>
                <a:lnTo>
                  <a:pt x="38" y="68"/>
                </a:lnTo>
                <a:lnTo>
                  <a:pt x="48" y="74"/>
                </a:lnTo>
                <a:lnTo>
                  <a:pt x="52" y="82"/>
                </a:lnTo>
                <a:lnTo>
                  <a:pt x="54" y="92"/>
                </a:lnTo>
                <a:lnTo>
                  <a:pt x="52" y="102"/>
                </a:lnTo>
                <a:lnTo>
                  <a:pt x="48" y="110"/>
                </a:lnTo>
                <a:lnTo>
                  <a:pt x="38" y="116"/>
                </a:lnTo>
                <a:lnTo>
                  <a:pt x="28" y="118"/>
                </a:lnTo>
                <a:lnTo>
                  <a:pt x="18" y="116"/>
                </a:lnTo>
                <a:lnTo>
                  <a:pt x="10" y="110"/>
                </a:lnTo>
                <a:lnTo>
                  <a:pt x="4" y="102"/>
                </a:lnTo>
                <a:lnTo>
                  <a:pt x="2" y="92"/>
                </a:lnTo>
                <a:lnTo>
                  <a:pt x="4" y="82"/>
                </a:lnTo>
                <a:lnTo>
                  <a:pt x="10" y="74"/>
                </a:lnTo>
                <a:lnTo>
                  <a:pt x="18" y="68"/>
                </a:lnTo>
                <a:lnTo>
                  <a:pt x="28" y="66"/>
                </a:lnTo>
                <a:close/>
                <a:moveTo>
                  <a:pt x="38" y="82"/>
                </a:moveTo>
                <a:lnTo>
                  <a:pt x="38" y="82"/>
                </a:lnTo>
                <a:lnTo>
                  <a:pt x="42" y="86"/>
                </a:lnTo>
                <a:lnTo>
                  <a:pt x="44" y="92"/>
                </a:lnTo>
                <a:lnTo>
                  <a:pt x="42" y="98"/>
                </a:lnTo>
                <a:lnTo>
                  <a:pt x="38" y="102"/>
                </a:lnTo>
                <a:lnTo>
                  <a:pt x="34" y="106"/>
                </a:lnTo>
                <a:lnTo>
                  <a:pt x="28" y="106"/>
                </a:lnTo>
                <a:lnTo>
                  <a:pt x="22" y="106"/>
                </a:lnTo>
                <a:lnTo>
                  <a:pt x="18" y="102"/>
                </a:lnTo>
                <a:lnTo>
                  <a:pt x="16" y="98"/>
                </a:lnTo>
                <a:lnTo>
                  <a:pt x="14" y="92"/>
                </a:lnTo>
                <a:lnTo>
                  <a:pt x="16" y="86"/>
                </a:lnTo>
                <a:lnTo>
                  <a:pt x="18" y="82"/>
                </a:lnTo>
                <a:lnTo>
                  <a:pt x="22" y="78"/>
                </a:lnTo>
                <a:lnTo>
                  <a:pt x="28" y="78"/>
                </a:lnTo>
                <a:lnTo>
                  <a:pt x="34" y="78"/>
                </a:lnTo>
                <a:lnTo>
                  <a:pt x="38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7" name="Freeform 116"/>
          <p:cNvSpPr>
            <a:spLocks noEditPoints="1"/>
          </p:cNvSpPr>
          <p:nvPr/>
        </p:nvSpPr>
        <p:spPr bwMode="auto">
          <a:xfrm>
            <a:off x="833438" y="347663"/>
            <a:ext cx="538162" cy="298450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8" name="Freeform 117"/>
          <p:cNvSpPr>
            <a:spLocks noEditPoints="1"/>
          </p:cNvSpPr>
          <p:nvPr/>
        </p:nvSpPr>
        <p:spPr bwMode="auto">
          <a:xfrm>
            <a:off x="80963" y="4392613"/>
            <a:ext cx="433387" cy="563562"/>
          </a:xfrm>
          <a:custGeom>
            <a:avLst/>
            <a:gdLst>
              <a:gd name="T0" fmla="*/ 2147483647 w 158"/>
              <a:gd name="T1" fmla="*/ 2147483647 h 188"/>
              <a:gd name="T2" fmla="*/ 2147483647 w 158"/>
              <a:gd name="T3" fmla="*/ 2147483647 h 188"/>
              <a:gd name="T4" fmla="*/ 2147483647 w 158"/>
              <a:gd name="T5" fmla="*/ 2147483647 h 188"/>
              <a:gd name="T6" fmla="*/ 2147483647 w 158"/>
              <a:gd name="T7" fmla="*/ 2147483647 h 188"/>
              <a:gd name="T8" fmla="*/ 2147483647 w 158"/>
              <a:gd name="T9" fmla="*/ 2147483647 h 188"/>
              <a:gd name="T10" fmla="*/ 2147483647 w 158"/>
              <a:gd name="T11" fmla="*/ 2147483647 h 188"/>
              <a:gd name="T12" fmla="*/ 2147483647 w 158"/>
              <a:gd name="T13" fmla="*/ 2147483647 h 188"/>
              <a:gd name="T14" fmla="*/ 2147483647 w 158"/>
              <a:gd name="T15" fmla="*/ 2147483647 h 188"/>
              <a:gd name="T16" fmla="*/ 2147483647 w 158"/>
              <a:gd name="T17" fmla="*/ 2147483647 h 188"/>
              <a:gd name="T18" fmla="*/ 2147483647 w 158"/>
              <a:gd name="T19" fmla="*/ 2147483647 h 188"/>
              <a:gd name="T20" fmla="*/ 2147483647 w 158"/>
              <a:gd name="T21" fmla="*/ 2147483647 h 188"/>
              <a:gd name="T22" fmla="*/ 2147483647 w 158"/>
              <a:gd name="T23" fmla="*/ 2147483647 h 188"/>
              <a:gd name="T24" fmla="*/ 2147483647 w 158"/>
              <a:gd name="T25" fmla="*/ 2147483647 h 188"/>
              <a:gd name="T26" fmla="*/ 2147483647 w 158"/>
              <a:gd name="T27" fmla="*/ 2147483647 h 188"/>
              <a:gd name="T28" fmla="*/ 2147483647 w 158"/>
              <a:gd name="T29" fmla="*/ 2147483647 h 188"/>
              <a:gd name="T30" fmla="*/ 2147483647 w 158"/>
              <a:gd name="T31" fmla="*/ 2147483647 h 188"/>
              <a:gd name="T32" fmla="*/ 2147483647 w 158"/>
              <a:gd name="T33" fmla="*/ 2147483647 h 188"/>
              <a:gd name="T34" fmla="*/ 2147483647 w 158"/>
              <a:gd name="T35" fmla="*/ 2147483647 h 188"/>
              <a:gd name="T36" fmla="*/ 2147483647 w 158"/>
              <a:gd name="T37" fmla="*/ 2147483647 h 188"/>
              <a:gd name="T38" fmla="*/ 2147483647 w 158"/>
              <a:gd name="T39" fmla="*/ 2147483647 h 188"/>
              <a:gd name="T40" fmla="*/ 2147483647 w 158"/>
              <a:gd name="T41" fmla="*/ 2147483647 h 188"/>
              <a:gd name="T42" fmla="*/ 2147483647 w 158"/>
              <a:gd name="T43" fmla="*/ 2147483647 h 188"/>
              <a:gd name="T44" fmla="*/ 2147483647 w 158"/>
              <a:gd name="T45" fmla="*/ 2147483647 h 188"/>
              <a:gd name="T46" fmla="*/ 2147483647 w 158"/>
              <a:gd name="T47" fmla="*/ 2147483647 h 188"/>
              <a:gd name="T48" fmla="*/ 2147483647 w 158"/>
              <a:gd name="T49" fmla="*/ 2147483647 h 188"/>
              <a:gd name="T50" fmla="*/ 2147483647 w 158"/>
              <a:gd name="T51" fmla="*/ 2147483647 h 188"/>
              <a:gd name="T52" fmla="*/ 2147483647 w 158"/>
              <a:gd name="T53" fmla="*/ 2147483647 h 188"/>
              <a:gd name="T54" fmla="*/ 2147483647 w 158"/>
              <a:gd name="T55" fmla="*/ 2147483647 h 188"/>
              <a:gd name="T56" fmla="*/ 2147483647 w 158"/>
              <a:gd name="T57" fmla="*/ 0 h 188"/>
              <a:gd name="T58" fmla="*/ 2147483647 w 158"/>
              <a:gd name="T59" fmla="*/ 2147483647 h 188"/>
              <a:gd name="T60" fmla="*/ 2147483647 w 158"/>
              <a:gd name="T61" fmla="*/ 2147483647 h 188"/>
              <a:gd name="T62" fmla="*/ 0 w 158"/>
              <a:gd name="T63" fmla="*/ 2147483647 h 188"/>
              <a:gd name="T64" fmla="*/ 2147483647 w 158"/>
              <a:gd name="T65" fmla="*/ 2147483647 h 188"/>
              <a:gd name="T66" fmla="*/ 2147483647 w 158"/>
              <a:gd name="T67" fmla="*/ 2147483647 h 188"/>
              <a:gd name="T68" fmla="*/ 2147483647 w 158"/>
              <a:gd name="T69" fmla="*/ 2147483647 h 188"/>
              <a:gd name="T70" fmla="*/ 2147483647 w 158"/>
              <a:gd name="T71" fmla="*/ 2147483647 h 188"/>
              <a:gd name="T72" fmla="*/ 2147483647 w 158"/>
              <a:gd name="T73" fmla="*/ 2147483647 h 188"/>
              <a:gd name="T74" fmla="*/ 2147483647 w 158"/>
              <a:gd name="T75" fmla="*/ 2147483647 h 188"/>
              <a:gd name="T76" fmla="*/ 2147483647 w 158"/>
              <a:gd name="T77" fmla="*/ 2147483647 h 188"/>
              <a:gd name="T78" fmla="*/ 2147483647 w 158"/>
              <a:gd name="T79" fmla="*/ 2147483647 h 188"/>
              <a:gd name="T80" fmla="*/ 2147483647 w 158"/>
              <a:gd name="T81" fmla="*/ 2147483647 h 188"/>
              <a:gd name="T82" fmla="*/ 2147483647 w 158"/>
              <a:gd name="T83" fmla="*/ 2147483647 h 188"/>
              <a:gd name="T84" fmla="*/ 2147483647 w 158"/>
              <a:gd name="T85" fmla="*/ 2147483647 h 188"/>
              <a:gd name="T86" fmla="*/ 2147483647 w 158"/>
              <a:gd name="T87" fmla="*/ 2147483647 h 188"/>
              <a:gd name="T88" fmla="*/ 2147483647 w 158"/>
              <a:gd name="T89" fmla="*/ 2147483647 h 188"/>
              <a:gd name="T90" fmla="*/ 2147483647 w 158"/>
              <a:gd name="T91" fmla="*/ 2147483647 h 188"/>
              <a:gd name="T92" fmla="*/ 2147483647 w 158"/>
              <a:gd name="T93" fmla="*/ 2147483647 h 188"/>
              <a:gd name="T94" fmla="*/ 2147483647 w 158"/>
              <a:gd name="T95" fmla="*/ 0 h 188"/>
              <a:gd name="T96" fmla="*/ 2147483647 w 158"/>
              <a:gd name="T97" fmla="*/ 2147483647 h 188"/>
              <a:gd name="T98" fmla="*/ 2147483647 w 158"/>
              <a:gd name="T99" fmla="*/ 2147483647 h 188"/>
              <a:gd name="T100" fmla="*/ 2147483647 w 158"/>
              <a:gd name="T101" fmla="*/ 2147483647 h 188"/>
              <a:gd name="T102" fmla="*/ 2147483647 w 158"/>
              <a:gd name="T103" fmla="*/ 2147483647 h 188"/>
              <a:gd name="T104" fmla="*/ 2147483647 w 158"/>
              <a:gd name="T105" fmla="*/ 2147483647 h 188"/>
              <a:gd name="T106" fmla="*/ 2147483647 w 158"/>
              <a:gd name="T107" fmla="*/ 2147483647 h 188"/>
              <a:gd name="T108" fmla="*/ 2147483647 w 158"/>
              <a:gd name="T109" fmla="*/ 2147483647 h 188"/>
              <a:gd name="T110" fmla="*/ 2147483647 w 158"/>
              <a:gd name="T111" fmla="*/ 2147483647 h 188"/>
              <a:gd name="T112" fmla="*/ 2147483647 w 158"/>
              <a:gd name="T113" fmla="*/ 2147483647 h 1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88">
                <a:moveTo>
                  <a:pt x="58" y="102"/>
                </a:moveTo>
                <a:lnTo>
                  <a:pt x="68" y="102"/>
                </a:lnTo>
                <a:lnTo>
                  <a:pt x="74" y="102"/>
                </a:lnTo>
                <a:lnTo>
                  <a:pt x="78" y="104"/>
                </a:lnTo>
                <a:lnTo>
                  <a:pt x="80" y="106"/>
                </a:lnTo>
                <a:lnTo>
                  <a:pt x="80" y="110"/>
                </a:lnTo>
                <a:lnTo>
                  <a:pt x="80" y="116"/>
                </a:lnTo>
                <a:lnTo>
                  <a:pt x="76" y="120"/>
                </a:lnTo>
                <a:lnTo>
                  <a:pt x="70" y="122"/>
                </a:lnTo>
                <a:lnTo>
                  <a:pt x="64" y="122"/>
                </a:lnTo>
                <a:lnTo>
                  <a:pt x="48" y="122"/>
                </a:lnTo>
                <a:lnTo>
                  <a:pt x="40" y="122"/>
                </a:lnTo>
                <a:lnTo>
                  <a:pt x="36" y="118"/>
                </a:lnTo>
                <a:lnTo>
                  <a:pt x="32" y="114"/>
                </a:lnTo>
                <a:lnTo>
                  <a:pt x="30" y="110"/>
                </a:lnTo>
                <a:lnTo>
                  <a:pt x="32" y="102"/>
                </a:lnTo>
                <a:lnTo>
                  <a:pt x="48" y="62"/>
                </a:lnTo>
                <a:lnTo>
                  <a:pt x="50" y="58"/>
                </a:lnTo>
                <a:lnTo>
                  <a:pt x="52" y="54"/>
                </a:lnTo>
                <a:lnTo>
                  <a:pt x="56" y="50"/>
                </a:lnTo>
                <a:lnTo>
                  <a:pt x="60" y="48"/>
                </a:lnTo>
                <a:lnTo>
                  <a:pt x="64" y="48"/>
                </a:lnTo>
                <a:lnTo>
                  <a:pt x="68" y="48"/>
                </a:lnTo>
                <a:lnTo>
                  <a:pt x="70" y="50"/>
                </a:lnTo>
                <a:lnTo>
                  <a:pt x="74" y="54"/>
                </a:lnTo>
                <a:lnTo>
                  <a:pt x="74" y="58"/>
                </a:lnTo>
                <a:lnTo>
                  <a:pt x="72" y="66"/>
                </a:lnTo>
                <a:lnTo>
                  <a:pt x="58" y="102"/>
                </a:lnTo>
                <a:close/>
                <a:moveTo>
                  <a:pt x="154" y="164"/>
                </a:moveTo>
                <a:lnTo>
                  <a:pt x="106" y="174"/>
                </a:lnTo>
                <a:lnTo>
                  <a:pt x="110" y="188"/>
                </a:lnTo>
                <a:lnTo>
                  <a:pt x="156" y="178"/>
                </a:lnTo>
                <a:lnTo>
                  <a:pt x="154" y="164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4" y="84"/>
                </a:lnTo>
                <a:lnTo>
                  <a:pt x="124" y="104"/>
                </a:lnTo>
                <a:lnTo>
                  <a:pt x="126" y="104"/>
                </a:lnTo>
                <a:lnTo>
                  <a:pt x="130" y="98"/>
                </a:lnTo>
                <a:lnTo>
                  <a:pt x="136" y="100"/>
                </a:lnTo>
                <a:lnTo>
                  <a:pt x="138" y="110"/>
                </a:lnTo>
                <a:lnTo>
                  <a:pt x="142" y="106"/>
                </a:lnTo>
                <a:lnTo>
                  <a:pt x="148" y="108"/>
                </a:lnTo>
                <a:lnTo>
                  <a:pt x="148" y="116"/>
                </a:lnTo>
                <a:lnTo>
                  <a:pt x="154" y="118"/>
                </a:lnTo>
                <a:lnTo>
                  <a:pt x="150" y="144"/>
                </a:lnTo>
                <a:lnTo>
                  <a:pt x="144" y="162"/>
                </a:lnTo>
                <a:lnTo>
                  <a:pt x="112" y="166"/>
                </a:lnTo>
                <a:lnTo>
                  <a:pt x="106" y="156"/>
                </a:lnTo>
                <a:lnTo>
                  <a:pt x="102" y="142"/>
                </a:lnTo>
                <a:lnTo>
                  <a:pt x="100" y="126"/>
                </a:lnTo>
                <a:lnTo>
                  <a:pt x="98" y="108"/>
                </a:lnTo>
                <a:lnTo>
                  <a:pt x="106" y="98"/>
                </a:lnTo>
                <a:lnTo>
                  <a:pt x="108" y="116"/>
                </a:lnTo>
                <a:lnTo>
                  <a:pt x="110" y="114"/>
                </a:lnTo>
                <a:lnTo>
                  <a:pt x="110" y="90"/>
                </a:lnTo>
                <a:lnTo>
                  <a:pt x="110" y="78"/>
                </a:lnTo>
                <a:lnTo>
                  <a:pt x="114" y="66"/>
                </a:lnTo>
                <a:lnTo>
                  <a:pt x="122" y="66"/>
                </a:lnTo>
                <a:close/>
                <a:moveTo>
                  <a:pt x="80" y="0"/>
                </a:moveTo>
                <a:lnTo>
                  <a:pt x="80" y="0"/>
                </a:lnTo>
                <a:lnTo>
                  <a:pt x="64" y="0"/>
                </a:lnTo>
                <a:lnTo>
                  <a:pt x="48" y="6"/>
                </a:lnTo>
                <a:lnTo>
                  <a:pt x="36" y="12"/>
                </a:lnTo>
                <a:lnTo>
                  <a:pt x="24" y="22"/>
                </a:lnTo>
                <a:lnTo>
                  <a:pt x="14" y="34"/>
                </a:lnTo>
                <a:lnTo>
                  <a:pt x="8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8" y="108"/>
                </a:lnTo>
                <a:lnTo>
                  <a:pt x="14" y="122"/>
                </a:lnTo>
                <a:lnTo>
                  <a:pt x="24" y="134"/>
                </a:lnTo>
                <a:lnTo>
                  <a:pt x="36" y="144"/>
                </a:lnTo>
                <a:lnTo>
                  <a:pt x="48" y="150"/>
                </a:lnTo>
                <a:lnTo>
                  <a:pt x="64" y="156"/>
                </a:lnTo>
                <a:lnTo>
                  <a:pt x="80" y="156"/>
                </a:lnTo>
                <a:lnTo>
                  <a:pt x="96" y="156"/>
                </a:lnTo>
                <a:lnTo>
                  <a:pt x="92" y="144"/>
                </a:lnTo>
                <a:lnTo>
                  <a:pt x="90" y="130"/>
                </a:lnTo>
                <a:lnTo>
                  <a:pt x="88" y="108"/>
                </a:lnTo>
                <a:lnTo>
                  <a:pt x="88" y="102"/>
                </a:lnTo>
                <a:lnTo>
                  <a:pt x="100" y="92"/>
                </a:lnTo>
                <a:lnTo>
                  <a:pt x="100" y="78"/>
                </a:lnTo>
                <a:lnTo>
                  <a:pt x="104" y="64"/>
                </a:lnTo>
                <a:lnTo>
                  <a:pt x="104" y="56"/>
                </a:lnTo>
                <a:lnTo>
                  <a:pt x="114" y="56"/>
                </a:lnTo>
                <a:lnTo>
                  <a:pt x="122" y="56"/>
                </a:lnTo>
                <a:lnTo>
                  <a:pt x="130" y="56"/>
                </a:lnTo>
                <a:lnTo>
                  <a:pt x="132" y="64"/>
                </a:lnTo>
                <a:lnTo>
                  <a:pt x="134" y="76"/>
                </a:lnTo>
                <a:lnTo>
                  <a:pt x="134" y="88"/>
                </a:lnTo>
                <a:lnTo>
                  <a:pt x="138" y="90"/>
                </a:lnTo>
                <a:lnTo>
                  <a:pt x="146" y="92"/>
                </a:lnTo>
                <a:lnTo>
                  <a:pt x="146" y="96"/>
                </a:lnTo>
                <a:lnTo>
                  <a:pt x="150" y="98"/>
                </a:lnTo>
                <a:lnTo>
                  <a:pt x="156" y="100"/>
                </a:lnTo>
                <a:lnTo>
                  <a:pt x="158" y="88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6" y="22"/>
                </a:lnTo>
                <a:lnTo>
                  <a:pt x="124" y="12"/>
                </a:lnTo>
                <a:lnTo>
                  <a:pt x="110" y="6"/>
                </a:lnTo>
                <a:lnTo>
                  <a:pt x="96" y="0"/>
                </a:lnTo>
                <a:lnTo>
                  <a:pt x="80" y="0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6" y="18"/>
                </a:lnTo>
                <a:lnTo>
                  <a:pt x="80" y="20"/>
                </a:lnTo>
                <a:lnTo>
                  <a:pt x="82" y="26"/>
                </a:lnTo>
                <a:lnTo>
                  <a:pt x="84" y="30"/>
                </a:lnTo>
                <a:lnTo>
                  <a:pt x="82" y="36"/>
                </a:lnTo>
                <a:lnTo>
                  <a:pt x="80" y="40"/>
                </a:lnTo>
                <a:lnTo>
                  <a:pt x="76" y="42"/>
                </a:lnTo>
                <a:lnTo>
                  <a:pt x="70" y="44"/>
                </a:lnTo>
                <a:lnTo>
                  <a:pt x="64" y="42"/>
                </a:lnTo>
                <a:lnTo>
                  <a:pt x="60" y="40"/>
                </a:lnTo>
                <a:lnTo>
                  <a:pt x="58" y="36"/>
                </a:lnTo>
                <a:lnTo>
                  <a:pt x="56" y="30"/>
                </a:lnTo>
                <a:lnTo>
                  <a:pt x="58" y="26"/>
                </a:lnTo>
                <a:lnTo>
                  <a:pt x="60" y="20"/>
                </a:lnTo>
                <a:lnTo>
                  <a:pt x="64" y="18"/>
                </a:lnTo>
                <a:lnTo>
                  <a:pt x="7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9" name="Freeform 118"/>
          <p:cNvSpPr>
            <a:spLocks noEditPoints="1"/>
          </p:cNvSpPr>
          <p:nvPr/>
        </p:nvSpPr>
        <p:spPr bwMode="auto">
          <a:xfrm>
            <a:off x="8529638" y="1987550"/>
            <a:ext cx="433387" cy="430213"/>
          </a:xfrm>
          <a:custGeom>
            <a:avLst/>
            <a:gdLst>
              <a:gd name="T0" fmla="*/ 2147483647 w 158"/>
              <a:gd name="T1" fmla="*/ 2147483647 h 144"/>
              <a:gd name="T2" fmla="*/ 2147483647 w 158"/>
              <a:gd name="T3" fmla="*/ 2147483647 h 144"/>
              <a:gd name="T4" fmla="*/ 2147483647 w 158"/>
              <a:gd name="T5" fmla="*/ 2147483647 h 144"/>
              <a:gd name="T6" fmla="*/ 2147483647 w 158"/>
              <a:gd name="T7" fmla="*/ 2147483647 h 144"/>
              <a:gd name="T8" fmla="*/ 2147483647 w 158"/>
              <a:gd name="T9" fmla="*/ 2147483647 h 144"/>
              <a:gd name="T10" fmla="*/ 2147483647 w 158"/>
              <a:gd name="T11" fmla="*/ 2147483647 h 144"/>
              <a:gd name="T12" fmla="*/ 2147483647 w 158"/>
              <a:gd name="T13" fmla="*/ 2147483647 h 144"/>
              <a:gd name="T14" fmla="*/ 2147483647 w 158"/>
              <a:gd name="T15" fmla="*/ 2147483647 h 144"/>
              <a:gd name="T16" fmla="*/ 2147483647 w 158"/>
              <a:gd name="T17" fmla="*/ 2147483647 h 144"/>
              <a:gd name="T18" fmla="*/ 2147483647 w 158"/>
              <a:gd name="T19" fmla="*/ 2147483647 h 144"/>
              <a:gd name="T20" fmla="*/ 2147483647 w 158"/>
              <a:gd name="T21" fmla="*/ 2147483647 h 144"/>
              <a:gd name="T22" fmla="*/ 2147483647 w 158"/>
              <a:gd name="T23" fmla="*/ 2147483647 h 144"/>
              <a:gd name="T24" fmla="*/ 2147483647 w 158"/>
              <a:gd name="T25" fmla="*/ 2147483647 h 144"/>
              <a:gd name="T26" fmla="*/ 2147483647 w 158"/>
              <a:gd name="T27" fmla="*/ 2147483647 h 144"/>
              <a:gd name="T28" fmla="*/ 2147483647 w 158"/>
              <a:gd name="T29" fmla="*/ 2147483647 h 144"/>
              <a:gd name="T30" fmla="*/ 2147483647 w 158"/>
              <a:gd name="T31" fmla="*/ 2147483647 h 144"/>
              <a:gd name="T32" fmla="*/ 2147483647 w 158"/>
              <a:gd name="T33" fmla="*/ 2147483647 h 144"/>
              <a:gd name="T34" fmla="*/ 2147483647 w 158"/>
              <a:gd name="T35" fmla="*/ 2147483647 h 144"/>
              <a:gd name="T36" fmla="*/ 2147483647 w 158"/>
              <a:gd name="T37" fmla="*/ 2147483647 h 144"/>
              <a:gd name="T38" fmla="*/ 2147483647 w 158"/>
              <a:gd name="T39" fmla="*/ 2147483647 h 144"/>
              <a:gd name="T40" fmla="*/ 2147483647 w 158"/>
              <a:gd name="T41" fmla="*/ 2147483647 h 144"/>
              <a:gd name="T42" fmla="*/ 2147483647 w 158"/>
              <a:gd name="T43" fmla="*/ 2147483647 h 144"/>
              <a:gd name="T44" fmla="*/ 2147483647 w 158"/>
              <a:gd name="T45" fmla="*/ 2147483647 h 144"/>
              <a:gd name="T46" fmla="*/ 2147483647 w 158"/>
              <a:gd name="T47" fmla="*/ 2147483647 h 144"/>
              <a:gd name="T48" fmla="*/ 2147483647 w 158"/>
              <a:gd name="T49" fmla="*/ 2147483647 h 144"/>
              <a:gd name="T50" fmla="*/ 2147483647 w 158"/>
              <a:gd name="T51" fmla="*/ 2147483647 h 144"/>
              <a:gd name="T52" fmla="*/ 2147483647 w 158"/>
              <a:gd name="T53" fmla="*/ 2147483647 h 144"/>
              <a:gd name="T54" fmla="*/ 2147483647 w 158"/>
              <a:gd name="T55" fmla="*/ 2147483647 h 144"/>
              <a:gd name="T56" fmla="*/ 2147483647 w 158"/>
              <a:gd name="T57" fmla="*/ 2147483647 h 144"/>
              <a:gd name="T58" fmla="*/ 2147483647 w 158"/>
              <a:gd name="T59" fmla="*/ 2147483647 h 144"/>
              <a:gd name="T60" fmla="*/ 2147483647 w 158"/>
              <a:gd name="T61" fmla="*/ 2147483647 h 144"/>
              <a:gd name="T62" fmla="*/ 2147483647 w 158"/>
              <a:gd name="T63" fmla="*/ 2147483647 h 144"/>
              <a:gd name="T64" fmla="*/ 2147483647 w 158"/>
              <a:gd name="T65" fmla="*/ 2147483647 h 144"/>
              <a:gd name="T66" fmla="*/ 2147483647 w 158"/>
              <a:gd name="T67" fmla="*/ 2147483647 h 144"/>
              <a:gd name="T68" fmla="*/ 2147483647 w 158"/>
              <a:gd name="T69" fmla="*/ 2147483647 h 144"/>
              <a:gd name="T70" fmla="*/ 2147483647 w 158"/>
              <a:gd name="T71" fmla="*/ 2147483647 h 144"/>
              <a:gd name="T72" fmla="*/ 0 w 158"/>
              <a:gd name="T73" fmla="*/ 2147483647 h 144"/>
              <a:gd name="T74" fmla="*/ 2147483647 w 158"/>
              <a:gd name="T75" fmla="*/ 2147483647 h 144"/>
              <a:gd name="T76" fmla="*/ 2147483647 w 158"/>
              <a:gd name="T77" fmla="*/ 2147483647 h 144"/>
              <a:gd name="T78" fmla="*/ 2147483647 w 158"/>
              <a:gd name="T79" fmla="*/ 2147483647 h 144"/>
              <a:gd name="T80" fmla="*/ 2147483647 w 158"/>
              <a:gd name="T81" fmla="*/ 2147483647 h 144"/>
              <a:gd name="T82" fmla="*/ 2147483647 w 158"/>
              <a:gd name="T83" fmla="*/ 2147483647 h 144"/>
              <a:gd name="T84" fmla="*/ 2147483647 w 158"/>
              <a:gd name="T85" fmla="*/ 2147483647 h 144"/>
              <a:gd name="T86" fmla="*/ 2147483647 w 158"/>
              <a:gd name="T87" fmla="*/ 2147483647 h 144"/>
              <a:gd name="T88" fmla="*/ 2147483647 w 158"/>
              <a:gd name="T89" fmla="*/ 2147483647 h 144"/>
              <a:gd name="T90" fmla="*/ 2147483647 w 158"/>
              <a:gd name="T91" fmla="*/ 2147483647 h 144"/>
              <a:gd name="T92" fmla="*/ 2147483647 w 158"/>
              <a:gd name="T93" fmla="*/ 2147483647 h 144"/>
              <a:gd name="T94" fmla="*/ 2147483647 w 158"/>
              <a:gd name="T95" fmla="*/ 2147483647 h 144"/>
              <a:gd name="T96" fmla="*/ 2147483647 w 158"/>
              <a:gd name="T97" fmla="*/ 2147483647 h 144"/>
              <a:gd name="T98" fmla="*/ 2147483647 w 158"/>
              <a:gd name="T99" fmla="*/ 2147483647 h 144"/>
              <a:gd name="T100" fmla="*/ 2147483647 w 158"/>
              <a:gd name="T101" fmla="*/ 2147483647 h 144"/>
              <a:gd name="T102" fmla="*/ 2147483647 w 158"/>
              <a:gd name="T103" fmla="*/ 2147483647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8" h="144">
                <a:moveTo>
                  <a:pt x="64" y="70"/>
                </a:moveTo>
                <a:lnTo>
                  <a:pt x="64" y="70"/>
                </a:lnTo>
                <a:lnTo>
                  <a:pt x="66" y="68"/>
                </a:lnTo>
                <a:lnTo>
                  <a:pt x="66" y="64"/>
                </a:lnTo>
                <a:lnTo>
                  <a:pt x="66" y="54"/>
                </a:lnTo>
                <a:lnTo>
                  <a:pt x="62" y="44"/>
                </a:lnTo>
                <a:lnTo>
                  <a:pt x="58" y="32"/>
                </a:lnTo>
                <a:lnTo>
                  <a:pt x="60" y="24"/>
                </a:lnTo>
                <a:lnTo>
                  <a:pt x="62" y="18"/>
                </a:lnTo>
                <a:lnTo>
                  <a:pt x="68" y="10"/>
                </a:lnTo>
                <a:lnTo>
                  <a:pt x="74" y="6"/>
                </a:lnTo>
                <a:lnTo>
                  <a:pt x="82" y="2"/>
                </a:lnTo>
                <a:lnTo>
                  <a:pt x="90" y="0"/>
                </a:lnTo>
                <a:lnTo>
                  <a:pt x="100" y="2"/>
                </a:lnTo>
                <a:lnTo>
                  <a:pt x="110" y="6"/>
                </a:lnTo>
                <a:lnTo>
                  <a:pt x="114" y="10"/>
                </a:lnTo>
                <a:lnTo>
                  <a:pt x="120" y="18"/>
                </a:lnTo>
                <a:lnTo>
                  <a:pt x="122" y="24"/>
                </a:lnTo>
                <a:lnTo>
                  <a:pt x="122" y="30"/>
                </a:lnTo>
                <a:lnTo>
                  <a:pt x="118" y="34"/>
                </a:lnTo>
                <a:lnTo>
                  <a:pt x="106" y="44"/>
                </a:lnTo>
                <a:lnTo>
                  <a:pt x="92" y="52"/>
                </a:lnTo>
                <a:lnTo>
                  <a:pt x="84" y="58"/>
                </a:lnTo>
                <a:lnTo>
                  <a:pt x="82" y="62"/>
                </a:lnTo>
                <a:lnTo>
                  <a:pt x="80" y="66"/>
                </a:lnTo>
                <a:lnTo>
                  <a:pt x="82" y="68"/>
                </a:lnTo>
                <a:lnTo>
                  <a:pt x="84" y="70"/>
                </a:lnTo>
                <a:lnTo>
                  <a:pt x="90" y="70"/>
                </a:lnTo>
                <a:lnTo>
                  <a:pt x="96" y="68"/>
                </a:lnTo>
                <a:lnTo>
                  <a:pt x="114" y="60"/>
                </a:lnTo>
                <a:lnTo>
                  <a:pt x="132" y="54"/>
                </a:lnTo>
                <a:lnTo>
                  <a:pt x="140" y="52"/>
                </a:lnTo>
                <a:lnTo>
                  <a:pt x="146" y="54"/>
                </a:lnTo>
                <a:lnTo>
                  <a:pt x="152" y="60"/>
                </a:lnTo>
                <a:lnTo>
                  <a:pt x="156" y="68"/>
                </a:lnTo>
                <a:lnTo>
                  <a:pt x="158" y="78"/>
                </a:lnTo>
                <a:lnTo>
                  <a:pt x="154" y="84"/>
                </a:lnTo>
                <a:lnTo>
                  <a:pt x="150" y="86"/>
                </a:lnTo>
                <a:lnTo>
                  <a:pt x="142" y="88"/>
                </a:lnTo>
                <a:lnTo>
                  <a:pt x="124" y="90"/>
                </a:lnTo>
                <a:lnTo>
                  <a:pt x="108" y="90"/>
                </a:lnTo>
                <a:lnTo>
                  <a:pt x="102" y="90"/>
                </a:lnTo>
                <a:lnTo>
                  <a:pt x="98" y="92"/>
                </a:lnTo>
                <a:lnTo>
                  <a:pt x="96" y="96"/>
                </a:lnTo>
                <a:lnTo>
                  <a:pt x="94" y="98"/>
                </a:lnTo>
                <a:lnTo>
                  <a:pt x="98" y="104"/>
                </a:lnTo>
                <a:lnTo>
                  <a:pt x="104" y="110"/>
                </a:lnTo>
                <a:lnTo>
                  <a:pt x="112" y="116"/>
                </a:lnTo>
                <a:lnTo>
                  <a:pt x="114" y="118"/>
                </a:lnTo>
                <a:lnTo>
                  <a:pt x="116" y="122"/>
                </a:lnTo>
                <a:lnTo>
                  <a:pt x="114" y="128"/>
                </a:lnTo>
                <a:lnTo>
                  <a:pt x="112" y="132"/>
                </a:lnTo>
                <a:lnTo>
                  <a:pt x="108" y="136"/>
                </a:lnTo>
                <a:lnTo>
                  <a:pt x="104" y="140"/>
                </a:lnTo>
                <a:lnTo>
                  <a:pt x="98" y="142"/>
                </a:lnTo>
                <a:lnTo>
                  <a:pt x="90" y="144"/>
                </a:lnTo>
                <a:lnTo>
                  <a:pt x="84" y="142"/>
                </a:lnTo>
                <a:lnTo>
                  <a:pt x="78" y="140"/>
                </a:lnTo>
                <a:lnTo>
                  <a:pt x="76" y="136"/>
                </a:lnTo>
                <a:lnTo>
                  <a:pt x="74" y="132"/>
                </a:lnTo>
                <a:lnTo>
                  <a:pt x="74" y="124"/>
                </a:lnTo>
                <a:lnTo>
                  <a:pt x="76" y="114"/>
                </a:lnTo>
                <a:lnTo>
                  <a:pt x="76" y="106"/>
                </a:lnTo>
                <a:lnTo>
                  <a:pt x="74" y="102"/>
                </a:lnTo>
                <a:lnTo>
                  <a:pt x="72" y="100"/>
                </a:lnTo>
                <a:lnTo>
                  <a:pt x="68" y="100"/>
                </a:lnTo>
                <a:lnTo>
                  <a:pt x="64" y="100"/>
                </a:lnTo>
                <a:lnTo>
                  <a:pt x="58" y="108"/>
                </a:lnTo>
                <a:lnTo>
                  <a:pt x="52" y="120"/>
                </a:lnTo>
                <a:lnTo>
                  <a:pt x="50" y="124"/>
                </a:lnTo>
                <a:lnTo>
                  <a:pt x="46" y="126"/>
                </a:lnTo>
                <a:lnTo>
                  <a:pt x="42" y="128"/>
                </a:lnTo>
                <a:lnTo>
                  <a:pt x="34" y="130"/>
                </a:lnTo>
                <a:lnTo>
                  <a:pt x="26" y="126"/>
                </a:lnTo>
                <a:lnTo>
                  <a:pt x="16" y="120"/>
                </a:lnTo>
                <a:lnTo>
                  <a:pt x="8" y="112"/>
                </a:lnTo>
                <a:lnTo>
                  <a:pt x="6" y="106"/>
                </a:lnTo>
                <a:lnTo>
                  <a:pt x="6" y="98"/>
                </a:lnTo>
                <a:lnTo>
                  <a:pt x="10" y="92"/>
                </a:lnTo>
                <a:lnTo>
                  <a:pt x="18" y="88"/>
                </a:lnTo>
                <a:lnTo>
                  <a:pt x="22" y="86"/>
                </a:lnTo>
                <a:lnTo>
                  <a:pt x="28" y="88"/>
                </a:lnTo>
                <a:lnTo>
                  <a:pt x="36" y="88"/>
                </a:lnTo>
                <a:lnTo>
                  <a:pt x="42" y="88"/>
                </a:lnTo>
                <a:lnTo>
                  <a:pt x="46" y="86"/>
                </a:lnTo>
                <a:lnTo>
                  <a:pt x="48" y="84"/>
                </a:lnTo>
                <a:lnTo>
                  <a:pt x="46" y="82"/>
                </a:lnTo>
                <a:lnTo>
                  <a:pt x="44" y="80"/>
                </a:lnTo>
                <a:lnTo>
                  <a:pt x="38" y="78"/>
                </a:lnTo>
                <a:lnTo>
                  <a:pt x="28" y="78"/>
                </a:lnTo>
                <a:lnTo>
                  <a:pt x="10" y="76"/>
                </a:lnTo>
                <a:lnTo>
                  <a:pt x="4" y="74"/>
                </a:lnTo>
                <a:lnTo>
                  <a:pt x="0" y="70"/>
                </a:lnTo>
                <a:lnTo>
                  <a:pt x="0" y="64"/>
                </a:lnTo>
                <a:lnTo>
                  <a:pt x="2" y="60"/>
                </a:lnTo>
                <a:lnTo>
                  <a:pt x="6" y="54"/>
                </a:lnTo>
                <a:lnTo>
                  <a:pt x="12" y="50"/>
                </a:lnTo>
                <a:lnTo>
                  <a:pt x="20" y="46"/>
                </a:lnTo>
                <a:lnTo>
                  <a:pt x="28" y="44"/>
                </a:lnTo>
                <a:lnTo>
                  <a:pt x="36" y="44"/>
                </a:lnTo>
                <a:lnTo>
                  <a:pt x="44" y="48"/>
                </a:lnTo>
                <a:lnTo>
                  <a:pt x="50" y="52"/>
                </a:lnTo>
                <a:lnTo>
                  <a:pt x="52" y="58"/>
                </a:lnTo>
                <a:lnTo>
                  <a:pt x="58" y="68"/>
                </a:lnTo>
                <a:lnTo>
                  <a:pt x="60" y="70"/>
                </a:lnTo>
                <a:lnTo>
                  <a:pt x="64" y="70"/>
                </a:lnTo>
                <a:close/>
                <a:moveTo>
                  <a:pt x="68" y="38"/>
                </a:moveTo>
                <a:lnTo>
                  <a:pt x="68" y="38"/>
                </a:lnTo>
                <a:lnTo>
                  <a:pt x="70" y="28"/>
                </a:lnTo>
                <a:lnTo>
                  <a:pt x="74" y="18"/>
                </a:lnTo>
                <a:lnTo>
                  <a:pt x="78" y="16"/>
                </a:lnTo>
                <a:lnTo>
                  <a:pt x="82" y="12"/>
                </a:lnTo>
                <a:lnTo>
                  <a:pt x="90" y="10"/>
                </a:lnTo>
                <a:lnTo>
                  <a:pt x="98" y="10"/>
                </a:lnTo>
                <a:lnTo>
                  <a:pt x="84" y="8"/>
                </a:lnTo>
                <a:lnTo>
                  <a:pt x="80" y="10"/>
                </a:lnTo>
                <a:lnTo>
                  <a:pt x="74" y="12"/>
                </a:lnTo>
                <a:lnTo>
                  <a:pt x="72" y="16"/>
                </a:lnTo>
                <a:lnTo>
                  <a:pt x="68" y="22"/>
                </a:lnTo>
                <a:lnTo>
                  <a:pt x="68" y="28"/>
                </a:lnTo>
                <a:lnTo>
                  <a:pt x="68" y="38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8" y="60"/>
                </a:lnTo>
                <a:lnTo>
                  <a:pt x="6" y="62"/>
                </a:lnTo>
                <a:lnTo>
                  <a:pt x="6" y="66"/>
                </a:lnTo>
                <a:lnTo>
                  <a:pt x="8" y="70"/>
                </a:lnTo>
                <a:lnTo>
                  <a:pt x="14" y="72"/>
                </a:lnTo>
                <a:lnTo>
                  <a:pt x="26" y="72"/>
                </a:lnTo>
                <a:lnTo>
                  <a:pt x="18" y="72"/>
                </a:lnTo>
                <a:lnTo>
                  <a:pt x="14" y="68"/>
                </a:lnTo>
                <a:lnTo>
                  <a:pt x="12" y="64"/>
                </a:lnTo>
                <a:lnTo>
                  <a:pt x="1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0" name="Freeform 119"/>
          <p:cNvSpPr>
            <a:spLocks/>
          </p:cNvSpPr>
          <p:nvPr/>
        </p:nvSpPr>
        <p:spPr bwMode="auto">
          <a:xfrm>
            <a:off x="7766050" y="2735263"/>
            <a:ext cx="439738" cy="527050"/>
          </a:xfrm>
          <a:custGeom>
            <a:avLst/>
            <a:gdLst>
              <a:gd name="T0" fmla="*/ 2147483647 w 160"/>
              <a:gd name="T1" fmla="*/ 2147483647 h 176"/>
              <a:gd name="T2" fmla="*/ 2147483647 w 160"/>
              <a:gd name="T3" fmla="*/ 2147483647 h 176"/>
              <a:gd name="T4" fmla="*/ 2147483647 w 160"/>
              <a:gd name="T5" fmla="*/ 2147483647 h 176"/>
              <a:gd name="T6" fmla="*/ 2147483647 w 160"/>
              <a:gd name="T7" fmla="*/ 2147483647 h 176"/>
              <a:gd name="T8" fmla="*/ 2147483647 w 160"/>
              <a:gd name="T9" fmla="*/ 2147483647 h 176"/>
              <a:gd name="T10" fmla="*/ 2147483647 w 160"/>
              <a:gd name="T11" fmla="*/ 2147483647 h 176"/>
              <a:gd name="T12" fmla="*/ 2147483647 w 160"/>
              <a:gd name="T13" fmla="*/ 2147483647 h 176"/>
              <a:gd name="T14" fmla="*/ 2147483647 w 160"/>
              <a:gd name="T15" fmla="*/ 2147483647 h 176"/>
              <a:gd name="T16" fmla="*/ 0 w 160"/>
              <a:gd name="T17" fmla="*/ 2147483647 h 176"/>
              <a:gd name="T18" fmla="*/ 2147483647 w 160"/>
              <a:gd name="T19" fmla="*/ 2147483647 h 176"/>
              <a:gd name="T20" fmla="*/ 2147483647 w 160"/>
              <a:gd name="T21" fmla="*/ 2147483647 h 176"/>
              <a:gd name="T22" fmla="*/ 2147483647 w 160"/>
              <a:gd name="T23" fmla="*/ 2147483647 h 176"/>
              <a:gd name="T24" fmla="*/ 2147483647 w 160"/>
              <a:gd name="T25" fmla="*/ 2147483647 h 176"/>
              <a:gd name="T26" fmla="*/ 2147483647 w 160"/>
              <a:gd name="T27" fmla="*/ 2147483647 h 176"/>
              <a:gd name="T28" fmla="*/ 2147483647 w 160"/>
              <a:gd name="T29" fmla="*/ 2147483647 h 176"/>
              <a:gd name="T30" fmla="*/ 2147483647 w 160"/>
              <a:gd name="T31" fmla="*/ 2147483647 h 176"/>
              <a:gd name="T32" fmla="*/ 2147483647 w 160"/>
              <a:gd name="T33" fmla="*/ 2147483647 h 176"/>
              <a:gd name="T34" fmla="*/ 2147483647 w 160"/>
              <a:gd name="T35" fmla="*/ 2147483647 h 176"/>
              <a:gd name="T36" fmla="*/ 2147483647 w 160"/>
              <a:gd name="T37" fmla="*/ 2147483647 h 176"/>
              <a:gd name="T38" fmla="*/ 2147483647 w 160"/>
              <a:gd name="T39" fmla="*/ 2147483647 h 176"/>
              <a:gd name="T40" fmla="*/ 2147483647 w 160"/>
              <a:gd name="T41" fmla="*/ 2147483647 h 176"/>
              <a:gd name="T42" fmla="*/ 2147483647 w 160"/>
              <a:gd name="T43" fmla="*/ 2147483647 h 176"/>
              <a:gd name="T44" fmla="*/ 2147483647 w 160"/>
              <a:gd name="T45" fmla="*/ 2147483647 h 176"/>
              <a:gd name="T46" fmla="*/ 2147483647 w 160"/>
              <a:gd name="T47" fmla="*/ 2147483647 h 176"/>
              <a:gd name="T48" fmla="*/ 2147483647 w 160"/>
              <a:gd name="T49" fmla="*/ 2147483647 h 176"/>
              <a:gd name="T50" fmla="*/ 2147483647 w 160"/>
              <a:gd name="T51" fmla="*/ 2147483647 h 176"/>
              <a:gd name="T52" fmla="*/ 2147483647 w 160"/>
              <a:gd name="T53" fmla="*/ 2147483647 h 176"/>
              <a:gd name="T54" fmla="*/ 2147483647 w 160"/>
              <a:gd name="T55" fmla="*/ 2147483647 h 176"/>
              <a:gd name="T56" fmla="*/ 2147483647 w 160"/>
              <a:gd name="T57" fmla="*/ 2147483647 h 176"/>
              <a:gd name="T58" fmla="*/ 2147483647 w 160"/>
              <a:gd name="T59" fmla="*/ 2147483647 h 176"/>
              <a:gd name="T60" fmla="*/ 2147483647 w 160"/>
              <a:gd name="T61" fmla="*/ 2147483647 h 176"/>
              <a:gd name="T62" fmla="*/ 2147483647 w 160"/>
              <a:gd name="T63" fmla="*/ 2147483647 h 176"/>
              <a:gd name="T64" fmla="*/ 2147483647 w 160"/>
              <a:gd name="T65" fmla="*/ 2147483647 h 176"/>
              <a:gd name="T66" fmla="*/ 2147483647 w 160"/>
              <a:gd name="T67" fmla="*/ 2147483647 h 176"/>
              <a:gd name="T68" fmla="*/ 2147483647 w 160"/>
              <a:gd name="T69" fmla="*/ 2147483647 h 176"/>
              <a:gd name="T70" fmla="*/ 2147483647 w 160"/>
              <a:gd name="T71" fmla="*/ 2147483647 h 176"/>
              <a:gd name="T72" fmla="*/ 2147483647 w 160"/>
              <a:gd name="T73" fmla="*/ 2147483647 h 176"/>
              <a:gd name="T74" fmla="*/ 2147483647 w 160"/>
              <a:gd name="T75" fmla="*/ 2147483647 h 176"/>
              <a:gd name="T76" fmla="*/ 2147483647 w 160"/>
              <a:gd name="T77" fmla="*/ 2147483647 h 176"/>
              <a:gd name="T78" fmla="*/ 2147483647 w 160"/>
              <a:gd name="T79" fmla="*/ 2147483647 h 176"/>
              <a:gd name="T80" fmla="*/ 2147483647 w 160"/>
              <a:gd name="T81" fmla="*/ 2147483647 h 176"/>
              <a:gd name="T82" fmla="*/ 2147483647 w 160"/>
              <a:gd name="T83" fmla="*/ 2147483647 h 176"/>
              <a:gd name="T84" fmla="*/ 2147483647 w 160"/>
              <a:gd name="T85" fmla="*/ 2147483647 h 176"/>
              <a:gd name="T86" fmla="*/ 2147483647 w 160"/>
              <a:gd name="T87" fmla="*/ 2147483647 h 176"/>
              <a:gd name="T88" fmla="*/ 2147483647 w 160"/>
              <a:gd name="T89" fmla="*/ 2147483647 h 176"/>
              <a:gd name="T90" fmla="*/ 2147483647 w 160"/>
              <a:gd name="T91" fmla="*/ 2147483647 h 176"/>
              <a:gd name="T92" fmla="*/ 2147483647 w 160"/>
              <a:gd name="T93" fmla="*/ 2147483647 h 176"/>
              <a:gd name="T94" fmla="*/ 2147483647 w 160"/>
              <a:gd name="T95" fmla="*/ 2147483647 h 176"/>
              <a:gd name="T96" fmla="*/ 2147483647 w 160"/>
              <a:gd name="T97" fmla="*/ 0 h 176"/>
              <a:gd name="T98" fmla="*/ 2147483647 w 160"/>
              <a:gd name="T99" fmla="*/ 2147483647 h 176"/>
              <a:gd name="T100" fmla="*/ 2147483647 w 160"/>
              <a:gd name="T101" fmla="*/ 2147483647 h 176"/>
              <a:gd name="T102" fmla="*/ 2147483647 w 160"/>
              <a:gd name="T103" fmla="*/ 2147483647 h 176"/>
              <a:gd name="T104" fmla="*/ 2147483647 w 160"/>
              <a:gd name="T105" fmla="*/ 2147483647 h 176"/>
              <a:gd name="T106" fmla="*/ 2147483647 w 160"/>
              <a:gd name="T107" fmla="*/ 2147483647 h 176"/>
              <a:gd name="T108" fmla="*/ 2147483647 w 160"/>
              <a:gd name="T109" fmla="*/ 2147483647 h 176"/>
              <a:gd name="T110" fmla="*/ 2147483647 w 160"/>
              <a:gd name="T111" fmla="*/ 2147483647 h 176"/>
              <a:gd name="T112" fmla="*/ 2147483647 w 160"/>
              <a:gd name="T113" fmla="*/ 2147483647 h 176"/>
              <a:gd name="T114" fmla="*/ 2147483647 w 160"/>
              <a:gd name="T115" fmla="*/ 2147483647 h 176"/>
              <a:gd name="T116" fmla="*/ 2147483647 w 160"/>
              <a:gd name="T117" fmla="*/ 2147483647 h 176"/>
              <a:gd name="T118" fmla="*/ 2147483647 w 160"/>
              <a:gd name="T119" fmla="*/ 2147483647 h 176"/>
              <a:gd name="T120" fmla="*/ 2147483647 w 160"/>
              <a:gd name="T121" fmla="*/ 2147483647 h 176"/>
              <a:gd name="T122" fmla="*/ 2147483647 w 160"/>
              <a:gd name="T123" fmla="*/ 2147483647 h 176"/>
              <a:gd name="T124" fmla="*/ 2147483647 w 160"/>
              <a:gd name="T125" fmla="*/ 2147483647 h 17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76">
                <a:moveTo>
                  <a:pt x="38" y="46"/>
                </a:moveTo>
                <a:lnTo>
                  <a:pt x="38" y="46"/>
                </a:lnTo>
                <a:lnTo>
                  <a:pt x="30" y="50"/>
                </a:lnTo>
                <a:lnTo>
                  <a:pt x="22" y="54"/>
                </a:lnTo>
                <a:lnTo>
                  <a:pt x="16" y="60"/>
                </a:lnTo>
                <a:lnTo>
                  <a:pt x="10" y="66"/>
                </a:lnTo>
                <a:lnTo>
                  <a:pt x="4" y="74"/>
                </a:lnTo>
                <a:lnTo>
                  <a:pt x="2" y="82"/>
                </a:lnTo>
                <a:lnTo>
                  <a:pt x="0" y="90"/>
                </a:lnTo>
                <a:lnTo>
                  <a:pt x="2" y="100"/>
                </a:lnTo>
                <a:lnTo>
                  <a:pt x="40" y="80"/>
                </a:lnTo>
                <a:lnTo>
                  <a:pt x="36" y="92"/>
                </a:lnTo>
                <a:lnTo>
                  <a:pt x="38" y="104"/>
                </a:lnTo>
                <a:lnTo>
                  <a:pt x="42" y="116"/>
                </a:lnTo>
                <a:lnTo>
                  <a:pt x="50" y="126"/>
                </a:lnTo>
                <a:lnTo>
                  <a:pt x="76" y="76"/>
                </a:lnTo>
                <a:lnTo>
                  <a:pt x="78" y="100"/>
                </a:lnTo>
                <a:lnTo>
                  <a:pt x="78" y="126"/>
                </a:lnTo>
                <a:lnTo>
                  <a:pt x="76" y="150"/>
                </a:lnTo>
                <a:lnTo>
                  <a:pt x="74" y="176"/>
                </a:lnTo>
                <a:lnTo>
                  <a:pt x="104" y="176"/>
                </a:lnTo>
                <a:lnTo>
                  <a:pt x="104" y="150"/>
                </a:lnTo>
                <a:lnTo>
                  <a:pt x="102" y="124"/>
                </a:lnTo>
                <a:lnTo>
                  <a:pt x="98" y="98"/>
                </a:lnTo>
                <a:lnTo>
                  <a:pt x="90" y="74"/>
                </a:lnTo>
                <a:lnTo>
                  <a:pt x="132" y="100"/>
                </a:lnTo>
                <a:lnTo>
                  <a:pt x="134" y="88"/>
                </a:lnTo>
                <a:lnTo>
                  <a:pt x="132" y="76"/>
                </a:lnTo>
                <a:lnTo>
                  <a:pt x="126" y="64"/>
                </a:lnTo>
                <a:lnTo>
                  <a:pt x="118" y="56"/>
                </a:lnTo>
                <a:lnTo>
                  <a:pt x="160" y="54"/>
                </a:lnTo>
                <a:lnTo>
                  <a:pt x="156" y="44"/>
                </a:lnTo>
                <a:lnTo>
                  <a:pt x="150" y="38"/>
                </a:lnTo>
                <a:lnTo>
                  <a:pt x="144" y="32"/>
                </a:lnTo>
                <a:lnTo>
                  <a:pt x="136" y="28"/>
                </a:lnTo>
                <a:lnTo>
                  <a:pt x="128" y="26"/>
                </a:lnTo>
                <a:lnTo>
                  <a:pt x="118" y="24"/>
                </a:lnTo>
                <a:lnTo>
                  <a:pt x="110" y="24"/>
                </a:lnTo>
                <a:lnTo>
                  <a:pt x="102" y="26"/>
                </a:lnTo>
                <a:lnTo>
                  <a:pt x="120" y="4"/>
                </a:lnTo>
                <a:lnTo>
                  <a:pt x="112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2" y="8"/>
                </a:lnTo>
                <a:lnTo>
                  <a:pt x="74" y="12"/>
                </a:lnTo>
                <a:lnTo>
                  <a:pt x="64" y="24"/>
                </a:lnTo>
                <a:lnTo>
                  <a:pt x="50" y="20"/>
                </a:lnTo>
                <a:lnTo>
                  <a:pt x="42" y="20"/>
                </a:lnTo>
                <a:lnTo>
                  <a:pt x="36" y="20"/>
                </a:lnTo>
                <a:lnTo>
                  <a:pt x="28" y="22"/>
                </a:lnTo>
                <a:lnTo>
                  <a:pt x="22" y="26"/>
                </a:lnTo>
                <a:lnTo>
                  <a:pt x="16" y="32"/>
                </a:lnTo>
                <a:lnTo>
                  <a:pt x="10" y="38"/>
                </a:lnTo>
                <a:lnTo>
                  <a:pt x="3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1" name="Freeform 120"/>
          <p:cNvSpPr>
            <a:spLocks/>
          </p:cNvSpPr>
          <p:nvPr/>
        </p:nvSpPr>
        <p:spPr bwMode="auto">
          <a:xfrm>
            <a:off x="8567738" y="2717800"/>
            <a:ext cx="374650" cy="561975"/>
          </a:xfrm>
          <a:custGeom>
            <a:avLst/>
            <a:gdLst>
              <a:gd name="T0" fmla="*/ 2147483647 w 136"/>
              <a:gd name="T1" fmla="*/ 0 h 188"/>
              <a:gd name="T2" fmla="*/ 2147483647 w 136"/>
              <a:gd name="T3" fmla="*/ 2147483647 h 188"/>
              <a:gd name="T4" fmla="*/ 2147483647 w 136"/>
              <a:gd name="T5" fmla="*/ 2147483647 h 188"/>
              <a:gd name="T6" fmla="*/ 2147483647 w 136"/>
              <a:gd name="T7" fmla="*/ 2147483647 h 188"/>
              <a:gd name="T8" fmla="*/ 2147483647 w 136"/>
              <a:gd name="T9" fmla="*/ 2147483647 h 188"/>
              <a:gd name="T10" fmla="*/ 2147483647 w 136"/>
              <a:gd name="T11" fmla="*/ 2147483647 h 188"/>
              <a:gd name="T12" fmla="*/ 2147483647 w 136"/>
              <a:gd name="T13" fmla="*/ 2147483647 h 188"/>
              <a:gd name="T14" fmla="*/ 2147483647 w 136"/>
              <a:gd name="T15" fmla="*/ 2147483647 h 188"/>
              <a:gd name="T16" fmla="*/ 2147483647 w 136"/>
              <a:gd name="T17" fmla="*/ 2147483647 h 188"/>
              <a:gd name="T18" fmla="*/ 2147483647 w 136"/>
              <a:gd name="T19" fmla="*/ 2147483647 h 188"/>
              <a:gd name="T20" fmla="*/ 2147483647 w 136"/>
              <a:gd name="T21" fmla="*/ 2147483647 h 188"/>
              <a:gd name="T22" fmla="*/ 0 w 136"/>
              <a:gd name="T23" fmla="*/ 2147483647 h 188"/>
              <a:gd name="T24" fmla="*/ 2147483647 w 136"/>
              <a:gd name="T25" fmla="*/ 2147483647 h 188"/>
              <a:gd name="T26" fmla="*/ 2147483647 w 136"/>
              <a:gd name="T27" fmla="*/ 2147483647 h 188"/>
              <a:gd name="T28" fmla="*/ 2147483647 w 136"/>
              <a:gd name="T29" fmla="*/ 2147483647 h 188"/>
              <a:gd name="T30" fmla="*/ 2147483647 w 136"/>
              <a:gd name="T31" fmla="*/ 2147483647 h 188"/>
              <a:gd name="T32" fmla="*/ 2147483647 w 136"/>
              <a:gd name="T33" fmla="*/ 2147483647 h 188"/>
              <a:gd name="T34" fmla="*/ 2147483647 w 136"/>
              <a:gd name="T35" fmla="*/ 0 h 1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6" h="188">
                <a:moveTo>
                  <a:pt x="68" y="0"/>
                </a:moveTo>
                <a:lnTo>
                  <a:pt x="104" y="54"/>
                </a:lnTo>
                <a:lnTo>
                  <a:pt x="86" y="54"/>
                </a:lnTo>
                <a:lnTo>
                  <a:pt x="94" y="66"/>
                </a:lnTo>
                <a:lnTo>
                  <a:pt x="120" y="110"/>
                </a:lnTo>
                <a:lnTo>
                  <a:pt x="104" y="110"/>
                </a:lnTo>
                <a:lnTo>
                  <a:pt x="136" y="164"/>
                </a:lnTo>
                <a:lnTo>
                  <a:pt x="80" y="168"/>
                </a:lnTo>
                <a:lnTo>
                  <a:pt x="82" y="188"/>
                </a:lnTo>
                <a:lnTo>
                  <a:pt x="56" y="188"/>
                </a:lnTo>
                <a:lnTo>
                  <a:pt x="58" y="168"/>
                </a:lnTo>
                <a:lnTo>
                  <a:pt x="0" y="164"/>
                </a:lnTo>
                <a:lnTo>
                  <a:pt x="32" y="110"/>
                </a:lnTo>
                <a:lnTo>
                  <a:pt x="16" y="110"/>
                </a:lnTo>
                <a:lnTo>
                  <a:pt x="42" y="66"/>
                </a:lnTo>
                <a:lnTo>
                  <a:pt x="50" y="54"/>
                </a:lnTo>
                <a:lnTo>
                  <a:pt x="32" y="54"/>
                </a:lnTo>
                <a:lnTo>
                  <a:pt x="6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2" name="Freeform 121"/>
          <p:cNvSpPr>
            <a:spLocks/>
          </p:cNvSpPr>
          <p:nvPr/>
        </p:nvSpPr>
        <p:spPr bwMode="auto">
          <a:xfrm>
            <a:off x="11693525" y="2979738"/>
            <a:ext cx="379413" cy="209550"/>
          </a:xfrm>
          <a:custGeom>
            <a:avLst/>
            <a:gdLst>
              <a:gd name="T0" fmla="*/ 2147483647 w 138"/>
              <a:gd name="T1" fmla="*/ 2147483647 h 70"/>
              <a:gd name="T2" fmla="*/ 2147483647 w 138"/>
              <a:gd name="T3" fmla="*/ 2147483647 h 70"/>
              <a:gd name="T4" fmla="*/ 2147483647 w 138"/>
              <a:gd name="T5" fmla="*/ 0 h 70"/>
              <a:gd name="T6" fmla="*/ 2147483647 w 138"/>
              <a:gd name="T7" fmla="*/ 0 h 70"/>
              <a:gd name="T8" fmla="*/ 2147483647 w 138"/>
              <a:gd name="T9" fmla="*/ 0 h 70"/>
              <a:gd name="T10" fmla="*/ 2147483647 w 138"/>
              <a:gd name="T11" fmla="*/ 0 h 70"/>
              <a:gd name="T12" fmla="*/ 2147483647 w 138"/>
              <a:gd name="T13" fmla="*/ 0 h 70"/>
              <a:gd name="T14" fmla="*/ 2147483647 w 138"/>
              <a:gd name="T15" fmla="*/ 0 h 70"/>
              <a:gd name="T16" fmla="*/ 2147483647 w 138"/>
              <a:gd name="T17" fmla="*/ 2147483647 h 70"/>
              <a:gd name="T18" fmla="*/ 2147483647 w 138"/>
              <a:gd name="T19" fmla="*/ 2147483647 h 70"/>
              <a:gd name="T20" fmla="*/ 2147483647 w 138"/>
              <a:gd name="T21" fmla="*/ 2147483647 h 70"/>
              <a:gd name="T22" fmla="*/ 2147483647 w 138"/>
              <a:gd name="T23" fmla="*/ 2147483647 h 70"/>
              <a:gd name="T24" fmla="*/ 0 w 138"/>
              <a:gd name="T25" fmla="*/ 2147483647 h 70"/>
              <a:gd name="T26" fmla="*/ 2147483647 w 138"/>
              <a:gd name="T27" fmla="*/ 2147483647 h 70"/>
              <a:gd name="T28" fmla="*/ 2147483647 w 138"/>
              <a:gd name="T29" fmla="*/ 2147483647 h 70"/>
              <a:gd name="T30" fmla="*/ 2147483647 w 138"/>
              <a:gd name="T31" fmla="*/ 2147483647 h 70"/>
              <a:gd name="T32" fmla="*/ 2147483647 w 138"/>
              <a:gd name="T33" fmla="*/ 2147483647 h 70"/>
              <a:gd name="T34" fmla="*/ 2147483647 w 138"/>
              <a:gd name="T35" fmla="*/ 2147483647 h 70"/>
              <a:gd name="T36" fmla="*/ 2147483647 w 138"/>
              <a:gd name="T37" fmla="*/ 2147483647 h 70"/>
              <a:gd name="T38" fmla="*/ 2147483647 w 138"/>
              <a:gd name="T39" fmla="*/ 2147483647 h 70"/>
              <a:gd name="T40" fmla="*/ 2147483647 w 138"/>
              <a:gd name="T41" fmla="*/ 2147483647 h 70"/>
              <a:gd name="T42" fmla="*/ 2147483647 w 138"/>
              <a:gd name="T43" fmla="*/ 2147483647 h 70"/>
              <a:gd name="T44" fmla="*/ 2147483647 w 138"/>
              <a:gd name="T45" fmla="*/ 2147483647 h 70"/>
              <a:gd name="T46" fmla="*/ 2147483647 w 138"/>
              <a:gd name="T47" fmla="*/ 2147483647 h 70"/>
              <a:gd name="T48" fmla="*/ 2147483647 w 138"/>
              <a:gd name="T49" fmla="*/ 2147483647 h 70"/>
              <a:gd name="T50" fmla="*/ 2147483647 w 138"/>
              <a:gd name="T51" fmla="*/ 2147483647 h 70"/>
              <a:gd name="T52" fmla="*/ 2147483647 w 138"/>
              <a:gd name="T53" fmla="*/ 2147483647 h 70"/>
              <a:gd name="T54" fmla="*/ 2147483647 w 138"/>
              <a:gd name="T55" fmla="*/ 2147483647 h 70"/>
              <a:gd name="T56" fmla="*/ 2147483647 w 138"/>
              <a:gd name="T57" fmla="*/ 2147483647 h 70"/>
              <a:gd name="T58" fmla="*/ 2147483647 w 138"/>
              <a:gd name="T59" fmla="*/ 2147483647 h 70"/>
              <a:gd name="T60" fmla="*/ 2147483647 w 138"/>
              <a:gd name="T61" fmla="*/ 2147483647 h 70"/>
              <a:gd name="T62" fmla="*/ 2147483647 w 138"/>
              <a:gd name="T63" fmla="*/ 2147483647 h 70"/>
              <a:gd name="T64" fmla="*/ 2147483647 w 138"/>
              <a:gd name="T65" fmla="*/ 2147483647 h 70"/>
              <a:gd name="T66" fmla="*/ 2147483647 w 138"/>
              <a:gd name="T67" fmla="*/ 2147483647 h 70"/>
              <a:gd name="T68" fmla="*/ 2147483647 w 138"/>
              <a:gd name="T69" fmla="*/ 2147483647 h 70"/>
              <a:gd name="T70" fmla="*/ 2147483647 w 138"/>
              <a:gd name="T71" fmla="*/ 2147483647 h 70"/>
              <a:gd name="T72" fmla="*/ 2147483647 w 138"/>
              <a:gd name="T73" fmla="*/ 2147483647 h 7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70">
                <a:moveTo>
                  <a:pt x="136" y="2"/>
                </a:moveTo>
                <a:lnTo>
                  <a:pt x="136" y="2"/>
                </a:lnTo>
                <a:lnTo>
                  <a:pt x="132" y="0"/>
                </a:lnTo>
                <a:lnTo>
                  <a:pt x="130" y="0"/>
                </a:lnTo>
                <a:lnTo>
                  <a:pt x="38" y="0"/>
                </a:lnTo>
                <a:lnTo>
                  <a:pt x="32" y="0"/>
                </a:lnTo>
                <a:lnTo>
                  <a:pt x="26" y="4"/>
                </a:lnTo>
                <a:lnTo>
                  <a:pt x="22" y="8"/>
                </a:lnTo>
                <a:lnTo>
                  <a:pt x="18" y="12"/>
                </a:lnTo>
                <a:lnTo>
                  <a:pt x="0" y="70"/>
                </a:lnTo>
                <a:lnTo>
                  <a:pt x="66" y="70"/>
                </a:lnTo>
                <a:lnTo>
                  <a:pt x="64" y="62"/>
                </a:lnTo>
                <a:lnTo>
                  <a:pt x="62" y="54"/>
                </a:lnTo>
                <a:lnTo>
                  <a:pt x="64" y="46"/>
                </a:lnTo>
                <a:lnTo>
                  <a:pt x="66" y="38"/>
                </a:lnTo>
                <a:lnTo>
                  <a:pt x="70" y="32"/>
                </a:lnTo>
                <a:lnTo>
                  <a:pt x="74" y="26"/>
                </a:lnTo>
                <a:lnTo>
                  <a:pt x="80" y="20"/>
                </a:lnTo>
                <a:lnTo>
                  <a:pt x="86" y="18"/>
                </a:lnTo>
                <a:lnTo>
                  <a:pt x="94" y="14"/>
                </a:lnTo>
                <a:lnTo>
                  <a:pt x="102" y="14"/>
                </a:lnTo>
                <a:lnTo>
                  <a:pt x="110" y="16"/>
                </a:lnTo>
                <a:lnTo>
                  <a:pt x="118" y="18"/>
                </a:lnTo>
                <a:lnTo>
                  <a:pt x="126" y="22"/>
                </a:lnTo>
                <a:lnTo>
                  <a:pt x="132" y="28"/>
                </a:lnTo>
                <a:lnTo>
                  <a:pt x="136" y="10"/>
                </a:lnTo>
                <a:lnTo>
                  <a:pt x="138" y="6"/>
                </a:lnTo>
                <a:lnTo>
                  <a:pt x="13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3" name="Freeform 122"/>
          <p:cNvSpPr>
            <a:spLocks noEditPoints="1"/>
          </p:cNvSpPr>
          <p:nvPr/>
        </p:nvSpPr>
        <p:spPr bwMode="auto">
          <a:xfrm>
            <a:off x="11891963" y="3052763"/>
            <a:ext cx="165100" cy="179387"/>
          </a:xfrm>
          <a:custGeom>
            <a:avLst/>
            <a:gdLst>
              <a:gd name="T0" fmla="*/ 2147483647 w 60"/>
              <a:gd name="T1" fmla="*/ 0 h 60"/>
              <a:gd name="T2" fmla="*/ 2147483647 w 60"/>
              <a:gd name="T3" fmla="*/ 0 h 60"/>
              <a:gd name="T4" fmla="*/ 2147483647 w 60"/>
              <a:gd name="T5" fmla="*/ 2147483647 h 60"/>
              <a:gd name="T6" fmla="*/ 2147483647 w 60"/>
              <a:gd name="T7" fmla="*/ 2147483647 h 60"/>
              <a:gd name="T8" fmla="*/ 2147483647 w 60"/>
              <a:gd name="T9" fmla="*/ 2147483647 h 60"/>
              <a:gd name="T10" fmla="*/ 2147483647 w 60"/>
              <a:gd name="T11" fmla="*/ 2147483647 h 60"/>
              <a:gd name="T12" fmla="*/ 2147483647 w 60"/>
              <a:gd name="T13" fmla="*/ 2147483647 h 60"/>
              <a:gd name="T14" fmla="*/ 2147483647 w 60"/>
              <a:gd name="T15" fmla="*/ 2147483647 h 60"/>
              <a:gd name="T16" fmla="*/ 0 w 60"/>
              <a:gd name="T17" fmla="*/ 2147483647 h 60"/>
              <a:gd name="T18" fmla="*/ 0 w 60"/>
              <a:gd name="T19" fmla="*/ 2147483647 h 60"/>
              <a:gd name="T20" fmla="*/ 2147483647 w 60"/>
              <a:gd name="T21" fmla="*/ 2147483647 h 60"/>
              <a:gd name="T22" fmla="*/ 2147483647 w 60"/>
              <a:gd name="T23" fmla="*/ 2147483647 h 60"/>
              <a:gd name="T24" fmla="*/ 2147483647 w 60"/>
              <a:gd name="T25" fmla="*/ 2147483647 h 60"/>
              <a:gd name="T26" fmla="*/ 2147483647 w 60"/>
              <a:gd name="T27" fmla="*/ 2147483647 h 60"/>
              <a:gd name="T28" fmla="*/ 2147483647 w 60"/>
              <a:gd name="T29" fmla="*/ 2147483647 h 60"/>
              <a:gd name="T30" fmla="*/ 2147483647 w 60"/>
              <a:gd name="T31" fmla="*/ 2147483647 h 60"/>
              <a:gd name="T32" fmla="*/ 2147483647 w 60"/>
              <a:gd name="T33" fmla="*/ 2147483647 h 60"/>
              <a:gd name="T34" fmla="*/ 2147483647 w 60"/>
              <a:gd name="T35" fmla="*/ 2147483647 h 60"/>
              <a:gd name="T36" fmla="*/ 2147483647 w 60"/>
              <a:gd name="T37" fmla="*/ 2147483647 h 60"/>
              <a:gd name="T38" fmla="*/ 2147483647 w 60"/>
              <a:gd name="T39" fmla="*/ 2147483647 h 60"/>
              <a:gd name="T40" fmla="*/ 2147483647 w 60"/>
              <a:gd name="T41" fmla="*/ 2147483647 h 60"/>
              <a:gd name="T42" fmla="*/ 2147483647 w 60"/>
              <a:gd name="T43" fmla="*/ 2147483647 h 60"/>
              <a:gd name="T44" fmla="*/ 2147483647 w 60"/>
              <a:gd name="T45" fmla="*/ 2147483647 h 60"/>
              <a:gd name="T46" fmla="*/ 2147483647 w 60"/>
              <a:gd name="T47" fmla="*/ 2147483647 h 60"/>
              <a:gd name="T48" fmla="*/ 2147483647 w 60"/>
              <a:gd name="T49" fmla="*/ 2147483647 h 60"/>
              <a:gd name="T50" fmla="*/ 2147483647 w 60"/>
              <a:gd name="T51" fmla="*/ 2147483647 h 60"/>
              <a:gd name="T52" fmla="*/ 2147483647 w 60"/>
              <a:gd name="T53" fmla="*/ 2147483647 h 60"/>
              <a:gd name="T54" fmla="*/ 2147483647 w 60"/>
              <a:gd name="T55" fmla="*/ 2147483647 h 60"/>
              <a:gd name="T56" fmla="*/ 2147483647 w 60"/>
              <a:gd name="T57" fmla="*/ 2147483647 h 60"/>
              <a:gd name="T58" fmla="*/ 2147483647 w 60"/>
              <a:gd name="T59" fmla="*/ 2147483647 h 60"/>
              <a:gd name="T60" fmla="*/ 2147483647 w 60"/>
              <a:gd name="T61" fmla="*/ 2147483647 h 60"/>
              <a:gd name="T62" fmla="*/ 2147483647 w 60"/>
              <a:gd name="T63" fmla="*/ 2147483647 h 60"/>
              <a:gd name="T64" fmla="*/ 2147483647 w 60"/>
              <a:gd name="T65" fmla="*/ 0 h 60"/>
              <a:gd name="T66" fmla="*/ 2147483647 w 60"/>
              <a:gd name="T67" fmla="*/ 0 h 60"/>
              <a:gd name="T68" fmla="*/ 2147483647 w 60"/>
              <a:gd name="T69" fmla="*/ 2147483647 h 60"/>
              <a:gd name="T70" fmla="*/ 2147483647 w 60"/>
              <a:gd name="T71" fmla="*/ 2147483647 h 60"/>
              <a:gd name="T72" fmla="*/ 2147483647 w 60"/>
              <a:gd name="T73" fmla="*/ 2147483647 h 60"/>
              <a:gd name="T74" fmla="*/ 2147483647 w 60"/>
              <a:gd name="T75" fmla="*/ 2147483647 h 60"/>
              <a:gd name="T76" fmla="*/ 2147483647 w 60"/>
              <a:gd name="T77" fmla="*/ 2147483647 h 60"/>
              <a:gd name="T78" fmla="*/ 2147483647 w 60"/>
              <a:gd name="T79" fmla="*/ 2147483647 h 60"/>
              <a:gd name="T80" fmla="*/ 2147483647 w 60"/>
              <a:gd name="T81" fmla="*/ 2147483647 h 60"/>
              <a:gd name="T82" fmla="*/ 2147483647 w 60"/>
              <a:gd name="T83" fmla="*/ 2147483647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" h="60">
                <a:moveTo>
                  <a:pt x="30" y="0"/>
                </a:moveTo>
                <a:lnTo>
                  <a:pt x="30" y="0"/>
                </a:lnTo>
                <a:lnTo>
                  <a:pt x="24" y="2"/>
                </a:lnTo>
                <a:lnTo>
                  <a:pt x="18" y="2"/>
                </a:lnTo>
                <a:lnTo>
                  <a:pt x="10" y="10"/>
                </a:lnTo>
                <a:lnTo>
                  <a:pt x="2" y="18"/>
                </a:lnTo>
                <a:lnTo>
                  <a:pt x="2" y="24"/>
                </a:lnTo>
                <a:lnTo>
                  <a:pt x="0" y="30"/>
                </a:lnTo>
                <a:lnTo>
                  <a:pt x="2" y="36"/>
                </a:lnTo>
                <a:lnTo>
                  <a:pt x="2" y="42"/>
                </a:lnTo>
                <a:lnTo>
                  <a:pt x="10" y="52"/>
                </a:lnTo>
                <a:lnTo>
                  <a:pt x="18" y="58"/>
                </a:lnTo>
                <a:lnTo>
                  <a:pt x="24" y="60"/>
                </a:lnTo>
                <a:lnTo>
                  <a:pt x="30" y="60"/>
                </a:lnTo>
                <a:lnTo>
                  <a:pt x="36" y="60"/>
                </a:lnTo>
                <a:lnTo>
                  <a:pt x="42" y="58"/>
                </a:lnTo>
                <a:lnTo>
                  <a:pt x="52" y="52"/>
                </a:lnTo>
                <a:lnTo>
                  <a:pt x="58" y="42"/>
                </a:lnTo>
                <a:lnTo>
                  <a:pt x="60" y="36"/>
                </a:lnTo>
                <a:lnTo>
                  <a:pt x="60" y="30"/>
                </a:lnTo>
                <a:lnTo>
                  <a:pt x="60" y="24"/>
                </a:lnTo>
                <a:lnTo>
                  <a:pt x="58" y="18"/>
                </a:lnTo>
                <a:lnTo>
                  <a:pt x="52" y="10"/>
                </a:lnTo>
                <a:lnTo>
                  <a:pt x="42" y="2"/>
                </a:lnTo>
                <a:lnTo>
                  <a:pt x="36" y="2"/>
                </a:lnTo>
                <a:lnTo>
                  <a:pt x="30" y="0"/>
                </a:lnTo>
                <a:close/>
                <a:moveTo>
                  <a:pt x="30" y="50"/>
                </a:moveTo>
                <a:lnTo>
                  <a:pt x="20" y="50"/>
                </a:lnTo>
                <a:lnTo>
                  <a:pt x="8" y="28"/>
                </a:lnTo>
                <a:lnTo>
                  <a:pt x="18" y="22"/>
                </a:lnTo>
                <a:lnTo>
                  <a:pt x="26" y="34"/>
                </a:lnTo>
                <a:lnTo>
                  <a:pt x="42" y="12"/>
                </a:lnTo>
                <a:lnTo>
                  <a:pt x="52" y="18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4" name="Freeform 123"/>
          <p:cNvSpPr>
            <a:spLocks/>
          </p:cNvSpPr>
          <p:nvPr/>
        </p:nvSpPr>
        <p:spPr bwMode="auto">
          <a:xfrm>
            <a:off x="11644313" y="2854325"/>
            <a:ext cx="346075" cy="282575"/>
          </a:xfrm>
          <a:custGeom>
            <a:avLst/>
            <a:gdLst>
              <a:gd name="T0" fmla="*/ 2147483647 w 126"/>
              <a:gd name="T1" fmla="*/ 2147483647 h 94"/>
              <a:gd name="T2" fmla="*/ 2147483647 w 126"/>
              <a:gd name="T3" fmla="*/ 2147483647 h 94"/>
              <a:gd name="T4" fmla="*/ 2147483647 w 126"/>
              <a:gd name="T5" fmla="*/ 2147483647 h 94"/>
              <a:gd name="T6" fmla="*/ 2147483647 w 126"/>
              <a:gd name="T7" fmla="*/ 2147483647 h 94"/>
              <a:gd name="T8" fmla="*/ 2147483647 w 126"/>
              <a:gd name="T9" fmla="*/ 2147483647 h 94"/>
              <a:gd name="T10" fmla="*/ 2147483647 w 126"/>
              <a:gd name="T11" fmla="*/ 2147483647 h 94"/>
              <a:gd name="T12" fmla="*/ 2147483647 w 126"/>
              <a:gd name="T13" fmla="*/ 2147483647 h 94"/>
              <a:gd name="T14" fmla="*/ 2147483647 w 126"/>
              <a:gd name="T15" fmla="*/ 2147483647 h 94"/>
              <a:gd name="T16" fmla="*/ 2147483647 w 126"/>
              <a:gd name="T17" fmla="*/ 2147483647 h 94"/>
              <a:gd name="T18" fmla="*/ 2147483647 w 126"/>
              <a:gd name="T19" fmla="*/ 2147483647 h 94"/>
              <a:gd name="T20" fmla="*/ 2147483647 w 126"/>
              <a:gd name="T21" fmla="*/ 0 h 94"/>
              <a:gd name="T22" fmla="*/ 2147483647 w 126"/>
              <a:gd name="T23" fmla="*/ 0 h 94"/>
              <a:gd name="T24" fmla="*/ 2147483647 w 126"/>
              <a:gd name="T25" fmla="*/ 0 h 94"/>
              <a:gd name="T26" fmla="*/ 2147483647 w 126"/>
              <a:gd name="T27" fmla="*/ 2147483647 h 94"/>
              <a:gd name="T28" fmla="*/ 0 w 126"/>
              <a:gd name="T29" fmla="*/ 2147483647 h 94"/>
              <a:gd name="T30" fmla="*/ 0 w 126"/>
              <a:gd name="T31" fmla="*/ 2147483647 h 94"/>
              <a:gd name="T32" fmla="*/ 0 w 126"/>
              <a:gd name="T33" fmla="*/ 2147483647 h 94"/>
              <a:gd name="T34" fmla="*/ 2147483647 w 126"/>
              <a:gd name="T35" fmla="*/ 2147483647 h 94"/>
              <a:gd name="T36" fmla="*/ 2147483647 w 126"/>
              <a:gd name="T37" fmla="*/ 2147483647 h 94"/>
              <a:gd name="T38" fmla="*/ 2147483647 w 126"/>
              <a:gd name="T39" fmla="*/ 2147483647 h 94"/>
              <a:gd name="T40" fmla="*/ 2147483647 w 126"/>
              <a:gd name="T41" fmla="*/ 2147483647 h 94"/>
              <a:gd name="T42" fmla="*/ 2147483647 w 126"/>
              <a:gd name="T43" fmla="*/ 2147483647 h 94"/>
              <a:gd name="T44" fmla="*/ 2147483647 w 126"/>
              <a:gd name="T45" fmla="*/ 2147483647 h 94"/>
              <a:gd name="T46" fmla="*/ 2147483647 w 126"/>
              <a:gd name="T47" fmla="*/ 2147483647 h 9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6" h="94">
                <a:moveTo>
                  <a:pt x="34" y="32"/>
                </a:moveTo>
                <a:lnTo>
                  <a:pt x="34" y="32"/>
                </a:lnTo>
                <a:lnTo>
                  <a:pt x="40" y="28"/>
                </a:lnTo>
                <a:lnTo>
                  <a:pt x="48" y="26"/>
                </a:lnTo>
                <a:lnTo>
                  <a:pt x="126" y="26"/>
                </a:lnTo>
                <a:lnTo>
                  <a:pt x="126" y="24"/>
                </a:lnTo>
                <a:lnTo>
                  <a:pt x="124" y="18"/>
                </a:lnTo>
                <a:lnTo>
                  <a:pt x="120" y="16"/>
                </a:lnTo>
                <a:lnTo>
                  <a:pt x="58" y="16"/>
                </a:lnTo>
                <a:lnTo>
                  <a:pt x="44" y="0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0" y="86"/>
                </a:lnTo>
                <a:lnTo>
                  <a:pt x="2" y="92"/>
                </a:lnTo>
                <a:lnTo>
                  <a:pt x="6" y="94"/>
                </a:lnTo>
                <a:lnTo>
                  <a:pt x="24" y="44"/>
                </a:lnTo>
                <a:lnTo>
                  <a:pt x="28" y="38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5" name="Freeform 124"/>
          <p:cNvSpPr>
            <a:spLocks noEditPoints="1"/>
          </p:cNvSpPr>
          <p:nvPr/>
        </p:nvSpPr>
        <p:spPr bwMode="auto">
          <a:xfrm>
            <a:off x="10925175" y="2795588"/>
            <a:ext cx="312738" cy="447675"/>
          </a:xfrm>
          <a:custGeom>
            <a:avLst/>
            <a:gdLst>
              <a:gd name="T0" fmla="*/ 2147483647 w 114"/>
              <a:gd name="T1" fmla="*/ 0 h 150"/>
              <a:gd name="T2" fmla="*/ 2147483647 w 114"/>
              <a:gd name="T3" fmla="*/ 2147483647 h 150"/>
              <a:gd name="T4" fmla="*/ 2147483647 w 114"/>
              <a:gd name="T5" fmla="*/ 2147483647 h 150"/>
              <a:gd name="T6" fmla="*/ 2147483647 w 114"/>
              <a:gd name="T7" fmla="*/ 2147483647 h 150"/>
              <a:gd name="T8" fmla="*/ 2147483647 w 114"/>
              <a:gd name="T9" fmla="*/ 2147483647 h 150"/>
              <a:gd name="T10" fmla="*/ 2147483647 w 114"/>
              <a:gd name="T11" fmla="*/ 2147483647 h 150"/>
              <a:gd name="T12" fmla="*/ 2147483647 w 114"/>
              <a:gd name="T13" fmla="*/ 2147483647 h 150"/>
              <a:gd name="T14" fmla="*/ 2147483647 w 114"/>
              <a:gd name="T15" fmla="*/ 2147483647 h 150"/>
              <a:gd name="T16" fmla="*/ 2147483647 w 114"/>
              <a:gd name="T17" fmla="*/ 2147483647 h 150"/>
              <a:gd name="T18" fmla="*/ 2147483647 w 114"/>
              <a:gd name="T19" fmla="*/ 2147483647 h 150"/>
              <a:gd name="T20" fmla="*/ 2147483647 w 114"/>
              <a:gd name="T21" fmla="*/ 2147483647 h 150"/>
              <a:gd name="T22" fmla="*/ 2147483647 w 114"/>
              <a:gd name="T23" fmla="*/ 2147483647 h 150"/>
              <a:gd name="T24" fmla="*/ 2147483647 w 114"/>
              <a:gd name="T25" fmla="*/ 2147483647 h 150"/>
              <a:gd name="T26" fmla="*/ 2147483647 w 114"/>
              <a:gd name="T27" fmla="*/ 2147483647 h 150"/>
              <a:gd name="T28" fmla="*/ 2147483647 w 114"/>
              <a:gd name="T29" fmla="*/ 2147483647 h 150"/>
              <a:gd name="T30" fmla="*/ 2147483647 w 114"/>
              <a:gd name="T31" fmla="*/ 2147483647 h 150"/>
              <a:gd name="T32" fmla="*/ 2147483647 w 114"/>
              <a:gd name="T33" fmla="*/ 2147483647 h 150"/>
              <a:gd name="T34" fmla="*/ 0 w 114"/>
              <a:gd name="T35" fmla="*/ 2147483647 h 150"/>
              <a:gd name="T36" fmla="*/ 2147483647 w 114"/>
              <a:gd name="T37" fmla="*/ 2147483647 h 150"/>
              <a:gd name="T38" fmla="*/ 2147483647 w 114"/>
              <a:gd name="T39" fmla="*/ 0 h 150"/>
              <a:gd name="T40" fmla="*/ 2147483647 w 114"/>
              <a:gd name="T41" fmla="*/ 2147483647 h 150"/>
              <a:gd name="T42" fmla="*/ 2147483647 w 114"/>
              <a:gd name="T43" fmla="*/ 2147483647 h 150"/>
              <a:gd name="T44" fmla="*/ 2147483647 w 114"/>
              <a:gd name="T45" fmla="*/ 2147483647 h 150"/>
              <a:gd name="T46" fmla="*/ 2147483647 w 114"/>
              <a:gd name="T47" fmla="*/ 2147483647 h 150"/>
              <a:gd name="T48" fmla="*/ 2147483647 w 114"/>
              <a:gd name="T49" fmla="*/ 2147483647 h 150"/>
              <a:gd name="T50" fmla="*/ 2147483647 w 114"/>
              <a:gd name="T51" fmla="*/ 2147483647 h 150"/>
              <a:gd name="T52" fmla="*/ 2147483647 w 114"/>
              <a:gd name="T53" fmla="*/ 2147483647 h 150"/>
              <a:gd name="T54" fmla="*/ 2147483647 w 114"/>
              <a:gd name="T55" fmla="*/ 2147483647 h 150"/>
              <a:gd name="T56" fmla="*/ 2147483647 w 114"/>
              <a:gd name="T57" fmla="*/ 2147483647 h 150"/>
              <a:gd name="T58" fmla="*/ 2147483647 w 114"/>
              <a:gd name="T59" fmla="*/ 2147483647 h 150"/>
              <a:gd name="T60" fmla="*/ 2147483647 w 114"/>
              <a:gd name="T61" fmla="*/ 2147483647 h 150"/>
              <a:gd name="T62" fmla="*/ 2147483647 w 114"/>
              <a:gd name="T63" fmla="*/ 2147483647 h 150"/>
              <a:gd name="T64" fmla="*/ 2147483647 w 114"/>
              <a:gd name="T65" fmla="*/ 2147483647 h 150"/>
              <a:gd name="T66" fmla="*/ 2147483647 w 114"/>
              <a:gd name="T67" fmla="*/ 2147483647 h 150"/>
              <a:gd name="T68" fmla="*/ 2147483647 w 114"/>
              <a:gd name="T69" fmla="*/ 2147483647 h 150"/>
              <a:gd name="T70" fmla="*/ 2147483647 w 114"/>
              <a:gd name="T71" fmla="*/ 2147483647 h 150"/>
              <a:gd name="T72" fmla="*/ 2147483647 w 114"/>
              <a:gd name="T73" fmla="*/ 2147483647 h 150"/>
              <a:gd name="T74" fmla="*/ 2147483647 w 114"/>
              <a:gd name="T75" fmla="*/ 2147483647 h 150"/>
              <a:gd name="T76" fmla="*/ 2147483647 w 114"/>
              <a:gd name="T77" fmla="*/ 2147483647 h 150"/>
              <a:gd name="T78" fmla="*/ 2147483647 w 114"/>
              <a:gd name="T79" fmla="*/ 2147483647 h 150"/>
              <a:gd name="T80" fmla="*/ 2147483647 w 114"/>
              <a:gd name="T81" fmla="*/ 2147483647 h 150"/>
              <a:gd name="T82" fmla="*/ 2147483647 w 114"/>
              <a:gd name="T83" fmla="*/ 2147483647 h 150"/>
              <a:gd name="T84" fmla="*/ 2147483647 w 114"/>
              <a:gd name="T85" fmla="*/ 2147483647 h 150"/>
              <a:gd name="T86" fmla="*/ 2147483647 w 114"/>
              <a:gd name="T87" fmla="*/ 2147483647 h 150"/>
              <a:gd name="T88" fmla="*/ 2147483647 w 114"/>
              <a:gd name="T89" fmla="*/ 2147483647 h 150"/>
              <a:gd name="T90" fmla="*/ 2147483647 w 114"/>
              <a:gd name="T91" fmla="*/ 2147483647 h 150"/>
              <a:gd name="T92" fmla="*/ 2147483647 w 114"/>
              <a:gd name="T93" fmla="*/ 2147483647 h 150"/>
              <a:gd name="T94" fmla="*/ 2147483647 w 114"/>
              <a:gd name="T95" fmla="*/ 2147483647 h 150"/>
              <a:gd name="T96" fmla="*/ 2147483647 w 114"/>
              <a:gd name="T97" fmla="*/ 2147483647 h 150"/>
              <a:gd name="T98" fmla="*/ 2147483647 w 114"/>
              <a:gd name="T99" fmla="*/ 2147483647 h 150"/>
              <a:gd name="T100" fmla="*/ 2147483647 w 114"/>
              <a:gd name="T101" fmla="*/ 2147483647 h 150"/>
              <a:gd name="T102" fmla="*/ 2147483647 w 114"/>
              <a:gd name="T103" fmla="*/ 2147483647 h 150"/>
              <a:gd name="T104" fmla="*/ 2147483647 w 114"/>
              <a:gd name="T105" fmla="*/ 2147483647 h 150"/>
              <a:gd name="T106" fmla="*/ 2147483647 w 114"/>
              <a:gd name="T107" fmla="*/ 2147483647 h 150"/>
              <a:gd name="T108" fmla="*/ 2147483647 w 114"/>
              <a:gd name="T109" fmla="*/ 2147483647 h 150"/>
              <a:gd name="T110" fmla="*/ 2147483647 w 114"/>
              <a:gd name="T111" fmla="*/ 2147483647 h 150"/>
              <a:gd name="T112" fmla="*/ 2147483647 w 114"/>
              <a:gd name="T113" fmla="*/ 2147483647 h 150"/>
              <a:gd name="T114" fmla="*/ 2147483647 w 114"/>
              <a:gd name="T115" fmla="*/ 2147483647 h 150"/>
              <a:gd name="T116" fmla="*/ 2147483647 w 114"/>
              <a:gd name="T117" fmla="*/ 2147483647 h 150"/>
              <a:gd name="T118" fmla="*/ 2147483647 w 114"/>
              <a:gd name="T119" fmla="*/ 2147483647 h 150"/>
              <a:gd name="T120" fmla="*/ 2147483647 w 114"/>
              <a:gd name="T121" fmla="*/ 2147483647 h 150"/>
              <a:gd name="T122" fmla="*/ 2147483647 w 114"/>
              <a:gd name="T123" fmla="*/ 2147483647 h 1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14" h="150">
                <a:moveTo>
                  <a:pt x="32" y="0"/>
                </a:move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8"/>
                </a:lnTo>
                <a:lnTo>
                  <a:pt x="112" y="90"/>
                </a:lnTo>
                <a:lnTo>
                  <a:pt x="106" y="82"/>
                </a:lnTo>
                <a:lnTo>
                  <a:pt x="98" y="74"/>
                </a:lnTo>
                <a:lnTo>
                  <a:pt x="98" y="18"/>
                </a:lnTo>
                <a:lnTo>
                  <a:pt x="96" y="14"/>
                </a:lnTo>
                <a:lnTo>
                  <a:pt x="94" y="14"/>
                </a:lnTo>
                <a:lnTo>
                  <a:pt x="40" y="14"/>
                </a:lnTo>
                <a:lnTo>
                  <a:pt x="40" y="18"/>
                </a:lnTo>
                <a:lnTo>
                  <a:pt x="40" y="22"/>
                </a:lnTo>
                <a:lnTo>
                  <a:pt x="40" y="28"/>
                </a:lnTo>
                <a:lnTo>
                  <a:pt x="38" y="32"/>
                </a:lnTo>
                <a:lnTo>
                  <a:pt x="36" y="34"/>
                </a:lnTo>
                <a:lnTo>
                  <a:pt x="30" y="38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4" y="122"/>
                </a:lnTo>
                <a:lnTo>
                  <a:pt x="14" y="126"/>
                </a:lnTo>
                <a:lnTo>
                  <a:pt x="18" y="126"/>
                </a:lnTo>
                <a:lnTo>
                  <a:pt x="46" y="126"/>
                </a:lnTo>
                <a:lnTo>
                  <a:pt x="46" y="128"/>
                </a:lnTo>
                <a:lnTo>
                  <a:pt x="52" y="136"/>
                </a:lnTo>
                <a:lnTo>
                  <a:pt x="60" y="140"/>
                </a:lnTo>
                <a:lnTo>
                  <a:pt x="18" y="140"/>
                </a:lnTo>
                <a:lnTo>
                  <a:pt x="10" y="138"/>
                </a:lnTo>
                <a:lnTo>
                  <a:pt x="6" y="134"/>
                </a:lnTo>
                <a:lnTo>
                  <a:pt x="2" y="130"/>
                </a:lnTo>
                <a:lnTo>
                  <a:pt x="0" y="122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  <a:close/>
                <a:moveTo>
                  <a:pt x="26" y="80"/>
                </a:moveTo>
                <a:lnTo>
                  <a:pt x="26" y="88"/>
                </a:lnTo>
                <a:lnTo>
                  <a:pt x="42" y="88"/>
                </a:lnTo>
                <a:lnTo>
                  <a:pt x="42" y="80"/>
                </a:lnTo>
                <a:lnTo>
                  <a:pt x="26" y="80"/>
                </a:lnTo>
                <a:close/>
                <a:moveTo>
                  <a:pt x="26" y="62"/>
                </a:moveTo>
                <a:lnTo>
                  <a:pt x="26" y="68"/>
                </a:lnTo>
                <a:lnTo>
                  <a:pt x="86" y="68"/>
                </a:lnTo>
                <a:lnTo>
                  <a:pt x="86" y="62"/>
                </a:lnTo>
                <a:lnTo>
                  <a:pt x="26" y="62"/>
                </a:lnTo>
                <a:close/>
                <a:moveTo>
                  <a:pt x="26" y="44"/>
                </a:moveTo>
                <a:lnTo>
                  <a:pt x="26" y="52"/>
                </a:lnTo>
                <a:lnTo>
                  <a:pt x="86" y="52"/>
                </a:lnTo>
                <a:lnTo>
                  <a:pt x="86" y="44"/>
                </a:lnTo>
                <a:lnTo>
                  <a:pt x="26" y="44"/>
                </a:lnTo>
                <a:close/>
                <a:moveTo>
                  <a:pt x="54" y="28"/>
                </a:moveTo>
                <a:lnTo>
                  <a:pt x="54" y="34"/>
                </a:lnTo>
                <a:lnTo>
                  <a:pt x="86" y="34"/>
                </a:lnTo>
                <a:lnTo>
                  <a:pt x="86" y="28"/>
                </a:lnTo>
                <a:lnTo>
                  <a:pt x="54" y="28"/>
                </a:lnTo>
                <a:close/>
                <a:moveTo>
                  <a:pt x="64" y="108"/>
                </a:moveTo>
                <a:lnTo>
                  <a:pt x="64" y="108"/>
                </a:lnTo>
                <a:lnTo>
                  <a:pt x="66" y="102"/>
                </a:lnTo>
                <a:lnTo>
                  <a:pt x="72" y="98"/>
                </a:lnTo>
                <a:lnTo>
                  <a:pt x="78" y="94"/>
                </a:lnTo>
                <a:lnTo>
                  <a:pt x="84" y="92"/>
                </a:lnTo>
                <a:lnTo>
                  <a:pt x="80" y="92"/>
                </a:lnTo>
                <a:lnTo>
                  <a:pt x="76" y="90"/>
                </a:lnTo>
                <a:lnTo>
                  <a:pt x="70" y="94"/>
                </a:lnTo>
                <a:lnTo>
                  <a:pt x="64" y="100"/>
                </a:lnTo>
                <a:lnTo>
                  <a:pt x="64" y="104"/>
                </a:lnTo>
                <a:lnTo>
                  <a:pt x="64" y="108"/>
                </a:lnTo>
                <a:close/>
                <a:moveTo>
                  <a:pt x="60" y="84"/>
                </a:moveTo>
                <a:lnTo>
                  <a:pt x="60" y="84"/>
                </a:lnTo>
                <a:lnTo>
                  <a:pt x="52" y="92"/>
                </a:lnTo>
                <a:lnTo>
                  <a:pt x="48" y="102"/>
                </a:lnTo>
                <a:lnTo>
                  <a:pt x="50" y="114"/>
                </a:lnTo>
                <a:lnTo>
                  <a:pt x="54" y="124"/>
                </a:lnTo>
                <a:lnTo>
                  <a:pt x="62" y="130"/>
                </a:lnTo>
                <a:lnTo>
                  <a:pt x="74" y="134"/>
                </a:lnTo>
                <a:lnTo>
                  <a:pt x="82" y="134"/>
                </a:lnTo>
                <a:lnTo>
                  <a:pt x="90" y="130"/>
                </a:lnTo>
                <a:lnTo>
                  <a:pt x="92" y="136"/>
                </a:lnTo>
                <a:lnTo>
                  <a:pt x="100" y="148"/>
                </a:lnTo>
                <a:lnTo>
                  <a:pt x="106" y="150"/>
                </a:lnTo>
                <a:lnTo>
                  <a:pt x="110" y="148"/>
                </a:lnTo>
                <a:lnTo>
                  <a:pt x="114" y="144"/>
                </a:lnTo>
                <a:lnTo>
                  <a:pt x="112" y="138"/>
                </a:lnTo>
                <a:lnTo>
                  <a:pt x="102" y="126"/>
                </a:lnTo>
                <a:lnTo>
                  <a:pt x="98" y="124"/>
                </a:lnTo>
                <a:lnTo>
                  <a:pt x="102" y="118"/>
                </a:lnTo>
                <a:lnTo>
                  <a:pt x="104" y="110"/>
                </a:lnTo>
                <a:lnTo>
                  <a:pt x="104" y="98"/>
                </a:lnTo>
                <a:lnTo>
                  <a:pt x="98" y="88"/>
                </a:lnTo>
                <a:lnTo>
                  <a:pt x="90" y="80"/>
                </a:lnTo>
                <a:lnTo>
                  <a:pt x="80" y="78"/>
                </a:lnTo>
                <a:lnTo>
                  <a:pt x="70" y="78"/>
                </a:lnTo>
                <a:lnTo>
                  <a:pt x="60" y="84"/>
                </a:lnTo>
                <a:close/>
                <a:moveTo>
                  <a:pt x="78" y="88"/>
                </a:moveTo>
                <a:lnTo>
                  <a:pt x="78" y="88"/>
                </a:lnTo>
                <a:lnTo>
                  <a:pt x="72" y="88"/>
                </a:lnTo>
                <a:lnTo>
                  <a:pt x="66" y="90"/>
                </a:lnTo>
                <a:lnTo>
                  <a:pt x="60" y="96"/>
                </a:lnTo>
                <a:lnTo>
                  <a:pt x="58" y="104"/>
                </a:lnTo>
                <a:lnTo>
                  <a:pt x="58" y="110"/>
                </a:lnTo>
                <a:lnTo>
                  <a:pt x="62" y="118"/>
                </a:lnTo>
                <a:lnTo>
                  <a:pt x="68" y="122"/>
                </a:lnTo>
                <a:lnTo>
                  <a:pt x="74" y="124"/>
                </a:lnTo>
                <a:lnTo>
                  <a:pt x="82" y="124"/>
                </a:lnTo>
                <a:lnTo>
                  <a:pt x="88" y="120"/>
                </a:lnTo>
                <a:lnTo>
                  <a:pt x="94" y="114"/>
                </a:lnTo>
                <a:lnTo>
                  <a:pt x="96" y="108"/>
                </a:lnTo>
                <a:lnTo>
                  <a:pt x="94" y="100"/>
                </a:lnTo>
                <a:lnTo>
                  <a:pt x="92" y="94"/>
                </a:lnTo>
                <a:lnTo>
                  <a:pt x="86" y="90"/>
                </a:lnTo>
                <a:lnTo>
                  <a:pt x="78" y="88"/>
                </a:lnTo>
                <a:close/>
                <a:moveTo>
                  <a:pt x="34" y="16"/>
                </a:moveTo>
                <a:lnTo>
                  <a:pt x="18" y="30"/>
                </a:lnTo>
                <a:lnTo>
                  <a:pt x="20" y="30"/>
                </a:lnTo>
                <a:lnTo>
                  <a:pt x="26" y="32"/>
                </a:lnTo>
                <a:lnTo>
                  <a:pt x="28" y="32"/>
                </a:lnTo>
                <a:lnTo>
                  <a:pt x="32" y="30"/>
                </a:lnTo>
                <a:lnTo>
                  <a:pt x="34" y="26"/>
                </a:lnTo>
                <a:lnTo>
                  <a:pt x="34" y="24"/>
                </a:lnTo>
                <a:lnTo>
                  <a:pt x="34" y="18"/>
                </a:lnTo>
                <a:lnTo>
                  <a:pt x="34" y="16"/>
                </a:lnTo>
                <a:close/>
                <a:moveTo>
                  <a:pt x="112" y="122"/>
                </a:moveTo>
                <a:lnTo>
                  <a:pt x="112" y="122"/>
                </a:lnTo>
                <a:lnTo>
                  <a:pt x="110" y="122"/>
                </a:lnTo>
                <a:lnTo>
                  <a:pt x="112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6" name="Freeform 125"/>
          <p:cNvSpPr>
            <a:spLocks noEditPoints="1"/>
          </p:cNvSpPr>
          <p:nvPr/>
        </p:nvSpPr>
        <p:spPr bwMode="auto">
          <a:xfrm>
            <a:off x="9348788" y="2771775"/>
            <a:ext cx="417512" cy="442913"/>
          </a:xfrm>
          <a:custGeom>
            <a:avLst/>
            <a:gdLst>
              <a:gd name="T0" fmla="*/ 2147483647 w 152"/>
              <a:gd name="T1" fmla="*/ 2147483647 h 148"/>
              <a:gd name="T2" fmla="*/ 2147483647 w 152"/>
              <a:gd name="T3" fmla="*/ 2147483647 h 148"/>
              <a:gd name="T4" fmla="*/ 2147483647 w 152"/>
              <a:gd name="T5" fmla="*/ 2147483647 h 148"/>
              <a:gd name="T6" fmla="*/ 2147483647 w 152"/>
              <a:gd name="T7" fmla="*/ 2147483647 h 148"/>
              <a:gd name="T8" fmla="*/ 2147483647 w 152"/>
              <a:gd name="T9" fmla="*/ 2147483647 h 148"/>
              <a:gd name="T10" fmla="*/ 2147483647 w 152"/>
              <a:gd name="T11" fmla="*/ 2147483647 h 148"/>
              <a:gd name="T12" fmla="*/ 2147483647 w 152"/>
              <a:gd name="T13" fmla="*/ 2147483647 h 148"/>
              <a:gd name="T14" fmla="*/ 2147483647 w 152"/>
              <a:gd name="T15" fmla="*/ 2147483647 h 148"/>
              <a:gd name="T16" fmla="*/ 2147483647 w 152"/>
              <a:gd name="T17" fmla="*/ 2147483647 h 148"/>
              <a:gd name="T18" fmla="*/ 0 w 152"/>
              <a:gd name="T19" fmla="*/ 2147483647 h 148"/>
              <a:gd name="T20" fmla="*/ 2147483647 w 152"/>
              <a:gd name="T21" fmla="*/ 2147483647 h 148"/>
              <a:gd name="T22" fmla="*/ 2147483647 w 152"/>
              <a:gd name="T23" fmla="*/ 2147483647 h 148"/>
              <a:gd name="T24" fmla="*/ 2147483647 w 152"/>
              <a:gd name="T25" fmla="*/ 2147483647 h 148"/>
              <a:gd name="T26" fmla="*/ 2147483647 w 152"/>
              <a:gd name="T27" fmla="*/ 2147483647 h 148"/>
              <a:gd name="T28" fmla="*/ 2147483647 w 152"/>
              <a:gd name="T29" fmla="*/ 2147483647 h 148"/>
              <a:gd name="T30" fmla="*/ 2147483647 w 152"/>
              <a:gd name="T31" fmla="*/ 2147483647 h 148"/>
              <a:gd name="T32" fmla="*/ 2147483647 w 152"/>
              <a:gd name="T33" fmla="*/ 2147483647 h 148"/>
              <a:gd name="T34" fmla="*/ 2147483647 w 152"/>
              <a:gd name="T35" fmla="*/ 2147483647 h 148"/>
              <a:gd name="T36" fmla="*/ 2147483647 w 152"/>
              <a:gd name="T37" fmla="*/ 2147483647 h 148"/>
              <a:gd name="T38" fmla="*/ 2147483647 w 152"/>
              <a:gd name="T39" fmla="*/ 2147483647 h 148"/>
              <a:gd name="T40" fmla="*/ 2147483647 w 152"/>
              <a:gd name="T41" fmla="*/ 2147483647 h 148"/>
              <a:gd name="T42" fmla="*/ 2147483647 w 152"/>
              <a:gd name="T43" fmla="*/ 2147483647 h 148"/>
              <a:gd name="T44" fmla="*/ 2147483647 w 152"/>
              <a:gd name="T45" fmla="*/ 2147483647 h 148"/>
              <a:gd name="T46" fmla="*/ 2147483647 w 152"/>
              <a:gd name="T47" fmla="*/ 2147483647 h 148"/>
              <a:gd name="T48" fmla="*/ 2147483647 w 152"/>
              <a:gd name="T49" fmla="*/ 2147483647 h 148"/>
              <a:gd name="T50" fmla="*/ 2147483647 w 152"/>
              <a:gd name="T51" fmla="*/ 2147483647 h 148"/>
              <a:gd name="T52" fmla="*/ 2147483647 w 152"/>
              <a:gd name="T53" fmla="*/ 2147483647 h 148"/>
              <a:gd name="T54" fmla="*/ 2147483647 w 152"/>
              <a:gd name="T55" fmla="*/ 2147483647 h 148"/>
              <a:gd name="T56" fmla="*/ 2147483647 w 152"/>
              <a:gd name="T57" fmla="*/ 2147483647 h 148"/>
              <a:gd name="T58" fmla="*/ 2147483647 w 152"/>
              <a:gd name="T59" fmla="*/ 2147483647 h 148"/>
              <a:gd name="T60" fmla="*/ 2147483647 w 152"/>
              <a:gd name="T61" fmla="*/ 2147483647 h 148"/>
              <a:gd name="T62" fmla="*/ 2147483647 w 152"/>
              <a:gd name="T63" fmla="*/ 2147483647 h 148"/>
              <a:gd name="T64" fmla="*/ 2147483647 w 152"/>
              <a:gd name="T65" fmla="*/ 0 h 148"/>
              <a:gd name="T66" fmla="*/ 2147483647 w 152"/>
              <a:gd name="T67" fmla="*/ 2147483647 h 148"/>
              <a:gd name="T68" fmla="*/ 2147483647 w 152"/>
              <a:gd name="T69" fmla="*/ 2147483647 h 148"/>
              <a:gd name="T70" fmla="*/ 2147483647 w 152"/>
              <a:gd name="T71" fmla="*/ 2147483647 h 148"/>
              <a:gd name="T72" fmla="*/ 2147483647 w 152"/>
              <a:gd name="T73" fmla="*/ 2147483647 h 148"/>
              <a:gd name="T74" fmla="*/ 2147483647 w 152"/>
              <a:gd name="T75" fmla="*/ 2147483647 h 148"/>
              <a:gd name="T76" fmla="*/ 2147483647 w 152"/>
              <a:gd name="T77" fmla="*/ 2147483647 h 14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2" h="148">
                <a:moveTo>
                  <a:pt x="6" y="98"/>
                </a:moveTo>
                <a:lnTo>
                  <a:pt x="6" y="98"/>
                </a:lnTo>
                <a:lnTo>
                  <a:pt x="40" y="84"/>
                </a:lnTo>
                <a:lnTo>
                  <a:pt x="48" y="78"/>
                </a:lnTo>
                <a:lnTo>
                  <a:pt x="66" y="114"/>
                </a:lnTo>
                <a:lnTo>
                  <a:pt x="82" y="78"/>
                </a:lnTo>
                <a:lnTo>
                  <a:pt x="90" y="84"/>
                </a:lnTo>
                <a:lnTo>
                  <a:pt x="106" y="90"/>
                </a:lnTo>
                <a:lnTo>
                  <a:pt x="92" y="90"/>
                </a:lnTo>
                <a:lnTo>
                  <a:pt x="92" y="124"/>
                </a:lnTo>
                <a:lnTo>
                  <a:pt x="110" y="124"/>
                </a:lnTo>
                <a:lnTo>
                  <a:pt x="110" y="142"/>
                </a:lnTo>
                <a:lnTo>
                  <a:pt x="132" y="142"/>
                </a:lnTo>
                <a:lnTo>
                  <a:pt x="132" y="148"/>
                </a:lnTo>
                <a:lnTo>
                  <a:pt x="0" y="148"/>
                </a:lnTo>
                <a:lnTo>
                  <a:pt x="2" y="118"/>
                </a:lnTo>
                <a:lnTo>
                  <a:pt x="2" y="106"/>
                </a:lnTo>
                <a:lnTo>
                  <a:pt x="6" y="98"/>
                </a:lnTo>
                <a:close/>
                <a:moveTo>
                  <a:pt x="100" y="100"/>
                </a:moveTo>
                <a:lnTo>
                  <a:pt x="100" y="114"/>
                </a:lnTo>
                <a:lnTo>
                  <a:pt x="118" y="114"/>
                </a:lnTo>
                <a:lnTo>
                  <a:pt x="118" y="132"/>
                </a:lnTo>
                <a:lnTo>
                  <a:pt x="134" y="132"/>
                </a:lnTo>
                <a:lnTo>
                  <a:pt x="134" y="114"/>
                </a:lnTo>
                <a:lnTo>
                  <a:pt x="152" y="114"/>
                </a:lnTo>
                <a:lnTo>
                  <a:pt x="152" y="100"/>
                </a:lnTo>
                <a:lnTo>
                  <a:pt x="134" y="100"/>
                </a:lnTo>
                <a:lnTo>
                  <a:pt x="134" y="82"/>
                </a:lnTo>
                <a:lnTo>
                  <a:pt x="118" y="82"/>
                </a:lnTo>
                <a:lnTo>
                  <a:pt x="118" y="100"/>
                </a:lnTo>
                <a:lnTo>
                  <a:pt x="100" y="100"/>
                </a:lnTo>
                <a:close/>
                <a:moveTo>
                  <a:pt x="40" y="54"/>
                </a:moveTo>
                <a:lnTo>
                  <a:pt x="40" y="54"/>
                </a:lnTo>
                <a:lnTo>
                  <a:pt x="40" y="40"/>
                </a:lnTo>
                <a:lnTo>
                  <a:pt x="42" y="24"/>
                </a:lnTo>
                <a:lnTo>
                  <a:pt x="48" y="22"/>
                </a:lnTo>
                <a:lnTo>
                  <a:pt x="52" y="22"/>
                </a:lnTo>
                <a:lnTo>
                  <a:pt x="64" y="24"/>
                </a:lnTo>
                <a:lnTo>
                  <a:pt x="76" y="26"/>
                </a:lnTo>
                <a:lnTo>
                  <a:pt x="82" y="26"/>
                </a:lnTo>
                <a:lnTo>
                  <a:pt x="88" y="26"/>
                </a:lnTo>
                <a:lnTo>
                  <a:pt x="90" y="38"/>
                </a:lnTo>
                <a:lnTo>
                  <a:pt x="90" y="54"/>
                </a:lnTo>
                <a:lnTo>
                  <a:pt x="94" y="50"/>
                </a:lnTo>
                <a:lnTo>
                  <a:pt x="96" y="46"/>
                </a:lnTo>
                <a:lnTo>
                  <a:pt x="98" y="42"/>
                </a:lnTo>
                <a:lnTo>
                  <a:pt x="98" y="26"/>
                </a:lnTo>
                <a:lnTo>
                  <a:pt x="96" y="16"/>
                </a:lnTo>
                <a:lnTo>
                  <a:pt x="94" y="10"/>
                </a:lnTo>
                <a:lnTo>
                  <a:pt x="90" y="6"/>
                </a:lnTo>
                <a:lnTo>
                  <a:pt x="82" y="2"/>
                </a:lnTo>
                <a:lnTo>
                  <a:pt x="74" y="0"/>
                </a:lnTo>
                <a:lnTo>
                  <a:pt x="66" y="0"/>
                </a:lnTo>
                <a:lnTo>
                  <a:pt x="58" y="0"/>
                </a:lnTo>
                <a:lnTo>
                  <a:pt x="50" y="2"/>
                </a:lnTo>
                <a:lnTo>
                  <a:pt x="42" y="4"/>
                </a:lnTo>
                <a:lnTo>
                  <a:pt x="36" y="8"/>
                </a:lnTo>
                <a:lnTo>
                  <a:pt x="34" y="16"/>
                </a:lnTo>
                <a:lnTo>
                  <a:pt x="34" y="28"/>
                </a:lnTo>
                <a:lnTo>
                  <a:pt x="32" y="40"/>
                </a:lnTo>
                <a:lnTo>
                  <a:pt x="34" y="48"/>
                </a:lnTo>
                <a:lnTo>
                  <a:pt x="38" y="52"/>
                </a:ln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7" name="Freeform 126"/>
          <p:cNvSpPr>
            <a:spLocks noEditPoints="1"/>
          </p:cNvSpPr>
          <p:nvPr/>
        </p:nvSpPr>
        <p:spPr bwMode="auto">
          <a:xfrm>
            <a:off x="10139363" y="2759075"/>
            <a:ext cx="417512" cy="449263"/>
          </a:xfrm>
          <a:custGeom>
            <a:avLst/>
            <a:gdLst>
              <a:gd name="T0" fmla="*/ 2147483647 w 152"/>
              <a:gd name="T1" fmla="*/ 2147483647 h 150"/>
              <a:gd name="T2" fmla="*/ 2147483647 w 152"/>
              <a:gd name="T3" fmla="*/ 2147483647 h 150"/>
              <a:gd name="T4" fmla="*/ 2147483647 w 152"/>
              <a:gd name="T5" fmla="*/ 2147483647 h 150"/>
              <a:gd name="T6" fmla="*/ 2147483647 w 152"/>
              <a:gd name="T7" fmla="*/ 2147483647 h 150"/>
              <a:gd name="T8" fmla="*/ 2147483647 w 152"/>
              <a:gd name="T9" fmla="*/ 2147483647 h 150"/>
              <a:gd name="T10" fmla="*/ 2147483647 w 152"/>
              <a:gd name="T11" fmla="*/ 2147483647 h 150"/>
              <a:gd name="T12" fmla="*/ 0 w 152"/>
              <a:gd name="T13" fmla="*/ 2147483647 h 150"/>
              <a:gd name="T14" fmla="*/ 2147483647 w 152"/>
              <a:gd name="T15" fmla="*/ 2147483647 h 150"/>
              <a:gd name="T16" fmla="*/ 2147483647 w 152"/>
              <a:gd name="T17" fmla="*/ 2147483647 h 150"/>
              <a:gd name="T18" fmla="*/ 2147483647 w 152"/>
              <a:gd name="T19" fmla="*/ 2147483647 h 150"/>
              <a:gd name="T20" fmla="*/ 2147483647 w 152"/>
              <a:gd name="T21" fmla="*/ 2147483647 h 150"/>
              <a:gd name="T22" fmla="*/ 2147483647 w 152"/>
              <a:gd name="T23" fmla="*/ 2147483647 h 150"/>
              <a:gd name="T24" fmla="*/ 2147483647 w 152"/>
              <a:gd name="T25" fmla="*/ 2147483647 h 150"/>
              <a:gd name="T26" fmla="*/ 2147483647 w 152"/>
              <a:gd name="T27" fmla="*/ 2147483647 h 150"/>
              <a:gd name="T28" fmla="*/ 2147483647 w 152"/>
              <a:gd name="T29" fmla="*/ 2147483647 h 150"/>
              <a:gd name="T30" fmla="*/ 2147483647 w 152"/>
              <a:gd name="T31" fmla="*/ 2147483647 h 150"/>
              <a:gd name="T32" fmla="*/ 2147483647 w 152"/>
              <a:gd name="T33" fmla="*/ 2147483647 h 150"/>
              <a:gd name="T34" fmla="*/ 2147483647 w 152"/>
              <a:gd name="T35" fmla="*/ 2147483647 h 150"/>
              <a:gd name="T36" fmla="*/ 2147483647 w 152"/>
              <a:gd name="T37" fmla="*/ 2147483647 h 150"/>
              <a:gd name="T38" fmla="*/ 2147483647 w 152"/>
              <a:gd name="T39" fmla="*/ 2147483647 h 150"/>
              <a:gd name="T40" fmla="*/ 2147483647 w 152"/>
              <a:gd name="T41" fmla="*/ 2147483647 h 150"/>
              <a:gd name="T42" fmla="*/ 2147483647 w 152"/>
              <a:gd name="T43" fmla="*/ 2147483647 h 150"/>
              <a:gd name="T44" fmla="*/ 2147483647 w 152"/>
              <a:gd name="T45" fmla="*/ 2147483647 h 150"/>
              <a:gd name="T46" fmla="*/ 2147483647 w 152"/>
              <a:gd name="T47" fmla="*/ 2147483647 h 150"/>
              <a:gd name="T48" fmla="*/ 2147483647 w 152"/>
              <a:gd name="T49" fmla="*/ 2147483647 h 150"/>
              <a:gd name="T50" fmla="*/ 2147483647 w 152"/>
              <a:gd name="T51" fmla="*/ 2147483647 h 150"/>
              <a:gd name="T52" fmla="*/ 2147483647 w 152"/>
              <a:gd name="T53" fmla="*/ 2147483647 h 150"/>
              <a:gd name="T54" fmla="*/ 2147483647 w 152"/>
              <a:gd name="T55" fmla="*/ 2147483647 h 150"/>
              <a:gd name="T56" fmla="*/ 2147483647 w 152"/>
              <a:gd name="T57" fmla="*/ 2147483647 h 150"/>
              <a:gd name="T58" fmla="*/ 2147483647 w 152"/>
              <a:gd name="T59" fmla="*/ 0 h 150"/>
              <a:gd name="T60" fmla="*/ 2147483647 w 152"/>
              <a:gd name="T61" fmla="*/ 2147483647 h 150"/>
              <a:gd name="T62" fmla="*/ 2147483647 w 152"/>
              <a:gd name="T63" fmla="*/ 2147483647 h 150"/>
              <a:gd name="T64" fmla="*/ 2147483647 w 152"/>
              <a:gd name="T65" fmla="*/ 2147483647 h 150"/>
              <a:gd name="T66" fmla="*/ 2147483647 w 152"/>
              <a:gd name="T67" fmla="*/ 2147483647 h 150"/>
              <a:gd name="T68" fmla="*/ 2147483647 w 152"/>
              <a:gd name="T69" fmla="*/ 2147483647 h 150"/>
              <a:gd name="T70" fmla="*/ 2147483647 w 152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2" h="150">
                <a:moveTo>
                  <a:pt x="102" y="102"/>
                </a:moveTo>
                <a:lnTo>
                  <a:pt x="102" y="102"/>
                </a:lnTo>
                <a:lnTo>
                  <a:pt x="152" y="102"/>
                </a:lnTo>
                <a:lnTo>
                  <a:pt x="152" y="116"/>
                </a:lnTo>
                <a:lnTo>
                  <a:pt x="102" y="116"/>
                </a:lnTo>
                <a:lnTo>
                  <a:pt x="102" y="10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8"/>
                </a:lnTo>
                <a:lnTo>
                  <a:pt x="2" y="120"/>
                </a:lnTo>
                <a:lnTo>
                  <a:pt x="0" y="150"/>
                </a:lnTo>
                <a:lnTo>
                  <a:pt x="132" y="150"/>
                </a:lnTo>
                <a:lnTo>
                  <a:pt x="132" y="126"/>
                </a:lnTo>
                <a:lnTo>
                  <a:pt x="102" y="126"/>
                </a:lnTo>
                <a:lnTo>
                  <a:pt x="92" y="126"/>
                </a:lnTo>
                <a:lnTo>
                  <a:pt x="92" y="92"/>
                </a:lnTo>
                <a:lnTo>
                  <a:pt x="102" y="92"/>
                </a:lnTo>
                <a:lnTo>
                  <a:pt x="108" y="92"/>
                </a:lnTo>
                <a:lnTo>
                  <a:pt x="92" y="86"/>
                </a:lnTo>
                <a:lnTo>
                  <a:pt x="82" y="80"/>
                </a:lnTo>
                <a:lnTo>
                  <a:pt x="66" y="116"/>
                </a:lnTo>
                <a:lnTo>
                  <a:pt x="48" y="80"/>
                </a:lnTo>
                <a:lnTo>
                  <a:pt x="40" y="86"/>
                </a:lnTo>
                <a:lnTo>
                  <a:pt x="6" y="100"/>
                </a:lnTo>
                <a:close/>
                <a:moveTo>
                  <a:pt x="42" y="56"/>
                </a:moveTo>
                <a:lnTo>
                  <a:pt x="42" y="56"/>
                </a:lnTo>
                <a:lnTo>
                  <a:pt x="40" y="42"/>
                </a:lnTo>
                <a:lnTo>
                  <a:pt x="44" y="26"/>
                </a:lnTo>
                <a:lnTo>
                  <a:pt x="48" y="24"/>
                </a:lnTo>
                <a:lnTo>
                  <a:pt x="52" y="24"/>
                </a:lnTo>
                <a:lnTo>
                  <a:pt x="64" y="26"/>
                </a:lnTo>
                <a:lnTo>
                  <a:pt x="76" y="28"/>
                </a:lnTo>
                <a:lnTo>
                  <a:pt x="82" y="28"/>
                </a:lnTo>
                <a:lnTo>
                  <a:pt x="88" y="26"/>
                </a:lnTo>
                <a:lnTo>
                  <a:pt x="90" y="40"/>
                </a:lnTo>
                <a:lnTo>
                  <a:pt x="90" y="56"/>
                </a:lnTo>
                <a:lnTo>
                  <a:pt x="94" y="52"/>
                </a:lnTo>
                <a:lnTo>
                  <a:pt x="98" y="48"/>
                </a:lnTo>
                <a:lnTo>
                  <a:pt x="98" y="44"/>
                </a:lnTo>
                <a:lnTo>
                  <a:pt x="98" y="28"/>
                </a:lnTo>
                <a:lnTo>
                  <a:pt x="98" y="18"/>
                </a:lnTo>
                <a:lnTo>
                  <a:pt x="96" y="12"/>
                </a:lnTo>
                <a:lnTo>
                  <a:pt x="90" y="8"/>
                </a:lnTo>
                <a:lnTo>
                  <a:pt x="84" y="4"/>
                </a:lnTo>
                <a:lnTo>
                  <a:pt x="76" y="2"/>
                </a:lnTo>
                <a:lnTo>
                  <a:pt x="66" y="0"/>
                </a:lnTo>
                <a:lnTo>
                  <a:pt x="58" y="2"/>
                </a:lnTo>
                <a:lnTo>
                  <a:pt x="50" y="2"/>
                </a:lnTo>
                <a:lnTo>
                  <a:pt x="42" y="6"/>
                </a:lnTo>
                <a:lnTo>
                  <a:pt x="38" y="10"/>
                </a:lnTo>
                <a:lnTo>
                  <a:pt x="36" y="18"/>
                </a:lnTo>
                <a:lnTo>
                  <a:pt x="34" y="30"/>
                </a:lnTo>
                <a:lnTo>
                  <a:pt x="34" y="42"/>
                </a:lnTo>
                <a:lnTo>
                  <a:pt x="34" y="50"/>
                </a:lnTo>
                <a:lnTo>
                  <a:pt x="38" y="54"/>
                </a:lnTo>
                <a:lnTo>
                  <a:pt x="4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8" name="Freeform 127"/>
          <p:cNvSpPr>
            <a:spLocks/>
          </p:cNvSpPr>
          <p:nvPr/>
        </p:nvSpPr>
        <p:spPr bwMode="auto">
          <a:xfrm>
            <a:off x="10914063" y="3632200"/>
            <a:ext cx="401637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2147483647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2147483647 w 146"/>
              <a:gd name="T21" fmla="*/ 0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2147483647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0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0 w 146"/>
              <a:gd name="T85" fmla="*/ 2147483647 h 1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6" h="146">
                <a:moveTo>
                  <a:pt x="0" y="74"/>
                </a:moveTo>
                <a:lnTo>
                  <a:pt x="28" y="44"/>
                </a:lnTo>
                <a:lnTo>
                  <a:pt x="28" y="42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0" y="34"/>
                </a:lnTo>
                <a:lnTo>
                  <a:pt x="6" y="30"/>
                </a:lnTo>
                <a:lnTo>
                  <a:pt x="4" y="26"/>
                </a:lnTo>
                <a:lnTo>
                  <a:pt x="2" y="22"/>
                </a:lnTo>
                <a:lnTo>
                  <a:pt x="2" y="16"/>
                </a:lnTo>
                <a:lnTo>
                  <a:pt x="6" y="12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22" y="2"/>
                </a:lnTo>
                <a:lnTo>
                  <a:pt x="26" y="2"/>
                </a:lnTo>
                <a:lnTo>
                  <a:pt x="32" y="6"/>
                </a:lnTo>
                <a:lnTo>
                  <a:pt x="34" y="10"/>
                </a:lnTo>
                <a:lnTo>
                  <a:pt x="36" y="14"/>
                </a:lnTo>
                <a:lnTo>
                  <a:pt x="38" y="20"/>
                </a:lnTo>
                <a:lnTo>
                  <a:pt x="38" y="26"/>
                </a:lnTo>
                <a:lnTo>
                  <a:pt x="42" y="28"/>
                </a:lnTo>
                <a:lnTo>
                  <a:pt x="46" y="28"/>
                </a:lnTo>
                <a:lnTo>
                  <a:pt x="74" y="0"/>
                </a:lnTo>
                <a:lnTo>
                  <a:pt x="102" y="28"/>
                </a:lnTo>
                <a:lnTo>
                  <a:pt x="102" y="30"/>
                </a:lnTo>
                <a:lnTo>
                  <a:pt x="100" y="32"/>
                </a:lnTo>
                <a:lnTo>
                  <a:pt x="94" y="34"/>
                </a:lnTo>
                <a:lnTo>
                  <a:pt x="88" y="34"/>
                </a:lnTo>
                <a:lnTo>
                  <a:pt x="84" y="36"/>
                </a:lnTo>
                <a:lnTo>
                  <a:pt x="80" y="40"/>
                </a:lnTo>
                <a:lnTo>
                  <a:pt x="78" y="44"/>
                </a:lnTo>
                <a:lnTo>
                  <a:pt x="76" y="48"/>
                </a:lnTo>
                <a:lnTo>
                  <a:pt x="78" y="54"/>
                </a:lnTo>
                <a:lnTo>
                  <a:pt x="80" y="58"/>
                </a:lnTo>
                <a:lnTo>
                  <a:pt x="82" y="62"/>
                </a:lnTo>
                <a:lnTo>
                  <a:pt x="86" y="64"/>
                </a:lnTo>
                <a:lnTo>
                  <a:pt x="90" y="66"/>
                </a:lnTo>
                <a:lnTo>
                  <a:pt x="96" y="68"/>
                </a:lnTo>
                <a:lnTo>
                  <a:pt x="100" y="66"/>
                </a:lnTo>
                <a:lnTo>
                  <a:pt x="104" y="64"/>
                </a:lnTo>
                <a:lnTo>
                  <a:pt x="108" y="60"/>
                </a:lnTo>
                <a:lnTo>
                  <a:pt x="110" y="56"/>
                </a:lnTo>
                <a:lnTo>
                  <a:pt x="110" y="50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46" y="72"/>
                </a:lnTo>
                <a:lnTo>
                  <a:pt x="116" y="102"/>
                </a:lnTo>
                <a:lnTo>
                  <a:pt x="112" y="102"/>
                </a:lnTo>
                <a:lnTo>
                  <a:pt x="110" y="100"/>
                </a:lnTo>
                <a:lnTo>
                  <a:pt x="110" y="94"/>
                </a:lnTo>
                <a:lnTo>
                  <a:pt x="108" y="90"/>
                </a:lnTo>
                <a:lnTo>
                  <a:pt x="106" y="84"/>
                </a:lnTo>
                <a:lnTo>
                  <a:pt x="104" y="82"/>
                </a:lnTo>
                <a:lnTo>
                  <a:pt x="100" y="78"/>
                </a:lnTo>
                <a:lnTo>
                  <a:pt x="94" y="78"/>
                </a:lnTo>
                <a:lnTo>
                  <a:pt x="90" y="78"/>
                </a:lnTo>
                <a:lnTo>
                  <a:pt x="86" y="80"/>
                </a:lnTo>
                <a:lnTo>
                  <a:pt x="82" y="84"/>
                </a:lnTo>
                <a:lnTo>
                  <a:pt x="80" y="88"/>
                </a:lnTo>
                <a:lnTo>
                  <a:pt x="78" y="92"/>
                </a:lnTo>
                <a:lnTo>
                  <a:pt x="76" y="96"/>
                </a:lnTo>
                <a:lnTo>
                  <a:pt x="78" y="100"/>
                </a:lnTo>
                <a:lnTo>
                  <a:pt x="80" y="104"/>
                </a:lnTo>
                <a:lnTo>
                  <a:pt x="84" y="108"/>
                </a:lnTo>
                <a:lnTo>
                  <a:pt x="88" y="110"/>
                </a:lnTo>
                <a:lnTo>
                  <a:pt x="94" y="110"/>
                </a:lnTo>
                <a:lnTo>
                  <a:pt x="98" y="112"/>
                </a:lnTo>
                <a:lnTo>
                  <a:pt x="102" y="114"/>
                </a:lnTo>
                <a:lnTo>
                  <a:pt x="102" y="116"/>
                </a:lnTo>
                <a:lnTo>
                  <a:pt x="72" y="146"/>
                </a:lnTo>
                <a:lnTo>
                  <a:pt x="46" y="118"/>
                </a:lnTo>
                <a:lnTo>
                  <a:pt x="42" y="118"/>
                </a:lnTo>
                <a:lnTo>
                  <a:pt x="38" y="120"/>
                </a:lnTo>
                <a:lnTo>
                  <a:pt x="36" y="126"/>
                </a:lnTo>
                <a:lnTo>
                  <a:pt x="36" y="132"/>
                </a:lnTo>
                <a:lnTo>
                  <a:pt x="34" y="138"/>
                </a:lnTo>
                <a:lnTo>
                  <a:pt x="30" y="142"/>
                </a:lnTo>
                <a:lnTo>
                  <a:pt x="26" y="144"/>
                </a:lnTo>
                <a:lnTo>
                  <a:pt x="20" y="146"/>
                </a:lnTo>
                <a:lnTo>
                  <a:pt x="16" y="144"/>
                </a:lnTo>
                <a:lnTo>
                  <a:pt x="10" y="142"/>
                </a:lnTo>
                <a:lnTo>
                  <a:pt x="6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2" y="120"/>
                </a:lnTo>
                <a:lnTo>
                  <a:pt x="4" y="116"/>
                </a:lnTo>
                <a:lnTo>
                  <a:pt x="8" y="112"/>
                </a:lnTo>
                <a:lnTo>
                  <a:pt x="14" y="110"/>
                </a:lnTo>
                <a:lnTo>
                  <a:pt x="20" y="108"/>
                </a:lnTo>
                <a:lnTo>
                  <a:pt x="26" y="108"/>
                </a:lnTo>
                <a:lnTo>
                  <a:pt x="28" y="104"/>
                </a:lnTo>
                <a:lnTo>
                  <a:pt x="28" y="10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9" name="Freeform 128"/>
          <p:cNvSpPr>
            <a:spLocks noEditPoints="1"/>
          </p:cNvSpPr>
          <p:nvPr/>
        </p:nvSpPr>
        <p:spPr bwMode="auto">
          <a:xfrm>
            <a:off x="10128250" y="3632200"/>
            <a:ext cx="341313" cy="455613"/>
          </a:xfrm>
          <a:custGeom>
            <a:avLst/>
            <a:gdLst>
              <a:gd name="T0" fmla="*/ 2147483647 w 124"/>
              <a:gd name="T1" fmla="*/ 2147483647 h 152"/>
              <a:gd name="T2" fmla="*/ 2147483647 w 124"/>
              <a:gd name="T3" fmla="*/ 2147483647 h 152"/>
              <a:gd name="T4" fmla="*/ 2147483647 w 124"/>
              <a:gd name="T5" fmla="*/ 2147483647 h 152"/>
              <a:gd name="T6" fmla="*/ 2147483647 w 124"/>
              <a:gd name="T7" fmla="*/ 2147483647 h 152"/>
              <a:gd name="T8" fmla="*/ 2147483647 w 124"/>
              <a:gd name="T9" fmla="*/ 2147483647 h 152"/>
              <a:gd name="T10" fmla="*/ 2147483647 w 124"/>
              <a:gd name="T11" fmla="*/ 2147483647 h 152"/>
              <a:gd name="T12" fmla="*/ 0 w 124"/>
              <a:gd name="T13" fmla="*/ 2147483647 h 152"/>
              <a:gd name="T14" fmla="*/ 2147483647 w 124"/>
              <a:gd name="T15" fmla="*/ 2147483647 h 152"/>
              <a:gd name="T16" fmla="*/ 2147483647 w 124"/>
              <a:gd name="T17" fmla="*/ 2147483647 h 152"/>
              <a:gd name="T18" fmla="*/ 2147483647 w 124"/>
              <a:gd name="T19" fmla="*/ 2147483647 h 152"/>
              <a:gd name="T20" fmla="*/ 2147483647 w 124"/>
              <a:gd name="T21" fmla="*/ 2147483647 h 152"/>
              <a:gd name="T22" fmla="*/ 2147483647 w 124"/>
              <a:gd name="T23" fmla="*/ 2147483647 h 152"/>
              <a:gd name="T24" fmla="*/ 2147483647 w 124"/>
              <a:gd name="T25" fmla="*/ 2147483647 h 152"/>
              <a:gd name="T26" fmla="*/ 2147483647 w 124"/>
              <a:gd name="T27" fmla="*/ 0 h 152"/>
              <a:gd name="T28" fmla="*/ 2147483647 w 124"/>
              <a:gd name="T29" fmla="*/ 2147483647 h 152"/>
              <a:gd name="T30" fmla="*/ 2147483647 w 124"/>
              <a:gd name="T31" fmla="*/ 2147483647 h 152"/>
              <a:gd name="T32" fmla="*/ 2147483647 w 124"/>
              <a:gd name="T33" fmla="*/ 2147483647 h 152"/>
              <a:gd name="T34" fmla="*/ 2147483647 w 124"/>
              <a:gd name="T35" fmla="*/ 2147483647 h 152"/>
              <a:gd name="T36" fmla="*/ 2147483647 w 124"/>
              <a:gd name="T37" fmla="*/ 2147483647 h 152"/>
              <a:gd name="T38" fmla="*/ 2147483647 w 124"/>
              <a:gd name="T39" fmla="*/ 2147483647 h 152"/>
              <a:gd name="T40" fmla="*/ 2147483647 w 124"/>
              <a:gd name="T41" fmla="*/ 2147483647 h 152"/>
              <a:gd name="T42" fmla="*/ 2147483647 w 124"/>
              <a:gd name="T43" fmla="*/ 2147483647 h 152"/>
              <a:gd name="T44" fmla="*/ 2147483647 w 124"/>
              <a:gd name="T45" fmla="*/ 2147483647 h 152"/>
              <a:gd name="T46" fmla="*/ 2147483647 w 124"/>
              <a:gd name="T47" fmla="*/ 2147483647 h 152"/>
              <a:gd name="T48" fmla="*/ 2147483647 w 124"/>
              <a:gd name="T49" fmla="*/ 2147483647 h 152"/>
              <a:gd name="T50" fmla="*/ 2147483647 w 124"/>
              <a:gd name="T51" fmla="*/ 2147483647 h 152"/>
              <a:gd name="T52" fmla="*/ 2147483647 w 124"/>
              <a:gd name="T53" fmla="*/ 2147483647 h 152"/>
              <a:gd name="T54" fmla="*/ 2147483647 w 124"/>
              <a:gd name="T55" fmla="*/ 2147483647 h 152"/>
              <a:gd name="T56" fmla="*/ 2147483647 w 124"/>
              <a:gd name="T57" fmla="*/ 2147483647 h 152"/>
              <a:gd name="T58" fmla="*/ 2147483647 w 124"/>
              <a:gd name="T59" fmla="*/ 2147483647 h 152"/>
              <a:gd name="T60" fmla="*/ 2147483647 w 124"/>
              <a:gd name="T61" fmla="*/ 2147483647 h 152"/>
              <a:gd name="T62" fmla="*/ 2147483647 w 124"/>
              <a:gd name="T63" fmla="*/ 2147483647 h 152"/>
              <a:gd name="T64" fmla="*/ 2147483647 w 124"/>
              <a:gd name="T65" fmla="*/ 2147483647 h 152"/>
              <a:gd name="T66" fmla="*/ 2147483647 w 124"/>
              <a:gd name="T67" fmla="*/ 2147483647 h 152"/>
              <a:gd name="T68" fmla="*/ 2147483647 w 124"/>
              <a:gd name="T69" fmla="*/ 2147483647 h 152"/>
              <a:gd name="T70" fmla="*/ 2147483647 w 124"/>
              <a:gd name="T71" fmla="*/ 2147483647 h 152"/>
              <a:gd name="T72" fmla="*/ 2147483647 w 124"/>
              <a:gd name="T73" fmla="*/ 2147483647 h 152"/>
              <a:gd name="T74" fmla="*/ 2147483647 w 124"/>
              <a:gd name="T75" fmla="*/ 2147483647 h 152"/>
              <a:gd name="T76" fmla="*/ 2147483647 w 124"/>
              <a:gd name="T77" fmla="*/ 2147483647 h 152"/>
              <a:gd name="T78" fmla="*/ 2147483647 w 124"/>
              <a:gd name="T79" fmla="*/ 2147483647 h 152"/>
              <a:gd name="T80" fmla="*/ 2147483647 w 124"/>
              <a:gd name="T81" fmla="*/ 2147483647 h 152"/>
              <a:gd name="T82" fmla="*/ 2147483647 w 124"/>
              <a:gd name="T83" fmla="*/ 2147483647 h 152"/>
              <a:gd name="T84" fmla="*/ 2147483647 w 124"/>
              <a:gd name="T85" fmla="*/ 2147483647 h 152"/>
              <a:gd name="T86" fmla="*/ 2147483647 w 124"/>
              <a:gd name="T87" fmla="*/ 2147483647 h 152"/>
              <a:gd name="T88" fmla="*/ 2147483647 w 124"/>
              <a:gd name="T89" fmla="*/ 2147483647 h 152"/>
              <a:gd name="T90" fmla="*/ 2147483647 w 124"/>
              <a:gd name="T91" fmla="*/ 2147483647 h 152"/>
              <a:gd name="T92" fmla="*/ 2147483647 w 124"/>
              <a:gd name="T93" fmla="*/ 2147483647 h 152"/>
              <a:gd name="T94" fmla="*/ 2147483647 w 124"/>
              <a:gd name="T95" fmla="*/ 2147483647 h 152"/>
              <a:gd name="T96" fmla="*/ 2147483647 w 124"/>
              <a:gd name="T97" fmla="*/ 2147483647 h 152"/>
              <a:gd name="T98" fmla="*/ 2147483647 w 124"/>
              <a:gd name="T99" fmla="*/ 2147483647 h 152"/>
              <a:gd name="T100" fmla="*/ 2147483647 w 124"/>
              <a:gd name="T101" fmla="*/ 2147483647 h 152"/>
              <a:gd name="T102" fmla="*/ 2147483647 w 124"/>
              <a:gd name="T103" fmla="*/ 2147483647 h 152"/>
              <a:gd name="T104" fmla="*/ 2147483647 w 124"/>
              <a:gd name="T105" fmla="*/ 2147483647 h 152"/>
              <a:gd name="T106" fmla="*/ 2147483647 w 124"/>
              <a:gd name="T107" fmla="*/ 2147483647 h 15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52">
                <a:moveTo>
                  <a:pt x="124" y="46"/>
                </a:moveTo>
                <a:lnTo>
                  <a:pt x="112" y="136"/>
                </a:lnTo>
                <a:lnTo>
                  <a:pt x="112" y="142"/>
                </a:lnTo>
                <a:lnTo>
                  <a:pt x="108" y="146"/>
                </a:lnTo>
                <a:lnTo>
                  <a:pt x="102" y="150"/>
                </a:lnTo>
                <a:lnTo>
                  <a:pt x="96" y="152"/>
                </a:lnTo>
                <a:lnTo>
                  <a:pt x="28" y="152"/>
                </a:lnTo>
                <a:lnTo>
                  <a:pt x="22" y="150"/>
                </a:lnTo>
                <a:lnTo>
                  <a:pt x="16" y="146"/>
                </a:lnTo>
                <a:lnTo>
                  <a:pt x="14" y="142"/>
                </a:lnTo>
                <a:lnTo>
                  <a:pt x="12" y="136"/>
                </a:lnTo>
                <a:lnTo>
                  <a:pt x="0" y="46"/>
                </a:lnTo>
                <a:lnTo>
                  <a:pt x="8" y="46"/>
                </a:lnTo>
                <a:lnTo>
                  <a:pt x="10" y="46"/>
                </a:lnTo>
                <a:lnTo>
                  <a:pt x="24" y="46"/>
                </a:lnTo>
                <a:lnTo>
                  <a:pt x="84" y="46"/>
                </a:lnTo>
                <a:lnTo>
                  <a:pt x="96" y="46"/>
                </a:lnTo>
                <a:lnTo>
                  <a:pt x="104" y="46"/>
                </a:lnTo>
                <a:lnTo>
                  <a:pt x="124" y="46"/>
                </a:lnTo>
                <a:close/>
                <a:moveTo>
                  <a:pt x="10" y="42"/>
                </a:moveTo>
                <a:lnTo>
                  <a:pt x="4" y="20"/>
                </a:lnTo>
                <a:lnTo>
                  <a:pt x="2" y="14"/>
                </a:lnTo>
                <a:lnTo>
                  <a:pt x="8" y="14"/>
                </a:lnTo>
                <a:lnTo>
                  <a:pt x="54" y="2"/>
                </a:lnTo>
                <a:lnTo>
                  <a:pt x="54" y="0"/>
                </a:lnTo>
                <a:lnTo>
                  <a:pt x="56" y="2"/>
                </a:lnTo>
                <a:lnTo>
                  <a:pt x="82" y="8"/>
                </a:lnTo>
                <a:lnTo>
                  <a:pt x="86" y="8"/>
                </a:lnTo>
                <a:lnTo>
                  <a:pt x="88" y="12"/>
                </a:lnTo>
                <a:lnTo>
                  <a:pt x="94" y="42"/>
                </a:lnTo>
                <a:lnTo>
                  <a:pt x="82" y="42"/>
                </a:lnTo>
                <a:lnTo>
                  <a:pt x="78" y="22"/>
                </a:lnTo>
                <a:lnTo>
                  <a:pt x="58" y="28"/>
                </a:lnTo>
                <a:lnTo>
                  <a:pt x="52" y="26"/>
                </a:lnTo>
                <a:lnTo>
                  <a:pt x="48" y="14"/>
                </a:lnTo>
                <a:lnTo>
                  <a:pt x="18" y="24"/>
                </a:lnTo>
                <a:lnTo>
                  <a:pt x="22" y="42"/>
                </a:lnTo>
                <a:lnTo>
                  <a:pt x="10" y="42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52" y="86"/>
                </a:lnTo>
                <a:lnTo>
                  <a:pt x="58" y="80"/>
                </a:lnTo>
                <a:lnTo>
                  <a:pt x="66" y="76"/>
                </a:lnTo>
                <a:lnTo>
                  <a:pt x="78" y="74"/>
                </a:lnTo>
                <a:lnTo>
                  <a:pt x="78" y="68"/>
                </a:lnTo>
                <a:lnTo>
                  <a:pt x="66" y="68"/>
                </a:lnTo>
                <a:lnTo>
                  <a:pt x="56" y="68"/>
                </a:lnTo>
                <a:lnTo>
                  <a:pt x="48" y="70"/>
                </a:lnTo>
                <a:lnTo>
                  <a:pt x="42" y="72"/>
                </a:lnTo>
                <a:lnTo>
                  <a:pt x="36" y="76"/>
                </a:lnTo>
                <a:lnTo>
                  <a:pt x="32" y="82"/>
                </a:lnTo>
                <a:lnTo>
                  <a:pt x="30" y="88"/>
                </a:lnTo>
                <a:lnTo>
                  <a:pt x="26" y="94"/>
                </a:lnTo>
                <a:lnTo>
                  <a:pt x="14" y="94"/>
                </a:lnTo>
                <a:lnTo>
                  <a:pt x="26" y="104"/>
                </a:lnTo>
                <a:lnTo>
                  <a:pt x="38" y="114"/>
                </a:lnTo>
                <a:lnTo>
                  <a:pt x="50" y="104"/>
                </a:lnTo>
                <a:lnTo>
                  <a:pt x="60" y="94"/>
                </a:lnTo>
                <a:lnTo>
                  <a:pt x="48" y="94"/>
                </a:lnTo>
                <a:close/>
                <a:moveTo>
                  <a:pt x="86" y="84"/>
                </a:moveTo>
                <a:lnTo>
                  <a:pt x="74" y="94"/>
                </a:lnTo>
                <a:lnTo>
                  <a:pt x="62" y="104"/>
                </a:lnTo>
                <a:lnTo>
                  <a:pt x="74" y="104"/>
                </a:lnTo>
                <a:lnTo>
                  <a:pt x="72" y="112"/>
                </a:lnTo>
                <a:lnTo>
                  <a:pt x="66" y="118"/>
                </a:lnTo>
                <a:lnTo>
                  <a:pt x="58" y="122"/>
                </a:lnTo>
                <a:lnTo>
                  <a:pt x="46" y="124"/>
                </a:lnTo>
                <a:lnTo>
                  <a:pt x="46" y="130"/>
                </a:lnTo>
                <a:lnTo>
                  <a:pt x="58" y="130"/>
                </a:lnTo>
                <a:lnTo>
                  <a:pt x="66" y="130"/>
                </a:lnTo>
                <a:lnTo>
                  <a:pt x="74" y="128"/>
                </a:lnTo>
                <a:lnTo>
                  <a:pt x="82" y="126"/>
                </a:lnTo>
                <a:lnTo>
                  <a:pt x="86" y="122"/>
                </a:lnTo>
                <a:lnTo>
                  <a:pt x="90" y="116"/>
                </a:lnTo>
                <a:lnTo>
                  <a:pt x="94" y="110"/>
                </a:lnTo>
                <a:lnTo>
                  <a:pt x="96" y="104"/>
                </a:lnTo>
                <a:lnTo>
                  <a:pt x="108" y="104"/>
                </a:lnTo>
                <a:lnTo>
                  <a:pt x="98" y="94"/>
                </a:lnTo>
                <a:lnTo>
                  <a:pt x="86" y="84"/>
                </a:lnTo>
                <a:close/>
                <a:moveTo>
                  <a:pt x="58" y="14"/>
                </a:moveTo>
                <a:lnTo>
                  <a:pt x="60" y="18"/>
                </a:lnTo>
                <a:lnTo>
                  <a:pt x="66" y="16"/>
                </a:lnTo>
                <a:lnTo>
                  <a:pt x="58" y="14"/>
                </a:lnTo>
                <a:close/>
                <a:moveTo>
                  <a:pt x="22" y="30"/>
                </a:moveTo>
                <a:lnTo>
                  <a:pt x="24" y="36"/>
                </a:lnTo>
                <a:lnTo>
                  <a:pt x="48" y="28"/>
                </a:lnTo>
                <a:lnTo>
                  <a:pt x="48" y="24"/>
                </a:lnTo>
                <a:lnTo>
                  <a:pt x="22" y="30"/>
                </a:lnTo>
                <a:close/>
                <a:moveTo>
                  <a:pt x="26" y="40"/>
                </a:moveTo>
                <a:lnTo>
                  <a:pt x="26" y="42"/>
                </a:lnTo>
                <a:lnTo>
                  <a:pt x="40" y="42"/>
                </a:lnTo>
                <a:lnTo>
                  <a:pt x="50" y="38"/>
                </a:lnTo>
                <a:lnTo>
                  <a:pt x="50" y="34"/>
                </a:lnTo>
                <a:lnTo>
                  <a:pt x="26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0" name="Freeform 129"/>
          <p:cNvSpPr>
            <a:spLocks noEditPoints="1"/>
          </p:cNvSpPr>
          <p:nvPr/>
        </p:nvSpPr>
        <p:spPr bwMode="auto">
          <a:xfrm>
            <a:off x="11672888" y="3681413"/>
            <a:ext cx="373062" cy="376237"/>
          </a:xfrm>
          <a:custGeom>
            <a:avLst/>
            <a:gdLst>
              <a:gd name="T0" fmla="*/ 2147483647 w 136"/>
              <a:gd name="T1" fmla="*/ 2147483647 h 126"/>
              <a:gd name="T2" fmla="*/ 2147483647 w 136"/>
              <a:gd name="T3" fmla="*/ 2147483647 h 126"/>
              <a:gd name="T4" fmla="*/ 2147483647 w 136"/>
              <a:gd name="T5" fmla="*/ 2147483647 h 126"/>
              <a:gd name="T6" fmla="*/ 2147483647 w 136"/>
              <a:gd name="T7" fmla="*/ 2147483647 h 126"/>
              <a:gd name="T8" fmla="*/ 2147483647 w 136"/>
              <a:gd name="T9" fmla="*/ 2147483647 h 126"/>
              <a:gd name="T10" fmla="*/ 2147483647 w 136"/>
              <a:gd name="T11" fmla="*/ 2147483647 h 126"/>
              <a:gd name="T12" fmla="*/ 2147483647 w 136"/>
              <a:gd name="T13" fmla="*/ 2147483647 h 126"/>
              <a:gd name="T14" fmla="*/ 2147483647 w 136"/>
              <a:gd name="T15" fmla="*/ 2147483647 h 126"/>
              <a:gd name="T16" fmla="*/ 2147483647 w 136"/>
              <a:gd name="T17" fmla="*/ 2147483647 h 126"/>
              <a:gd name="T18" fmla="*/ 2147483647 w 136"/>
              <a:gd name="T19" fmla="*/ 2147483647 h 126"/>
              <a:gd name="T20" fmla="*/ 2147483647 w 136"/>
              <a:gd name="T21" fmla="*/ 2147483647 h 126"/>
              <a:gd name="T22" fmla="*/ 2147483647 w 136"/>
              <a:gd name="T23" fmla="*/ 2147483647 h 126"/>
              <a:gd name="T24" fmla="*/ 2147483647 w 136"/>
              <a:gd name="T25" fmla="*/ 2147483647 h 126"/>
              <a:gd name="T26" fmla="*/ 2147483647 w 136"/>
              <a:gd name="T27" fmla="*/ 2147483647 h 126"/>
              <a:gd name="T28" fmla="*/ 2147483647 w 136"/>
              <a:gd name="T29" fmla="*/ 0 h 126"/>
              <a:gd name="T30" fmla="*/ 2147483647 w 136"/>
              <a:gd name="T31" fmla="*/ 2147483647 h 126"/>
              <a:gd name="T32" fmla="*/ 2147483647 w 136"/>
              <a:gd name="T33" fmla="*/ 2147483647 h 126"/>
              <a:gd name="T34" fmla="*/ 2147483647 w 136"/>
              <a:gd name="T35" fmla="*/ 2147483647 h 126"/>
              <a:gd name="T36" fmla="*/ 0 w 136"/>
              <a:gd name="T37" fmla="*/ 2147483647 h 126"/>
              <a:gd name="T38" fmla="*/ 2147483647 w 136"/>
              <a:gd name="T39" fmla="*/ 2147483647 h 126"/>
              <a:gd name="T40" fmla="*/ 2147483647 w 136"/>
              <a:gd name="T41" fmla="*/ 2147483647 h 126"/>
              <a:gd name="T42" fmla="*/ 2147483647 w 136"/>
              <a:gd name="T43" fmla="*/ 2147483647 h 126"/>
              <a:gd name="T44" fmla="*/ 2147483647 w 136"/>
              <a:gd name="T45" fmla="*/ 2147483647 h 126"/>
              <a:gd name="T46" fmla="*/ 2147483647 w 136"/>
              <a:gd name="T47" fmla="*/ 2147483647 h 126"/>
              <a:gd name="T48" fmla="*/ 2147483647 w 136"/>
              <a:gd name="T49" fmla="*/ 2147483647 h 126"/>
              <a:gd name="T50" fmla="*/ 2147483647 w 136"/>
              <a:gd name="T51" fmla="*/ 2147483647 h 126"/>
              <a:gd name="T52" fmla="*/ 2147483647 w 136"/>
              <a:gd name="T53" fmla="*/ 2147483647 h 126"/>
              <a:gd name="T54" fmla="*/ 2147483647 w 136"/>
              <a:gd name="T55" fmla="*/ 2147483647 h 126"/>
              <a:gd name="T56" fmla="*/ 2147483647 w 136"/>
              <a:gd name="T57" fmla="*/ 2147483647 h 126"/>
              <a:gd name="T58" fmla="*/ 2147483647 w 136"/>
              <a:gd name="T59" fmla="*/ 2147483647 h 126"/>
              <a:gd name="T60" fmla="*/ 2147483647 w 136"/>
              <a:gd name="T61" fmla="*/ 2147483647 h 126"/>
              <a:gd name="T62" fmla="*/ 2147483647 w 136"/>
              <a:gd name="T63" fmla="*/ 2147483647 h 126"/>
              <a:gd name="T64" fmla="*/ 2147483647 w 136"/>
              <a:gd name="T65" fmla="*/ 2147483647 h 126"/>
              <a:gd name="T66" fmla="*/ 2147483647 w 136"/>
              <a:gd name="T67" fmla="*/ 0 h 126"/>
              <a:gd name="T68" fmla="*/ 2147483647 w 136"/>
              <a:gd name="T69" fmla="*/ 2147483647 h 126"/>
              <a:gd name="T70" fmla="*/ 2147483647 w 136"/>
              <a:gd name="T71" fmla="*/ 2147483647 h 126"/>
              <a:gd name="T72" fmla="*/ 2147483647 w 136"/>
              <a:gd name="T73" fmla="*/ 2147483647 h 126"/>
              <a:gd name="T74" fmla="*/ 2147483647 w 136"/>
              <a:gd name="T75" fmla="*/ 2147483647 h 126"/>
              <a:gd name="T76" fmla="*/ 2147483647 w 136"/>
              <a:gd name="T77" fmla="*/ 2147483647 h 126"/>
              <a:gd name="T78" fmla="*/ 2147483647 w 136"/>
              <a:gd name="T79" fmla="*/ 2147483647 h 126"/>
              <a:gd name="T80" fmla="*/ 2147483647 w 136"/>
              <a:gd name="T81" fmla="*/ 2147483647 h 126"/>
              <a:gd name="T82" fmla="*/ 2147483647 w 136"/>
              <a:gd name="T83" fmla="*/ 2147483647 h 126"/>
              <a:gd name="T84" fmla="*/ 2147483647 w 136"/>
              <a:gd name="T85" fmla="*/ 2147483647 h 126"/>
              <a:gd name="T86" fmla="*/ 2147483647 w 136"/>
              <a:gd name="T87" fmla="*/ 2147483647 h 126"/>
              <a:gd name="T88" fmla="*/ 2147483647 w 136"/>
              <a:gd name="T89" fmla="*/ 2147483647 h 126"/>
              <a:gd name="T90" fmla="*/ 2147483647 w 136"/>
              <a:gd name="T91" fmla="*/ 2147483647 h 1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6" h="126">
                <a:moveTo>
                  <a:pt x="30" y="74"/>
                </a:moveTo>
                <a:lnTo>
                  <a:pt x="30" y="74"/>
                </a:lnTo>
                <a:lnTo>
                  <a:pt x="24" y="70"/>
                </a:lnTo>
                <a:lnTo>
                  <a:pt x="20" y="62"/>
                </a:lnTo>
                <a:lnTo>
                  <a:pt x="26" y="62"/>
                </a:lnTo>
                <a:lnTo>
                  <a:pt x="30" y="74"/>
                </a:lnTo>
                <a:close/>
                <a:moveTo>
                  <a:pt x="84" y="82"/>
                </a:moveTo>
                <a:lnTo>
                  <a:pt x="102" y="82"/>
                </a:lnTo>
                <a:lnTo>
                  <a:pt x="102" y="64"/>
                </a:lnTo>
                <a:lnTo>
                  <a:pt x="116" y="64"/>
                </a:lnTo>
                <a:lnTo>
                  <a:pt x="116" y="82"/>
                </a:lnTo>
                <a:lnTo>
                  <a:pt x="136" y="82"/>
                </a:lnTo>
                <a:lnTo>
                  <a:pt x="136" y="96"/>
                </a:lnTo>
                <a:lnTo>
                  <a:pt x="116" y="96"/>
                </a:lnTo>
                <a:lnTo>
                  <a:pt x="116" y="114"/>
                </a:lnTo>
                <a:lnTo>
                  <a:pt x="102" y="114"/>
                </a:lnTo>
                <a:lnTo>
                  <a:pt x="102" y="96"/>
                </a:lnTo>
                <a:lnTo>
                  <a:pt x="84" y="96"/>
                </a:lnTo>
                <a:lnTo>
                  <a:pt x="84" y="82"/>
                </a:lnTo>
                <a:close/>
                <a:moveTo>
                  <a:pt x="68" y="16"/>
                </a:moveTo>
                <a:lnTo>
                  <a:pt x="68" y="16"/>
                </a:lnTo>
                <a:lnTo>
                  <a:pt x="62" y="12"/>
                </a:lnTo>
                <a:lnTo>
                  <a:pt x="54" y="6"/>
                </a:lnTo>
                <a:lnTo>
                  <a:pt x="46" y="4"/>
                </a:lnTo>
                <a:lnTo>
                  <a:pt x="38" y="2"/>
                </a:lnTo>
                <a:lnTo>
                  <a:pt x="32" y="0"/>
                </a:lnTo>
                <a:lnTo>
                  <a:pt x="24" y="2"/>
                </a:lnTo>
                <a:lnTo>
                  <a:pt x="18" y="4"/>
                </a:lnTo>
                <a:lnTo>
                  <a:pt x="14" y="8"/>
                </a:lnTo>
                <a:lnTo>
                  <a:pt x="8" y="12"/>
                </a:lnTo>
                <a:lnTo>
                  <a:pt x="4" y="16"/>
                </a:lnTo>
                <a:lnTo>
                  <a:pt x="2" y="22"/>
                </a:lnTo>
                <a:lnTo>
                  <a:pt x="0" y="30"/>
                </a:lnTo>
                <a:lnTo>
                  <a:pt x="0" y="42"/>
                </a:lnTo>
                <a:lnTo>
                  <a:pt x="2" y="52"/>
                </a:lnTo>
                <a:lnTo>
                  <a:pt x="6" y="62"/>
                </a:lnTo>
                <a:lnTo>
                  <a:pt x="12" y="72"/>
                </a:lnTo>
                <a:lnTo>
                  <a:pt x="20" y="82"/>
                </a:lnTo>
                <a:lnTo>
                  <a:pt x="30" y="90"/>
                </a:lnTo>
                <a:lnTo>
                  <a:pt x="50" y="108"/>
                </a:lnTo>
                <a:lnTo>
                  <a:pt x="68" y="126"/>
                </a:lnTo>
                <a:lnTo>
                  <a:pt x="88" y="106"/>
                </a:lnTo>
                <a:lnTo>
                  <a:pt x="74" y="106"/>
                </a:lnTo>
                <a:lnTo>
                  <a:pt x="74" y="72"/>
                </a:lnTo>
                <a:lnTo>
                  <a:pt x="92" y="72"/>
                </a:lnTo>
                <a:lnTo>
                  <a:pt x="92" y="54"/>
                </a:lnTo>
                <a:lnTo>
                  <a:pt x="128" y="54"/>
                </a:lnTo>
                <a:lnTo>
                  <a:pt x="128" y="66"/>
                </a:lnTo>
                <a:lnTo>
                  <a:pt x="134" y="52"/>
                </a:lnTo>
                <a:lnTo>
                  <a:pt x="136" y="42"/>
                </a:lnTo>
                <a:lnTo>
                  <a:pt x="134" y="30"/>
                </a:lnTo>
                <a:lnTo>
                  <a:pt x="134" y="22"/>
                </a:lnTo>
                <a:lnTo>
                  <a:pt x="130" y="16"/>
                </a:lnTo>
                <a:lnTo>
                  <a:pt x="126" y="12"/>
                </a:lnTo>
                <a:lnTo>
                  <a:pt x="122" y="8"/>
                </a:lnTo>
                <a:lnTo>
                  <a:pt x="116" y="4"/>
                </a:lnTo>
                <a:lnTo>
                  <a:pt x="110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0" y="6"/>
                </a:lnTo>
                <a:lnTo>
                  <a:pt x="74" y="12"/>
                </a:lnTo>
                <a:lnTo>
                  <a:pt x="68" y="16"/>
                </a:lnTo>
                <a:close/>
                <a:moveTo>
                  <a:pt x="16" y="52"/>
                </a:moveTo>
                <a:lnTo>
                  <a:pt x="16" y="52"/>
                </a:lnTo>
                <a:lnTo>
                  <a:pt x="14" y="44"/>
                </a:lnTo>
                <a:lnTo>
                  <a:pt x="14" y="36"/>
                </a:lnTo>
                <a:lnTo>
                  <a:pt x="14" y="28"/>
                </a:lnTo>
                <a:lnTo>
                  <a:pt x="16" y="22"/>
                </a:lnTo>
                <a:lnTo>
                  <a:pt x="20" y="16"/>
                </a:lnTo>
                <a:lnTo>
                  <a:pt x="28" y="14"/>
                </a:lnTo>
                <a:lnTo>
                  <a:pt x="36" y="12"/>
                </a:lnTo>
                <a:lnTo>
                  <a:pt x="46" y="14"/>
                </a:lnTo>
                <a:lnTo>
                  <a:pt x="34" y="20"/>
                </a:lnTo>
                <a:lnTo>
                  <a:pt x="30" y="24"/>
                </a:lnTo>
                <a:lnTo>
                  <a:pt x="26" y="30"/>
                </a:lnTo>
                <a:lnTo>
                  <a:pt x="22" y="40"/>
                </a:lnTo>
                <a:lnTo>
                  <a:pt x="22" y="52"/>
                </a:lnTo>
                <a:lnTo>
                  <a:pt x="16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1" name="Freeform 130"/>
          <p:cNvSpPr>
            <a:spLocks noEditPoints="1"/>
          </p:cNvSpPr>
          <p:nvPr/>
        </p:nvSpPr>
        <p:spPr bwMode="auto">
          <a:xfrm>
            <a:off x="11682413" y="1933575"/>
            <a:ext cx="368300" cy="466725"/>
          </a:xfrm>
          <a:custGeom>
            <a:avLst/>
            <a:gdLst>
              <a:gd name="T0" fmla="*/ 2147483647 w 134"/>
              <a:gd name="T1" fmla="*/ 2147483647 h 156"/>
              <a:gd name="T2" fmla="*/ 2147483647 w 134"/>
              <a:gd name="T3" fmla="*/ 2147483647 h 156"/>
              <a:gd name="T4" fmla="*/ 2147483647 w 134"/>
              <a:gd name="T5" fmla="*/ 2147483647 h 156"/>
              <a:gd name="T6" fmla="*/ 2147483647 w 134"/>
              <a:gd name="T7" fmla="*/ 2147483647 h 156"/>
              <a:gd name="T8" fmla="*/ 2147483647 w 134"/>
              <a:gd name="T9" fmla="*/ 2147483647 h 156"/>
              <a:gd name="T10" fmla="*/ 2147483647 w 134"/>
              <a:gd name="T11" fmla="*/ 2147483647 h 156"/>
              <a:gd name="T12" fmla="*/ 0 w 134"/>
              <a:gd name="T13" fmla="*/ 2147483647 h 156"/>
              <a:gd name="T14" fmla="*/ 2147483647 w 134"/>
              <a:gd name="T15" fmla="*/ 2147483647 h 156"/>
              <a:gd name="T16" fmla="*/ 2147483647 w 134"/>
              <a:gd name="T17" fmla="*/ 2147483647 h 156"/>
              <a:gd name="T18" fmla="*/ 2147483647 w 134"/>
              <a:gd name="T19" fmla="*/ 2147483647 h 156"/>
              <a:gd name="T20" fmla="*/ 2147483647 w 134"/>
              <a:gd name="T21" fmla="*/ 2147483647 h 156"/>
              <a:gd name="T22" fmla="*/ 2147483647 w 134"/>
              <a:gd name="T23" fmla="*/ 2147483647 h 156"/>
              <a:gd name="T24" fmla="*/ 2147483647 w 134"/>
              <a:gd name="T25" fmla="*/ 2147483647 h 156"/>
              <a:gd name="T26" fmla="*/ 2147483647 w 134"/>
              <a:gd name="T27" fmla="*/ 2147483647 h 156"/>
              <a:gd name="T28" fmla="*/ 2147483647 w 134"/>
              <a:gd name="T29" fmla="*/ 2147483647 h 156"/>
              <a:gd name="T30" fmla="*/ 2147483647 w 134"/>
              <a:gd name="T31" fmla="*/ 2147483647 h 156"/>
              <a:gd name="T32" fmla="*/ 2147483647 w 134"/>
              <a:gd name="T33" fmla="*/ 2147483647 h 156"/>
              <a:gd name="T34" fmla="*/ 2147483647 w 134"/>
              <a:gd name="T35" fmla="*/ 2147483647 h 156"/>
              <a:gd name="T36" fmla="*/ 2147483647 w 134"/>
              <a:gd name="T37" fmla="*/ 2147483647 h 156"/>
              <a:gd name="T38" fmla="*/ 2147483647 w 134"/>
              <a:gd name="T39" fmla="*/ 2147483647 h 156"/>
              <a:gd name="T40" fmla="*/ 2147483647 w 134"/>
              <a:gd name="T41" fmla="*/ 2147483647 h 156"/>
              <a:gd name="T42" fmla="*/ 2147483647 w 134"/>
              <a:gd name="T43" fmla="*/ 2147483647 h 156"/>
              <a:gd name="T44" fmla="*/ 2147483647 w 134"/>
              <a:gd name="T45" fmla="*/ 2147483647 h 156"/>
              <a:gd name="T46" fmla="*/ 2147483647 w 134"/>
              <a:gd name="T47" fmla="*/ 2147483647 h 156"/>
              <a:gd name="T48" fmla="*/ 2147483647 w 134"/>
              <a:gd name="T49" fmla="*/ 2147483647 h 156"/>
              <a:gd name="T50" fmla="*/ 2147483647 w 134"/>
              <a:gd name="T51" fmla="*/ 2147483647 h 156"/>
              <a:gd name="T52" fmla="*/ 2147483647 w 134"/>
              <a:gd name="T53" fmla="*/ 2147483647 h 156"/>
              <a:gd name="T54" fmla="*/ 2147483647 w 134"/>
              <a:gd name="T55" fmla="*/ 2147483647 h 156"/>
              <a:gd name="T56" fmla="*/ 2147483647 w 134"/>
              <a:gd name="T57" fmla="*/ 2147483647 h 156"/>
              <a:gd name="T58" fmla="*/ 2147483647 w 134"/>
              <a:gd name="T59" fmla="*/ 2147483647 h 156"/>
              <a:gd name="T60" fmla="*/ 2147483647 w 134"/>
              <a:gd name="T61" fmla="*/ 2147483647 h 156"/>
              <a:gd name="T62" fmla="*/ 2147483647 w 134"/>
              <a:gd name="T63" fmla="*/ 2147483647 h 156"/>
              <a:gd name="T64" fmla="*/ 2147483647 w 134"/>
              <a:gd name="T65" fmla="*/ 2147483647 h 156"/>
              <a:gd name="T66" fmla="*/ 2147483647 w 134"/>
              <a:gd name="T67" fmla="*/ 2147483647 h 156"/>
              <a:gd name="T68" fmla="*/ 2147483647 w 134"/>
              <a:gd name="T69" fmla="*/ 2147483647 h 156"/>
              <a:gd name="T70" fmla="*/ 2147483647 w 134"/>
              <a:gd name="T71" fmla="*/ 2147483647 h 156"/>
              <a:gd name="T72" fmla="*/ 2147483647 w 134"/>
              <a:gd name="T73" fmla="*/ 2147483647 h 156"/>
              <a:gd name="T74" fmla="*/ 2147483647 w 134"/>
              <a:gd name="T75" fmla="*/ 2147483647 h 156"/>
              <a:gd name="T76" fmla="*/ 2147483647 w 134"/>
              <a:gd name="T77" fmla="*/ 2147483647 h 156"/>
              <a:gd name="T78" fmla="*/ 2147483647 w 134"/>
              <a:gd name="T79" fmla="*/ 2147483647 h 156"/>
              <a:gd name="T80" fmla="*/ 2147483647 w 134"/>
              <a:gd name="T81" fmla="*/ 2147483647 h 156"/>
              <a:gd name="T82" fmla="*/ 2147483647 w 134"/>
              <a:gd name="T83" fmla="*/ 2147483647 h 156"/>
              <a:gd name="T84" fmla="*/ 2147483647 w 134"/>
              <a:gd name="T85" fmla="*/ 2147483647 h 156"/>
              <a:gd name="T86" fmla="*/ 2147483647 w 134"/>
              <a:gd name="T87" fmla="*/ 0 h 156"/>
              <a:gd name="T88" fmla="*/ 2147483647 w 134"/>
              <a:gd name="T89" fmla="*/ 2147483647 h 156"/>
              <a:gd name="T90" fmla="*/ 2147483647 w 134"/>
              <a:gd name="T91" fmla="*/ 2147483647 h 156"/>
              <a:gd name="T92" fmla="*/ 2147483647 w 134"/>
              <a:gd name="T93" fmla="*/ 2147483647 h 156"/>
              <a:gd name="T94" fmla="*/ 2147483647 w 134"/>
              <a:gd name="T95" fmla="*/ 2147483647 h 156"/>
              <a:gd name="T96" fmla="*/ 2147483647 w 134"/>
              <a:gd name="T97" fmla="*/ 2147483647 h 156"/>
              <a:gd name="T98" fmla="*/ 2147483647 w 134"/>
              <a:gd name="T99" fmla="*/ 2147483647 h 156"/>
              <a:gd name="T100" fmla="*/ 2147483647 w 134"/>
              <a:gd name="T101" fmla="*/ 2147483647 h 1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34" h="156">
                <a:moveTo>
                  <a:pt x="10" y="100"/>
                </a:moveTo>
                <a:lnTo>
                  <a:pt x="10" y="100"/>
                </a:lnTo>
                <a:lnTo>
                  <a:pt x="34" y="92"/>
                </a:lnTo>
                <a:lnTo>
                  <a:pt x="38" y="102"/>
                </a:lnTo>
                <a:lnTo>
                  <a:pt x="46" y="112"/>
                </a:lnTo>
                <a:lnTo>
                  <a:pt x="54" y="120"/>
                </a:lnTo>
                <a:lnTo>
                  <a:pt x="64" y="128"/>
                </a:lnTo>
                <a:lnTo>
                  <a:pt x="68" y="134"/>
                </a:lnTo>
                <a:lnTo>
                  <a:pt x="76" y="138"/>
                </a:lnTo>
                <a:lnTo>
                  <a:pt x="82" y="140"/>
                </a:lnTo>
                <a:lnTo>
                  <a:pt x="90" y="142"/>
                </a:lnTo>
                <a:lnTo>
                  <a:pt x="104" y="142"/>
                </a:lnTo>
                <a:lnTo>
                  <a:pt x="112" y="152"/>
                </a:lnTo>
                <a:lnTo>
                  <a:pt x="114" y="156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8"/>
                </a:lnTo>
                <a:lnTo>
                  <a:pt x="10" y="100"/>
                </a:lnTo>
                <a:close/>
                <a:moveTo>
                  <a:pt x="98" y="82"/>
                </a:moveTo>
                <a:lnTo>
                  <a:pt x="98" y="82"/>
                </a:lnTo>
                <a:lnTo>
                  <a:pt x="90" y="82"/>
                </a:lnTo>
                <a:lnTo>
                  <a:pt x="82" y="86"/>
                </a:lnTo>
                <a:lnTo>
                  <a:pt x="78" y="92"/>
                </a:lnTo>
                <a:lnTo>
                  <a:pt x="74" y="98"/>
                </a:lnTo>
                <a:lnTo>
                  <a:pt x="76" y="106"/>
                </a:lnTo>
                <a:lnTo>
                  <a:pt x="78" y="114"/>
                </a:lnTo>
                <a:lnTo>
                  <a:pt x="86" y="118"/>
                </a:lnTo>
                <a:lnTo>
                  <a:pt x="92" y="122"/>
                </a:lnTo>
                <a:lnTo>
                  <a:pt x="100" y="120"/>
                </a:lnTo>
                <a:lnTo>
                  <a:pt x="108" y="118"/>
                </a:lnTo>
                <a:lnTo>
                  <a:pt x="112" y="112"/>
                </a:lnTo>
                <a:lnTo>
                  <a:pt x="114" y="104"/>
                </a:lnTo>
                <a:lnTo>
                  <a:pt x="114" y="96"/>
                </a:lnTo>
                <a:lnTo>
                  <a:pt x="110" y="88"/>
                </a:lnTo>
                <a:lnTo>
                  <a:pt x="104" y="84"/>
                </a:lnTo>
                <a:lnTo>
                  <a:pt x="98" y="82"/>
                </a:lnTo>
                <a:close/>
                <a:moveTo>
                  <a:pt x="76" y="78"/>
                </a:moveTo>
                <a:lnTo>
                  <a:pt x="76" y="78"/>
                </a:lnTo>
                <a:lnTo>
                  <a:pt x="72" y="82"/>
                </a:lnTo>
                <a:lnTo>
                  <a:pt x="68" y="86"/>
                </a:lnTo>
                <a:lnTo>
                  <a:pt x="64" y="98"/>
                </a:lnTo>
                <a:lnTo>
                  <a:pt x="66" y="110"/>
                </a:lnTo>
                <a:lnTo>
                  <a:pt x="68" y="114"/>
                </a:lnTo>
                <a:lnTo>
                  <a:pt x="70" y="120"/>
                </a:lnTo>
                <a:lnTo>
                  <a:pt x="76" y="124"/>
                </a:lnTo>
                <a:lnTo>
                  <a:pt x="80" y="128"/>
                </a:lnTo>
                <a:lnTo>
                  <a:pt x="92" y="132"/>
                </a:lnTo>
                <a:lnTo>
                  <a:pt x="100" y="132"/>
                </a:lnTo>
                <a:lnTo>
                  <a:pt x="110" y="128"/>
                </a:lnTo>
                <a:lnTo>
                  <a:pt x="110" y="134"/>
                </a:lnTo>
                <a:lnTo>
                  <a:pt x="120" y="146"/>
                </a:lnTo>
                <a:lnTo>
                  <a:pt x="126" y="148"/>
                </a:lnTo>
                <a:lnTo>
                  <a:pt x="132" y="148"/>
                </a:lnTo>
                <a:lnTo>
                  <a:pt x="134" y="142"/>
                </a:lnTo>
                <a:lnTo>
                  <a:pt x="132" y="136"/>
                </a:lnTo>
                <a:lnTo>
                  <a:pt x="122" y="124"/>
                </a:lnTo>
                <a:lnTo>
                  <a:pt x="118" y="122"/>
                </a:lnTo>
                <a:lnTo>
                  <a:pt x="122" y="114"/>
                </a:lnTo>
                <a:lnTo>
                  <a:pt x="126" y="104"/>
                </a:lnTo>
                <a:lnTo>
                  <a:pt x="124" y="94"/>
                </a:lnTo>
                <a:lnTo>
                  <a:pt x="122" y="88"/>
                </a:lnTo>
                <a:lnTo>
                  <a:pt x="118" y="82"/>
                </a:lnTo>
                <a:lnTo>
                  <a:pt x="114" y="78"/>
                </a:lnTo>
                <a:lnTo>
                  <a:pt x="110" y="74"/>
                </a:lnTo>
                <a:lnTo>
                  <a:pt x="98" y="72"/>
                </a:lnTo>
                <a:lnTo>
                  <a:pt x="86" y="72"/>
                </a:lnTo>
                <a:lnTo>
                  <a:pt x="82" y="74"/>
                </a:lnTo>
                <a:lnTo>
                  <a:pt x="76" y="78"/>
                </a:lnTo>
                <a:close/>
                <a:moveTo>
                  <a:pt x="80" y="104"/>
                </a:moveTo>
                <a:lnTo>
                  <a:pt x="80" y="104"/>
                </a:lnTo>
                <a:lnTo>
                  <a:pt x="84" y="98"/>
                </a:lnTo>
                <a:lnTo>
                  <a:pt x="90" y="92"/>
                </a:lnTo>
                <a:lnTo>
                  <a:pt x="96" y="90"/>
                </a:lnTo>
                <a:lnTo>
                  <a:pt x="104" y="88"/>
                </a:lnTo>
                <a:lnTo>
                  <a:pt x="100" y="86"/>
                </a:lnTo>
                <a:lnTo>
                  <a:pt x="94" y="86"/>
                </a:lnTo>
                <a:lnTo>
                  <a:pt x="88" y="88"/>
                </a:lnTo>
                <a:lnTo>
                  <a:pt x="82" y="94"/>
                </a:lnTo>
                <a:lnTo>
                  <a:pt x="80" y="98"/>
                </a:lnTo>
                <a:lnTo>
                  <a:pt x="80" y="104"/>
                </a:lnTo>
                <a:close/>
                <a:moveTo>
                  <a:pt x="38" y="42"/>
                </a:moveTo>
                <a:lnTo>
                  <a:pt x="38" y="42"/>
                </a:lnTo>
                <a:lnTo>
                  <a:pt x="38" y="54"/>
                </a:lnTo>
                <a:lnTo>
                  <a:pt x="42" y="68"/>
                </a:lnTo>
                <a:lnTo>
                  <a:pt x="44" y="74"/>
                </a:lnTo>
                <a:lnTo>
                  <a:pt x="50" y="80"/>
                </a:lnTo>
                <a:lnTo>
                  <a:pt x="24" y="80"/>
                </a:lnTo>
                <a:lnTo>
                  <a:pt x="24" y="70"/>
                </a:lnTo>
                <a:lnTo>
                  <a:pt x="26" y="54"/>
                </a:lnTo>
                <a:lnTo>
                  <a:pt x="24" y="42"/>
                </a:lnTo>
                <a:lnTo>
                  <a:pt x="26" y="30"/>
                </a:lnTo>
                <a:lnTo>
                  <a:pt x="30" y="20"/>
                </a:lnTo>
                <a:lnTo>
                  <a:pt x="34" y="12"/>
                </a:lnTo>
                <a:lnTo>
                  <a:pt x="40" y="6"/>
                </a:lnTo>
                <a:lnTo>
                  <a:pt x="48" y="2"/>
                </a:lnTo>
                <a:lnTo>
                  <a:pt x="54" y="0"/>
                </a:lnTo>
                <a:lnTo>
                  <a:pt x="62" y="0"/>
                </a:lnTo>
                <a:lnTo>
                  <a:pt x="70" y="0"/>
                </a:lnTo>
                <a:lnTo>
                  <a:pt x="78" y="2"/>
                </a:lnTo>
                <a:lnTo>
                  <a:pt x="86" y="6"/>
                </a:lnTo>
                <a:lnTo>
                  <a:pt x="92" y="12"/>
                </a:lnTo>
                <a:lnTo>
                  <a:pt x="96" y="20"/>
                </a:lnTo>
                <a:lnTo>
                  <a:pt x="100" y="30"/>
                </a:lnTo>
                <a:lnTo>
                  <a:pt x="100" y="42"/>
                </a:lnTo>
                <a:lnTo>
                  <a:pt x="100" y="54"/>
                </a:lnTo>
                <a:lnTo>
                  <a:pt x="100" y="60"/>
                </a:lnTo>
                <a:lnTo>
                  <a:pt x="86" y="60"/>
                </a:lnTo>
                <a:lnTo>
                  <a:pt x="88" y="48"/>
                </a:lnTo>
                <a:lnTo>
                  <a:pt x="88" y="36"/>
                </a:lnTo>
                <a:lnTo>
                  <a:pt x="78" y="40"/>
                </a:lnTo>
                <a:lnTo>
                  <a:pt x="64" y="42"/>
                </a:lnTo>
                <a:lnTo>
                  <a:pt x="50" y="42"/>
                </a:lnTo>
                <a:lnTo>
                  <a:pt x="38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2" name="Freeform 131"/>
          <p:cNvSpPr>
            <a:spLocks noEditPoints="1"/>
          </p:cNvSpPr>
          <p:nvPr/>
        </p:nvSpPr>
        <p:spPr bwMode="auto">
          <a:xfrm>
            <a:off x="10898188" y="1968500"/>
            <a:ext cx="373062" cy="412750"/>
          </a:xfrm>
          <a:custGeom>
            <a:avLst/>
            <a:gdLst>
              <a:gd name="T0" fmla="*/ 2147483647 w 136"/>
              <a:gd name="T1" fmla="*/ 2147483647 h 138"/>
              <a:gd name="T2" fmla="*/ 2147483647 w 136"/>
              <a:gd name="T3" fmla="*/ 2147483647 h 138"/>
              <a:gd name="T4" fmla="*/ 2147483647 w 136"/>
              <a:gd name="T5" fmla="*/ 2147483647 h 138"/>
              <a:gd name="T6" fmla="*/ 2147483647 w 136"/>
              <a:gd name="T7" fmla="*/ 2147483647 h 138"/>
              <a:gd name="T8" fmla="*/ 2147483647 w 136"/>
              <a:gd name="T9" fmla="*/ 2147483647 h 138"/>
              <a:gd name="T10" fmla="*/ 2147483647 w 136"/>
              <a:gd name="T11" fmla="*/ 2147483647 h 138"/>
              <a:gd name="T12" fmla="*/ 2147483647 w 136"/>
              <a:gd name="T13" fmla="*/ 2147483647 h 138"/>
              <a:gd name="T14" fmla="*/ 0 w 136"/>
              <a:gd name="T15" fmla="*/ 2147483647 h 138"/>
              <a:gd name="T16" fmla="*/ 0 w 136"/>
              <a:gd name="T17" fmla="*/ 2147483647 h 138"/>
              <a:gd name="T18" fmla="*/ 2147483647 w 136"/>
              <a:gd name="T19" fmla="*/ 2147483647 h 138"/>
              <a:gd name="T20" fmla="*/ 2147483647 w 136"/>
              <a:gd name="T21" fmla="*/ 2147483647 h 138"/>
              <a:gd name="T22" fmla="*/ 2147483647 w 136"/>
              <a:gd name="T23" fmla="*/ 2147483647 h 138"/>
              <a:gd name="T24" fmla="*/ 2147483647 w 136"/>
              <a:gd name="T25" fmla="*/ 2147483647 h 138"/>
              <a:gd name="T26" fmla="*/ 2147483647 w 136"/>
              <a:gd name="T27" fmla="*/ 0 h 138"/>
              <a:gd name="T28" fmla="*/ 2147483647 w 136"/>
              <a:gd name="T29" fmla="*/ 2147483647 h 138"/>
              <a:gd name="T30" fmla="*/ 2147483647 w 136"/>
              <a:gd name="T31" fmla="*/ 2147483647 h 138"/>
              <a:gd name="T32" fmla="*/ 2147483647 w 136"/>
              <a:gd name="T33" fmla="*/ 2147483647 h 138"/>
              <a:gd name="T34" fmla="*/ 2147483647 w 136"/>
              <a:gd name="T35" fmla="*/ 2147483647 h 138"/>
              <a:gd name="T36" fmla="*/ 2147483647 w 136"/>
              <a:gd name="T37" fmla="*/ 2147483647 h 138"/>
              <a:gd name="T38" fmla="*/ 2147483647 w 136"/>
              <a:gd name="T39" fmla="*/ 2147483647 h 138"/>
              <a:gd name="T40" fmla="*/ 2147483647 w 136"/>
              <a:gd name="T41" fmla="*/ 2147483647 h 138"/>
              <a:gd name="T42" fmla="*/ 2147483647 w 136"/>
              <a:gd name="T43" fmla="*/ 2147483647 h 138"/>
              <a:gd name="T44" fmla="*/ 2147483647 w 136"/>
              <a:gd name="T45" fmla="*/ 2147483647 h 138"/>
              <a:gd name="T46" fmla="*/ 2147483647 w 136"/>
              <a:gd name="T47" fmla="*/ 2147483647 h 138"/>
              <a:gd name="T48" fmla="*/ 2147483647 w 136"/>
              <a:gd name="T49" fmla="*/ 2147483647 h 138"/>
              <a:gd name="T50" fmla="*/ 2147483647 w 136"/>
              <a:gd name="T51" fmla="*/ 2147483647 h 138"/>
              <a:gd name="T52" fmla="*/ 2147483647 w 136"/>
              <a:gd name="T53" fmla="*/ 2147483647 h 138"/>
              <a:gd name="T54" fmla="*/ 2147483647 w 136"/>
              <a:gd name="T55" fmla="*/ 2147483647 h 138"/>
              <a:gd name="T56" fmla="*/ 2147483647 w 136"/>
              <a:gd name="T57" fmla="*/ 2147483647 h 138"/>
              <a:gd name="T58" fmla="*/ 2147483647 w 136"/>
              <a:gd name="T59" fmla="*/ 2147483647 h 138"/>
              <a:gd name="T60" fmla="*/ 2147483647 w 136"/>
              <a:gd name="T61" fmla="*/ 2147483647 h 138"/>
              <a:gd name="T62" fmla="*/ 2147483647 w 136"/>
              <a:gd name="T63" fmla="*/ 2147483647 h 138"/>
              <a:gd name="T64" fmla="*/ 2147483647 w 136"/>
              <a:gd name="T65" fmla="*/ 2147483647 h 138"/>
              <a:gd name="T66" fmla="*/ 2147483647 w 136"/>
              <a:gd name="T67" fmla="*/ 2147483647 h 138"/>
              <a:gd name="T68" fmla="*/ 2147483647 w 136"/>
              <a:gd name="T69" fmla="*/ 2147483647 h 138"/>
              <a:gd name="T70" fmla="*/ 2147483647 w 136"/>
              <a:gd name="T71" fmla="*/ 2147483647 h 138"/>
              <a:gd name="T72" fmla="*/ 2147483647 w 136"/>
              <a:gd name="T73" fmla="*/ 2147483647 h 138"/>
              <a:gd name="T74" fmla="*/ 2147483647 w 136"/>
              <a:gd name="T75" fmla="*/ 2147483647 h 138"/>
              <a:gd name="T76" fmla="*/ 2147483647 w 136"/>
              <a:gd name="T77" fmla="*/ 2147483647 h 138"/>
              <a:gd name="T78" fmla="*/ 2147483647 w 136"/>
              <a:gd name="T79" fmla="*/ 2147483647 h 138"/>
              <a:gd name="T80" fmla="*/ 2147483647 w 136"/>
              <a:gd name="T81" fmla="*/ 2147483647 h 138"/>
              <a:gd name="T82" fmla="*/ 2147483647 w 136"/>
              <a:gd name="T83" fmla="*/ 2147483647 h 138"/>
              <a:gd name="T84" fmla="*/ 2147483647 w 136"/>
              <a:gd name="T85" fmla="*/ 2147483647 h 138"/>
              <a:gd name="T86" fmla="*/ 2147483647 w 136"/>
              <a:gd name="T87" fmla="*/ 2147483647 h 1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" h="138">
                <a:moveTo>
                  <a:pt x="130" y="58"/>
                </a:moveTo>
                <a:lnTo>
                  <a:pt x="130" y="58"/>
                </a:lnTo>
                <a:lnTo>
                  <a:pt x="134" y="62"/>
                </a:lnTo>
                <a:lnTo>
                  <a:pt x="136" y="68"/>
                </a:lnTo>
                <a:lnTo>
                  <a:pt x="136" y="126"/>
                </a:lnTo>
                <a:lnTo>
                  <a:pt x="136" y="130"/>
                </a:lnTo>
                <a:lnTo>
                  <a:pt x="132" y="134"/>
                </a:lnTo>
                <a:lnTo>
                  <a:pt x="128" y="138"/>
                </a:lnTo>
                <a:lnTo>
                  <a:pt x="122" y="138"/>
                </a:lnTo>
                <a:lnTo>
                  <a:pt x="14" y="138"/>
                </a:lnTo>
                <a:lnTo>
                  <a:pt x="8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0" y="68"/>
                </a:lnTo>
                <a:lnTo>
                  <a:pt x="2" y="64"/>
                </a:lnTo>
                <a:lnTo>
                  <a:pt x="4" y="60"/>
                </a:lnTo>
                <a:lnTo>
                  <a:pt x="4" y="58"/>
                </a:lnTo>
                <a:lnTo>
                  <a:pt x="60" y="4"/>
                </a:lnTo>
                <a:lnTo>
                  <a:pt x="64" y="2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130" y="58"/>
                </a:lnTo>
                <a:close/>
                <a:moveTo>
                  <a:pt x="24" y="44"/>
                </a:moveTo>
                <a:lnTo>
                  <a:pt x="24" y="78"/>
                </a:lnTo>
                <a:lnTo>
                  <a:pt x="68" y="112"/>
                </a:lnTo>
                <a:lnTo>
                  <a:pt x="110" y="80"/>
                </a:lnTo>
                <a:lnTo>
                  <a:pt x="110" y="44"/>
                </a:lnTo>
                <a:lnTo>
                  <a:pt x="24" y="44"/>
                </a:lnTo>
                <a:close/>
                <a:moveTo>
                  <a:pt x="38" y="52"/>
                </a:moveTo>
                <a:lnTo>
                  <a:pt x="38" y="58"/>
                </a:lnTo>
                <a:lnTo>
                  <a:pt x="96" y="58"/>
                </a:lnTo>
                <a:lnTo>
                  <a:pt x="96" y="52"/>
                </a:lnTo>
                <a:lnTo>
                  <a:pt x="38" y="52"/>
                </a:lnTo>
                <a:close/>
                <a:moveTo>
                  <a:pt x="38" y="76"/>
                </a:moveTo>
                <a:lnTo>
                  <a:pt x="38" y="82"/>
                </a:lnTo>
                <a:lnTo>
                  <a:pt x="96" y="82"/>
                </a:lnTo>
                <a:lnTo>
                  <a:pt x="96" y="76"/>
                </a:lnTo>
                <a:lnTo>
                  <a:pt x="38" y="76"/>
                </a:lnTo>
                <a:close/>
                <a:moveTo>
                  <a:pt x="38" y="64"/>
                </a:moveTo>
                <a:lnTo>
                  <a:pt x="38" y="70"/>
                </a:lnTo>
                <a:lnTo>
                  <a:pt x="96" y="70"/>
                </a:lnTo>
                <a:lnTo>
                  <a:pt x="96" y="64"/>
                </a:lnTo>
                <a:lnTo>
                  <a:pt x="38" y="64"/>
                </a:lnTo>
                <a:close/>
                <a:moveTo>
                  <a:pt x="16" y="130"/>
                </a:moveTo>
                <a:lnTo>
                  <a:pt x="42" y="104"/>
                </a:lnTo>
                <a:lnTo>
                  <a:pt x="44" y="102"/>
                </a:lnTo>
                <a:lnTo>
                  <a:pt x="42" y="100"/>
                </a:lnTo>
                <a:lnTo>
                  <a:pt x="40" y="100"/>
                </a:lnTo>
                <a:lnTo>
                  <a:pt x="38" y="100"/>
                </a:lnTo>
                <a:lnTo>
                  <a:pt x="12" y="126"/>
                </a:lnTo>
                <a:lnTo>
                  <a:pt x="10" y="128"/>
                </a:lnTo>
                <a:lnTo>
                  <a:pt x="12" y="130"/>
                </a:lnTo>
                <a:lnTo>
                  <a:pt x="14" y="130"/>
                </a:lnTo>
                <a:lnTo>
                  <a:pt x="16" y="130"/>
                </a:lnTo>
                <a:close/>
                <a:moveTo>
                  <a:pt x="126" y="126"/>
                </a:moveTo>
                <a:lnTo>
                  <a:pt x="100" y="100"/>
                </a:lnTo>
                <a:lnTo>
                  <a:pt x="98" y="100"/>
                </a:lnTo>
                <a:lnTo>
                  <a:pt x="96" y="100"/>
                </a:lnTo>
                <a:lnTo>
                  <a:pt x="96" y="102"/>
                </a:lnTo>
                <a:lnTo>
                  <a:pt x="96" y="104"/>
                </a:lnTo>
                <a:lnTo>
                  <a:pt x="122" y="130"/>
                </a:lnTo>
                <a:lnTo>
                  <a:pt x="126" y="130"/>
                </a:lnTo>
                <a:lnTo>
                  <a:pt x="128" y="130"/>
                </a:lnTo>
                <a:lnTo>
                  <a:pt x="128" y="128"/>
                </a:lnTo>
                <a:lnTo>
                  <a:pt x="1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3" name="Freeform 132"/>
          <p:cNvSpPr>
            <a:spLocks noEditPoints="1"/>
          </p:cNvSpPr>
          <p:nvPr/>
        </p:nvSpPr>
        <p:spPr bwMode="auto">
          <a:xfrm>
            <a:off x="10094913" y="1987550"/>
            <a:ext cx="385762" cy="412750"/>
          </a:xfrm>
          <a:custGeom>
            <a:avLst/>
            <a:gdLst>
              <a:gd name="T0" fmla="*/ 2147483647 w 140"/>
              <a:gd name="T1" fmla="*/ 0 h 138"/>
              <a:gd name="T2" fmla="*/ 2147483647 w 140"/>
              <a:gd name="T3" fmla="*/ 2147483647 h 138"/>
              <a:gd name="T4" fmla="*/ 2147483647 w 140"/>
              <a:gd name="T5" fmla="*/ 2147483647 h 138"/>
              <a:gd name="T6" fmla="*/ 2147483647 w 140"/>
              <a:gd name="T7" fmla="*/ 2147483647 h 138"/>
              <a:gd name="T8" fmla="*/ 2147483647 w 140"/>
              <a:gd name="T9" fmla="*/ 2147483647 h 138"/>
              <a:gd name="T10" fmla="*/ 2147483647 w 140"/>
              <a:gd name="T11" fmla="*/ 2147483647 h 138"/>
              <a:gd name="T12" fmla="*/ 2147483647 w 140"/>
              <a:gd name="T13" fmla="*/ 2147483647 h 138"/>
              <a:gd name="T14" fmla="*/ 2147483647 w 140"/>
              <a:gd name="T15" fmla="*/ 2147483647 h 138"/>
              <a:gd name="T16" fmla="*/ 2147483647 w 140"/>
              <a:gd name="T17" fmla="*/ 2147483647 h 138"/>
              <a:gd name="T18" fmla="*/ 2147483647 w 140"/>
              <a:gd name="T19" fmla="*/ 2147483647 h 138"/>
              <a:gd name="T20" fmla="*/ 2147483647 w 140"/>
              <a:gd name="T21" fmla="*/ 2147483647 h 138"/>
              <a:gd name="T22" fmla="*/ 0 w 140"/>
              <a:gd name="T23" fmla="*/ 2147483647 h 138"/>
              <a:gd name="T24" fmla="*/ 0 w 140"/>
              <a:gd name="T25" fmla="*/ 2147483647 h 138"/>
              <a:gd name="T26" fmla="*/ 2147483647 w 140"/>
              <a:gd name="T27" fmla="*/ 2147483647 h 138"/>
              <a:gd name="T28" fmla="*/ 2147483647 w 140"/>
              <a:gd name="T29" fmla="*/ 2147483647 h 138"/>
              <a:gd name="T30" fmla="*/ 2147483647 w 140"/>
              <a:gd name="T31" fmla="*/ 2147483647 h 138"/>
              <a:gd name="T32" fmla="*/ 2147483647 w 140"/>
              <a:gd name="T33" fmla="*/ 2147483647 h 138"/>
              <a:gd name="T34" fmla="*/ 2147483647 w 140"/>
              <a:gd name="T35" fmla="*/ 2147483647 h 138"/>
              <a:gd name="T36" fmla="*/ 2147483647 w 140"/>
              <a:gd name="T37" fmla="*/ 2147483647 h 138"/>
              <a:gd name="T38" fmla="*/ 2147483647 w 140"/>
              <a:gd name="T39" fmla="*/ 2147483647 h 138"/>
              <a:gd name="T40" fmla="*/ 0 w 140"/>
              <a:gd name="T41" fmla="*/ 2147483647 h 138"/>
              <a:gd name="T42" fmla="*/ 0 w 140"/>
              <a:gd name="T43" fmla="*/ 2147483647 h 138"/>
              <a:gd name="T44" fmla="*/ 2147483647 w 140"/>
              <a:gd name="T45" fmla="*/ 2147483647 h 138"/>
              <a:gd name="T46" fmla="*/ 2147483647 w 140"/>
              <a:gd name="T47" fmla="*/ 0 h 138"/>
              <a:gd name="T48" fmla="*/ 2147483647 w 140"/>
              <a:gd name="T49" fmla="*/ 2147483647 h 138"/>
              <a:gd name="T50" fmla="*/ 2147483647 w 140"/>
              <a:gd name="T51" fmla="*/ 2147483647 h 138"/>
              <a:gd name="T52" fmla="*/ 2147483647 w 140"/>
              <a:gd name="T53" fmla="*/ 2147483647 h 138"/>
              <a:gd name="T54" fmla="*/ 2147483647 w 140"/>
              <a:gd name="T55" fmla="*/ 2147483647 h 138"/>
              <a:gd name="T56" fmla="*/ 2147483647 w 140"/>
              <a:gd name="T57" fmla="*/ 2147483647 h 138"/>
              <a:gd name="T58" fmla="*/ 2147483647 w 140"/>
              <a:gd name="T59" fmla="*/ 2147483647 h 138"/>
              <a:gd name="T60" fmla="*/ 2147483647 w 140"/>
              <a:gd name="T61" fmla="*/ 2147483647 h 138"/>
              <a:gd name="T62" fmla="*/ 2147483647 w 140"/>
              <a:gd name="T63" fmla="*/ 2147483647 h 138"/>
              <a:gd name="T64" fmla="*/ 2147483647 w 140"/>
              <a:gd name="T65" fmla="*/ 2147483647 h 138"/>
              <a:gd name="T66" fmla="*/ 2147483647 w 140"/>
              <a:gd name="T67" fmla="*/ 2147483647 h 138"/>
              <a:gd name="T68" fmla="*/ 2147483647 w 140"/>
              <a:gd name="T69" fmla="*/ 2147483647 h 138"/>
              <a:gd name="T70" fmla="*/ 2147483647 w 140"/>
              <a:gd name="T71" fmla="*/ 2147483647 h 138"/>
              <a:gd name="T72" fmla="*/ 2147483647 w 140"/>
              <a:gd name="T73" fmla="*/ 2147483647 h 138"/>
              <a:gd name="T74" fmla="*/ 2147483647 w 140"/>
              <a:gd name="T75" fmla="*/ 2147483647 h 138"/>
              <a:gd name="T76" fmla="*/ 2147483647 w 140"/>
              <a:gd name="T77" fmla="*/ 2147483647 h 138"/>
              <a:gd name="T78" fmla="*/ 2147483647 w 140"/>
              <a:gd name="T79" fmla="*/ 2147483647 h 138"/>
              <a:gd name="T80" fmla="*/ 2147483647 w 140"/>
              <a:gd name="T81" fmla="*/ 2147483647 h 138"/>
              <a:gd name="T82" fmla="*/ 2147483647 w 140"/>
              <a:gd name="T83" fmla="*/ 2147483647 h 138"/>
              <a:gd name="T84" fmla="*/ 2147483647 w 140"/>
              <a:gd name="T85" fmla="*/ 2147483647 h 138"/>
              <a:gd name="T86" fmla="*/ 2147483647 w 140"/>
              <a:gd name="T87" fmla="*/ 2147483647 h 138"/>
              <a:gd name="T88" fmla="*/ 2147483647 w 140"/>
              <a:gd name="T89" fmla="*/ 2147483647 h 138"/>
              <a:gd name="T90" fmla="*/ 2147483647 w 140"/>
              <a:gd name="T91" fmla="*/ 2147483647 h 138"/>
              <a:gd name="T92" fmla="*/ 2147483647 w 140"/>
              <a:gd name="T93" fmla="*/ 2147483647 h 138"/>
              <a:gd name="T94" fmla="*/ 2147483647 w 140"/>
              <a:gd name="T95" fmla="*/ 2147483647 h 138"/>
              <a:gd name="T96" fmla="*/ 2147483647 w 140"/>
              <a:gd name="T97" fmla="*/ 2147483647 h 138"/>
              <a:gd name="T98" fmla="*/ 2147483647 w 140"/>
              <a:gd name="T99" fmla="*/ 2147483647 h 138"/>
              <a:gd name="T100" fmla="*/ 2147483647 w 140"/>
              <a:gd name="T101" fmla="*/ 2147483647 h 138"/>
              <a:gd name="T102" fmla="*/ 2147483647 w 140"/>
              <a:gd name="T103" fmla="*/ 2147483647 h 138"/>
              <a:gd name="T104" fmla="*/ 2147483647 w 140"/>
              <a:gd name="T105" fmla="*/ 2147483647 h 138"/>
              <a:gd name="T106" fmla="*/ 2147483647 w 140"/>
              <a:gd name="T107" fmla="*/ 2147483647 h 138"/>
              <a:gd name="T108" fmla="*/ 2147483647 w 140"/>
              <a:gd name="T109" fmla="*/ 2147483647 h 138"/>
              <a:gd name="T110" fmla="*/ 2147483647 w 140"/>
              <a:gd name="T111" fmla="*/ 2147483647 h 138"/>
              <a:gd name="T112" fmla="*/ 2147483647 w 140"/>
              <a:gd name="T113" fmla="*/ 2147483647 h 138"/>
              <a:gd name="T114" fmla="*/ 2147483647 w 140"/>
              <a:gd name="T115" fmla="*/ 2147483647 h 138"/>
              <a:gd name="T116" fmla="*/ 2147483647 w 140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38">
                <a:moveTo>
                  <a:pt x="26" y="0"/>
                </a:moveTo>
                <a:lnTo>
                  <a:pt x="114" y="0"/>
                </a:lnTo>
                <a:lnTo>
                  <a:pt x="124" y="2"/>
                </a:lnTo>
                <a:lnTo>
                  <a:pt x="132" y="8"/>
                </a:lnTo>
                <a:lnTo>
                  <a:pt x="138" y="16"/>
                </a:lnTo>
                <a:lnTo>
                  <a:pt x="140" y="26"/>
                </a:lnTo>
                <a:lnTo>
                  <a:pt x="140" y="112"/>
                </a:lnTo>
                <a:lnTo>
                  <a:pt x="138" y="122"/>
                </a:lnTo>
                <a:lnTo>
                  <a:pt x="132" y="130"/>
                </a:lnTo>
                <a:lnTo>
                  <a:pt x="124" y="136"/>
                </a:lnTo>
                <a:lnTo>
                  <a:pt x="114" y="138"/>
                </a:lnTo>
                <a:lnTo>
                  <a:pt x="26" y="138"/>
                </a:lnTo>
                <a:lnTo>
                  <a:pt x="18" y="138"/>
                </a:lnTo>
                <a:lnTo>
                  <a:pt x="18" y="130"/>
                </a:lnTo>
                <a:lnTo>
                  <a:pt x="18" y="114"/>
                </a:lnTo>
                <a:lnTo>
                  <a:pt x="36" y="114"/>
                </a:lnTo>
                <a:lnTo>
                  <a:pt x="40" y="114"/>
                </a:lnTo>
                <a:lnTo>
                  <a:pt x="42" y="112"/>
                </a:lnTo>
                <a:lnTo>
                  <a:pt x="44" y="110"/>
                </a:lnTo>
                <a:lnTo>
                  <a:pt x="46" y="106"/>
                </a:lnTo>
                <a:lnTo>
                  <a:pt x="44" y="102"/>
                </a:lnTo>
                <a:lnTo>
                  <a:pt x="40" y="104"/>
                </a:lnTo>
                <a:lnTo>
                  <a:pt x="36" y="106"/>
                </a:lnTo>
                <a:lnTo>
                  <a:pt x="8" y="106"/>
                </a:lnTo>
                <a:lnTo>
                  <a:pt x="6" y="106"/>
                </a:lnTo>
                <a:lnTo>
                  <a:pt x="2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6" y="90"/>
                </a:lnTo>
                <a:lnTo>
                  <a:pt x="8" y="88"/>
                </a:lnTo>
                <a:lnTo>
                  <a:pt x="18" y="88"/>
                </a:lnTo>
                <a:lnTo>
                  <a:pt x="18" y="50"/>
                </a:lnTo>
                <a:lnTo>
                  <a:pt x="36" y="50"/>
                </a:lnTo>
                <a:lnTo>
                  <a:pt x="40" y="48"/>
                </a:lnTo>
                <a:lnTo>
                  <a:pt x="42" y="46"/>
                </a:lnTo>
                <a:lnTo>
                  <a:pt x="44" y="44"/>
                </a:lnTo>
                <a:lnTo>
                  <a:pt x="46" y="40"/>
                </a:lnTo>
                <a:lnTo>
                  <a:pt x="44" y="36"/>
                </a:lnTo>
                <a:lnTo>
                  <a:pt x="40" y="40"/>
                </a:lnTo>
                <a:lnTo>
                  <a:pt x="36" y="40"/>
                </a:lnTo>
                <a:lnTo>
                  <a:pt x="8" y="40"/>
                </a:lnTo>
                <a:lnTo>
                  <a:pt x="6" y="40"/>
                </a:lnTo>
                <a:lnTo>
                  <a:pt x="2" y="38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6" y="24"/>
                </a:lnTo>
                <a:lnTo>
                  <a:pt x="8" y="22"/>
                </a:lnTo>
                <a:lnTo>
                  <a:pt x="18" y="22"/>
                </a:lnTo>
                <a:lnTo>
                  <a:pt x="18" y="8"/>
                </a:lnTo>
                <a:lnTo>
                  <a:pt x="18" y="0"/>
                </a:lnTo>
                <a:lnTo>
                  <a:pt x="26" y="0"/>
                </a:lnTo>
                <a:close/>
                <a:moveTo>
                  <a:pt x="62" y="74"/>
                </a:moveTo>
                <a:lnTo>
                  <a:pt x="62" y="74"/>
                </a:lnTo>
                <a:lnTo>
                  <a:pt x="60" y="80"/>
                </a:lnTo>
                <a:lnTo>
                  <a:pt x="60" y="90"/>
                </a:lnTo>
                <a:lnTo>
                  <a:pt x="98" y="90"/>
                </a:lnTo>
                <a:lnTo>
                  <a:pt x="98" y="84"/>
                </a:lnTo>
                <a:lnTo>
                  <a:pt x="118" y="84"/>
                </a:lnTo>
                <a:lnTo>
                  <a:pt x="118" y="78"/>
                </a:lnTo>
                <a:lnTo>
                  <a:pt x="116" y="72"/>
                </a:lnTo>
                <a:lnTo>
                  <a:pt x="112" y="70"/>
                </a:lnTo>
                <a:lnTo>
                  <a:pt x="108" y="74"/>
                </a:lnTo>
                <a:lnTo>
                  <a:pt x="104" y="78"/>
                </a:lnTo>
                <a:lnTo>
                  <a:pt x="102" y="76"/>
                </a:lnTo>
                <a:lnTo>
                  <a:pt x="98" y="70"/>
                </a:lnTo>
                <a:lnTo>
                  <a:pt x="92" y="72"/>
                </a:lnTo>
                <a:lnTo>
                  <a:pt x="92" y="74"/>
                </a:lnTo>
                <a:lnTo>
                  <a:pt x="86" y="70"/>
                </a:lnTo>
                <a:lnTo>
                  <a:pt x="82" y="70"/>
                </a:lnTo>
                <a:lnTo>
                  <a:pt x="78" y="80"/>
                </a:lnTo>
                <a:lnTo>
                  <a:pt x="74" y="70"/>
                </a:lnTo>
                <a:lnTo>
                  <a:pt x="70" y="70"/>
                </a:lnTo>
                <a:lnTo>
                  <a:pt x="62" y="74"/>
                </a:lnTo>
                <a:close/>
                <a:moveTo>
                  <a:pt x="100" y="60"/>
                </a:moveTo>
                <a:lnTo>
                  <a:pt x="100" y="60"/>
                </a:lnTo>
                <a:lnTo>
                  <a:pt x="110" y="58"/>
                </a:lnTo>
                <a:lnTo>
                  <a:pt x="110" y="66"/>
                </a:lnTo>
                <a:lnTo>
                  <a:pt x="108" y="68"/>
                </a:lnTo>
                <a:lnTo>
                  <a:pt x="114" y="68"/>
                </a:lnTo>
                <a:lnTo>
                  <a:pt x="112" y="62"/>
                </a:lnTo>
                <a:lnTo>
                  <a:pt x="112" y="58"/>
                </a:lnTo>
                <a:lnTo>
                  <a:pt x="110" y="54"/>
                </a:lnTo>
                <a:lnTo>
                  <a:pt x="108" y="52"/>
                </a:lnTo>
                <a:lnTo>
                  <a:pt x="104" y="50"/>
                </a:lnTo>
                <a:lnTo>
                  <a:pt x="102" y="52"/>
                </a:lnTo>
                <a:lnTo>
                  <a:pt x="98" y="54"/>
                </a:lnTo>
                <a:lnTo>
                  <a:pt x="96" y="58"/>
                </a:lnTo>
                <a:lnTo>
                  <a:pt x="96" y="62"/>
                </a:lnTo>
                <a:lnTo>
                  <a:pt x="96" y="68"/>
                </a:lnTo>
                <a:lnTo>
                  <a:pt x="102" y="68"/>
                </a:lnTo>
                <a:lnTo>
                  <a:pt x="100" y="66"/>
                </a:lnTo>
                <a:lnTo>
                  <a:pt x="100" y="60"/>
                </a:lnTo>
                <a:close/>
                <a:moveTo>
                  <a:pt x="72" y="62"/>
                </a:moveTo>
                <a:lnTo>
                  <a:pt x="72" y="62"/>
                </a:lnTo>
                <a:lnTo>
                  <a:pt x="72" y="54"/>
                </a:lnTo>
                <a:lnTo>
                  <a:pt x="74" y="54"/>
                </a:lnTo>
                <a:lnTo>
                  <a:pt x="78" y="54"/>
                </a:lnTo>
                <a:lnTo>
                  <a:pt x="84" y="54"/>
                </a:lnTo>
                <a:lnTo>
                  <a:pt x="86" y="62"/>
                </a:lnTo>
                <a:lnTo>
                  <a:pt x="88" y="60"/>
                </a:lnTo>
                <a:lnTo>
                  <a:pt x="86" y="50"/>
                </a:lnTo>
                <a:lnTo>
                  <a:pt x="84" y="48"/>
                </a:lnTo>
                <a:lnTo>
                  <a:pt x="78" y="46"/>
                </a:lnTo>
                <a:lnTo>
                  <a:pt x="74" y="48"/>
                </a:lnTo>
                <a:lnTo>
                  <a:pt x="70" y="50"/>
                </a:lnTo>
                <a:lnTo>
                  <a:pt x="68" y="54"/>
                </a:lnTo>
                <a:lnTo>
                  <a:pt x="70" y="60"/>
                </a:lnTo>
                <a:lnTo>
                  <a:pt x="72" y="62"/>
                </a:lnTo>
                <a:close/>
                <a:moveTo>
                  <a:pt x="54" y="16"/>
                </a:moveTo>
                <a:lnTo>
                  <a:pt x="54" y="122"/>
                </a:lnTo>
                <a:lnTo>
                  <a:pt x="114" y="122"/>
                </a:lnTo>
                <a:lnTo>
                  <a:pt x="118" y="122"/>
                </a:lnTo>
                <a:lnTo>
                  <a:pt x="122" y="120"/>
                </a:lnTo>
                <a:lnTo>
                  <a:pt x="124" y="116"/>
                </a:lnTo>
                <a:lnTo>
                  <a:pt x="124" y="112"/>
                </a:lnTo>
                <a:lnTo>
                  <a:pt x="124" y="26"/>
                </a:lnTo>
                <a:lnTo>
                  <a:pt x="124" y="22"/>
                </a:lnTo>
                <a:lnTo>
                  <a:pt x="122" y="18"/>
                </a:lnTo>
                <a:lnTo>
                  <a:pt x="118" y="16"/>
                </a:lnTo>
                <a:lnTo>
                  <a:pt x="114" y="16"/>
                </a:lnTo>
                <a:lnTo>
                  <a:pt x="5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4" name="Freeform 133"/>
          <p:cNvSpPr>
            <a:spLocks noEditPoints="1"/>
          </p:cNvSpPr>
          <p:nvPr/>
        </p:nvSpPr>
        <p:spPr bwMode="auto">
          <a:xfrm>
            <a:off x="10117138" y="4459288"/>
            <a:ext cx="346075" cy="484187"/>
          </a:xfrm>
          <a:custGeom>
            <a:avLst/>
            <a:gdLst>
              <a:gd name="T0" fmla="*/ 2147483647 w 126"/>
              <a:gd name="T1" fmla="*/ 2147483647 h 162"/>
              <a:gd name="T2" fmla="*/ 2147483647 w 126"/>
              <a:gd name="T3" fmla="*/ 2147483647 h 162"/>
              <a:gd name="T4" fmla="*/ 2147483647 w 126"/>
              <a:gd name="T5" fmla="*/ 2147483647 h 162"/>
              <a:gd name="T6" fmla="*/ 2147483647 w 126"/>
              <a:gd name="T7" fmla="*/ 2147483647 h 162"/>
              <a:gd name="T8" fmla="*/ 2147483647 w 126"/>
              <a:gd name="T9" fmla="*/ 2147483647 h 162"/>
              <a:gd name="T10" fmla="*/ 2147483647 w 126"/>
              <a:gd name="T11" fmla="*/ 0 h 162"/>
              <a:gd name="T12" fmla="*/ 2147483647 w 126"/>
              <a:gd name="T13" fmla="*/ 0 h 162"/>
              <a:gd name="T14" fmla="*/ 2147483647 w 126"/>
              <a:gd name="T15" fmla="*/ 2147483647 h 162"/>
              <a:gd name="T16" fmla="*/ 2147483647 w 126"/>
              <a:gd name="T17" fmla="*/ 2147483647 h 162"/>
              <a:gd name="T18" fmla="*/ 2147483647 w 126"/>
              <a:gd name="T19" fmla="*/ 2147483647 h 162"/>
              <a:gd name="T20" fmla="*/ 2147483647 w 126"/>
              <a:gd name="T21" fmla="*/ 2147483647 h 162"/>
              <a:gd name="T22" fmla="*/ 2147483647 w 126"/>
              <a:gd name="T23" fmla="*/ 2147483647 h 162"/>
              <a:gd name="T24" fmla="*/ 2147483647 w 126"/>
              <a:gd name="T25" fmla="*/ 2147483647 h 162"/>
              <a:gd name="T26" fmla="*/ 2147483647 w 126"/>
              <a:gd name="T27" fmla="*/ 2147483647 h 162"/>
              <a:gd name="T28" fmla="*/ 2147483647 w 126"/>
              <a:gd name="T29" fmla="*/ 2147483647 h 162"/>
              <a:gd name="T30" fmla="*/ 2147483647 w 126"/>
              <a:gd name="T31" fmla="*/ 2147483647 h 162"/>
              <a:gd name="T32" fmla="*/ 2147483647 w 126"/>
              <a:gd name="T33" fmla="*/ 2147483647 h 162"/>
              <a:gd name="T34" fmla="*/ 2147483647 w 126"/>
              <a:gd name="T35" fmla="*/ 2147483647 h 162"/>
              <a:gd name="T36" fmla="*/ 2147483647 w 126"/>
              <a:gd name="T37" fmla="*/ 2147483647 h 162"/>
              <a:gd name="T38" fmla="*/ 2147483647 w 126"/>
              <a:gd name="T39" fmla="*/ 2147483647 h 162"/>
              <a:gd name="T40" fmla="*/ 2147483647 w 126"/>
              <a:gd name="T41" fmla="*/ 2147483647 h 162"/>
              <a:gd name="T42" fmla="*/ 2147483647 w 126"/>
              <a:gd name="T43" fmla="*/ 0 h 162"/>
              <a:gd name="T44" fmla="*/ 2147483647 w 126"/>
              <a:gd name="T45" fmla="*/ 2147483647 h 162"/>
              <a:gd name="T46" fmla="*/ 2147483647 w 126"/>
              <a:gd name="T47" fmla="*/ 2147483647 h 162"/>
              <a:gd name="T48" fmla="*/ 2147483647 w 126"/>
              <a:gd name="T49" fmla="*/ 2147483647 h 162"/>
              <a:gd name="T50" fmla="*/ 2147483647 w 126"/>
              <a:gd name="T51" fmla="*/ 2147483647 h 162"/>
              <a:gd name="T52" fmla="*/ 2147483647 w 126"/>
              <a:gd name="T53" fmla="*/ 2147483647 h 162"/>
              <a:gd name="T54" fmla="*/ 2147483647 w 126"/>
              <a:gd name="T55" fmla="*/ 2147483647 h 162"/>
              <a:gd name="T56" fmla="*/ 2147483647 w 126"/>
              <a:gd name="T57" fmla="*/ 2147483647 h 162"/>
              <a:gd name="T58" fmla="*/ 2147483647 w 126"/>
              <a:gd name="T59" fmla="*/ 2147483647 h 162"/>
              <a:gd name="T60" fmla="*/ 2147483647 w 126"/>
              <a:gd name="T61" fmla="*/ 2147483647 h 162"/>
              <a:gd name="T62" fmla="*/ 2147483647 w 126"/>
              <a:gd name="T63" fmla="*/ 2147483647 h 162"/>
              <a:gd name="T64" fmla="*/ 2147483647 w 126"/>
              <a:gd name="T65" fmla="*/ 2147483647 h 162"/>
              <a:gd name="T66" fmla="*/ 2147483647 w 126"/>
              <a:gd name="T67" fmla="*/ 2147483647 h 162"/>
              <a:gd name="T68" fmla="*/ 0 w 126"/>
              <a:gd name="T69" fmla="*/ 2147483647 h 162"/>
              <a:gd name="T70" fmla="*/ 2147483647 w 126"/>
              <a:gd name="T71" fmla="*/ 2147483647 h 162"/>
              <a:gd name="T72" fmla="*/ 2147483647 w 126"/>
              <a:gd name="T73" fmla="*/ 2147483647 h 162"/>
              <a:gd name="T74" fmla="*/ 2147483647 w 126"/>
              <a:gd name="T75" fmla="*/ 2147483647 h 162"/>
              <a:gd name="T76" fmla="*/ 2147483647 w 126"/>
              <a:gd name="T77" fmla="*/ 2147483647 h 162"/>
              <a:gd name="T78" fmla="*/ 2147483647 w 126"/>
              <a:gd name="T79" fmla="*/ 2147483647 h 162"/>
              <a:gd name="T80" fmla="*/ 2147483647 w 126"/>
              <a:gd name="T81" fmla="*/ 2147483647 h 162"/>
              <a:gd name="T82" fmla="*/ 2147483647 w 126"/>
              <a:gd name="T83" fmla="*/ 2147483647 h 162"/>
              <a:gd name="T84" fmla="*/ 2147483647 w 126"/>
              <a:gd name="T85" fmla="*/ 2147483647 h 162"/>
              <a:gd name="T86" fmla="*/ 2147483647 w 126"/>
              <a:gd name="T87" fmla="*/ 2147483647 h 162"/>
              <a:gd name="T88" fmla="*/ 2147483647 w 126"/>
              <a:gd name="T89" fmla="*/ 2147483647 h 162"/>
              <a:gd name="T90" fmla="*/ 2147483647 w 126"/>
              <a:gd name="T91" fmla="*/ 2147483647 h 162"/>
              <a:gd name="T92" fmla="*/ 2147483647 w 126"/>
              <a:gd name="T93" fmla="*/ 2147483647 h 162"/>
              <a:gd name="T94" fmla="*/ 2147483647 w 126"/>
              <a:gd name="T95" fmla="*/ 2147483647 h 162"/>
              <a:gd name="T96" fmla="*/ 2147483647 w 126"/>
              <a:gd name="T97" fmla="*/ 2147483647 h 162"/>
              <a:gd name="T98" fmla="*/ 2147483647 w 126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6" h="162">
                <a:moveTo>
                  <a:pt x="94" y="0"/>
                </a:moveTo>
                <a:lnTo>
                  <a:pt x="70" y="44"/>
                </a:lnTo>
                <a:lnTo>
                  <a:pt x="84" y="68"/>
                </a:lnTo>
                <a:lnTo>
                  <a:pt x="86" y="72"/>
                </a:lnTo>
                <a:lnTo>
                  <a:pt x="84" y="74"/>
                </a:lnTo>
                <a:lnTo>
                  <a:pt x="78" y="90"/>
                </a:lnTo>
                <a:lnTo>
                  <a:pt x="80" y="94"/>
                </a:lnTo>
                <a:lnTo>
                  <a:pt x="106" y="50"/>
                </a:lnTo>
                <a:lnTo>
                  <a:pt x="108" y="40"/>
                </a:lnTo>
                <a:lnTo>
                  <a:pt x="110" y="32"/>
                </a:lnTo>
                <a:lnTo>
                  <a:pt x="110" y="26"/>
                </a:lnTo>
                <a:lnTo>
                  <a:pt x="108" y="20"/>
                </a:lnTo>
                <a:lnTo>
                  <a:pt x="102" y="8"/>
                </a:lnTo>
                <a:lnTo>
                  <a:pt x="94" y="0"/>
                </a:lnTo>
                <a:close/>
                <a:moveTo>
                  <a:pt x="36" y="0"/>
                </a:moveTo>
                <a:lnTo>
                  <a:pt x="36" y="0"/>
                </a:lnTo>
                <a:lnTo>
                  <a:pt x="74" y="72"/>
                </a:lnTo>
                <a:lnTo>
                  <a:pt x="68" y="90"/>
                </a:lnTo>
                <a:lnTo>
                  <a:pt x="76" y="106"/>
                </a:lnTo>
                <a:lnTo>
                  <a:pt x="78" y="102"/>
                </a:lnTo>
                <a:lnTo>
                  <a:pt x="84" y="98"/>
                </a:lnTo>
                <a:lnTo>
                  <a:pt x="88" y="96"/>
                </a:lnTo>
                <a:lnTo>
                  <a:pt x="94" y="96"/>
                </a:lnTo>
                <a:lnTo>
                  <a:pt x="100" y="98"/>
                </a:lnTo>
                <a:lnTo>
                  <a:pt x="104" y="100"/>
                </a:lnTo>
                <a:lnTo>
                  <a:pt x="114" y="106"/>
                </a:lnTo>
                <a:lnTo>
                  <a:pt x="122" y="116"/>
                </a:lnTo>
                <a:lnTo>
                  <a:pt x="126" y="128"/>
                </a:lnTo>
                <a:lnTo>
                  <a:pt x="126" y="140"/>
                </a:lnTo>
                <a:lnTo>
                  <a:pt x="126" y="144"/>
                </a:lnTo>
                <a:lnTo>
                  <a:pt x="122" y="150"/>
                </a:lnTo>
                <a:lnTo>
                  <a:pt x="120" y="154"/>
                </a:lnTo>
                <a:lnTo>
                  <a:pt x="114" y="158"/>
                </a:lnTo>
                <a:lnTo>
                  <a:pt x="110" y="160"/>
                </a:lnTo>
                <a:lnTo>
                  <a:pt x="104" y="160"/>
                </a:lnTo>
                <a:lnTo>
                  <a:pt x="98" y="160"/>
                </a:lnTo>
                <a:lnTo>
                  <a:pt x="92" y="158"/>
                </a:lnTo>
                <a:lnTo>
                  <a:pt x="86" y="152"/>
                </a:lnTo>
                <a:lnTo>
                  <a:pt x="78" y="144"/>
                </a:lnTo>
                <a:lnTo>
                  <a:pt x="78" y="142"/>
                </a:lnTo>
                <a:lnTo>
                  <a:pt x="76" y="140"/>
                </a:lnTo>
                <a:lnTo>
                  <a:pt x="24" y="50"/>
                </a:lnTo>
                <a:lnTo>
                  <a:pt x="22" y="40"/>
                </a:lnTo>
                <a:lnTo>
                  <a:pt x="20" y="32"/>
                </a:lnTo>
                <a:lnTo>
                  <a:pt x="20" y="26"/>
                </a:lnTo>
                <a:lnTo>
                  <a:pt x="22" y="20"/>
                </a:lnTo>
                <a:lnTo>
                  <a:pt x="28" y="8"/>
                </a:lnTo>
                <a:lnTo>
                  <a:pt x="36" y="0"/>
                </a:lnTo>
                <a:close/>
                <a:moveTo>
                  <a:pt x="98" y="112"/>
                </a:move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8" y="114"/>
                </a:lnTo>
                <a:lnTo>
                  <a:pt x="86" y="120"/>
                </a:lnTo>
                <a:lnTo>
                  <a:pt x="88" y="126"/>
                </a:lnTo>
                <a:lnTo>
                  <a:pt x="90" y="134"/>
                </a:lnTo>
                <a:lnTo>
                  <a:pt x="94" y="140"/>
                </a:lnTo>
                <a:lnTo>
                  <a:pt x="100" y="144"/>
                </a:lnTo>
                <a:lnTo>
                  <a:pt x="104" y="144"/>
                </a:lnTo>
                <a:lnTo>
                  <a:pt x="108" y="144"/>
                </a:lnTo>
                <a:lnTo>
                  <a:pt x="110" y="142"/>
                </a:lnTo>
                <a:lnTo>
                  <a:pt x="112" y="138"/>
                </a:lnTo>
                <a:lnTo>
                  <a:pt x="110" y="130"/>
                </a:lnTo>
                <a:lnTo>
                  <a:pt x="108" y="124"/>
                </a:lnTo>
                <a:lnTo>
                  <a:pt x="104" y="118"/>
                </a:lnTo>
                <a:lnTo>
                  <a:pt x="98" y="112"/>
                </a:lnTo>
                <a:close/>
                <a:moveTo>
                  <a:pt x="44" y="100"/>
                </a:moveTo>
                <a:lnTo>
                  <a:pt x="42" y="100"/>
                </a:lnTo>
                <a:lnTo>
                  <a:pt x="38" y="98"/>
                </a:lnTo>
                <a:lnTo>
                  <a:pt x="32" y="98"/>
                </a:lnTo>
                <a:lnTo>
                  <a:pt x="26" y="98"/>
                </a:lnTo>
                <a:lnTo>
                  <a:pt x="22" y="100"/>
                </a:lnTo>
                <a:lnTo>
                  <a:pt x="12" y="108"/>
                </a:lnTo>
                <a:lnTo>
                  <a:pt x="4" y="118"/>
                </a:lnTo>
                <a:lnTo>
                  <a:pt x="0" y="130"/>
                </a:lnTo>
                <a:lnTo>
                  <a:pt x="0" y="140"/>
                </a:lnTo>
                <a:lnTo>
                  <a:pt x="0" y="146"/>
                </a:lnTo>
                <a:lnTo>
                  <a:pt x="4" y="152"/>
                </a:lnTo>
                <a:lnTo>
                  <a:pt x="6" y="156"/>
                </a:lnTo>
                <a:lnTo>
                  <a:pt x="12" y="160"/>
                </a:lnTo>
                <a:lnTo>
                  <a:pt x="16" y="162"/>
                </a:lnTo>
                <a:lnTo>
                  <a:pt x="22" y="162"/>
                </a:lnTo>
                <a:lnTo>
                  <a:pt x="28" y="160"/>
                </a:lnTo>
                <a:lnTo>
                  <a:pt x="34" y="158"/>
                </a:lnTo>
                <a:lnTo>
                  <a:pt x="40" y="154"/>
                </a:lnTo>
                <a:lnTo>
                  <a:pt x="48" y="146"/>
                </a:lnTo>
                <a:lnTo>
                  <a:pt x="48" y="144"/>
                </a:lnTo>
                <a:lnTo>
                  <a:pt x="50" y="142"/>
                </a:lnTo>
                <a:lnTo>
                  <a:pt x="58" y="126"/>
                </a:lnTo>
                <a:lnTo>
                  <a:pt x="44" y="100"/>
                </a:lnTo>
                <a:close/>
                <a:moveTo>
                  <a:pt x="28" y="114"/>
                </a:moveTo>
                <a:lnTo>
                  <a:pt x="28" y="114"/>
                </a:lnTo>
                <a:lnTo>
                  <a:pt x="22" y="118"/>
                </a:lnTo>
                <a:lnTo>
                  <a:pt x="18" y="124"/>
                </a:lnTo>
                <a:lnTo>
                  <a:pt x="16" y="132"/>
                </a:lnTo>
                <a:lnTo>
                  <a:pt x="14" y="138"/>
                </a:lnTo>
                <a:lnTo>
                  <a:pt x="16" y="144"/>
                </a:lnTo>
                <a:lnTo>
                  <a:pt x="18" y="146"/>
                </a:lnTo>
                <a:lnTo>
                  <a:pt x="22" y="146"/>
                </a:lnTo>
                <a:lnTo>
                  <a:pt x="26" y="144"/>
                </a:lnTo>
                <a:lnTo>
                  <a:pt x="32" y="140"/>
                </a:lnTo>
                <a:lnTo>
                  <a:pt x="36" y="134"/>
                </a:lnTo>
                <a:lnTo>
                  <a:pt x="38" y="128"/>
                </a:lnTo>
                <a:lnTo>
                  <a:pt x="40" y="120"/>
                </a:lnTo>
                <a:lnTo>
                  <a:pt x="38" y="116"/>
                </a:lnTo>
                <a:lnTo>
                  <a:pt x="36" y="114"/>
                </a:lnTo>
                <a:lnTo>
                  <a:pt x="32" y="114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5" name="Freeform 134"/>
          <p:cNvSpPr>
            <a:spLocks noEditPoints="1"/>
          </p:cNvSpPr>
          <p:nvPr/>
        </p:nvSpPr>
        <p:spPr bwMode="auto">
          <a:xfrm>
            <a:off x="10958513" y="4459288"/>
            <a:ext cx="290512" cy="484187"/>
          </a:xfrm>
          <a:custGeom>
            <a:avLst/>
            <a:gdLst>
              <a:gd name="T0" fmla="*/ 2147483647 w 106"/>
              <a:gd name="T1" fmla="*/ 2147483647 h 162"/>
              <a:gd name="T2" fmla="*/ 2147483647 w 106"/>
              <a:gd name="T3" fmla="*/ 2147483647 h 162"/>
              <a:gd name="T4" fmla="*/ 2147483647 w 106"/>
              <a:gd name="T5" fmla="*/ 2147483647 h 162"/>
              <a:gd name="T6" fmla="*/ 2147483647 w 106"/>
              <a:gd name="T7" fmla="*/ 2147483647 h 162"/>
              <a:gd name="T8" fmla="*/ 2147483647 w 106"/>
              <a:gd name="T9" fmla="*/ 2147483647 h 162"/>
              <a:gd name="T10" fmla="*/ 2147483647 w 106"/>
              <a:gd name="T11" fmla="*/ 2147483647 h 162"/>
              <a:gd name="T12" fmla="*/ 2147483647 w 106"/>
              <a:gd name="T13" fmla="*/ 2147483647 h 162"/>
              <a:gd name="T14" fmla="*/ 2147483647 w 106"/>
              <a:gd name="T15" fmla="*/ 2147483647 h 162"/>
              <a:gd name="T16" fmla="*/ 2147483647 w 106"/>
              <a:gd name="T17" fmla="*/ 2147483647 h 162"/>
              <a:gd name="T18" fmla="*/ 2147483647 w 106"/>
              <a:gd name="T19" fmla="*/ 2147483647 h 162"/>
              <a:gd name="T20" fmla="*/ 2147483647 w 106"/>
              <a:gd name="T21" fmla="*/ 2147483647 h 162"/>
              <a:gd name="T22" fmla="*/ 2147483647 w 106"/>
              <a:gd name="T23" fmla="*/ 2147483647 h 162"/>
              <a:gd name="T24" fmla="*/ 2147483647 w 106"/>
              <a:gd name="T25" fmla="*/ 2147483647 h 162"/>
              <a:gd name="T26" fmla="*/ 2147483647 w 106"/>
              <a:gd name="T27" fmla="*/ 2147483647 h 162"/>
              <a:gd name="T28" fmla="*/ 2147483647 w 106"/>
              <a:gd name="T29" fmla="*/ 2147483647 h 162"/>
              <a:gd name="T30" fmla="*/ 2147483647 w 106"/>
              <a:gd name="T31" fmla="*/ 2147483647 h 162"/>
              <a:gd name="T32" fmla="*/ 2147483647 w 106"/>
              <a:gd name="T33" fmla="*/ 2147483647 h 162"/>
              <a:gd name="T34" fmla="*/ 2147483647 w 106"/>
              <a:gd name="T35" fmla="*/ 2147483647 h 162"/>
              <a:gd name="T36" fmla="*/ 2147483647 w 106"/>
              <a:gd name="T37" fmla="*/ 2147483647 h 162"/>
              <a:gd name="T38" fmla="*/ 2147483647 w 106"/>
              <a:gd name="T39" fmla="*/ 2147483647 h 162"/>
              <a:gd name="T40" fmla="*/ 2147483647 w 106"/>
              <a:gd name="T41" fmla="*/ 2147483647 h 162"/>
              <a:gd name="T42" fmla="*/ 2147483647 w 106"/>
              <a:gd name="T43" fmla="*/ 2147483647 h 162"/>
              <a:gd name="T44" fmla="*/ 2147483647 w 106"/>
              <a:gd name="T45" fmla="*/ 2147483647 h 162"/>
              <a:gd name="T46" fmla="*/ 2147483647 w 106"/>
              <a:gd name="T47" fmla="*/ 2147483647 h 162"/>
              <a:gd name="T48" fmla="*/ 2147483647 w 106"/>
              <a:gd name="T49" fmla="*/ 2147483647 h 162"/>
              <a:gd name="T50" fmla="*/ 2147483647 w 106"/>
              <a:gd name="T51" fmla="*/ 2147483647 h 162"/>
              <a:gd name="T52" fmla="*/ 2147483647 w 106"/>
              <a:gd name="T53" fmla="*/ 2147483647 h 162"/>
              <a:gd name="T54" fmla="*/ 2147483647 w 106"/>
              <a:gd name="T55" fmla="*/ 2147483647 h 162"/>
              <a:gd name="T56" fmla="*/ 2147483647 w 106"/>
              <a:gd name="T57" fmla="*/ 2147483647 h 162"/>
              <a:gd name="T58" fmla="*/ 2147483647 w 106"/>
              <a:gd name="T59" fmla="*/ 2147483647 h 162"/>
              <a:gd name="T60" fmla="*/ 2147483647 w 106"/>
              <a:gd name="T61" fmla="*/ 2147483647 h 162"/>
              <a:gd name="T62" fmla="*/ 2147483647 w 106"/>
              <a:gd name="T63" fmla="*/ 2147483647 h 162"/>
              <a:gd name="T64" fmla="*/ 2147483647 w 106"/>
              <a:gd name="T65" fmla="*/ 2147483647 h 162"/>
              <a:gd name="T66" fmla="*/ 2147483647 w 106"/>
              <a:gd name="T67" fmla="*/ 2147483647 h 162"/>
              <a:gd name="T68" fmla="*/ 2147483647 w 106"/>
              <a:gd name="T69" fmla="*/ 2147483647 h 162"/>
              <a:gd name="T70" fmla="*/ 2147483647 w 106"/>
              <a:gd name="T71" fmla="*/ 2147483647 h 162"/>
              <a:gd name="T72" fmla="*/ 2147483647 w 106"/>
              <a:gd name="T73" fmla="*/ 2147483647 h 162"/>
              <a:gd name="T74" fmla="*/ 2147483647 w 106"/>
              <a:gd name="T75" fmla="*/ 2147483647 h 162"/>
              <a:gd name="T76" fmla="*/ 2147483647 w 106"/>
              <a:gd name="T77" fmla="*/ 2147483647 h 162"/>
              <a:gd name="T78" fmla="*/ 2147483647 w 106"/>
              <a:gd name="T79" fmla="*/ 2147483647 h 162"/>
              <a:gd name="T80" fmla="*/ 2147483647 w 106"/>
              <a:gd name="T81" fmla="*/ 2147483647 h 162"/>
              <a:gd name="T82" fmla="*/ 2147483647 w 106"/>
              <a:gd name="T83" fmla="*/ 2147483647 h 162"/>
              <a:gd name="T84" fmla="*/ 2147483647 w 106"/>
              <a:gd name="T85" fmla="*/ 2147483647 h 162"/>
              <a:gd name="T86" fmla="*/ 2147483647 w 106"/>
              <a:gd name="T87" fmla="*/ 2147483647 h 162"/>
              <a:gd name="T88" fmla="*/ 2147483647 w 106"/>
              <a:gd name="T89" fmla="*/ 2147483647 h 162"/>
              <a:gd name="T90" fmla="*/ 2147483647 w 106"/>
              <a:gd name="T91" fmla="*/ 0 h 162"/>
              <a:gd name="T92" fmla="*/ 2147483647 w 106"/>
              <a:gd name="T93" fmla="*/ 2147483647 h 162"/>
              <a:gd name="T94" fmla="*/ 2147483647 w 106"/>
              <a:gd name="T95" fmla="*/ 2147483647 h 162"/>
              <a:gd name="T96" fmla="*/ 2147483647 w 106"/>
              <a:gd name="T97" fmla="*/ 2147483647 h 162"/>
              <a:gd name="T98" fmla="*/ 2147483647 w 106"/>
              <a:gd name="T99" fmla="*/ 2147483647 h 162"/>
              <a:gd name="T100" fmla="*/ 2147483647 w 106"/>
              <a:gd name="T101" fmla="*/ 2147483647 h 162"/>
              <a:gd name="T102" fmla="*/ 2147483647 w 106"/>
              <a:gd name="T103" fmla="*/ 2147483647 h 162"/>
              <a:gd name="T104" fmla="*/ 2147483647 w 106"/>
              <a:gd name="T105" fmla="*/ 214748364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2">
                <a:moveTo>
                  <a:pt x="22" y="116"/>
                </a:moveTo>
                <a:lnTo>
                  <a:pt x="86" y="116"/>
                </a:lnTo>
                <a:lnTo>
                  <a:pt x="78" y="152"/>
                </a:lnTo>
                <a:lnTo>
                  <a:pt x="66" y="152"/>
                </a:lnTo>
                <a:lnTo>
                  <a:pt x="64" y="156"/>
                </a:lnTo>
                <a:lnTo>
                  <a:pt x="62" y="158"/>
                </a:lnTo>
                <a:lnTo>
                  <a:pt x="58" y="160"/>
                </a:lnTo>
                <a:lnTo>
                  <a:pt x="54" y="162"/>
                </a:lnTo>
                <a:lnTo>
                  <a:pt x="50" y="160"/>
                </a:lnTo>
                <a:lnTo>
                  <a:pt x="46" y="158"/>
                </a:lnTo>
                <a:lnTo>
                  <a:pt x="44" y="156"/>
                </a:lnTo>
                <a:lnTo>
                  <a:pt x="42" y="152"/>
                </a:lnTo>
                <a:lnTo>
                  <a:pt x="30" y="152"/>
                </a:lnTo>
                <a:lnTo>
                  <a:pt x="22" y="116"/>
                </a:lnTo>
                <a:close/>
                <a:moveTo>
                  <a:pt x="76" y="44"/>
                </a:moveTo>
                <a:lnTo>
                  <a:pt x="78" y="54"/>
                </a:lnTo>
                <a:lnTo>
                  <a:pt x="76" y="56"/>
                </a:lnTo>
                <a:lnTo>
                  <a:pt x="78" y="58"/>
                </a:lnTo>
                <a:lnTo>
                  <a:pt x="78" y="62"/>
                </a:lnTo>
                <a:lnTo>
                  <a:pt x="74" y="64"/>
                </a:lnTo>
                <a:lnTo>
                  <a:pt x="76" y="66"/>
                </a:lnTo>
                <a:lnTo>
                  <a:pt x="76" y="70"/>
                </a:lnTo>
                <a:lnTo>
                  <a:pt x="74" y="72"/>
                </a:lnTo>
                <a:lnTo>
                  <a:pt x="76" y="74"/>
                </a:lnTo>
                <a:lnTo>
                  <a:pt x="74" y="80"/>
                </a:lnTo>
                <a:lnTo>
                  <a:pt x="70" y="82"/>
                </a:lnTo>
                <a:lnTo>
                  <a:pt x="42" y="74"/>
                </a:lnTo>
                <a:lnTo>
                  <a:pt x="32" y="74"/>
                </a:lnTo>
                <a:lnTo>
                  <a:pt x="30" y="48"/>
                </a:lnTo>
                <a:lnTo>
                  <a:pt x="40" y="48"/>
                </a:lnTo>
                <a:lnTo>
                  <a:pt x="62" y="24"/>
                </a:lnTo>
                <a:lnTo>
                  <a:pt x="66" y="26"/>
                </a:lnTo>
                <a:lnTo>
                  <a:pt x="68" y="30"/>
                </a:lnTo>
                <a:lnTo>
                  <a:pt x="68" y="32"/>
                </a:lnTo>
                <a:lnTo>
                  <a:pt x="66" y="36"/>
                </a:lnTo>
                <a:lnTo>
                  <a:pt x="62" y="40"/>
                </a:lnTo>
                <a:lnTo>
                  <a:pt x="56" y="46"/>
                </a:lnTo>
                <a:lnTo>
                  <a:pt x="76" y="44"/>
                </a:lnTo>
                <a:close/>
                <a:moveTo>
                  <a:pt x="20" y="106"/>
                </a:moveTo>
                <a:lnTo>
                  <a:pt x="36" y="106"/>
                </a:lnTo>
                <a:lnTo>
                  <a:pt x="32" y="88"/>
                </a:lnTo>
                <a:lnTo>
                  <a:pt x="24" y="72"/>
                </a:lnTo>
                <a:lnTo>
                  <a:pt x="18" y="56"/>
                </a:lnTo>
                <a:lnTo>
                  <a:pt x="16" y="50"/>
                </a:lnTo>
                <a:lnTo>
                  <a:pt x="16" y="44"/>
                </a:lnTo>
                <a:lnTo>
                  <a:pt x="18" y="36"/>
                </a:lnTo>
                <a:lnTo>
                  <a:pt x="22" y="30"/>
                </a:lnTo>
                <a:lnTo>
                  <a:pt x="28" y="24"/>
                </a:lnTo>
                <a:lnTo>
                  <a:pt x="34" y="20"/>
                </a:lnTo>
                <a:lnTo>
                  <a:pt x="44" y="16"/>
                </a:lnTo>
                <a:lnTo>
                  <a:pt x="54" y="16"/>
                </a:lnTo>
                <a:lnTo>
                  <a:pt x="64" y="18"/>
                </a:lnTo>
                <a:lnTo>
                  <a:pt x="74" y="20"/>
                </a:lnTo>
                <a:lnTo>
                  <a:pt x="80" y="24"/>
                </a:lnTo>
                <a:lnTo>
                  <a:pt x="86" y="30"/>
                </a:lnTo>
                <a:lnTo>
                  <a:pt x="90" y="36"/>
                </a:lnTo>
                <a:lnTo>
                  <a:pt x="92" y="44"/>
                </a:lnTo>
                <a:lnTo>
                  <a:pt x="92" y="50"/>
                </a:lnTo>
                <a:lnTo>
                  <a:pt x="90" y="56"/>
                </a:lnTo>
                <a:lnTo>
                  <a:pt x="84" y="72"/>
                </a:lnTo>
                <a:lnTo>
                  <a:pt x="76" y="88"/>
                </a:lnTo>
                <a:lnTo>
                  <a:pt x="72" y="106"/>
                </a:lnTo>
                <a:lnTo>
                  <a:pt x="86" y="106"/>
                </a:lnTo>
                <a:lnTo>
                  <a:pt x="90" y="92"/>
                </a:lnTo>
                <a:lnTo>
                  <a:pt x="96" y="78"/>
                </a:lnTo>
                <a:lnTo>
                  <a:pt x="104" y="60"/>
                </a:lnTo>
                <a:lnTo>
                  <a:pt x="106" y="50"/>
                </a:lnTo>
                <a:lnTo>
                  <a:pt x="106" y="40"/>
                </a:lnTo>
                <a:lnTo>
                  <a:pt x="104" y="30"/>
                </a:lnTo>
                <a:lnTo>
                  <a:pt x="98" y="20"/>
                </a:lnTo>
                <a:lnTo>
                  <a:pt x="90" y="14"/>
                </a:lnTo>
                <a:lnTo>
                  <a:pt x="82" y="8"/>
                </a:lnTo>
                <a:lnTo>
                  <a:pt x="68" y="2"/>
                </a:lnTo>
                <a:lnTo>
                  <a:pt x="54" y="0"/>
                </a:lnTo>
                <a:lnTo>
                  <a:pt x="40" y="2"/>
                </a:lnTo>
                <a:lnTo>
                  <a:pt x="28" y="6"/>
                </a:lnTo>
                <a:lnTo>
                  <a:pt x="18" y="12"/>
                </a:lnTo>
                <a:lnTo>
                  <a:pt x="10" y="20"/>
                </a:lnTo>
                <a:lnTo>
                  <a:pt x="4" y="28"/>
                </a:lnTo>
                <a:lnTo>
                  <a:pt x="2" y="40"/>
                </a:lnTo>
                <a:lnTo>
                  <a:pt x="0" y="50"/>
                </a:lnTo>
                <a:lnTo>
                  <a:pt x="2" y="60"/>
                </a:lnTo>
                <a:lnTo>
                  <a:pt x="10" y="78"/>
                </a:lnTo>
                <a:lnTo>
                  <a:pt x="16" y="92"/>
                </a:lnTo>
                <a:lnTo>
                  <a:pt x="20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6" name="Freeform 135"/>
          <p:cNvSpPr>
            <a:spLocks noEditPoints="1"/>
          </p:cNvSpPr>
          <p:nvPr/>
        </p:nvSpPr>
        <p:spPr bwMode="auto">
          <a:xfrm>
            <a:off x="7793038" y="1112838"/>
            <a:ext cx="346075" cy="479425"/>
          </a:xfrm>
          <a:custGeom>
            <a:avLst/>
            <a:gdLst>
              <a:gd name="T0" fmla="*/ 2147483647 w 126"/>
              <a:gd name="T1" fmla="*/ 2147483647 h 160"/>
              <a:gd name="T2" fmla="*/ 2147483647 w 126"/>
              <a:gd name="T3" fmla="*/ 2147483647 h 160"/>
              <a:gd name="T4" fmla="*/ 2147483647 w 126"/>
              <a:gd name="T5" fmla="*/ 2147483647 h 160"/>
              <a:gd name="T6" fmla="*/ 2147483647 w 126"/>
              <a:gd name="T7" fmla="*/ 2147483647 h 160"/>
              <a:gd name="T8" fmla="*/ 2147483647 w 126"/>
              <a:gd name="T9" fmla="*/ 2147483647 h 160"/>
              <a:gd name="T10" fmla="*/ 2147483647 w 126"/>
              <a:gd name="T11" fmla="*/ 2147483647 h 160"/>
              <a:gd name="T12" fmla="*/ 2147483647 w 126"/>
              <a:gd name="T13" fmla="*/ 2147483647 h 160"/>
              <a:gd name="T14" fmla="*/ 2147483647 w 126"/>
              <a:gd name="T15" fmla="*/ 2147483647 h 160"/>
              <a:gd name="T16" fmla="*/ 2147483647 w 126"/>
              <a:gd name="T17" fmla="*/ 2147483647 h 160"/>
              <a:gd name="T18" fmla="*/ 2147483647 w 126"/>
              <a:gd name="T19" fmla="*/ 2147483647 h 160"/>
              <a:gd name="T20" fmla="*/ 2147483647 w 126"/>
              <a:gd name="T21" fmla="*/ 2147483647 h 160"/>
              <a:gd name="T22" fmla="*/ 2147483647 w 126"/>
              <a:gd name="T23" fmla="*/ 2147483647 h 160"/>
              <a:gd name="T24" fmla="*/ 2147483647 w 126"/>
              <a:gd name="T25" fmla="*/ 2147483647 h 160"/>
              <a:gd name="T26" fmla="*/ 2147483647 w 126"/>
              <a:gd name="T27" fmla="*/ 2147483647 h 160"/>
              <a:gd name="T28" fmla="*/ 2147483647 w 126"/>
              <a:gd name="T29" fmla="*/ 2147483647 h 160"/>
              <a:gd name="T30" fmla="*/ 2147483647 w 126"/>
              <a:gd name="T31" fmla="*/ 2147483647 h 160"/>
              <a:gd name="T32" fmla="*/ 2147483647 w 126"/>
              <a:gd name="T33" fmla="*/ 2147483647 h 160"/>
              <a:gd name="T34" fmla="*/ 2147483647 w 126"/>
              <a:gd name="T35" fmla="*/ 2147483647 h 160"/>
              <a:gd name="T36" fmla="*/ 2147483647 w 126"/>
              <a:gd name="T37" fmla="*/ 2147483647 h 160"/>
              <a:gd name="T38" fmla="*/ 2147483647 w 126"/>
              <a:gd name="T39" fmla="*/ 2147483647 h 160"/>
              <a:gd name="T40" fmla="*/ 2147483647 w 126"/>
              <a:gd name="T41" fmla="*/ 2147483647 h 160"/>
              <a:gd name="T42" fmla="*/ 2147483647 w 126"/>
              <a:gd name="T43" fmla="*/ 2147483647 h 160"/>
              <a:gd name="T44" fmla="*/ 2147483647 w 126"/>
              <a:gd name="T45" fmla="*/ 2147483647 h 160"/>
              <a:gd name="T46" fmla="*/ 2147483647 w 126"/>
              <a:gd name="T47" fmla="*/ 2147483647 h 160"/>
              <a:gd name="T48" fmla="*/ 2147483647 w 126"/>
              <a:gd name="T49" fmla="*/ 2147483647 h 160"/>
              <a:gd name="T50" fmla="*/ 2147483647 w 126"/>
              <a:gd name="T51" fmla="*/ 2147483647 h 160"/>
              <a:gd name="T52" fmla="*/ 2147483647 w 126"/>
              <a:gd name="T53" fmla="*/ 2147483647 h 160"/>
              <a:gd name="T54" fmla="*/ 2147483647 w 126"/>
              <a:gd name="T55" fmla="*/ 2147483647 h 160"/>
              <a:gd name="T56" fmla="*/ 2147483647 w 126"/>
              <a:gd name="T57" fmla="*/ 2147483647 h 160"/>
              <a:gd name="T58" fmla="*/ 2147483647 w 126"/>
              <a:gd name="T59" fmla="*/ 2147483647 h 160"/>
              <a:gd name="T60" fmla="*/ 2147483647 w 126"/>
              <a:gd name="T61" fmla="*/ 2147483647 h 160"/>
              <a:gd name="T62" fmla="*/ 2147483647 w 126"/>
              <a:gd name="T63" fmla="*/ 2147483647 h 160"/>
              <a:gd name="T64" fmla="*/ 2147483647 w 126"/>
              <a:gd name="T65" fmla="*/ 2147483647 h 160"/>
              <a:gd name="T66" fmla="*/ 2147483647 w 126"/>
              <a:gd name="T67" fmla="*/ 2147483647 h 160"/>
              <a:gd name="T68" fmla="*/ 2147483647 w 126"/>
              <a:gd name="T69" fmla="*/ 2147483647 h 160"/>
              <a:gd name="T70" fmla="*/ 2147483647 w 126"/>
              <a:gd name="T71" fmla="*/ 2147483647 h 160"/>
              <a:gd name="T72" fmla="*/ 2147483647 w 126"/>
              <a:gd name="T73" fmla="*/ 2147483647 h 160"/>
              <a:gd name="T74" fmla="*/ 2147483647 w 126"/>
              <a:gd name="T75" fmla="*/ 0 h 160"/>
              <a:gd name="T76" fmla="*/ 2147483647 w 126"/>
              <a:gd name="T77" fmla="*/ 0 h 160"/>
              <a:gd name="T78" fmla="*/ 2147483647 w 126"/>
              <a:gd name="T79" fmla="*/ 2147483647 h 160"/>
              <a:gd name="T80" fmla="*/ 2147483647 w 126"/>
              <a:gd name="T81" fmla="*/ 2147483647 h 160"/>
              <a:gd name="T82" fmla="*/ 2147483647 w 126"/>
              <a:gd name="T83" fmla="*/ 2147483647 h 160"/>
              <a:gd name="T84" fmla="*/ 2147483647 w 126"/>
              <a:gd name="T85" fmla="*/ 2147483647 h 160"/>
              <a:gd name="T86" fmla="*/ 2147483647 w 126"/>
              <a:gd name="T87" fmla="*/ 2147483647 h 160"/>
              <a:gd name="T88" fmla="*/ 2147483647 w 126"/>
              <a:gd name="T89" fmla="*/ 2147483647 h 160"/>
              <a:gd name="T90" fmla="*/ 2147483647 w 126"/>
              <a:gd name="T91" fmla="*/ 2147483647 h 160"/>
              <a:gd name="T92" fmla="*/ 2147483647 w 126"/>
              <a:gd name="T93" fmla="*/ 2147483647 h 160"/>
              <a:gd name="T94" fmla="*/ 0 w 126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26" h="160">
                <a:moveTo>
                  <a:pt x="12" y="64"/>
                </a:moveTo>
                <a:lnTo>
                  <a:pt x="114" y="64"/>
                </a:lnTo>
                <a:lnTo>
                  <a:pt x="114" y="60"/>
                </a:lnTo>
                <a:lnTo>
                  <a:pt x="120" y="60"/>
                </a:lnTo>
                <a:lnTo>
                  <a:pt x="118" y="50"/>
                </a:lnTo>
                <a:lnTo>
                  <a:pt x="116" y="40"/>
                </a:lnTo>
                <a:lnTo>
                  <a:pt x="110" y="30"/>
                </a:lnTo>
                <a:lnTo>
                  <a:pt x="102" y="22"/>
                </a:lnTo>
                <a:lnTo>
                  <a:pt x="94" y="16"/>
                </a:lnTo>
                <a:lnTo>
                  <a:pt x="86" y="12"/>
                </a:lnTo>
                <a:lnTo>
                  <a:pt x="74" y="8"/>
                </a:lnTo>
                <a:lnTo>
                  <a:pt x="64" y="6"/>
                </a:lnTo>
                <a:lnTo>
                  <a:pt x="52" y="8"/>
                </a:lnTo>
                <a:lnTo>
                  <a:pt x="42" y="12"/>
                </a:lnTo>
                <a:lnTo>
                  <a:pt x="32" y="16"/>
                </a:lnTo>
                <a:lnTo>
                  <a:pt x="24" y="22"/>
                </a:lnTo>
                <a:lnTo>
                  <a:pt x="18" y="30"/>
                </a:lnTo>
                <a:lnTo>
                  <a:pt x="12" y="40"/>
                </a:lnTo>
                <a:lnTo>
                  <a:pt x="8" y="50"/>
                </a:lnTo>
                <a:lnTo>
                  <a:pt x="6" y="60"/>
                </a:lnTo>
                <a:lnTo>
                  <a:pt x="12" y="60"/>
                </a:lnTo>
                <a:lnTo>
                  <a:pt x="12" y="64"/>
                </a:lnTo>
                <a:close/>
                <a:moveTo>
                  <a:pt x="12" y="68"/>
                </a:moveTo>
                <a:lnTo>
                  <a:pt x="114" y="68"/>
                </a:lnTo>
                <a:lnTo>
                  <a:pt x="114" y="72"/>
                </a:lnTo>
                <a:lnTo>
                  <a:pt x="114" y="76"/>
                </a:lnTo>
                <a:lnTo>
                  <a:pt x="110" y="80"/>
                </a:lnTo>
                <a:lnTo>
                  <a:pt x="106" y="80"/>
                </a:lnTo>
                <a:lnTo>
                  <a:pt x="102" y="76"/>
                </a:lnTo>
                <a:lnTo>
                  <a:pt x="96" y="76"/>
                </a:lnTo>
                <a:lnTo>
                  <a:pt x="94" y="76"/>
                </a:lnTo>
                <a:lnTo>
                  <a:pt x="94" y="78"/>
                </a:lnTo>
                <a:lnTo>
                  <a:pt x="92" y="90"/>
                </a:lnTo>
                <a:lnTo>
                  <a:pt x="90" y="108"/>
                </a:lnTo>
                <a:lnTo>
                  <a:pt x="90" y="126"/>
                </a:lnTo>
                <a:lnTo>
                  <a:pt x="88" y="130"/>
                </a:lnTo>
                <a:lnTo>
                  <a:pt x="84" y="130"/>
                </a:lnTo>
                <a:lnTo>
                  <a:pt x="82" y="128"/>
                </a:lnTo>
                <a:lnTo>
                  <a:pt x="82" y="122"/>
                </a:lnTo>
                <a:lnTo>
                  <a:pt x="80" y="104"/>
                </a:lnTo>
                <a:lnTo>
                  <a:pt x="78" y="88"/>
                </a:lnTo>
                <a:lnTo>
                  <a:pt x="76" y="82"/>
                </a:lnTo>
                <a:lnTo>
                  <a:pt x="74" y="80"/>
                </a:lnTo>
                <a:lnTo>
                  <a:pt x="70" y="80"/>
                </a:lnTo>
                <a:lnTo>
                  <a:pt x="68" y="82"/>
                </a:lnTo>
                <a:lnTo>
                  <a:pt x="62" y="92"/>
                </a:lnTo>
                <a:lnTo>
                  <a:pt x="60" y="96"/>
                </a:lnTo>
                <a:lnTo>
                  <a:pt x="56" y="100"/>
                </a:lnTo>
                <a:lnTo>
                  <a:pt x="52" y="102"/>
                </a:lnTo>
                <a:lnTo>
                  <a:pt x="46" y="104"/>
                </a:lnTo>
                <a:lnTo>
                  <a:pt x="40" y="102"/>
                </a:lnTo>
                <a:lnTo>
                  <a:pt x="34" y="96"/>
                </a:lnTo>
                <a:lnTo>
                  <a:pt x="24" y="84"/>
                </a:lnTo>
                <a:lnTo>
                  <a:pt x="16" y="74"/>
                </a:lnTo>
                <a:lnTo>
                  <a:pt x="12" y="68"/>
                </a:lnTo>
                <a:close/>
                <a:moveTo>
                  <a:pt x="4" y="60"/>
                </a:moveTo>
                <a:lnTo>
                  <a:pt x="4" y="60"/>
                </a:lnTo>
                <a:lnTo>
                  <a:pt x="4" y="48"/>
                </a:lnTo>
                <a:lnTo>
                  <a:pt x="8" y="36"/>
                </a:lnTo>
                <a:lnTo>
                  <a:pt x="14" y="26"/>
                </a:lnTo>
                <a:lnTo>
                  <a:pt x="22" y="18"/>
                </a:lnTo>
                <a:lnTo>
                  <a:pt x="30" y="10"/>
                </a:lnTo>
                <a:lnTo>
                  <a:pt x="40" y="4"/>
                </a:lnTo>
                <a:lnTo>
                  <a:pt x="52" y="0"/>
                </a:lnTo>
                <a:lnTo>
                  <a:pt x="64" y="0"/>
                </a:lnTo>
                <a:lnTo>
                  <a:pt x="76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2" y="60"/>
                </a:lnTo>
                <a:lnTo>
                  <a:pt x="126" y="60"/>
                </a:lnTo>
                <a:lnTo>
                  <a:pt x="126" y="74"/>
                </a:lnTo>
                <a:lnTo>
                  <a:pt x="118" y="74"/>
                </a:lnTo>
                <a:lnTo>
                  <a:pt x="106" y="160"/>
                </a:lnTo>
                <a:lnTo>
                  <a:pt x="20" y="160"/>
                </a:lnTo>
                <a:lnTo>
                  <a:pt x="8" y="74"/>
                </a:lnTo>
                <a:lnTo>
                  <a:pt x="0" y="74"/>
                </a:lnTo>
                <a:lnTo>
                  <a:pt x="0" y="60"/>
                </a:lnTo>
                <a:lnTo>
                  <a:pt x="4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7" name="Freeform 136"/>
          <p:cNvSpPr>
            <a:spLocks noEditPoints="1"/>
          </p:cNvSpPr>
          <p:nvPr/>
        </p:nvSpPr>
        <p:spPr bwMode="auto">
          <a:xfrm>
            <a:off x="8513763" y="1149350"/>
            <a:ext cx="482600" cy="382588"/>
          </a:xfrm>
          <a:custGeom>
            <a:avLst/>
            <a:gdLst>
              <a:gd name="T0" fmla="*/ 2147483647 w 176"/>
              <a:gd name="T1" fmla="*/ 2147483647 h 128"/>
              <a:gd name="T2" fmla="*/ 2147483647 w 176"/>
              <a:gd name="T3" fmla="*/ 2147483647 h 128"/>
              <a:gd name="T4" fmla="*/ 2147483647 w 176"/>
              <a:gd name="T5" fmla="*/ 2147483647 h 128"/>
              <a:gd name="T6" fmla="*/ 2147483647 w 176"/>
              <a:gd name="T7" fmla="*/ 2147483647 h 128"/>
              <a:gd name="T8" fmla="*/ 2147483647 w 176"/>
              <a:gd name="T9" fmla="*/ 2147483647 h 128"/>
              <a:gd name="T10" fmla="*/ 2147483647 w 176"/>
              <a:gd name="T11" fmla="*/ 2147483647 h 128"/>
              <a:gd name="T12" fmla="*/ 2147483647 w 176"/>
              <a:gd name="T13" fmla="*/ 2147483647 h 128"/>
              <a:gd name="T14" fmla="*/ 2147483647 w 176"/>
              <a:gd name="T15" fmla="*/ 2147483647 h 128"/>
              <a:gd name="T16" fmla="*/ 2147483647 w 176"/>
              <a:gd name="T17" fmla="*/ 2147483647 h 128"/>
              <a:gd name="T18" fmla="*/ 2147483647 w 176"/>
              <a:gd name="T19" fmla="*/ 2147483647 h 128"/>
              <a:gd name="T20" fmla="*/ 2147483647 w 176"/>
              <a:gd name="T21" fmla="*/ 2147483647 h 128"/>
              <a:gd name="T22" fmla="*/ 2147483647 w 176"/>
              <a:gd name="T23" fmla="*/ 2147483647 h 128"/>
              <a:gd name="T24" fmla="*/ 2147483647 w 176"/>
              <a:gd name="T25" fmla="*/ 2147483647 h 128"/>
              <a:gd name="T26" fmla="*/ 2147483647 w 176"/>
              <a:gd name="T27" fmla="*/ 2147483647 h 128"/>
              <a:gd name="T28" fmla="*/ 2147483647 w 176"/>
              <a:gd name="T29" fmla="*/ 2147483647 h 128"/>
              <a:gd name="T30" fmla="*/ 2147483647 w 176"/>
              <a:gd name="T31" fmla="*/ 2147483647 h 128"/>
              <a:gd name="T32" fmla="*/ 2147483647 w 176"/>
              <a:gd name="T33" fmla="*/ 2147483647 h 128"/>
              <a:gd name="T34" fmla="*/ 2147483647 w 176"/>
              <a:gd name="T35" fmla="*/ 2147483647 h 128"/>
              <a:gd name="T36" fmla="*/ 2147483647 w 176"/>
              <a:gd name="T37" fmla="*/ 2147483647 h 128"/>
              <a:gd name="T38" fmla="*/ 2147483647 w 176"/>
              <a:gd name="T39" fmla="*/ 2147483647 h 128"/>
              <a:gd name="T40" fmla="*/ 2147483647 w 176"/>
              <a:gd name="T41" fmla="*/ 2147483647 h 128"/>
              <a:gd name="T42" fmla="*/ 2147483647 w 176"/>
              <a:gd name="T43" fmla="*/ 2147483647 h 128"/>
              <a:gd name="T44" fmla="*/ 2147483647 w 176"/>
              <a:gd name="T45" fmla="*/ 2147483647 h 128"/>
              <a:gd name="T46" fmla="*/ 2147483647 w 176"/>
              <a:gd name="T47" fmla="*/ 2147483647 h 128"/>
              <a:gd name="T48" fmla="*/ 2147483647 w 176"/>
              <a:gd name="T49" fmla="*/ 2147483647 h 128"/>
              <a:gd name="T50" fmla="*/ 2147483647 w 176"/>
              <a:gd name="T51" fmla="*/ 2147483647 h 128"/>
              <a:gd name="T52" fmla="*/ 2147483647 w 176"/>
              <a:gd name="T53" fmla="*/ 2147483647 h 128"/>
              <a:gd name="T54" fmla="*/ 2147483647 w 176"/>
              <a:gd name="T55" fmla="*/ 2147483647 h 128"/>
              <a:gd name="T56" fmla="*/ 2147483647 w 176"/>
              <a:gd name="T57" fmla="*/ 2147483647 h 128"/>
              <a:gd name="T58" fmla="*/ 2147483647 w 176"/>
              <a:gd name="T59" fmla="*/ 2147483647 h 128"/>
              <a:gd name="T60" fmla="*/ 2147483647 w 176"/>
              <a:gd name="T61" fmla="*/ 2147483647 h 128"/>
              <a:gd name="T62" fmla="*/ 2147483647 w 176"/>
              <a:gd name="T63" fmla="*/ 2147483647 h 128"/>
              <a:gd name="T64" fmla="*/ 2147483647 w 176"/>
              <a:gd name="T65" fmla="*/ 2147483647 h 128"/>
              <a:gd name="T66" fmla="*/ 2147483647 w 176"/>
              <a:gd name="T67" fmla="*/ 2147483647 h 128"/>
              <a:gd name="T68" fmla="*/ 2147483647 w 176"/>
              <a:gd name="T69" fmla="*/ 2147483647 h 128"/>
              <a:gd name="T70" fmla="*/ 2147483647 w 176"/>
              <a:gd name="T71" fmla="*/ 2147483647 h 128"/>
              <a:gd name="T72" fmla="*/ 2147483647 w 176"/>
              <a:gd name="T73" fmla="*/ 2147483647 h 128"/>
              <a:gd name="T74" fmla="*/ 2147483647 w 176"/>
              <a:gd name="T75" fmla="*/ 2147483647 h 128"/>
              <a:gd name="T76" fmla="*/ 2147483647 w 176"/>
              <a:gd name="T77" fmla="*/ 2147483647 h 128"/>
              <a:gd name="T78" fmla="*/ 2147483647 w 176"/>
              <a:gd name="T79" fmla="*/ 2147483647 h 128"/>
              <a:gd name="T80" fmla="*/ 2147483647 w 176"/>
              <a:gd name="T81" fmla="*/ 2147483647 h 128"/>
              <a:gd name="T82" fmla="*/ 2147483647 w 176"/>
              <a:gd name="T83" fmla="*/ 2147483647 h 128"/>
              <a:gd name="T84" fmla="*/ 2147483647 w 176"/>
              <a:gd name="T85" fmla="*/ 2147483647 h 128"/>
              <a:gd name="T86" fmla="*/ 2147483647 w 176"/>
              <a:gd name="T87" fmla="*/ 2147483647 h 128"/>
              <a:gd name="T88" fmla="*/ 2147483647 w 176"/>
              <a:gd name="T89" fmla="*/ 2147483647 h 128"/>
              <a:gd name="T90" fmla="*/ 2147483647 w 176"/>
              <a:gd name="T91" fmla="*/ 2147483647 h 128"/>
              <a:gd name="T92" fmla="*/ 2147483647 w 176"/>
              <a:gd name="T93" fmla="*/ 2147483647 h 128"/>
              <a:gd name="T94" fmla="*/ 2147483647 w 176"/>
              <a:gd name="T95" fmla="*/ 2147483647 h 128"/>
              <a:gd name="T96" fmla="*/ 2147483647 w 176"/>
              <a:gd name="T97" fmla="*/ 2147483647 h 128"/>
              <a:gd name="T98" fmla="*/ 2147483647 w 176"/>
              <a:gd name="T99" fmla="*/ 2147483647 h 128"/>
              <a:gd name="T100" fmla="*/ 2147483647 w 176"/>
              <a:gd name="T101" fmla="*/ 2147483647 h 128"/>
              <a:gd name="T102" fmla="*/ 2147483647 w 176"/>
              <a:gd name="T103" fmla="*/ 2147483647 h 128"/>
              <a:gd name="T104" fmla="*/ 2147483647 w 176"/>
              <a:gd name="T105" fmla="*/ 2147483647 h 128"/>
              <a:gd name="T106" fmla="*/ 2147483647 w 176"/>
              <a:gd name="T107" fmla="*/ 2147483647 h 128"/>
              <a:gd name="T108" fmla="*/ 2147483647 w 176"/>
              <a:gd name="T109" fmla="*/ 2147483647 h 128"/>
              <a:gd name="T110" fmla="*/ 2147483647 w 176"/>
              <a:gd name="T111" fmla="*/ 2147483647 h 128"/>
              <a:gd name="T112" fmla="*/ 2147483647 w 176"/>
              <a:gd name="T113" fmla="*/ 2147483647 h 128"/>
              <a:gd name="T114" fmla="*/ 2147483647 w 176"/>
              <a:gd name="T115" fmla="*/ 2147483647 h 128"/>
              <a:gd name="T116" fmla="*/ 2147483647 w 176"/>
              <a:gd name="T117" fmla="*/ 2147483647 h 128"/>
              <a:gd name="T118" fmla="*/ 2147483647 w 176"/>
              <a:gd name="T119" fmla="*/ 2147483647 h 128"/>
              <a:gd name="T120" fmla="*/ 2147483647 w 176"/>
              <a:gd name="T121" fmla="*/ 2147483647 h 128"/>
              <a:gd name="T122" fmla="*/ 2147483647 w 176"/>
              <a:gd name="T123" fmla="*/ 2147483647 h 12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28">
                <a:moveTo>
                  <a:pt x="78" y="98"/>
                </a:moveTo>
                <a:lnTo>
                  <a:pt x="78" y="98"/>
                </a:lnTo>
                <a:lnTo>
                  <a:pt x="84" y="98"/>
                </a:lnTo>
                <a:lnTo>
                  <a:pt x="88" y="100"/>
                </a:lnTo>
                <a:lnTo>
                  <a:pt x="92" y="102"/>
                </a:lnTo>
                <a:lnTo>
                  <a:pt x="94" y="106"/>
                </a:lnTo>
                <a:lnTo>
                  <a:pt x="92" y="108"/>
                </a:lnTo>
                <a:lnTo>
                  <a:pt x="88" y="110"/>
                </a:lnTo>
                <a:lnTo>
                  <a:pt x="84" y="112"/>
                </a:lnTo>
                <a:lnTo>
                  <a:pt x="78" y="112"/>
                </a:lnTo>
                <a:lnTo>
                  <a:pt x="72" y="112"/>
                </a:lnTo>
                <a:lnTo>
                  <a:pt x="68" y="110"/>
                </a:lnTo>
                <a:lnTo>
                  <a:pt x="64" y="108"/>
                </a:lnTo>
                <a:lnTo>
                  <a:pt x="64" y="106"/>
                </a:lnTo>
                <a:lnTo>
                  <a:pt x="64" y="102"/>
                </a:lnTo>
                <a:lnTo>
                  <a:pt x="68" y="100"/>
                </a:lnTo>
                <a:lnTo>
                  <a:pt x="72" y="98"/>
                </a:lnTo>
                <a:lnTo>
                  <a:pt x="78" y="98"/>
                </a:lnTo>
                <a:close/>
                <a:moveTo>
                  <a:pt x="88" y="32"/>
                </a:moveTo>
                <a:lnTo>
                  <a:pt x="88" y="32"/>
                </a:lnTo>
                <a:lnTo>
                  <a:pt x="86" y="36"/>
                </a:lnTo>
                <a:lnTo>
                  <a:pt x="82" y="42"/>
                </a:lnTo>
                <a:lnTo>
                  <a:pt x="74" y="44"/>
                </a:lnTo>
                <a:lnTo>
                  <a:pt x="66" y="46"/>
                </a:lnTo>
                <a:lnTo>
                  <a:pt x="56" y="46"/>
                </a:lnTo>
                <a:lnTo>
                  <a:pt x="48" y="44"/>
                </a:lnTo>
                <a:lnTo>
                  <a:pt x="44" y="40"/>
                </a:lnTo>
                <a:lnTo>
                  <a:pt x="40" y="34"/>
                </a:lnTo>
                <a:lnTo>
                  <a:pt x="42" y="28"/>
                </a:lnTo>
                <a:lnTo>
                  <a:pt x="48" y="24"/>
                </a:lnTo>
                <a:lnTo>
                  <a:pt x="54" y="20"/>
                </a:lnTo>
                <a:lnTo>
                  <a:pt x="64" y="20"/>
                </a:lnTo>
                <a:lnTo>
                  <a:pt x="72" y="20"/>
                </a:lnTo>
                <a:lnTo>
                  <a:pt x="80" y="22"/>
                </a:lnTo>
                <a:lnTo>
                  <a:pt x="86" y="26"/>
                </a:lnTo>
                <a:lnTo>
                  <a:pt x="88" y="32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0" y="24"/>
                </a:lnTo>
                <a:lnTo>
                  <a:pt x="16" y="28"/>
                </a:lnTo>
                <a:lnTo>
                  <a:pt x="16" y="32"/>
                </a:lnTo>
                <a:lnTo>
                  <a:pt x="16" y="36"/>
                </a:lnTo>
                <a:lnTo>
                  <a:pt x="20" y="40"/>
                </a:lnTo>
                <a:lnTo>
                  <a:pt x="32" y="50"/>
                </a:lnTo>
                <a:lnTo>
                  <a:pt x="44" y="58"/>
                </a:lnTo>
                <a:lnTo>
                  <a:pt x="52" y="66"/>
                </a:lnTo>
                <a:lnTo>
                  <a:pt x="52" y="68"/>
                </a:lnTo>
                <a:lnTo>
                  <a:pt x="50" y="70"/>
                </a:lnTo>
                <a:lnTo>
                  <a:pt x="44" y="72"/>
                </a:lnTo>
                <a:lnTo>
                  <a:pt x="22" y="74"/>
                </a:lnTo>
                <a:lnTo>
                  <a:pt x="10" y="74"/>
                </a:lnTo>
                <a:lnTo>
                  <a:pt x="4" y="76"/>
                </a:lnTo>
                <a:lnTo>
                  <a:pt x="2" y="78"/>
                </a:lnTo>
                <a:lnTo>
                  <a:pt x="0" y="80"/>
                </a:lnTo>
                <a:lnTo>
                  <a:pt x="0" y="84"/>
                </a:lnTo>
                <a:lnTo>
                  <a:pt x="8" y="96"/>
                </a:lnTo>
                <a:lnTo>
                  <a:pt x="16" y="106"/>
                </a:lnTo>
                <a:lnTo>
                  <a:pt x="26" y="114"/>
                </a:lnTo>
                <a:lnTo>
                  <a:pt x="38" y="120"/>
                </a:lnTo>
                <a:lnTo>
                  <a:pt x="50" y="124"/>
                </a:lnTo>
                <a:lnTo>
                  <a:pt x="64" y="128"/>
                </a:lnTo>
                <a:lnTo>
                  <a:pt x="80" y="128"/>
                </a:lnTo>
                <a:lnTo>
                  <a:pt x="94" y="128"/>
                </a:lnTo>
                <a:lnTo>
                  <a:pt x="110" y="126"/>
                </a:lnTo>
                <a:lnTo>
                  <a:pt x="126" y="122"/>
                </a:lnTo>
                <a:lnTo>
                  <a:pt x="142" y="114"/>
                </a:lnTo>
                <a:lnTo>
                  <a:pt x="154" y="106"/>
                </a:lnTo>
                <a:lnTo>
                  <a:pt x="164" y="94"/>
                </a:lnTo>
                <a:lnTo>
                  <a:pt x="172" y="84"/>
                </a:lnTo>
                <a:lnTo>
                  <a:pt x="176" y="72"/>
                </a:lnTo>
                <a:lnTo>
                  <a:pt x="176" y="58"/>
                </a:lnTo>
                <a:lnTo>
                  <a:pt x="172" y="46"/>
                </a:lnTo>
                <a:lnTo>
                  <a:pt x="168" y="38"/>
                </a:lnTo>
                <a:lnTo>
                  <a:pt x="164" y="30"/>
                </a:lnTo>
                <a:lnTo>
                  <a:pt x="156" y="24"/>
                </a:lnTo>
                <a:lnTo>
                  <a:pt x="148" y="16"/>
                </a:lnTo>
                <a:lnTo>
                  <a:pt x="140" y="12"/>
                </a:lnTo>
                <a:lnTo>
                  <a:pt x="130" y="8"/>
                </a:lnTo>
                <a:lnTo>
                  <a:pt x="108" y="2"/>
                </a:lnTo>
                <a:lnTo>
                  <a:pt x="90" y="0"/>
                </a:lnTo>
                <a:lnTo>
                  <a:pt x="70" y="2"/>
                </a:lnTo>
                <a:lnTo>
                  <a:pt x="50" y="8"/>
                </a:lnTo>
                <a:lnTo>
                  <a:pt x="32" y="14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6" y="90"/>
                </a:lnTo>
                <a:lnTo>
                  <a:pt x="130" y="92"/>
                </a:lnTo>
                <a:lnTo>
                  <a:pt x="134" y="94"/>
                </a:lnTo>
                <a:lnTo>
                  <a:pt x="134" y="98"/>
                </a:lnTo>
                <a:lnTo>
                  <a:pt x="134" y="100"/>
                </a:lnTo>
                <a:lnTo>
                  <a:pt x="130" y="102"/>
                </a:lnTo>
                <a:lnTo>
                  <a:pt x="126" y="104"/>
                </a:lnTo>
                <a:lnTo>
                  <a:pt x="120" y="104"/>
                </a:lnTo>
                <a:lnTo>
                  <a:pt x="114" y="104"/>
                </a:lnTo>
                <a:lnTo>
                  <a:pt x="110" y="102"/>
                </a:lnTo>
                <a:lnTo>
                  <a:pt x="106" y="100"/>
                </a:lnTo>
                <a:lnTo>
                  <a:pt x="104" y="98"/>
                </a:lnTo>
                <a:lnTo>
                  <a:pt x="106" y="94"/>
                </a:lnTo>
                <a:lnTo>
                  <a:pt x="110" y="92"/>
                </a:lnTo>
                <a:lnTo>
                  <a:pt x="114" y="90"/>
                </a:lnTo>
                <a:lnTo>
                  <a:pt x="120" y="90"/>
                </a:lnTo>
                <a:close/>
                <a:moveTo>
                  <a:pt x="144" y="70"/>
                </a:moveTo>
                <a:lnTo>
                  <a:pt x="144" y="70"/>
                </a:lnTo>
                <a:lnTo>
                  <a:pt x="150" y="70"/>
                </a:lnTo>
                <a:lnTo>
                  <a:pt x="154" y="72"/>
                </a:lnTo>
                <a:lnTo>
                  <a:pt x="158" y="74"/>
                </a:lnTo>
                <a:lnTo>
                  <a:pt x="160" y="78"/>
                </a:lnTo>
                <a:lnTo>
                  <a:pt x="158" y="80"/>
                </a:lnTo>
                <a:lnTo>
                  <a:pt x="154" y="82"/>
                </a:lnTo>
                <a:lnTo>
                  <a:pt x="150" y="84"/>
                </a:lnTo>
                <a:lnTo>
                  <a:pt x="144" y="84"/>
                </a:lnTo>
                <a:lnTo>
                  <a:pt x="138" y="84"/>
                </a:lnTo>
                <a:lnTo>
                  <a:pt x="134" y="82"/>
                </a:lnTo>
                <a:lnTo>
                  <a:pt x="130" y="80"/>
                </a:lnTo>
                <a:lnTo>
                  <a:pt x="130" y="78"/>
                </a:lnTo>
                <a:lnTo>
                  <a:pt x="130" y="74"/>
                </a:lnTo>
                <a:lnTo>
                  <a:pt x="134" y="72"/>
                </a:lnTo>
                <a:lnTo>
                  <a:pt x="138" y="70"/>
                </a:lnTo>
                <a:lnTo>
                  <a:pt x="144" y="70"/>
                </a:lnTo>
                <a:close/>
                <a:moveTo>
                  <a:pt x="148" y="46"/>
                </a:moveTo>
                <a:lnTo>
                  <a:pt x="148" y="46"/>
                </a:lnTo>
                <a:lnTo>
                  <a:pt x="154" y="46"/>
                </a:lnTo>
                <a:lnTo>
                  <a:pt x="158" y="48"/>
                </a:lnTo>
                <a:lnTo>
                  <a:pt x="162" y="50"/>
                </a:lnTo>
                <a:lnTo>
                  <a:pt x="162" y="52"/>
                </a:lnTo>
                <a:lnTo>
                  <a:pt x="162" y="56"/>
                </a:lnTo>
                <a:lnTo>
                  <a:pt x="158" y="58"/>
                </a:lnTo>
                <a:lnTo>
                  <a:pt x="154" y="60"/>
                </a:lnTo>
                <a:lnTo>
                  <a:pt x="148" y="60"/>
                </a:lnTo>
                <a:lnTo>
                  <a:pt x="142" y="60"/>
                </a:lnTo>
                <a:lnTo>
                  <a:pt x="138" y="58"/>
                </a:lnTo>
                <a:lnTo>
                  <a:pt x="134" y="56"/>
                </a:lnTo>
                <a:lnTo>
                  <a:pt x="132" y="52"/>
                </a:lnTo>
                <a:lnTo>
                  <a:pt x="134" y="50"/>
                </a:lnTo>
                <a:lnTo>
                  <a:pt x="138" y="48"/>
                </a:lnTo>
                <a:lnTo>
                  <a:pt x="142" y="46"/>
                </a:lnTo>
                <a:lnTo>
                  <a:pt x="148" y="4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8" y="86"/>
                </a:lnTo>
                <a:lnTo>
                  <a:pt x="52" y="88"/>
                </a:lnTo>
                <a:lnTo>
                  <a:pt x="56" y="90"/>
                </a:lnTo>
                <a:lnTo>
                  <a:pt x="56" y="92"/>
                </a:lnTo>
                <a:lnTo>
                  <a:pt x="56" y="96"/>
                </a:lnTo>
                <a:lnTo>
                  <a:pt x="52" y="98"/>
                </a:lnTo>
                <a:lnTo>
                  <a:pt x="48" y="100"/>
                </a:lnTo>
                <a:lnTo>
                  <a:pt x="42" y="100"/>
                </a:lnTo>
                <a:lnTo>
                  <a:pt x="36" y="100"/>
                </a:lnTo>
                <a:lnTo>
                  <a:pt x="32" y="98"/>
                </a:lnTo>
                <a:lnTo>
                  <a:pt x="28" y="96"/>
                </a:lnTo>
                <a:lnTo>
                  <a:pt x="28" y="92"/>
                </a:lnTo>
                <a:lnTo>
                  <a:pt x="28" y="90"/>
                </a:lnTo>
                <a:lnTo>
                  <a:pt x="32" y="88"/>
                </a:lnTo>
                <a:lnTo>
                  <a:pt x="36" y="86"/>
                </a:lnTo>
                <a:lnTo>
                  <a:pt x="42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8" name="Freeform 137"/>
          <p:cNvSpPr>
            <a:spLocks noEditPoints="1"/>
          </p:cNvSpPr>
          <p:nvPr/>
        </p:nvSpPr>
        <p:spPr bwMode="auto">
          <a:xfrm>
            <a:off x="9342438" y="5297488"/>
            <a:ext cx="374650" cy="466725"/>
          </a:xfrm>
          <a:custGeom>
            <a:avLst/>
            <a:gdLst>
              <a:gd name="T0" fmla="*/ 2147483647 w 136"/>
              <a:gd name="T1" fmla="*/ 2147483647 h 156"/>
              <a:gd name="T2" fmla="*/ 2147483647 w 136"/>
              <a:gd name="T3" fmla="*/ 2147483647 h 156"/>
              <a:gd name="T4" fmla="*/ 2147483647 w 136"/>
              <a:gd name="T5" fmla="*/ 2147483647 h 156"/>
              <a:gd name="T6" fmla="*/ 2147483647 w 136"/>
              <a:gd name="T7" fmla="*/ 2147483647 h 156"/>
              <a:gd name="T8" fmla="*/ 2147483647 w 136"/>
              <a:gd name="T9" fmla="*/ 2147483647 h 156"/>
              <a:gd name="T10" fmla="*/ 2147483647 w 136"/>
              <a:gd name="T11" fmla="*/ 2147483647 h 156"/>
              <a:gd name="T12" fmla="*/ 2147483647 w 136"/>
              <a:gd name="T13" fmla="*/ 2147483647 h 156"/>
              <a:gd name="T14" fmla="*/ 2147483647 w 136"/>
              <a:gd name="T15" fmla="*/ 2147483647 h 156"/>
              <a:gd name="T16" fmla="*/ 2147483647 w 136"/>
              <a:gd name="T17" fmla="*/ 2147483647 h 156"/>
              <a:gd name="T18" fmla="*/ 0 w 136"/>
              <a:gd name="T19" fmla="*/ 2147483647 h 156"/>
              <a:gd name="T20" fmla="*/ 0 w 136"/>
              <a:gd name="T21" fmla="*/ 2147483647 h 156"/>
              <a:gd name="T22" fmla="*/ 2147483647 w 136"/>
              <a:gd name="T23" fmla="*/ 2147483647 h 156"/>
              <a:gd name="T24" fmla="*/ 2147483647 w 136"/>
              <a:gd name="T25" fmla="*/ 2147483647 h 156"/>
              <a:gd name="T26" fmla="*/ 2147483647 w 136"/>
              <a:gd name="T27" fmla="*/ 2147483647 h 156"/>
              <a:gd name="T28" fmla="*/ 2147483647 w 136"/>
              <a:gd name="T29" fmla="*/ 2147483647 h 156"/>
              <a:gd name="T30" fmla="*/ 2147483647 w 136"/>
              <a:gd name="T31" fmla="*/ 2147483647 h 156"/>
              <a:gd name="T32" fmla="*/ 2147483647 w 136"/>
              <a:gd name="T33" fmla="*/ 2147483647 h 156"/>
              <a:gd name="T34" fmla="*/ 2147483647 w 136"/>
              <a:gd name="T35" fmla="*/ 2147483647 h 156"/>
              <a:gd name="T36" fmla="*/ 2147483647 w 136"/>
              <a:gd name="T37" fmla="*/ 2147483647 h 156"/>
              <a:gd name="T38" fmla="*/ 2147483647 w 136"/>
              <a:gd name="T39" fmla="*/ 0 h 156"/>
              <a:gd name="T40" fmla="*/ 2147483647 w 136"/>
              <a:gd name="T41" fmla="*/ 2147483647 h 156"/>
              <a:gd name="T42" fmla="*/ 2147483647 w 136"/>
              <a:gd name="T43" fmla="*/ 2147483647 h 156"/>
              <a:gd name="T44" fmla="*/ 2147483647 w 136"/>
              <a:gd name="T45" fmla="*/ 2147483647 h 156"/>
              <a:gd name="T46" fmla="*/ 2147483647 w 136"/>
              <a:gd name="T47" fmla="*/ 2147483647 h 156"/>
              <a:gd name="T48" fmla="*/ 2147483647 w 136"/>
              <a:gd name="T49" fmla="*/ 2147483647 h 156"/>
              <a:gd name="T50" fmla="*/ 2147483647 w 136"/>
              <a:gd name="T51" fmla="*/ 2147483647 h 156"/>
              <a:gd name="T52" fmla="*/ 2147483647 w 136"/>
              <a:gd name="T53" fmla="*/ 2147483647 h 156"/>
              <a:gd name="T54" fmla="*/ 2147483647 w 136"/>
              <a:gd name="T55" fmla="*/ 2147483647 h 156"/>
              <a:gd name="T56" fmla="*/ 2147483647 w 136"/>
              <a:gd name="T57" fmla="*/ 2147483647 h 156"/>
              <a:gd name="T58" fmla="*/ 2147483647 w 136"/>
              <a:gd name="T59" fmla="*/ 2147483647 h 156"/>
              <a:gd name="T60" fmla="*/ 2147483647 w 136"/>
              <a:gd name="T61" fmla="*/ 2147483647 h 156"/>
              <a:gd name="T62" fmla="*/ 2147483647 w 136"/>
              <a:gd name="T63" fmla="*/ 2147483647 h 156"/>
              <a:gd name="T64" fmla="*/ 2147483647 w 136"/>
              <a:gd name="T65" fmla="*/ 2147483647 h 156"/>
              <a:gd name="T66" fmla="*/ 2147483647 w 136"/>
              <a:gd name="T67" fmla="*/ 2147483647 h 156"/>
              <a:gd name="T68" fmla="*/ 2147483647 w 136"/>
              <a:gd name="T69" fmla="*/ 2147483647 h 156"/>
              <a:gd name="T70" fmla="*/ 2147483647 w 136"/>
              <a:gd name="T71" fmla="*/ 2147483647 h 156"/>
              <a:gd name="T72" fmla="*/ 2147483647 w 136"/>
              <a:gd name="T73" fmla="*/ 2147483647 h 156"/>
              <a:gd name="T74" fmla="*/ 2147483647 w 136"/>
              <a:gd name="T75" fmla="*/ 2147483647 h 156"/>
              <a:gd name="T76" fmla="*/ 2147483647 w 136"/>
              <a:gd name="T77" fmla="*/ 2147483647 h 156"/>
              <a:gd name="T78" fmla="*/ 2147483647 w 136"/>
              <a:gd name="T79" fmla="*/ 2147483647 h 156"/>
              <a:gd name="T80" fmla="*/ 2147483647 w 136"/>
              <a:gd name="T81" fmla="*/ 2147483647 h 156"/>
              <a:gd name="T82" fmla="*/ 2147483647 w 136"/>
              <a:gd name="T83" fmla="*/ 2147483647 h 156"/>
              <a:gd name="T84" fmla="*/ 2147483647 w 136"/>
              <a:gd name="T85" fmla="*/ 2147483647 h 1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36" h="156">
                <a:moveTo>
                  <a:pt x="104" y="38"/>
                </a:moveTo>
                <a:lnTo>
                  <a:pt x="62" y="74"/>
                </a:lnTo>
                <a:lnTo>
                  <a:pt x="62" y="56"/>
                </a:lnTo>
                <a:lnTo>
                  <a:pt x="44" y="62"/>
                </a:lnTo>
                <a:lnTo>
                  <a:pt x="30" y="70"/>
                </a:lnTo>
                <a:lnTo>
                  <a:pt x="18" y="82"/>
                </a:lnTo>
                <a:lnTo>
                  <a:pt x="12" y="90"/>
                </a:lnTo>
                <a:lnTo>
                  <a:pt x="8" y="98"/>
                </a:lnTo>
                <a:lnTo>
                  <a:pt x="0" y="98"/>
                </a:lnTo>
                <a:lnTo>
                  <a:pt x="2" y="84"/>
                </a:lnTo>
                <a:lnTo>
                  <a:pt x="6" y="70"/>
                </a:lnTo>
                <a:lnTo>
                  <a:pt x="12" y="58"/>
                </a:lnTo>
                <a:lnTo>
                  <a:pt x="18" y="46"/>
                </a:lnTo>
                <a:lnTo>
                  <a:pt x="26" y="38"/>
                </a:lnTo>
                <a:lnTo>
                  <a:pt x="36" y="28"/>
                </a:lnTo>
                <a:lnTo>
                  <a:pt x="48" y="22"/>
                </a:lnTo>
                <a:lnTo>
                  <a:pt x="62" y="18"/>
                </a:lnTo>
                <a:lnTo>
                  <a:pt x="62" y="0"/>
                </a:lnTo>
                <a:lnTo>
                  <a:pt x="104" y="38"/>
                </a:lnTo>
                <a:close/>
                <a:moveTo>
                  <a:pt x="74" y="102"/>
                </a:moveTo>
                <a:lnTo>
                  <a:pt x="74" y="84"/>
                </a:lnTo>
                <a:lnTo>
                  <a:pt x="28" y="120"/>
                </a:lnTo>
                <a:lnTo>
                  <a:pt x="74" y="156"/>
                </a:lnTo>
                <a:lnTo>
                  <a:pt x="74" y="140"/>
                </a:lnTo>
                <a:lnTo>
                  <a:pt x="88" y="136"/>
                </a:lnTo>
                <a:lnTo>
                  <a:pt x="98" y="128"/>
                </a:lnTo>
                <a:lnTo>
                  <a:pt x="108" y="120"/>
                </a:lnTo>
                <a:lnTo>
                  <a:pt x="118" y="112"/>
                </a:lnTo>
                <a:lnTo>
                  <a:pt x="124" y="100"/>
                </a:lnTo>
                <a:lnTo>
                  <a:pt x="130" y="90"/>
                </a:lnTo>
                <a:lnTo>
                  <a:pt x="134" y="76"/>
                </a:lnTo>
                <a:lnTo>
                  <a:pt x="136" y="62"/>
                </a:lnTo>
                <a:lnTo>
                  <a:pt x="126" y="62"/>
                </a:lnTo>
                <a:lnTo>
                  <a:pt x="116" y="76"/>
                </a:lnTo>
                <a:lnTo>
                  <a:pt x="104" y="88"/>
                </a:lnTo>
                <a:lnTo>
                  <a:pt x="90" y="96"/>
                </a:lnTo>
                <a:lnTo>
                  <a:pt x="74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9" name="Freeform 138"/>
          <p:cNvSpPr>
            <a:spLocks noEditPoints="1"/>
          </p:cNvSpPr>
          <p:nvPr/>
        </p:nvSpPr>
        <p:spPr bwMode="auto">
          <a:xfrm>
            <a:off x="7826375" y="4500563"/>
            <a:ext cx="323850" cy="407987"/>
          </a:xfrm>
          <a:custGeom>
            <a:avLst/>
            <a:gdLst>
              <a:gd name="T0" fmla="*/ 0 w 118"/>
              <a:gd name="T1" fmla="*/ 0 h 136"/>
              <a:gd name="T2" fmla="*/ 2147483647 w 118"/>
              <a:gd name="T3" fmla="*/ 0 h 136"/>
              <a:gd name="T4" fmla="*/ 2147483647 w 118"/>
              <a:gd name="T5" fmla="*/ 2147483647 h 136"/>
              <a:gd name="T6" fmla="*/ 2147483647 w 118"/>
              <a:gd name="T7" fmla="*/ 2147483647 h 136"/>
              <a:gd name="T8" fmla="*/ 2147483647 w 118"/>
              <a:gd name="T9" fmla="*/ 2147483647 h 136"/>
              <a:gd name="T10" fmla="*/ 2147483647 w 118"/>
              <a:gd name="T11" fmla="*/ 2147483647 h 136"/>
              <a:gd name="T12" fmla="*/ 2147483647 w 118"/>
              <a:gd name="T13" fmla="*/ 2147483647 h 136"/>
              <a:gd name="T14" fmla="*/ 2147483647 w 118"/>
              <a:gd name="T15" fmla="*/ 2147483647 h 136"/>
              <a:gd name="T16" fmla="*/ 2147483647 w 118"/>
              <a:gd name="T17" fmla="*/ 2147483647 h 136"/>
              <a:gd name="T18" fmla="*/ 2147483647 w 118"/>
              <a:gd name="T19" fmla="*/ 2147483647 h 136"/>
              <a:gd name="T20" fmla="*/ 2147483647 w 118"/>
              <a:gd name="T21" fmla="*/ 2147483647 h 136"/>
              <a:gd name="T22" fmla="*/ 2147483647 w 118"/>
              <a:gd name="T23" fmla="*/ 2147483647 h 136"/>
              <a:gd name="T24" fmla="*/ 0 w 118"/>
              <a:gd name="T25" fmla="*/ 2147483647 h 136"/>
              <a:gd name="T26" fmla="*/ 0 w 118"/>
              <a:gd name="T27" fmla="*/ 0 h 136"/>
              <a:gd name="T28" fmla="*/ 0 w 118"/>
              <a:gd name="T29" fmla="*/ 0 h 136"/>
              <a:gd name="T30" fmla="*/ 2147483647 w 118"/>
              <a:gd name="T31" fmla="*/ 2147483647 h 136"/>
              <a:gd name="T32" fmla="*/ 2147483647 w 118"/>
              <a:gd name="T33" fmla="*/ 2147483647 h 136"/>
              <a:gd name="T34" fmla="*/ 2147483647 w 118"/>
              <a:gd name="T35" fmla="*/ 2147483647 h 136"/>
              <a:gd name="T36" fmla="*/ 2147483647 w 118"/>
              <a:gd name="T37" fmla="*/ 2147483647 h 136"/>
              <a:gd name="T38" fmla="*/ 2147483647 w 118"/>
              <a:gd name="T39" fmla="*/ 2147483647 h 136"/>
              <a:gd name="T40" fmla="*/ 2147483647 w 118"/>
              <a:gd name="T41" fmla="*/ 2147483647 h 136"/>
              <a:gd name="T42" fmla="*/ 2147483647 w 118"/>
              <a:gd name="T43" fmla="*/ 2147483647 h 136"/>
              <a:gd name="T44" fmla="*/ 2147483647 w 118"/>
              <a:gd name="T45" fmla="*/ 2147483647 h 136"/>
              <a:gd name="T46" fmla="*/ 2147483647 w 118"/>
              <a:gd name="T47" fmla="*/ 2147483647 h 136"/>
              <a:gd name="T48" fmla="*/ 2147483647 w 118"/>
              <a:gd name="T49" fmla="*/ 2147483647 h 136"/>
              <a:gd name="T50" fmla="*/ 2147483647 w 118"/>
              <a:gd name="T51" fmla="*/ 2147483647 h 136"/>
              <a:gd name="T52" fmla="*/ 2147483647 w 118"/>
              <a:gd name="T53" fmla="*/ 2147483647 h 136"/>
              <a:gd name="T54" fmla="*/ 2147483647 w 118"/>
              <a:gd name="T55" fmla="*/ 2147483647 h 1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8" h="136">
                <a:moveTo>
                  <a:pt x="0" y="0"/>
                </a:moveTo>
                <a:lnTo>
                  <a:pt x="86" y="0"/>
                </a:lnTo>
                <a:lnTo>
                  <a:pt x="86" y="16"/>
                </a:lnTo>
                <a:lnTo>
                  <a:pt x="70" y="16"/>
                </a:lnTo>
                <a:lnTo>
                  <a:pt x="70" y="40"/>
                </a:lnTo>
                <a:lnTo>
                  <a:pt x="46" y="40"/>
                </a:lnTo>
                <a:lnTo>
                  <a:pt x="46" y="80"/>
                </a:lnTo>
                <a:lnTo>
                  <a:pt x="70" y="80"/>
                </a:lnTo>
                <a:lnTo>
                  <a:pt x="70" y="102"/>
                </a:lnTo>
                <a:lnTo>
                  <a:pt x="86" y="102"/>
                </a:lnTo>
                <a:lnTo>
                  <a:pt x="86" y="136"/>
                </a:lnTo>
                <a:lnTo>
                  <a:pt x="42" y="98"/>
                </a:lnTo>
                <a:lnTo>
                  <a:pt x="0" y="136"/>
                </a:lnTo>
                <a:lnTo>
                  <a:pt x="0" y="0"/>
                </a:lnTo>
                <a:close/>
                <a:moveTo>
                  <a:pt x="60" y="50"/>
                </a:moveTo>
                <a:lnTo>
                  <a:pt x="60" y="68"/>
                </a:lnTo>
                <a:lnTo>
                  <a:pt x="80" y="68"/>
                </a:lnTo>
                <a:lnTo>
                  <a:pt x="80" y="88"/>
                </a:lnTo>
                <a:lnTo>
                  <a:pt x="98" y="88"/>
                </a:lnTo>
                <a:lnTo>
                  <a:pt x="98" y="68"/>
                </a:lnTo>
                <a:lnTo>
                  <a:pt x="118" y="68"/>
                </a:lnTo>
                <a:lnTo>
                  <a:pt x="118" y="50"/>
                </a:lnTo>
                <a:lnTo>
                  <a:pt x="98" y="50"/>
                </a:lnTo>
                <a:lnTo>
                  <a:pt x="98" y="30"/>
                </a:lnTo>
                <a:lnTo>
                  <a:pt x="80" y="30"/>
                </a:lnTo>
                <a:lnTo>
                  <a:pt x="80" y="50"/>
                </a:lnTo>
                <a:lnTo>
                  <a:pt x="6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0" name="Freeform 139"/>
          <p:cNvSpPr>
            <a:spLocks noEditPoints="1"/>
          </p:cNvSpPr>
          <p:nvPr/>
        </p:nvSpPr>
        <p:spPr bwMode="auto">
          <a:xfrm>
            <a:off x="7761288" y="3681413"/>
            <a:ext cx="471487" cy="406400"/>
          </a:xfrm>
          <a:custGeom>
            <a:avLst/>
            <a:gdLst>
              <a:gd name="T0" fmla="*/ 2147483647 w 172"/>
              <a:gd name="T1" fmla="*/ 2147483647 h 136"/>
              <a:gd name="T2" fmla="*/ 2147483647 w 172"/>
              <a:gd name="T3" fmla="*/ 0 h 136"/>
              <a:gd name="T4" fmla="*/ 2147483647 w 172"/>
              <a:gd name="T5" fmla="*/ 2147483647 h 136"/>
              <a:gd name="T6" fmla="*/ 2147483647 w 172"/>
              <a:gd name="T7" fmla="*/ 2147483647 h 136"/>
              <a:gd name="T8" fmla="*/ 2147483647 w 172"/>
              <a:gd name="T9" fmla="*/ 2147483647 h 136"/>
              <a:gd name="T10" fmla="*/ 2147483647 w 172"/>
              <a:gd name="T11" fmla="*/ 2147483647 h 136"/>
              <a:gd name="T12" fmla="*/ 2147483647 w 172"/>
              <a:gd name="T13" fmla="*/ 2147483647 h 136"/>
              <a:gd name="T14" fmla="*/ 2147483647 w 172"/>
              <a:gd name="T15" fmla="*/ 2147483647 h 136"/>
              <a:gd name="T16" fmla="*/ 2147483647 w 172"/>
              <a:gd name="T17" fmla="*/ 2147483647 h 136"/>
              <a:gd name="T18" fmla="*/ 2147483647 w 172"/>
              <a:gd name="T19" fmla="*/ 2147483647 h 136"/>
              <a:gd name="T20" fmla="*/ 2147483647 w 172"/>
              <a:gd name="T21" fmla="*/ 2147483647 h 136"/>
              <a:gd name="T22" fmla="*/ 2147483647 w 172"/>
              <a:gd name="T23" fmla="*/ 2147483647 h 136"/>
              <a:gd name="T24" fmla="*/ 2147483647 w 172"/>
              <a:gd name="T25" fmla="*/ 2147483647 h 136"/>
              <a:gd name="T26" fmla="*/ 2147483647 w 172"/>
              <a:gd name="T27" fmla="*/ 2147483647 h 136"/>
              <a:gd name="T28" fmla="*/ 2147483647 w 172"/>
              <a:gd name="T29" fmla="*/ 2147483647 h 136"/>
              <a:gd name="T30" fmla="*/ 2147483647 w 172"/>
              <a:gd name="T31" fmla="*/ 2147483647 h 136"/>
              <a:gd name="T32" fmla="*/ 2147483647 w 172"/>
              <a:gd name="T33" fmla="*/ 2147483647 h 136"/>
              <a:gd name="T34" fmla="*/ 2147483647 w 172"/>
              <a:gd name="T35" fmla="*/ 2147483647 h 136"/>
              <a:gd name="T36" fmla="*/ 2147483647 w 172"/>
              <a:gd name="T37" fmla="*/ 2147483647 h 136"/>
              <a:gd name="T38" fmla="*/ 2147483647 w 172"/>
              <a:gd name="T39" fmla="*/ 2147483647 h 136"/>
              <a:gd name="T40" fmla="*/ 2147483647 w 172"/>
              <a:gd name="T41" fmla="*/ 2147483647 h 136"/>
              <a:gd name="T42" fmla="*/ 2147483647 w 172"/>
              <a:gd name="T43" fmla="*/ 2147483647 h 136"/>
              <a:gd name="T44" fmla="*/ 2147483647 w 172"/>
              <a:gd name="T45" fmla="*/ 2147483647 h 136"/>
              <a:gd name="T46" fmla="*/ 2147483647 w 172"/>
              <a:gd name="T47" fmla="*/ 2147483647 h 136"/>
              <a:gd name="T48" fmla="*/ 2147483647 w 172"/>
              <a:gd name="T49" fmla="*/ 2147483647 h 136"/>
              <a:gd name="T50" fmla="*/ 2147483647 w 172"/>
              <a:gd name="T51" fmla="*/ 2147483647 h 136"/>
              <a:gd name="T52" fmla="*/ 2147483647 w 172"/>
              <a:gd name="T53" fmla="*/ 2147483647 h 136"/>
              <a:gd name="T54" fmla="*/ 2147483647 w 172"/>
              <a:gd name="T55" fmla="*/ 2147483647 h 136"/>
              <a:gd name="T56" fmla="*/ 2147483647 w 172"/>
              <a:gd name="T57" fmla="*/ 2147483647 h 136"/>
              <a:gd name="T58" fmla="*/ 2147483647 w 172"/>
              <a:gd name="T59" fmla="*/ 2147483647 h 136"/>
              <a:gd name="T60" fmla="*/ 2147483647 w 172"/>
              <a:gd name="T61" fmla="*/ 2147483647 h 136"/>
              <a:gd name="T62" fmla="*/ 2147483647 w 172"/>
              <a:gd name="T63" fmla="*/ 2147483647 h 136"/>
              <a:gd name="T64" fmla="*/ 2147483647 w 172"/>
              <a:gd name="T65" fmla="*/ 2147483647 h 136"/>
              <a:gd name="T66" fmla="*/ 2147483647 w 172"/>
              <a:gd name="T67" fmla="*/ 2147483647 h 136"/>
              <a:gd name="T68" fmla="*/ 2147483647 w 172"/>
              <a:gd name="T69" fmla="*/ 2147483647 h 136"/>
              <a:gd name="T70" fmla="*/ 2147483647 w 172"/>
              <a:gd name="T71" fmla="*/ 2147483647 h 136"/>
              <a:gd name="T72" fmla="*/ 2147483647 w 172"/>
              <a:gd name="T73" fmla="*/ 2147483647 h 136"/>
              <a:gd name="T74" fmla="*/ 2147483647 w 172"/>
              <a:gd name="T75" fmla="*/ 2147483647 h 136"/>
              <a:gd name="T76" fmla="*/ 2147483647 w 172"/>
              <a:gd name="T77" fmla="*/ 2147483647 h 136"/>
              <a:gd name="T78" fmla="*/ 2147483647 w 172"/>
              <a:gd name="T79" fmla="*/ 2147483647 h 136"/>
              <a:gd name="T80" fmla="*/ 2147483647 w 172"/>
              <a:gd name="T81" fmla="*/ 2147483647 h 136"/>
              <a:gd name="T82" fmla="*/ 2147483647 w 172"/>
              <a:gd name="T83" fmla="*/ 2147483647 h 136"/>
              <a:gd name="T84" fmla="*/ 2147483647 w 172"/>
              <a:gd name="T85" fmla="*/ 2147483647 h 136"/>
              <a:gd name="T86" fmla="*/ 2147483647 w 172"/>
              <a:gd name="T87" fmla="*/ 2147483647 h 136"/>
              <a:gd name="T88" fmla="*/ 2147483647 w 172"/>
              <a:gd name="T89" fmla="*/ 2147483647 h 136"/>
              <a:gd name="T90" fmla="*/ 2147483647 w 172"/>
              <a:gd name="T91" fmla="*/ 2147483647 h 136"/>
              <a:gd name="T92" fmla="*/ 2147483647 w 172"/>
              <a:gd name="T93" fmla="*/ 2147483647 h 136"/>
              <a:gd name="T94" fmla="*/ 2147483647 w 172"/>
              <a:gd name="T95" fmla="*/ 2147483647 h 136"/>
              <a:gd name="T96" fmla="*/ 2147483647 w 172"/>
              <a:gd name="T97" fmla="*/ 2147483647 h 136"/>
              <a:gd name="T98" fmla="*/ 2147483647 w 172"/>
              <a:gd name="T99" fmla="*/ 2147483647 h 136"/>
              <a:gd name="T100" fmla="*/ 2147483647 w 172"/>
              <a:gd name="T101" fmla="*/ 2147483647 h 136"/>
              <a:gd name="T102" fmla="*/ 2147483647 w 172"/>
              <a:gd name="T103" fmla="*/ 2147483647 h 1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36">
                <a:moveTo>
                  <a:pt x="6" y="4"/>
                </a:moveTo>
                <a:lnTo>
                  <a:pt x="6" y="4"/>
                </a:lnTo>
                <a:lnTo>
                  <a:pt x="22" y="4"/>
                </a:lnTo>
                <a:lnTo>
                  <a:pt x="40" y="2"/>
                </a:lnTo>
                <a:lnTo>
                  <a:pt x="62" y="0"/>
                </a:lnTo>
                <a:lnTo>
                  <a:pt x="72" y="0"/>
                </a:lnTo>
                <a:lnTo>
                  <a:pt x="80" y="4"/>
                </a:lnTo>
                <a:lnTo>
                  <a:pt x="88" y="0"/>
                </a:lnTo>
                <a:lnTo>
                  <a:pt x="98" y="0"/>
                </a:lnTo>
                <a:lnTo>
                  <a:pt x="120" y="2"/>
                </a:lnTo>
                <a:lnTo>
                  <a:pt x="136" y="4"/>
                </a:lnTo>
                <a:lnTo>
                  <a:pt x="154" y="4"/>
                </a:lnTo>
                <a:lnTo>
                  <a:pt x="160" y="10"/>
                </a:lnTo>
                <a:lnTo>
                  <a:pt x="160" y="58"/>
                </a:lnTo>
                <a:lnTo>
                  <a:pt x="148" y="50"/>
                </a:lnTo>
                <a:lnTo>
                  <a:pt x="148" y="16"/>
                </a:lnTo>
                <a:lnTo>
                  <a:pt x="134" y="16"/>
                </a:lnTo>
                <a:lnTo>
                  <a:pt x="118" y="14"/>
                </a:lnTo>
                <a:lnTo>
                  <a:pt x="98" y="12"/>
                </a:lnTo>
                <a:lnTo>
                  <a:pt x="92" y="12"/>
                </a:lnTo>
                <a:lnTo>
                  <a:pt x="86" y="14"/>
                </a:lnTo>
                <a:lnTo>
                  <a:pt x="86" y="106"/>
                </a:lnTo>
                <a:lnTo>
                  <a:pt x="94" y="106"/>
                </a:lnTo>
                <a:lnTo>
                  <a:pt x="98" y="114"/>
                </a:lnTo>
                <a:lnTo>
                  <a:pt x="102" y="116"/>
                </a:lnTo>
                <a:lnTo>
                  <a:pt x="100" y="116"/>
                </a:lnTo>
                <a:lnTo>
                  <a:pt x="90" y="116"/>
                </a:lnTo>
                <a:lnTo>
                  <a:pt x="82" y="118"/>
                </a:lnTo>
                <a:lnTo>
                  <a:pt x="80" y="118"/>
                </a:lnTo>
                <a:lnTo>
                  <a:pt x="76" y="118"/>
                </a:lnTo>
                <a:lnTo>
                  <a:pt x="72" y="118"/>
                </a:lnTo>
                <a:lnTo>
                  <a:pt x="64" y="116"/>
                </a:lnTo>
                <a:lnTo>
                  <a:pt x="44" y="118"/>
                </a:lnTo>
                <a:lnTo>
                  <a:pt x="24" y="120"/>
                </a:lnTo>
                <a:lnTo>
                  <a:pt x="4" y="120"/>
                </a:lnTo>
                <a:lnTo>
                  <a:pt x="0" y="114"/>
                </a:lnTo>
                <a:lnTo>
                  <a:pt x="0" y="10"/>
                </a:lnTo>
                <a:lnTo>
                  <a:pt x="6" y="4"/>
                </a:lnTo>
                <a:close/>
                <a:moveTo>
                  <a:pt x="134" y="68"/>
                </a:moveTo>
                <a:lnTo>
                  <a:pt x="134" y="68"/>
                </a:lnTo>
                <a:lnTo>
                  <a:pt x="126" y="68"/>
                </a:lnTo>
                <a:lnTo>
                  <a:pt x="118" y="72"/>
                </a:lnTo>
                <a:lnTo>
                  <a:pt x="112" y="78"/>
                </a:lnTo>
                <a:lnTo>
                  <a:pt x="110" y="86"/>
                </a:lnTo>
                <a:lnTo>
                  <a:pt x="112" y="94"/>
                </a:lnTo>
                <a:lnTo>
                  <a:pt x="114" y="100"/>
                </a:lnTo>
                <a:lnTo>
                  <a:pt x="122" y="106"/>
                </a:lnTo>
                <a:lnTo>
                  <a:pt x="128" y="108"/>
                </a:lnTo>
                <a:lnTo>
                  <a:pt x="136" y="108"/>
                </a:lnTo>
                <a:lnTo>
                  <a:pt x="144" y="104"/>
                </a:lnTo>
                <a:lnTo>
                  <a:pt x="150" y="98"/>
                </a:lnTo>
                <a:lnTo>
                  <a:pt x="152" y="90"/>
                </a:lnTo>
                <a:lnTo>
                  <a:pt x="152" y="82"/>
                </a:lnTo>
                <a:lnTo>
                  <a:pt x="148" y="76"/>
                </a:lnTo>
                <a:lnTo>
                  <a:pt x="142" y="70"/>
                </a:lnTo>
                <a:lnTo>
                  <a:pt x="134" y="68"/>
                </a:lnTo>
                <a:close/>
                <a:moveTo>
                  <a:pt x="112" y="64"/>
                </a:moveTo>
                <a:lnTo>
                  <a:pt x="112" y="64"/>
                </a:lnTo>
                <a:lnTo>
                  <a:pt x="108" y="68"/>
                </a:lnTo>
                <a:lnTo>
                  <a:pt x="104" y="72"/>
                </a:lnTo>
                <a:lnTo>
                  <a:pt x="100" y="84"/>
                </a:lnTo>
                <a:lnTo>
                  <a:pt x="100" y="96"/>
                </a:lnTo>
                <a:lnTo>
                  <a:pt x="104" y="102"/>
                </a:lnTo>
                <a:lnTo>
                  <a:pt x="106" y="108"/>
                </a:lnTo>
                <a:lnTo>
                  <a:pt x="110" y="112"/>
                </a:lnTo>
                <a:lnTo>
                  <a:pt x="116" y="116"/>
                </a:lnTo>
                <a:lnTo>
                  <a:pt x="128" y="118"/>
                </a:lnTo>
                <a:lnTo>
                  <a:pt x="136" y="118"/>
                </a:lnTo>
                <a:lnTo>
                  <a:pt x="146" y="116"/>
                </a:lnTo>
                <a:lnTo>
                  <a:pt x="148" y="120"/>
                </a:lnTo>
                <a:lnTo>
                  <a:pt x="158" y="134"/>
                </a:lnTo>
                <a:lnTo>
                  <a:pt x="160" y="136"/>
                </a:lnTo>
                <a:lnTo>
                  <a:pt x="162" y="136"/>
                </a:lnTo>
                <a:lnTo>
                  <a:pt x="166" y="136"/>
                </a:lnTo>
                <a:lnTo>
                  <a:pt x="168" y="136"/>
                </a:lnTo>
                <a:lnTo>
                  <a:pt x="170" y="134"/>
                </a:lnTo>
                <a:lnTo>
                  <a:pt x="172" y="130"/>
                </a:lnTo>
                <a:lnTo>
                  <a:pt x="172" y="128"/>
                </a:lnTo>
                <a:lnTo>
                  <a:pt x="170" y="124"/>
                </a:lnTo>
                <a:lnTo>
                  <a:pt x="160" y="112"/>
                </a:lnTo>
                <a:lnTo>
                  <a:pt x="158" y="110"/>
                </a:lnTo>
                <a:lnTo>
                  <a:pt x="154" y="108"/>
                </a:lnTo>
                <a:lnTo>
                  <a:pt x="160" y="100"/>
                </a:lnTo>
                <a:lnTo>
                  <a:pt x="162" y="92"/>
                </a:lnTo>
                <a:lnTo>
                  <a:pt x="162" y="80"/>
                </a:lnTo>
                <a:lnTo>
                  <a:pt x="160" y="74"/>
                </a:lnTo>
                <a:lnTo>
                  <a:pt x="156" y="68"/>
                </a:lnTo>
                <a:lnTo>
                  <a:pt x="152" y="64"/>
                </a:lnTo>
                <a:lnTo>
                  <a:pt x="146" y="60"/>
                </a:lnTo>
                <a:lnTo>
                  <a:pt x="134" y="56"/>
                </a:lnTo>
                <a:lnTo>
                  <a:pt x="122" y="58"/>
                </a:lnTo>
                <a:lnTo>
                  <a:pt x="118" y="60"/>
                </a:lnTo>
                <a:lnTo>
                  <a:pt x="112" y="64"/>
                </a:lnTo>
                <a:close/>
                <a:moveTo>
                  <a:pt x="116" y="90"/>
                </a:moveTo>
                <a:lnTo>
                  <a:pt x="116" y="90"/>
                </a:lnTo>
                <a:lnTo>
                  <a:pt x="120" y="84"/>
                </a:lnTo>
                <a:lnTo>
                  <a:pt x="126" y="80"/>
                </a:lnTo>
                <a:lnTo>
                  <a:pt x="132" y="76"/>
                </a:lnTo>
                <a:lnTo>
                  <a:pt x="140" y="74"/>
                </a:lnTo>
                <a:lnTo>
                  <a:pt x="136" y="72"/>
                </a:lnTo>
                <a:lnTo>
                  <a:pt x="132" y="72"/>
                </a:lnTo>
                <a:lnTo>
                  <a:pt x="126" y="72"/>
                </a:lnTo>
                <a:lnTo>
                  <a:pt x="124" y="74"/>
                </a:lnTo>
                <a:lnTo>
                  <a:pt x="118" y="82"/>
                </a:lnTo>
                <a:lnTo>
                  <a:pt x="116" y="86"/>
                </a:lnTo>
                <a:lnTo>
                  <a:pt x="116" y="90"/>
                </a:lnTo>
                <a:close/>
                <a:moveTo>
                  <a:pt x="142" y="40"/>
                </a:moveTo>
                <a:lnTo>
                  <a:pt x="142" y="40"/>
                </a:lnTo>
                <a:lnTo>
                  <a:pt x="116" y="38"/>
                </a:lnTo>
                <a:lnTo>
                  <a:pt x="94" y="36"/>
                </a:lnTo>
                <a:lnTo>
                  <a:pt x="94" y="40"/>
                </a:lnTo>
                <a:lnTo>
                  <a:pt x="118" y="44"/>
                </a:lnTo>
                <a:lnTo>
                  <a:pt x="142" y="46"/>
                </a:lnTo>
                <a:lnTo>
                  <a:pt x="142" y="40"/>
                </a:lnTo>
                <a:close/>
                <a:moveTo>
                  <a:pt x="142" y="28"/>
                </a:moveTo>
                <a:lnTo>
                  <a:pt x="142" y="28"/>
                </a:lnTo>
                <a:lnTo>
                  <a:pt x="116" y="24"/>
                </a:lnTo>
                <a:lnTo>
                  <a:pt x="94" y="22"/>
                </a:lnTo>
                <a:lnTo>
                  <a:pt x="94" y="26"/>
                </a:lnTo>
                <a:lnTo>
                  <a:pt x="118" y="30"/>
                </a:lnTo>
                <a:lnTo>
                  <a:pt x="142" y="32"/>
                </a:lnTo>
                <a:lnTo>
                  <a:pt x="142" y="28"/>
                </a:lnTo>
                <a:close/>
                <a:moveTo>
                  <a:pt x="20" y="96"/>
                </a:moveTo>
                <a:lnTo>
                  <a:pt x="20" y="96"/>
                </a:lnTo>
                <a:lnTo>
                  <a:pt x="20" y="100"/>
                </a:lnTo>
                <a:lnTo>
                  <a:pt x="44" y="98"/>
                </a:lnTo>
                <a:lnTo>
                  <a:pt x="68" y="94"/>
                </a:lnTo>
                <a:lnTo>
                  <a:pt x="68" y="90"/>
                </a:lnTo>
                <a:lnTo>
                  <a:pt x="46" y="92"/>
                </a:lnTo>
                <a:lnTo>
                  <a:pt x="20" y="96"/>
                </a:lnTo>
                <a:close/>
                <a:moveTo>
                  <a:pt x="20" y="80"/>
                </a:moveTo>
                <a:lnTo>
                  <a:pt x="20" y="80"/>
                </a:lnTo>
                <a:lnTo>
                  <a:pt x="20" y="84"/>
                </a:lnTo>
                <a:lnTo>
                  <a:pt x="44" y="82"/>
                </a:lnTo>
                <a:lnTo>
                  <a:pt x="68" y="80"/>
                </a:lnTo>
                <a:lnTo>
                  <a:pt x="68" y="76"/>
                </a:lnTo>
                <a:lnTo>
                  <a:pt x="46" y="78"/>
                </a:lnTo>
                <a:lnTo>
                  <a:pt x="20" y="80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72"/>
                </a:lnTo>
                <a:lnTo>
                  <a:pt x="44" y="68"/>
                </a:lnTo>
                <a:lnTo>
                  <a:pt x="68" y="66"/>
                </a:lnTo>
                <a:lnTo>
                  <a:pt x="68" y="62"/>
                </a:lnTo>
                <a:lnTo>
                  <a:pt x="46" y="64"/>
                </a:lnTo>
                <a:lnTo>
                  <a:pt x="20" y="6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54"/>
                </a:lnTo>
                <a:lnTo>
                  <a:pt x="54" y="52"/>
                </a:lnTo>
                <a:lnTo>
                  <a:pt x="68" y="52"/>
                </a:lnTo>
                <a:lnTo>
                  <a:pt x="68" y="46"/>
                </a:lnTo>
                <a:lnTo>
                  <a:pt x="56" y="48"/>
                </a:lnTo>
                <a:lnTo>
                  <a:pt x="44" y="48"/>
                </a:lnTo>
                <a:close/>
                <a:moveTo>
                  <a:pt x="44" y="36"/>
                </a:moveTo>
                <a:lnTo>
                  <a:pt x="44" y="36"/>
                </a:lnTo>
                <a:lnTo>
                  <a:pt x="44" y="40"/>
                </a:lnTo>
                <a:lnTo>
                  <a:pt x="54" y="40"/>
                </a:lnTo>
                <a:lnTo>
                  <a:pt x="68" y="38"/>
                </a:lnTo>
                <a:lnTo>
                  <a:pt x="68" y="34"/>
                </a:lnTo>
                <a:lnTo>
                  <a:pt x="56" y="34"/>
                </a:lnTo>
                <a:lnTo>
                  <a:pt x="44" y="3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44" y="30"/>
                </a:lnTo>
                <a:lnTo>
                  <a:pt x="54" y="30"/>
                </a:lnTo>
                <a:lnTo>
                  <a:pt x="68" y="28"/>
                </a:lnTo>
                <a:lnTo>
                  <a:pt x="68" y="24"/>
                </a:lnTo>
                <a:lnTo>
                  <a:pt x="56" y="24"/>
                </a:lnTo>
                <a:lnTo>
                  <a:pt x="44" y="26"/>
                </a:lnTo>
                <a:close/>
                <a:moveTo>
                  <a:pt x="18" y="26"/>
                </a:moveTo>
                <a:lnTo>
                  <a:pt x="18" y="60"/>
                </a:lnTo>
                <a:lnTo>
                  <a:pt x="38" y="58"/>
                </a:lnTo>
                <a:lnTo>
                  <a:pt x="38" y="24"/>
                </a:lnTo>
                <a:lnTo>
                  <a:pt x="18" y="26"/>
                </a:lnTo>
                <a:close/>
                <a:moveTo>
                  <a:pt x="42" y="14"/>
                </a:moveTo>
                <a:lnTo>
                  <a:pt x="42" y="14"/>
                </a:lnTo>
                <a:lnTo>
                  <a:pt x="26" y="16"/>
                </a:lnTo>
                <a:lnTo>
                  <a:pt x="10" y="16"/>
                </a:lnTo>
                <a:lnTo>
                  <a:pt x="10" y="110"/>
                </a:lnTo>
                <a:lnTo>
                  <a:pt x="26" y="108"/>
                </a:lnTo>
                <a:lnTo>
                  <a:pt x="42" y="108"/>
                </a:lnTo>
                <a:lnTo>
                  <a:pt x="60" y="106"/>
                </a:lnTo>
                <a:lnTo>
                  <a:pt x="74" y="106"/>
                </a:lnTo>
                <a:lnTo>
                  <a:pt x="74" y="14"/>
                </a:lnTo>
                <a:lnTo>
                  <a:pt x="68" y="12"/>
                </a:lnTo>
                <a:lnTo>
                  <a:pt x="60" y="12"/>
                </a:lnTo>
                <a:lnTo>
                  <a:pt x="4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1" name="Freeform 140"/>
          <p:cNvSpPr>
            <a:spLocks noEditPoints="1"/>
          </p:cNvSpPr>
          <p:nvPr/>
        </p:nvSpPr>
        <p:spPr bwMode="auto">
          <a:xfrm>
            <a:off x="8567738" y="5326063"/>
            <a:ext cx="363537" cy="401637"/>
          </a:xfrm>
          <a:custGeom>
            <a:avLst/>
            <a:gdLst>
              <a:gd name="T0" fmla="*/ 2147483647 w 132"/>
              <a:gd name="T1" fmla="*/ 2147483647 h 134"/>
              <a:gd name="T2" fmla="*/ 2147483647 w 132"/>
              <a:gd name="T3" fmla="*/ 2147483647 h 134"/>
              <a:gd name="T4" fmla="*/ 2147483647 w 132"/>
              <a:gd name="T5" fmla="*/ 2147483647 h 134"/>
              <a:gd name="T6" fmla="*/ 2147483647 w 132"/>
              <a:gd name="T7" fmla="*/ 2147483647 h 134"/>
              <a:gd name="T8" fmla="*/ 0 w 132"/>
              <a:gd name="T9" fmla="*/ 2147483647 h 134"/>
              <a:gd name="T10" fmla="*/ 2147483647 w 132"/>
              <a:gd name="T11" fmla="*/ 2147483647 h 134"/>
              <a:gd name="T12" fmla="*/ 2147483647 w 132"/>
              <a:gd name="T13" fmla="*/ 2147483647 h 134"/>
              <a:gd name="T14" fmla="*/ 2147483647 w 132"/>
              <a:gd name="T15" fmla="*/ 2147483647 h 134"/>
              <a:gd name="T16" fmla="*/ 2147483647 w 132"/>
              <a:gd name="T17" fmla="*/ 2147483647 h 134"/>
              <a:gd name="T18" fmla="*/ 2147483647 w 132"/>
              <a:gd name="T19" fmla="*/ 2147483647 h 134"/>
              <a:gd name="T20" fmla="*/ 2147483647 w 132"/>
              <a:gd name="T21" fmla="*/ 2147483647 h 134"/>
              <a:gd name="T22" fmla="*/ 2147483647 w 132"/>
              <a:gd name="T23" fmla="*/ 0 h 134"/>
              <a:gd name="T24" fmla="*/ 2147483647 w 132"/>
              <a:gd name="T25" fmla="*/ 0 h 134"/>
              <a:gd name="T26" fmla="*/ 2147483647 w 132"/>
              <a:gd name="T27" fmla="*/ 2147483647 h 134"/>
              <a:gd name="T28" fmla="*/ 2147483647 w 132"/>
              <a:gd name="T29" fmla="*/ 2147483647 h 134"/>
              <a:gd name="T30" fmla="*/ 2147483647 w 132"/>
              <a:gd name="T31" fmla="*/ 2147483647 h 134"/>
              <a:gd name="T32" fmla="*/ 2147483647 w 132"/>
              <a:gd name="T33" fmla="*/ 2147483647 h 134"/>
              <a:gd name="T34" fmla="*/ 2147483647 w 132"/>
              <a:gd name="T35" fmla="*/ 2147483647 h 134"/>
              <a:gd name="T36" fmla="*/ 2147483647 w 132"/>
              <a:gd name="T37" fmla="*/ 2147483647 h 134"/>
              <a:gd name="T38" fmla="*/ 2147483647 w 132"/>
              <a:gd name="T39" fmla="*/ 2147483647 h 134"/>
              <a:gd name="T40" fmla="*/ 2147483647 w 132"/>
              <a:gd name="T41" fmla="*/ 0 h 134"/>
              <a:gd name="T42" fmla="*/ 2147483647 w 132"/>
              <a:gd name="T43" fmla="*/ 0 h 134"/>
              <a:gd name="T44" fmla="*/ 2147483647 w 132"/>
              <a:gd name="T45" fmla="*/ 2147483647 h 134"/>
              <a:gd name="T46" fmla="*/ 2147483647 w 132"/>
              <a:gd name="T47" fmla="*/ 2147483647 h 134"/>
              <a:gd name="T48" fmla="*/ 2147483647 w 132"/>
              <a:gd name="T49" fmla="*/ 2147483647 h 134"/>
              <a:gd name="T50" fmla="*/ 2147483647 w 132"/>
              <a:gd name="T51" fmla="*/ 2147483647 h 134"/>
              <a:gd name="T52" fmla="*/ 2147483647 w 132"/>
              <a:gd name="T53" fmla="*/ 2147483647 h 134"/>
              <a:gd name="T54" fmla="*/ 2147483647 w 132"/>
              <a:gd name="T55" fmla="*/ 2147483647 h 134"/>
              <a:gd name="T56" fmla="*/ 2147483647 w 132"/>
              <a:gd name="T57" fmla="*/ 2147483647 h 134"/>
              <a:gd name="T58" fmla="*/ 2147483647 w 132"/>
              <a:gd name="T59" fmla="*/ 2147483647 h 134"/>
              <a:gd name="T60" fmla="*/ 2147483647 w 132"/>
              <a:gd name="T61" fmla="*/ 2147483647 h 134"/>
              <a:gd name="T62" fmla="*/ 2147483647 w 132"/>
              <a:gd name="T63" fmla="*/ 2147483647 h 134"/>
              <a:gd name="T64" fmla="*/ 2147483647 w 132"/>
              <a:gd name="T65" fmla="*/ 2147483647 h 134"/>
              <a:gd name="T66" fmla="*/ 2147483647 w 132"/>
              <a:gd name="T67" fmla="*/ 2147483647 h 134"/>
              <a:gd name="T68" fmla="*/ 2147483647 w 132"/>
              <a:gd name="T69" fmla="*/ 2147483647 h 134"/>
              <a:gd name="T70" fmla="*/ 2147483647 w 132"/>
              <a:gd name="T71" fmla="*/ 2147483647 h 134"/>
              <a:gd name="T72" fmla="*/ 2147483647 w 132"/>
              <a:gd name="T73" fmla="*/ 2147483647 h 134"/>
              <a:gd name="T74" fmla="*/ 2147483647 w 132"/>
              <a:gd name="T75" fmla="*/ 2147483647 h 134"/>
              <a:gd name="T76" fmla="*/ 2147483647 w 132"/>
              <a:gd name="T77" fmla="*/ 2147483647 h 134"/>
              <a:gd name="T78" fmla="*/ 2147483647 w 132"/>
              <a:gd name="T79" fmla="*/ 2147483647 h 134"/>
              <a:gd name="T80" fmla="*/ 2147483647 w 132"/>
              <a:gd name="T81" fmla="*/ 2147483647 h 134"/>
              <a:gd name="T82" fmla="*/ 2147483647 w 132"/>
              <a:gd name="T83" fmla="*/ 2147483647 h 134"/>
              <a:gd name="T84" fmla="*/ 2147483647 w 132"/>
              <a:gd name="T85" fmla="*/ 2147483647 h 134"/>
              <a:gd name="T86" fmla="*/ 2147483647 w 132"/>
              <a:gd name="T87" fmla="*/ 2147483647 h 134"/>
              <a:gd name="T88" fmla="*/ 2147483647 w 132"/>
              <a:gd name="T89" fmla="*/ 2147483647 h 134"/>
              <a:gd name="T90" fmla="*/ 2147483647 w 132"/>
              <a:gd name="T91" fmla="*/ 2147483647 h 134"/>
              <a:gd name="T92" fmla="*/ 2147483647 w 132"/>
              <a:gd name="T93" fmla="*/ 2147483647 h 134"/>
              <a:gd name="T94" fmla="*/ 2147483647 w 132"/>
              <a:gd name="T95" fmla="*/ 2147483647 h 134"/>
              <a:gd name="T96" fmla="*/ 2147483647 w 132"/>
              <a:gd name="T97" fmla="*/ 2147483647 h 134"/>
              <a:gd name="T98" fmla="*/ 2147483647 w 132"/>
              <a:gd name="T99" fmla="*/ 2147483647 h 134"/>
              <a:gd name="T100" fmla="*/ 2147483647 w 132"/>
              <a:gd name="T101" fmla="*/ 2147483647 h 134"/>
              <a:gd name="T102" fmla="*/ 2147483647 w 132"/>
              <a:gd name="T103" fmla="*/ 2147483647 h 134"/>
              <a:gd name="T104" fmla="*/ 2147483647 w 132"/>
              <a:gd name="T105" fmla="*/ 2147483647 h 134"/>
              <a:gd name="T106" fmla="*/ 2147483647 w 132"/>
              <a:gd name="T107" fmla="*/ 2147483647 h 1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2" h="134">
                <a:moveTo>
                  <a:pt x="132" y="24"/>
                </a:moveTo>
                <a:lnTo>
                  <a:pt x="132" y="110"/>
                </a:lnTo>
                <a:lnTo>
                  <a:pt x="130" y="118"/>
                </a:lnTo>
                <a:lnTo>
                  <a:pt x="126" y="126"/>
                </a:lnTo>
                <a:lnTo>
                  <a:pt x="118" y="132"/>
                </a:lnTo>
                <a:lnTo>
                  <a:pt x="108" y="134"/>
                </a:lnTo>
                <a:lnTo>
                  <a:pt x="26" y="134"/>
                </a:lnTo>
                <a:lnTo>
                  <a:pt x="16" y="132"/>
                </a:lnTo>
                <a:lnTo>
                  <a:pt x="8" y="126"/>
                </a:lnTo>
                <a:lnTo>
                  <a:pt x="2" y="118"/>
                </a:lnTo>
                <a:lnTo>
                  <a:pt x="0" y="110"/>
                </a:lnTo>
                <a:lnTo>
                  <a:pt x="0" y="24"/>
                </a:lnTo>
                <a:lnTo>
                  <a:pt x="0" y="18"/>
                </a:lnTo>
                <a:lnTo>
                  <a:pt x="8" y="18"/>
                </a:lnTo>
                <a:lnTo>
                  <a:pt x="22" y="18"/>
                </a:lnTo>
                <a:lnTo>
                  <a:pt x="22" y="34"/>
                </a:lnTo>
                <a:lnTo>
                  <a:pt x="24" y="38"/>
                </a:lnTo>
                <a:lnTo>
                  <a:pt x="26" y="42"/>
                </a:lnTo>
                <a:lnTo>
                  <a:pt x="28" y="42"/>
                </a:lnTo>
                <a:lnTo>
                  <a:pt x="32" y="44"/>
                </a:lnTo>
                <a:lnTo>
                  <a:pt x="36" y="42"/>
                </a:lnTo>
                <a:lnTo>
                  <a:pt x="32" y="40"/>
                </a:lnTo>
                <a:lnTo>
                  <a:pt x="32" y="34"/>
                </a:lnTo>
                <a:lnTo>
                  <a:pt x="32" y="8"/>
                </a:lnTo>
                <a:lnTo>
                  <a:pt x="32" y="4"/>
                </a:lnTo>
                <a:lnTo>
                  <a:pt x="34" y="2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6" y="2"/>
                </a:lnTo>
                <a:lnTo>
                  <a:pt x="48" y="4"/>
                </a:lnTo>
                <a:lnTo>
                  <a:pt x="48" y="8"/>
                </a:lnTo>
                <a:lnTo>
                  <a:pt x="48" y="18"/>
                </a:lnTo>
                <a:lnTo>
                  <a:pt x="86" y="18"/>
                </a:lnTo>
                <a:lnTo>
                  <a:pt x="86" y="34"/>
                </a:lnTo>
                <a:lnTo>
                  <a:pt x="86" y="38"/>
                </a:lnTo>
                <a:lnTo>
                  <a:pt x="88" y="42"/>
                </a:lnTo>
                <a:lnTo>
                  <a:pt x="92" y="42"/>
                </a:lnTo>
                <a:lnTo>
                  <a:pt x="94" y="44"/>
                </a:lnTo>
                <a:lnTo>
                  <a:pt x="98" y="42"/>
                </a:lnTo>
                <a:lnTo>
                  <a:pt x="96" y="40"/>
                </a:lnTo>
                <a:lnTo>
                  <a:pt x="94" y="34"/>
                </a:lnTo>
                <a:lnTo>
                  <a:pt x="94" y="8"/>
                </a:lnTo>
                <a:lnTo>
                  <a:pt x="94" y="4"/>
                </a:lnTo>
                <a:lnTo>
                  <a:pt x="96" y="2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2"/>
                </a:lnTo>
                <a:lnTo>
                  <a:pt x="110" y="4"/>
                </a:lnTo>
                <a:lnTo>
                  <a:pt x="112" y="8"/>
                </a:lnTo>
                <a:lnTo>
                  <a:pt x="112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24"/>
                </a:lnTo>
                <a:close/>
                <a:moveTo>
                  <a:pt x="60" y="114"/>
                </a:moveTo>
                <a:lnTo>
                  <a:pt x="60" y="58"/>
                </a:lnTo>
                <a:lnTo>
                  <a:pt x="50" y="58"/>
                </a:lnTo>
                <a:lnTo>
                  <a:pt x="48" y="64"/>
                </a:lnTo>
                <a:lnTo>
                  <a:pt x="44" y="66"/>
                </a:lnTo>
                <a:lnTo>
                  <a:pt x="44" y="74"/>
                </a:lnTo>
                <a:lnTo>
                  <a:pt x="48" y="74"/>
                </a:lnTo>
                <a:lnTo>
                  <a:pt x="48" y="114"/>
                </a:lnTo>
                <a:lnTo>
                  <a:pt x="60" y="114"/>
                </a:lnTo>
                <a:close/>
                <a:moveTo>
                  <a:pt x="90" y="74"/>
                </a:moveTo>
                <a:lnTo>
                  <a:pt x="90" y="68"/>
                </a:lnTo>
                <a:lnTo>
                  <a:pt x="88" y="64"/>
                </a:lnTo>
                <a:lnTo>
                  <a:pt x="86" y="62"/>
                </a:lnTo>
                <a:lnTo>
                  <a:pt x="82" y="60"/>
                </a:lnTo>
                <a:lnTo>
                  <a:pt x="76" y="58"/>
                </a:lnTo>
                <a:lnTo>
                  <a:pt x="70" y="60"/>
                </a:lnTo>
                <a:lnTo>
                  <a:pt x="66" y="62"/>
                </a:lnTo>
                <a:lnTo>
                  <a:pt x="64" y="64"/>
                </a:lnTo>
                <a:lnTo>
                  <a:pt x="62" y="70"/>
                </a:lnTo>
                <a:lnTo>
                  <a:pt x="62" y="104"/>
                </a:lnTo>
                <a:lnTo>
                  <a:pt x="64" y="108"/>
                </a:lnTo>
                <a:lnTo>
                  <a:pt x="66" y="112"/>
                </a:lnTo>
                <a:lnTo>
                  <a:pt x="70" y="114"/>
                </a:lnTo>
                <a:lnTo>
                  <a:pt x="76" y="114"/>
                </a:lnTo>
                <a:lnTo>
                  <a:pt x="82" y="114"/>
                </a:lnTo>
                <a:lnTo>
                  <a:pt x="86" y="112"/>
                </a:lnTo>
                <a:lnTo>
                  <a:pt x="88" y="108"/>
                </a:lnTo>
                <a:lnTo>
                  <a:pt x="90" y="104"/>
                </a:lnTo>
                <a:lnTo>
                  <a:pt x="90" y="84"/>
                </a:lnTo>
                <a:lnTo>
                  <a:pt x="90" y="82"/>
                </a:lnTo>
                <a:lnTo>
                  <a:pt x="86" y="78"/>
                </a:lnTo>
                <a:lnTo>
                  <a:pt x="84" y="78"/>
                </a:lnTo>
                <a:lnTo>
                  <a:pt x="80" y="76"/>
                </a:lnTo>
                <a:lnTo>
                  <a:pt x="76" y="78"/>
                </a:lnTo>
                <a:lnTo>
                  <a:pt x="74" y="78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8" y="66"/>
                </a:lnTo>
                <a:lnTo>
                  <a:pt x="78" y="70"/>
                </a:lnTo>
                <a:lnTo>
                  <a:pt x="78" y="74"/>
                </a:lnTo>
                <a:lnTo>
                  <a:pt x="90" y="74"/>
                </a:lnTo>
                <a:close/>
                <a:moveTo>
                  <a:pt x="78" y="104"/>
                </a:moveTo>
                <a:lnTo>
                  <a:pt x="78" y="86"/>
                </a:lnTo>
                <a:lnTo>
                  <a:pt x="76" y="86"/>
                </a:lnTo>
                <a:lnTo>
                  <a:pt x="74" y="86"/>
                </a:lnTo>
                <a:lnTo>
                  <a:pt x="74" y="104"/>
                </a:lnTo>
                <a:lnTo>
                  <a:pt x="74" y="106"/>
                </a:lnTo>
                <a:lnTo>
                  <a:pt x="76" y="106"/>
                </a:lnTo>
                <a:lnTo>
                  <a:pt x="78" y="106"/>
                </a:lnTo>
                <a:lnTo>
                  <a:pt x="78" y="104"/>
                </a:lnTo>
                <a:close/>
                <a:moveTo>
                  <a:pt x="118" y="52"/>
                </a:moveTo>
                <a:lnTo>
                  <a:pt x="14" y="52"/>
                </a:lnTo>
                <a:lnTo>
                  <a:pt x="14" y="110"/>
                </a:lnTo>
                <a:lnTo>
                  <a:pt x="16" y="114"/>
                </a:lnTo>
                <a:lnTo>
                  <a:pt x="18" y="116"/>
                </a:lnTo>
                <a:lnTo>
                  <a:pt x="22" y="120"/>
                </a:lnTo>
                <a:lnTo>
                  <a:pt x="26" y="120"/>
                </a:lnTo>
                <a:lnTo>
                  <a:pt x="108" y="120"/>
                </a:lnTo>
                <a:lnTo>
                  <a:pt x="112" y="120"/>
                </a:lnTo>
                <a:lnTo>
                  <a:pt x="116" y="116"/>
                </a:lnTo>
                <a:lnTo>
                  <a:pt x="118" y="114"/>
                </a:lnTo>
                <a:lnTo>
                  <a:pt x="118" y="110"/>
                </a:lnTo>
                <a:lnTo>
                  <a:pt x="118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2" name="Freeform 141"/>
          <p:cNvSpPr>
            <a:spLocks noEditPoints="1"/>
          </p:cNvSpPr>
          <p:nvPr/>
        </p:nvSpPr>
        <p:spPr bwMode="auto">
          <a:xfrm>
            <a:off x="8529638" y="3627438"/>
            <a:ext cx="444500" cy="430212"/>
          </a:xfrm>
          <a:custGeom>
            <a:avLst/>
            <a:gdLst>
              <a:gd name="T0" fmla="*/ 2147483647 w 162"/>
              <a:gd name="T1" fmla="*/ 2147483647 h 144"/>
              <a:gd name="T2" fmla="*/ 2147483647 w 162"/>
              <a:gd name="T3" fmla="*/ 2147483647 h 144"/>
              <a:gd name="T4" fmla="*/ 2147483647 w 162"/>
              <a:gd name="T5" fmla="*/ 2147483647 h 144"/>
              <a:gd name="T6" fmla="*/ 2147483647 w 162"/>
              <a:gd name="T7" fmla="*/ 2147483647 h 144"/>
              <a:gd name="T8" fmla="*/ 2147483647 w 162"/>
              <a:gd name="T9" fmla="*/ 2147483647 h 144"/>
              <a:gd name="T10" fmla="*/ 2147483647 w 162"/>
              <a:gd name="T11" fmla="*/ 2147483647 h 144"/>
              <a:gd name="T12" fmla="*/ 2147483647 w 162"/>
              <a:gd name="T13" fmla="*/ 2147483647 h 144"/>
              <a:gd name="T14" fmla="*/ 2147483647 w 162"/>
              <a:gd name="T15" fmla="*/ 2147483647 h 144"/>
              <a:gd name="T16" fmla="*/ 2147483647 w 162"/>
              <a:gd name="T17" fmla="*/ 2147483647 h 144"/>
              <a:gd name="T18" fmla="*/ 0 w 162"/>
              <a:gd name="T19" fmla="*/ 2147483647 h 144"/>
              <a:gd name="T20" fmla="*/ 2147483647 w 162"/>
              <a:gd name="T21" fmla="*/ 2147483647 h 144"/>
              <a:gd name="T22" fmla="*/ 2147483647 w 162"/>
              <a:gd name="T23" fmla="*/ 2147483647 h 144"/>
              <a:gd name="T24" fmla="*/ 2147483647 w 162"/>
              <a:gd name="T25" fmla="*/ 2147483647 h 144"/>
              <a:gd name="T26" fmla="*/ 2147483647 w 162"/>
              <a:gd name="T27" fmla="*/ 2147483647 h 144"/>
              <a:gd name="T28" fmla="*/ 2147483647 w 162"/>
              <a:gd name="T29" fmla="*/ 2147483647 h 144"/>
              <a:gd name="T30" fmla="*/ 2147483647 w 162"/>
              <a:gd name="T31" fmla="*/ 2147483647 h 144"/>
              <a:gd name="T32" fmla="*/ 2147483647 w 162"/>
              <a:gd name="T33" fmla="*/ 2147483647 h 144"/>
              <a:gd name="T34" fmla="*/ 2147483647 w 162"/>
              <a:gd name="T35" fmla="*/ 2147483647 h 144"/>
              <a:gd name="T36" fmla="*/ 2147483647 w 162"/>
              <a:gd name="T37" fmla="*/ 2147483647 h 144"/>
              <a:gd name="T38" fmla="*/ 2147483647 w 162"/>
              <a:gd name="T39" fmla="*/ 2147483647 h 144"/>
              <a:gd name="T40" fmla="*/ 2147483647 w 162"/>
              <a:gd name="T41" fmla="*/ 2147483647 h 144"/>
              <a:gd name="T42" fmla="*/ 2147483647 w 162"/>
              <a:gd name="T43" fmla="*/ 2147483647 h 144"/>
              <a:gd name="T44" fmla="*/ 2147483647 w 162"/>
              <a:gd name="T45" fmla="*/ 2147483647 h 144"/>
              <a:gd name="T46" fmla="*/ 2147483647 w 162"/>
              <a:gd name="T47" fmla="*/ 2147483647 h 144"/>
              <a:gd name="T48" fmla="*/ 2147483647 w 162"/>
              <a:gd name="T49" fmla="*/ 2147483647 h 144"/>
              <a:gd name="T50" fmla="*/ 2147483647 w 162"/>
              <a:gd name="T51" fmla="*/ 2147483647 h 144"/>
              <a:gd name="T52" fmla="*/ 2147483647 w 162"/>
              <a:gd name="T53" fmla="*/ 2147483647 h 144"/>
              <a:gd name="T54" fmla="*/ 2147483647 w 162"/>
              <a:gd name="T55" fmla="*/ 2147483647 h 144"/>
              <a:gd name="T56" fmla="*/ 2147483647 w 162"/>
              <a:gd name="T57" fmla="*/ 2147483647 h 144"/>
              <a:gd name="T58" fmla="*/ 2147483647 w 162"/>
              <a:gd name="T59" fmla="*/ 2147483647 h 144"/>
              <a:gd name="T60" fmla="*/ 2147483647 w 162"/>
              <a:gd name="T61" fmla="*/ 2147483647 h 144"/>
              <a:gd name="T62" fmla="*/ 2147483647 w 162"/>
              <a:gd name="T63" fmla="*/ 2147483647 h 144"/>
              <a:gd name="T64" fmla="*/ 2147483647 w 162"/>
              <a:gd name="T65" fmla="*/ 2147483647 h 1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44">
                <a:moveTo>
                  <a:pt x="90" y="6"/>
                </a:moveTo>
                <a:lnTo>
                  <a:pt x="126" y="68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0" y="140"/>
                </a:lnTo>
                <a:lnTo>
                  <a:pt x="158" y="142"/>
                </a:lnTo>
                <a:lnTo>
                  <a:pt x="152" y="144"/>
                </a:lnTo>
                <a:lnTo>
                  <a:pt x="82" y="144"/>
                </a:lnTo>
                <a:lnTo>
                  <a:pt x="12" y="144"/>
                </a:lnTo>
                <a:lnTo>
                  <a:pt x="8" y="142"/>
                </a:lnTo>
                <a:lnTo>
                  <a:pt x="4" y="140"/>
                </a:lnTo>
                <a:lnTo>
                  <a:pt x="2" y="138"/>
                </a:lnTo>
                <a:lnTo>
                  <a:pt x="0" y="134"/>
                </a:lnTo>
                <a:lnTo>
                  <a:pt x="2" y="128"/>
                </a:lnTo>
                <a:lnTo>
                  <a:pt x="38" y="68"/>
                </a:lnTo>
                <a:lnTo>
                  <a:pt x="38" y="66"/>
                </a:lnTo>
                <a:lnTo>
                  <a:pt x="72" y="6"/>
                </a:lnTo>
                <a:lnTo>
                  <a:pt x="76" y="2"/>
                </a:lnTo>
                <a:lnTo>
                  <a:pt x="80" y="2"/>
                </a:lnTo>
                <a:lnTo>
                  <a:pt x="84" y="0"/>
                </a:lnTo>
                <a:lnTo>
                  <a:pt x="86" y="2"/>
                </a:lnTo>
                <a:lnTo>
                  <a:pt x="90" y="6"/>
                </a:lnTo>
                <a:close/>
                <a:moveTo>
                  <a:pt x="74" y="54"/>
                </a:moveTo>
                <a:lnTo>
                  <a:pt x="74" y="60"/>
                </a:lnTo>
                <a:lnTo>
                  <a:pt x="76" y="100"/>
                </a:lnTo>
                <a:lnTo>
                  <a:pt x="86" y="100"/>
                </a:lnTo>
                <a:lnTo>
                  <a:pt x="90" y="60"/>
                </a:lnTo>
                <a:lnTo>
                  <a:pt x="90" y="54"/>
                </a:lnTo>
                <a:lnTo>
                  <a:pt x="74" y="54"/>
                </a:lnTo>
                <a:close/>
                <a:moveTo>
                  <a:pt x="82" y="118"/>
                </a:moveTo>
                <a:lnTo>
                  <a:pt x="82" y="118"/>
                </a:lnTo>
                <a:lnTo>
                  <a:pt x="86" y="116"/>
                </a:lnTo>
                <a:lnTo>
                  <a:pt x="88" y="112"/>
                </a:lnTo>
                <a:lnTo>
                  <a:pt x="86" y="108"/>
                </a:lnTo>
                <a:lnTo>
                  <a:pt x="82" y="106"/>
                </a:lnTo>
                <a:lnTo>
                  <a:pt x="78" y="108"/>
                </a:lnTo>
                <a:lnTo>
                  <a:pt x="76" y="112"/>
                </a:lnTo>
                <a:lnTo>
                  <a:pt x="76" y="116"/>
                </a:lnTo>
                <a:lnTo>
                  <a:pt x="82" y="118"/>
                </a:lnTo>
                <a:close/>
                <a:moveTo>
                  <a:pt x="108" y="78"/>
                </a:moveTo>
                <a:lnTo>
                  <a:pt x="82" y="32"/>
                </a:lnTo>
                <a:lnTo>
                  <a:pt x="56" y="76"/>
                </a:lnTo>
                <a:lnTo>
                  <a:pt x="56" y="78"/>
                </a:lnTo>
                <a:lnTo>
                  <a:pt x="30" y="124"/>
                </a:lnTo>
                <a:lnTo>
                  <a:pt x="82" y="124"/>
                </a:lnTo>
                <a:lnTo>
                  <a:pt x="134" y="124"/>
                </a:lnTo>
                <a:lnTo>
                  <a:pt x="108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3" name="Freeform 142"/>
          <p:cNvSpPr>
            <a:spLocks noEditPoints="1"/>
          </p:cNvSpPr>
          <p:nvPr/>
        </p:nvSpPr>
        <p:spPr bwMode="auto">
          <a:xfrm>
            <a:off x="9337675" y="4513263"/>
            <a:ext cx="379413" cy="376237"/>
          </a:xfrm>
          <a:custGeom>
            <a:avLst/>
            <a:gdLst>
              <a:gd name="T0" fmla="*/ 2147483647 w 138"/>
              <a:gd name="T1" fmla="*/ 2147483647 h 126"/>
              <a:gd name="T2" fmla="*/ 2147483647 w 138"/>
              <a:gd name="T3" fmla="*/ 2147483647 h 126"/>
              <a:gd name="T4" fmla="*/ 2147483647 w 138"/>
              <a:gd name="T5" fmla="*/ 2147483647 h 126"/>
              <a:gd name="T6" fmla="*/ 2147483647 w 138"/>
              <a:gd name="T7" fmla="*/ 2147483647 h 126"/>
              <a:gd name="T8" fmla="*/ 2147483647 w 138"/>
              <a:gd name="T9" fmla="*/ 2147483647 h 126"/>
              <a:gd name="T10" fmla="*/ 2147483647 w 138"/>
              <a:gd name="T11" fmla="*/ 2147483647 h 126"/>
              <a:gd name="T12" fmla="*/ 2147483647 w 138"/>
              <a:gd name="T13" fmla="*/ 2147483647 h 126"/>
              <a:gd name="T14" fmla="*/ 2147483647 w 138"/>
              <a:gd name="T15" fmla="*/ 2147483647 h 126"/>
              <a:gd name="T16" fmla="*/ 2147483647 w 138"/>
              <a:gd name="T17" fmla="*/ 2147483647 h 126"/>
              <a:gd name="T18" fmla="*/ 2147483647 w 138"/>
              <a:gd name="T19" fmla="*/ 2147483647 h 126"/>
              <a:gd name="T20" fmla="*/ 2147483647 w 138"/>
              <a:gd name="T21" fmla="*/ 2147483647 h 126"/>
              <a:gd name="T22" fmla="*/ 2147483647 w 138"/>
              <a:gd name="T23" fmla="*/ 2147483647 h 126"/>
              <a:gd name="T24" fmla="*/ 2147483647 w 138"/>
              <a:gd name="T25" fmla="*/ 2147483647 h 126"/>
              <a:gd name="T26" fmla="*/ 2147483647 w 138"/>
              <a:gd name="T27" fmla="*/ 2147483647 h 126"/>
              <a:gd name="T28" fmla="*/ 0 w 138"/>
              <a:gd name="T29" fmla="*/ 2147483647 h 126"/>
              <a:gd name="T30" fmla="*/ 2147483647 w 138"/>
              <a:gd name="T31" fmla="*/ 2147483647 h 126"/>
              <a:gd name="T32" fmla="*/ 2147483647 w 138"/>
              <a:gd name="T33" fmla="*/ 2147483647 h 126"/>
              <a:gd name="T34" fmla="*/ 2147483647 w 138"/>
              <a:gd name="T35" fmla="*/ 2147483647 h 126"/>
              <a:gd name="T36" fmla="*/ 2147483647 w 138"/>
              <a:gd name="T37" fmla="*/ 2147483647 h 126"/>
              <a:gd name="T38" fmla="*/ 2147483647 w 138"/>
              <a:gd name="T39" fmla="*/ 2147483647 h 126"/>
              <a:gd name="T40" fmla="*/ 2147483647 w 138"/>
              <a:gd name="T41" fmla="*/ 2147483647 h 126"/>
              <a:gd name="T42" fmla="*/ 2147483647 w 138"/>
              <a:gd name="T43" fmla="*/ 2147483647 h 126"/>
              <a:gd name="T44" fmla="*/ 2147483647 w 138"/>
              <a:gd name="T45" fmla="*/ 2147483647 h 126"/>
              <a:gd name="T46" fmla="*/ 2147483647 w 138"/>
              <a:gd name="T47" fmla="*/ 2147483647 h 126"/>
              <a:gd name="T48" fmla="*/ 2147483647 w 138"/>
              <a:gd name="T49" fmla="*/ 2147483647 h 126"/>
              <a:gd name="T50" fmla="*/ 2147483647 w 138"/>
              <a:gd name="T51" fmla="*/ 2147483647 h 126"/>
              <a:gd name="T52" fmla="*/ 2147483647 w 138"/>
              <a:gd name="T53" fmla="*/ 2147483647 h 126"/>
              <a:gd name="T54" fmla="*/ 2147483647 w 138"/>
              <a:gd name="T55" fmla="*/ 2147483647 h 126"/>
              <a:gd name="T56" fmla="*/ 2147483647 w 138"/>
              <a:gd name="T57" fmla="*/ 2147483647 h 126"/>
              <a:gd name="T58" fmla="*/ 2147483647 w 138"/>
              <a:gd name="T59" fmla="*/ 2147483647 h 126"/>
              <a:gd name="T60" fmla="*/ 2147483647 w 138"/>
              <a:gd name="T61" fmla="*/ 2147483647 h 126"/>
              <a:gd name="T62" fmla="*/ 2147483647 w 138"/>
              <a:gd name="T63" fmla="*/ 2147483647 h 126"/>
              <a:gd name="T64" fmla="*/ 2147483647 w 138"/>
              <a:gd name="T65" fmla="*/ 2147483647 h 126"/>
              <a:gd name="T66" fmla="*/ 2147483647 w 138"/>
              <a:gd name="T67" fmla="*/ 2147483647 h 126"/>
              <a:gd name="T68" fmla="*/ 2147483647 w 138"/>
              <a:gd name="T69" fmla="*/ 2147483647 h 126"/>
              <a:gd name="T70" fmla="*/ 2147483647 w 138"/>
              <a:gd name="T71" fmla="*/ 2147483647 h 126"/>
              <a:gd name="T72" fmla="*/ 2147483647 w 138"/>
              <a:gd name="T73" fmla="*/ 2147483647 h 126"/>
              <a:gd name="T74" fmla="*/ 2147483647 w 138"/>
              <a:gd name="T75" fmla="*/ 2147483647 h 126"/>
              <a:gd name="T76" fmla="*/ 2147483647 w 138"/>
              <a:gd name="T77" fmla="*/ 2147483647 h 126"/>
              <a:gd name="T78" fmla="*/ 2147483647 w 138"/>
              <a:gd name="T79" fmla="*/ 2147483647 h 126"/>
              <a:gd name="T80" fmla="*/ 2147483647 w 138"/>
              <a:gd name="T81" fmla="*/ 2147483647 h 126"/>
              <a:gd name="T82" fmla="*/ 2147483647 w 138"/>
              <a:gd name="T83" fmla="*/ 2147483647 h 126"/>
              <a:gd name="T84" fmla="*/ 2147483647 w 138"/>
              <a:gd name="T85" fmla="*/ 2147483647 h 126"/>
              <a:gd name="T86" fmla="*/ 2147483647 w 138"/>
              <a:gd name="T87" fmla="*/ 2147483647 h 126"/>
              <a:gd name="T88" fmla="*/ 2147483647 w 138"/>
              <a:gd name="T89" fmla="*/ 2147483647 h 126"/>
              <a:gd name="T90" fmla="*/ 2147483647 w 138"/>
              <a:gd name="T91" fmla="*/ 2147483647 h 126"/>
              <a:gd name="T92" fmla="*/ 2147483647 w 138"/>
              <a:gd name="T93" fmla="*/ 2147483647 h 126"/>
              <a:gd name="T94" fmla="*/ 2147483647 w 138"/>
              <a:gd name="T95" fmla="*/ 2147483647 h 126"/>
              <a:gd name="T96" fmla="*/ 2147483647 w 138"/>
              <a:gd name="T97" fmla="*/ 2147483647 h 126"/>
              <a:gd name="T98" fmla="*/ 2147483647 w 138"/>
              <a:gd name="T99" fmla="*/ 2147483647 h 126"/>
              <a:gd name="T100" fmla="*/ 2147483647 w 138"/>
              <a:gd name="T101" fmla="*/ 2147483647 h 126"/>
              <a:gd name="T102" fmla="*/ 2147483647 w 138"/>
              <a:gd name="T103" fmla="*/ 2147483647 h 126"/>
              <a:gd name="T104" fmla="*/ 2147483647 w 138"/>
              <a:gd name="T105" fmla="*/ 2147483647 h 126"/>
              <a:gd name="T106" fmla="*/ 2147483647 w 138"/>
              <a:gd name="T107" fmla="*/ 2147483647 h 126"/>
              <a:gd name="T108" fmla="*/ 2147483647 w 138"/>
              <a:gd name="T109" fmla="*/ 2147483647 h 126"/>
              <a:gd name="T110" fmla="*/ 2147483647 w 138"/>
              <a:gd name="T111" fmla="*/ 2147483647 h 126"/>
              <a:gd name="T112" fmla="*/ 2147483647 w 138"/>
              <a:gd name="T113" fmla="*/ 2147483647 h 12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38" h="126">
                <a:moveTo>
                  <a:pt x="8" y="16"/>
                </a:moveTo>
                <a:lnTo>
                  <a:pt x="22" y="16"/>
                </a:lnTo>
                <a:lnTo>
                  <a:pt x="22" y="14"/>
                </a:lnTo>
                <a:lnTo>
                  <a:pt x="22" y="8"/>
                </a:lnTo>
                <a:lnTo>
                  <a:pt x="26" y="4"/>
                </a:lnTo>
                <a:lnTo>
                  <a:pt x="30" y="2"/>
                </a:lnTo>
                <a:lnTo>
                  <a:pt x="36" y="0"/>
                </a:lnTo>
                <a:lnTo>
                  <a:pt x="40" y="2"/>
                </a:lnTo>
                <a:lnTo>
                  <a:pt x="44" y="4"/>
                </a:lnTo>
                <a:lnTo>
                  <a:pt x="48" y="8"/>
                </a:lnTo>
                <a:lnTo>
                  <a:pt x="48" y="14"/>
                </a:lnTo>
                <a:lnTo>
                  <a:pt x="48" y="16"/>
                </a:lnTo>
                <a:lnTo>
                  <a:pt x="56" y="16"/>
                </a:lnTo>
                <a:lnTo>
                  <a:pt x="56" y="14"/>
                </a:lnTo>
                <a:lnTo>
                  <a:pt x="58" y="8"/>
                </a:lnTo>
                <a:lnTo>
                  <a:pt x="60" y="4"/>
                </a:lnTo>
                <a:lnTo>
                  <a:pt x="64" y="2"/>
                </a:lnTo>
                <a:lnTo>
                  <a:pt x="70" y="0"/>
                </a:lnTo>
                <a:lnTo>
                  <a:pt x="74" y="2"/>
                </a:lnTo>
                <a:lnTo>
                  <a:pt x="80" y="4"/>
                </a:lnTo>
                <a:lnTo>
                  <a:pt x="82" y="8"/>
                </a:lnTo>
                <a:lnTo>
                  <a:pt x="82" y="14"/>
                </a:lnTo>
                <a:lnTo>
                  <a:pt x="82" y="16"/>
                </a:lnTo>
                <a:lnTo>
                  <a:pt x="90" y="16"/>
                </a:lnTo>
                <a:lnTo>
                  <a:pt x="90" y="14"/>
                </a:lnTo>
                <a:lnTo>
                  <a:pt x="90" y="8"/>
                </a:lnTo>
                <a:lnTo>
                  <a:pt x="94" y="4"/>
                </a:lnTo>
                <a:lnTo>
                  <a:pt x="98" y="2"/>
                </a:lnTo>
                <a:lnTo>
                  <a:pt x="102" y="0"/>
                </a:lnTo>
                <a:lnTo>
                  <a:pt x="108" y="2"/>
                </a:lnTo>
                <a:lnTo>
                  <a:pt x="112" y="4"/>
                </a:lnTo>
                <a:lnTo>
                  <a:pt x="116" y="8"/>
                </a:lnTo>
                <a:lnTo>
                  <a:pt x="116" y="14"/>
                </a:lnTo>
                <a:lnTo>
                  <a:pt x="116" y="16"/>
                </a:lnTo>
                <a:lnTo>
                  <a:pt x="130" y="16"/>
                </a:lnTo>
                <a:lnTo>
                  <a:pt x="138" y="16"/>
                </a:lnTo>
                <a:lnTo>
                  <a:pt x="138" y="24"/>
                </a:lnTo>
                <a:lnTo>
                  <a:pt x="138" y="118"/>
                </a:lnTo>
                <a:lnTo>
                  <a:pt x="138" y="126"/>
                </a:lnTo>
                <a:lnTo>
                  <a:pt x="130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4"/>
                </a:lnTo>
                <a:lnTo>
                  <a:pt x="6" y="112"/>
                </a:lnTo>
                <a:lnTo>
                  <a:pt x="0" y="110"/>
                </a:lnTo>
                <a:lnTo>
                  <a:pt x="0" y="106"/>
                </a:lnTo>
                <a:lnTo>
                  <a:pt x="0" y="24"/>
                </a:lnTo>
                <a:lnTo>
                  <a:pt x="0" y="16"/>
                </a:lnTo>
                <a:lnTo>
                  <a:pt x="8" y="16"/>
                </a:lnTo>
                <a:close/>
                <a:moveTo>
                  <a:pt x="16" y="94"/>
                </a:moveTo>
                <a:lnTo>
                  <a:pt x="24" y="90"/>
                </a:lnTo>
                <a:lnTo>
                  <a:pt x="28" y="88"/>
                </a:lnTo>
                <a:lnTo>
                  <a:pt x="30" y="92"/>
                </a:lnTo>
                <a:lnTo>
                  <a:pt x="46" y="110"/>
                </a:lnTo>
                <a:lnTo>
                  <a:pt x="122" y="110"/>
                </a:lnTo>
                <a:lnTo>
                  <a:pt x="122" y="32"/>
                </a:lnTo>
                <a:lnTo>
                  <a:pt x="116" y="32"/>
                </a:lnTo>
                <a:lnTo>
                  <a:pt x="116" y="34"/>
                </a:lnTo>
                <a:lnTo>
                  <a:pt x="116" y="40"/>
                </a:lnTo>
                <a:lnTo>
                  <a:pt x="112" y="44"/>
                </a:lnTo>
                <a:lnTo>
                  <a:pt x="108" y="46"/>
                </a:lnTo>
                <a:lnTo>
                  <a:pt x="102" y="48"/>
                </a:lnTo>
                <a:lnTo>
                  <a:pt x="98" y="46"/>
                </a:lnTo>
                <a:lnTo>
                  <a:pt x="94" y="44"/>
                </a:lnTo>
                <a:lnTo>
                  <a:pt x="90" y="40"/>
                </a:lnTo>
                <a:lnTo>
                  <a:pt x="90" y="34"/>
                </a:lnTo>
                <a:lnTo>
                  <a:pt x="90" y="32"/>
                </a:lnTo>
                <a:lnTo>
                  <a:pt x="82" y="32"/>
                </a:lnTo>
                <a:lnTo>
                  <a:pt x="82" y="34"/>
                </a:lnTo>
                <a:lnTo>
                  <a:pt x="82" y="40"/>
                </a:lnTo>
                <a:lnTo>
                  <a:pt x="80" y="44"/>
                </a:lnTo>
                <a:lnTo>
                  <a:pt x="74" y="46"/>
                </a:lnTo>
                <a:lnTo>
                  <a:pt x="70" y="48"/>
                </a:lnTo>
                <a:lnTo>
                  <a:pt x="64" y="46"/>
                </a:lnTo>
                <a:lnTo>
                  <a:pt x="60" y="44"/>
                </a:lnTo>
                <a:lnTo>
                  <a:pt x="58" y="40"/>
                </a:lnTo>
                <a:lnTo>
                  <a:pt x="56" y="34"/>
                </a:lnTo>
                <a:lnTo>
                  <a:pt x="56" y="32"/>
                </a:lnTo>
                <a:lnTo>
                  <a:pt x="48" y="32"/>
                </a:lnTo>
                <a:lnTo>
                  <a:pt x="48" y="34"/>
                </a:lnTo>
                <a:lnTo>
                  <a:pt x="48" y="40"/>
                </a:lnTo>
                <a:lnTo>
                  <a:pt x="44" y="44"/>
                </a:lnTo>
                <a:lnTo>
                  <a:pt x="40" y="46"/>
                </a:lnTo>
                <a:lnTo>
                  <a:pt x="36" y="48"/>
                </a:lnTo>
                <a:lnTo>
                  <a:pt x="30" y="46"/>
                </a:lnTo>
                <a:lnTo>
                  <a:pt x="26" y="44"/>
                </a:lnTo>
                <a:lnTo>
                  <a:pt x="22" y="40"/>
                </a:lnTo>
                <a:lnTo>
                  <a:pt x="22" y="34"/>
                </a:lnTo>
                <a:lnTo>
                  <a:pt x="22" y="32"/>
                </a:lnTo>
                <a:lnTo>
                  <a:pt x="16" y="32"/>
                </a:lnTo>
                <a:lnTo>
                  <a:pt x="16" y="94"/>
                </a:lnTo>
                <a:close/>
                <a:moveTo>
                  <a:pt x="32" y="106"/>
                </a:moveTo>
                <a:lnTo>
                  <a:pt x="26" y="98"/>
                </a:lnTo>
                <a:lnTo>
                  <a:pt x="20" y="102"/>
                </a:lnTo>
                <a:lnTo>
                  <a:pt x="32" y="106"/>
                </a:lnTo>
                <a:close/>
                <a:moveTo>
                  <a:pt x="88" y="78"/>
                </a:moveTo>
                <a:lnTo>
                  <a:pt x="88" y="90"/>
                </a:lnTo>
                <a:lnTo>
                  <a:pt x="106" y="90"/>
                </a:lnTo>
                <a:lnTo>
                  <a:pt x="106" y="78"/>
                </a:lnTo>
                <a:lnTo>
                  <a:pt x="88" y="78"/>
                </a:lnTo>
                <a:close/>
                <a:moveTo>
                  <a:pt x="60" y="78"/>
                </a:moveTo>
                <a:lnTo>
                  <a:pt x="60" y="90"/>
                </a:lnTo>
                <a:lnTo>
                  <a:pt x="80" y="90"/>
                </a:lnTo>
                <a:lnTo>
                  <a:pt x="80" y="78"/>
                </a:lnTo>
                <a:lnTo>
                  <a:pt x="60" y="78"/>
                </a:lnTo>
                <a:close/>
                <a:moveTo>
                  <a:pt x="32" y="78"/>
                </a:moveTo>
                <a:lnTo>
                  <a:pt x="32" y="90"/>
                </a:lnTo>
                <a:lnTo>
                  <a:pt x="52" y="90"/>
                </a:lnTo>
                <a:lnTo>
                  <a:pt x="52" y="78"/>
                </a:lnTo>
                <a:lnTo>
                  <a:pt x="32" y="78"/>
                </a:lnTo>
                <a:close/>
                <a:moveTo>
                  <a:pt x="88" y="58"/>
                </a:moveTo>
                <a:lnTo>
                  <a:pt x="88" y="70"/>
                </a:lnTo>
                <a:lnTo>
                  <a:pt x="106" y="70"/>
                </a:lnTo>
                <a:lnTo>
                  <a:pt x="106" y="58"/>
                </a:lnTo>
                <a:lnTo>
                  <a:pt x="88" y="58"/>
                </a:lnTo>
                <a:close/>
                <a:moveTo>
                  <a:pt x="60" y="58"/>
                </a:moveTo>
                <a:lnTo>
                  <a:pt x="60" y="70"/>
                </a:lnTo>
                <a:lnTo>
                  <a:pt x="80" y="70"/>
                </a:lnTo>
                <a:lnTo>
                  <a:pt x="80" y="58"/>
                </a:lnTo>
                <a:lnTo>
                  <a:pt x="60" y="58"/>
                </a:lnTo>
                <a:close/>
                <a:moveTo>
                  <a:pt x="32" y="58"/>
                </a:moveTo>
                <a:lnTo>
                  <a:pt x="32" y="70"/>
                </a:lnTo>
                <a:lnTo>
                  <a:pt x="52" y="70"/>
                </a:lnTo>
                <a:lnTo>
                  <a:pt x="52" y="58"/>
                </a:lnTo>
                <a:lnTo>
                  <a:pt x="32" y="58"/>
                </a:lnTo>
                <a:close/>
                <a:moveTo>
                  <a:pt x="102" y="8"/>
                </a:moveTo>
                <a:lnTo>
                  <a:pt x="102" y="8"/>
                </a:lnTo>
                <a:lnTo>
                  <a:pt x="100" y="10"/>
                </a:lnTo>
                <a:lnTo>
                  <a:pt x="98" y="14"/>
                </a:lnTo>
                <a:lnTo>
                  <a:pt x="98" y="34"/>
                </a:lnTo>
                <a:lnTo>
                  <a:pt x="100" y="38"/>
                </a:lnTo>
                <a:lnTo>
                  <a:pt x="102" y="40"/>
                </a:lnTo>
                <a:lnTo>
                  <a:pt x="106" y="38"/>
                </a:lnTo>
                <a:lnTo>
                  <a:pt x="108" y="34"/>
                </a:lnTo>
                <a:lnTo>
                  <a:pt x="108" y="14"/>
                </a:lnTo>
                <a:lnTo>
                  <a:pt x="106" y="10"/>
                </a:lnTo>
                <a:lnTo>
                  <a:pt x="102" y="8"/>
                </a:lnTo>
                <a:close/>
                <a:moveTo>
                  <a:pt x="70" y="8"/>
                </a:moveTo>
                <a:lnTo>
                  <a:pt x="70" y="8"/>
                </a:lnTo>
                <a:lnTo>
                  <a:pt x="66" y="10"/>
                </a:lnTo>
                <a:lnTo>
                  <a:pt x="64" y="14"/>
                </a:lnTo>
                <a:lnTo>
                  <a:pt x="64" y="34"/>
                </a:lnTo>
                <a:lnTo>
                  <a:pt x="66" y="38"/>
                </a:lnTo>
                <a:lnTo>
                  <a:pt x="70" y="40"/>
                </a:lnTo>
                <a:lnTo>
                  <a:pt x="74" y="38"/>
                </a:lnTo>
                <a:lnTo>
                  <a:pt x="74" y="34"/>
                </a:lnTo>
                <a:lnTo>
                  <a:pt x="74" y="14"/>
                </a:lnTo>
                <a:lnTo>
                  <a:pt x="74" y="10"/>
                </a:lnTo>
                <a:lnTo>
                  <a:pt x="70" y="8"/>
                </a:lnTo>
                <a:close/>
                <a:moveTo>
                  <a:pt x="36" y="8"/>
                </a:moveTo>
                <a:lnTo>
                  <a:pt x="36" y="8"/>
                </a:lnTo>
                <a:lnTo>
                  <a:pt x="32" y="10"/>
                </a:lnTo>
                <a:lnTo>
                  <a:pt x="30" y="14"/>
                </a:lnTo>
                <a:lnTo>
                  <a:pt x="30" y="34"/>
                </a:lnTo>
                <a:lnTo>
                  <a:pt x="32" y="38"/>
                </a:lnTo>
                <a:lnTo>
                  <a:pt x="36" y="40"/>
                </a:lnTo>
                <a:lnTo>
                  <a:pt x="40" y="38"/>
                </a:lnTo>
                <a:lnTo>
                  <a:pt x="40" y="34"/>
                </a:lnTo>
                <a:lnTo>
                  <a:pt x="40" y="14"/>
                </a:lnTo>
                <a:lnTo>
                  <a:pt x="40" y="10"/>
                </a:lnTo>
                <a:lnTo>
                  <a:pt x="36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4" name="Freeform 143"/>
          <p:cNvSpPr>
            <a:spLocks noEditPoints="1"/>
          </p:cNvSpPr>
          <p:nvPr/>
        </p:nvSpPr>
        <p:spPr bwMode="auto">
          <a:xfrm>
            <a:off x="9348788" y="3662363"/>
            <a:ext cx="444500" cy="371475"/>
          </a:xfrm>
          <a:custGeom>
            <a:avLst/>
            <a:gdLst>
              <a:gd name="T0" fmla="*/ 2147483647 w 162"/>
              <a:gd name="T1" fmla="*/ 0 h 124"/>
              <a:gd name="T2" fmla="*/ 2147483647 w 162"/>
              <a:gd name="T3" fmla="*/ 2147483647 h 124"/>
              <a:gd name="T4" fmla="*/ 2147483647 w 162"/>
              <a:gd name="T5" fmla="*/ 2147483647 h 124"/>
              <a:gd name="T6" fmla="*/ 2147483647 w 162"/>
              <a:gd name="T7" fmla="*/ 2147483647 h 124"/>
              <a:gd name="T8" fmla="*/ 2147483647 w 162"/>
              <a:gd name="T9" fmla="*/ 2147483647 h 124"/>
              <a:gd name="T10" fmla="*/ 2147483647 w 162"/>
              <a:gd name="T11" fmla="*/ 2147483647 h 124"/>
              <a:gd name="T12" fmla="*/ 2147483647 w 162"/>
              <a:gd name="T13" fmla="*/ 2147483647 h 124"/>
              <a:gd name="T14" fmla="*/ 2147483647 w 162"/>
              <a:gd name="T15" fmla="*/ 0 h 124"/>
              <a:gd name="T16" fmla="*/ 2147483647 w 162"/>
              <a:gd name="T17" fmla="*/ 2147483647 h 124"/>
              <a:gd name="T18" fmla="*/ 2147483647 w 162"/>
              <a:gd name="T19" fmla="*/ 2147483647 h 124"/>
              <a:gd name="T20" fmla="*/ 2147483647 w 162"/>
              <a:gd name="T21" fmla="*/ 2147483647 h 124"/>
              <a:gd name="T22" fmla="*/ 2147483647 w 162"/>
              <a:gd name="T23" fmla="*/ 2147483647 h 124"/>
              <a:gd name="T24" fmla="*/ 2147483647 w 162"/>
              <a:gd name="T25" fmla="*/ 2147483647 h 124"/>
              <a:gd name="T26" fmla="*/ 2147483647 w 162"/>
              <a:gd name="T27" fmla="*/ 2147483647 h 124"/>
              <a:gd name="T28" fmla="*/ 2147483647 w 162"/>
              <a:gd name="T29" fmla="*/ 2147483647 h 124"/>
              <a:gd name="T30" fmla="*/ 2147483647 w 162"/>
              <a:gd name="T31" fmla="*/ 2147483647 h 124"/>
              <a:gd name="T32" fmla="*/ 0 w 162"/>
              <a:gd name="T33" fmla="*/ 2147483647 h 124"/>
              <a:gd name="T34" fmla="*/ 0 w 162"/>
              <a:gd name="T35" fmla="*/ 2147483647 h 124"/>
              <a:gd name="T36" fmla="*/ 0 w 162"/>
              <a:gd name="T37" fmla="*/ 2147483647 h 124"/>
              <a:gd name="T38" fmla="*/ 2147483647 w 162"/>
              <a:gd name="T39" fmla="*/ 2147483647 h 124"/>
              <a:gd name="T40" fmla="*/ 2147483647 w 162"/>
              <a:gd name="T41" fmla="*/ 0 h 124"/>
              <a:gd name="T42" fmla="*/ 2147483647 w 162"/>
              <a:gd name="T43" fmla="*/ 2147483647 h 124"/>
              <a:gd name="T44" fmla="*/ 2147483647 w 162"/>
              <a:gd name="T45" fmla="*/ 2147483647 h 124"/>
              <a:gd name="T46" fmla="*/ 2147483647 w 162"/>
              <a:gd name="T47" fmla="*/ 2147483647 h 124"/>
              <a:gd name="T48" fmla="*/ 2147483647 w 162"/>
              <a:gd name="T49" fmla="*/ 2147483647 h 124"/>
              <a:gd name="T50" fmla="*/ 2147483647 w 162"/>
              <a:gd name="T51" fmla="*/ 2147483647 h 124"/>
              <a:gd name="T52" fmla="*/ 2147483647 w 162"/>
              <a:gd name="T53" fmla="*/ 2147483647 h 124"/>
              <a:gd name="T54" fmla="*/ 2147483647 w 162"/>
              <a:gd name="T55" fmla="*/ 2147483647 h 124"/>
              <a:gd name="T56" fmla="*/ 2147483647 w 162"/>
              <a:gd name="T57" fmla="*/ 2147483647 h 124"/>
              <a:gd name="T58" fmla="*/ 2147483647 w 162"/>
              <a:gd name="T59" fmla="*/ 2147483647 h 124"/>
              <a:gd name="T60" fmla="*/ 2147483647 w 162"/>
              <a:gd name="T61" fmla="*/ 2147483647 h 124"/>
              <a:gd name="T62" fmla="*/ 2147483647 w 162"/>
              <a:gd name="T63" fmla="*/ 2147483647 h 124"/>
              <a:gd name="T64" fmla="*/ 2147483647 w 162"/>
              <a:gd name="T65" fmla="*/ 2147483647 h 124"/>
              <a:gd name="T66" fmla="*/ 2147483647 w 162"/>
              <a:gd name="T67" fmla="*/ 2147483647 h 1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2" h="124">
                <a:moveTo>
                  <a:pt x="16" y="0"/>
                </a:moveTo>
                <a:lnTo>
                  <a:pt x="20" y="0"/>
                </a:lnTo>
                <a:lnTo>
                  <a:pt x="20" y="30"/>
                </a:lnTo>
                <a:lnTo>
                  <a:pt x="20" y="34"/>
                </a:lnTo>
                <a:lnTo>
                  <a:pt x="24" y="38"/>
                </a:lnTo>
                <a:lnTo>
                  <a:pt x="28" y="42"/>
                </a:lnTo>
                <a:lnTo>
                  <a:pt x="32" y="42"/>
                </a:lnTo>
                <a:lnTo>
                  <a:pt x="86" y="42"/>
                </a:lnTo>
                <a:lnTo>
                  <a:pt x="92" y="42"/>
                </a:lnTo>
                <a:lnTo>
                  <a:pt x="96" y="38"/>
                </a:lnTo>
                <a:lnTo>
                  <a:pt x="98" y="34"/>
                </a:lnTo>
                <a:lnTo>
                  <a:pt x="100" y="30"/>
                </a:lnTo>
                <a:lnTo>
                  <a:pt x="100" y="0"/>
                </a:lnTo>
                <a:lnTo>
                  <a:pt x="104" y="0"/>
                </a:lnTo>
                <a:lnTo>
                  <a:pt x="124" y="24"/>
                </a:lnTo>
                <a:lnTo>
                  <a:pt x="124" y="34"/>
                </a:lnTo>
                <a:lnTo>
                  <a:pt x="122" y="34"/>
                </a:lnTo>
                <a:lnTo>
                  <a:pt x="122" y="54"/>
                </a:lnTo>
                <a:lnTo>
                  <a:pt x="98" y="54"/>
                </a:lnTo>
                <a:lnTo>
                  <a:pt x="98" y="96"/>
                </a:lnTo>
                <a:lnTo>
                  <a:pt x="122" y="96"/>
                </a:lnTo>
                <a:lnTo>
                  <a:pt x="122" y="108"/>
                </a:lnTo>
                <a:lnTo>
                  <a:pt x="122" y="114"/>
                </a:lnTo>
                <a:lnTo>
                  <a:pt x="118" y="120"/>
                </a:lnTo>
                <a:lnTo>
                  <a:pt x="112" y="122"/>
                </a:lnTo>
                <a:lnTo>
                  <a:pt x="106" y="124"/>
                </a:lnTo>
                <a:lnTo>
                  <a:pt x="16" y="124"/>
                </a:lnTo>
                <a:lnTo>
                  <a:pt x="10" y="122"/>
                </a:lnTo>
                <a:lnTo>
                  <a:pt x="4" y="118"/>
                </a:lnTo>
                <a:lnTo>
                  <a:pt x="0" y="114"/>
                </a:lnTo>
                <a:lnTo>
                  <a:pt x="0" y="106"/>
                </a:lnTo>
                <a:lnTo>
                  <a:pt x="0" y="18"/>
                </a:lnTo>
                <a:lnTo>
                  <a:pt x="0" y="12"/>
                </a:lnTo>
                <a:lnTo>
                  <a:pt x="4" y="6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104" y="86"/>
                </a:moveTo>
                <a:lnTo>
                  <a:pt x="134" y="86"/>
                </a:lnTo>
                <a:lnTo>
                  <a:pt x="134" y="98"/>
                </a:lnTo>
                <a:lnTo>
                  <a:pt x="162" y="76"/>
                </a:lnTo>
                <a:lnTo>
                  <a:pt x="134" y="52"/>
                </a:lnTo>
                <a:lnTo>
                  <a:pt x="134" y="64"/>
                </a:lnTo>
                <a:lnTo>
                  <a:pt x="104" y="64"/>
                </a:lnTo>
                <a:lnTo>
                  <a:pt x="104" y="86"/>
                </a:lnTo>
                <a:close/>
                <a:moveTo>
                  <a:pt x="32" y="6"/>
                </a:moveTo>
                <a:lnTo>
                  <a:pt x="32" y="30"/>
                </a:lnTo>
                <a:lnTo>
                  <a:pt x="48" y="30"/>
                </a:lnTo>
                <a:lnTo>
                  <a:pt x="48" y="6"/>
                </a:lnTo>
                <a:lnTo>
                  <a:pt x="32" y="6"/>
                </a:lnTo>
                <a:close/>
                <a:moveTo>
                  <a:pt x="10" y="102"/>
                </a:moveTo>
                <a:lnTo>
                  <a:pt x="10" y="110"/>
                </a:lnTo>
                <a:lnTo>
                  <a:pt x="18" y="110"/>
                </a:lnTo>
                <a:lnTo>
                  <a:pt x="18" y="102"/>
                </a:lnTo>
                <a:lnTo>
                  <a:pt x="10" y="102"/>
                </a:lnTo>
                <a:close/>
                <a:moveTo>
                  <a:pt x="102" y="102"/>
                </a:moveTo>
                <a:lnTo>
                  <a:pt x="102" y="110"/>
                </a:lnTo>
                <a:lnTo>
                  <a:pt x="110" y="110"/>
                </a:lnTo>
                <a:lnTo>
                  <a:pt x="110" y="102"/>
                </a:lnTo>
                <a:lnTo>
                  <a:pt x="10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5" name="Freeform 144"/>
          <p:cNvSpPr>
            <a:spLocks noEditPoints="1"/>
          </p:cNvSpPr>
          <p:nvPr/>
        </p:nvSpPr>
        <p:spPr bwMode="auto">
          <a:xfrm>
            <a:off x="8551863" y="4567238"/>
            <a:ext cx="411162" cy="292100"/>
          </a:xfrm>
          <a:custGeom>
            <a:avLst/>
            <a:gdLst>
              <a:gd name="T0" fmla="*/ 2147483647 w 150"/>
              <a:gd name="T1" fmla="*/ 0 h 98"/>
              <a:gd name="T2" fmla="*/ 2147483647 w 150"/>
              <a:gd name="T3" fmla="*/ 0 h 98"/>
              <a:gd name="T4" fmla="*/ 2147483647 w 150"/>
              <a:gd name="T5" fmla="*/ 2147483647 h 98"/>
              <a:gd name="T6" fmla="*/ 2147483647 w 150"/>
              <a:gd name="T7" fmla="*/ 2147483647 h 98"/>
              <a:gd name="T8" fmla="*/ 2147483647 w 150"/>
              <a:gd name="T9" fmla="*/ 2147483647 h 98"/>
              <a:gd name="T10" fmla="*/ 2147483647 w 150"/>
              <a:gd name="T11" fmla="*/ 2147483647 h 98"/>
              <a:gd name="T12" fmla="*/ 2147483647 w 150"/>
              <a:gd name="T13" fmla="*/ 2147483647 h 98"/>
              <a:gd name="T14" fmla="*/ 2147483647 w 150"/>
              <a:gd name="T15" fmla="*/ 2147483647 h 98"/>
              <a:gd name="T16" fmla="*/ 2147483647 w 150"/>
              <a:gd name="T17" fmla="*/ 2147483647 h 98"/>
              <a:gd name="T18" fmla="*/ 0 w 150"/>
              <a:gd name="T19" fmla="*/ 2147483647 h 98"/>
              <a:gd name="T20" fmla="*/ 2147483647 w 150"/>
              <a:gd name="T21" fmla="*/ 0 h 98"/>
              <a:gd name="T22" fmla="*/ 2147483647 w 150"/>
              <a:gd name="T23" fmla="*/ 2147483647 h 98"/>
              <a:gd name="T24" fmla="*/ 2147483647 w 150"/>
              <a:gd name="T25" fmla="*/ 2147483647 h 98"/>
              <a:gd name="T26" fmla="*/ 2147483647 w 150"/>
              <a:gd name="T27" fmla="*/ 2147483647 h 98"/>
              <a:gd name="T28" fmla="*/ 2147483647 w 150"/>
              <a:gd name="T29" fmla="*/ 2147483647 h 98"/>
              <a:gd name="T30" fmla="*/ 2147483647 w 150"/>
              <a:gd name="T31" fmla="*/ 2147483647 h 98"/>
              <a:gd name="T32" fmla="*/ 2147483647 w 150"/>
              <a:gd name="T33" fmla="*/ 2147483647 h 98"/>
              <a:gd name="T34" fmla="*/ 2147483647 w 150"/>
              <a:gd name="T35" fmla="*/ 2147483647 h 98"/>
              <a:gd name="T36" fmla="*/ 2147483647 w 150"/>
              <a:gd name="T37" fmla="*/ 2147483647 h 98"/>
              <a:gd name="T38" fmla="*/ 2147483647 w 150"/>
              <a:gd name="T39" fmla="*/ 2147483647 h 98"/>
              <a:gd name="T40" fmla="*/ 2147483647 w 150"/>
              <a:gd name="T41" fmla="*/ 2147483647 h 98"/>
              <a:gd name="T42" fmla="*/ 2147483647 w 150"/>
              <a:gd name="T43" fmla="*/ 2147483647 h 98"/>
              <a:gd name="T44" fmla="*/ 2147483647 w 150"/>
              <a:gd name="T45" fmla="*/ 2147483647 h 98"/>
              <a:gd name="T46" fmla="*/ 2147483647 w 150"/>
              <a:gd name="T47" fmla="*/ 2147483647 h 98"/>
              <a:gd name="T48" fmla="*/ 2147483647 w 150"/>
              <a:gd name="T49" fmla="*/ 2147483647 h 98"/>
              <a:gd name="T50" fmla="*/ 2147483647 w 150"/>
              <a:gd name="T51" fmla="*/ 2147483647 h 98"/>
              <a:gd name="T52" fmla="*/ 2147483647 w 150"/>
              <a:gd name="T53" fmla="*/ 2147483647 h 98"/>
              <a:gd name="T54" fmla="*/ 2147483647 w 150"/>
              <a:gd name="T55" fmla="*/ 2147483647 h 98"/>
              <a:gd name="T56" fmla="*/ 2147483647 w 150"/>
              <a:gd name="T57" fmla="*/ 2147483647 h 98"/>
              <a:gd name="T58" fmla="*/ 2147483647 w 150"/>
              <a:gd name="T59" fmla="*/ 2147483647 h 98"/>
              <a:gd name="T60" fmla="*/ 2147483647 w 150"/>
              <a:gd name="T61" fmla="*/ 2147483647 h 98"/>
              <a:gd name="T62" fmla="*/ 2147483647 w 150"/>
              <a:gd name="T63" fmla="*/ 2147483647 h 98"/>
              <a:gd name="T64" fmla="*/ 2147483647 w 150"/>
              <a:gd name="T65" fmla="*/ 2147483647 h 98"/>
              <a:gd name="T66" fmla="*/ 2147483647 w 150"/>
              <a:gd name="T67" fmla="*/ 2147483647 h 98"/>
              <a:gd name="T68" fmla="*/ 2147483647 w 150"/>
              <a:gd name="T69" fmla="*/ 2147483647 h 98"/>
              <a:gd name="T70" fmla="*/ 2147483647 w 150"/>
              <a:gd name="T71" fmla="*/ 2147483647 h 98"/>
              <a:gd name="T72" fmla="*/ 2147483647 w 150"/>
              <a:gd name="T73" fmla="*/ 2147483647 h 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50" h="98">
                <a:moveTo>
                  <a:pt x="42" y="0"/>
                </a:moveTo>
                <a:lnTo>
                  <a:pt x="136" y="0"/>
                </a:lnTo>
                <a:lnTo>
                  <a:pt x="142" y="0"/>
                </a:lnTo>
                <a:lnTo>
                  <a:pt x="146" y="4"/>
                </a:lnTo>
                <a:lnTo>
                  <a:pt x="148" y="8"/>
                </a:lnTo>
                <a:lnTo>
                  <a:pt x="150" y="12"/>
                </a:lnTo>
                <a:lnTo>
                  <a:pt x="150" y="86"/>
                </a:lnTo>
                <a:lnTo>
                  <a:pt x="148" y="90"/>
                </a:lnTo>
                <a:lnTo>
                  <a:pt x="146" y="94"/>
                </a:lnTo>
                <a:lnTo>
                  <a:pt x="142" y="98"/>
                </a:lnTo>
                <a:lnTo>
                  <a:pt x="136" y="98"/>
                </a:lnTo>
                <a:lnTo>
                  <a:pt x="12" y="98"/>
                </a:lnTo>
                <a:lnTo>
                  <a:pt x="8" y="98"/>
                </a:lnTo>
                <a:lnTo>
                  <a:pt x="4" y="94"/>
                </a:lnTo>
                <a:lnTo>
                  <a:pt x="2" y="90"/>
                </a:lnTo>
                <a:lnTo>
                  <a:pt x="0" y="86"/>
                </a:lnTo>
                <a:lnTo>
                  <a:pt x="0" y="28"/>
                </a:lnTo>
                <a:lnTo>
                  <a:pt x="42" y="0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4" y="22"/>
                </a:lnTo>
                <a:lnTo>
                  <a:pt x="72" y="26"/>
                </a:lnTo>
                <a:lnTo>
                  <a:pt x="72" y="36"/>
                </a:lnTo>
                <a:lnTo>
                  <a:pt x="86" y="36"/>
                </a:lnTo>
                <a:lnTo>
                  <a:pt x="86" y="20"/>
                </a:lnTo>
                <a:lnTo>
                  <a:pt x="78" y="20"/>
                </a:lnTo>
                <a:close/>
                <a:moveTo>
                  <a:pt x="92" y="20"/>
                </a:moveTo>
                <a:lnTo>
                  <a:pt x="92" y="82"/>
                </a:lnTo>
                <a:lnTo>
                  <a:pt x="112" y="82"/>
                </a:lnTo>
                <a:lnTo>
                  <a:pt x="112" y="20"/>
                </a:lnTo>
                <a:lnTo>
                  <a:pt x="92" y="20"/>
                </a:lnTo>
                <a:close/>
                <a:moveTo>
                  <a:pt x="118" y="20"/>
                </a:moveTo>
                <a:lnTo>
                  <a:pt x="118" y="36"/>
                </a:lnTo>
                <a:lnTo>
                  <a:pt x="132" y="36"/>
                </a:lnTo>
                <a:lnTo>
                  <a:pt x="132" y="26"/>
                </a:lnTo>
                <a:lnTo>
                  <a:pt x="130" y="22"/>
                </a:lnTo>
                <a:lnTo>
                  <a:pt x="126" y="20"/>
                </a:lnTo>
                <a:lnTo>
                  <a:pt x="118" y="20"/>
                </a:lnTo>
                <a:close/>
                <a:moveTo>
                  <a:pt x="132" y="40"/>
                </a:moveTo>
                <a:lnTo>
                  <a:pt x="118" y="40"/>
                </a:lnTo>
                <a:lnTo>
                  <a:pt x="118" y="56"/>
                </a:lnTo>
                <a:lnTo>
                  <a:pt x="132" y="56"/>
                </a:lnTo>
                <a:lnTo>
                  <a:pt x="132" y="40"/>
                </a:lnTo>
                <a:close/>
                <a:moveTo>
                  <a:pt x="132" y="62"/>
                </a:moveTo>
                <a:lnTo>
                  <a:pt x="118" y="62"/>
                </a:lnTo>
                <a:lnTo>
                  <a:pt x="118" y="82"/>
                </a:lnTo>
                <a:lnTo>
                  <a:pt x="126" y="82"/>
                </a:lnTo>
                <a:lnTo>
                  <a:pt x="130" y="80"/>
                </a:lnTo>
                <a:lnTo>
                  <a:pt x="132" y="76"/>
                </a:lnTo>
                <a:lnTo>
                  <a:pt x="132" y="62"/>
                </a:lnTo>
                <a:close/>
                <a:moveTo>
                  <a:pt x="86" y="82"/>
                </a:moveTo>
                <a:lnTo>
                  <a:pt x="86" y="62"/>
                </a:lnTo>
                <a:lnTo>
                  <a:pt x="72" y="62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86" y="82"/>
                </a:lnTo>
                <a:close/>
                <a:moveTo>
                  <a:pt x="72" y="56"/>
                </a:moveTo>
                <a:lnTo>
                  <a:pt x="86" y="56"/>
                </a:lnTo>
                <a:lnTo>
                  <a:pt x="86" y="40"/>
                </a:lnTo>
                <a:lnTo>
                  <a:pt x="72" y="40"/>
                </a:lnTo>
                <a:lnTo>
                  <a:pt x="7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6" name="Freeform 146"/>
          <p:cNvSpPr>
            <a:spLocks noEditPoints="1"/>
          </p:cNvSpPr>
          <p:nvPr/>
        </p:nvSpPr>
        <p:spPr bwMode="auto">
          <a:xfrm>
            <a:off x="11606213" y="1136650"/>
            <a:ext cx="477837" cy="449263"/>
          </a:xfrm>
          <a:custGeom>
            <a:avLst/>
            <a:gdLst>
              <a:gd name="T0" fmla="*/ 2147483647 w 174"/>
              <a:gd name="T1" fmla="*/ 2147483647 h 150"/>
              <a:gd name="T2" fmla="*/ 2147483647 w 174"/>
              <a:gd name="T3" fmla="*/ 2147483647 h 150"/>
              <a:gd name="T4" fmla="*/ 2147483647 w 174"/>
              <a:gd name="T5" fmla="*/ 2147483647 h 150"/>
              <a:gd name="T6" fmla="*/ 2147483647 w 174"/>
              <a:gd name="T7" fmla="*/ 2147483647 h 150"/>
              <a:gd name="T8" fmla="*/ 2147483647 w 174"/>
              <a:gd name="T9" fmla="*/ 2147483647 h 150"/>
              <a:gd name="T10" fmla="*/ 2147483647 w 174"/>
              <a:gd name="T11" fmla="*/ 2147483647 h 150"/>
              <a:gd name="T12" fmla="*/ 2147483647 w 174"/>
              <a:gd name="T13" fmla="*/ 2147483647 h 150"/>
              <a:gd name="T14" fmla="*/ 2147483647 w 174"/>
              <a:gd name="T15" fmla="*/ 2147483647 h 150"/>
              <a:gd name="T16" fmla="*/ 2147483647 w 174"/>
              <a:gd name="T17" fmla="*/ 2147483647 h 150"/>
              <a:gd name="T18" fmla="*/ 2147483647 w 174"/>
              <a:gd name="T19" fmla="*/ 2147483647 h 150"/>
              <a:gd name="T20" fmla="*/ 2147483647 w 174"/>
              <a:gd name="T21" fmla="*/ 2147483647 h 150"/>
              <a:gd name="T22" fmla="*/ 2147483647 w 174"/>
              <a:gd name="T23" fmla="*/ 2147483647 h 150"/>
              <a:gd name="T24" fmla="*/ 2147483647 w 174"/>
              <a:gd name="T25" fmla="*/ 2147483647 h 150"/>
              <a:gd name="T26" fmla="*/ 2147483647 w 174"/>
              <a:gd name="T27" fmla="*/ 2147483647 h 150"/>
              <a:gd name="T28" fmla="*/ 2147483647 w 174"/>
              <a:gd name="T29" fmla="*/ 2147483647 h 150"/>
              <a:gd name="T30" fmla="*/ 2147483647 w 174"/>
              <a:gd name="T31" fmla="*/ 2147483647 h 150"/>
              <a:gd name="T32" fmla="*/ 2147483647 w 174"/>
              <a:gd name="T33" fmla="*/ 2147483647 h 150"/>
              <a:gd name="T34" fmla="*/ 2147483647 w 174"/>
              <a:gd name="T35" fmla="*/ 2147483647 h 150"/>
              <a:gd name="T36" fmla="*/ 2147483647 w 174"/>
              <a:gd name="T37" fmla="*/ 0 h 150"/>
              <a:gd name="T38" fmla="*/ 2147483647 w 174"/>
              <a:gd name="T39" fmla="*/ 2147483647 h 150"/>
              <a:gd name="T40" fmla="*/ 0 w 174"/>
              <a:gd name="T41" fmla="*/ 2147483647 h 150"/>
              <a:gd name="T42" fmla="*/ 2147483647 w 174"/>
              <a:gd name="T43" fmla="*/ 2147483647 h 150"/>
              <a:gd name="T44" fmla="*/ 2147483647 w 174"/>
              <a:gd name="T45" fmla="*/ 2147483647 h 150"/>
              <a:gd name="T46" fmla="*/ 2147483647 w 174"/>
              <a:gd name="T47" fmla="*/ 2147483647 h 150"/>
              <a:gd name="T48" fmla="*/ 2147483647 w 174"/>
              <a:gd name="T49" fmla="*/ 2147483647 h 150"/>
              <a:gd name="T50" fmla="*/ 2147483647 w 174"/>
              <a:gd name="T51" fmla="*/ 2147483647 h 150"/>
              <a:gd name="T52" fmla="*/ 2147483647 w 174"/>
              <a:gd name="T53" fmla="*/ 2147483647 h 150"/>
              <a:gd name="T54" fmla="*/ 2147483647 w 174"/>
              <a:gd name="T55" fmla="*/ 2147483647 h 150"/>
              <a:gd name="T56" fmla="*/ 2147483647 w 174"/>
              <a:gd name="T57" fmla="*/ 2147483647 h 150"/>
              <a:gd name="T58" fmla="*/ 2147483647 w 174"/>
              <a:gd name="T59" fmla="*/ 2147483647 h 150"/>
              <a:gd name="T60" fmla="*/ 2147483647 w 174"/>
              <a:gd name="T61" fmla="*/ 2147483647 h 150"/>
              <a:gd name="T62" fmla="*/ 2147483647 w 174"/>
              <a:gd name="T63" fmla="*/ 2147483647 h 150"/>
              <a:gd name="T64" fmla="*/ 2147483647 w 174"/>
              <a:gd name="T65" fmla="*/ 2147483647 h 150"/>
              <a:gd name="T66" fmla="*/ 2147483647 w 174"/>
              <a:gd name="T67" fmla="*/ 2147483647 h 150"/>
              <a:gd name="T68" fmla="*/ 2147483647 w 174"/>
              <a:gd name="T69" fmla="*/ 2147483647 h 150"/>
              <a:gd name="T70" fmla="*/ 2147483647 w 174"/>
              <a:gd name="T71" fmla="*/ 2147483647 h 150"/>
              <a:gd name="T72" fmla="*/ 2147483647 w 174"/>
              <a:gd name="T73" fmla="*/ 2147483647 h 150"/>
              <a:gd name="T74" fmla="*/ 2147483647 w 174"/>
              <a:gd name="T75" fmla="*/ 2147483647 h 150"/>
              <a:gd name="T76" fmla="*/ 2147483647 w 174"/>
              <a:gd name="T77" fmla="*/ 2147483647 h 150"/>
              <a:gd name="T78" fmla="*/ 2147483647 w 174"/>
              <a:gd name="T79" fmla="*/ 2147483647 h 150"/>
              <a:gd name="T80" fmla="*/ 2147483647 w 174"/>
              <a:gd name="T81" fmla="*/ 2147483647 h 150"/>
              <a:gd name="T82" fmla="*/ 2147483647 w 174"/>
              <a:gd name="T83" fmla="*/ 2147483647 h 150"/>
              <a:gd name="T84" fmla="*/ 2147483647 w 174"/>
              <a:gd name="T85" fmla="*/ 2147483647 h 150"/>
              <a:gd name="T86" fmla="*/ 2147483647 w 174"/>
              <a:gd name="T87" fmla="*/ 2147483647 h 150"/>
              <a:gd name="T88" fmla="*/ 2147483647 w 174"/>
              <a:gd name="T89" fmla="*/ 2147483647 h 150"/>
              <a:gd name="T90" fmla="*/ 2147483647 w 174"/>
              <a:gd name="T91" fmla="*/ 2147483647 h 15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50">
                <a:moveTo>
                  <a:pt x="22" y="38"/>
                </a:moveTo>
                <a:lnTo>
                  <a:pt x="118" y="38"/>
                </a:lnTo>
                <a:lnTo>
                  <a:pt x="118" y="52"/>
                </a:lnTo>
                <a:lnTo>
                  <a:pt x="152" y="52"/>
                </a:lnTo>
                <a:lnTo>
                  <a:pt x="156" y="52"/>
                </a:lnTo>
                <a:lnTo>
                  <a:pt x="158" y="56"/>
                </a:lnTo>
                <a:lnTo>
                  <a:pt x="174" y="110"/>
                </a:lnTo>
                <a:lnTo>
                  <a:pt x="174" y="128"/>
                </a:lnTo>
                <a:lnTo>
                  <a:pt x="174" y="134"/>
                </a:lnTo>
                <a:lnTo>
                  <a:pt x="168" y="134"/>
                </a:lnTo>
                <a:lnTo>
                  <a:pt x="156" y="134"/>
                </a:lnTo>
                <a:lnTo>
                  <a:pt x="154" y="140"/>
                </a:lnTo>
                <a:lnTo>
                  <a:pt x="152" y="144"/>
                </a:lnTo>
                <a:lnTo>
                  <a:pt x="144" y="148"/>
                </a:lnTo>
                <a:lnTo>
                  <a:pt x="136" y="150"/>
                </a:lnTo>
                <a:lnTo>
                  <a:pt x="130" y="148"/>
                </a:lnTo>
                <a:lnTo>
                  <a:pt x="122" y="144"/>
                </a:lnTo>
                <a:lnTo>
                  <a:pt x="120" y="140"/>
                </a:lnTo>
                <a:lnTo>
                  <a:pt x="118" y="134"/>
                </a:lnTo>
                <a:lnTo>
                  <a:pt x="110" y="134"/>
                </a:lnTo>
                <a:lnTo>
                  <a:pt x="68" y="134"/>
                </a:lnTo>
                <a:lnTo>
                  <a:pt x="66" y="140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0" y="148"/>
                </a:lnTo>
                <a:lnTo>
                  <a:pt x="34" y="144"/>
                </a:lnTo>
                <a:lnTo>
                  <a:pt x="30" y="140"/>
                </a:lnTo>
                <a:lnTo>
                  <a:pt x="28" y="134"/>
                </a:lnTo>
                <a:lnTo>
                  <a:pt x="22" y="134"/>
                </a:lnTo>
                <a:lnTo>
                  <a:pt x="22" y="102"/>
                </a:lnTo>
                <a:lnTo>
                  <a:pt x="8" y="102"/>
                </a:lnTo>
                <a:lnTo>
                  <a:pt x="6" y="92"/>
                </a:lnTo>
                <a:lnTo>
                  <a:pt x="22" y="92"/>
                </a:lnTo>
                <a:lnTo>
                  <a:pt x="22" y="38"/>
                </a:lnTo>
                <a:close/>
                <a:moveTo>
                  <a:pt x="100" y="12"/>
                </a:moveTo>
                <a:lnTo>
                  <a:pt x="142" y="12"/>
                </a:lnTo>
                <a:lnTo>
                  <a:pt x="144" y="18"/>
                </a:lnTo>
                <a:lnTo>
                  <a:pt x="102" y="18"/>
                </a:lnTo>
                <a:lnTo>
                  <a:pt x="100" y="12"/>
                </a:lnTo>
                <a:close/>
                <a:moveTo>
                  <a:pt x="56" y="0"/>
                </a:moveTo>
                <a:lnTo>
                  <a:pt x="116" y="0"/>
                </a:lnTo>
                <a:lnTo>
                  <a:pt x="118" y="10"/>
                </a:lnTo>
                <a:lnTo>
                  <a:pt x="60" y="10"/>
                </a:lnTo>
                <a:lnTo>
                  <a:pt x="56" y="0"/>
                </a:lnTo>
                <a:close/>
                <a:moveTo>
                  <a:pt x="0" y="16"/>
                </a:moveTo>
                <a:lnTo>
                  <a:pt x="84" y="16"/>
                </a:lnTo>
                <a:lnTo>
                  <a:pt x="88" y="30"/>
                </a:lnTo>
                <a:lnTo>
                  <a:pt x="4" y="30"/>
                </a:lnTo>
                <a:lnTo>
                  <a:pt x="0" y="16"/>
                </a:lnTo>
                <a:close/>
                <a:moveTo>
                  <a:pt x="54" y="124"/>
                </a:moveTo>
                <a:lnTo>
                  <a:pt x="54" y="124"/>
                </a:lnTo>
                <a:lnTo>
                  <a:pt x="50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6"/>
                </a:lnTo>
                <a:lnTo>
                  <a:pt x="40" y="130"/>
                </a:lnTo>
                <a:lnTo>
                  <a:pt x="40" y="132"/>
                </a:lnTo>
                <a:lnTo>
                  <a:pt x="42" y="136"/>
                </a:lnTo>
                <a:lnTo>
                  <a:pt x="44" y="138"/>
                </a:lnTo>
                <a:lnTo>
                  <a:pt x="48" y="138"/>
                </a:lnTo>
                <a:lnTo>
                  <a:pt x="50" y="138"/>
                </a:lnTo>
                <a:lnTo>
                  <a:pt x="54" y="136"/>
                </a:lnTo>
                <a:lnTo>
                  <a:pt x="56" y="132"/>
                </a:lnTo>
                <a:lnTo>
                  <a:pt x="56" y="130"/>
                </a:lnTo>
                <a:lnTo>
                  <a:pt x="56" y="126"/>
                </a:lnTo>
                <a:lnTo>
                  <a:pt x="54" y="124"/>
                </a:lnTo>
                <a:close/>
                <a:moveTo>
                  <a:pt x="156" y="122"/>
                </a:moveTo>
                <a:lnTo>
                  <a:pt x="162" y="122"/>
                </a:lnTo>
                <a:lnTo>
                  <a:pt x="162" y="112"/>
                </a:lnTo>
                <a:lnTo>
                  <a:pt x="148" y="64"/>
                </a:lnTo>
                <a:lnTo>
                  <a:pt x="122" y="64"/>
                </a:lnTo>
                <a:lnTo>
                  <a:pt x="122" y="116"/>
                </a:lnTo>
                <a:lnTo>
                  <a:pt x="130" y="112"/>
                </a:lnTo>
                <a:lnTo>
                  <a:pt x="136" y="110"/>
                </a:lnTo>
                <a:lnTo>
                  <a:pt x="144" y="112"/>
                </a:lnTo>
                <a:lnTo>
                  <a:pt x="152" y="116"/>
                </a:lnTo>
                <a:lnTo>
                  <a:pt x="156" y="122"/>
                </a:lnTo>
                <a:close/>
                <a:moveTo>
                  <a:pt x="142" y="124"/>
                </a:moveTo>
                <a:lnTo>
                  <a:pt x="142" y="124"/>
                </a:lnTo>
                <a:lnTo>
                  <a:pt x="140" y="122"/>
                </a:lnTo>
                <a:lnTo>
                  <a:pt x="136" y="122"/>
                </a:lnTo>
                <a:lnTo>
                  <a:pt x="134" y="122"/>
                </a:lnTo>
                <a:lnTo>
                  <a:pt x="132" y="124"/>
                </a:lnTo>
                <a:lnTo>
                  <a:pt x="130" y="126"/>
                </a:lnTo>
                <a:lnTo>
                  <a:pt x="128" y="130"/>
                </a:lnTo>
                <a:lnTo>
                  <a:pt x="130" y="132"/>
                </a:lnTo>
                <a:lnTo>
                  <a:pt x="132" y="136"/>
                </a:lnTo>
                <a:lnTo>
                  <a:pt x="134" y="138"/>
                </a:lnTo>
                <a:lnTo>
                  <a:pt x="136" y="138"/>
                </a:lnTo>
                <a:lnTo>
                  <a:pt x="140" y="138"/>
                </a:lnTo>
                <a:lnTo>
                  <a:pt x="142" y="136"/>
                </a:lnTo>
                <a:lnTo>
                  <a:pt x="144" y="132"/>
                </a:lnTo>
                <a:lnTo>
                  <a:pt x="146" y="130"/>
                </a:lnTo>
                <a:lnTo>
                  <a:pt x="144" y="126"/>
                </a:lnTo>
                <a:lnTo>
                  <a:pt x="14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7" name="Freeform 152"/>
          <p:cNvSpPr>
            <a:spLocks noEditPoints="1"/>
          </p:cNvSpPr>
          <p:nvPr/>
        </p:nvSpPr>
        <p:spPr bwMode="auto">
          <a:xfrm>
            <a:off x="10826750" y="5302250"/>
            <a:ext cx="477838" cy="520700"/>
          </a:xfrm>
          <a:custGeom>
            <a:avLst/>
            <a:gdLst>
              <a:gd name="T0" fmla="*/ 2147483647 w 174"/>
              <a:gd name="T1" fmla="*/ 2147483647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0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2147483647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0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0 h 17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74">
                <a:moveTo>
                  <a:pt x="160" y="36"/>
                </a:moveTo>
                <a:lnTo>
                  <a:pt x="160" y="36"/>
                </a:lnTo>
                <a:lnTo>
                  <a:pt x="164" y="44"/>
                </a:lnTo>
                <a:lnTo>
                  <a:pt x="166" y="52"/>
                </a:lnTo>
                <a:lnTo>
                  <a:pt x="166" y="62"/>
                </a:lnTo>
                <a:lnTo>
                  <a:pt x="166" y="70"/>
                </a:lnTo>
                <a:lnTo>
                  <a:pt x="164" y="78"/>
                </a:lnTo>
                <a:lnTo>
                  <a:pt x="160" y="86"/>
                </a:lnTo>
                <a:lnTo>
                  <a:pt x="156" y="94"/>
                </a:lnTo>
                <a:lnTo>
                  <a:pt x="150" y="102"/>
                </a:lnTo>
                <a:lnTo>
                  <a:pt x="78" y="174"/>
                </a:lnTo>
                <a:lnTo>
                  <a:pt x="0" y="96"/>
                </a:lnTo>
                <a:lnTo>
                  <a:pt x="72" y="24"/>
                </a:lnTo>
                <a:lnTo>
                  <a:pt x="80" y="18"/>
                </a:lnTo>
                <a:lnTo>
                  <a:pt x="86" y="12"/>
                </a:lnTo>
                <a:lnTo>
                  <a:pt x="96" y="10"/>
                </a:lnTo>
                <a:lnTo>
                  <a:pt x="104" y="8"/>
                </a:lnTo>
                <a:lnTo>
                  <a:pt x="112" y="8"/>
                </a:lnTo>
                <a:lnTo>
                  <a:pt x="120" y="8"/>
                </a:lnTo>
                <a:lnTo>
                  <a:pt x="130" y="10"/>
                </a:lnTo>
                <a:lnTo>
                  <a:pt x="138" y="14"/>
                </a:lnTo>
                <a:lnTo>
                  <a:pt x="122" y="30"/>
                </a:lnTo>
                <a:lnTo>
                  <a:pt x="114" y="32"/>
                </a:lnTo>
                <a:lnTo>
                  <a:pt x="106" y="36"/>
                </a:lnTo>
                <a:lnTo>
                  <a:pt x="102" y="44"/>
                </a:lnTo>
                <a:lnTo>
                  <a:pt x="100" y="52"/>
                </a:lnTo>
                <a:lnTo>
                  <a:pt x="102" y="60"/>
                </a:lnTo>
                <a:lnTo>
                  <a:pt x="106" y="68"/>
                </a:lnTo>
                <a:lnTo>
                  <a:pt x="114" y="72"/>
                </a:lnTo>
                <a:lnTo>
                  <a:pt x="122" y="74"/>
                </a:lnTo>
                <a:lnTo>
                  <a:pt x="130" y="72"/>
                </a:lnTo>
                <a:lnTo>
                  <a:pt x="138" y="68"/>
                </a:lnTo>
                <a:lnTo>
                  <a:pt x="142" y="60"/>
                </a:lnTo>
                <a:lnTo>
                  <a:pt x="144" y="52"/>
                </a:lnTo>
                <a:lnTo>
                  <a:pt x="160" y="36"/>
                </a:lnTo>
                <a:close/>
                <a:moveTo>
                  <a:pt x="164" y="0"/>
                </a:moveTo>
                <a:lnTo>
                  <a:pt x="114" y="50"/>
                </a:lnTo>
                <a:lnTo>
                  <a:pt x="122" y="60"/>
                </a:lnTo>
                <a:lnTo>
                  <a:pt x="174" y="8"/>
                </a:lnTo>
                <a:lnTo>
                  <a:pt x="1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8" name="Freeform 153"/>
          <p:cNvSpPr>
            <a:spLocks noEditPoints="1"/>
          </p:cNvSpPr>
          <p:nvPr/>
        </p:nvSpPr>
        <p:spPr bwMode="auto">
          <a:xfrm>
            <a:off x="11595100" y="5297488"/>
            <a:ext cx="484188" cy="466725"/>
          </a:xfrm>
          <a:custGeom>
            <a:avLst/>
            <a:gdLst>
              <a:gd name="T0" fmla="*/ 0 w 176"/>
              <a:gd name="T1" fmla="*/ 2147483647 h 156"/>
              <a:gd name="T2" fmla="*/ 2147483647 w 176"/>
              <a:gd name="T3" fmla="*/ 2147483647 h 156"/>
              <a:gd name="T4" fmla="*/ 2147483647 w 176"/>
              <a:gd name="T5" fmla="*/ 2147483647 h 156"/>
              <a:gd name="T6" fmla="*/ 2147483647 w 176"/>
              <a:gd name="T7" fmla="*/ 0 h 156"/>
              <a:gd name="T8" fmla="*/ 2147483647 w 176"/>
              <a:gd name="T9" fmla="*/ 2147483647 h 156"/>
              <a:gd name="T10" fmla="*/ 2147483647 w 176"/>
              <a:gd name="T11" fmla="*/ 2147483647 h 156"/>
              <a:gd name="T12" fmla="*/ 2147483647 w 176"/>
              <a:gd name="T13" fmla="*/ 2147483647 h 156"/>
              <a:gd name="T14" fmla="*/ 2147483647 w 176"/>
              <a:gd name="T15" fmla="*/ 2147483647 h 156"/>
              <a:gd name="T16" fmla="*/ 2147483647 w 176"/>
              <a:gd name="T17" fmla="*/ 2147483647 h 156"/>
              <a:gd name="T18" fmla="*/ 2147483647 w 176"/>
              <a:gd name="T19" fmla="*/ 2147483647 h 156"/>
              <a:gd name="T20" fmla="*/ 2147483647 w 176"/>
              <a:gd name="T21" fmla="*/ 2147483647 h 156"/>
              <a:gd name="T22" fmla="*/ 2147483647 w 176"/>
              <a:gd name="T23" fmla="*/ 2147483647 h 156"/>
              <a:gd name="T24" fmla="*/ 2147483647 w 176"/>
              <a:gd name="T25" fmla="*/ 0 h 156"/>
              <a:gd name="T26" fmla="*/ 2147483647 w 176"/>
              <a:gd name="T27" fmla="*/ 2147483647 h 156"/>
              <a:gd name="T28" fmla="*/ 2147483647 w 176"/>
              <a:gd name="T29" fmla="*/ 2147483647 h 156"/>
              <a:gd name="T30" fmla="*/ 2147483647 w 176"/>
              <a:gd name="T31" fmla="*/ 2147483647 h 156"/>
              <a:gd name="T32" fmla="*/ 2147483647 w 176"/>
              <a:gd name="T33" fmla="*/ 2147483647 h 156"/>
              <a:gd name="T34" fmla="*/ 2147483647 w 176"/>
              <a:gd name="T35" fmla="*/ 2147483647 h 156"/>
              <a:gd name="T36" fmla="*/ 2147483647 w 176"/>
              <a:gd name="T37" fmla="*/ 2147483647 h 156"/>
              <a:gd name="T38" fmla="*/ 2147483647 w 176"/>
              <a:gd name="T39" fmla="*/ 2147483647 h 156"/>
              <a:gd name="T40" fmla="*/ 2147483647 w 176"/>
              <a:gd name="T41" fmla="*/ 2147483647 h 156"/>
              <a:gd name="T42" fmla="*/ 2147483647 w 176"/>
              <a:gd name="T43" fmla="*/ 2147483647 h 156"/>
              <a:gd name="T44" fmla="*/ 2147483647 w 176"/>
              <a:gd name="T45" fmla="*/ 2147483647 h 156"/>
              <a:gd name="T46" fmla="*/ 0 w 176"/>
              <a:gd name="T47" fmla="*/ 2147483647 h 156"/>
              <a:gd name="T48" fmla="*/ 0 w 176"/>
              <a:gd name="T49" fmla="*/ 2147483647 h 156"/>
              <a:gd name="T50" fmla="*/ 2147483647 w 176"/>
              <a:gd name="T51" fmla="*/ 2147483647 h 156"/>
              <a:gd name="T52" fmla="*/ 2147483647 w 176"/>
              <a:gd name="T53" fmla="*/ 2147483647 h 156"/>
              <a:gd name="T54" fmla="*/ 2147483647 w 176"/>
              <a:gd name="T55" fmla="*/ 2147483647 h 156"/>
              <a:gd name="T56" fmla="*/ 2147483647 w 176"/>
              <a:gd name="T57" fmla="*/ 2147483647 h 156"/>
              <a:gd name="T58" fmla="*/ 2147483647 w 176"/>
              <a:gd name="T59" fmla="*/ 2147483647 h 156"/>
              <a:gd name="T60" fmla="*/ 2147483647 w 176"/>
              <a:gd name="T61" fmla="*/ 2147483647 h 156"/>
              <a:gd name="T62" fmla="*/ 2147483647 w 176"/>
              <a:gd name="T63" fmla="*/ 2147483647 h 156"/>
              <a:gd name="T64" fmla="*/ 2147483647 w 176"/>
              <a:gd name="T65" fmla="*/ 2147483647 h 156"/>
              <a:gd name="T66" fmla="*/ 2147483647 w 176"/>
              <a:gd name="T67" fmla="*/ 2147483647 h 156"/>
              <a:gd name="T68" fmla="*/ 2147483647 w 176"/>
              <a:gd name="T69" fmla="*/ 2147483647 h 156"/>
              <a:gd name="T70" fmla="*/ 2147483647 w 176"/>
              <a:gd name="T71" fmla="*/ 2147483647 h 156"/>
              <a:gd name="T72" fmla="*/ 2147483647 w 176"/>
              <a:gd name="T73" fmla="*/ 2147483647 h 156"/>
              <a:gd name="T74" fmla="*/ 2147483647 w 176"/>
              <a:gd name="T75" fmla="*/ 2147483647 h 156"/>
              <a:gd name="T76" fmla="*/ 2147483647 w 176"/>
              <a:gd name="T77" fmla="*/ 2147483647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6" h="156">
                <a:moveTo>
                  <a:pt x="0" y="52"/>
                </a:moveTo>
                <a:lnTo>
                  <a:pt x="0" y="52"/>
                </a:lnTo>
                <a:lnTo>
                  <a:pt x="28" y="52"/>
                </a:lnTo>
                <a:lnTo>
                  <a:pt x="52" y="6"/>
                </a:lnTo>
                <a:lnTo>
                  <a:pt x="56" y="2"/>
                </a:lnTo>
                <a:lnTo>
                  <a:pt x="58" y="0"/>
                </a:lnTo>
                <a:lnTo>
                  <a:pt x="62" y="0"/>
                </a:lnTo>
                <a:lnTo>
                  <a:pt x="66" y="2"/>
                </a:lnTo>
                <a:lnTo>
                  <a:pt x="70" y="4"/>
                </a:lnTo>
                <a:lnTo>
                  <a:pt x="72" y="8"/>
                </a:lnTo>
                <a:lnTo>
                  <a:pt x="72" y="12"/>
                </a:lnTo>
                <a:lnTo>
                  <a:pt x="70" y="14"/>
                </a:lnTo>
                <a:lnTo>
                  <a:pt x="50" y="52"/>
                </a:lnTo>
                <a:lnTo>
                  <a:pt x="124" y="52"/>
                </a:lnTo>
                <a:lnTo>
                  <a:pt x="104" y="14"/>
                </a:lnTo>
                <a:lnTo>
                  <a:pt x="102" y="12"/>
                </a:lnTo>
                <a:lnTo>
                  <a:pt x="102" y="8"/>
                </a:lnTo>
                <a:lnTo>
                  <a:pt x="104" y="4"/>
                </a:lnTo>
                <a:lnTo>
                  <a:pt x="108" y="2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46" y="52"/>
                </a:lnTo>
                <a:lnTo>
                  <a:pt x="148" y="52"/>
                </a:lnTo>
                <a:lnTo>
                  <a:pt x="156" y="52"/>
                </a:lnTo>
                <a:lnTo>
                  <a:pt x="176" y="52"/>
                </a:lnTo>
                <a:lnTo>
                  <a:pt x="176" y="74"/>
                </a:lnTo>
                <a:lnTo>
                  <a:pt x="164" y="74"/>
                </a:lnTo>
                <a:lnTo>
                  <a:pt x="148" y="148"/>
                </a:lnTo>
                <a:lnTo>
                  <a:pt x="146" y="156"/>
                </a:lnTo>
                <a:lnTo>
                  <a:pt x="138" y="156"/>
                </a:lnTo>
                <a:lnTo>
                  <a:pt x="34" y="156"/>
                </a:lnTo>
                <a:lnTo>
                  <a:pt x="26" y="156"/>
                </a:lnTo>
                <a:lnTo>
                  <a:pt x="24" y="148"/>
                </a:lnTo>
                <a:lnTo>
                  <a:pt x="10" y="84"/>
                </a:lnTo>
                <a:lnTo>
                  <a:pt x="30" y="84"/>
                </a:lnTo>
                <a:lnTo>
                  <a:pt x="34" y="98"/>
                </a:lnTo>
                <a:lnTo>
                  <a:pt x="64" y="98"/>
                </a:lnTo>
                <a:lnTo>
                  <a:pt x="64" y="74"/>
                </a:lnTo>
                <a:lnTo>
                  <a:pt x="0" y="74"/>
                </a:lnTo>
                <a:lnTo>
                  <a:pt x="0" y="52"/>
                </a:lnTo>
                <a:close/>
                <a:moveTo>
                  <a:pt x="36" y="110"/>
                </a:moveTo>
                <a:lnTo>
                  <a:pt x="42" y="136"/>
                </a:lnTo>
                <a:lnTo>
                  <a:pt x="64" y="136"/>
                </a:lnTo>
                <a:lnTo>
                  <a:pt x="64" y="110"/>
                </a:lnTo>
                <a:lnTo>
                  <a:pt x="36" y="110"/>
                </a:lnTo>
                <a:close/>
                <a:moveTo>
                  <a:pt x="136" y="110"/>
                </a:moveTo>
                <a:lnTo>
                  <a:pt x="110" y="110"/>
                </a:lnTo>
                <a:lnTo>
                  <a:pt x="110" y="136"/>
                </a:lnTo>
                <a:lnTo>
                  <a:pt x="130" y="136"/>
                </a:lnTo>
                <a:lnTo>
                  <a:pt x="136" y="110"/>
                </a:lnTo>
                <a:close/>
                <a:moveTo>
                  <a:pt x="100" y="110"/>
                </a:moveTo>
                <a:lnTo>
                  <a:pt x="74" y="110"/>
                </a:lnTo>
                <a:lnTo>
                  <a:pt x="74" y="136"/>
                </a:lnTo>
                <a:lnTo>
                  <a:pt x="100" y="136"/>
                </a:lnTo>
                <a:lnTo>
                  <a:pt x="100" y="110"/>
                </a:lnTo>
                <a:close/>
                <a:moveTo>
                  <a:pt x="74" y="98"/>
                </a:moveTo>
                <a:lnTo>
                  <a:pt x="100" y="98"/>
                </a:lnTo>
                <a:lnTo>
                  <a:pt x="100" y="74"/>
                </a:lnTo>
                <a:lnTo>
                  <a:pt x="74" y="74"/>
                </a:lnTo>
                <a:lnTo>
                  <a:pt x="74" y="98"/>
                </a:lnTo>
                <a:close/>
                <a:moveTo>
                  <a:pt x="110" y="98"/>
                </a:moveTo>
                <a:lnTo>
                  <a:pt x="138" y="98"/>
                </a:lnTo>
                <a:lnTo>
                  <a:pt x="144" y="74"/>
                </a:lnTo>
                <a:lnTo>
                  <a:pt x="110" y="74"/>
                </a:lnTo>
                <a:lnTo>
                  <a:pt x="11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9" name="Freeform 154"/>
          <p:cNvSpPr>
            <a:spLocks noEditPoints="1"/>
          </p:cNvSpPr>
          <p:nvPr/>
        </p:nvSpPr>
        <p:spPr bwMode="auto">
          <a:xfrm>
            <a:off x="10094913" y="5260975"/>
            <a:ext cx="412750" cy="527050"/>
          </a:xfrm>
          <a:custGeom>
            <a:avLst/>
            <a:gdLst>
              <a:gd name="T0" fmla="*/ 2147483647 w 150"/>
              <a:gd name="T1" fmla="*/ 2147483647 h 176"/>
              <a:gd name="T2" fmla="*/ 2147483647 w 150"/>
              <a:gd name="T3" fmla="*/ 2147483647 h 176"/>
              <a:gd name="T4" fmla="*/ 2147483647 w 150"/>
              <a:gd name="T5" fmla="*/ 2147483647 h 176"/>
              <a:gd name="T6" fmla="*/ 2147483647 w 150"/>
              <a:gd name="T7" fmla="*/ 2147483647 h 176"/>
              <a:gd name="T8" fmla="*/ 2147483647 w 150"/>
              <a:gd name="T9" fmla="*/ 2147483647 h 176"/>
              <a:gd name="T10" fmla="*/ 2147483647 w 150"/>
              <a:gd name="T11" fmla="*/ 2147483647 h 176"/>
              <a:gd name="T12" fmla="*/ 2147483647 w 150"/>
              <a:gd name="T13" fmla="*/ 2147483647 h 176"/>
              <a:gd name="T14" fmla="*/ 2147483647 w 150"/>
              <a:gd name="T15" fmla="*/ 2147483647 h 176"/>
              <a:gd name="T16" fmla="*/ 2147483647 w 150"/>
              <a:gd name="T17" fmla="*/ 2147483647 h 176"/>
              <a:gd name="T18" fmla="*/ 2147483647 w 150"/>
              <a:gd name="T19" fmla="*/ 2147483647 h 176"/>
              <a:gd name="T20" fmla="*/ 0 w 150"/>
              <a:gd name="T21" fmla="*/ 2147483647 h 176"/>
              <a:gd name="T22" fmla="*/ 0 w 150"/>
              <a:gd name="T23" fmla="*/ 2147483647 h 176"/>
              <a:gd name="T24" fmla="*/ 0 w 150"/>
              <a:gd name="T25" fmla="*/ 2147483647 h 176"/>
              <a:gd name="T26" fmla="*/ 0 w 150"/>
              <a:gd name="T27" fmla="*/ 2147483647 h 176"/>
              <a:gd name="T28" fmla="*/ 2147483647 w 150"/>
              <a:gd name="T29" fmla="*/ 2147483647 h 176"/>
              <a:gd name="T30" fmla="*/ 2147483647 w 150"/>
              <a:gd name="T31" fmla="*/ 2147483647 h 176"/>
              <a:gd name="T32" fmla="*/ 2147483647 w 150"/>
              <a:gd name="T33" fmla="*/ 2147483647 h 176"/>
              <a:gd name="T34" fmla="*/ 2147483647 w 150"/>
              <a:gd name="T35" fmla="*/ 2147483647 h 176"/>
              <a:gd name="T36" fmla="*/ 2147483647 w 150"/>
              <a:gd name="T37" fmla="*/ 2147483647 h 176"/>
              <a:gd name="T38" fmla="*/ 2147483647 w 150"/>
              <a:gd name="T39" fmla="*/ 2147483647 h 176"/>
              <a:gd name="T40" fmla="*/ 2147483647 w 150"/>
              <a:gd name="T41" fmla="*/ 2147483647 h 176"/>
              <a:gd name="T42" fmla="*/ 2147483647 w 150"/>
              <a:gd name="T43" fmla="*/ 2147483647 h 176"/>
              <a:gd name="T44" fmla="*/ 2147483647 w 150"/>
              <a:gd name="T45" fmla="*/ 2147483647 h 176"/>
              <a:gd name="T46" fmla="*/ 2147483647 w 150"/>
              <a:gd name="T47" fmla="*/ 2147483647 h 176"/>
              <a:gd name="T48" fmla="*/ 2147483647 w 150"/>
              <a:gd name="T49" fmla="*/ 0 h 176"/>
              <a:gd name="T50" fmla="*/ 2147483647 w 150"/>
              <a:gd name="T51" fmla="*/ 0 h 176"/>
              <a:gd name="T52" fmla="*/ 2147483647 w 150"/>
              <a:gd name="T53" fmla="*/ 2147483647 h 176"/>
              <a:gd name="T54" fmla="*/ 2147483647 w 150"/>
              <a:gd name="T55" fmla="*/ 2147483647 h 176"/>
              <a:gd name="T56" fmla="*/ 2147483647 w 150"/>
              <a:gd name="T57" fmla="*/ 2147483647 h 176"/>
              <a:gd name="T58" fmla="*/ 2147483647 w 150"/>
              <a:gd name="T59" fmla="*/ 2147483647 h 176"/>
              <a:gd name="T60" fmla="*/ 2147483647 w 150"/>
              <a:gd name="T61" fmla="*/ 2147483647 h 176"/>
              <a:gd name="T62" fmla="*/ 2147483647 w 150"/>
              <a:gd name="T63" fmla="*/ 2147483647 h 176"/>
              <a:gd name="T64" fmla="*/ 2147483647 w 150"/>
              <a:gd name="T65" fmla="*/ 2147483647 h 176"/>
              <a:gd name="T66" fmla="*/ 2147483647 w 150"/>
              <a:gd name="T67" fmla="*/ 2147483647 h 176"/>
              <a:gd name="T68" fmla="*/ 2147483647 w 150"/>
              <a:gd name="T69" fmla="*/ 2147483647 h 176"/>
              <a:gd name="T70" fmla="*/ 2147483647 w 150"/>
              <a:gd name="T71" fmla="*/ 2147483647 h 176"/>
              <a:gd name="T72" fmla="*/ 2147483647 w 150"/>
              <a:gd name="T73" fmla="*/ 2147483647 h 176"/>
              <a:gd name="T74" fmla="*/ 2147483647 w 150"/>
              <a:gd name="T75" fmla="*/ 2147483647 h 176"/>
              <a:gd name="T76" fmla="*/ 2147483647 w 150"/>
              <a:gd name="T77" fmla="*/ 2147483647 h 176"/>
              <a:gd name="T78" fmla="*/ 2147483647 w 150"/>
              <a:gd name="T79" fmla="*/ 2147483647 h 176"/>
              <a:gd name="T80" fmla="*/ 2147483647 w 150"/>
              <a:gd name="T81" fmla="*/ 2147483647 h 176"/>
              <a:gd name="T82" fmla="*/ 2147483647 w 150"/>
              <a:gd name="T83" fmla="*/ 2147483647 h 176"/>
              <a:gd name="T84" fmla="*/ 2147483647 w 150"/>
              <a:gd name="T85" fmla="*/ 2147483647 h 176"/>
              <a:gd name="T86" fmla="*/ 2147483647 w 150"/>
              <a:gd name="T87" fmla="*/ 2147483647 h 176"/>
              <a:gd name="T88" fmla="*/ 2147483647 w 150"/>
              <a:gd name="T89" fmla="*/ 2147483647 h 176"/>
              <a:gd name="T90" fmla="*/ 2147483647 w 150"/>
              <a:gd name="T91" fmla="*/ 2147483647 h 176"/>
              <a:gd name="T92" fmla="*/ 2147483647 w 150"/>
              <a:gd name="T93" fmla="*/ 2147483647 h 176"/>
              <a:gd name="T94" fmla="*/ 2147483647 w 150"/>
              <a:gd name="T95" fmla="*/ 2147483647 h 176"/>
              <a:gd name="T96" fmla="*/ 2147483647 w 150"/>
              <a:gd name="T97" fmla="*/ 2147483647 h 176"/>
              <a:gd name="T98" fmla="*/ 2147483647 w 150"/>
              <a:gd name="T99" fmla="*/ 2147483647 h 176"/>
              <a:gd name="T100" fmla="*/ 2147483647 w 150"/>
              <a:gd name="T101" fmla="*/ 214748364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0" h="176">
                <a:moveTo>
                  <a:pt x="30" y="108"/>
                </a:moveTo>
                <a:lnTo>
                  <a:pt x="56" y="94"/>
                </a:lnTo>
                <a:lnTo>
                  <a:pt x="72" y="118"/>
                </a:lnTo>
                <a:lnTo>
                  <a:pt x="94" y="56"/>
                </a:lnTo>
                <a:lnTo>
                  <a:pt x="120" y="70"/>
                </a:lnTo>
                <a:lnTo>
                  <a:pt x="88" y="144"/>
                </a:lnTo>
                <a:lnTo>
                  <a:pt x="64" y="144"/>
                </a:lnTo>
                <a:lnTo>
                  <a:pt x="30" y="108"/>
                </a:lnTo>
                <a:close/>
                <a:moveTo>
                  <a:pt x="8" y="16"/>
                </a:moveTo>
                <a:lnTo>
                  <a:pt x="0" y="16"/>
                </a:lnTo>
                <a:lnTo>
                  <a:pt x="0" y="24"/>
                </a:lnTo>
                <a:lnTo>
                  <a:pt x="0" y="168"/>
                </a:lnTo>
                <a:lnTo>
                  <a:pt x="0" y="176"/>
                </a:lnTo>
                <a:lnTo>
                  <a:pt x="8" y="176"/>
                </a:lnTo>
                <a:lnTo>
                  <a:pt x="140" y="176"/>
                </a:lnTo>
                <a:lnTo>
                  <a:pt x="150" y="176"/>
                </a:lnTo>
                <a:lnTo>
                  <a:pt x="150" y="168"/>
                </a:lnTo>
                <a:lnTo>
                  <a:pt x="150" y="24"/>
                </a:lnTo>
                <a:lnTo>
                  <a:pt x="150" y="16"/>
                </a:lnTo>
                <a:lnTo>
                  <a:pt x="140" y="16"/>
                </a:lnTo>
                <a:lnTo>
                  <a:pt x="114" y="16"/>
                </a:lnTo>
                <a:lnTo>
                  <a:pt x="114" y="8"/>
                </a:lnTo>
                <a:lnTo>
                  <a:pt x="98" y="8"/>
                </a:lnTo>
                <a:lnTo>
                  <a:pt x="98" y="0"/>
                </a:lnTo>
                <a:lnTo>
                  <a:pt x="52" y="0"/>
                </a:lnTo>
                <a:lnTo>
                  <a:pt x="52" y="8"/>
                </a:lnTo>
                <a:lnTo>
                  <a:pt x="34" y="8"/>
                </a:lnTo>
                <a:lnTo>
                  <a:pt x="34" y="16"/>
                </a:lnTo>
                <a:lnTo>
                  <a:pt x="8" y="16"/>
                </a:lnTo>
                <a:close/>
                <a:moveTo>
                  <a:pt x="114" y="32"/>
                </a:moveTo>
                <a:lnTo>
                  <a:pt x="114" y="44"/>
                </a:lnTo>
                <a:lnTo>
                  <a:pt x="34" y="44"/>
                </a:lnTo>
                <a:lnTo>
                  <a:pt x="34" y="32"/>
                </a:lnTo>
                <a:lnTo>
                  <a:pt x="16" y="32"/>
                </a:lnTo>
                <a:lnTo>
                  <a:pt x="16" y="160"/>
                </a:lnTo>
                <a:lnTo>
                  <a:pt x="132" y="160"/>
                </a:lnTo>
                <a:lnTo>
                  <a:pt x="132" y="32"/>
                </a:lnTo>
                <a:lnTo>
                  <a:pt x="114" y="32"/>
                </a:lnTo>
                <a:close/>
                <a:moveTo>
                  <a:pt x="36" y="108"/>
                </a:moveTo>
                <a:lnTo>
                  <a:pt x="66" y="140"/>
                </a:lnTo>
                <a:lnTo>
                  <a:pt x="68" y="140"/>
                </a:lnTo>
                <a:lnTo>
                  <a:pt x="42" y="106"/>
                </a:lnTo>
                <a:lnTo>
                  <a:pt x="36" y="108"/>
                </a:lnTo>
                <a:close/>
                <a:moveTo>
                  <a:pt x="76" y="124"/>
                </a:moveTo>
                <a:lnTo>
                  <a:pt x="80" y="126"/>
                </a:lnTo>
                <a:lnTo>
                  <a:pt x="96" y="64"/>
                </a:lnTo>
                <a:lnTo>
                  <a:pt x="76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0" name="Freeform 159"/>
          <p:cNvSpPr>
            <a:spLocks noEditPoints="1"/>
          </p:cNvSpPr>
          <p:nvPr/>
        </p:nvSpPr>
        <p:spPr bwMode="auto">
          <a:xfrm>
            <a:off x="11622088" y="4440238"/>
            <a:ext cx="434975" cy="520700"/>
          </a:xfrm>
          <a:custGeom>
            <a:avLst/>
            <a:gdLst>
              <a:gd name="T0" fmla="*/ 2147483647 w 158"/>
              <a:gd name="T1" fmla="*/ 2147483647 h 174"/>
              <a:gd name="T2" fmla="*/ 2147483647 w 158"/>
              <a:gd name="T3" fmla="*/ 2147483647 h 174"/>
              <a:gd name="T4" fmla="*/ 0 w 158"/>
              <a:gd name="T5" fmla="*/ 2147483647 h 174"/>
              <a:gd name="T6" fmla="*/ 0 w 158"/>
              <a:gd name="T7" fmla="*/ 2147483647 h 174"/>
              <a:gd name="T8" fmla="*/ 2147483647 w 158"/>
              <a:gd name="T9" fmla="*/ 2147483647 h 174"/>
              <a:gd name="T10" fmla="*/ 2147483647 w 158"/>
              <a:gd name="T11" fmla="*/ 2147483647 h 174"/>
              <a:gd name="T12" fmla="*/ 2147483647 w 158"/>
              <a:gd name="T13" fmla="*/ 2147483647 h 174"/>
              <a:gd name="T14" fmla="*/ 2147483647 w 158"/>
              <a:gd name="T15" fmla="*/ 2147483647 h 174"/>
              <a:gd name="T16" fmla="*/ 2147483647 w 158"/>
              <a:gd name="T17" fmla="*/ 2147483647 h 174"/>
              <a:gd name="T18" fmla="*/ 2147483647 w 158"/>
              <a:gd name="T19" fmla="*/ 2147483647 h 174"/>
              <a:gd name="T20" fmla="*/ 2147483647 w 158"/>
              <a:gd name="T21" fmla="*/ 2147483647 h 174"/>
              <a:gd name="T22" fmla="*/ 2147483647 w 158"/>
              <a:gd name="T23" fmla="*/ 2147483647 h 174"/>
              <a:gd name="T24" fmla="*/ 2147483647 w 158"/>
              <a:gd name="T25" fmla="*/ 2147483647 h 174"/>
              <a:gd name="T26" fmla="*/ 2147483647 w 158"/>
              <a:gd name="T27" fmla="*/ 2147483647 h 174"/>
              <a:gd name="T28" fmla="*/ 2147483647 w 158"/>
              <a:gd name="T29" fmla="*/ 0 h 174"/>
              <a:gd name="T30" fmla="*/ 2147483647 w 158"/>
              <a:gd name="T31" fmla="*/ 2147483647 h 174"/>
              <a:gd name="T32" fmla="*/ 2147483647 w 158"/>
              <a:gd name="T33" fmla="*/ 2147483647 h 174"/>
              <a:gd name="T34" fmla="*/ 2147483647 w 158"/>
              <a:gd name="T35" fmla="*/ 2147483647 h 174"/>
              <a:gd name="T36" fmla="*/ 2147483647 w 158"/>
              <a:gd name="T37" fmla="*/ 2147483647 h 174"/>
              <a:gd name="T38" fmla="*/ 2147483647 w 158"/>
              <a:gd name="T39" fmla="*/ 2147483647 h 174"/>
              <a:gd name="T40" fmla="*/ 2147483647 w 158"/>
              <a:gd name="T41" fmla="*/ 2147483647 h 174"/>
              <a:gd name="T42" fmla="*/ 2147483647 w 158"/>
              <a:gd name="T43" fmla="*/ 2147483647 h 174"/>
              <a:gd name="T44" fmla="*/ 2147483647 w 158"/>
              <a:gd name="T45" fmla="*/ 2147483647 h 174"/>
              <a:gd name="T46" fmla="*/ 2147483647 w 158"/>
              <a:gd name="T47" fmla="*/ 2147483647 h 174"/>
              <a:gd name="T48" fmla="*/ 2147483647 w 158"/>
              <a:gd name="T49" fmla="*/ 2147483647 h 174"/>
              <a:gd name="T50" fmla="*/ 2147483647 w 158"/>
              <a:gd name="T51" fmla="*/ 2147483647 h 174"/>
              <a:gd name="T52" fmla="*/ 2147483647 w 158"/>
              <a:gd name="T53" fmla="*/ 2147483647 h 174"/>
              <a:gd name="T54" fmla="*/ 2147483647 w 158"/>
              <a:gd name="T55" fmla="*/ 2147483647 h 174"/>
              <a:gd name="T56" fmla="*/ 2147483647 w 158"/>
              <a:gd name="T57" fmla="*/ 2147483647 h 174"/>
              <a:gd name="T58" fmla="*/ 2147483647 w 158"/>
              <a:gd name="T59" fmla="*/ 2147483647 h 174"/>
              <a:gd name="T60" fmla="*/ 2147483647 w 158"/>
              <a:gd name="T61" fmla="*/ 2147483647 h 174"/>
              <a:gd name="T62" fmla="*/ 2147483647 w 158"/>
              <a:gd name="T63" fmla="*/ 2147483647 h 174"/>
              <a:gd name="T64" fmla="*/ 2147483647 w 158"/>
              <a:gd name="T65" fmla="*/ 2147483647 h 174"/>
              <a:gd name="T66" fmla="*/ 2147483647 w 158"/>
              <a:gd name="T67" fmla="*/ 2147483647 h 174"/>
              <a:gd name="T68" fmla="*/ 2147483647 w 158"/>
              <a:gd name="T69" fmla="*/ 2147483647 h 174"/>
              <a:gd name="T70" fmla="*/ 2147483647 w 158"/>
              <a:gd name="T71" fmla="*/ 2147483647 h 174"/>
              <a:gd name="T72" fmla="*/ 2147483647 w 158"/>
              <a:gd name="T73" fmla="*/ 2147483647 h 174"/>
              <a:gd name="T74" fmla="*/ 2147483647 w 158"/>
              <a:gd name="T75" fmla="*/ 2147483647 h 174"/>
              <a:gd name="T76" fmla="*/ 2147483647 w 158"/>
              <a:gd name="T77" fmla="*/ 2147483647 h 174"/>
              <a:gd name="T78" fmla="*/ 2147483647 w 158"/>
              <a:gd name="T79" fmla="*/ 2147483647 h 174"/>
              <a:gd name="T80" fmla="*/ 2147483647 w 158"/>
              <a:gd name="T81" fmla="*/ 2147483647 h 174"/>
              <a:gd name="T82" fmla="*/ 2147483647 w 158"/>
              <a:gd name="T83" fmla="*/ 2147483647 h 17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74">
                <a:moveTo>
                  <a:pt x="106" y="136"/>
                </a:moveTo>
                <a:lnTo>
                  <a:pt x="106" y="174"/>
                </a:lnTo>
                <a:lnTo>
                  <a:pt x="64" y="174"/>
                </a:lnTo>
                <a:lnTo>
                  <a:pt x="64" y="140"/>
                </a:lnTo>
                <a:lnTo>
                  <a:pt x="6" y="128"/>
                </a:lnTo>
                <a:lnTo>
                  <a:pt x="0" y="128"/>
                </a:lnTo>
                <a:lnTo>
                  <a:pt x="0" y="122"/>
                </a:lnTo>
                <a:lnTo>
                  <a:pt x="0" y="90"/>
                </a:lnTo>
                <a:lnTo>
                  <a:pt x="2" y="78"/>
                </a:lnTo>
                <a:lnTo>
                  <a:pt x="4" y="68"/>
                </a:lnTo>
                <a:lnTo>
                  <a:pt x="8" y="60"/>
                </a:lnTo>
                <a:lnTo>
                  <a:pt x="12" y="52"/>
                </a:lnTo>
                <a:lnTo>
                  <a:pt x="20" y="44"/>
                </a:lnTo>
                <a:lnTo>
                  <a:pt x="26" y="40"/>
                </a:lnTo>
                <a:lnTo>
                  <a:pt x="34" y="36"/>
                </a:lnTo>
                <a:lnTo>
                  <a:pt x="44" y="36"/>
                </a:lnTo>
                <a:lnTo>
                  <a:pt x="96" y="26"/>
                </a:lnTo>
                <a:lnTo>
                  <a:pt x="96" y="66"/>
                </a:lnTo>
                <a:lnTo>
                  <a:pt x="86" y="70"/>
                </a:lnTo>
                <a:lnTo>
                  <a:pt x="86" y="88"/>
                </a:lnTo>
                <a:lnTo>
                  <a:pt x="114" y="80"/>
                </a:lnTo>
                <a:lnTo>
                  <a:pt x="114" y="62"/>
                </a:lnTo>
                <a:lnTo>
                  <a:pt x="104" y="64"/>
                </a:lnTo>
                <a:lnTo>
                  <a:pt x="100" y="66"/>
                </a:lnTo>
                <a:lnTo>
                  <a:pt x="100" y="8"/>
                </a:lnTo>
                <a:lnTo>
                  <a:pt x="98" y="4"/>
                </a:lnTo>
                <a:lnTo>
                  <a:pt x="126" y="0"/>
                </a:lnTo>
                <a:lnTo>
                  <a:pt x="126" y="14"/>
                </a:lnTo>
                <a:lnTo>
                  <a:pt x="104" y="18"/>
                </a:lnTo>
                <a:lnTo>
                  <a:pt x="104" y="26"/>
                </a:lnTo>
                <a:lnTo>
                  <a:pt x="114" y="26"/>
                </a:lnTo>
                <a:lnTo>
                  <a:pt x="122" y="26"/>
                </a:lnTo>
                <a:lnTo>
                  <a:pt x="130" y="28"/>
                </a:lnTo>
                <a:lnTo>
                  <a:pt x="138" y="32"/>
                </a:lnTo>
                <a:lnTo>
                  <a:pt x="144" y="38"/>
                </a:lnTo>
                <a:lnTo>
                  <a:pt x="150" y="46"/>
                </a:lnTo>
                <a:lnTo>
                  <a:pt x="154" y="54"/>
                </a:lnTo>
                <a:lnTo>
                  <a:pt x="158" y="62"/>
                </a:lnTo>
                <a:lnTo>
                  <a:pt x="158" y="74"/>
                </a:lnTo>
                <a:lnTo>
                  <a:pt x="158" y="114"/>
                </a:lnTo>
                <a:lnTo>
                  <a:pt x="106" y="136"/>
                </a:lnTo>
                <a:close/>
                <a:moveTo>
                  <a:pt x="20" y="98"/>
                </a:moveTo>
                <a:lnTo>
                  <a:pt x="26" y="100"/>
                </a:lnTo>
                <a:lnTo>
                  <a:pt x="26" y="94"/>
                </a:lnTo>
                <a:lnTo>
                  <a:pt x="58" y="100"/>
                </a:lnTo>
                <a:lnTo>
                  <a:pt x="58" y="106"/>
                </a:lnTo>
                <a:lnTo>
                  <a:pt x="64" y="106"/>
                </a:lnTo>
                <a:lnTo>
                  <a:pt x="64" y="94"/>
                </a:lnTo>
                <a:lnTo>
                  <a:pt x="62" y="94"/>
                </a:lnTo>
                <a:lnTo>
                  <a:pt x="24" y="88"/>
                </a:lnTo>
                <a:lnTo>
                  <a:pt x="20" y="88"/>
                </a:lnTo>
                <a:lnTo>
                  <a:pt x="20" y="92"/>
                </a:lnTo>
                <a:lnTo>
                  <a:pt x="20" y="98"/>
                </a:lnTo>
                <a:close/>
                <a:moveTo>
                  <a:pt x="78" y="130"/>
                </a:moveTo>
                <a:lnTo>
                  <a:pt x="78" y="126"/>
                </a:lnTo>
                <a:lnTo>
                  <a:pt x="78" y="90"/>
                </a:lnTo>
                <a:lnTo>
                  <a:pt x="76" y="82"/>
                </a:lnTo>
                <a:lnTo>
                  <a:pt x="74" y="74"/>
                </a:lnTo>
                <a:lnTo>
                  <a:pt x="72" y="66"/>
                </a:lnTo>
                <a:lnTo>
                  <a:pt x="68" y="60"/>
                </a:lnTo>
                <a:lnTo>
                  <a:pt x="62" y="54"/>
                </a:lnTo>
                <a:lnTo>
                  <a:pt x="58" y="50"/>
                </a:lnTo>
                <a:lnTo>
                  <a:pt x="50" y="48"/>
                </a:lnTo>
                <a:lnTo>
                  <a:pt x="44" y="48"/>
                </a:lnTo>
                <a:lnTo>
                  <a:pt x="38" y="48"/>
                </a:lnTo>
                <a:lnTo>
                  <a:pt x="32" y="50"/>
                </a:lnTo>
                <a:lnTo>
                  <a:pt x="26" y="54"/>
                </a:lnTo>
                <a:lnTo>
                  <a:pt x="22" y="60"/>
                </a:lnTo>
                <a:lnTo>
                  <a:pt x="16" y="66"/>
                </a:lnTo>
                <a:lnTo>
                  <a:pt x="14" y="74"/>
                </a:lnTo>
                <a:lnTo>
                  <a:pt x="12" y="82"/>
                </a:lnTo>
                <a:lnTo>
                  <a:pt x="12" y="90"/>
                </a:lnTo>
                <a:lnTo>
                  <a:pt x="12" y="118"/>
                </a:lnTo>
                <a:lnTo>
                  <a:pt x="7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1" name="Freeform 160"/>
          <p:cNvSpPr>
            <a:spLocks noEditPoints="1"/>
          </p:cNvSpPr>
          <p:nvPr/>
        </p:nvSpPr>
        <p:spPr bwMode="auto">
          <a:xfrm>
            <a:off x="11644313" y="6176963"/>
            <a:ext cx="417512" cy="322262"/>
          </a:xfrm>
          <a:custGeom>
            <a:avLst/>
            <a:gdLst>
              <a:gd name="T0" fmla="*/ 2147483647 w 152"/>
              <a:gd name="T1" fmla="*/ 0 h 108"/>
              <a:gd name="T2" fmla="*/ 2147483647 w 152"/>
              <a:gd name="T3" fmla="*/ 0 h 108"/>
              <a:gd name="T4" fmla="*/ 2147483647 w 152"/>
              <a:gd name="T5" fmla="*/ 2147483647 h 108"/>
              <a:gd name="T6" fmla="*/ 2147483647 w 152"/>
              <a:gd name="T7" fmla="*/ 2147483647 h 108"/>
              <a:gd name="T8" fmla="*/ 2147483647 w 152"/>
              <a:gd name="T9" fmla="*/ 2147483647 h 108"/>
              <a:gd name="T10" fmla="*/ 2147483647 w 152"/>
              <a:gd name="T11" fmla="*/ 0 h 108"/>
              <a:gd name="T12" fmla="*/ 2147483647 w 152"/>
              <a:gd name="T13" fmla="*/ 0 h 108"/>
              <a:gd name="T14" fmla="*/ 2147483647 w 152"/>
              <a:gd name="T15" fmla="*/ 2147483647 h 108"/>
              <a:gd name="T16" fmla="*/ 2147483647 w 152"/>
              <a:gd name="T17" fmla="*/ 2147483647 h 108"/>
              <a:gd name="T18" fmla="*/ 2147483647 w 152"/>
              <a:gd name="T19" fmla="*/ 2147483647 h 108"/>
              <a:gd name="T20" fmla="*/ 2147483647 w 152"/>
              <a:gd name="T21" fmla="*/ 2147483647 h 108"/>
              <a:gd name="T22" fmla="*/ 2147483647 w 152"/>
              <a:gd name="T23" fmla="*/ 2147483647 h 108"/>
              <a:gd name="T24" fmla="*/ 2147483647 w 152"/>
              <a:gd name="T25" fmla="*/ 2147483647 h 108"/>
              <a:gd name="T26" fmla="*/ 0 w 152"/>
              <a:gd name="T27" fmla="*/ 2147483647 h 108"/>
              <a:gd name="T28" fmla="*/ 0 w 152"/>
              <a:gd name="T29" fmla="*/ 2147483647 h 108"/>
              <a:gd name="T30" fmla="*/ 2147483647 w 152"/>
              <a:gd name="T31" fmla="*/ 2147483647 h 108"/>
              <a:gd name="T32" fmla="*/ 2147483647 w 152"/>
              <a:gd name="T33" fmla="*/ 2147483647 h 108"/>
              <a:gd name="T34" fmla="*/ 2147483647 w 152"/>
              <a:gd name="T35" fmla="*/ 2147483647 h 108"/>
              <a:gd name="T36" fmla="*/ 2147483647 w 152"/>
              <a:gd name="T37" fmla="*/ 2147483647 h 108"/>
              <a:gd name="T38" fmla="*/ 2147483647 w 152"/>
              <a:gd name="T39" fmla="*/ 2147483647 h 108"/>
              <a:gd name="T40" fmla="*/ 2147483647 w 152"/>
              <a:gd name="T41" fmla="*/ 2147483647 h 108"/>
              <a:gd name="T42" fmla="*/ 2147483647 w 152"/>
              <a:gd name="T43" fmla="*/ 2147483647 h 108"/>
              <a:gd name="T44" fmla="*/ 2147483647 w 152"/>
              <a:gd name="T45" fmla="*/ 2147483647 h 10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2" h="108">
                <a:moveTo>
                  <a:pt x="14" y="0"/>
                </a:moveTo>
                <a:lnTo>
                  <a:pt x="138" y="0"/>
                </a:lnTo>
                <a:lnTo>
                  <a:pt x="118" y="20"/>
                </a:lnTo>
                <a:lnTo>
                  <a:pt x="76" y="60"/>
                </a:lnTo>
                <a:lnTo>
                  <a:pt x="34" y="20"/>
                </a:lnTo>
                <a:lnTo>
                  <a:pt x="14" y="0"/>
                </a:lnTo>
                <a:close/>
                <a:moveTo>
                  <a:pt x="152" y="8"/>
                </a:moveTo>
                <a:lnTo>
                  <a:pt x="128" y="30"/>
                </a:lnTo>
                <a:lnTo>
                  <a:pt x="82" y="76"/>
                </a:lnTo>
                <a:lnTo>
                  <a:pt x="76" y="82"/>
                </a:lnTo>
                <a:lnTo>
                  <a:pt x="70" y="76"/>
                </a:lnTo>
                <a:lnTo>
                  <a:pt x="24" y="30"/>
                </a:lnTo>
                <a:lnTo>
                  <a:pt x="0" y="8"/>
                </a:lnTo>
                <a:lnTo>
                  <a:pt x="0" y="96"/>
                </a:lnTo>
                <a:lnTo>
                  <a:pt x="38" y="60"/>
                </a:lnTo>
                <a:lnTo>
                  <a:pt x="48" y="72"/>
                </a:lnTo>
                <a:lnTo>
                  <a:pt x="10" y="108"/>
                </a:lnTo>
                <a:lnTo>
                  <a:pt x="140" y="108"/>
                </a:lnTo>
                <a:lnTo>
                  <a:pt x="100" y="72"/>
                </a:lnTo>
                <a:lnTo>
                  <a:pt x="112" y="60"/>
                </a:lnTo>
                <a:lnTo>
                  <a:pt x="152" y="98"/>
                </a:lnTo>
                <a:lnTo>
                  <a:pt x="15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2" name="Freeform 161"/>
          <p:cNvSpPr>
            <a:spLocks noEditPoints="1"/>
          </p:cNvSpPr>
          <p:nvPr/>
        </p:nvSpPr>
        <p:spPr bwMode="auto">
          <a:xfrm>
            <a:off x="10918825" y="6110288"/>
            <a:ext cx="368300" cy="449262"/>
          </a:xfrm>
          <a:custGeom>
            <a:avLst/>
            <a:gdLst>
              <a:gd name="T0" fmla="*/ 0 w 134"/>
              <a:gd name="T1" fmla="*/ 0 h 150"/>
              <a:gd name="T2" fmla="*/ 2147483647 w 134"/>
              <a:gd name="T3" fmla="*/ 0 h 150"/>
              <a:gd name="T4" fmla="*/ 2147483647 w 134"/>
              <a:gd name="T5" fmla="*/ 2147483647 h 150"/>
              <a:gd name="T6" fmla="*/ 2147483647 w 134"/>
              <a:gd name="T7" fmla="*/ 2147483647 h 150"/>
              <a:gd name="T8" fmla="*/ 2147483647 w 134"/>
              <a:gd name="T9" fmla="*/ 2147483647 h 150"/>
              <a:gd name="T10" fmla="*/ 2147483647 w 134"/>
              <a:gd name="T11" fmla="*/ 2147483647 h 150"/>
              <a:gd name="T12" fmla="*/ 2147483647 w 134"/>
              <a:gd name="T13" fmla="*/ 2147483647 h 150"/>
              <a:gd name="T14" fmla="*/ 2147483647 w 134"/>
              <a:gd name="T15" fmla="*/ 2147483647 h 150"/>
              <a:gd name="T16" fmla="*/ 2147483647 w 134"/>
              <a:gd name="T17" fmla="*/ 2147483647 h 150"/>
              <a:gd name="T18" fmla="*/ 2147483647 w 134"/>
              <a:gd name="T19" fmla="*/ 2147483647 h 150"/>
              <a:gd name="T20" fmla="*/ 2147483647 w 134"/>
              <a:gd name="T21" fmla="*/ 2147483647 h 150"/>
              <a:gd name="T22" fmla="*/ 0 w 134"/>
              <a:gd name="T23" fmla="*/ 2147483647 h 150"/>
              <a:gd name="T24" fmla="*/ 0 w 134"/>
              <a:gd name="T25" fmla="*/ 0 h 150"/>
              <a:gd name="T26" fmla="*/ 0 w 134"/>
              <a:gd name="T27" fmla="*/ 0 h 150"/>
              <a:gd name="T28" fmla="*/ 2147483647 w 134"/>
              <a:gd name="T29" fmla="*/ 2147483647 h 150"/>
              <a:gd name="T30" fmla="*/ 2147483647 w 134"/>
              <a:gd name="T31" fmla="*/ 2147483647 h 150"/>
              <a:gd name="T32" fmla="*/ 2147483647 w 134"/>
              <a:gd name="T33" fmla="*/ 2147483647 h 150"/>
              <a:gd name="T34" fmla="*/ 2147483647 w 134"/>
              <a:gd name="T35" fmla="*/ 2147483647 h 150"/>
              <a:gd name="T36" fmla="*/ 2147483647 w 134"/>
              <a:gd name="T37" fmla="*/ 2147483647 h 150"/>
              <a:gd name="T38" fmla="*/ 2147483647 w 134"/>
              <a:gd name="T39" fmla="*/ 2147483647 h 150"/>
              <a:gd name="T40" fmla="*/ 2147483647 w 134"/>
              <a:gd name="T41" fmla="*/ 2147483647 h 150"/>
              <a:gd name="T42" fmla="*/ 2147483647 w 134"/>
              <a:gd name="T43" fmla="*/ 2147483647 h 150"/>
              <a:gd name="T44" fmla="*/ 2147483647 w 134"/>
              <a:gd name="T45" fmla="*/ 2147483647 h 150"/>
              <a:gd name="T46" fmla="*/ 2147483647 w 134"/>
              <a:gd name="T47" fmla="*/ 2147483647 h 150"/>
              <a:gd name="T48" fmla="*/ 2147483647 w 134"/>
              <a:gd name="T49" fmla="*/ 2147483647 h 150"/>
              <a:gd name="T50" fmla="*/ 2147483647 w 134"/>
              <a:gd name="T51" fmla="*/ 2147483647 h 150"/>
              <a:gd name="T52" fmla="*/ 2147483647 w 134"/>
              <a:gd name="T53" fmla="*/ 2147483647 h 150"/>
              <a:gd name="T54" fmla="*/ 2147483647 w 134"/>
              <a:gd name="T55" fmla="*/ 2147483647 h 150"/>
              <a:gd name="T56" fmla="*/ 2147483647 w 134"/>
              <a:gd name="T57" fmla="*/ 2147483647 h 150"/>
              <a:gd name="T58" fmla="*/ 2147483647 w 134"/>
              <a:gd name="T59" fmla="*/ 2147483647 h 150"/>
              <a:gd name="T60" fmla="*/ 2147483647 w 134"/>
              <a:gd name="T61" fmla="*/ 2147483647 h 150"/>
              <a:gd name="T62" fmla="*/ 2147483647 w 134"/>
              <a:gd name="T63" fmla="*/ 2147483647 h 150"/>
              <a:gd name="T64" fmla="*/ 2147483647 w 134"/>
              <a:gd name="T65" fmla="*/ 2147483647 h 150"/>
              <a:gd name="T66" fmla="*/ 2147483647 w 134"/>
              <a:gd name="T67" fmla="*/ 2147483647 h 150"/>
              <a:gd name="T68" fmla="*/ 2147483647 w 134"/>
              <a:gd name="T69" fmla="*/ 2147483647 h 150"/>
              <a:gd name="T70" fmla="*/ 2147483647 w 134"/>
              <a:gd name="T71" fmla="*/ 2147483647 h 150"/>
              <a:gd name="T72" fmla="*/ 2147483647 w 134"/>
              <a:gd name="T73" fmla="*/ 2147483647 h 150"/>
              <a:gd name="T74" fmla="*/ 2147483647 w 134"/>
              <a:gd name="T75" fmla="*/ 2147483647 h 150"/>
              <a:gd name="T76" fmla="*/ 2147483647 w 134"/>
              <a:gd name="T77" fmla="*/ 2147483647 h 150"/>
              <a:gd name="T78" fmla="*/ 2147483647 w 134"/>
              <a:gd name="T79" fmla="*/ 2147483647 h 150"/>
              <a:gd name="T80" fmla="*/ 2147483647 w 134"/>
              <a:gd name="T81" fmla="*/ 2147483647 h 150"/>
              <a:gd name="T82" fmla="*/ 2147483647 w 134"/>
              <a:gd name="T83" fmla="*/ 2147483647 h 150"/>
              <a:gd name="T84" fmla="*/ 2147483647 w 134"/>
              <a:gd name="T85" fmla="*/ 2147483647 h 150"/>
              <a:gd name="T86" fmla="*/ 2147483647 w 134"/>
              <a:gd name="T87" fmla="*/ 2147483647 h 150"/>
              <a:gd name="T88" fmla="*/ 2147483647 w 134"/>
              <a:gd name="T89" fmla="*/ 2147483647 h 150"/>
              <a:gd name="T90" fmla="*/ 2147483647 w 134"/>
              <a:gd name="T91" fmla="*/ 2147483647 h 150"/>
              <a:gd name="T92" fmla="*/ 2147483647 w 134"/>
              <a:gd name="T93" fmla="*/ 2147483647 h 1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50">
                <a:moveTo>
                  <a:pt x="0" y="0"/>
                </a:moveTo>
                <a:lnTo>
                  <a:pt x="112" y="0"/>
                </a:lnTo>
                <a:lnTo>
                  <a:pt x="112" y="42"/>
                </a:lnTo>
                <a:lnTo>
                  <a:pt x="96" y="48"/>
                </a:lnTo>
                <a:lnTo>
                  <a:pt x="96" y="14"/>
                </a:lnTo>
                <a:lnTo>
                  <a:pt x="16" y="14"/>
                </a:lnTo>
                <a:lnTo>
                  <a:pt x="16" y="118"/>
                </a:lnTo>
                <a:lnTo>
                  <a:pt x="96" y="118"/>
                </a:lnTo>
                <a:lnTo>
                  <a:pt x="96" y="94"/>
                </a:lnTo>
                <a:lnTo>
                  <a:pt x="112" y="88"/>
                </a:lnTo>
                <a:lnTo>
                  <a:pt x="112" y="150"/>
                </a:lnTo>
                <a:lnTo>
                  <a:pt x="0" y="150"/>
                </a:lnTo>
                <a:lnTo>
                  <a:pt x="0" y="0"/>
                </a:lnTo>
                <a:close/>
                <a:moveTo>
                  <a:pt x="52" y="76"/>
                </a:moveTo>
                <a:lnTo>
                  <a:pt x="62" y="100"/>
                </a:lnTo>
                <a:lnTo>
                  <a:pt x="134" y="70"/>
                </a:lnTo>
                <a:lnTo>
                  <a:pt x="124" y="46"/>
                </a:lnTo>
                <a:lnTo>
                  <a:pt x="52" y="76"/>
                </a:lnTo>
                <a:close/>
                <a:moveTo>
                  <a:pt x="56" y="100"/>
                </a:moveTo>
                <a:lnTo>
                  <a:pt x="48" y="78"/>
                </a:lnTo>
                <a:lnTo>
                  <a:pt x="36" y="96"/>
                </a:lnTo>
                <a:lnTo>
                  <a:pt x="56" y="100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4" y="126"/>
                </a:lnTo>
                <a:lnTo>
                  <a:pt x="50" y="128"/>
                </a:lnTo>
                <a:lnTo>
                  <a:pt x="48" y="130"/>
                </a:lnTo>
                <a:lnTo>
                  <a:pt x="48" y="134"/>
                </a:lnTo>
                <a:lnTo>
                  <a:pt x="48" y="138"/>
                </a:lnTo>
                <a:lnTo>
                  <a:pt x="50" y="140"/>
                </a:lnTo>
                <a:lnTo>
                  <a:pt x="54" y="142"/>
                </a:lnTo>
                <a:lnTo>
                  <a:pt x="56" y="144"/>
                </a:lnTo>
                <a:lnTo>
                  <a:pt x="60" y="142"/>
                </a:lnTo>
                <a:lnTo>
                  <a:pt x="64" y="140"/>
                </a:lnTo>
                <a:lnTo>
                  <a:pt x="66" y="138"/>
                </a:lnTo>
                <a:lnTo>
                  <a:pt x="66" y="134"/>
                </a:lnTo>
                <a:lnTo>
                  <a:pt x="66" y="130"/>
                </a:lnTo>
                <a:lnTo>
                  <a:pt x="64" y="128"/>
                </a:lnTo>
                <a:lnTo>
                  <a:pt x="60" y="126"/>
                </a:lnTo>
                <a:lnTo>
                  <a:pt x="5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3" name="Freeform 162"/>
          <p:cNvSpPr>
            <a:spLocks noEditPoints="1"/>
          </p:cNvSpPr>
          <p:nvPr/>
        </p:nvSpPr>
        <p:spPr bwMode="auto">
          <a:xfrm>
            <a:off x="10875963" y="328613"/>
            <a:ext cx="406400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4" name="Freeform 163"/>
          <p:cNvSpPr>
            <a:spLocks noEditPoints="1"/>
          </p:cNvSpPr>
          <p:nvPr/>
        </p:nvSpPr>
        <p:spPr bwMode="auto">
          <a:xfrm>
            <a:off x="11677650" y="280988"/>
            <a:ext cx="323850" cy="460375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5" name="Freeform 173"/>
          <p:cNvSpPr>
            <a:spLocks noEditPoints="1"/>
          </p:cNvSpPr>
          <p:nvPr/>
        </p:nvSpPr>
        <p:spPr bwMode="auto">
          <a:xfrm>
            <a:off x="9304338" y="6164263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0 w 162"/>
              <a:gd name="T83" fmla="*/ 2147483647 h 138"/>
              <a:gd name="T84" fmla="*/ 0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2147483647 w 162"/>
              <a:gd name="T101" fmla="*/ 2147483647 h 138"/>
              <a:gd name="T102" fmla="*/ 2147483647 w 162"/>
              <a:gd name="T103" fmla="*/ 2147483647 h 138"/>
              <a:gd name="T104" fmla="*/ 2147483647 w 162"/>
              <a:gd name="T105" fmla="*/ 2147483647 h 138"/>
              <a:gd name="T106" fmla="*/ 2147483647 w 162"/>
              <a:gd name="T107" fmla="*/ 2147483647 h 138"/>
              <a:gd name="T108" fmla="*/ 2147483647 w 162"/>
              <a:gd name="T109" fmla="*/ 2147483647 h 138"/>
              <a:gd name="T110" fmla="*/ 2147483647 w 162"/>
              <a:gd name="T111" fmla="*/ 2147483647 h 138"/>
              <a:gd name="T112" fmla="*/ 2147483647 w 162"/>
              <a:gd name="T113" fmla="*/ 2147483647 h 138"/>
              <a:gd name="T114" fmla="*/ 2147483647 w 162"/>
              <a:gd name="T115" fmla="*/ 2147483647 h 138"/>
              <a:gd name="T116" fmla="*/ 2147483647 w 162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38">
                <a:moveTo>
                  <a:pt x="96" y="138"/>
                </a:moveTo>
                <a:lnTo>
                  <a:pt x="96" y="110"/>
                </a:lnTo>
                <a:lnTo>
                  <a:pt x="110" y="110"/>
                </a:lnTo>
                <a:lnTo>
                  <a:pt x="116" y="110"/>
                </a:lnTo>
                <a:lnTo>
                  <a:pt x="116" y="104"/>
                </a:lnTo>
                <a:lnTo>
                  <a:pt x="116" y="56"/>
                </a:lnTo>
                <a:lnTo>
                  <a:pt x="134" y="50"/>
                </a:lnTo>
                <a:lnTo>
                  <a:pt x="152" y="42"/>
                </a:lnTo>
                <a:lnTo>
                  <a:pt x="158" y="36"/>
                </a:lnTo>
                <a:lnTo>
                  <a:pt x="162" y="28"/>
                </a:lnTo>
                <a:lnTo>
                  <a:pt x="162" y="20"/>
                </a:lnTo>
                <a:lnTo>
                  <a:pt x="160" y="12"/>
                </a:lnTo>
                <a:lnTo>
                  <a:pt x="156" y="6"/>
                </a:lnTo>
                <a:lnTo>
                  <a:pt x="150" y="2"/>
                </a:lnTo>
                <a:lnTo>
                  <a:pt x="142" y="0"/>
                </a:lnTo>
                <a:lnTo>
                  <a:pt x="134" y="2"/>
                </a:lnTo>
                <a:lnTo>
                  <a:pt x="130" y="12"/>
                </a:lnTo>
                <a:lnTo>
                  <a:pt x="126" y="20"/>
                </a:lnTo>
                <a:lnTo>
                  <a:pt x="124" y="22"/>
                </a:lnTo>
                <a:lnTo>
                  <a:pt x="122" y="22"/>
                </a:lnTo>
                <a:lnTo>
                  <a:pt x="120" y="20"/>
                </a:lnTo>
                <a:lnTo>
                  <a:pt x="120" y="16"/>
                </a:lnTo>
                <a:lnTo>
                  <a:pt x="122" y="8"/>
                </a:lnTo>
                <a:lnTo>
                  <a:pt x="110" y="12"/>
                </a:lnTo>
                <a:lnTo>
                  <a:pt x="106" y="22"/>
                </a:lnTo>
                <a:lnTo>
                  <a:pt x="102" y="28"/>
                </a:lnTo>
                <a:lnTo>
                  <a:pt x="100" y="30"/>
                </a:lnTo>
                <a:lnTo>
                  <a:pt x="96" y="30"/>
                </a:lnTo>
                <a:lnTo>
                  <a:pt x="94" y="28"/>
                </a:lnTo>
                <a:lnTo>
                  <a:pt x="96" y="22"/>
                </a:lnTo>
                <a:lnTo>
                  <a:pt x="98" y="16"/>
                </a:lnTo>
                <a:lnTo>
                  <a:pt x="84" y="16"/>
                </a:lnTo>
                <a:lnTo>
                  <a:pt x="84" y="18"/>
                </a:lnTo>
                <a:lnTo>
                  <a:pt x="78" y="24"/>
                </a:lnTo>
                <a:lnTo>
                  <a:pt x="74" y="30"/>
                </a:lnTo>
                <a:lnTo>
                  <a:pt x="70" y="30"/>
                </a:lnTo>
                <a:lnTo>
                  <a:pt x="68" y="30"/>
                </a:lnTo>
                <a:lnTo>
                  <a:pt x="66" y="28"/>
                </a:lnTo>
                <a:lnTo>
                  <a:pt x="68" y="24"/>
                </a:lnTo>
                <a:lnTo>
                  <a:pt x="72" y="16"/>
                </a:lnTo>
                <a:lnTo>
                  <a:pt x="60" y="14"/>
                </a:lnTo>
                <a:lnTo>
                  <a:pt x="52" y="22"/>
                </a:lnTo>
                <a:lnTo>
                  <a:pt x="46" y="26"/>
                </a:lnTo>
                <a:lnTo>
                  <a:pt x="44" y="28"/>
                </a:lnTo>
                <a:lnTo>
                  <a:pt x="42" y="26"/>
                </a:lnTo>
                <a:lnTo>
                  <a:pt x="40" y="24"/>
                </a:lnTo>
                <a:lnTo>
                  <a:pt x="42" y="20"/>
                </a:lnTo>
                <a:lnTo>
                  <a:pt x="48" y="12"/>
                </a:lnTo>
                <a:lnTo>
                  <a:pt x="38" y="8"/>
                </a:lnTo>
                <a:lnTo>
                  <a:pt x="30" y="16"/>
                </a:lnTo>
                <a:lnTo>
                  <a:pt x="24" y="20"/>
                </a:lnTo>
                <a:lnTo>
                  <a:pt x="22" y="22"/>
                </a:lnTo>
                <a:lnTo>
                  <a:pt x="20" y="20"/>
                </a:lnTo>
                <a:lnTo>
                  <a:pt x="18" y="18"/>
                </a:lnTo>
                <a:lnTo>
                  <a:pt x="20" y="14"/>
                </a:lnTo>
                <a:lnTo>
                  <a:pt x="28" y="4"/>
                </a:lnTo>
                <a:lnTo>
                  <a:pt x="26" y="4"/>
                </a:lnTo>
                <a:lnTo>
                  <a:pt x="18" y="0"/>
                </a:lnTo>
                <a:lnTo>
                  <a:pt x="10" y="2"/>
                </a:lnTo>
                <a:lnTo>
                  <a:pt x="4" y="8"/>
                </a:lnTo>
                <a:lnTo>
                  <a:pt x="0" y="14"/>
                </a:lnTo>
                <a:lnTo>
                  <a:pt x="0" y="22"/>
                </a:lnTo>
                <a:lnTo>
                  <a:pt x="0" y="30"/>
                </a:lnTo>
                <a:lnTo>
                  <a:pt x="4" y="38"/>
                </a:lnTo>
                <a:lnTo>
                  <a:pt x="10" y="42"/>
                </a:lnTo>
                <a:lnTo>
                  <a:pt x="28" y="50"/>
                </a:lnTo>
                <a:lnTo>
                  <a:pt x="48" y="56"/>
                </a:lnTo>
                <a:lnTo>
                  <a:pt x="48" y="104"/>
                </a:lnTo>
                <a:lnTo>
                  <a:pt x="48" y="110"/>
                </a:lnTo>
                <a:lnTo>
                  <a:pt x="54" y="110"/>
                </a:lnTo>
                <a:lnTo>
                  <a:pt x="68" y="110"/>
                </a:lnTo>
                <a:lnTo>
                  <a:pt x="68" y="138"/>
                </a:lnTo>
                <a:lnTo>
                  <a:pt x="96" y="138"/>
                </a:lnTo>
                <a:close/>
                <a:moveTo>
                  <a:pt x="104" y="58"/>
                </a:moveTo>
                <a:lnTo>
                  <a:pt x="104" y="96"/>
                </a:lnTo>
                <a:lnTo>
                  <a:pt x="98" y="96"/>
                </a:lnTo>
                <a:lnTo>
                  <a:pt x="98" y="58"/>
                </a:lnTo>
                <a:lnTo>
                  <a:pt x="104" y="58"/>
                </a:lnTo>
                <a:close/>
                <a:moveTo>
                  <a:pt x="84" y="60"/>
                </a:moveTo>
                <a:lnTo>
                  <a:pt x="84" y="96"/>
                </a:lnTo>
                <a:lnTo>
                  <a:pt x="80" y="96"/>
                </a:lnTo>
                <a:lnTo>
                  <a:pt x="80" y="60"/>
                </a:lnTo>
                <a:lnTo>
                  <a:pt x="84" y="60"/>
                </a:lnTo>
                <a:close/>
                <a:moveTo>
                  <a:pt x="66" y="58"/>
                </a:moveTo>
                <a:lnTo>
                  <a:pt x="66" y="96"/>
                </a:lnTo>
                <a:lnTo>
                  <a:pt x="60" y="96"/>
                </a:lnTo>
                <a:lnTo>
                  <a:pt x="60" y="58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6" name="Freeform 174"/>
          <p:cNvSpPr>
            <a:spLocks noEditPoints="1"/>
          </p:cNvSpPr>
          <p:nvPr/>
        </p:nvSpPr>
        <p:spPr bwMode="auto">
          <a:xfrm>
            <a:off x="8578850" y="6110288"/>
            <a:ext cx="379413" cy="479425"/>
          </a:xfrm>
          <a:custGeom>
            <a:avLst/>
            <a:gdLst>
              <a:gd name="T0" fmla="*/ 2147483647 w 138"/>
              <a:gd name="T1" fmla="*/ 2147483647 h 160"/>
              <a:gd name="T2" fmla="*/ 2147483647 w 138"/>
              <a:gd name="T3" fmla="*/ 2147483647 h 160"/>
              <a:gd name="T4" fmla="*/ 2147483647 w 138"/>
              <a:gd name="T5" fmla="*/ 2147483647 h 160"/>
              <a:gd name="T6" fmla="*/ 2147483647 w 138"/>
              <a:gd name="T7" fmla="*/ 2147483647 h 160"/>
              <a:gd name="T8" fmla="*/ 2147483647 w 138"/>
              <a:gd name="T9" fmla="*/ 2147483647 h 160"/>
              <a:gd name="T10" fmla="*/ 2147483647 w 138"/>
              <a:gd name="T11" fmla="*/ 2147483647 h 160"/>
              <a:gd name="T12" fmla="*/ 2147483647 w 138"/>
              <a:gd name="T13" fmla="*/ 2147483647 h 160"/>
              <a:gd name="T14" fmla="*/ 2147483647 w 138"/>
              <a:gd name="T15" fmla="*/ 2147483647 h 160"/>
              <a:gd name="T16" fmla="*/ 2147483647 w 138"/>
              <a:gd name="T17" fmla="*/ 2147483647 h 160"/>
              <a:gd name="T18" fmla="*/ 2147483647 w 138"/>
              <a:gd name="T19" fmla="*/ 2147483647 h 160"/>
              <a:gd name="T20" fmla="*/ 2147483647 w 138"/>
              <a:gd name="T21" fmla="*/ 2147483647 h 160"/>
              <a:gd name="T22" fmla="*/ 2147483647 w 138"/>
              <a:gd name="T23" fmla="*/ 2147483647 h 160"/>
              <a:gd name="T24" fmla="*/ 2147483647 w 138"/>
              <a:gd name="T25" fmla="*/ 2147483647 h 160"/>
              <a:gd name="T26" fmla="*/ 2147483647 w 138"/>
              <a:gd name="T27" fmla="*/ 2147483647 h 160"/>
              <a:gd name="T28" fmla="*/ 2147483647 w 138"/>
              <a:gd name="T29" fmla="*/ 2147483647 h 160"/>
              <a:gd name="T30" fmla="*/ 2147483647 w 138"/>
              <a:gd name="T31" fmla="*/ 0 h 160"/>
              <a:gd name="T32" fmla="*/ 2147483647 w 138"/>
              <a:gd name="T33" fmla="*/ 2147483647 h 160"/>
              <a:gd name="T34" fmla="*/ 2147483647 w 138"/>
              <a:gd name="T35" fmla="*/ 2147483647 h 160"/>
              <a:gd name="T36" fmla="*/ 2147483647 w 138"/>
              <a:gd name="T37" fmla="*/ 2147483647 h 160"/>
              <a:gd name="T38" fmla="*/ 2147483647 w 138"/>
              <a:gd name="T39" fmla="*/ 2147483647 h 160"/>
              <a:gd name="T40" fmla="*/ 0 w 138"/>
              <a:gd name="T41" fmla="*/ 2147483647 h 160"/>
              <a:gd name="T42" fmla="*/ 2147483647 w 138"/>
              <a:gd name="T43" fmla="*/ 2147483647 h 160"/>
              <a:gd name="T44" fmla="*/ 2147483647 w 138"/>
              <a:gd name="T45" fmla="*/ 2147483647 h 160"/>
              <a:gd name="T46" fmla="*/ 2147483647 w 138"/>
              <a:gd name="T47" fmla="*/ 2147483647 h 160"/>
              <a:gd name="T48" fmla="*/ 2147483647 w 138"/>
              <a:gd name="T49" fmla="*/ 2147483647 h 160"/>
              <a:gd name="T50" fmla="*/ 2147483647 w 138"/>
              <a:gd name="T51" fmla="*/ 2147483647 h 160"/>
              <a:gd name="T52" fmla="*/ 2147483647 w 138"/>
              <a:gd name="T53" fmla="*/ 2147483647 h 160"/>
              <a:gd name="T54" fmla="*/ 2147483647 w 138"/>
              <a:gd name="T55" fmla="*/ 2147483647 h 160"/>
              <a:gd name="T56" fmla="*/ 2147483647 w 138"/>
              <a:gd name="T57" fmla="*/ 2147483647 h 160"/>
              <a:gd name="T58" fmla="*/ 2147483647 w 138"/>
              <a:gd name="T59" fmla="*/ 2147483647 h 160"/>
              <a:gd name="T60" fmla="*/ 2147483647 w 138"/>
              <a:gd name="T61" fmla="*/ 2147483647 h 160"/>
              <a:gd name="T62" fmla="*/ 2147483647 w 138"/>
              <a:gd name="T63" fmla="*/ 2147483647 h 160"/>
              <a:gd name="T64" fmla="*/ 2147483647 w 138"/>
              <a:gd name="T65" fmla="*/ 2147483647 h 160"/>
              <a:gd name="T66" fmla="*/ 2147483647 w 138"/>
              <a:gd name="T67" fmla="*/ 2147483647 h 160"/>
              <a:gd name="T68" fmla="*/ 2147483647 w 138"/>
              <a:gd name="T69" fmla="*/ 2147483647 h 160"/>
              <a:gd name="T70" fmla="*/ 2147483647 w 138"/>
              <a:gd name="T71" fmla="*/ 2147483647 h 160"/>
              <a:gd name="T72" fmla="*/ 2147483647 w 138"/>
              <a:gd name="T73" fmla="*/ 2147483647 h 160"/>
              <a:gd name="T74" fmla="*/ 2147483647 w 138"/>
              <a:gd name="T75" fmla="*/ 2147483647 h 160"/>
              <a:gd name="T76" fmla="*/ 2147483647 w 138"/>
              <a:gd name="T77" fmla="*/ 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8" h="160">
                <a:moveTo>
                  <a:pt x="46" y="60"/>
                </a:moveTo>
                <a:lnTo>
                  <a:pt x="56" y="60"/>
                </a:lnTo>
                <a:lnTo>
                  <a:pt x="56" y="118"/>
                </a:lnTo>
                <a:lnTo>
                  <a:pt x="46" y="118"/>
                </a:lnTo>
                <a:lnTo>
                  <a:pt x="46" y="60"/>
                </a:lnTo>
                <a:close/>
                <a:moveTo>
                  <a:pt x="94" y="142"/>
                </a:moveTo>
                <a:lnTo>
                  <a:pt x="94" y="156"/>
                </a:lnTo>
                <a:lnTo>
                  <a:pt x="92" y="158"/>
                </a:lnTo>
                <a:lnTo>
                  <a:pt x="90" y="160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42"/>
                </a:lnTo>
                <a:lnTo>
                  <a:pt x="94" y="142"/>
                </a:lnTo>
                <a:close/>
                <a:moveTo>
                  <a:pt x="70" y="60"/>
                </a:moveTo>
                <a:lnTo>
                  <a:pt x="82" y="60"/>
                </a:lnTo>
                <a:lnTo>
                  <a:pt x="82" y="118"/>
                </a:lnTo>
                <a:lnTo>
                  <a:pt x="70" y="118"/>
                </a:lnTo>
                <a:lnTo>
                  <a:pt x="70" y="60"/>
                </a:lnTo>
                <a:close/>
                <a:moveTo>
                  <a:pt x="22" y="60"/>
                </a:moveTo>
                <a:lnTo>
                  <a:pt x="32" y="60"/>
                </a:lnTo>
                <a:lnTo>
                  <a:pt x="32" y="118"/>
                </a:lnTo>
                <a:lnTo>
                  <a:pt x="22" y="118"/>
                </a:lnTo>
                <a:lnTo>
                  <a:pt x="22" y="60"/>
                </a:lnTo>
                <a:close/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8"/>
                </a:lnTo>
                <a:lnTo>
                  <a:pt x="16" y="16"/>
                </a:lnTo>
                <a:lnTo>
                  <a:pt x="10" y="22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132"/>
                </a:lnTo>
                <a:lnTo>
                  <a:pt x="2" y="134"/>
                </a:lnTo>
                <a:lnTo>
                  <a:pt x="4" y="136"/>
                </a:lnTo>
                <a:lnTo>
                  <a:pt x="10" y="136"/>
                </a:lnTo>
                <a:lnTo>
                  <a:pt x="92" y="136"/>
                </a:lnTo>
                <a:lnTo>
                  <a:pt x="100" y="136"/>
                </a:lnTo>
                <a:lnTo>
                  <a:pt x="102" y="134"/>
                </a:lnTo>
                <a:lnTo>
                  <a:pt x="136" y="86"/>
                </a:lnTo>
                <a:lnTo>
                  <a:pt x="138" y="80"/>
                </a:lnTo>
                <a:lnTo>
                  <a:pt x="138" y="72"/>
                </a:lnTo>
                <a:lnTo>
                  <a:pt x="136" y="64"/>
                </a:lnTo>
                <a:lnTo>
                  <a:pt x="130" y="60"/>
                </a:lnTo>
                <a:lnTo>
                  <a:pt x="124" y="56"/>
                </a:lnTo>
                <a:lnTo>
                  <a:pt x="116" y="56"/>
                </a:lnTo>
                <a:lnTo>
                  <a:pt x="108" y="58"/>
                </a:lnTo>
                <a:lnTo>
                  <a:pt x="104" y="64"/>
                </a:lnTo>
                <a:lnTo>
                  <a:pt x="104" y="52"/>
                </a:lnTo>
                <a:lnTo>
                  <a:pt x="102" y="42"/>
                </a:lnTo>
                <a:lnTo>
                  <a:pt x="100" y="32"/>
                </a:lnTo>
                <a:lnTo>
                  <a:pt x="94" y="22"/>
                </a:lnTo>
                <a:lnTo>
                  <a:pt x="88" y="16"/>
                </a:lnTo>
                <a:lnTo>
                  <a:pt x="80" y="8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7" name="Freeform 175"/>
          <p:cNvSpPr>
            <a:spLocks noEditPoints="1"/>
          </p:cNvSpPr>
          <p:nvPr/>
        </p:nvSpPr>
        <p:spPr bwMode="auto">
          <a:xfrm>
            <a:off x="10128250" y="6105525"/>
            <a:ext cx="406400" cy="490538"/>
          </a:xfrm>
          <a:custGeom>
            <a:avLst/>
            <a:gdLst>
              <a:gd name="T0" fmla="*/ 2147483647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2147483647 w 148"/>
              <a:gd name="T7" fmla="*/ 2147483647 h 164"/>
              <a:gd name="T8" fmla="*/ 2147483647 w 148"/>
              <a:gd name="T9" fmla="*/ 2147483647 h 164"/>
              <a:gd name="T10" fmla="*/ 2147483647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2147483647 h 164"/>
              <a:gd name="T22" fmla="*/ 2147483647 w 148"/>
              <a:gd name="T23" fmla="*/ 2147483647 h 164"/>
              <a:gd name="T24" fmla="*/ 0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2147483647 w 148"/>
              <a:gd name="T59" fmla="*/ 2147483647 h 164"/>
              <a:gd name="T60" fmla="*/ 2147483647 w 148"/>
              <a:gd name="T61" fmla="*/ 2147483647 h 164"/>
              <a:gd name="T62" fmla="*/ 2147483647 w 148"/>
              <a:gd name="T63" fmla="*/ 2147483647 h 164"/>
              <a:gd name="T64" fmla="*/ 2147483647 w 148"/>
              <a:gd name="T65" fmla="*/ 2147483647 h 164"/>
              <a:gd name="T66" fmla="*/ 2147483647 w 148"/>
              <a:gd name="T67" fmla="*/ 2147483647 h 164"/>
              <a:gd name="T68" fmla="*/ 2147483647 w 148"/>
              <a:gd name="T69" fmla="*/ 2147483647 h 164"/>
              <a:gd name="T70" fmla="*/ 2147483647 w 148"/>
              <a:gd name="T71" fmla="*/ 2147483647 h 164"/>
              <a:gd name="T72" fmla="*/ 2147483647 w 148"/>
              <a:gd name="T73" fmla="*/ 2147483647 h 164"/>
              <a:gd name="T74" fmla="*/ 2147483647 w 148"/>
              <a:gd name="T75" fmla="*/ 2147483647 h 164"/>
              <a:gd name="T76" fmla="*/ 2147483647 w 148"/>
              <a:gd name="T77" fmla="*/ 2147483647 h 164"/>
              <a:gd name="T78" fmla="*/ 2147483647 w 148"/>
              <a:gd name="T79" fmla="*/ 2147483647 h 164"/>
              <a:gd name="T80" fmla="*/ 2147483647 w 148"/>
              <a:gd name="T81" fmla="*/ 2147483647 h 164"/>
              <a:gd name="T82" fmla="*/ 2147483647 w 148"/>
              <a:gd name="T83" fmla="*/ 2147483647 h 164"/>
              <a:gd name="T84" fmla="*/ 2147483647 w 148"/>
              <a:gd name="T85" fmla="*/ 2147483647 h 164"/>
              <a:gd name="T86" fmla="*/ 2147483647 w 148"/>
              <a:gd name="T87" fmla="*/ 2147483647 h 164"/>
              <a:gd name="T88" fmla="*/ 2147483647 w 148"/>
              <a:gd name="T89" fmla="*/ 2147483647 h 164"/>
              <a:gd name="T90" fmla="*/ 2147483647 w 148"/>
              <a:gd name="T91" fmla="*/ 2147483647 h 1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8" h="164">
                <a:moveTo>
                  <a:pt x="44" y="12"/>
                </a:moveTo>
                <a:lnTo>
                  <a:pt x="44" y="12"/>
                </a:lnTo>
                <a:lnTo>
                  <a:pt x="40" y="20"/>
                </a:lnTo>
                <a:lnTo>
                  <a:pt x="148" y="78"/>
                </a:lnTo>
                <a:lnTo>
                  <a:pt x="148" y="88"/>
                </a:lnTo>
                <a:lnTo>
                  <a:pt x="144" y="100"/>
                </a:lnTo>
                <a:lnTo>
                  <a:pt x="140" y="108"/>
                </a:lnTo>
                <a:lnTo>
                  <a:pt x="138" y="116"/>
                </a:lnTo>
                <a:lnTo>
                  <a:pt x="138" y="124"/>
                </a:lnTo>
                <a:lnTo>
                  <a:pt x="142" y="132"/>
                </a:lnTo>
                <a:lnTo>
                  <a:pt x="144" y="136"/>
                </a:lnTo>
                <a:lnTo>
                  <a:pt x="142" y="140"/>
                </a:lnTo>
                <a:lnTo>
                  <a:pt x="138" y="144"/>
                </a:lnTo>
                <a:lnTo>
                  <a:pt x="132" y="144"/>
                </a:lnTo>
                <a:lnTo>
                  <a:pt x="126" y="144"/>
                </a:lnTo>
                <a:lnTo>
                  <a:pt x="122" y="140"/>
                </a:lnTo>
                <a:lnTo>
                  <a:pt x="120" y="136"/>
                </a:lnTo>
                <a:lnTo>
                  <a:pt x="122" y="132"/>
                </a:lnTo>
                <a:lnTo>
                  <a:pt x="126" y="124"/>
                </a:lnTo>
                <a:lnTo>
                  <a:pt x="126" y="116"/>
                </a:lnTo>
                <a:lnTo>
                  <a:pt x="124" y="112"/>
                </a:lnTo>
                <a:lnTo>
                  <a:pt x="122" y="108"/>
                </a:lnTo>
                <a:lnTo>
                  <a:pt x="120" y="108"/>
                </a:lnTo>
                <a:lnTo>
                  <a:pt x="46" y="160"/>
                </a:lnTo>
                <a:lnTo>
                  <a:pt x="22" y="164"/>
                </a:lnTo>
                <a:lnTo>
                  <a:pt x="14" y="146"/>
                </a:lnTo>
                <a:lnTo>
                  <a:pt x="6" y="126"/>
                </a:lnTo>
                <a:lnTo>
                  <a:pt x="2" y="108"/>
                </a:lnTo>
                <a:lnTo>
                  <a:pt x="0" y="86"/>
                </a:lnTo>
                <a:lnTo>
                  <a:pt x="0" y="66"/>
                </a:lnTo>
                <a:lnTo>
                  <a:pt x="4" y="44"/>
                </a:lnTo>
                <a:lnTo>
                  <a:pt x="12" y="22"/>
                </a:lnTo>
                <a:lnTo>
                  <a:pt x="22" y="0"/>
                </a:lnTo>
                <a:lnTo>
                  <a:pt x="44" y="12"/>
                </a:lnTo>
                <a:close/>
                <a:moveTo>
                  <a:pt x="104" y="96"/>
                </a:moveTo>
                <a:lnTo>
                  <a:pt x="104" y="96"/>
                </a:lnTo>
                <a:lnTo>
                  <a:pt x="106" y="94"/>
                </a:lnTo>
                <a:lnTo>
                  <a:pt x="108" y="92"/>
                </a:lnTo>
                <a:lnTo>
                  <a:pt x="110" y="86"/>
                </a:lnTo>
                <a:lnTo>
                  <a:pt x="108" y="80"/>
                </a:lnTo>
                <a:lnTo>
                  <a:pt x="106" y="80"/>
                </a:lnTo>
                <a:lnTo>
                  <a:pt x="104" y="78"/>
                </a:lnTo>
                <a:lnTo>
                  <a:pt x="102" y="84"/>
                </a:lnTo>
                <a:lnTo>
                  <a:pt x="100" y="82"/>
                </a:lnTo>
                <a:lnTo>
                  <a:pt x="108" y="72"/>
                </a:lnTo>
                <a:lnTo>
                  <a:pt x="96" y="66"/>
                </a:lnTo>
                <a:lnTo>
                  <a:pt x="94" y="80"/>
                </a:lnTo>
                <a:lnTo>
                  <a:pt x="90" y="80"/>
                </a:lnTo>
                <a:lnTo>
                  <a:pt x="94" y="74"/>
                </a:lnTo>
                <a:lnTo>
                  <a:pt x="92" y="74"/>
                </a:lnTo>
                <a:lnTo>
                  <a:pt x="90" y="72"/>
                </a:lnTo>
                <a:lnTo>
                  <a:pt x="84" y="74"/>
                </a:lnTo>
                <a:lnTo>
                  <a:pt x="82" y="80"/>
                </a:lnTo>
                <a:lnTo>
                  <a:pt x="80" y="82"/>
                </a:lnTo>
                <a:lnTo>
                  <a:pt x="82" y="86"/>
                </a:lnTo>
                <a:lnTo>
                  <a:pt x="86" y="90"/>
                </a:lnTo>
                <a:lnTo>
                  <a:pt x="92" y="94"/>
                </a:lnTo>
                <a:lnTo>
                  <a:pt x="98" y="96"/>
                </a:lnTo>
                <a:lnTo>
                  <a:pt x="104" y="96"/>
                </a:lnTo>
                <a:close/>
                <a:moveTo>
                  <a:pt x="72" y="100"/>
                </a:moveTo>
                <a:lnTo>
                  <a:pt x="44" y="100"/>
                </a:lnTo>
                <a:lnTo>
                  <a:pt x="46" y="106"/>
                </a:lnTo>
                <a:lnTo>
                  <a:pt x="48" y="110"/>
                </a:lnTo>
                <a:lnTo>
                  <a:pt x="52" y="112"/>
                </a:lnTo>
                <a:lnTo>
                  <a:pt x="58" y="114"/>
                </a:lnTo>
                <a:lnTo>
                  <a:pt x="64" y="112"/>
                </a:lnTo>
                <a:lnTo>
                  <a:pt x="68" y="110"/>
                </a:lnTo>
                <a:lnTo>
                  <a:pt x="72" y="106"/>
                </a:lnTo>
                <a:lnTo>
                  <a:pt x="72" y="100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28" y="70"/>
                </a:lnTo>
                <a:lnTo>
                  <a:pt x="28" y="72"/>
                </a:lnTo>
                <a:lnTo>
                  <a:pt x="28" y="78"/>
                </a:lnTo>
                <a:lnTo>
                  <a:pt x="32" y="82"/>
                </a:lnTo>
                <a:lnTo>
                  <a:pt x="34" y="82"/>
                </a:lnTo>
                <a:lnTo>
                  <a:pt x="38" y="82"/>
                </a:lnTo>
                <a:lnTo>
                  <a:pt x="36" y="76"/>
                </a:lnTo>
                <a:lnTo>
                  <a:pt x="40" y="76"/>
                </a:lnTo>
                <a:lnTo>
                  <a:pt x="36" y="90"/>
                </a:lnTo>
                <a:lnTo>
                  <a:pt x="48" y="90"/>
                </a:lnTo>
                <a:lnTo>
                  <a:pt x="44" y="76"/>
                </a:lnTo>
                <a:lnTo>
                  <a:pt x="48" y="76"/>
                </a:lnTo>
                <a:lnTo>
                  <a:pt x="46" y="82"/>
                </a:lnTo>
                <a:lnTo>
                  <a:pt x="48" y="82"/>
                </a:lnTo>
                <a:lnTo>
                  <a:pt x="52" y="82"/>
                </a:lnTo>
                <a:lnTo>
                  <a:pt x="54" y="78"/>
                </a:lnTo>
                <a:lnTo>
                  <a:pt x="56" y="72"/>
                </a:lnTo>
                <a:lnTo>
                  <a:pt x="54" y="68"/>
                </a:lnTo>
                <a:lnTo>
                  <a:pt x="48" y="66"/>
                </a:lnTo>
                <a:lnTo>
                  <a:pt x="42" y="64"/>
                </a:lnTo>
                <a:lnTo>
                  <a:pt x="36" y="66"/>
                </a:lnTo>
                <a:lnTo>
                  <a:pt x="30" y="68"/>
                </a:lnTo>
                <a:close/>
                <a:moveTo>
                  <a:pt x="62" y="78"/>
                </a:moveTo>
                <a:lnTo>
                  <a:pt x="88" y="66"/>
                </a:lnTo>
                <a:lnTo>
                  <a:pt x="84" y="62"/>
                </a:lnTo>
                <a:lnTo>
                  <a:pt x="80" y="58"/>
                </a:lnTo>
                <a:lnTo>
                  <a:pt x="74" y="58"/>
                </a:lnTo>
                <a:lnTo>
                  <a:pt x="70" y="58"/>
                </a:lnTo>
                <a:lnTo>
                  <a:pt x="64" y="62"/>
                </a:lnTo>
                <a:lnTo>
                  <a:pt x="62" y="66"/>
                </a:lnTo>
                <a:lnTo>
                  <a:pt x="60" y="72"/>
                </a:lnTo>
                <a:lnTo>
                  <a:pt x="62" y="78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0" y="46"/>
                </a:lnTo>
                <a:lnTo>
                  <a:pt x="26" y="60"/>
                </a:lnTo>
                <a:lnTo>
                  <a:pt x="24" y="72"/>
                </a:lnTo>
                <a:lnTo>
                  <a:pt x="24" y="86"/>
                </a:lnTo>
                <a:lnTo>
                  <a:pt x="26" y="98"/>
                </a:lnTo>
                <a:lnTo>
                  <a:pt x="28" y="112"/>
                </a:lnTo>
                <a:lnTo>
                  <a:pt x="34" y="136"/>
                </a:lnTo>
                <a:lnTo>
                  <a:pt x="132" y="84"/>
                </a:lnTo>
                <a:lnTo>
                  <a:pt x="3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8" name="Freeform 176"/>
          <p:cNvSpPr>
            <a:spLocks noEditPoints="1"/>
          </p:cNvSpPr>
          <p:nvPr/>
        </p:nvSpPr>
        <p:spPr bwMode="auto">
          <a:xfrm>
            <a:off x="7788275" y="6116638"/>
            <a:ext cx="379413" cy="460375"/>
          </a:xfrm>
          <a:custGeom>
            <a:avLst/>
            <a:gdLst>
              <a:gd name="T0" fmla="*/ 2147483647 w 138"/>
              <a:gd name="T1" fmla="*/ 2147483647 h 154"/>
              <a:gd name="T2" fmla="*/ 2147483647 w 138"/>
              <a:gd name="T3" fmla="*/ 2147483647 h 154"/>
              <a:gd name="T4" fmla="*/ 2147483647 w 138"/>
              <a:gd name="T5" fmla="*/ 2147483647 h 154"/>
              <a:gd name="T6" fmla="*/ 2147483647 w 138"/>
              <a:gd name="T7" fmla="*/ 2147483647 h 154"/>
              <a:gd name="T8" fmla="*/ 2147483647 w 138"/>
              <a:gd name="T9" fmla="*/ 2147483647 h 154"/>
              <a:gd name="T10" fmla="*/ 2147483647 w 138"/>
              <a:gd name="T11" fmla="*/ 2147483647 h 154"/>
              <a:gd name="T12" fmla="*/ 2147483647 w 138"/>
              <a:gd name="T13" fmla="*/ 2147483647 h 154"/>
              <a:gd name="T14" fmla="*/ 2147483647 w 138"/>
              <a:gd name="T15" fmla="*/ 2147483647 h 154"/>
              <a:gd name="T16" fmla="*/ 2147483647 w 138"/>
              <a:gd name="T17" fmla="*/ 2147483647 h 154"/>
              <a:gd name="T18" fmla="*/ 2147483647 w 138"/>
              <a:gd name="T19" fmla="*/ 2147483647 h 154"/>
              <a:gd name="T20" fmla="*/ 2147483647 w 138"/>
              <a:gd name="T21" fmla="*/ 2147483647 h 154"/>
              <a:gd name="T22" fmla="*/ 2147483647 w 138"/>
              <a:gd name="T23" fmla="*/ 2147483647 h 154"/>
              <a:gd name="T24" fmla="*/ 2147483647 w 138"/>
              <a:gd name="T25" fmla="*/ 0 h 154"/>
              <a:gd name="T26" fmla="*/ 2147483647 w 138"/>
              <a:gd name="T27" fmla="*/ 0 h 154"/>
              <a:gd name="T28" fmla="*/ 2147483647 w 138"/>
              <a:gd name="T29" fmla="*/ 2147483647 h 154"/>
              <a:gd name="T30" fmla="*/ 2147483647 w 138"/>
              <a:gd name="T31" fmla="*/ 2147483647 h 154"/>
              <a:gd name="T32" fmla="*/ 2147483647 w 138"/>
              <a:gd name="T33" fmla="*/ 2147483647 h 154"/>
              <a:gd name="T34" fmla="*/ 2147483647 w 138"/>
              <a:gd name="T35" fmla="*/ 2147483647 h 154"/>
              <a:gd name="T36" fmla="*/ 2147483647 w 138"/>
              <a:gd name="T37" fmla="*/ 2147483647 h 154"/>
              <a:gd name="T38" fmla="*/ 2147483647 w 138"/>
              <a:gd name="T39" fmla="*/ 2147483647 h 154"/>
              <a:gd name="T40" fmla="*/ 2147483647 w 138"/>
              <a:gd name="T41" fmla="*/ 2147483647 h 154"/>
              <a:gd name="T42" fmla="*/ 2147483647 w 138"/>
              <a:gd name="T43" fmla="*/ 2147483647 h 154"/>
              <a:gd name="T44" fmla="*/ 2147483647 w 138"/>
              <a:gd name="T45" fmla="*/ 2147483647 h 154"/>
              <a:gd name="T46" fmla="*/ 0 w 138"/>
              <a:gd name="T47" fmla="*/ 2147483647 h 154"/>
              <a:gd name="T48" fmla="*/ 2147483647 w 138"/>
              <a:gd name="T49" fmla="*/ 2147483647 h 154"/>
              <a:gd name="T50" fmla="*/ 2147483647 w 138"/>
              <a:gd name="T51" fmla="*/ 2147483647 h 154"/>
              <a:gd name="T52" fmla="*/ 2147483647 w 138"/>
              <a:gd name="T53" fmla="*/ 2147483647 h 154"/>
              <a:gd name="T54" fmla="*/ 2147483647 w 138"/>
              <a:gd name="T55" fmla="*/ 2147483647 h 154"/>
              <a:gd name="T56" fmla="*/ 2147483647 w 138"/>
              <a:gd name="T57" fmla="*/ 2147483647 h 154"/>
              <a:gd name="T58" fmla="*/ 2147483647 w 138"/>
              <a:gd name="T59" fmla="*/ 2147483647 h 154"/>
              <a:gd name="T60" fmla="*/ 2147483647 w 138"/>
              <a:gd name="T61" fmla="*/ 2147483647 h 154"/>
              <a:gd name="T62" fmla="*/ 2147483647 w 138"/>
              <a:gd name="T63" fmla="*/ 2147483647 h 154"/>
              <a:gd name="T64" fmla="*/ 2147483647 w 138"/>
              <a:gd name="T65" fmla="*/ 2147483647 h 154"/>
              <a:gd name="T66" fmla="*/ 2147483647 w 138"/>
              <a:gd name="T67" fmla="*/ 2147483647 h 154"/>
              <a:gd name="T68" fmla="*/ 2147483647 w 138"/>
              <a:gd name="T69" fmla="*/ 2147483647 h 154"/>
              <a:gd name="T70" fmla="*/ 2147483647 w 138"/>
              <a:gd name="T71" fmla="*/ 2147483647 h 154"/>
              <a:gd name="T72" fmla="*/ 2147483647 w 138"/>
              <a:gd name="T73" fmla="*/ 2147483647 h 154"/>
              <a:gd name="T74" fmla="*/ 2147483647 w 138"/>
              <a:gd name="T75" fmla="*/ 2147483647 h 154"/>
              <a:gd name="T76" fmla="*/ 2147483647 w 138"/>
              <a:gd name="T77" fmla="*/ 2147483647 h 154"/>
              <a:gd name="T78" fmla="*/ 2147483647 w 138"/>
              <a:gd name="T79" fmla="*/ 2147483647 h 154"/>
              <a:gd name="T80" fmla="*/ 2147483647 w 138"/>
              <a:gd name="T81" fmla="*/ 2147483647 h 154"/>
              <a:gd name="T82" fmla="*/ 2147483647 w 138"/>
              <a:gd name="T83" fmla="*/ 2147483647 h 154"/>
              <a:gd name="T84" fmla="*/ 2147483647 w 138"/>
              <a:gd name="T85" fmla="*/ 2147483647 h 154"/>
              <a:gd name="T86" fmla="*/ 2147483647 w 138"/>
              <a:gd name="T87" fmla="*/ 2147483647 h 154"/>
              <a:gd name="T88" fmla="*/ 2147483647 w 138"/>
              <a:gd name="T89" fmla="*/ 2147483647 h 154"/>
              <a:gd name="T90" fmla="*/ 2147483647 w 138"/>
              <a:gd name="T91" fmla="*/ 2147483647 h 154"/>
              <a:gd name="T92" fmla="*/ 2147483647 w 138"/>
              <a:gd name="T93" fmla="*/ 2147483647 h 154"/>
              <a:gd name="T94" fmla="*/ 2147483647 w 138"/>
              <a:gd name="T95" fmla="*/ 2147483647 h 154"/>
              <a:gd name="T96" fmla="*/ 2147483647 w 138"/>
              <a:gd name="T97" fmla="*/ 2147483647 h 154"/>
              <a:gd name="T98" fmla="*/ 2147483647 w 138"/>
              <a:gd name="T99" fmla="*/ 2147483647 h 154"/>
              <a:gd name="T100" fmla="*/ 2147483647 w 138"/>
              <a:gd name="T101" fmla="*/ 2147483647 h 154"/>
              <a:gd name="T102" fmla="*/ 2147483647 w 138"/>
              <a:gd name="T103" fmla="*/ 2147483647 h 154"/>
              <a:gd name="T104" fmla="*/ 2147483647 w 138"/>
              <a:gd name="T105" fmla="*/ 2147483647 h 154"/>
              <a:gd name="T106" fmla="*/ 2147483647 w 138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8" h="154">
                <a:moveTo>
                  <a:pt x="36" y="36"/>
                </a:moveTo>
                <a:lnTo>
                  <a:pt x="36" y="36"/>
                </a:lnTo>
                <a:lnTo>
                  <a:pt x="30" y="40"/>
                </a:lnTo>
                <a:lnTo>
                  <a:pt x="30" y="58"/>
                </a:lnTo>
                <a:lnTo>
                  <a:pt x="32" y="72"/>
                </a:lnTo>
                <a:lnTo>
                  <a:pt x="36" y="86"/>
                </a:lnTo>
                <a:lnTo>
                  <a:pt x="40" y="98"/>
                </a:lnTo>
                <a:lnTo>
                  <a:pt x="46" y="108"/>
                </a:lnTo>
                <a:lnTo>
                  <a:pt x="52" y="114"/>
                </a:lnTo>
                <a:lnTo>
                  <a:pt x="60" y="120"/>
                </a:lnTo>
                <a:lnTo>
                  <a:pt x="68" y="124"/>
                </a:lnTo>
                <a:lnTo>
                  <a:pt x="78" y="120"/>
                </a:lnTo>
                <a:lnTo>
                  <a:pt x="86" y="114"/>
                </a:lnTo>
                <a:lnTo>
                  <a:pt x="92" y="108"/>
                </a:lnTo>
                <a:lnTo>
                  <a:pt x="98" y="98"/>
                </a:lnTo>
                <a:lnTo>
                  <a:pt x="102" y="86"/>
                </a:lnTo>
                <a:lnTo>
                  <a:pt x="106" y="72"/>
                </a:lnTo>
                <a:lnTo>
                  <a:pt x="108" y="58"/>
                </a:lnTo>
                <a:lnTo>
                  <a:pt x="108" y="40"/>
                </a:lnTo>
                <a:lnTo>
                  <a:pt x="100" y="36"/>
                </a:lnTo>
                <a:lnTo>
                  <a:pt x="94" y="28"/>
                </a:lnTo>
                <a:lnTo>
                  <a:pt x="44" y="28"/>
                </a:lnTo>
                <a:lnTo>
                  <a:pt x="36" y="36"/>
                </a:lnTo>
                <a:close/>
                <a:moveTo>
                  <a:pt x="6" y="14"/>
                </a:moveTo>
                <a:lnTo>
                  <a:pt x="6" y="14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2" y="4"/>
                </a:lnTo>
                <a:lnTo>
                  <a:pt x="24" y="0"/>
                </a:lnTo>
                <a:lnTo>
                  <a:pt x="28" y="0"/>
                </a:lnTo>
                <a:lnTo>
                  <a:pt x="110" y="0"/>
                </a:lnTo>
                <a:lnTo>
                  <a:pt x="114" y="0"/>
                </a:lnTo>
                <a:lnTo>
                  <a:pt x="116" y="4"/>
                </a:lnTo>
                <a:lnTo>
                  <a:pt x="118" y="10"/>
                </a:lnTo>
                <a:lnTo>
                  <a:pt x="122" y="12"/>
                </a:lnTo>
                <a:lnTo>
                  <a:pt x="126" y="14"/>
                </a:lnTo>
                <a:lnTo>
                  <a:pt x="132" y="14"/>
                </a:lnTo>
                <a:lnTo>
                  <a:pt x="138" y="16"/>
                </a:lnTo>
                <a:lnTo>
                  <a:pt x="138" y="22"/>
                </a:lnTo>
                <a:lnTo>
                  <a:pt x="138" y="50"/>
                </a:lnTo>
                <a:lnTo>
                  <a:pt x="134" y="74"/>
                </a:lnTo>
                <a:lnTo>
                  <a:pt x="130" y="94"/>
                </a:lnTo>
                <a:lnTo>
                  <a:pt x="122" y="112"/>
                </a:lnTo>
                <a:lnTo>
                  <a:pt x="112" y="128"/>
                </a:lnTo>
                <a:lnTo>
                  <a:pt x="100" y="140"/>
                </a:lnTo>
                <a:lnTo>
                  <a:pt x="86" y="148"/>
                </a:lnTo>
                <a:lnTo>
                  <a:pt x="70" y="154"/>
                </a:lnTo>
                <a:lnTo>
                  <a:pt x="68" y="154"/>
                </a:lnTo>
                <a:lnTo>
                  <a:pt x="66" y="154"/>
                </a:lnTo>
                <a:lnTo>
                  <a:pt x="52" y="148"/>
                </a:lnTo>
                <a:lnTo>
                  <a:pt x="38" y="140"/>
                </a:lnTo>
                <a:lnTo>
                  <a:pt x="26" y="128"/>
                </a:lnTo>
                <a:lnTo>
                  <a:pt x="16" y="112"/>
                </a:lnTo>
                <a:lnTo>
                  <a:pt x="8" y="94"/>
                </a:lnTo>
                <a:lnTo>
                  <a:pt x="4" y="74"/>
                </a:lnTo>
                <a:lnTo>
                  <a:pt x="0" y="50"/>
                </a:lnTo>
                <a:lnTo>
                  <a:pt x="0" y="22"/>
                </a:lnTo>
                <a:lnTo>
                  <a:pt x="0" y="16"/>
                </a:lnTo>
                <a:lnTo>
                  <a:pt x="6" y="14"/>
                </a:lnTo>
                <a:close/>
                <a:moveTo>
                  <a:pt x="32" y="24"/>
                </a:moveTo>
                <a:lnTo>
                  <a:pt x="32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2" y="24"/>
                </a:lnTo>
                <a:close/>
                <a:moveTo>
                  <a:pt x="106" y="24"/>
                </a:moveTo>
                <a:lnTo>
                  <a:pt x="106" y="24"/>
                </a:lnTo>
                <a:lnTo>
                  <a:pt x="108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2"/>
                </a:lnTo>
                <a:lnTo>
                  <a:pt x="104" y="30"/>
                </a:lnTo>
                <a:lnTo>
                  <a:pt x="102" y="28"/>
                </a:lnTo>
                <a:lnTo>
                  <a:pt x="104" y="26"/>
                </a:lnTo>
                <a:lnTo>
                  <a:pt x="106" y="24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66" y="130"/>
                </a:lnTo>
                <a:lnTo>
                  <a:pt x="66" y="132"/>
                </a:lnTo>
                <a:lnTo>
                  <a:pt x="66" y="134"/>
                </a:lnTo>
                <a:lnTo>
                  <a:pt x="70" y="136"/>
                </a:lnTo>
                <a:lnTo>
                  <a:pt x="72" y="134"/>
                </a:lnTo>
                <a:lnTo>
                  <a:pt x="74" y="132"/>
                </a:lnTo>
                <a:lnTo>
                  <a:pt x="72" y="130"/>
                </a:lnTo>
                <a:lnTo>
                  <a:pt x="70" y="12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8" y="20"/>
                </a:lnTo>
                <a:lnTo>
                  <a:pt x="32" y="14"/>
                </a:lnTo>
                <a:lnTo>
                  <a:pt x="106" y="14"/>
                </a:lnTo>
                <a:lnTo>
                  <a:pt x="110" y="20"/>
                </a:lnTo>
                <a:lnTo>
                  <a:pt x="114" y="24"/>
                </a:lnTo>
                <a:lnTo>
                  <a:pt x="124" y="28"/>
                </a:lnTo>
                <a:lnTo>
                  <a:pt x="124" y="52"/>
                </a:lnTo>
                <a:lnTo>
                  <a:pt x="120" y="72"/>
                </a:lnTo>
                <a:lnTo>
                  <a:pt x="116" y="90"/>
                </a:lnTo>
                <a:lnTo>
                  <a:pt x="110" y="106"/>
                </a:lnTo>
                <a:lnTo>
                  <a:pt x="102" y="118"/>
                </a:lnTo>
                <a:lnTo>
                  <a:pt x="92" y="128"/>
                </a:lnTo>
                <a:lnTo>
                  <a:pt x="82" y="134"/>
                </a:lnTo>
                <a:lnTo>
                  <a:pt x="68" y="140"/>
                </a:lnTo>
                <a:lnTo>
                  <a:pt x="56" y="134"/>
                </a:lnTo>
                <a:lnTo>
                  <a:pt x="46" y="128"/>
                </a:lnTo>
                <a:lnTo>
                  <a:pt x="36" y="118"/>
                </a:lnTo>
                <a:lnTo>
                  <a:pt x="28" y="106"/>
                </a:lnTo>
                <a:lnTo>
                  <a:pt x="22" y="90"/>
                </a:lnTo>
                <a:lnTo>
                  <a:pt x="18" y="72"/>
                </a:lnTo>
                <a:lnTo>
                  <a:pt x="14" y="52"/>
                </a:lnTo>
                <a:lnTo>
                  <a:pt x="14" y="28"/>
                </a:lnTo>
                <a:lnTo>
                  <a:pt x="24" y="24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48" y="38"/>
                </a:lnTo>
                <a:lnTo>
                  <a:pt x="52" y="74"/>
                </a:lnTo>
                <a:lnTo>
                  <a:pt x="58" y="110"/>
                </a:lnTo>
                <a:lnTo>
                  <a:pt x="50" y="96"/>
                </a:lnTo>
                <a:lnTo>
                  <a:pt x="44" y="82"/>
                </a:lnTo>
                <a:lnTo>
                  <a:pt x="40" y="66"/>
                </a:lnTo>
                <a:lnTo>
                  <a:pt x="4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9" name="Freeform 180"/>
          <p:cNvSpPr>
            <a:spLocks noEditPoints="1"/>
          </p:cNvSpPr>
          <p:nvPr/>
        </p:nvSpPr>
        <p:spPr bwMode="auto">
          <a:xfrm>
            <a:off x="7832725" y="5243513"/>
            <a:ext cx="339725" cy="561975"/>
          </a:xfrm>
          <a:custGeom>
            <a:avLst/>
            <a:gdLst>
              <a:gd name="T0" fmla="*/ 2147483647 w 124"/>
              <a:gd name="T1" fmla="*/ 2147483647 h 188"/>
              <a:gd name="T2" fmla="*/ 2147483647 w 124"/>
              <a:gd name="T3" fmla="*/ 2147483647 h 188"/>
              <a:gd name="T4" fmla="*/ 2147483647 w 124"/>
              <a:gd name="T5" fmla="*/ 2147483647 h 188"/>
              <a:gd name="T6" fmla="*/ 2147483647 w 124"/>
              <a:gd name="T7" fmla="*/ 2147483647 h 188"/>
              <a:gd name="T8" fmla="*/ 2147483647 w 124"/>
              <a:gd name="T9" fmla="*/ 2147483647 h 188"/>
              <a:gd name="T10" fmla="*/ 2147483647 w 124"/>
              <a:gd name="T11" fmla="*/ 2147483647 h 188"/>
              <a:gd name="T12" fmla="*/ 2147483647 w 124"/>
              <a:gd name="T13" fmla="*/ 2147483647 h 188"/>
              <a:gd name="T14" fmla="*/ 2147483647 w 124"/>
              <a:gd name="T15" fmla="*/ 2147483647 h 188"/>
              <a:gd name="T16" fmla="*/ 2147483647 w 124"/>
              <a:gd name="T17" fmla="*/ 2147483647 h 188"/>
              <a:gd name="T18" fmla="*/ 2147483647 w 124"/>
              <a:gd name="T19" fmla="*/ 2147483647 h 188"/>
              <a:gd name="T20" fmla="*/ 2147483647 w 124"/>
              <a:gd name="T21" fmla="*/ 2147483647 h 188"/>
              <a:gd name="T22" fmla="*/ 2147483647 w 124"/>
              <a:gd name="T23" fmla="*/ 2147483647 h 188"/>
              <a:gd name="T24" fmla="*/ 2147483647 w 124"/>
              <a:gd name="T25" fmla="*/ 2147483647 h 188"/>
              <a:gd name="T26" fmla="*/ 2147483647 w 124"/>
              <a:gd name="T27" fmla="*/ 2147483647 h 188"/>
              <a:gd name="T28" fmla="*/ 2147483647 w 124"/>
              <a:gd name="T29" fmla="*/ 2147483647 h 188"/>
              <a:gd name="T30" fmla="*/ 2147483647 w 124"/>
              <a:gd name="T31" fmla="*/ 2147483647 h 188"/>
              <a:gd name="T32" fmla="*/ 2147483647 w 124"/>
              <a:gd name="T33" fmla="*/ 2147483647 h 188"/>
              <a:gd name="T34" fmla="*/ 2147483647 w 124"/>
              <a:gd name="T35" fmla="*/ 2147483647 h 188"/>
              <a:gd name="T36" fmla="*/ 2147483647 w 124"/>
              <a:gd name="T37" fmla="*/ 2147483647 h 188"/>
              <a:gd name="T38" fmla="*/ 2147483647 w 124"/>
              <a:gd name="T39" fmla="*/ 2147483647 h 188"/>
              <a:gd name="T40" fmla="*/ 2147483647 w 124"/>
              <a:gd name="T41" fmla="*/ 2147483647 h 188"/>
              <a:gd name="T42" fmla="*/ 2147483647 w 124"/>
              <a:gd name="T43" fmla="*/ 2147483647 h 188"/>
              <a:gd name="T44" fmla="*/ 2147483647 w 124"/>
              <a:gd name="T45" fmla="*/ 2147483647 h 188"/>
              <a:gd name="T46" fmla="*/ 2147483647 w 124"/>
              <a:gd name="T47" fmla="*/ 2147483647 h 188"/>
              <a:gd name="T48" fmla="*/ 2147483647 w 124"/>
              <a:gd name="T49" fmla="*/ 2147483647 h 188"/>
              <a:gd name="T50" fmla="*/ 2147483647 w 124"/>
              <a:gd name="T51" fmla="*/ 2147483647 h 188"/>
              <a:gd name="T52" fmla="*/ 2147483647 w 124"/>
              <a:gd name="T53" fmla="*/ 2147483647 h 188"/>
              <a:gd name="T54" fmla="*/ 2147483647 w 124"/>
              <a:gd name="T55" fmla="*/ 2147483647 h 188"/>
              <a:gd name="T56" fmla="*/ 2147483647 w 124"/>
              <a:gd name="T57" fmla="*/ 2147483647 h 188"/>
              <a:gd name="T58" fmla="*/ 2147483647 w 124"/>
              <a:gd name="T59" fmla="*/ 2147483647 h 188"/>
              <a:gd name="T60" fmla="*/ 2147483647 w 124"/>
              <a:gd name="T61" fmla="*/ 2147483647 h 188"/>
              <a:gd name="T62" fmla="*/ 2147483647 w 124"/>
              <a:gd name="T63" fmla="*/ 2147483647 h 188"/>
              <a:gd name="T64" fmla="*/ 2147483647 w 124"/>
              <a:gd name="T65" fmla="*/ 2147483647 h 188"/>
              <a:gd name="T66" fmla="*/ 2147483647 w 124"/>
              <a:gd name="T67" fmla="*/ 2147483647 h 188"/>
              <a:gd name="T68" fmla="*/ 2147483647 w 124"/>
              <a:gd name="T69" fmla="*/ 2147483647 h 188"/>
              <a:gd name="T70" fmla="*/ 2147483647 w 124"/>
              <a:gd name="T71" fmla="*/ 2147483647 h 188"/>
              <a:gd name="T72" fmla="*/ 2147483647 w 124"/>
              <a:gd name="T73" fmla="*/ 2147483647 h 188"/>
              <a:gd name="T74" fmla="*/ 2147483647 w 124"/>
              <a:gd name="T75" fmla="*/ 2147483647 h 188"/>
              <a:gd name="T76" fmla="*/ 2147483647 w 124"/>
              <a:gd name="T77" fmla="*/ 2147483647 h 188"/>
              <a:gd name="T78" fmla="*/ 2147483647 w 124"/>
              <a:gd name="T79" fmla="*/ 2147483647 h 188"/>
              <a:gd name="T80" fmla="*/ 2147483647 w 124"/>
              <a:gd name="T81" fmla="*/ 2147483647 h 188"/>
              <a:gd name="T82" fmla="*/ 2147483647 w 124"/>
              <a:gd name="T83" fmla="*/ 2147483647 h 188"/>
              <a:gd name="T84" fmla="*/ 2147483647 w 124"/>
              <a:gd name="T85" fmla="*/ 2147483647 h 188"/>
              <a:gd name="T86" fmla="*/ 2147483647 w 124"/>
              <a:gd name="T87" fmla="*/ 2147483647 h 188"/>
              <a:gd name="T88" fmla="*/ 2147483647 w 124"/>
              <a:gd name="T89" fmla="*/ 2147483647 h 188"/>
              <a:gd name="T90" fmla="*/ 2147483647 w 124"/>
              <a:gd name="T91" fmla="*/ 2147483647 h 188"/>
              <a:gd name="T92" fmla="*/ 2147483647 w 124"/>
              <a:gd name="T93" fmla="*/ 2147483647 h 188"/>
              <a:gd name="T94" fmla="*/ 2147483647 w 124"/>
              <a:gd name="T95" fmla="*/ 2147483647 h 188"/>
              <a:gd name="T96" fmla="*/ 2147483647 w 124"/>
              <a:gd name="T97" fmla="*/ 2147483647 h 188"/>
              <a:gd name="T98" fmla="*/ 2147483647 w 124"/>
              <a:gd name="T99" fmla="*/ 2147483647 h 1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4" h="188">
                <a:moveTo>
                  <a:pt x="28" y="108"/>
                </a:moveTo>
                <a:lnTo>
                  <a:pt x="28" y="108"/>
                </a:lnTo>
                <a:lnTo>
                  <a:pt x="34" y="110"/>
                </a:lnTo>
                <a:lnTo>
                  <a:pt x="38" y="116"/>
                </a:lnTo>
                <a:lnTo>
                  <a:pt x="20" y="116"/>
                </a:lnTo>
                <a:lnTo>
                  <a:pt x="22" y="110"/>
                </a:lnTo>
                <a:lnTo>
                  <a:pt x="28" y="108"/>
                </a:lnTo>
                <a:close/>
                <a:moveTo>
                  <a:pt x="38" y="34"/>
                </a:moveTo>
                <a:lnTo>
                  <a:pt x="36" y="34"/>
                </a:lnTo>
                <a:lnTo>
                  <a:pt x="34" y="38"/>
                </a:lnTo>
                <a:lnTo>
                  <a:pt x="34" y="46"/>
                </a:lnTo>
                <a:lnTo>
                  <a:pt x="32" y="56"/>
                </a:lnTo>
                <a:lnTo>
                  <a:pt x="34" y="72"/>
                </a:lnTo>
                <a:lnTo>
                  <a:pt x="36" y="76"/>
                </a:lnTo>
                <a:lnTo>
                  <a:pt x="38" y="76"/>
                </a:lnTo>
                <a:lnTo>
                  <a:pt x="44" y="76"/>
                </a:lnTo>
                <a:lnTo>
                  <a:pt x="48" y="104"/>
                </a:lnTo>
                <a:lnTo>
                  <a:pt x="54" y="104"/>
                </a:lnTo>
                <a:lnTo>
                  <a:pt x="54" y="108"/>
                </a:lnTo>
                <a:lnTo>
                  <a:pt x="48" y="108"/>
                </a:lnTo>
                <a:lnTo>
                  <a:pt x="42" y="120"/>
                </a:lnTo>
                <a:lnTo>
                  <a:pt x="20" y="120"/>
                </a:lnTo>
                <a:lnTo>
                  <a:pt x="16" y="120"/>
                </a:lnTo>
                <a:lnTo>
                  <a:pt x="12" y="122"/>
                </a:lnTo>
                <a:lnTo>
                  <a:pt x="10" y="126"/>
                </a:lnTo>
                <a:lnTo>
                  <a:pt x="8" y="130"/>
                </a:lnTo>
                <a:lnTo>
                  <a:pt x="8" y="176"/>
                </a:lnTo>
                <a:lnTo>
                  <a:pt x="10" y="180"/>
                </a:lnTo>
                <a:lnTo>
                  <a:pt x="12" y="184"/>
                </a:lnTo>
                <a:lnTo>
                  <a:pt x="16" y="186"/>
                </a:lnTo>
                <a:lnTo>
                  <a:pt x="20" y="188"/>
                </a:lnTo>
                <a:lnTo>
                  <a:pt x="90" y="188"/>
                </a:lnTo>
                <a:lnTo>
                  <a:pt x="94" y="186"/>
                </a:lnTo>
                <a:lnTo>
                  <a:pt x="98" y="184"/>
                </a:lnTo>
                <a:lnTo>
                  <a:pt x="100" y="180"/>
                </a:lnTo>
                <a:lnTo>
                  <a:pt x="102" y="176"/>
                </a:lnTo>
                <a:lnTo>
                  <a:pt x="102" y="130"/>
                </a:lnTo>
                <a:lnTo>
                  <a:pt x="100" y="126"/>
                </a:lnTo>
                <a:lnTo>
                  <a:pt x="98" y="122"/>
                </a:lnTo>
                <a:lnTo>
                  <a:pt x="94" y="120"/>
                </a:lnTo>
                <a:lnTo>
                  <a:pt x="90" y="120"/>
                </a:lnTo>
                <a:lnTo>
                  <a:pt x="86" y="120"/>
                </a:lnTo>
                <a:lnTo>
                  <a:pt x="80" y="108"/>
                </a:lnTo>
                <a:lnTo>
                  <a:pt x="72" y="108"/>
                </a:lnTo>
                <a:lnTo>
                  <a:pt x="72" y="104"/>
                </a:lnTo>
                <a:lnTo>
                  <a:pt x="80" y="104"/>
                </a:lnTo>
                <a:lnTo>
                  <a:pt x="82" y="76"/>
                </a:lnTo>
                <a:lnTo>
                  <a:pt x="88" y="76"/>
                </a:lnTo>
                <a:lnTo>
                  <a:pt x="92" y="76"/>
                </a:lnTo>
                <a:lnTo>
                  <a:pt x="92" y="72"/>
                </a:lnTo>
                <a:lnTo>
                  <a:pt x="94" y="56"/>
                </a:lnTo>
                <a:lnTo>
                  <a:pt x="94" y="46"/>
                </a:lnTo>
                <a:lnTo>
                  <a:pt x="92" y="38"/>
                </a:lnTo>
                <a:lnTo>
                  <a:pt x="90" y="34"/>
                </a:lnTo>
                <a:lnTo>
                  <a:pt x="88" y="34"/>
                </a:lnTo>
                <a:lnTo>
                  <a:pt x="38" y="34"/>
                </a:lnTo>
                <a:close/>
                <a:moveTo>
                  <a:pt x="62" y="124"/>
                </a:moveTo>
                <a:lnTo>
                  <a:pt x="62" y="124"/>
                </a:lnTo>
                <a:lnTo>
                  <a:pt x="74" y="126"/>
                </a:lnTo>
                <a:lnTo>
                  <a:pt x="84" y="132"/>
                </a:lnTo>
                <a:lnTo>
                  <a:pt x="90" y="142"/>
                </a:lnTo>
                <a:lnTo>
                  <a:pt x="92" y="152"/>
                </a:lnTo>
                <a:lnTo>
                  <a:pt x="90" y="164"/>
                </a:lnTo>
                <a:lnTo>
                  <a:pt x="84" y="172"/>
                </a:lnTo>
                <a:lnTo>
                  <a:pt x="74" y="178"/>
                </a:lnTo>
                <a:lnTo>
                  <a:pt x="62" y="182"/>
                </a:lnTo>
                <a:lnTo>
                  <a:pt x="52" y="178"/>
                </a:lnTo>
                <a:lnTo>
                  <a:pt x="42" y="172"/>
                </a:lnTo>
                <a:lnTo>
                  <a:pt x="36" y="164"/>
                </a:lnTo>
                <a:lnTo>
                  <a:pt x="34" y="152"/>
                </a:lnTo>
                <a:lnTo>
                  <a:pt x="36" y="142"/>
                </a:lnTo>
                <a:lnTo>
                  <a:pt x="42" y="132"/>
                </a:lnTo>
                <a:lnTo>
                  <a:pt x="52" y="126"/>
                </a:lnTo>
                <a:lnTo>
                  <a:pt x="62" y="124"/>
                </a:lnTo>
                <a:close/>
                <a:moveTo>
                  <a:pt x="58" y="138"/>
                </a:moveTo>
                <a:lnTo>
                  <a:pt x="58" y="138"/>
                </a:lnTo>
                <a:lnTo>
                  <a:pt x="60" y="140"/>
                </a:lnTo>
                <a:lnTo>
                  <a:pt x="60" y="142"/>
                </a:lnTo>
                <a:lnTo>
                  <a:pt x="58" y="148"/>
                </a:lnTo>
                <a:lnTo>
                  <a:pt x="54" y="154"/>
                </a:lnTo>
                <a:lnTo>
                  <a:pt x="52" y="156"/>
                </a:lnTo>
                <a:lnTo>
                  <a:pt x="48" y="156"/>
                </a:lnTo>
                <a:lnTo>
                  <a:pt x="46" y="154"/>
                </a:lnTo>
                <a:lnTo>
                  <a:pt x="46" y="150"/>
                </a:lnTo>
                <a:lnTo>
                  <a:pt x="46" y="146"/>
                </a:lnTo>
                <a:lnTo>
                  <a:pt x="48" y="144"/>
                </a:lnTo>
                <a:lnTo>
                  <a:pt x="50" y="140"/>
                </a:lnTo>
                <a:lnTo>
                  <a:pt x="52" y="138"/>
                </a:lnTo>
                <a:lnTo>
                  <a:pt x="56" y="138"/>
                </a:lnTo>
                <a:lnTo>
                  <a:pt x="58" y="138"/>
                </a:lnTo>
                <a:close/>
                <a:moveTo>
                  <a:pt x="76" y="138"/>
                </a:moveTo>
                <a:lnTo>
                  <a:pt x="76" y="138"/>
                </a:lnTo>
                <a:lnTo>
                  <a:pt x="80" y="144"/>
                </a:lnTo>
                <a:lnTo>
                  <a:pt x="82" y="152"/>
                </a:lnTo>
                <a:lnTo>
                  <a:pt x="80" y="160"/>
                </a:lnTo>
                <a:lnTo>
                  <a:pt x="76" y="166"/>
                </a:lnTo>
                <a:lnTo>
                  <a:pt x="70" y="170"/>
                </a:lnTo>
                <a:lnTo>
                  <a:pt x="62" y="172"/>
                </a:lnTo>
                <a:lnTo>
                  <a:pt x="54" y="170"/>
                </a:lnTo>
                <a:lnTo>
                  <a:pt x="48" y="166"/>
                </a:lnTo>
                <a:lnTo>
                  <a:pt x="44" y="160"/>
                </a:lnTo>
                <a:lnTo>
                  <a:pt x="42" y="152"/>
                </a:lnTo>
                <a:lnTo>
                  <a:pt x="44" y="144"/>
                </a:lnTo>
                <a:lnTo>
                  <a:pt x="48" y="138"/>
                </a:lnTo>
                <a:lnTo>
                  <a:pt x="54" y="134"/>
                </a:lnTo>
                <a:lnTo>
                  <a:pt x="62" y="132"/>
                </a:lnTo>
                <a:lnTo>
                  <a:pt x="70" y="134"/>
                </a:lnTo>
                <a:lnTo>
                  <a:pt x="76" y="138"/>
                </a:lnTo>
                <a:close/>
                <a:moveTo>
                  <a:pt x="58" y="18"/>
                </a:moveTo>
                <a:lnTo>
                  <a:pt x="58" y="0"/>
                </a:lnTo>
                <a:lnTo>
                  <a:pt x="66" y="0"/>
                </a:lnTo>
                <a:lnTo>
                  <a:pt x="66" y="18"/>
                </a:lnTo>
                <a:lnTo>
                  <a:pt x="58" y="18"/>
                </a:lnTo>
                <a:close/>
                <a:moveTo>
                  <a:pt x="110" y="40"/>
                </a:moveTo>
                <a:lnTo>
                  <a:pt x="124" y="28"/>
                </a:lnTo>
                <a:lnTo>
                  <a:pt x="120" y="22"/>
                </a:lnTo>
                <a:lnTo>
                  <a:pt x="106" y="34"/>
                </a:lnTo>
                <a:lnTo>
                  <a:pt x="110" y="40"/>
                </a:lnTo>
                <a:close/>
                <a:moveTo>
                  <a:pt x="94" y="26"/>
                </a:moveTo>
                <a:lnTo>
                  <a:pt x="100" y="8"/>
                </a:lnTo>
                <a:lnTo>
                  <a:pt x="92" y="4"/>
                </a:lnTo>
                <a:lnTo>
                  <a:pt x="86" y="24"/>
                </a:lnTo>
                <a:lnTo>
                  <a:pt x="94" y="26"/>
                </a:lnTo>
                <a:close/>
                <a:moveTo>
                  <a:pt x="14" y="40"/>
                </a:moveTo>
                <a:lnTo>
                  <a:pt x="0" y="28"/>
                </a:lnTo>
                <a:lnTo>
                  <a:pt x="4" y="22"/>
                </a:lnTo>
                <a:lnTo>
                  <a:pt x="20" y="34"/>
                </a:lnTo>
                <a:lnTo>
                  <a:pt x="14" y="40"/>
                </a:lnTo>
                <a:close/>
                <a:moveTo>
                  <a:pt x="32" y="26"/>
                </a:moveTo>
                <a:lnTo>
                  <a:pt x="24" y="8"/>
                </a:lnTo>
                <a:lnTo>
                  <a:pt x="32" y="4"/>
                </a:lnTo>
                <a:lnTo>
                  <a:pt x="38" y="24"/>
                </a:lnTo>
                <a:lnTo>
                  <a:pt x="32" y="26"/>
                </a:lnTo>
                <a:close/>
                <a:moveTo>
                  <a:pt x="84" y="56"/>
                </a:moveTo>
                <a:lnTo>
                  <a:pt x="84" y="56"/>
                </a:lnTo>
                <a:lnTo>
                  <a:pt x="82" y="64"/>
                </a:lnTo>
                <a:lnTo>
                  <a:pt x="70" y="64"/>
                </a:lnTo>
                <a:lnTo>
                  <a:pt x="78" y="62"/>
                </a:lnTo>
                <a:lnTo>
                  <a:pt x="84" y="56"/>
                </a:lnTo>
                <a:close/>
                <a:moveTo>
                  <a:pt x="44" y="58"/>
                </a:moveTo>
                <a:lnTo>
                  <a:pt x="44" y="58"/>
                </a:lnTo>
                <a:lnTo>
                  <a:pt x="44" y="52"/>
                </a:lnTo>
                <a:lnTo>
                  <a:pt x="46" y="46"/>
                </a:lnTo>
                <a:lnTo>
                  <a:pt x="62" y="46"/>
                </a:lnTo>
                <a:lnTo>
                  <a:pt x="52" y="50"/>
                </a:lnTo>
                <a:lnTo>
                  <a:pt x="48" y="54"/>
                </a:lnTo>
                <a:lnTo>
                  <a:pt x="44" y="58"/>
                </a:lnTo>
                <a:close/>
                <a:moveTo>
                  <a:pt x="84" y="42"/>
                </a:moveTo>
                <a:lnTo>
                  <a:pt x="84" y="42"/>
                </a:lnTo>
                <a:lnTo>
                  <a:pt x="86" y="56"/>
                </a:lnTo>
                <a:lnTo>
                  <a:pt x="84" y="68"/>
                </a:lnTo>
                <a:lnTo>
                  <a:pt x="42" y="68"/>
                </a:lnTo>
                <a:lnTo>
                  <a:pt x="40" y="56"/>
                </a:lnTo>
                <a:lnTo>
                  <a:pt x="42" y="42"/>
                </a:lnTo>
                <a:lnTo>
                  <a:pt x="8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0" name="Freeform 185"/>
          <p:cNvSpPr>
            <a:spLocks noEditPoints="1"/>
          </p:cNvSpPr>
          <p:nvPr/>
        </p:nvSpPr>
        <p:spPr bwMode="auto">
          <a:xfrm>
            <a:off x="10112375" y="1166813"/>
            <a:ext cx="384175" cy="455612"/>
          </a:xfrm>
          <a:custGeom>
            <a:avLst/>
            <a:gdLst>
              <a:gd name="T0" fmla="*/ 2147483647 w 140"/>
              <a:gd name="T1" fmla="*/ 2147483647 h 152"/>
              <a:gd name="T2" fmla="*/ 2147483647 w 140"/>
              <a:gd name="T3" fmla="*/ 2147483647 h 152"/>
              <a:gd name="T4" fmla="*/ 2147483647 w 140"/>
              <a:gd name="T5" fmla="*/ 2147483647 h 152"/>
              <a:gd name="T6" fmla="*/ 2147483647 w 140"/>
              <a:gd name="T7" fmla="*/ 2147483647 h 152"/>
              <a:gd name="T8" fmla="*/ 2147483647 w 140"/>
              <a:gd name="T9" fmla="*/ 2147483647 h 152"/>
              <a:gd name="T10" fmla="*/ 2147483647 w 140"/>
              <a:gd name="T11" fmla="*/ 2147483647 h 152"/>
              <a:gd name="T12" fmla="*/ 2147483647 w 140"/>
              <a:gd name="T13" fmla="*/ 2147483647 h 152"/>
              <a:gd name="T14" fmla="*/ 2147483647 w 140"/>
              <a:gd name="T15" fmla="*/ 2147483647 h 152"/>
              <a:gd name="T16" fmla="*/ 2147483647 w 140"/>
              <a:gd name="T17" fmla="*/ 2147483647 h 152"/>
              <a:gd name="T18" fmla="*/ 2147483647 w 140"/>
              <a:gd name="T19" fmla="*/ 2147483647 h 152"/>
              <a:gd name="T20" fmla="*/ 2147483647 w 140"/>
              <a:gd name="T21" fmla="*/ 2147483647 h 152"/>
              <a:gd name="T22" fmla="*/ 2147483647 w 140"/>
              <a:gd name="T23" fmla="*/ 2147483647 h 152"/>
              <a:gd name="T24" fmla="*/ 2147483647 w 140"/>
              <a:gd name="T25" fmla="*/ 2147483647 h 152"/>
              <a:gd name="T26" fmla="*/ 2147483647 w 140"/>
              <a:gd name="T27" fmla="*/ 2147483647 h 152"/>
              <a:gd name="T28" fmla="*/ 2147483647 w 140"/>
              <a:gd name="T29" fmla="*/ 2147483647 h 152"/>
              <a:gd name="T30" fmla="*/ 2147483647 w 140"/>
              <a:gd name="T31" fmla="*/ 2147483647 h 152"/>
              <a:gd name="T32" fmla="*/ 2147483647 w 140"/>
              <a:gd name="T33" fmla="*/ 2147483647 h 152"/>
              <a:gd name="T34" fmla="*/ 2147483647 w 140"/>
              <a:gd name="T35" fmla="*/ 2147483647 h 152"/>
              <a:gd name="T36" fmla="*/ 2147483647 w 140"/>
              <a:gd name="T37" fmla="*/ 2147483647 h 152"/>
              <a:gd name="T38" fmla="*/ 2147483647 w 140"/>
              <a:gd name="T39" fmla="*/ 2147483647 h 152"/>
              <a:gd name="T40" fmla="*/ 2147483647 w 140"/>
              <a:gd name="T41" fmla="*/ 2147483647 h 152"/>
              <a:gd name="T42" fmla="*/ 2147483647 w 140"/>
              <a:gd name="T43" fmla="*/ 2147483647 h 152"/>
              <a:gd name="T44" fmla="*/ 2147483647 w 140"/>
              <a:gd name="T45" fmla="*/ 2147483647 h 152"/>
              <a:gd name="T46" fmla="*/ 2147483647 w 140"/>
              <a:gd name="T47" fmla="*/ 2147483647 h 152"/>
              <a:gd name="T48" fmla="*/ 2147483647 w 140"/>
              <a:gd name="T49" fmla="*/ 2147483647 h 152"/>
              <a:gd name="T50" fmla="*/ 2147483647 w 140"/>
              <a:gd name="T51" fmla="*/ 2147483647 h 152"/>
              <a:gd name="T52" fmla="*/ 2147483647 w 140"/>
              <a:gd name="T53" fmla="*/ 2147483647 h 152"/>
              <a:gd name="T54" fmla="*/ 2147483647 w 140"/>
              <a:gd name="T55" fmla="*/ 2147483647 h 152"/>
              <a:gd name="T56" fmla="*/ 2147483647 w 140"/>
              <a:gd name="T57" fmla="*/ 2147483647 h 152"/>
              <a:gd name="T58" fmla="*/ 2147483647 w 140"/>
              <a:gd name="T59" fmla="*/ 2147483647 h 152"/>
              <a:gd name="T60" fmla="*/ 2147483647 w 140"/>
              <a:gd name="T61" fmla="*/ 2147483647 h 152"/>
              <a:gd name="T62" fmla="*/ 2147483647 w 140"/>
              <a:gd name="T63" fmla="*/ 2147483647 h 152"/>
              <a:gd name="T64" fmla="*/ 2147483647 w 140"/>
              <a:gd name="T65" fmla="*/ 2147483647 h 152"/>
              <a:gd name="T66" fmla="*/ 2147483647 w 140"/>
              <a:gd name="T67" fmla="*/ 2147483647 h 152"/>
              <a:gd name="T68" fmla="*/ 2147483647 w 140"/>
              <a:gd name="T69" fmla="*/ 2147483647 h 152"/>
              <a:gd name="T70" fmla="*/ 2147483647 w 140"/>
              <a:gd name="T71" fmla="*/ 2147483647 h 152"/>
              <a:gd name="T72" fmla="*/ 2147483647 w 140"/>
              <a:gd name="T73" fmla="*/ 2147483647 h 152"/>
              <a:gd name="T74" fmla="*/ 2147483647 w 140"/>
              <a:gd name="T75" fmla="*/ 2147483647 h 152"/>
              <a:gd name="T76" fmla="*/ 2147483647 w 140"/>
              <a:gd name="T77" fmla="*/ 2147483647 h 152"/>
              <a:gd name="T78" fmla="*/ 2147483647 w 140"/>
              <a:gd name="T79" fmla="*/ 2147483647 h 152"/>
              <a:gd name="T80" fmla="*/ 2147483647 w 140"/>
              <a:gd name="T81" fmla="*/ 2147483647 h 152"/>
              <a:gd name="T82" fmla="*/ 2147483647 w 140"/>
              <a:gd name="T83" fmla="*/ 2147483647 h 152"/>
              <a:gd name="T84" fmla="*/ 2147483647 w 140"/>
              <a:gd name="T85" fmla="*/ 2147483647 h 152"/>
              <a:gd name="T86" fmla="*/ 2147483647 w 140"/>
              <a:gd name="T87" fmla="*/ 2147483647 h 152"/>
              <a:gd name="T88" fmla="*/ 2147483647 w 140"/>
              <a:gd name="T89" fmla="*/ 2147483647 h 152"/>
              <a:gd name="T90" fmla="*/ 2147483647 w 140"/>
              <a:gd name="T91" fmla="*/ 0 h 152"/>
              <a:gd name="T92" fmla="*/ 2147483647 w 140"/>
              <a:gd name="T93" fmla="*/ 2147483647 h 152"/>
              <a:gd name="T94" fmla="*/ 2147483647 w 140"/>
              <a:gd name="T95" fmla="*/ 2147483647 h 152"/>
              <a:gd name="T96" fmla="*/ 2147483647 w 140"/>
              <a:gd name="T97" fmla="*/ 2147483647 h 152"/>
              <a:gd name="T98" fmla="*/ 2147483647 w 140"/>
              <a:gd name="T99" fmla="*/ 2147483647 h 152"/>
              <a:gd name="T100" fmla="*/ 2147483647 w 140"/>
              <a:gd name="T101" fmla="*/ 2147483647 h 152"/>
              <a:gd name="T102" fmla="*/ 0 w 140"/>
              <a:gd name="T103" fmla="*/ 2147483647 h 152"/>
              <a:gd name="T104" fmla="*/ 0 w 140"/>
              <a:gd name="T105" fmla="*/ 0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0" h="152">
                <a:moveTo>
                  <a:pt x="92" y="16"/>
                </a:moveTo>
                <a:lnTo>
                  <a:pt x="14" y="16"/>
                </a:lnTo>
                <a:lnTo>
                  <a:pt x="14" y="72"/>
                </a:lnTo>
                <a:lnTo>
                  <a:pt x="92" y="72"/>
                </a:lnTo>
                <a:lnTo>
                  <a:pt x="92" y="16"/>
                </a:lnTo>
                <a:close/>
                <a:moveTo>
                  <a:pt x="92" y="98"/>
                </a:moveTo>
                <a:lnTo>
                  <a:pt x="98" y="98"/>
                </a:lnTo>
                <a:lnTo>
                  <a:pt x="100" y="98"/>
                </a:lnTo>
                <a:lnTo>
                  <a:pt x="104" y="98"/>
                </a:lnTo>
                <a:lnTo>
                  <a:pt x="104" y="102"/>
                </a:lnTo>
                <a:lnTo>
                  <a:pt x="108" y="118"/>
                </a:lnTo>
                <a:lnTo>
                  <a:pt x="114" y="128"/>
                </a:lnTo>
                <a:lnTo>
                  <a:pt x="118" y="130"/>
                </a:lnTo>
                <a:lnTo>
                  <a:pt x="122" y="134"/>
                </a:lnTo>
                <a:lnTo>
                  <a:pt x="126" y="134"/>
                </a:lnTo>
                <a:lnTo>
                  <a:pt x="130" y="132"/>
                </a:lnTo>
                <a:lnTo>
                  <a:pt x="130" y="128"/>
                </a:lnTo>
                <a:lnTo>
                  <a:pt x="130" y="122"/>
                </a:lnTo>
                <a:lnTo>
                  <a:pt x="126" y="114"/>
                </a:lnTo>
                <a:lnTo>
                  <a:pt x="122" y="104"/>
                </a:lnTo>
                <a:lnTo>
                  <a:pt x="120" y="94"/>
                </a:lnTo>
                <a:lnTo>
                  <a:pt x="120" y="92"/>
                </a:lnTo>
                <a:lnTo>
                  <a:pt x="120" y="76"/>
                </a:lnTo>
                <a:lnTo>
                  <a:pt x="116" y="76"/>
                </a:lnTo>
                <a:lnTo>
                  <a:pt x="116" y="44"/>
                </a:lnTo>
                <a:lnTo>
                  <a:pt x="120" y="44"/>
                </a:lnTo>
                <a:lnTo>
                  <a:pt x="120" y="28"/>
                </a:lnTo>
                <a:lnTo>
                  <a:pt x="110" y="16"/>
                </a:lnTo>
                <a:lnTo>
                  <a:pt x="118" y="10"/>
                </a:lnTo>
                <a:lnTo>
                  <a:pt x="130" y="22"/>
                </a:lnTo>
                <a:lnTo>
                  <a:pt x="130" y="24"/>
                </a:lnTo>
                <a:lnTo>
                  <a:pt x="130" y="26"/>
                </a:lnTo>
                <a:lnTo>
                  <a:pt x="130" y="44"/>
                </a:lnTo>
                <a:lnTo>
                  <a:pt x="134" y="44"/>
                </a:lnTo>
                <a:lnTo>
                  <a:pt x="134" y="76"/>
                </a:lnTo>
                <a:lnTo>
                  <a:pt x="130" y="76"/>
                </a:lnTo>
                <a:lnTo>
                  <a:pt x="130" y="92"/>
                </a:lnTo>
                <a:lnTo>
                  <a:pt x="132" y="102"/>
                </a:lnTo>
                <a:lnTo>
                  <a:pt x="136" y="110"/>
                </a:lnTo>
                <a:lnTo>
                  <a:pt x="140" y="120"/>
                </a:lnTo>
                <a:lnTo>
                  <a:pt x="140" y="128"/>
                </a:lnTo>
                <a:lnTo>
                  <a:pt x="140" y="134"/>
                </a:lnTo>
                <a:lnTo>
                  <a:pt x="138" y="138"/>
                </a:lnTo>
                <a:lnTo>
                  <a:pt x="134" y="142"/>
                </a:lnTo>
                <a:lnTo>
                  <a:pt x="128" y="144"/>
                </a:lnTo>
                <a:lnTo>
                  <a:pt x="124" y="144"/>
                </a:lnTo>
                <a:lnTo>
                  <a:pt x="118" y="142"/>
                </a:lnTo>
                <a:lnTo>
                  <a:pt x="112" y="140"/>
                </a:lnTo>
                <a:lnTo>
                  <a:pt x="106" y="134"/>
                </a:lnTo>
                <a:lnTo>
                  <a:pt x="102" y="128"/>
                </a:lnTo>
                <a:lnTo>
                  <a:pt x="98" y="120"/>
                </a:lnTo>
                <a:lnTo>
                  <a:pt x="96" y="108"/>
                </a:lnTo>
                <a:lnTo>
                  <a:pt x="92" y="108"/>
                </a:lnTo>
                <a:lnTo>
                  <a:pt x="92" y="152"/>
                </a:lnTo>
                <a:lnTo>
                  <a:pt x="14" y="152"/>
                </a:lnTo>
                <a:lnTo>
                  <a:pt x="14" y="98"/>
                </a:lnTo>
                <a:lnTo>
                  <a:pt x="92" y="98"/>
                </a:lnTo>
                <a:close/>
                <a:moveTo>
                  <a:pt x="46" y="58"/>
                </a:moveTo>
                <a:lnTo>
                  <a:pt x="36" y="28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2" y="58"/>
                </a:lnTo>
                <a:lnTo>
                  <a:pt x="66" y="62"/>
                </a:lnTo>
                <a:lnTo>
                  <a:pt x="66" y="66"/>
                </a:lnTo>
                <a:lnTo>
                  <a:pt x="40" y="66"/>
                </a:lnTo>
                <a:lnTo>
                  <a:pt x="42" y="62"/>
                </a:lnTo>
                <a:lnTo>
                  <a:pt x="46" y="58"/>
                </a:lnTo>
                <a:close/>
                <a:moveTo>
                  <a:pt x="6" y="0"/>
                </a:moveTo>
                <a:lnTo>
                  <a:pt x="98" y="0"/>
                </a:lnTo>
                <a:lnTo>
                  <a:pt x="106" y="0"/>
                </a:lnTo>
                <a:lnTo>
                  <a:pt x="106" y="8"/>
                </a:lnTo>
                <a:lnTo>
                  <a:pt x="106" y="80"/>
                </a:lnTo>
                <a:lnTo>
                  <a:pt x="106" y="86"/>
                </a:lnTo>
                <a:lnTo>
                  <a:pt x="98" y="86"/>
                </a:lnTo>
                <a:lnTo>
                  <a:pt x="92" y="86"/>
                </a:lnTo>
                <a:lnTo>
                  <a:pt x="14" y="86"/>
                </a:lnTo>
                <a:lnTo>
                  <a:pt x="10" y="86"/>
                </a:lnTo>
                <a:lnTo>
                  <a:pt x="6" y="86"/>
                </a:lnTo>
                <a:lnTo>
                  <a:pt x="0" y="86"/>
                </a:lnTo>
                <a:lnTo>
                  <a:pt x="0" y="80"/>
                </a:lnTo>
                <a:lnTo>
                  <a:pt x="0" y="8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1" name="Freeform 191"/>
          <p:cNvSpPr>
            <a:spLocks noEditPoints="1"/>
          </p:cNvSpPr>
          <p:nvPr/>
        </p:nvSpPr>
        <p:spPr bwMode="auto">
          <a:xfrm>
            <a:off x="7781925" y="304800"/>
            <a:ext cx="407988" cy="436563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2" name="Freeform 193"/>
          <p:cNvSpPr>
            <a:spLocks noEditPoints="1"/>
          </p:cNvSpPr>
          <p:nvPr/>
        </p:nvSpPr>
        <p:spPr bwMode="auto">
          <a:xfrm>
            <a:off x="9320213" y="1125538"/>
            <a:ext cx="439737" cy="477837"/>
          </a:xfrm>
          <a:custGeom>
            <a:avLst/>
            <a:gdLst>
              <a:gd name="T0" fmla="*/ 0 w 160"/>
              <a:gd name="T1" fmla="*/ 0 h 160"/>
              <a:gd name="T2" fmla="*/ 2147483647 w 160"/>
              <a:gd name="T3" fmla="*/ 0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0 w 160"/>
              <a:gd name="T15" fmla="*/ 2147483647 h 160"/>
              <a:gd name="T16" fmla="*/ 0 w 160"/>
              <a:gd name="T17" fmla="*/ 0 h 160"/>
              <a:gd name="T18" fmla="*/ 0 w 160"/>
              <a:gd name="T19" fmla="*/ 0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0" h="160">
                <a:moveTo>
                  <a:pt x="0" y="0"/>
                </a:moveTo>
                <a:lnTo>
                  <a:pt x="18" y="0"/>
                </a:lnTo>
                <a:lnTo>
                  <a:pt x="18" y="142"/>
                </a:lnTo>
                <a:lnTo>
                  <a:pt x="160" y="142"/>
                </a:lnTo>
                <a:lnTo>
                  <a:pt x="160" y="160"/>
                </a:lnTo>
                <a:lnTo>
                  <a:pt x="18" y="160"/>
                </a:lnTo>
                <a:lnTo>
                  <a:pt x="0" y="160"/>
                </a:lnTo>
                <a:lnTo>
                  <a:pt x="0" y="142"/>
                </a:lnTo>
                <a:lnTo>
                  <a:pt x="0" y="0"/>
                </a:lnTo>
                <a:close/>
                <a:moveTo>
                  <a:pt x="28" y="130"/>
                </a:moveTo>
                <a:lnTo>
                  <a:pt x="154" y="130"/>
                </a:lnTo>
                <a:lnTo>
                  <a:pt x="154" y="78"/>
                </a:lnTo>
                <a:lnTo>
                  <a:pt x="140" y="92"/>
                </a:lnTo>
                <a:lnTo>
                  <a:pt x="130" y="78"/>
                </a:lnTo>
                <a:lnTo>
                  <a:pt x="120" y="82"/>
                </a:lnTo>
                <a:lnTo>
                  <a:pt x="106" y="72"/>
                </a:lnTo>
                <a:lnTo>
                  <a:pt x="92" y="94"/>
                </a:lnTo>
                <a:lnTo>
                  <a:pt x="74" y="68"/>
                </a:lnTo>
                <a:lnTo>
                  <a:pt x="66" y="86"/>
                </a:lnTo>
                <a:lnTo>
                  <a:pt x="50" y="58"/>
                </a:lnTo>
                <a:lnTo>
                  <a:pt x="28" y="78"/>
                </a:lnTo>
                <a:lnTo>
                  <a:pt x="2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3" name="Freeform 194"/>
          <p:cNvSpPr>
            <a:spLocks/>
          </p:cNvSpPr>
          <p:nvPr/>
        </p:nvSpPr>
        <p:spPr bwMode="auto">
          <a:xfrm>
            <a:off x="9282113" y="382588"/>
            <a:ext cx="495300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4" name="Freeform 196"/>
          <p:cNvSpPr>
            <a:spLocks noEditPoints="1"/>
          </p:cNvSpPr>
          <p:nvPr/>
        </p:nvSpPr>
        <p:spPr bwMode="auto">
          <a:xfrm>
            <a:off x="10083800" y="293688"/>
            <a:ext cx="446088" cy="471487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5" name="Freeform 197"/>
          <p:cNvSpPr>
            <a:spLocks noEditPoints="1"/>
          </p:cNvSpPr>
          <p:nvPr/>
        </p:nvSpPr>
        <p:spPr bwMode="auto">
          <a:xfrm>
            <a:off x="8518525" y="382588"/>
            <a:ext cx="461963" cy="354012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6" name="Freeform 214"/>
          <p:cNvSpPr>
            <a:spLocks noEditPoints="1"/>
          </p:cNvSpPr>
          <p:nvPr/>
        </p:nvSpPr>
        <p:spPr bwMode="auto">
          <a:xfrm>
            <a:off x="7781925" y="1957388"/>
            <a:ext cx="379413" cy="454025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0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2147483647 h 152"/>
              <a:gd name="T60" fmla="*/ 2147483647 w 138"/>
              <a:gd name="T61" fmla="*/ 2147483647 h 152"/>
              <a:gd name="T62" fmla="*/ 2147483647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0 w 138"/>
              <a:gd name="T77" fmla="*/ 2147483647 h 152"/>
              <a:gd name="T78" fmla="*/ 0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2147483647 w 138"/>
              <a:gd name="T95" fmla="*/ 2147483647 h 152"/>
              <a:gd name="T96" fmla="*/ 2147483647 w 138"/>
              <a:gd name="T97" fmla="*/ 2147483647 h 152"/>
              <a:gd name="T98" fmla="*/ 2147483647 w 138"/>
              <a:gd name="T99" fmla="*/ 2147483647 h 15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38" h="152">
                <a:moveTo>
                  <a:pt x="22" y="28"/>
                </a:moveTo>
                <a:lnTo>
                  <a:pt x="36" y="28"/>
                </a:lnTo>
                <a:lnTo>
                  <a:pt x="36" y="38"/>
                </a:lnTo>
                <a:lnTo>
                  <a:pt x="58" y="38"/>
                </a:lnTo>
                <a:lnTo>
                  <a:pt x="58" y="28"/>
                </a:lnTo>
                <a:lnTo>
                  <a:pt x="62" y="28"/>
                </a:lnTo>
                <a:lnTo>
                  <a:pt x="62" y="2"/>
                </a:lnTo>
                <a:lnTo>
                  <a:pt x="70" y="2"/>
                </a:lnTo>
                <a:lnTo>
                  <a:pt x="70" y="6"/>
                </a:lnTo>
                <a:lnTo>
                  <a:pt x="80" y="8"/>
                </a:lnTo>
                <a:lnTo>
                  <a:pt x="80" y="0"/>
                </a:lnTo>
                <a:lnTo>
                  <a:pt x="104" y="12"/>
                </a:lnTo>
                <a:lnTo>
                  <a:pt x="90" y="14"/>
                </a:lnTo>
                <a:lnTo>
                  <a:pt x="90" y="20"/>
                </a:lnTo>
                <a:lnTo>
                  <a:pt x="70" y="22"/>
                </a:lnTo>
                <a:lnTo>
                  <a:pt x="70" y="28"/>
                </a:lnTo>
                <a:lnTo>
                  <a:pt x="80" y="28"/>
                </a:lnTo>
                <a:lnTo>
                  <a:pt x="80" y="38"/>
                </a:lnTo>
                <a:lnTo>
                  <a:pt x="102" y="38"/>
                </a:lnTo>
                <a:lnTo>
                  <a:pt x="102" y="28"/>
                </a:lnTo>
                <a:lnTo>
                  <a:pt x="118" y="28"/>
                </a:lnTo>
                <a:lnTo>
                  <a:pt x="118" y="62"/>
                </a:lnTo>
                <a:lnTo>
                  <a:pt x="102" y="62"/>
                </a:lnTo>
                <a:lnTo>
                  <a:pt x="102" y="110"/>
                </a:lnTo>
                <a:lnTo>
                  <a:pt x="138" y="110"/>
                </a:lnTo>
                <a:lnTo>
                  <a:pt x="138" y="152"/>
                </a:lnTo>
                <a:lnTo>
                  <a:pt x="102" y="152"/>
                </a:lnTo>
                <a:lnTo>
                  <a:pt x="100" y="152"/>
                </a:lnTo>
                <a:lnTo>
                  <a:pt x="84" y="152"/>
                </a:lnTo>
                <a:lnTo>
                  <a:pt x="84" y="122"/>
                </a:lnTo>
                <a:lnTo>
                  <a:pt x="76" y="118"/>
                </a:lnTo>
                <a:lnTo>
                  <a:pt x="70" y="118"/>
                </a:lnTo>
                <a:lnTo>
                  <a:pt x="62" y="118"/>
                </a:lnTo>
                <a:lnTo>
                  <a:pt x="54" y="122"/>
                </a:lnTo>
                <a:lnTo>
                  <a:pt x="54" y="152"/>
                </a:lnTo>
                <a:lnTo>
                  <a:pt x="38" y="152"/>
                </a:lnTo>
                <a:lnTo>
                  <a:pt x="36" y="152"/>
                </a:lnTo>
                <a:lnTo>
                  <a:pt x="0" y="152"/>
                </a:lnTo>
                <a:lnTo>
                  <a:pt x="0" y="110"/>
                </a:lnTo>
                <a:lnTo>
                  <a:pt x="36" y="110"/>
                </a:lnTo>
                <a:lnTo>
                  <a:pt x="36" y="62"/>
                </a:lnTo>
                <a:lnTo>
                  <a:pt x="22" y="62"/>
                </a:lnTo>
                <a:lnTo>
                  <a:pt x="22" y="28"/>
                </a:lnTo>
                <a:close/>
                <a:moveTo>
                  <a:pt x="62" y="80"/>
                </a:moveTo>
                <a:lnTo>
                  <a:pt x="62" y="100"/>
                </a:lnTo>
                <a:lnTo>
                  <a:pt x="76" y="100"/>
                </a:lnTo>
                <a:lnTo>
                  <a:pt x="76" y="80"/>
                </a:lnTo>
                <a:lnTo>
                  <a:pt x="6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7" name="Freeform 216"/>
          <p:cNvSpPr>
            <a:spLocks noEditPoints="1"/>
          </p:cNvSpPr>
          <p:nvPr/>
        </p:nvSpPr>
        <p:spPr bwMode="auto">
          <a:xfrm>
            <a:off x="9277350" y="2016125"/>
            <a:ext cx="493713" cy="395288"/>
          </a:xfrm>
          <a:custGeom>
            <a:avLst/>
            <a:gdLst>
              <a:gd name="T0" fmla="*/ 2147483647 w 180"/>
              <a:gd name="T1" fmla="*/ 2147483647 h 132"/>
              <a:gd name="T2" fmla="*/ 2147483647 w 180"/>
              <a:gd name="T3" fmla="*/ 2147483647 h 132"/>
              <a:gd name="T4" fmla="*/ 0 w 180"/>
              <a:gd name="T5" fmla="*/ 2147483647 h 132"/>
              <a:gd name="T6" fmla="*/ 2147483647 w 180"/>
              <a:gd name="T7" fmla="*/ 2147483647 h 132"/>
              <a:gd name="T8" fmla="*/ 2147483647 w 180"/>
              <a:gd name="T9" fmla="*/ 2147483647 h 132"/>
              <a:gd name="T10" fmla="*/ 2147483647 w 180"/>
              <a:gd name="T11" fmla="*/ 2147483647 h 132"/>
              <a:gd name="T12" fmla="*/ 2147483647 w 180"/>
              <a:gd name="T13" fmla="*/ 2147483647 h 132"/>
              <a:gd name="T14" fmla="*/ 2147483647 w 180"/>
              <a:gd name="T15" fmla="*/ 2147483647 h 132"/>
              <a:gd name="T16" fmla="*/ 2147483647 w 180"/>
              <a:gd name="T17" fmla="*/ 2147483647 h 132"/>
              <a:gd name="T18" fmla="*/ 2147483647 w 180"/>
              <a:gd name="T19" fmla="*/ 2147483647 h 132"/>
              <a:gd name="T20" fmla="*/ 2147483647 w 180"/>
              <a:gd name="T21" fmla="*/ 2147483647 h 132"/>
              <a:gd name="T22" fmla="*/ 2147483647 w 180"/>
              <a:gd name="T23" fmla="*/ 2147483647 h 132"/>
              <a:gd name="T24" fmla="*/ 2147483647 w 180"/>
              <a:gd name="T25" fmla="*/ 2147483647 h 132"/>
              <a:gd name="T26" fmla="*/ 2147483647 w 180"/>
              <a:gd name="T27" fmla="*/ 2147483647 h 132"/>
              <a:gd name="T28" fmla="*/ 2147483647 w 180"/>
              <a:gd name="T29" fmla="*/ 2147483647 h 132"/>
              <a:gd name="T30" fmla="*/ 2147483647 w 180"/>
              <a:gd name="T31" fmla="*/ 2147483647 h 132"/>
              <a:gd name="T32" fmla="*/ 2147483647 w 180"/>
              <a:gd name="T33" fmla="*/ 2147483647 h 132"/>
              <a:gd name="T34" fmla="*/ 2147483647 w 180"/>
              <a:gd name="T35" fmla="*/ 2147483647 h 132"/>
              <a:gd name="T36" fmla="*/ 2147483647 w 180"/>
              <a:gd name="T37" fmla="*/ 2147483647 h 132"/>
              <a:gd name="T38" fmla="*/ 2147483647 w 180"/>
              <a:gd name="T39" fmla="*/ 2147483647 h 132"/>
              <a:gd name="T40" fmla="*/ 2147483647 w 180"/>
              <a:gd name="T41" fmla="*/ 2147483647 h 132"/>
              <a:gd name="T42" fmla="*/ 2147483647 w 180"/>
              <a:gd name="T43" fmla="*/ 2147483647 h 132"/>
              <a:gd name="T44" fmla="*/ 2147483647 w 180"/>
              <a:gd name="T45" fmla="*/ 0 h 132"/>
              <a:gd name="T46" fmla="*/ 2147483647 w 180"/>
              <a:gd name="T47" fmla="*/ 2147483647 h 132"/>
              <a:gd name="T48" fmla="*/ 2147483647 w 180"/>
              <a:gd name="T49" fmla="*/ 2147483647 h 132"/>
              <a:gd name="T50" fmla="*/ 2147483647 w 180"/>
              <a:gd name="T51" fmla="*/ 2147483647 h 132"/>
              <a:gd name="T52" fmla="*/ 2147483647 w 180"/>
              <a:gd name="T53" fmla="*/ 2147483647 h 132"/>
              <a:gd name="T54" fmla="*/ 2147483647 w 180"/>
              <a:gd name="T55" fmla="*/ 2147483647 h 132"/>
              <a:gd name="T56" fmla="*/ 2147483647 w 180"/>
              <a:gd name="T57" fmla="*/ 2147483647 h 132"/>
              <a:gd name="T58" fmla="*/ 2147483647 w 180"/>
              <a:gd name="T59" fmla="*/ 2147483647 h 132"/>
              <a:gd name="T60" fmla="*/ 2147483647 w 180"/>
              <a:gd name="T61" fmla="*/ 2147483647 h 132"/>
              <a:gd name="T62" fmla="*/ 2147483647 w 180"/>
              <a:gd name="T63" fmla="*/ 2147483647 h 132"/>
              <a:gd name="T64" fmla="*/ 2147483647 w 180"/>
              <a:gd name="T65" fmla="*/ 2147483647 h 132"/>
              <a:gd name="T66" fmla="*/ 2147483647 w 180"/>
              <a:gd name="T67" fmla="*/ 2147483647 h 132"/>
              <a:gd name="T68" fmla="*/ 2147483647 w 180"/>
              <a:gd name="T69" fmla="*/ 2147483647 h 132"/>
              <a:gd name="T70" fmla="*/ 2147483647 w 180"/>
              <a:gd name="T71" fmla="*/ 2147483647 h 132"/>
              <a:gd name="T72" fmla="*/ 2147483647 w 180"/>
              <a:gd name="T73" fmla="*/ 2147483647 h 132"/>
              <a:gd name="T74" fmla="*/ 2147483647 w 180"/>
              <a:gd name="T75" fmla="*/ 2147483647 h 132"/>
              <a:gd name="T76" fmla="*/ 2147483647 w 180"/>
              <a:gd name="T77" fmla="*/ 2147483647 h 132"/>
              <a:gd name="T78" fmla="*/ 2147483647 w 180"/>
              <a:gd name="T79" fmla="*/ 2147483647 h 132"/>
              <a:gd name="T80" fmla="*/ 2147483647 w 180"/>
              <a:gd name="T81" fmla="*/ 2147483647 h 132"/>
              <a:gd name="T82" fmla="*/ 2147483647 w 180"/>
              <a:gd name="T83" fmla="*/ 2147483647 h 132"/>
              <a:gd name="T84" fmla="*/ 2147483647 w 180"/>
              <a:gd name="T85" fmla="*/ 2147483647 h 132"/>
              <a:gd name="T86" fmla="*/ 2147483647 w 180"/>
              <a:gd name="T87" fmla="*/ 2147483647 h 132"/>
              <a:gd name="T88" fmla="*/ 2147483647 w 180"/>
              <a:gd name="T89" fmla="*/ 2147483647 h 132"/>
              <a:gd name="T90" fmla="*/ 2147483647 w 180"/>
              <a:gd name="T91" fmla="*/ 2147483647 h 132"/>
              <a:gd name="T92" fmla="*/ 2147483647 w 180"/>
              <a:gd name="T93" fmla="*/ 2147483647 h 132"/>
              <a:gd name="T94" fmla="*/ 2147483647 w 180"/>
              <a:gd name="T95" fmla="*/ 2147483647 h 132"/>
              <a:gd name="T96" fmla="*/ 2147483647 w 180"/>
              <a:gd name="T97" fmla="*/ 2147483647 h 132"/>
              <a:gd name="T98" fmla="*/ 2147483647 w 180"/>
              <a:gd name="T99" fmla="*/ 2147483647 h 132"/>
              <a:gd name="T100" fmla="*/ 2147483647 w 180"/>
              <a:gd name="T101" fmla="*/ 2147483647 h 132"/>
              <a:gd name="T102" fmla="*/ 2147483647 w 180"/>
              <a:gd name="T103" fmla="*/ 2147483647 h 132"/>
              <a:gd name="T104" fmla="*/ 2147483647 w 180"/>
              <a:gd name="T105" fmla="*/ 2147483647 h 132"/>
              <a:gd name="T106" fmla="*/ 2147483647 w 180"/>
              <a:gd name="T107" fmla="*/ 2147483647 h 132"/>
              <a:gd name="T108" fmla="*/ 2147483647 w 180"/>
              <a:gd name="T109" fmla="*/ 2147483647 h 132"/>
              <a:gd name="T110" fmla="*/ 2147483647 w 180"/>
              <a:gd name="T111" fmla="*/ 2147483647 h 132"/>
              <a:gd name="T112" fmla="*/ 2147483647 w 180"/>
              <a:gd name="T113" fmla="*/ 2147483647 h 132"/>
              <a:gd name="T114" fmla="*/ 2147483647 w 180"/>
              <a:gd name="T115" fmla="*/ 2147483647 h 132"/>
              <a:gd name="T116" fmla="*/ 2147483647 w 180"/>
              <a:gd name="T117" fmla="*/ 2147483647 h 132"/>
              <a:gd name="T118" fmla="*/ 2147483647 w 180"/>
              <a:gd name="T119" fmla="*/ 2147483647 h 132"/>
              <a:gd name="T120" fmla="*/ 2147483647 w 180"/>
              <a:gd name="T121" fmla="*/ 2147483647 h 13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0" h="132">
                <a:moveTo>
                  <a:pt x="0" y="132"/>
                </a:moveTo>
                <a:lnTo>
                  <a:pt x="50" y="132"/>
                </a:lnTo>
                <a:lnTo>
                  <a:pt x="46" y="122"/>
                </a:lnTo>
                <a:lnTo>
                  <a:pt x="20" y="118"/>
                </a:lnTo>
                <a:lnTo>
                  <a:pt x="0" y="132"/>
                </a:lnTo>
                <a:close/>
                <a:moveTo>
                  <a:pt x="158" y="48"/>
                </a:moveTo>
                <a:lnTo>
                  <a:pt x="180" y="50"/>
                </a:lnTo>
                <a:lnTo>
                  <a:pt x="178" y="68"/>
                </a:lnTo>
                <a:lnTo>
                  <a:pt x="162" y="64"/>
                </a:lnTo>
                <a:lnTo>
                  <a:pt x="162" y="68"/>
                </a:lnTo>
                <a:lnTo>
                  <a:pt x="158" y="90"/>
                </a:lnTo>
                <a:lnTo>
                  <a:pt x="160" y="90"/>
                </a:lnTo>
                <a:lnTo>
                  <a:pt x="164" y="92"/>
                </a:lnTo>
                <a:lnTo>
                  <a:pt x="164" y="94"/>
                </a:lnTo>
                <a:lnTo>
                  <a:pt x="160" y="122"/>
                </a:lnTo>
                <a:lnTo>
                  <a:pt x="162" y="128"/>
                </a:lnTo>
                <a:lnTo>
                  <a:pt x="162" y="132"/>
                </a:lnTo>
                <a:lnTo>
                  <a:pt x="134" y="132"/>
                </a:lnTo>
                <a:lnTo>
                  <a:pt x="132" y="128"/>
                </a:lnTo>
                <a:lnTo>
                  <a:pt x="132" y="122"/>
                </a:lnTo>
                <a:lnTo>
                  <a:pt x="50" y="110"/>
                </a:lnTo>
                <a:lnTo>
                  <a:pt x="50" y="116"/>
                </a:lnTo>
                <a:lnTo>
                  <a:pt x="48" y="118"/>
                </a:lnTo>
                <a:lnTo>
                  <a:pt x="44" y="120"/>
                </a:lnTo>
                <a:lnTo>
                  <a:pt x="26" y="116"/>
                </a:lnTo>
                <a:lnTo>
                  <a:pt x="24" y="116"/>
                </a:lnTo>
                <a:lnTo>
                  <a:pt x="22" y="112"/>
                </a:lnTo>
                <a:lnTo>
                  <a:pt x="28" y="74"/>
                </a:lnTo>
                <a:lnTo>
                  <a:pt x="30" y="72"/>
                </a:lnTo>
                <a:lnTo>
                  <a:pt x="34" y="70"/>
                </a:lnTo>
                <a:lnTo>
                  <a:pt x="36" y="72"/>
                </a:lnTo>
                <a:lnTo>
                  <a:pt x="40" y="48"/>
                </a:lnTo>
                <a:lnTo>
                  <a:pt x="40" y="46"/>
                </a:lnTo>
                <a:lnTo>
                  <a:pt x="24" y="44"/>
                </a:lnTo>
                <a:lnTo>
                  <a:pt x="26" y="28"/>
                </a:lnTo>
                <a:lnTo>
                  <a:pt x="48" y="32"/>
                </a:lnTo>
                <a:lnTo>
                  <a:pt x="48" y="40"/>
                </a:lnTo>
                <a:lnTo>
                  <a:pt x="66" y="4"/>
                </a:lnTo>
                <a:lnTo>
                  <a:pt x="66" y="0"/>
                </a:lnTo>
                <a:lnTo>
                  <a:pt x="70" y="2"/>
                </a:lnTo>
                <a:lnTo>
                  <a:pt x="148" y="12"/>
                </a:lnTo>
                <a:lnTo>
                  <a:pt x="152" y="14"/>
                </a:lnTo>
                <a:lnTo>
                  <a:pt x="152" y="16"/>
                </a:lnTo>
                <a:lnTo>
                  <a:pt x="156" y="56"/>
                </a:lnTo>
                <a:lnTo>
                  <a:pt x="158" y="58"/>
                </a:lnTo>
                <a:lnTo>
                  <a:pt x="158" y="48"/>
                </a:lnTo>
                <a:close/>
                <a:moveTo>
                  <a:pt x="146" y="50"/>
                </a:moveTo>
                <a:lnTo>
                  <a:pt x="142" y="22"/>
                </a:lnTo>
                <a:lnTo>
                  <a:pt x="72" y="12"/>
                </a:lnTo>
                <a:lnTo>
                  <a:pt x="60" y="38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140" y="48"/>
                </a:lnTo>
                <a:lnTo>
                  <a:pt x="142" y="48"/>
                </a:lnTo>
                <a:lnTo>
                  <a:pt x="144" y="50"/>
                </a:lnTo>
                <a:lnTo>
                  <a:pt x="146" y="50"/>
                </a:lnTo>
                <a:close/>
                <a:moveTo>
                  <a:pt x="82" y="64"/>
                </a:moveTo>
                <a:lnTo>
                  <a:pt x="116" y="68"/>
                </a:lnTo>
                <a:lnTo>
                  <a:pt x="112" y="98"/>
                </a:lnTo>
                <a:lnTo>
                  <a:pt x="136" y="102"/>
                </a:lnTo>
                <a:lnTo>
                  <a:pt x="142" y="70"/>
                </a:lnTo>
                <a:lnTo>
                  <a:pt x="136" y="66"/>
                </a:lnTo>
                <a:lnTo>
                  <a:pt x="64" y="56"/>
                </a:lnTo>
                <a:lnTo>
                  <a:pt x="58" y="58"/>
                </a:lnTo>
                <a:lnTo>
                  <a:pt x="52" y="90"/>
                </a:lnTo>
                <a:lnTo>
                  <a:pt x="78" y="94"/>
                </a:lnTo>
                <a:lnTo>
                  <a:pt x="82" y="64"/>
                </a:lnTo>
                <a:close/>
                <a:moveTo>
                  <a:pt x="128" y="70"/>
                </a:moveTo>
                <a:lnTo>
                  <a:pt x="128" y="70"/>
                </a:lnTo>
                <a:lnTo>
                  <a:pt x="126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8"/>
                </a:lnTo>
                <a:lnTo>
                  <a:pt x="118" y="80"/>
                </a:lnTo>
                <a:lnTo>
                  <a:pt x="120" y="84"/>
                </a:lnTo>
                <a:lnTo>
                  <a:pt x="122" y="86"/>
                </a:lnTo>
                <a:lnTo>
                  <a:pt x="126" y="88"/>
                </a:lnTo>
                <a:lnTo>
                  <a:pt x="130" y="88"/>
                </a:lnTo>
                <a:lnTo>
                  <a:pt x="132" y="86"/>
                </a:lnTo>
                <a:lnTo>
                  <a:pt x="136" y="84"/>
                </a:lnTo>
                <a:lnTo>
                  <a:pt x="136" y="80"/>
                </a:lnTo>
                <a:lnTo>
                  <a:pt x="136" y="76"/>
                </a:lnTo>
                <a:lnTo>
                  <a:pt x="134" y="74"/>
                </a:lnTo>
                <a:lnTo>
                  <a:pt x="132" y="70"/>
                </a:lnTo>
                <a:lnTo>
                  <a:pt x="128" y="70"/>
                </a:lnTo>
                <a:close/>
                <a:moveTo>
                  <a:pt x="70" y="60"/>
                </a:moveTo>
                <a:lnTo>
                  <a:pt x="70" y="60"/>
                </a:lnTo>
                <a:lnTo>
                  <a:pt x="66" y="60"/>
                </a:lnTo>
                <a:lnTo>
                  <a:pt x="62" y="62"/>
                </a:lnTo>
                <a:lnTo>
                  <a:pt x="60" y="64"/>
                </a:lnTo>
                <a:lnTo>
                  <a:pt x="58" y="68"/>
                </a:lnTo>
                <a:lnTo>
                  <a:pt x="60" y="72"/>
                </a:lnTo>
                <a:lnTo>
                  <a:pt x="60" y="76"/>
                </a:lnTo>
                <a:lnTo>
                  <a:pt x="64" y="78"/>
                </a:lnTo>
                <a:lnTo>
                  <a:pt x="66" y="78"/>
                </a:lnTo>
                <a:lnTo>
                  <a:pt x="70" y="78"/>
                </a:lnTo>
                <a:lnTo>
                  <a:pt x="74" y="76"/>
                </a:lnTo>
                <a:lnTo>
                  <a:pt x="76" y="74"/>
                </a:lnTo>
                <a:lnTo>
                  <a:pt x="76" y="72"/>
                </a:lnTo>
                <a:lnTo>
                  <a:pt x="76" y="68"/>
                </a:lnTo>
                <a:lnTo>
                  <a:pt x="76" y="64"/>
                </a:lnTo>
                <a:lnTo>
                  <a:pt x="72" y="62"/>
                </a:lnTo>
                <a:lnTo>
                  <a:pt x="7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8" name="Freeform 220"/>
          <p:cNvSpPr>
            <a:spLocks noEditPoints="1"/>
          </p:cNvSpPr>
          <p:nvPr/>
        </p:nvSpPr>
        <p:spPr bwMode="auto">
          <a:xfrm>
            <a:off x="10858500" y="1149350"/>
            <a:ext cx="417513" cy="376238"/>
          </a:xfrm>
          <a:custGeom>
            <a:avLst/>
            <a:gdLst>
              <a:gd name="T0" fmla="*/ 2147483647 w 152"/>
              <a:gd name="T1" fmla="*/ 2147483647 h 126"/>
              <a:gd name="T2" fmla="*/ 2147483647 w 152"/>
              <a:gd name="T3" fmla="*/ 2147483647 h 126"/>
              <a:gd name="T4" fmla="*/ 2147483647 w 152"/>
              <a:gd name="T5" fmla="*/ 2147483647 h 126"/>
              <a:gd name="T6" fmla="*/ 2147483647 w 152"/>
              <a:gd name="T7" fmla="*/ 2147483647 h 126"/>
              <a:gd name="T8" fmla="*/ 2147483647 w 152"/>
              <a:gd name="T9" fmla="*/ 2147483647 h 126"/>
              <a:gd name="T10" fmla="*/ 2147483647 w 152"/>
              <a:gd name="T11" fmla="*/ 2147483647 h 126"/>
              <a:gd name="T12" fmla="*/ 2147483647 w 152"/>
              <a:gd name="T13" fmla="*/ 2147483647 h 126"/>
              <a:gd name="T14" fmla="*/ 2147483647 w 152"/>
              <a:gd name="T15" fmla="*/ 2147483647 h 126"/>
              <a:gd name="T16" fmla="*/ 2147483647 w 152"/>
              <a:gd name="T17" fmla="*/ 2147483647 h 126"/>
              <a:gd name="T18" fmla="*/ 2147483647 w 152"/>
              <a:gd name="T19" fmla="*/ 2147483647 h 126"/>
              <a:gd name="T20" fmla="*/ 2147483647 w 152"/>
              <a:gd name="T21" fmla="*/ 2147483647 h 126"/>
              <a:gd name="T22" fmla="*/ 2147483647 w 152"/>
              <a:gd name="T23" fmla="*/ 2147483647 h 126"/>
              <a:gd name="T24" fmla="*/ 2147483647 w 152"/>
              <a:gd name="T25" fmla="*/ 2147483647 h 126"/>
              <a:gd name="T26" fmla="*/ 2147483647 w 152"/>
              <a:gd name="T27" fmla="*/ 2147483647 h 126"/>
              <a:gd name="T28" fmla="*/ 2147483647 w 152"/>
              <a:gd name="T29" fmla="*/ 2147483647 h 126"/>
              <a:gd name="T30" fmla="*/ 2147483647 w 152"/>
              <a:gd name="T31" fmla="*/ 2147483647 h 126"/>
              <a:gd name="T32" fmla="*/ 2147483647 w 152"/>
              <a:gd name="T33" fmla="*/ 0 h 126"/>
              <a:gd name="T34" fmla="*/ 2147483647 w 152"/>
              <a:gd name="T35" fmla="*/ 2147483647 h 126"/>
              <a:gd name="T36" fmla="*/ 0 w 152"/>
              <a:gd name="T37" fmla="*/ 2147483647 h 126"/>
              <a:gd name="T38" fmla="*/ 2147483647 w 152"/>
              <a:gd name="T39" fmla="*/ 2147483647 h 126"/>
              <a:gd name="T40" fmla="*/ 2147483647 w 152"/>
              <a:gd name="T41" fmla="*/ 2147483647 h 126"/>
              <a:gd name="T42" fmla="*/ 2147483647 w 152"/>
              <a:gd name="T43" fmla="*/ 2147483647 h 126"/>
              <a:gd name="T44" fmla="*/ 2147483647 w 152"/>
              <a:gd name="T45" fmla="*/ 2147483647 h 126"/>
              <a:gd name="T46" fmla="*/ 2147483647 w 152"/>
              <a:gd name="T47" fmla="*/ 2147483647 h 126"/>
              <a:gd name="T48" fmla="*/ 2147483647 w 152"/>
              <a:gd name="T49" fmla="*/ 2147483647 h 126"/>
              <a:gd name="T50" fmla="*/ 2147483647 w 152"/>
              <a:gd name="T51" fmla="*/ 2147483647 h 126"/>
              <a:gd name="T52" fmla="*/ 2147483647 w 152"/>
              <a:gd name="T53" fmla="*/ 2147483647 h 126"/>
              <a:gd name="T54" fmla="*/ 2147483647 w 152"/>
              <a:gd name="T55" fmla="*/ 2147483647 h 126"/>
              <a:gd name="T56" fmla="*/ 2147483647 w 152"/>
              <a:gd name="T57" fmla="*/ 2147483647 h 126"/>
              <a:gd name="T58" fmla="*/ 2147483647 w 152"/>
              <a:gd name="T59" fmla="*/ 2147483647 h 126"/>
              <a:gd name="T60" fmla="*/ 2147483647 w 152"/>
              <a:gd name="T61" fmla="*/ 2147483647 h 126"/>
              <a:gd name="T62" fmla="*/ 2147483647 w 152"/>
              <a:gd name="T63" fmla="*/ 2147483647 h 126"/>
              <a:gd name="T64" fmla="*/ 2147483647 w 152"/>
              <a:gd name="T65" fmla="*/ 2147483647 h 126"/>
              <a:gd name="T66" fmla="*/ 2147483647 w 152"/>
              <a:gd name="T67" fmla="*/ 2147483647 h 126"/>
              <a:gd name="T68" fmla="*/ 2147483647 w 152"/>
              <a:gd name="T69" fmla="*/ 2147483647 h 126"/>
              <a:gd name="T70" fmla="*/ 2147483647 w 152"/>
              <a:gd name="T71" fmla="*/ 2147483647 h 126"/>
              <a:gd name="T72" fmla="*/ 2147483647 w 152"/>
              <a:gd name="T73" fmla="*/ 2147483647 h 126"/>
              <a:gd name="T74" fmla="*/ 2147483647 w 152"/>
              <a:gd name="T75" fmla="*/ 2147483647 h 126"/>
              <a:gd name="T76" fmla="*/ 2147483647 w 152"/>
              <a:gd name="T77" fmla="*/ 2147483647 h 126"/>
              <a:gd name="T78" fmla="*/ 2147483647 w 152"/>
              <a:gd name="T79" fmla="*/ 2147483647 h 126"/>
              <a:gd name="T80" fmla="*/ 2147483647 w 152"/>
              <a:gd name="T81" fmla="*/ 2147483647 h 126"/>
              <a:gd name="T82" fmla="*/ 2147483647 w 152"/>
              <a:gd name="T83" fmla="*/ 2147483647 h 126"/>
              <a:gd name="T84" fmla="*/ 2147483647 w 152"/>
              <a:gd name="T85" fmla="*/ 2147483647 h 126"/>
              <a:gd name="T86" fmla="*/ 2147483647 w 152"/>
              <a:gd name="T87" fmla="*/ 2147483647 h 126"/>
              <a:gd name="T88" fmla="*/ 2147483647 w 152"/>
              <a:gd name="T89" fmla="*/ 2147483647 h 126"/>
              <a:gd name="T90" fmla="*/ 2147483647 w 152"/>
              <a:gd name="T91" fmla="*/ 2147483647 h 126"/>
              <a:gd name="T92" fmla="*/ 2147483647 w 152"/>
              <a:gd name="T93" fmla="*/ 2147483647 h 126"/>
              <a:gd name="T94" fmla="*/ 2147483647 w 152"/>
              <a:gd name="T95" fmla="*/ 2147483647 h 126"/>
              <a:gd name="T96" fmla="*/ 2147483647 w 152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2" h="126">
                <a:moveTo>
                  <a:pt x="20" y="126"/>
                </a:moveTo>
                <a:lnTo>
                  <a:pt x="84" y="126"/>
                </a:lnTo>
                <a:lnTo>
                  <a:pt x="84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8"/>
                </a:lnTo>
                <a:lnTo>
                  <a:pt x="152" y="78"/>
                </a:lnTo>
                <a:lnTo>
                  <a:pt x="122" y="46"/>
                </a:lnTo>
                <a:lnTo>
                  <a:pt x="122" y="24"/>
                </a:lnTo>
                <a:lnTo>
                  <a:pt x="124" y="24"/>
                </a:lnTo>
                <a:lnTo>
                  <a:pt x="124" y="18"/>
                </a:lnTo>
                <a:lnTo>
                  <a:pt x="102" y="18"/>
                </a:lnTo>
                <a:lnTo>
                  <a:pt x="102" y="24"/>
                </a:lnTo>
                <a:lnTo>
                  <a:pt x="106" y="24"/>
                </a:lnTo>
                <a:lnTo>
                  <a:pt x="106" y="30"/>
                </a:lnTo>
                <a:lnTo>
                  <a:pt x="76" y="0"/>
                </a:lnTo>
                <a:lnTo>
                  <a:pt x="38" y="38"/>
                </a:lnTo>
                <a:lnTo>
                  <a:pt x="0" y="78"/>
                </a:lnTo>
                <a:lnTo>
                  <a:pt x="20" y="78"/>
                </a:lnTo>
                <a:lnTo>
                  <a:pt x="20" y="126"/>
                </a:lnTo>
                <a:close/>
                <a:moveTo>
                  <a:pt x="76" y="38"/>
                </a:moveTo>
                <a:lnTo>
                  <a:pt x="76" y="38"/>
                </a:lnTo>
                <a:lnTo>
                  <a:pt x="80" y="38"/>
                </a:lnTo>
                <a:lnTo>
                  <a:pt x="82" y="40"/>
                </a:lnTo>
                <a:lnTo>
                  <a:pt x="84" y="42"/>
                </a:lnTo>
                <a:lnTo>
                  <a:pt x="84" y="46"/>
                </a:lnTo>
                <a:lnTo>
                  <a:pt x="84" y="50"/>
                </a:lnTo>
                <a:lnTo>
                  <a:pt x="82" y="52"/>
                </a:lnTo>
                <a:lnTo>
                  <a:pt x="80" y="54"/>
                </a:lnTo>
                <a:lnTo>
                  <a:pt x="76" y="54"/>
                </a:lnTo>
                <a:lnTo>
                  <a:pt x="72" y="54"/>
                </a:lnTo>
                <a:lnTo>
                  <a:pt x="70" y="52"/>
                </a:lnTo>
                <a:lnTo>
                  <a:pt x="68" y="50"/>
                </a:lnTo>
                <a:lnTo>
                  <a:pt x="68" y="46"/>
                </a:lnTo>
                <a:lnTo>
                  <a:pt x="68" y="42"/>
                </a:lnTo>
                <a:lnTo>
                  <a:pt x="70" y="40"/>
                </a:lnTo>
                <a:lnTo>
                  <a:pt x="72" y="38"/>
                </a:lnTo>
                <a:lnTo>
                  <a:pt x="76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69"/>
          <p:cNvSpPr>
            <a:spLocks noEditPoints="1"/>
          </p:cNvSpPr>
          <p:nvPr/>
        </p:nvSpPr>
        <p:spPr bwMode="auto">
          <a:xfrm>
            <a:off x="7027863" y="6157913"/>
            <a:ext cx="485775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1" name="Freeform 70"/>
          <p:cNvSpPr>
            <a:spLocks noEditPoints="1"/>
          </p:cNvSpPr>
          <p:nvPr/>
        </p:nvSpPr>
        <p:spPr bwMode="auto">
          <a:xfrm>
            <a:off x="5513388" y="6115050"/>
            <a:ext cx="447675" cy="487363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2" name="Freeform 71"/>
          <p:cNvSpPr>
            <a:spLocks noEditPoints="1"/>
          </p:cNvSpPr>
          <p:nvPr/>
        </p:nvSpPr>
        <p:spPr bwMode="auto">
          <a:xfrm>
            <a:off x="3994150" y="6110288"/>
            <a:ext cx="460375" cy="384175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3" name="Freeform 72"/>
          <p:cNvSpPr>
            <a:spLocks/>
          </p:cNvSpPr>
          <p:nvPr/>
        </p:nvSpPr>
        <p:spPr bwMode="auto">
          <a:xfrm>
            <a:off x="4103688" y="6464300"/>
            <a:ext cx="246062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4" name="Freeform 73"/>
          <p:cNvSpPr>
            <a:spLocks/>
          </p:cNvSpPr>
          <p:nvPr/>
        </p:nvSpPr>
        <p:spPr bwMode="auto">
          <a:xfrm>
            <a:off x="4125913" y="6242050"/>
            <a:ext cx="185737" cy="119063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5" name="Freeform 75"/>
          <p:cNvSpPr>
            <a:spLocks/>
          </p:cNvSpPr>
          <p:nvPr/>
        </p:nvSpPr>
        <p:spPr bwMode="auto">
          <a:xfrm>
            <a:off x="3219450" y="6134100"/>
            <a:ext cx="447675" cy="492125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6" name="Freeform 78"/>
          <p:cNvSpPr>
            <a:spLocks noEditPoints="1"/>
          </p:cNvSpPr>
          <p:nvPr/>
        </p:nvSpPr>
        <p:spPr bwMode="auto">
          <a:xfrm>
            <a:off x="1684338" y="6164263"/>
            <a:ext cx="485775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7" name="Freeform 90"/>
          <p:cNvSpPr>
            <a:spLocks noEditPoints="1"/>
          </p:cNvSpPr>
          <p:nvPr/>
        </p:nvSpPr>
        <p:spPr bwMode="auto">
          <a:xfrm>
            <a:off x="4738688" y="6110288"/>
            <a:ext cx="479425" cy="509587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8" name="Freeform 91"/>
          <p:cNvSpPr>
            <a:spLocks noEditPoints="1"/>
          </p:cNvSpPr>
          <p:nvPr/>
        </p:nvSpPr>
        <p:spPr bwMode="auto">
          <a:xfrm>
            <a:off x="6262688" y="6097588"/>
            <a:ext cx="469900" cy="515937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9" name="Freeform 92"/>
          <p:cNvSpPr>
            <a:spLocks noEditPoints="1"/>
          </p:cNvSpPr>
          <p:nvPr/>
        </p:nvSpPr>
        <p:spPr bwMode="auto">
          <a:xfrm>
            <a:off x="7010400" y="4457700"/>
            <a:ext cx="458788" cy="474663"/>
          </a:xfrm>
          <a:custGeom>
            <a:avLst/>
            <a:gdLst>
              <a:gd name="T0" fmla="*/ 2147483647 w 168"/>
              <a:gd name="T1" fmla="*/ 2147483647 h 158"/>
              <a:gd name="T2" fmla="*/ 2147483647 w 168"/>
              <a:gd name="T3" fmla="*/ 2147483647 h 158"/>
              <a:gd name="T4" fmla="*/ 2147483647 w 168"/>
              <a:gd name="T5" fmla="*/ 2147483647 h 158"/>
              <a:gd name="T6" fmla="*/ 2147483647 w 168"/>
              <a:gd name="T7" fmla="*/ 2147483647 h 158"/>
              <a:gd name="T8" fmla="*/ 2147483647 w 168"/>
              <a:gd name="T9" fmla="*/ 2147483647 h 158"/>
              <a:gd name="T10" fmla="*/ 2147483647 w 168"/>
              <a:gd name="T11" fmla="*/ 2147483647 h 158"/>
              <a:gd name="T12" fmla="*/ 2147483647 w 168"/>
              <a:gd name="T13" fmla="*/ 2147483647 h 158"/>
              <a:gd name="T14" fmla="*/ 2147483647 w 168"/>
              <a:gd name="T15" fmla="*/ 2147483647 h 158"/>
              <a:gd name="T16" fmla="*/ 2147483647 w 168"/>
              <a:gd name="T17" fmla="*/ 2147483647 h 158"/>
              <a:gd name="T18" fmla="*/ 2147483647 w 168"/>
              <a:gd name="T19" fmla="*/ 2147483647 h 158"/>
              <a:gd name="T20" fmla="*/ 2147483647 w 168"/>
              <a:gd name="T21" fmla="*/ 2147483647 h 158"/>
              <a:gd name="T22" fmla="*/ 2147483647 w 168"/>
              <a:gd name="T23" fmla="*/ 2147483647 h 158"/>
              <a:gd name="T24" fmla="*/ 2147483647 w 168"/>
              <a:gd name="T25" fmla="*/ 2147483647 h 158"/>
              <a:gd name="T26" fmla="*/ 2147483647 w 168"/>
              <a:gd name="T27" fmla="*/ 2147483647 h 158"/>
              <a:gd name="T28" fmla="*/ 2147483647 w 168"/>
              <a:gd name="T29" fmla="*/ 2147483647 h 158"/>
              <a:gd name="T30" fmla="*/ 2147483647 w 168"/>
              <a:gd name="T31" fmla="*/ 2147483647 h 158"/>
              <a:gd name="T32" fmla="*/ 2147483647 w 168"/>
              <a:gd name="T33" fmla="*/ 2147483647 h 158"/>
              <a:gd name="T34" fmla="*/ 2147483647 w 168"/>
              <a:gd name="T35" fmla="*/ 2147483647 h 158"/>
              <a:gd name="T36" fmla="*/ 2147483647 w 168"/>
              <a:gd name="T37" fmla="*/ 2147483647 h 158"/>
              <a:gd name="T38" fmla="*/ 2147483647 w 168"/>
              <a:gd name="T39" fmla="*/ 2147483647 h 158"/>
              <a:gd name="T40" fmla="*/ 2147483647 w 168"/>
              <a:gd name="T41" fmla="*/ 2147483647 h 158"/>
              <a:gd name="T42" fmla="*/ 2147483647 w 168"/>
              <a:gd name="T43" fmla="*/ 2147483647 h 158"/>
              <a:gd name="T44" fmla="*/ 2147483647 w 168"/>
              <a:gd name="T45" fmla="*/ 2147483647 h 158"/>
              <a:gd name="T46" fmla="*/ 2147483647 w 168"/>
              <a:gd name="T47" fmla="*/ 2147483647 h 158"/>
              <a:gd name="T48" fmla="*/ 2147483647 w 168"/>
              <a:gd name="T49" fmla="*/ 2147483647 h 158"/>
              <a:gd name="T50" fmla="*/ 2147483647 w 168"/>
              <a:gd name="T51" fmla="*/ 2147483647 h 158"/>
              <a:gd name="T52" fmla="*/ 2147483647 w 168"/>
              <a:gd name="T53" fmla="*/ 2147483647 h 158"/>
              <a:gd name="T54" fmla="*/ 2147483647 w 168"/>
              <a:gd name="T55" fmla="*/ 2147483647 h 158"/>
              <a:gd name="T56" fmla="*/ 2147483647 w 168"/>
              <a:gd name="T57" fmla="*/ 2147483647 h 158"/>
              <a:gd name="T58" fmla="*/ 2147483647 w 168"/>
              <a:gd name="T59" fmla="*/ 2147483647 h 158"/>
              <a:gd name="T60" fmla="*/ 2147483647 w 168"/>
              <a:gd name="T61" fmla="*/ 2147483647 h 158"/>
              <a:gd name="T62" fmla="*/ 2147483647 w 168"/>
              <a:gd name="T63" fmla="*/ 2147483647 h 158"/>
              <a:gd name="T64" fmla="*/ 2147483647 w 168"/>
              <a:gd name="T65" fmla="*/ 2147483647 h 158"/>
              <a:gd name="T66" fmla="*/ 2147483647 w 168"/>
              <a:gd name="T67" fmla="*/ 2147483647 h 158"/>
              <a:gd name="T68" fmla="*/ 2147483647 w 168"/>
              <a:gd name="T69" fmla="*/ 2147483647 h 158"/>
              <a:gd name="T70" fmla="*/ 2147483647 w 168"/>
              <a:gd name="T71" fmla="*/ 2147483647 h 158"/>
              <a:gd name="T72" fmla="*/ 2147483647 w 168"/>
              <a:gd name="T73" fmla="*/ 2147483647 h 158"/>
              <a:gd name="T74" fmla="*/ 2147483647 w 168"/>
              <a:gd name="T75" fmla="*/ 2147483647 h 158"/>
              <a:gd name="T76" fmla="*/ 2147483647 w 168"/>
              <a:gd name="T77" fmla="*/ 2147483647 h 158"/>
              <a:gd name="T78" fmla="*/ 2147483647 w 168"/>
              <a:gd name="T79" fmla="*/ 2147483647 h 158"/>
              <a:gd name="T80" fmla="*/ 2147483647 w 168"/>
              <a:gd name="T81" fmla="*/ 2147483647 h 158"/>
              <a:gd name="T82" fmla="*/ 2147483647 w 168"/>
              <a:gd name="T83" fmla="*/ 2147483647 h 158"/>
              <a:gd name="T84" fmla="*/ 2147483647 w 168"/>
              <a:gd name="T85" fmla="*/ 2147483647 h 158"/>
              <a:gd name="T86" fmla="*/ 2147483647 w 168"/>
              <a:gd name="T87" fmla="*/ 2147483647 h 158"/>
              <a:gd name="T88" fmla="*/ 2147483647 w 168"/>
              <a:gd name="T89" fmla="*/ 2147483647 h 158"/>
              <a:gd name="T90" fmla="*/ 2147483647 w 168"/>
              <a:gd name="T91" fmla="*/ 2147483647 h 158"/>
              <a:gd name="T92" fmla="*/ 2147483647 w 168"/>
              <a:gd name="T93" fmla="*/ 0 h 158"/>
              <a:gd name="T94" fmla="*/ 2147483647 w 168"/>
              <a:gd name="T95" fmla="*/ 2147483647 h 158"/>
              <a:gd name="T96" fmla="*/ 2147483647 w 168"/>
              <a:gd name="T97" fmla="*/ 2147483647 h 158"/>
              <a:gd name="T98" fmla="*/ 2147483647 w 168"/>
              <a:gd name="T99" fmla="*/ 2147483647 h 158"/>
              <a:gd name="T100" fmla="*/ 2147483647 w 168"/>
              <a:gd name="T101" fmla="*/ 2147483647 h 158"/>
              <a:gd name="T102" fmla="*/ 2147483647 w 168"/>
              <a:gd name="T103" fmla="*/ 2147483647 h 158"/>
              <a:gd name="T104" fmla="*/ 2147483647 w 168"/>
              <a:gd name="T105" fmla="*/ 2147483647 h 158"/>
              <a:gd name="T106" fmla="*/ 2147483647 w 168"/>
              <a:gd name="T107" fmla="*/ 2147483647 h 158"/>
              <a:gd name="T108" fmla="*/ 2147483647 w 168"/>
              <a:gd name="T109" fmla="*/ 2147483647 h 15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58">
                <a:moveTo>
                  <a:pt x="68" y="22"/>
                </a:moveTo>
                <a:lnTo>
                  <a:pt x="68" y="22"/>
                </a:lnTo>
                <a:lnTo>
                  <a:pt x="78" y="26"/>
                </a:lnTo>
                <a:lnTo>
                  <a:pt x="84" y="32"/>
                </a:lnTo>
                <a:lnTo>
                  <a:pt x="90" y="40"/>
                </a:lnTo>
                <a:lnTo>
                  <a:pt x="92" y="50"/>
                </a:lnTo>
                <a:lnTo>
                  <a:pt x="78" y="54"/>
                </a:lnTo>
                <a:lnTo>
                  <a:pt x="66" y="62"/>
                </a:lnTo>
                <a:lnTo>
                  <a:pt x="56" y="72"/>
                </a:lnTo>
                <a:lnTo>
                  <a:pt x="50" y="84"/>
                </a:lnTo>
                <a:lnTo>
                  <a:pt x="38" y="88"/>
                </a:lnTo>
                <a:lnTo>
                  <a:pt x="28" y="80"/>
                </a:lnTo>
                <a:lnTo>
                  <a:pt x="22" y="70"/>
                </a:lnTo>
                <a:lnTo>
                  <a:pt x="20" y="56"/>
                </a:lnTo>
                <a:lnTo>
                  <a:pt x="22" y="44"/>
                </a:lnTo>
                <a:lnTo>
                  <a:pt x="24" y="38"/>
                </a:lnTo>
                <a:lnTo>
                  <a:pt x="28" y="32"/>
                </a:lnTo>
                <a:lnTo>
                  <a:pt x="34" y="26"/>
                </a:lnTo>
                <a:lnTo>
                  <a:pt x="40" y="22"/>
                </a:lnTo>
                <a:lnTo>
                  <a:pt x="48" y="20"/>
                </a:lnTo>
                <a:lnTo>
                  <a:pt x="54" y="20"/>
                </a:lnTo>
                <a:lnTo>
                  <a:pt x="62" y="20"/>
                </a:lnTo>
                <a:lnTo>
                  <a:pt x="68" y="22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160" y="158"/>
                </a:lnTo>
                <a:lnTo>
                  <a:pt x="166" y="150"/>
                </a:lnTo>
                <a:lnTo>
                  <a:pt x="168" y="142"/>
                </a:lnTo>
                <a:lnTo>
                  <a:pt x="168" y="134"/>
                </a:lnTo>
                <a:lnTo>
                  <a:pt x="166" y="128"/>
                </a:lnTo>
                <a:lnTo>
                  <a:pt x="160" y="122"/>
                </a:lnTo>
                <a:lnTo>
                  <a:pt x="154" y="118"/>
                </a:lnTo>
                <a:lnTo>
                  <a:pt x="144" y="116"/>
                </a:lnTo>
                <a:lnTo>
                  <a:pt x="132" y="116"/>
                </a:lnTo>
                <a:lnTo>
                  <a:pt x="138" y="114"/>
                </a:lnTo>
                <a:lnTo>
                  <a:pt x="144" y="112"/>
                </a:lnTo>
                <a:lnTo>
                  <a:pt x="150" y="112"/>
                </a:lnTo>
                <a:lnTo>
                  <a:pt x="156" y="112"/>
                </a:lnTo>
                <a:lnTo>
                  <a:pt x="156" y="108"/>
                </a:lnTo>
                <a:lnTo>
                  <a:pt x="154" y="98"/>
                </a:lnTo>
                <a:lnTo>
                  <a:pt x="152" y="90"/>
                </a:lnTo>
                <a:lnTo>
                  <a:pt x="146" y="80"/>
                </a:lnTo>
                <a:lnTo>
                  <a:pt x="140" y="74"/>
                </a:lnTo>
                <a:lnTo>
                  <a:pt x="134" y="68"/>
                </a:lnTo>
                <a:lnTo>
                  <a:pt x="124" y="62"/>
                </a:lnTo>
                <a:lnTo>
                  <a:pt x="116" y="60"/>
                </a:lnTo>
                <a:lnTo>
                  <a:pt x="106" y="58"/>
                </a:lnTo>
                <a:lnTo>
                  <a:pt x="96" y="60"/>
                </a:lnTo>
                <a:lnTo>
                  <a:pt x="90" y="62"/>
                </a:lnTo>
                <a:lnTo>
                  <a:pt x="82" y="64"/>
                </a:lnTo>
                <a:lnTo>
                  <a:pt x="76" y="68"/>
                </a:lnTo>
                <a:lnTo>
                  <a:pt x="70" y="74"/>
                </a:lnTo>
                <a:lnTo>
                  <a:pt x="64" y="80"/>
                </a:lnTo>
                <a:lnTo>
                  <a:pt x="60" y="86"/>
                </a:lnTo>
                <a:lnTo>
                  <a:pt x="58" y="94"/>
                </a:lnTo>
                <a:lnTo>
                  <a:pt x="50" y="94"/>
                </a:lnTo>
                <a:lnTo>
                  <a:pt x="44" y="96"/>
                </a:lnTo>
                <a:lnTo>
                  <a:pt x="38" y="100"/>
                </a:lnTo>
                <a:lnTo>
                  <a:pt x="34" y="104"/>
                </a:lnTo>
                <a:lnTo>
                  <a:pt x="28" y="110"/>
                </a:lnTo>
                <a:lnTo>
                  <a:pt x="26" y="116"/>
                </a:lnTo>
                <a:lnTo>
                  <a:pt x="24" y="122"/>
                </a:lnTo>
                <a:lnTo>
                  <a:pt x="24" y="128"/>
                </a:lnTo>
                <a:lnTo>
                  <a:pt x="24" y="138"/>
                </a:lnTo>
                <a:lnTo>
                  <a:pt x="28" y="146"/>
                </a:lnTo>
                <a:lnTo>
                  <a:pt x="34" y="154"/>
                </a:lnTo>
                <a:lnTo>
                  <a:pt x="40" y="158"/>
                </a:lnTo>
                <a:close/>
                <a:moveTo>
                  <a:pt x="40" y="148"/>
                </a:moveTo>
                <a:lnTo>
                  <a:pt x="40" y="148"/>
                </a:lnTo>
                <a:lnTo>
                  <a:pt x="34" y="142"/>
                </a:lnTo>
                <a:lnTo>
                  <a:pt x="32" y="134"/>
                </a:lnTo>
                <a:lnTo>
                  <a:pt x="32" y="128"/>
                </a:lnTo>
                <a:lnTo>
                  <a:pt x="32" y="120"/>
                </a:lnTo>
                <a:lnTo>
                  <a:pt x="36" y="114"/>
                </a:lnTo>
                <a:lnTo>
                  <a:pt x="40" y="108"/>
                </a:lnTo>
                <a:lnTo>
                  <a:pt x="46" y="104"/>
                </a:lnTo>
                <a:lnTo>
                  <a:pt x="52" y="100"/>
                </a:lnTo>
                <a:lnTo>
                  <a:pt x="44" y="110"/>
                </a:lnTo>
                <a:lnTo>
                  <a:pt x="38" y="120"/>
                </a:lnTo>
                <a:lnTo>
                  <a:pt x="36" y="126"/>
                </a:lnTo>
                <a:lnTo>
                  <a:pt x="36" y="134"/>
                </a:lnTo>
                <a:lnTo>
                  <a:pt x="38" y="140"/>
                </a:lnTo>
                <a:lnTo>
                  <a:pt x="40" y="148"/>
                </a:lnTo>
                <a:close/>
                <a:moveTo>
                  <a:pt x="72" y="112"/>
                </a:moveTo>
                <a:lnTo>
                  <a:pt x="72" y="112"/>
                </a:lnTo>
                <a:lnTo>
                  <a:pt x="70" y="104"/>
                </a:lnTo>
                <a:lnTo>
                  <a:pt x="72" y="96"/>
                </a:lnTo>
                <a:lnTo>
                  <a:pt x="72" y="90"/>
                </a:lnTo>
                <a:lnTo>
                  <a:pt x="76" y="84"/>
                </a:lnTo>
                <a:lnTo>
                  <a:pt x="84" y="76"/>
                </a:lnTo>
                <a:lnTo>
                  <a:pt x="94" y="68"/>
                </a:lnTo>
                <a:lnTo>
                  <a:pt x="88" y="70"/>
                </a:lnTo>
                <a:lnTo>
                  <a:pt x="80" y="74"/>
                </a:lnTo>
                <a:lnTo>
                  <a:pt x="76" y="78"/>
                </a:lnTo>
                <a:lnTo>
                  <a:pt x="70" y="84"/>
                </a:lnTo>
                <a:lnTo>
                  <a:pt x="68" y="90"/>
                </a:lnTo>
                <a:lnTo>
                  <a:pt x="66" y="98"/>
                </a:lnTo>
                <a:lnTo>
                  <a:pt x="68" y="104"/>
                </a:lnTo>
                <a:lnTo>
                  <a:pt x="72" y="112"/>
                </a:lnTo>
                <a:close/>
                <a:moveTo>
                  <a:pt x="30" y="2"/>
                </a:moveTo>
                <a:lnTo>
                  <a:pt x="30" y="2"/>
                </a:lnTo>
                <a:lnTo>
                  <a:pt x="32" y="6"/>
                </a:lnTo>
                <a:lnTo>
                  <a:pt x="30" y="12"/>
                </a:lnTo>
                <a:lnTo>
                  <a:pt x="30" y="16"/>
                </a:lnTo>
                <a:lnTo>
                  <a:pt x="32" y="22"/>
                </a:lnTo>
                <a:lnTo>
                  <a:pt x="38" y="18"/>
                </a:lnTo>
                <a:lnTo>
                  <a:pt x="46" y="16"/>
                </a:lnTo>
                <a:lnTo>
                  <a:pt x="44" y="10"/>
                </a:lnTo>
                <a:lnTo>
                  <a:pt x="40" y="6"/>
                </a:lnTo>
                <a:lnTo>
                  <a:pt x="36" y="4"/>
                </a:lnTo>
                <a:lnTo>
                  <a:pt x="30" y="2"/>
                </a:lnTo>
                <a:close/>
                <a:moveTo>
                  <a:pt x="0" y="36"/>
                </a:moveTo>
                <a:lnTo>
                  <a:pt x="0" y="36"/>
                </a:lnTo>
                <a:lnTo>
                  <a:pt x="4" y="40"/>
                </a:lnTo>
                <a:lnTo>
                  <a:pt x="6" y="44"/>
                </a:lnTo>
                <a:lnTo>
                  <a:pt x="10" y="46"/>
                </a:lnTo>
                <a:lnTo>
                  <a:pt x="14" y="50"/>
                </a:lnTo>
                <a:lnTo>
                  <a:pt x="16" y="42"/>
                </a:lnTo>
                <a:lnTo>
                  <a:pt x="20" y="36"/>
                </a:lnTo>
                <a:lnTo>
                  <a:pt x="16" y="34"/>
                </a:lnTo>
                <a:lnTo>
                  <a:pt x="10" y="32"/>
                </a:lnTo>
                <a:lnTo>
                  <a:pt x="4" y="34"/>
                </a:lnTo>
                <a:lnTo>
                  <a:pt x="0" y="36"/>
                </a:lnTo>
                <a:close/>
                <a:moveTo>
                  <a:pt x="2" y="82"/>
                </a:moveTo>
                <a:lnTo>
                  <a:pt x="2" y="82"/>
                </a:lnTo>
                <a:lnTo>
                  <a:pt x="6" y="82"/>
                </a:lnTo>
                <a:lnTo>
                  <a:pt x="12" y="82"/>
                </a:lnTo>
                <a:lnTo>
                  <a:pt x="16" y="82"/>
                </a:lnTo>
                <a:lnTo>
                  <a:pt x="22" y="82"/>
                </a:lnTo>
                <a:lnTo>
                  <a:pt x="18" y="74"/>
                </a:lnTo>
                <a:lnTo>
                  <a:pt x="16" y="68"/>
                </a:lnTo>
                <a:lnTo>
                  <a:pt x="10" y="70"/>
                </a:lnTo>
                <a:lnTo>
                  <a:pt x="6" y="72"/>
                </a:lnTo>
                <a:lnTo>
                  <a:pt x="4" y="76"/>
                </a:lnTo>
                <a:lnTo>
                  <a:pt x="2" y="82"/>
                </a:lnTo>
                <a:close/>
                <a:moveTo>
                  <a:pt x="110" y="30"/>
                </a:moveTo>
                <a:lnTo>
                  <a:pt x="110" y="30"/>
                </a:lnTo>
                <a:lnTo>
                  <a:pt x="106" y="30"/>
                </a:lnTo>
                <a:lnTo>
                  <a:pt x="100" y="30"/>
                </a:lnTo>
                <a:lnTo>
                  <a:pt x="96" y="30"/>
                </a:lnTo>
                <a:lnTo>
                  <a:pt x="90" y="32"/>
                </a:lnTo>
                <a:lnTo>
                  <a:pt x="94" y="38"/>
                </a:lnTo>
                <a:lnTo>
                  <a:pt x="98" y="44"/>
                </a:lnTo>
                <a:lnTo>
                  <a:pt x="102" y="44"/>
                </a:lnTo>
                <a:lnTo>
                  <a:pt x="106" y="40"/>
                </a:lnTo>
                <a:lnTo>
                  <a:pt x="110" y="36"/>
                </a:lnTo>
                <a:lnTo>
                  <a:pt x="110" y="30"/>
                </a:lnTo>
                <a:close/>
                <a:moveTo>
                  <a:pt x="16" y="22"/>
                </a:moveTo>
                <a:lnTo>
                  <a:pt x="22" y="32"/>
                </a:lnTo>
                <a:lnTo>
                  <a:pt x="24" y="28"/>
                </a:lnTo>
                <a:lnTo>
                  <a:pt x="28" y="26"/>
                </a:lnTo>
                <a:lnTo>
                  <a:pt x="16" y="22"/>
                </a:lnTo>
                <a:close/>
                <a:moveTo>
                  <a:pt x="4" y="60"/>
                </a:moveTo>
                <a:lnTo>
                  <a:pt x="14" y="54"/>
                </a:lnTo>
                <a:lnTo>
                  <a:pt x="14" y="58"/>
                </a:lnTo>
                <a:lnTo>
                  <a:pt x="14" y="64"/>
                </a:lnTo>
                <a:lnTo>
                  <a:pt x="4" y="60"/>
                </a:lnTo>
                <a:close/>
                <a:moveTo>
                  <a:pt x="22" y="96"/>
                </a:move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96"/>
                </a:lnTo>
                <a:close/>
                <a:moveTo>
                  <a:pt x="92" y="16"/>
                </a:moveTo>
                <a:lnTo>
                  <a:pt x="80" y="22"/>
                </a:lnTo>
                <a:lnTo>
                  <a:pt x="84" y="24"/>
                </a:lnTo>
                <a:lnTo>
                  <a:pt x="88" y="28"/>
                </a:lnTo>
                <a:lnTo>
                  <a:pt x="92" y="16"/>
                </a:lnTo>
                <a:close/>
                <a:moveTo>
                  <a:pt x="52" y="4"/>
                </a:moveTo>
                <a:lnTo>
                  <a:pt x="58" y="14"/>
                </a:lnTo>
                <a:lnTo>
                  <a:pt x="54" y="14"/>
                </a:lnTo>
                <a:lnTo>
                  <a:pt x="50" y="14"/>
                </a:lnTo>
                <a:lnTo>
                  <a:pt x="52" y="4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74" y="4"/>
                </a:lnTo>
                <a:lnTo>
                  <a:pt x="70" y="6"/>
                </a:lnTo>
                <a:lnTo>
                  <a:pt x="66" y="10"/>
                </a:lnTo>
                <a:lnTo>
                  <a:pt x="64" y="14"/>
                </a:lnTo>
                <a:lnTo>
                  <a:pt x="70" y="16"/>
                </a:lnTo>
                <a:lnTo>
                  <a:pt x="78" y="20"/>
                </a:lnTo>
                <a:lnTo>
                  <a:pt x="80" y="14"/>
                </a:lnTo>
                <a:lnTo>
                  <a:pt x="80" y="10"/>
                </a:lnTo>
                <a:lnTo>
                  <a:pt x="80" y="4"/>
                </a:lnTo>
                <a:lnTo>
                  <a:pt x="76" y="0"/>
                </a:lnTo>
                <a:close/>
                <a:moveTo>
                  <a:pt x="34" y="42"/>
                </a:moveTo>
                <a:lnTo>
                  <a:pt x="34" y="42"/>
                </a:lnTo>
                <a:lnTo>
                  <a:pt x="40" y="36"/>
                </a:lnTo>
                <a:lnTo>
                  <a:pt x="46" y="34"/>
                </a:lnTo>
                <a:lnTo>
                  <a:pt x="52" y="32"/>
                </a:lnTo>
                <a:lnTo>
                  <a:pt x="58" y="32"/>
                </a:lnTo>
                <a:lnTo>
                  <a:pt x="72" y="34"/>
                </a:lnTo>
                <a:lnTo>
                  <a:pt x="86" y="42"/>
                </a:lnTo>
                <a:lnTo>
                  <a:pt x="80" y="34"/>
                </a:lnTo>
                <a:lnTo>
                  <a:pt x="74" y="30"/>
                </a:lnTo>
                <a:lnTo>
                  <a:pt x="66" y="26"/>
                </a:lnTo>
                <a:lnTo>
                  <a:pt x="58" y="24"/>
                </a:lnTo>
                <a:lnTo>
                  <a:pt x="50" y="26"/>
                </a:lnTo>
                <a:lnTo>
                  <a:pt x="44" y="28"/>
                </a:lnTo>
                <a:lnTo>
                  <a:pt x="38" y="34"/>
                </a:lnTo>
                <a:lnTo>
                  <a:pt x="34" y="42"/>
                </a:lnTo>
                <a:close/>
                <a:moveTo>
                  <a:pt x="42" y="82"/>
                </a:moveTo>
                <a:lnTo>
                  <a:pt x="42" y="82"/>
                </a:lnTo>
                <a:lnTo>
                  <a:pt x="34" y="76"/>
                </a:lnTo>
                <a:lnTo>
                  <a:pt x="30" y="68"/>
                </a:lnTo>
                <a:lnTo>
                  <a:pt x="24" y="58"/>
                </a:lnTo>
                <a:lnTo>
                  <a:pt x="24" y="64"/>
                </a:lnTo>
                <a:lnTo>
                  <a:pt x="28" y="72"/>
                </a:lnTo>
                <a:lnTo>
                  <a:pt x="34" y="78"/>
                </a:lnTo>
                <a:lnTo>
                  <a:pt x="38" y="82"/>
                </a:lnTo>
                <a:lnTo>
                  <a:pt x="42" y="82"/>
                </a:lnTo>
                <a:close/>
                <a:moveTo>
                  <a:pt x="28" y="62"/>
                </a:moveTo>
                <a:lnTo>
                  <a:pt x="28" y="62"/>
                </a:lnTo>
                <a:lnTo>
                  <a:pt x="28" y="52"/>
                </a:lnTo>
                <a:lnTo>
                  <a:pt x="30" y="44"/>
                </a:lnTo>
                <a:lnTo>
                  <a:pt x="34" y="32"/>
                </a:lnTo>
                <a:lnTo>
                  <a:pt x="30" y="36"/>
                </a:lnTo>
                <a:lnTo>
                  <a:pt x="26" y="44"/>
                </a:lnTo>
                <a:lnTo>
                  <a:pt x="24" y="54"/>
                </a:lnTo>
                <a:lnTo>
                  <a:pt x="26" y="58"/>
                </a:lnTo>
                <a:lnTo>
                  <a:pt x="2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0" name="Freeform 93"/>
          <p:cNvSpPr>
            <a:spLocks noEditPoints="1"/>
          </p:cNvSpPr>
          <p:nvPr/>
        </p:nvSpPr>
        <p:spPr bwMode="auto">
          <a:xfrm>
            <a:off x="6267450" y="5275263"/>
            <a:ext cx="447675" cy="503237"/>
          </a:xfrm>
          <a:custGeom>
            <a:avLst/>
            <a:gdLst>
              <a:gd name="T0" fmla="*/ 2147483647 w 164"/>
              <a:gd name="T1" fmla="*/ 2147483647 h 168"/>
              <a:gd name="T2" fmla="*/ 2147483647 w 164"/>
              <a:gd name="T3" fmla="*/ 2147483647 h 168"/>
              <a:gd name="T4" fmla="*/ 2147483647 w 164"/>
              <a:gd name="T5" fmla="*/ 2147483647 h 168"/>
              <a:gd name="T6" fmla="*/ 2147483647 w 164"/>
              <a:gd name="T7" fmla="*/ 2147483647 h 168"/>
              <a:gd name="T8" fmla="*/ 2147483647 w 164"/>
              <a:gd name="T9" fmla="*/ 2147483647 h 168"/>
              <a:gd name="T10" fmla="*/ 2147483647 w 164"/>
              <a:gd name="T11" fmla="*/ 2147483647 h 168"/>
              <a:gd name="T12" fmla="*/ 2147483647 w 164"/>
              <a:gd name="T13" fmla="*/ 2147483647 h 168"/>
              <a:gd name="T14" fmla="*/ 2147483647 w 164"/>
              <a:gd name="T15" fmla="*/ 2147483647 h 168"/>
              <a:gd name="T16" fmla="*/ 2147483647 w 164"/>
              <a:gd name="T17" fmla="*/ 2147483647 h 168"/>
              <a:gd name="T18" fmla="*/ 2147483647 w 164"/>
              <a:gd name="T19" fmla="*/ 2147483647 h 168"/>
              <a:gd name="T20" fmla="*/ 2147483647 w 164"/>
              <a:gd name="T21" fmla="*/ 2147483647 h 168"/>
              <a:gd name="T22" fmla="*/ 2147483647 w 164"/>
              <a:gd name="T23" fmla="*/ 2147483647 h 168"/>
              <a:gd name="T24" fmla="*/ 2147483647 w 164"/>
              <a:gd name="T25" fmla="*/ 2147483647 h 168"/>
              <a:gd name="T26" fmla="*/ 2147483647 w 164"/>
              <a:gd name="T27" fmla="*/ 2147483647 h 168"/>
              <a:gd name="T28" fmla="*/ 2147483647 w 164"/>
              <a:gd name="T29" fmla="*/ 2147483647 h 168"/>
              <a:gd name="T30" fmla="*/ 2147483647 w 164"/>
              <a:gd name="T31" fmla="*/ 2147483647 h 168"/>
              <a:gd name="T32" fmla="*/ 2147483647 w 164"/>
              <a:gd name="T33" fmla="*/ 2147483647 h 168"/>
              <a:gd name="T34" fmla="*/ 2147483647 w 164"/>
              <a:gd name="T35" fmla="*/ 2147483647 h 168"/>
              <a:gd name="T36" fmla="*/ 2147483647 w 164"/>
              <a:gd name="T37" fmla="*/ 2147483647 h 168"/>
              <a:gd name="T38" fmla="*/ 2147483647 w 164"/>
              <a:gd name="T39" fmla="*/ 2147483647 h 168"/>
              <a:gd name="T40" fmla="*/ 0 w 164"/>
              <a:gd name="T41" fmla="*/ 2147483647 h 168"/>
              <a:gd name="T42" fmla="*/ 2147483647 w 164"/>
              <a:gd name="T43" fmla="*/ 2147483647 h 168"/>
              <a:gd name="T44" fmla="*/ 2147483647 w 164"/>
              <a:gd name="T45" fmla="*/ 2147483647 h 168"/>
              <a:gd name="T46" fmla="*/ 2147483647 w 164"/>
              <a:gd name="T47" fmla="*/ 2147483647 h 168"/>
              <a:gd name="T48" fmla="*/ 2147483647 w 164"/>
              <a:gd name="T49" fmla="*/ 2147483647 h 168"/>
              <a:gd name="T50" fmla="*/ 2147483647 w 164"/>
              <a:gd name="T51" fmla="*/ 2147483647 h 168"/>
              <a:gd name="T52" fmla="*/ 2147483647 w 164"/>
              <a:gd name="T53" fmla="*/ 2147483647 h 168"/>
              <a:gd name="T54" fmla="*/ 2147483647 w 164"/>
              <a:gd name="T55" fmla="*/ 2147483647 h 168"/>
              <a:gd name="T56" fmla="*/ 2147483647 w 164"/>
              <a:gd name="T57" fmla="*/ 2147483647 h 168"/>
              <a:gd name="T58" fmla="*/ 2147483647 w 164"/>
              <a:gd name="T59" fmla="*/ 2147483647 h 168"/>
              <a:gd name="T60" fmla="*/ 2147483647 w 164"/>
              <a:gd name="T61" fmla="*/ 2147483647 h 168"/>
              <a:gd name="T62" fmla="*/ 2147483647 w 164"/>
              <a:gd name="T63" fmla="*/ 2147483647 h 168"/>
              <a:gd name="T64" fmla="*/ 2147483647 w 164"/>
              <a:gd name="T65" fmla="*/ 2147483647 h 168"/>
              <a:gd name="T66" fmla="*/ 2147483647 w 164"/>
              <a:gd name="T67" fmla="*/ 2147483647 h 168"/>
              <a:gd name="T68" fmla="*/ 2147483647 w 164"/>
              <a:gd name="T69" fmla="*/ 2147483647 h 168"/>
              <a:gd name="T70" fmla="*/ 2147483647 w 164"/>
              <a:gd name="T71" fmla="*/ 2147483647 h 168"/>
              <a:gd name="T72" fmla="*/ 2147483647 w 164"/>
              <a:gd name="T73" fmla="*/ 2147483647 h 168"/>
              <a:gd name="T74" fmla="*/ 2147483647 w 164"/>
              <a:gd name="T75" fmla="*/ 2147483647 h 168"/>
              <a:gd name="T76" fmla="*/ 2147483647 w 164"/>
              <a:gd name="T77" fmla="*/ 2147483647 h 168"/>
              <a:gd name="T78" fmla="*/ 2147483647 w 164"/>
              <a:gd name="T79" fmla="*/ 2147483647 h 168"/>
              <a:gd name="T80" fmla="*/ 2147483647 w 164"/>
              <a:gd name="T81" fmla="*/ 2147483647 h 168"/>
              <a:gd name="T82" fmla="*/ 2147483647 w 164"/>
              <a:gd name="T83" fmla="*/ 2147483647 h 168"/>
              <a:gd name="T84" fmla="*/ 2147483647 w 164"/>
              <a:gd name="T85" fmla="*/ 2147483647 h 168"/>
              <a:gd name="T86" fmla="*/ 2147483647 w 164"/>
              <a:gd name="T87" fmla="*/ 2147483647 h 168"/>
              <a:gd name="T88" fmla="*/ 2147483647 w 164"/>
              <a:gd name="T89" fmla="*/ 2147483647 h 168"/>
              <a:gd name="T90" fmla="*/ 2147483647 w 164"/>
              <a:gd name="T91" fmla="*/ 2147483647 h 168"/>
              <a:gd name="T92" fmla="*/ 2147483647 w 164"/>
              <a:gd name="T93" fmla="*/ 2147483647 h 168"/>
              <a:gd name="T94" fmla="*/ 2147483647 w 164"/>
              <a:gd name="T95" fmla="*/ 2147483647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4" h="168">
                <a:moveTo>
                  <a:pt x="64" y="130"/>
                </a:moveTo>
                <a:lnTo>
                  <a:pt x="64" y="130"/>
                </a:lnTo>
                <a:lnTo>
                  <a:pt x="64" y="124"/>
                </a:lnTo>
                <a:lnTo>
                  <a:pt x="64" y="118"/>
                </a:lnTo>
                <a:lnTo>
                  <a:pt x="68" y="108"/>
                </a:lnTo>
                <a:lnTo>
                  <a:pt x="74" y="100"/>
                </a:lnTo>
                <a:lnTo>
                  <a:pt x="82" y="94"/>
                </a:lnTo>
                <a:lnTo>
                  <a:pt x="78" y="96"/>
                </a:lnTo>
                <a:lnTo>
                  <a:pt x="72" y="98"/>
                </a:lnTo>
                <a:lnTo>
                  <a:pt x="68" y="102"/>
                </a:lnTo>
                <a:lnTo>
                  <a:pt x="64" y="106"/>
                </a:lnTo>
                <a:lnTo>
                  <a:pt x="62" y="112"/>
                </a:lnTo>
                <a:lnTo>
                  <a:pt x="60" y="118"/>
                </a:lnTo>
                <a:lnTo>
                  <a:pt x="62" y="124"/>
                </a:lnTo>
                <a:lnTo>
                  <a:pt x="64" y="130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38" y="152"/>
                </a:lnTo>
                <a:lnTo>
                  <a:pt x="36" y="146"/>
                </a:lnTo>
                <a:lnTo>
                  <a:pt x="38" y="136"/>
                </a:lnTo>
                <a:lnTo>
                  <a:pt x="42" y="128"/>
                </a:lnTo>
                <a:lnTo>
                  <a:pt x="50" y="120"/>
                </a:lnTo>
                <a:lnTo>
                  <a:pt x="44" y="124"/>
                </a:lnTo>
                <a:lnTo>
                  <a:pt x="40" y="128"/>
                </a:lnTo>
                <a:lnTo>
                  <a:pt x="36" y="132"/>
                </a:lnTo>
                <a:lnTo>
                  <a:pt x="34" y="136"/>
                </a:lnTo>
                <a:lnTo>
                  <a:pt x="32" y="142"/>
                </a:lnTo>
                <a:lnTo>
                  <a:pt x="32" y="148"/>
                </a:lnTo>
                <a:lnTo>
                  <a:pt x="36" y="154"/>
                </a:lnTo>
                <a:lnTo>
                  <a:pt x="40" y="160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4" y="162"/>
                </a:lnTo>
                <a:lnTo>
                  <a:pt x="30" y="158"/>
                </a:lnTo>
                <a:lnTo>
                  <a:pt x="26" y="150"/>
                </a:lnTo>
                <a:lnTo>
                  <a:pt x="26" y="142"/>
                </a:lnTo>
                <a:lnTo>
                  <a:pt x="28" y="132"/>
                </a:lnTo>
                <a:lnTo>
                  <a:pt x="34" y="124"/>
                </a:lnTo>
                <a:lnTo>
                  <a:pt x="42" y="118"/>
                </a:lnTo>
                <a:lnTo>
                  <a:pt x="54" y="116"/>
                </a:lnTo>
                <a:lnTo>
                  <a:pt x="58" y="104"/>
                </a:lnTo>
                <a:lnTo>
                  <a:pt x="68" y="94"/>
                </a:lnTo>
                <a:lnTo>
                  <a:pt x="78" y="88"/>
                </a:lnTo>
                <a:lnTo>
                  <a:pt x="92" y="86"/>
                </a:lnTo>
                <a:lnTo>
                  <a:pt x="100" y="88"/>
                </a:lnTo>
                <a:lnTo>
                  <a:pt x="108" y="90"/>
                </a:lnTo>
                <a:lnTo>
                  <a:pt x="114" y="94"/>
                </a:lnTo>
                <a:lnTo>
                  <a:pt x="120" y="98"/>
                </a:lnTo>
                <a:lnTo>
                  <a:pt x="126" y="104"/>
                </a:lnTo>
                <a:lnTo>
                  <a:pt x="128" y="112"/>
                </a:lnTo>
                <a:lnTo>
                  <a:pt x="132" y="118"/>
                </a:lnTo>
                <a:lnTo>
                  <a:pt x="132" y="128"/>
                </a:lnTo>
                <a:lnTo>
                  <a:pt x="132" y="130"/>
                </a:lnTo>
                <a:lnTo>
                  <a:pt x="128" y="130"/>
                </a:lnTo>
                <a:lnTo>
                  <a:pt x="122" y="130"/>
                </a:lnTo>
                <a:lnTo>
                  <a:pt x="118" y="132"/>
                </a:lnTo>
                <a:lnTo>
                  <a:pt x="114" y="134"/>
                </a:lnTo>
                <a:lnTo>
                  <a:pt x="124" y="132"/>
                </a:lnTo>
                <a:lnTo>
                  <a:pt x="130" y="134"/>
                </a:lnTo>
                <a:lnTo>
                  <a:pt x="136" y="138"/>
                </a:lnTo>
                <a:lnTo>
                  <a:pt x="140" y="142"/>
                </a:lnTo>
                <a:lnTo>
                  <a:pt x="142" y="148"/>
                </a:lnTo>
                <a:lnTo>
                  <a:pt x="142" y="154"/>
                </a:lnTo>
                <a:lnTo>
                  <a:pt x="140" y="162"/>
                </a:lnTo>
                <a:lnTo>
                  <a:pt x="136" y="168"/>
                </a:lnTo>
                <a:lnTo>
                  <a:pt x="40" y="168"/>
                </a:lnTo>
                <a:close/>
                <a:moveTo>
                  <a:pt x="8" y="140"/>
                </a:moveTo>
                <a:lnTo>
                  <a:pt x="8" y="140"/>
                </a:lnTo>
                <a:lnTo>
                  <a:pt x="2" y="134"/>
                </a:lnTo>
                <a:lnTo>
                  <a:pt x="0" y="130"/>
                </a:lnTo>
                <a:lnTo>
                  <a:pt x="0" y="126"/>
                </a:lnTo>
                <a:lnTo>
                  <a:pt x="2" y="118"/>
                </a:lnTo>
                <a:lnTo>
                  <a:pt x="6" y="114"/>
                </a:lnTo>
                <a:lnTo>
                  <a:pt x="10" y="110"/>
                </a:lnTo>
                <a:lnTo>
                  <a:pt x="16" y="108"/>
                </a:lnTo>
                <a:lnTo>
                  <a:pt x="20" y="102"/>
                </a:lnTo>
                <a:lnTo>
                  <a:pt x="26" y="96"/>
                </a:lnTo>
                <a:lnTo>
                  <a:pt x="32" y="92"/>
                </a:lnTo>
                <a:lnTo>
                  <a:pt x="40" y="92"/>
                </a:lnTo>
                <a:lnTo>
                  <a:pt x="48" y="92"/>
                </a:lnTo>
                <a:lnTo>
                  <a:pt x="56" y="96"/>
                </a:lnTo>
                <a:lnTo>
                  <a:pt x="48" y="110"/>
                </a:lnTo>
                <a:lnTo>
                  <a:pt x="38" y="112"/>
                </a:lnTo>
                <a:lnTo>
                  <a:pt x="28" y="120"/>
                </a:lnTo>
                <a:lnTo>
                  <a:pt x="22" y="130"/>
                </a:lnTo>
                <a:lnTo>
                  <a:pt x="20" y="140"/>
                </a:lnTo>
                <a:lnTo>
                  <a:pt x="8" y="140"/>
                </a:lnTo>
                <a:close/>
                <a:moveTo>
                  <a:pt x="46" y="14"/>
                </a:moveTo>
                <a:lnTo>
                  <a:pt x="54" y="22"/>
                </a:lnTo>
                <a:lnTo>
                  <a:pt x="66" y="28"/>
                </a:lnTo>
                <a:lnTo>
                  <a:pt x="58" y="36"/>
                </a:lnTo>
                <a:lnTo>
                  <a:pt x="58" y="50"/>
                </a:lnTo>
                <a:lnTo>
                  <a:pt x="48" y="46"/>
                </a:lnTo>
                <a:lnTo>
                  <a:pt x="34" y="50"/>
                </a:lnTo>
                <a:lnTo>
                  <a:pt x="36" y="38"/>
                </a:lnTo>
                <a:lnTo>
                  <a:pt x="28" y="28"/>
                </a:lnTo>
                <a:lnTo>
                  <a:pt x="38" y="24"/>
                </a:lnTo>
                <a:lnTo>
                  <a:pt x="46" y="14"/>
                </a:lnTo>
                <a:close/>
                <a:moveTo>
                  <a:pt x="20" y="46"/>
                </a:moveTo>
                <a:lnTo>
                  <a:pt x="14" y="52"/>
                </a:lnTo>
                <a:lnTo>
                  <a:pt x="8" y="54"/>
                </a:lnTo>
                <a:lnTo>
                  <a:pt x="12" y="60"/>
                </a:lnTo>
                <a:lnTo>
                  <a:pt x="12" y="66"/>
                </a:lnTo>
                <a:lnTo>
                  <a:pt x="20" y="64"/>
                </a:lnTo>
                <a:lnTo>
                  <a:pt x="26" y="66"/>
                </a:lnTo>
                <a:lnTo>
                  <a:pt x="26" y="60"/>
                </a:lnTo>
                <a:lnTo>
                  <a:pt x="30" y="54"/>
                </a:lnTo>
                <a:lnTo>
                  <a:pt x="24" y="52"/>
                </a:lnTo>
                <a:lnTo>
                  <a:pt x="20" y="46"/>
                </a:lnTo>
                <a:close/>
                <a:moveTo>
                  <a:pt x="90" y="20"/>
                </a:moveTo>
                <a:lnTo>
                  <a:pt x="94" y="26"/>
                </a:lnTo>
                <a:lnTo>
                  <a:pt x="100" y="28"/>
                </a:lnTo>
                <a:lnTo>
                  <a:pt x="96" y="34"/>
                </a:lnTo>
                <a:lnTo>
                  <a:pt x="96" y="42"/>
                </a:lnTo>
                <a:lnTo>
                  <a:pt x="90" y="38"/>
                </a:lnTo>
                <a:lnTo>
                  <a:pt x="82" y="42"/>
                </a:lnTo>
                <a:lnTo>
                  <a:pt x="82" y="34"/>
                </a:lnTo>
                <a:lnTo>
                  <a:pt x="78" y="28"/>
                </a:lnTo>
                <a:lnTo>
                  <a:pt x="84" y="26"/>
                </a:lnTo>
                <a:lnTo>
                  <a:pt x="90" y="20"/>
                </a:lnTo>
                <a:close/>
                <a:moveTo>
                  <a:pt x="124" y="0"/>
                </a:moveTo>
                <a:lnTo>
                  <a:pt x="124" y="0"/>
                </a:lnTo>
                <a:lnTo>
                  <a:pt x="132" y="2"/>
                </a:lnTo>
                <a:lnTo>
                  <a:pt x="140" y="6"/>
                </a:lnTo>
                <a:lnTo>
                  <a:pt x="146" y="12"/>
                </a:lnTo>
                <a:lnTo>
                  <a:pt x="152" y="18"/>
                </a:lnTo>
                <a:lnTo>
                  <a:pt x="156" y="24"/>
                </a:lnTo>
                <a:lnTo>
                  <a:pt x="160" y="32"/>
                </a:lnTo>
                <a:lnTo>
                  <a:pt x="162" y="40"/>
                </a:lnTo>
                <a:lnTo>
                  <a:pt x="164" y="48"/>
                </a:lnTo>
                <a:lnTo>
                  <a:pt x="162" y="58"/>
                </a:lnTo>
                <a:lnTo>
                  <a:pt x="160" y="66"/>
                </a:lnTo>
                <a:lnTo>
                  <a:pt x="158" y="72"/>
                </a:lnTo>
                <a:lnTo>
                  <a:pt x="152" y="80"/>
                </a:lnTo>
                <a:lnTo>
                  <a:pt x="148" y="86"/>
                </a:lnTo>
                <a:lnTo>
                  <a:pt x="142" y="90"/>
                </a:lnTo>
                <a:lnTo>
                  <a:pt x="134" y="94"/>
                </a:lnTo>
                <a:lnTo>
                  <a:pt x="126" y="98"/>
                </a:lnTo>
                <a:lnTo>
                  <a:pt x="120" y="90"/>
                </a:lnTo>
                <a:lnTo>
                  <a:pt x="112" y="86"/>
                </a:lnTo>
                <a:lnTo>
                  <a:pt x="102" y="82"/>
                </a:lnTo>
                <a:lnTo>
                  <a:pt x="92" y="82"/>
                </a:lnTo>
                <a:lnTo>
                  <a:pt x="84" y="82"/>
                </a:lnTo>
                <a:lnTo>
                  <a:pt x="78" y="84"/>
                </a:lnTo>
                <a:lnTo>
                  <a:pt x="72" y="76"/>
                </a:lnTo>
                <a:lnTo>
                  <a:pt x="66" y="68"/>
                </a:lnTo>
                <a:lnTo>
                  <a:pt x="64" y="58"/>
                </a:lnTo>
                <a:lnTo>
                  <a:pt x="64" y="48"/>
                </a:lnTo>
                <a:lnTo>
                  <a:pt x="64" y="44"/>
                </a:lnTo>
                <a:lnTo>
                  <a:pt x="70" y="54"/>
                </a:lnTo>
                <a:lnTo>
                  <a:pt x="78" y="62"/>
                </a:lnTo>
                <a:lnTo>
                  <a:pt x="88" y="66"/>
                </a:lnTo>
                <a:lnTo>
                  <a:pt x="100" y="68"/>
                </a:lnTo>
                <a:lnTo>
                  <a:pt x="108" y="68"/>
                </a:lnTo>
                <a:lnTo>
                  <a:pt x="114" y="66"/>
                </a:lnTo>
                <a:lnTo>
                  <a:pt x="122" y="62"/>
                </a:lnTo>
                <a:lnTo>
                  <a:pt x="128" y="56"/>
                </a:lnTo>
                <a:lnTo>
                  <a:pt x="132" y="52"/>
                </a:lnTo>
                <a:lnTo>
                  <a:pt x="136" y="44"/>
                </a:lnTo>
                <a:lnTo>
                  <a:pt x="138" y="38"/>
                </a:lnTo>
                <a:lnTo>
                  <a:pt x="138" y="30"/>
                </a:lnTo>
                <a:lnTo>
                  <a:pt x="138" y="20"/>
                </a:lnTo>
                <a:lnTo>
                  <a:pt x="134" y="14"/>
                </a:lnTo>
                <a:lnTo>
                  <a:pt x="130" y="6"/>
                </a:lnTo>
                <a:lnTo>
                  <a:pt x="1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1" name="Freeform 94"/>
          <p:cNvSpPr>
            <a:spLocks noEditPoints="1"/>
          </p:cNvSpPr>
          <p:nvPr/>
        </p:nvSpPr>
        <p:spPr bwMode="auto">
          <a:xfrm>
            <a:off x="6967538" y="5310188"/>
            <a:ext cx="546100" cy="420687"/>
          </a:xfrm>
          <a:custGeom>
            <a:avLst/>
            <a:gdLst>
              <a:gd name="T0" fmla="*/ 2147483647 w 200"/>
              <a:gd name="T1" fmla="*/ 2147483647 h 140"/>
              <a:gd name="T2" fmla="*/ 2147483647 w 200"/>
              <a:gd name="T3" fmla="*/ 2147483647 h 140"/>
              <a:gd name="T4" fmla="*/ 2147483647 w 200"/>
              <a:gd name="T5" fmla="*/ 2147483647 h 140"/>
              <a:gd name="T6" fmla="*/ 2147483647 w 200"/>
              <a:gd name="T7" fmla="*/ 2147483647 h 140"/>
              <a:gd name="T8" fmla="*/ 2147483647 w 200"/>
              <a:gd name="T9" fmla="*/ 2147483647 h 140"/>
              <a:gd name="T10" fmla="*/ 2147483647 w 200"/>
              <a:gd name="T11" fmla="*/ 2147483647 h 140"/>
              <a:gd name="T12" fmla="*/ 2147483647 w 200"/>
              <a:gd name="T13" fmla="*/ 2147483647 h 140"/>
              <a:gd name="T14" fmla="*/ 2147483647 w 200"/>
              <a:gd name="T15" fmla="*/ 2147483647 h 140"/>
              <a:gd name="T16" fmla="*/ 2147483647 w 200"/>
              <a:gd name="T17" fmla="*/ 2147483647 h 140"/>
              <a:gd name="T18" fmla="*/ 2147483647 w 200"/>
              <a:gd name="T19" fmla="*/ 2147483647 h 140"/>
              <a:gd name="T20" fmla="*/ 2147483647 w 200"/>
              <a:gd name="T21" fmla="*/ 2147483647 h 140"/>
              <a:gd name="T22" fmla="*/ 2147483647 w 200"/>
              <a:gd name="T23" fmla="*/ 2147483647 h 140"/>
              <a:gd name="T24" fmla="*/ 2147483647 w 200"/>
              <a:gd name="T25" fmla="*/ 2147483647 h 140"/>
              <a:gd name="T26" fmla="*/ 2147483647 w 200"/>
              <a:gd name="T27" fmla="*/ 2147483647 h 140"/>
              <a:gd name="T28" fmla="*/ 2147483647 w 200"/>
              <a:gd name="T29" fmla="*/ 2147483647 h 140"/>
              <a:gd name="T30" fmla="*/ 2147483647 w 200"/>
              <a:gd name="T31" fmla="*/ 2147483647 h 140"/>
              <a:gd name="T32" fmla="*/ 2147483647 w 200"/>
              <a:gd name="T33" fmla="*/ 2147483647 h 140"/>
              <a:gd name="T34" fmla="*/ 2147483647 w 200"/>
              <a:gd name="T35" fmla="*/ 2147483647 h 140"/>
              <a:gd name="T36" fmla="*/ 2147483647 w 200"/>
              <a:gd name="T37" fmla="*/ 2147483647 h 140"/>
              <a:gd name="T38" fmla="*/ 2147483647 w 200"/>
              <a:gd name="T39" fmla="*/ 2147483647 h 140"/>
              <a:gd name="T40" fmla="*/ 2147483647 w 200"/>
              <a:gd name="T41" fmla="*/ 2147483647 h 140"/>
              <a:gd name="T42" fmla="*/ 2147483647 w 200"/>
              <a:gd name="T43" fmla="*/ 2147483647 h 140"/>
              <a:gd name="T44" fmla="*/ 2147483647 w 200"/>
              <a:gd name="T45" fmla="*/ 2147483647 h 140"/>
              <a:gd name="T46" fmla="*/ 2147483647 w 200"/>
              <a:gd name="T47" fmla="*/ 2147483647 h 140"/>
              <a:gd name="T48" fmla="*/ 2147483647 w 200"/>
              <a:gd name="T49" fmla="*/ 2147483647 h 140"/>
              <a:gd name="T50" fmla="*/ 2147483647 w 200"/>
              <a:gd name="T51" fmla="*/ 2147483647 h 140"/>
              <a:gd name="T52" fmla="*/ 2147483647 w 200"/>
              <a:gd name="T53" fmla="*/ 2147483647 h 140"/>
              <a:gd name="T54" fmla="*/ 2147483647 w 200"/>
              <a:gd name="T55" fmla="*/ 2147483647 h 140"/>
              <a:gd name="T56" fmla="*/ 2147483647 w 200"/>
              <a:gd name="T57" fmla="*/ 2147483647 h 140"/>
              <a:gd name="T58" fmla="*/ 2147483647 w 200"/>
              <a:gd name="T59" fmla="*/ 2147483647 h 140"/>
              <a:gd name="T60" fmla="*/ 2147483647 w 200"/>
              <a:gd name="T61" fmla="*/ 2147483647 h 140"/>
              <a:gd name="T62" fmla="*/ 2147483647 w 200"/>
              <a:gd name="T63" fmla="*/ 2147483647 h 140"/>
              <a:gd name="T64" fmla="*/ 2147483647 w 200"/>
              <a:gd name="T65" fmla="*/ 2147483647 h 140"/>
              <a:gd name="T66" fmla="*/ 2147483647 w 200"/>
              <a:gd name="T67" fmla="*/ 2147483647 h 140"/>
              <a:gd name="T68" fmla="*/ 2147483647 w 200"/>
              <a:gd name="T69" fmla="*/ 2147483647 h 140"/>
              <a:gd name="T70" fmla="*/ 2147483647 w 200"/>
              <a:gd name="T71" fmla="*/ 2147483647 h 140"/>
              <a:gd name="T72" fmla="*/ 2147483647 w 200"/>
              <a:gd name="T73" fmla="*/ 2147483647 h 140"/>
              <a:gd name="T74" fmla="*/ 2147483647 w 200"/>
              <a:gd name="T75" fmla="*/ 2147483647 h 140"/>
              <a:gd name="T76" fmla="*/ 2147483647 w 200"/>
              <a:gd name="T77" fmla="*/ 2147483647 h 140"/>
              <a:gd name="T78" fmla="*/ 2147483647 w 200"/>
              <a:gd name="T79" fmla="*/ 2147483647 h 140"/>
              <a:gd name="T80" fmla="*/ 2147483647 w 200"/>
              <a:gd name="T81" fmla="*/ 2147483647 h 140"/>
              <a:gd name="T82" fmla="*/ 2147483647 w 200"/>
              <a:gd name="T83" fmla="*/ 2147483647 h 140"/>
              <a:gd name="T84" fmla="*/ 2147483647 w 200"/>
              <a:gd name="T85" fmla="*/ 2147483647 h 140"/>
              <a:gd name="T86" fmla="*/ 2147483647 w 200"/>
              <a:gd name="T87" fmla="*/ 2147483647 h 140"/>
              <a:gd name="T88" fmla="*/ 2147483647 w 200"/>
              <a:gd name="T89" fmla="*/ 2147483647 h 140"/>
              <a:gd name="T90" fmla="*/ 2147483647 w 200"/>
              <a:gd name="T91" fmla="*/ 2147483647 h 140"/>
              <a:gd name="T92" fmla="*/ 2147483647 w 200"/>
              <a:gd name="T93" fmla="*/ 2147483647 h 140"/>
              <a:gd name="T94" fmla="*/ 2147483647 w 200"/>
              <a:gd name="T95" fmla="*/ 2147483647 h 140"/>
              <a:gd name="T96" fmla="*/ 2147483647 w 200"/>
              <a:gd name="T97" fmla="*/ 2147483647 h 140"/>
              <a:gd name="T98" fmla="*/ 2147483647 w 200"/>
              <a:gd name="T99" fmla="*/ 2147483647 h 140"/>
              <a:gd name="T100" fmla="*/ 2147483647 w 200"/>
              <a:gd name="T101" fmla="*/ 2147483647 h 140"/>
              <a:gd name="T102" fmla="*/ 2147483647 w 200"/>
              <a:gd name="T103" fmla="*/ 2147483647 h 140"/>
              <a:gd name="T104" fmla="*/ 2147483647 w 200"/>
              <a:gd name="T105" fmla="*/ 2147483647 h 140"/>
              <a:gd name="T106" fmla="*/ 2147483647 w 200"/>
              <a:gd name="T107" fmla="*/ 2147483647 h 140"/>
              <a:gd name="T108" fmla="*/ 2147483647 w 200"/>
              <a:gd name="T109" fmla="*/ 2147483647 h 140"/>
              <a:gd name="T110" fmla="*/ 2147483647 w 200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0" h="140">
                <a:moveTo>
                  <a:pt x="60" y="138"/>
                </a:moveTo>
                <a:lnTo>
                  <a:pt x="60" y="138"/>
                </a:lnTo>
                <a:lnTo>
                  <a:pt x="52" y="132"/>
                </a:lnTo>
                <a:lnTo>
                  <a:pt x="44" y="124"/>
                </a:lnTo>
                <a:lnTo>
                  <a:pt x="40" y="114"/>
                </a:lnTo>
                <a:lnTo>
                  <a:pt x="38" y="102"/>
                </a:lnTo>
                <a:lnTo>
                  <a:pt x="40" y="94"/>
                </a:lnTo>
                <a:lnTo>
                  <a:pt x="42" y="86"/>
                </a:lnTo>
                <a:lnTo>
                  <a:pt x="46" y="78"/>
                </a:lnTo>
                <a:lnTo>
                  <a:pt x="50" y="72"/>
                </a:lnTo>
                <a:lnTo>
                  <a:pt x="60" y="66"/>
                </a:lnTo>
                <a:lnTo>
                  <a:pt x="70" y="62"/>
                </a:lnTo>
                <a:lnTo>
                  <a:pt x="72" y="62"/>
                </a:lnTo>
                <a:lnTo>
                  <a:pt x="76" y="60"/>
                </a:lnTo>
                <a:lnTo>
                  <a:pt x="84" y="46"/>
                </a:lnTo>
                <a:lnTo>
                  <a:pt x="96" y="36"/>
                </a:lnTo>
                <a:lnTo>
                  <a:pt x="102" y="30"/>
                </a:lnTo>
                <a:lnTo>
                  <a:pt x="112" y="26"/>
                </a:lnTo>
                <a:lnTo>
                  <a:pt x="120" y="24"/>
                </a:lnTo>
                <a:lnTo>
                  <a:pt x="130" y="24"/>
                </a:lnTo>
                <a:lnTo>
                  <a:pt x="142" y="24"/>
                </a:lnTo>
                <a:lnTo>
                  <a:pt x="152" y="28"/>
                </a:lnTo>
                <a:lnTo>
                  <a:pt x="162" y="34"/>
                </a:lnTo>
                <a:lnTo>
                  <a:pt x="170" y="40"/>
                </a:lnTo>
                <a:lnTo>
                  <a:pt x="178" y="50"/>
                </a:lnTo>
                <a:lnTo>
                  <a:pt x="182" y="58"/>
                </a:lnTo>
                <a:lnTo>
                  <a:pt x="186" y="70"/>
                </a:lnTo>
                <a:lnTo>
                  <a:pt x="188" y="82"/>
                </a:lnTo>
                <a:lnTo>
                  <a:pt x="188" y="84"/>
                </a:lnTo>
                <a:lnTo>
                  <a:pt x="188" y="86"/>
                </a:lnTo>
                <a:lnTo>
                  <a:pt x="188" y="88"/>
                </a:lnTo>
                <a:lnTo>
                  <a:pt x="192" y="92"/>
                </a:lnTo>
                <a:lnTo>
                  <a:pt x="196" y="96"/>
                </a:lnTo>
                <a:lnTo>
                  <a:pt x="200" y="104"/>
                </a:lnTo>
                <a:lnTo>
                  <a:pt x="200" y="114"/>
                </a:lnTo>
                <a:lnTo>
                  <a:pt x="198" y="126"/>
                </a:lnTo>
                <a:lnTo>
                  <a:pt x="190" y="138"/>
                </a:lnTo>
                <a:lnTo>
                  <a:pt x="186" y="140"/>
                </a:lnTo>
                <a:lnTo>
                  <a:pt x="64" y="140"/>
                </a:lnTo>
                <a:lnTo>
                  <a:pt x="60" y="138"/>
                </a:lnTo>
                <a:close/>
                <a:moveTo>
                  <a:pt x="22" y="24"/>
                </a:moveTo>
                <a:lnTo>
                  <a:pt x="22" y="24"/>
                </a:lnTo>
                <a:lnTo>
                  <a:pt x="14" y="26"/>
                </a:lnTo>
                <a:lnTo>
                  <a:pt x="8" y="30"/>
                </a:lnTo>
                <a:lnTo>
                  <a:pt x="2" y="40"/>
                </a:lnTo>
                <a:lnTo>
                  <a:pt x="0" y="50"/>
                </a:lnTo>
                <a:lnTo>
                  <a:pt x="2" y="58"/>
                </a:lnTo>
                <a:lnTo>
                  <a:pt x="4" y="64"/>
                </a:lnTo>
                <a:lnTo>
                  <a:pt x="8" y="70"/>
                </a:lnTo>
                <a:lnTo>
                  <a:pt x="14" y="74"/>
                </a:lnTo>
                <a:lnTo>
                  <a:pt x="18" y="74"/>
                </a:lnTo>
                <a:lnTo>
                  <a:pt x="38" y="74"/>
                </a:lnTo>
                <a:lnTo>
                  <a:pt x="44" y="66"/>
                </a:lnTo>
                <a:lnTo>
                  <a:pt x="48" y="62"/>
                </a:lnTo>
                <a:lnTo>
                  <a:pt x="20" y="62"/>
                </a:lnTo>
                <a:lnTo>
                  <a:pt x="14" y="58"/>
                </a:lnTo>
                <a:lnTo>
                  <a:pt x="12" y="50"/>
                </a:lnTo>
                <a:lnTo>
                  <a:pt x="14" y="44"/>
                </a:lnTo>
                <a:lnTo>
                  <a:pt x="18" y="40"/>
                </a:lnTo>
                <a:lnTo>
                  <a:pt x="24" y="36"/>
                </a:lnTo>
                <a:lnTo>
                  <a:pt x="36" y="36"/>
                </a:lnTo>
                <a:lnTo>
                  <a:pt x="42" y="40"/>
                </a:lnTo>
                <a:lnTo>
                  <a:pt x="46" y="46"/>
                </a:lnTo>
                <a:lnTo>
                  <a:pt x="48" y="48"/>
                </a:lnTo>
                <a:lnTo>
                  <a:pt x="52" y="50"/>
                </a:lnTo>
                <a:lnTo>
                  <a:pt x="56" y="48"/>
                </a:lnTo>
                <a:lnTo>
                  <a:pt x="56" y="44"/>
                </a:lnTo>
                <a:lnTo>
                  <a:pt x="54" y="38"/>
                </a:lnTo>
                <a:lnTo>
                  <a:pt x="50" y="32"/>
                </a:lnTo>
                <a:lnTo>
                  <a:pt x="46" y="28"/>
                </a:lnTo>
                <a:lnTo>
                  <a:pt x="38" y="24"/>
                </a:lnTo>
                <a:lnTo>
                  <a:pt x="36" y="24"/>
                </a:lnTo>
                <a:lnTo>
                  <a:pt x="42" y="18"/>
                </a:lnTo>
                <a:lnTo>
                  <a:pt x="50" y="14"/>
                </a:lnTo>
                <a:lnTo>
                  <a:pt x="58" y="12"/>
                </a:lnTo>
                <a:lnTo>
                  <a:pt x="68" y="14"/>
                </a:lnTo>
                <a:lnTo>
                  <a:pt x="76" y="20"/>
                </a:lnTo>
                <a:lnTo>
                  <a:pt x="80" y="26"/>
                </a:lnTo>
                <a:lnTo>
                  <a:pt x="82" y="34"/>
                </a:lnTo>
                <a:lnTo>
                  <a:pt x="86" y="30"/>
                </a:lnTo>
                <a:lnTo>
                  <a:pt x="92" y="26"/>
                </a:lnTo>
                <a:lnTo>
                  <a:pt x="88" y="18"/>
                </a:lnTo>
                <a:lnTo>
                  <a:pt x="84" y="12"/>
                </a:lnTo>
                <a:lnTo>
                  <a:pt x="78" y="8"/>
                </a:lnTo>
                <a:lnTo>
                  <a:pt x="72" y="4"/>
                </a:lnTo>
                <a:lnTo>
                  <a:pt x="64" y="2"/>
                </a:lnTo>
                <a:lnTo>
                  <a:pt x="58" y="0"/>
                </a:lnTo>
                <a:lnTo>
                  <a:pt x="46" y="2"/>
                </a:lnTo>
                <a:lnTo>
                  <a:pt x="36" y="8"/>
                </a:lnTo>
                <a:lnTo>
                  <a:pt x="28" y="14"/>
                </a:lnTo>
                <a:lnTo>
                  <a:pt x="24" y="24"/>
                </a:lnTo>
                <a:lnTo>
                  <a:pt x="22" y="24"/>
                </a:lnTo>
                <a:close/>
                <a:moveTo>
                  <a:pt x="88" y="60"/>
                </a:moveTo>
                <a:lnTo>
                  <a:pt x="88" y="60"/>
                </a:lnTo>
                <a:lnTo>
                  <a:pt x="96" y="62"/>
                </a:lnTo>
                <a:lnTo>
                  <a:pt x="108" y="66"/>
                </a:lnTo>
                <a:lnTo>
                  <a:pt x="116" y="74"/>
                </a:lnTo>
                <a:lnTo>
                  <a:pt x="122" y="82"/>
                </a:lnTo>
                <a:lnTo>
                  <a:pt x="124" y="92"/>
                </a:lnTo>
                <a:lnTo>
                  <a:pt x="126" y="102"/>
                </a:lnTo>
                <a:lnTo>
                  <a:pt x="124" y="112"/>
                </a:lnTo>
                <a:lnTo>
                  <a:pt x="120" y="116"/>
                </a:lnTo>
                <a:lnTo>
                  <a:pt x="116" y="116"/>
                </a:lnTo>
                <a:lnTo>
                  <a:pt x="112" y="114"/>
                </a:lnTo>
                <a:lnTo>
                  <a:pt x="112" y="110"/>
                </a:lnTo>
                <a:lnTo>
                  <a:pt x="114" y="102"/>
                </a:lnTo>
                <a:lnTo>
                  <a:pt x="112" y="94"/>
                </a:lnTo>
                <a:lnTo>
                  <a:pt x="110" y="88"/>
                </a:lnTo>
                <a:lnTo>
                  <a:pt x="108" y="82"/>
                </a:lnTo>
                <a:lnTo>
                  <a:pt x="102" y="76"/>
                </a:lnTo>
                <a:lnTo>
                  <a:pt x="94" y="74"/>
                </a:lnTo>
                <a:lnTo>
                  <a:pt x="84" y="72"/>
                </a:lnTo>
                <a:lnTo>
                  <a:pt x="74" y="74"/>
                </a:lnTo>
                <a:lnTo>
                  <a:pt x="66" y="76"/>
                </a:lnTo>
                <a:lnTo>
                  <a:pt x="60" y="82"/>
                </a:lnTo>
                <a:lnTo>
                  <a:pt x="54" y="90"/>
                </a:lnTo>
                <a:lnTo>
                  <a:pt x="52" y="96"/>
                </a:lnTo>
                <a:lnTo>
                  <a:pt x="50" y="102"/>
                </a:lnTo>
                <a:lnTo>
                  <a:pt x="52" y="110"/>
                </a:lnTo>
                <a:lnTo>
                  <a:pt x="54" y="118"/>
                </a:lnTo>
                <a:lnTo>
                  <a:pt x="60" y="122"/>
                </a:lnTo>
                <a:lnTo>
                  <a:pt x="64" y="128"/>
                </a:lnTo>
                <a:lnTo>
                  <a:pt x="184" y="128"/>
                </a:lnTo>
                <a:lnTo>
                  <a:pt x="188" y="120"/>
                </a:lnTo>
                <a:lnTo>
                  <a:pt x="188" y="114"/>
                </a:lnTo>
                <a:lnTo>
                  <a:pt x="188" y="108"/>
                </a:lnTo>
                <a:lnTo>
                  <a:pt x="186" y="102"/>
                </a:lnTo>
                <a:lnTo>
                  <a:pt x="184" y="98"/>
                </a:lnTo>
                <a:lnTo>
                  <a:pt x="178" y="96"/>
                </a:lnTo>
                <a:lnTo>
                  <a:pt x="170" y="94"/>
                </a:lnTo>
                <a:lnTo>
                  <a:pt x="160" y="96"/>
                </a:lnTo>
                <a:lnTo>
                  <a:pt x="156" y="96"/>
                </a:lnTo>
                <a:lnTo>
                  <a:pt x="154" y="94"/>
                </a:lnTo>
                <a:lnTo>
                  <a:pt x="152" y="90"/>
                </a:lnTo>
                <a:lnTo>
                  <a:pt x="154" y="86"/>
                </a:lnTo>
                <a:lnTo>
                  <a:pt x="162" y="82"/>
                </a:lnTo>
                <a:lnTo>
                  <a:pt x="168" y="78"/>
                </a:lnTo>
                <a:lnTo>
                  <a:pt x="176" y="78"/>
                </a:lnTo>
                <a:lnTo>
                  <a:pt x="174" y="70"/>
                </a:lnTo>
                <a:lnTo>
                  <a:pt x="172" y="62"/>
                </a:lnTo>
                <a:lnTo>
                  <a:pt x="168" y="56"/>
                </a:lnTo>
                <a:lnTo>
                  <a:pt x="162" y="48"/>
                </a:lnTo>
                <a:lnTo>
                  <a:pt x="156" y="44"/>
                </a:lnTo>
                <a:lnTo>
                  <a:pt x="148" y="40"/>
                </a:lnTo>
                <a:lnTo>
                  <a:pt x="138" y="36"/>
                </a:lnTo>
                <a:lnTo>
                  <a:pt x="130" y="36"/>
                </a:lnTo>
                <a:lnTo>
                  <a:pt x="122" y="36"/>
                </a:lnTo>
                <a:lnTo>
                  <a:pt x="116" y="38"/>
                </a:lnTo>
                <a:lnTo>
                  <a:pt x="102" y="44"/>
                </a:lnTo>
                <a:lnTo>
                  <a:pt x="94" y="52"/>
                </a:lnTo>
                <a:lnTo>
                  <a:pt x="88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2" name="Freeform 95"/>
          <p:cNvSpPr>
            <a:spLocks noEditPoints="1"/>
          </p:cNvSpPr>
          <p:nvPr/>
        </p:nvSpPr>
        <p:spPr bwMode="auto">
          <a:xfrm>
            <a:off x="4705350" y="5281613"/>
            <a:ext cx="541338" cy="492125"/>
          </a:xfrm>
          <a:custGeom>
            <a:avLst/>
            <a:gdLst>
              <a:gd name="T0" fmla="*/ 2147483647 w 198"/>
              <a:gd name="T1" fmla="*/ 2147483647 h 164"/>
              <a:gd name="T2" fmla="*/ 2147483647 w 198"/>
              <a:gd name="T3" fmla="*/ 2147483647 h 164"/>
              <a:gd name="T4" fmla="*/ 2147483647 w 198"/>
              <a:gd name="T5" fmla="*/ 2147483647 h 164"/>
              <a:gd name="T6" fmla="*/ 0 w 198"/>
              <a:gd name="T7" fmla="*/ 2147483647 h 164"/>
              <a:gd name="T8" fmla="*/ 2147483647 w 198"/>
              <a:gd name="T9" fmla="*/ 2147483647 h 164"/>
              <a:gd name="T10" fmla="*/ 2147483647 w 198"/>
              <a:gd name="T11" fmla="*/ 2147483647 h 164"/>
              <a:gd name="T12" fmla="*/ 2147483647 w 198"/>
              <a:gd name="T13" fmla="*/ 2147483647 h 164"/>
              <a:gd name="T14" fmla="*/ 2147483647 w 198"/>
              <a:gd name="T15" fmla="*/ 2147483647 h 164"/>
              <a:gd name="T16" fmla="*/ 2147483647 w 198"/>
              <a:gd name="T17" fmla="*/ 2147483647 h 164"/>
              <a:gd name="T18" fmla="*/ 2147483647 w 198"/>
              <a:gd name="T19" fmla="*/ 2147483647 h 164"/>
              <a:gd name="T20" fmla="*/ 2147483647 w 198"/>
              <a:gd name="T21" fmla="*/ 2147483647 h 164"/>
              <a:gd name="T22" fmla="*/ 2147483647 w 198"/>
              <a:gd name="T23" fmla="*/ 2147483647 h 164"/>
              <a:gd name="T24" fmla="*/ 2147483647 w 198"/>
              <a:gd name="T25" fmla="*/ 2147483647 h 164"/>
              <a:gd name="T26" fmla="*/ 2147483647 w 198"/>
              <a:gd name="T27" fmla="*/ 2147483647 h 164"/>
              <a:gd name="T28" fmla="*/ 2147483647 w 198"/>
              <a:gd name="T29" fmla="*/ 0 h 164"/>
              <a:gd name="T30" fmla="*/ 2147483647 w 198"/>
              <a:gd name="T31" fmla="*/ 2147483647 h 164"/>
              <a:gd name="T32" fmla="*/ 2147483647 w 198"/>
              <a:gd name="T33" fmla="*/ 2147483647 h 164"/>
              <a:gd name="T34" fmla="*/ 2147483647 w 198"/>
              <a:gd name="T35" fmla="*/ 2147483647 h 164"/>
              <a:gd name="T36" fmla="*/ 2147483647 w 198"/>
              <a:gd name="T37" fmla="*/ 2147483647 h 164"/>
              <a:gd name="T38" fmla="*/ 2147483647 w 198"/>
              <a:gd name="T39" fmla="*/ 2147483647 h 164"/>
              <a:gd name="T40" fmla="*/ 2147483647 w 198"/>
              <a:gd name="T41" fmla="*/ 2147483647 h 164"/>
              <a:gd name="T42" fmla="*/ 2147483647 w 198"/>
              <a:gd name="T43" fmla="*/ 2147483647 h 164"/>
              <a:gd name="T44" fmla="*/ 2147483647 w 198"/>
              <a:gd name="T45" fmla="*/ 2147483647 h 164"/>
              <a:gd name="T46" fmla="*/ 2147483647 w 198"/>
              <a:gd name="T47" fmla="*/ 2147483647 h 164"/>
              <a:gd name="T48" fmla="*/ 2147483647 w 198"/>
              <a:gd name="T49" fmla="*/ 2147483647 h 164"/>
              <a:gd name="T50" fmla="*/ 2147483647 w 198"/>
              <a:gd name="T51" fmla="*/ 2147483647 h 164"/>
              <a:gd name="T52" fmla="*/ 2147483647 w 198"/>
              <a:gd name="T53" fmla="*/ 2147483647 h 164"/>
              <a:gd name="T54" fmla="*/ 2147483647 w 198"/>
              <a:gd name="T55" fmla="*/ 2147483647 h 164"/>
              <a:gd name="T56" fmla="*/ 2147483647 w 198"/>
              <a:gd name="T57" fmla="*/ 2147483647 h 164"/>
              <a:gd name="T58" fmla="*/ 2147483647 w 198"/>
              <a:gd name="T59" fmla="*/ 2147483647 h 164"/>
              <a:gd name="T60" fmla="*/ 2147483647 w 198"/>
              <a:gd name="T61" fmla="*/ 2147483647 h 164"/>
              <a:gd name="T62" fmla="*/ 2147483647 w 198"/>
              <a:gd name="T63" fmla="*/ 2147483647 h 164"/>
              <a:gd name="T64" fmla="*/ 2147483647 w 198"/>
              <a:gd name="T65" fmla="*/ 2147483647 h 164"/>
              <a:gd name="T66" fmla="*/ 2147483647 w 198"/>
              <a:gd name="T67" fmla="*/ 2147483647 h 164"/>
              <a:gd name="T68" fmla="*/ 2147483647 w 198"/>
              <a:gd name="T69" fmla="*/ 2147483647 h 164"/>
              <a:gd name="T70" fmla="*/ 2147483647 w 198"/>
              <a:gd name="T71" fmla="*/ 2147483647 h 164"/>
              <a:gd name="T72" fmla="*/ 2147483647 w 198"/>
              <a:gd name="T73" fmla="*/ 2147483647 h 164"/>
              <a:gd name="T74" fmla="*/ 2147483647 w 198"/>
              <a:gd name="T75" fmla="*/ 2147483647 h 164"/>
              <a:gd name="T76" fmla="*/ 2147483647 w 198"/>
              <a:gd name="T77" fmla="*/ 2147483647 h 164"/>
              <a:gd name="T78" fmla="*/ 2147483647 w 198"/>
              <a:gd name="T79" fmla="*/ 2147483647 h 164"/>
              <a:gd name="T80" fmla="*/ 2147483647 w 198"/>
              <a:gd name="T81" fmla="*/ 2147483647 h 164"/>
              <a:gd name="T82" fmla="*/ 2147483647 w 198"/>
              <a:gd name="T83" fmla="*/ 2147483647 h 164"/>
              <a:gd name="T84" fmla="*/ 2147483647 w 198"/>
              <a:gd name="T85" fmla="*/ 2147483647 h 164"/>
              <a:gd name="T86" fmla="*/ 2147483647 w 198"/>
              <a:gd name="T87" fmla="*/ 2147483647 h 164"/>
              <a:gd name="T88" fmla="*/ 2147483647 w 198"/>
              <a:gd name="T89" fmla="*/ 2147483647 h 164"/>
              <a:gd name="T90" fmla="*/ 2147483647 w 198"/>
              <a:gd name="T91" fmla="*/ 2147483647 h 164"/>
              <a:gd name="T92" fmla="*/ 2147483647 w 198"/>
              <a:gd name="T93" fmla="*/ 2147483647 h 164"/>
              <a:gd name="T94" fmla="*/ 2147483647 w 198"/>
              <a:gd name="T95" fmla="*/ 2147483647 h 164"/>
              <a:gd name="T96" fmla="*/ 2147483647 w 198"/>
              <a:gd name="T97" fmla="*/ 2147483647 h 164"/>
              <a:gd name="T98" fmla="*/ 2147483647 w 198"/>
              <a:gd name="T99" fmla="*/ 2147483647 h 164"/>
              <a:gd name="T100" fmla="*/ 2147483647 w 198"/>
              <a:gd name="T101" fmla="*/ 2147483647 h 164"/>
              <a:gd name="T102" fmla="*/ 2147483647 w 198"/>
              <a:gd name="T103" fmla="*/ 2147483647 h 164"/>
              <a:gd name="T104" fmla="*/ 2147483647 w 198"/>
              <a:gd name="T105" fmla="*/ 2147483647 h 164"/>
              <a:gd name="T106" fmla="*/ 2147483647 w 198"/>
              <a:gd name="T107" fmla="*/ 2147483647 h 164"/>
              <a:gd name="T108" fmla="*/ 2147483647 w 198"/>
              <a:gd name="T109" fmla="*/ 2147483647 h 164"/>
              <a:gd name="T110" fmla="*/ 2147483647 w 198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8" h="164">
                <a:moveTo>
                  <a:pt x="14" y="54"/>
                </a:moveTo>
                <a:lnTo>
                  <a:pt x="184" y="54"/>
                </a:lnTo>
                <a:lnTo>
                  <a:pt x="190" y="54"/>
                </a:lnTo>
                <a:lnTo>
                  <a:pt x="194" y="58"/>
                </a:lnTo>
                <a:lnTo>
                  <a:pt x="198" y="62"/>
                </a:lnTo>
                <a:lnTo>
                  <a:pt x="198" y="66"/>
                </a:lnTo>
                <a:lnTo>
                  <a:pt x="198" y="96"/>
                </a:lnTo>
                <a:lnTo>
                  <a:pt x="198" y="102"/>
                </a:lnTo>
                <a:lnTo>
                  <a:pt x="194" y="106"/>
                </a:lnTo>
                <a:lnTo>
                  <a:pt x="190" y="108"/>
                </a:lnTo>
                <a:lnTo>
                  <a:pt x="184" y="110"/>
                </a:lnTo>
                <a:lnTo>
                  <a:pt x="14" y="110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6"/>
                </a:lnTo>
                <a:lnTo>
                  <a:pt x="0" y="66"/>
                </a:lnTo>
                <a:lnTo>
                  <a:pt x="2" y="62"/>
                </a:lnTo>
                <a:lnTo>
                  <a:pt x="4" y="58"/>
                </a:lnTo>
                <a:lnTo>
                  <a:pt x="8" y="54"/>
                </a:lnTo>
                <a:lnTo>
                  <a:pt x="14" y="54"/>
                </a:lnTo>
                <a:close/>
                <a:moveTo>
                  <a:pt x="44" y="34"/>
                </a:moveTo>
                <a:lnTo>
                  <a:pt x="54" y="34"/>
                </a:lnTo>
                <a:lnTo>
                  <a:pt x="58" y="24"/>
                </a:lnTo>
                <a:lnTo>
                  <a:pt x="64" y="18"/>
                </a:lnTo>
                <a:lnTo>
                  <a:pt x="54" y="24"/>
                </a:lnTo>
                <a:lnTo>
                  <a:pt x="48" y="30"/>
                </a:lnTo>
                <a:lnTo>
                  <a:pt x="44" y="34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8" y="24"/>
                </a:lnTo>
                <a:lnTo>
                  <a:pt x="144" y="34"/>
                </a:lnTo>
                <a:lnTo>
                  <a:pt x="152" y="34"/>
                </a:lnTo>
                <a:lnTo>
                  <a:pt x="150" y="30"/>
                </a:lnTo>
                <a:lnTo>
                  <a:pt x="142" y="24"/>
                </a:lnTo>
                <a:lnTo>
                  <a:pt x="134" y="18"/>
                </a:lnTo>
                <a:close/>
                <a:moveTo>
                  <a:pt x="150" y="132"/>
                </a:moveTo>
                <a:lnTo>
                  <a:pt x="142" y="132"/>
                </a:lnTo>
                <a:lnTo>
                  <a:pt x="138" y="138"/>
                </a:lnTo>
                <a:lnTo>
                  <a:pt x="134" y="146"/>
                </a:lnTo>
                <a:lnTo>
                  <a:pt x="142" y="140"/>
                </a:lnTo>
                <a:lnTo>
                  <a:pt x="150" y="132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58" y="138"/>
                </a:lnTo>
                <a:lnTo>
                  <a:pt x="54" y="132"/>
                </a:lnTo>
                <a:lnTo>
                  <a:pt x="46" y="132"/>
                </a:lnTo>
                <a:lnTo>
                  <a:pt x="48" y="132"/>
                </a:lnTo>
                <a:lnTo>
                  <a:pt x="54" y="140"/>
                </a:lnTo>
                <a:lnTo>
                  <a:pt x="64" y="146"/>
                </a:lnTo>
                <a:close/>
                <a:moveTo>
                  <a:pt x="98" y="0"/>
                </a:moveTo>
                <a:lnTo>
                  <a:pt x="98" y="0"/>
                </a:lnTo>
                <a:lnTo>
                  <a:pt x="114" y="2"/>
                </a:lnTo>
                <a:lnTo>
                  <a:pt x="130" y="6"/>
                </a:lnTo>
                <a:lnTo>
                  <a:pt x="144" y="14"/>
                </a:lnTo>
                <a:lnTo>
                  <a:pt x="156" y="24"/>
                </a:lnTo>
                <a:lnTo>
                  <a:pt x="164" y="32"/>
                </a:lnTo>
                <a:lnTo>
                  <a:pt x="170" y="42"/>
                </a:lnTo>
                <a:lnTo>
                  <a:pt x="28" y="42"/>
                </a:lnTo>
                <a:lnTo>
                  <a:pt x="34" y="32"/>
                </a:lnTo>
                <a:lnTo>
                  <a:pt x="40" y="24"/>
                </a:lnTo>
                <a:lnTo>
                  <a:pt x="52" y="14"/>
                </a:lnTo>
                <a:lnTo>
                  <a:pt x="66" y="6"/>
                </a:lnTo>
                <a:lnTo>
                  <a:pt x="82" y="2"/>
                </a:lnTo>
                <a:lnTo>
                  <a:pt x="98" y="0"/>
                </a:lnTo>
                <a:close/>
                <a:moveTo>
                  <a:pt x="168" y="124"/>
                </a:moveTo>
                <a:lnTo>
                  <a:pt x="168" y="124"/>
                </a:lnTo>
                <a:lnTo>
                  <a:pt x="162" y="132"/>
                </a:lnTo>
                <a:lnTo>
                  <a:pt x="156" y="140"/>
                </a:lnTo>
                <a:lnTo>
                  <a:pt x="144" y="150"/>
                </a:lnTo>
                <a:lnTo>
                  <a:pt x="130" y="156"/>
                </a:lnTo>
                <a:lnTo>
                  <a:pt x="114" y="162"/>
                </a:lnTo>
                <a:lnTo>
                  <a:pt x="98" y="164"/>
                </a:lnTo>
                <a:lnTo>
                  <a:pt x="82" y="162"/>
                </a:lnTo>
                <a:lnTo>
                  <a:pt x="66" y="156"/>
                </a:lnTo>
                <a:lnTo>
                  <a:pt x="52" y="150"/>
                </a:lnTo>
                <a:lnTo>
                  <a:pt x="40" y="140"/>
                </a:lnTo>
                <a:lnTo>
                  <a:pt x="34" y="132"/>
                </a:lnTo>
                <a:lnTo>
                  <a:pt x="28" y="124"/>
                </a:lnTo>
                <a:lnTo>
                  <a:pt x="168" y="124"/>
                </a:lnTo>
                <a:close/>
                <a:moveTo>
                  <a:pt x="64" y="34"/>
                </a:moveTo>
                <a:lnTo>
                  <a:pt x="80" y="34"/>
                </a:lnTo>
                <a:lnTo>
                  <a:pt x="80" y="26"/>
                </a:lnTo>
                <a:lnTo>
                  <a:pt x="86" y="12"/>
                </a:lnTo>
                <a:lnTo>
                  <a:pt x="76" y="20"/>
                </a:lnTo>
                <a:lnTo>
                  <a:pt x="66" y="30"/>
                </a:lnTo>
                <a:lnTo>
                  <a:pt x="64" y="34"/>
                </a:lnTo>
                <a:close/>
                <a:moveTo>
                  <a:pt x="112" y="12"/>
                </a:moveTo>
                <a:lnTo>
                  <a:pt x="112" y="12"/>
                </a:lnTo>
                <a:lnTo>
                  <a:pt x="116" y="26"/>
                </a:lnTo>
                <a:lnTo>
                  <a:pt x="118" y="34"/>
                </a:lnTo>
                <a:lnTo>
                  <a:pt x="132" y="34"/>
                </a:lnTo>
                <a:lnTo>
                  <a:pt x="130" y="30"/>
                </a:lnTo>
                <a:lnTo>
                  <a:pt x="122" y="20"/>
                </a:lnTo>
                <a:lnTo>
                  <a:pt x="112" y="12"/>
                </a:lnTo>
                <a:close/>
                <a:moveTo>
                  <a:pt x="132" y="132"/>
                </a:moveTo>
                <a:lnTo>
                  <a:pt x="118" y="132"/>
                </a:lnTo>
                <a:lnTo>
                  <a:pt x="116" y="138"/>
                </a:lnTo>
                <a:lnTo>
                  <a:pt x="112" y="152"/>
                </a:lnTo>
                <a:lnTo>
                  <a:pt x="122" y="144"/>
                </a:lnTo>
                <a:lnTo>
                  <a:pt x="130" y="134"/>
                </a:lnTo>
                <a:lnTo>
                  <a:pt x="132" y="132"/>
                </a:lnTo>
                <a:close/>
                <a:moveTo>
                  <a:pt x="86" y="152"/>
                </a:moveTo>
                <a:lnTo>
                  <a:pt x="86" y="152"/>
                </a:lnTo>
                <a:lnTo>
                  <a:pt x="80" y="138"/>
                </a:lnTo>
                <a:lnTo>
                  <a:pt x="80" y="132"/>
                </a:lnTo>
                <a:lnTo>
                  <a:pt x="66" y="132"/>
                </a:lnTo>
                <a:lnTo>
                  <a:pt x="66" y="134"/>
                </a:lnTo>
                <a:lnTo>
                  <a:pt x="76" y="144"/>
                </a:lnTo>
                <a:lnTo>
                  <a:pt x="86" y="152"/>
                </a:lnTo>
                <a:close/>
                <a:moveTo>
                  <a:pt x="108" y="132"/>
                </a:moveTo>
                <a:lnTo>
                  <a:pt x="90" y="132"/>
                </a:lnTo>
                <a:lnTo>
                  <a:pt x="90" y="136"/>
                </a:lnTo>
                <a:lnTo>
                  <a:pt x="94" y="150"/>
                </a:lnTo>
                <a:lnTo>
                  <a:pt x="96" y="152"/>
                </a:lnTo>
                <a:lnTo>
                  <a:pt x="98" y="154"/>
                </a:lnTo>
                <a:lnTo>
                  <a:pt x="100" y="152"/>
                </a:lnTo>
                <a:lnTo>
                  <a:pt x="102" y="150"/>
                </a:lnTo>
                <a:lnTo>
                  <a:pt x="108" y="136"/>
                </a:lnTo>
                <a:lnTo>
                  <a:pt x="108" y="132"/>
                </a:lnTo>
                <a:close/>
                <a:moveTo>
                  <a:pt x="108" y="28"/>
                </a:moveTo>
                <a:lnTo>
                  <a:pt x="108" y="28"/>
                </a:lnTo>
                <a:lnTo>
                  <a:pt x="102" y="14"/>
                </a:lnTo>
                <a:lnTo>
                  <a:pt x="100" y="10"/>
                </a:lnTo>
                <a:lnTo>
                  <a:pt x="98" y="10"/>
                </a:lnTo>
                <a:lnTo>
                  <a:pt x="96" y="10"/>
                </a:lnTo>
                <a:lnTo>
                  <a:pt x="94" y="14"/>
                </a:lnTo>
                <a:lnTo>
                  <a:pt x="90" y="28"/>
                </a:lnTo>
                <a:lnTo>
                  <a:pt x="88" y="34"/>
                </a:lnTo>
                <a:lnTo>
                  <a:pt x="108" y="34"/>
                </a:lnTo>
                <a:lnTo>
                  <a:pt x="108" y="28"/>
                </a:lnTo>
                <a:close/>
                <a:moveTo>
                  <a:pt x="60" y="104"/>
                </a:moveTo>
                <a:lnTo>
                  <a:pt x="60" y="62"/>
                </a:lnTo>
                <a:lnTo>
                  <a:pt x="52" y="62"/>
                </a:lnTo>
                <a:lnTo>
                  <a:pt x="52" y="82"/>
                </a:lnTo>
                <a:lnTo>
                  <a:pt x="46" y="62"/>
                </a:lnTo>
                <a:lnTo>
                  <a:pt x="36" y="62"/>
                </a:lnTo>
                <a:lnTo>
                  <a:pt x="36" y="104"/>
                </a:lnTo>
                <a:lnTo>
                  <a:pt x="44" y="104"/>
                </a:lnTo>
                <a:lnTo>
                  <a:pt x="44" y="82"/>
                </a:lnTo>
                <a:lnTo>
                  <a:pt x="50" y="104"/>
                </a:lnTo>
                <a:lnTo>
                  <a:pt x="60" y="104"/>
                </a:lnTo>
                <a:close/>
                <a:moveTo>
                  <a:pt x="88" y="104"/>
                </a:moveTo>
                <a:lnTo>
                  <a:pt x="88" y="98"/>
                </a:lnTo>
                <a:lnTo>
                  <a:pt x="80" y="98"/>
                </a:lnTo>
                <a:lnTo>
                  <a:pt x="80" y="84"/>
                </a:lnTo>
                <a:lnTo>
                  <a:pt x="88" y="84"/>
                </a:lnTo>
                <a:lnTo>
                  <a:pt x="88" y="78"/>
                </a:lnTo>
                <a:lnTo>
                  <a:pt x="80" y="78"/>
                </a:lnTo>
                <a:lnTo>
                  <a:pt x="80" y="68"/>
                </a:lnTo>
                <a:lnTo>
                  <a:pt x="88" y="68"/>
                </a:lnTo>
                <a:lnTo>
                  <a:pt x="88" y="62"/>
                </a:lnTo>
                <a:lnTo>
                  <a:pt x="72" y="62"/>
                </a:lnTo>
                <a:lnTo>
                  <a:pt x="72" y="104"/>
                </a:lnTo>
                <a:lnTo>
                  <a:pt x="88" y="104"/>
                </a:lnTo>
                <a:close/>
                <a:moveTo>
                  <a:pt x="136" y="62"/>
                </a:moveTo>
                <a:lnTo>
                  <a:pt x="128" y="62"/>
                </a:lnTo>
                <a:lnTo>
                  <a:pt x="126" y="82"/>
                </a:lnTo>
                <a:lnTo>
                  <a:pt x="124" y="62"/>
                </a:lnTo>
                <a:lnTo>
                  <a:pt x="112" y="62"/>
                </a:lnTo>
                <a:lnTo>
                  <a:pt x="110" y="82"/>
                </a:lnTo>
                <a:lnTo>
                  <a:pt x="108" y="62"/>
                </a:lnTo>
                <a:lnTo>
                  <a:pt x="100" y="62"/>
                </a:lnTo>
                <a:lnTo>
                  <a:pt x="104" y="104"/>
                </a:lnTo>
                <a:lnTo>
                  <a:pt x="114" y="104"/>
                </a:lnTo>
                <a:lnTo>
                  <a:pt x="116" y="82"/>
                </a:lnTo>
                <a:lnTo>
                  <a:pt x="120" y="104"/>
                </a:lnTo>
                <a:lnTo>
                  <a:pt x="130" y="104"/>
                </a:lnTo>
                <a:lnTo>
                  <a:pt x="136" y="62"/>
                </a:lnTo>
                <a:close/>
                <a:moveTo>
                  <a:pt x="146" y="88"/>
                </a:moveTo>
                <a:lnTo>
                  <a:pt x="146" y="96"/>
                </a:lnTo>
                <a:lnTo>
                  <a:pt x="148" y="100"/>
                </a:lnTo>
                <a:lnTo>
                  <a:pt x="150" y="102"/>
                </a:lnTo>
                <a:lnTo>
                  <a:pt x="158" y="104"/>
                </a:lnTo>
                <a:lnTo>
                  <a:pt x="162" y="104"/>
                </a:lnTo>
                <a:lnTo>
                  <a:pt x="164" y="102"/>
                </a:lnTo>
                <a:lnTo>
                  <a:pt x="166" y="100"/>
                </a:lnTo>
                <a:lnTo>
                  <a:pt x="168" y="96"/>
                </a:lnTo>
                <a:lnTo>
                  <a:pt x="168" y="90"/>
                </a:lnTo>
                <a:lnTo>
                  <a:pt x="166" y="86"/>
                </a:lnTo>
                <a:lnTo>
                  <a:pt x="158" y="78"/>
                </a:lnTo>
                <a:lnTo>
                  <a:pt x="156" y="72"/>
                </a:lnTo>
                <a:lnTo>
                  <a:pt x="156" y="70"/>
                </a:lnTo>
                <a:lnTo>
                  <a:pt x="156" y="68"/>
                </a:lnTo>
                <a:lnTo>
                  <a:pt x="158" y="68"/>
                </a:lnTo>
                <a:lnTo>
                  <a:pt x="158" y="70"/>
                </a:lnTo>
                <a:lnTo>
                  <a:pt x="158" y="76"/>
                </a:lnTo>
                <a:lnTo>
                  <a:pt x="166" y="76"/>
                </a:lnTo>
                <a:lnTo>
                  <a:pt x="166" y="70"/>
                </a:lnTo>
                <a:lnTo>
                  <a:pt x="166" y="66"/>
                </a:lnTo>
                <a:lnTo>
                  <a:pt x="164" y="64"/>
                </a:lnTo>
                <a:lnTo>
                  <a:pt x="158" y="62"/>
                </a:lnTo>
                <a:lnTo>
                  <a:pt x="152" y="62"/>
                </a:lnTo>
                <a:lnTo>
                  <a:pt x="150" y="64"/>
                </a:lnTo>
                <a:lnTo>
                  <a:pt x="148" y="66"/>
                </a:lnTo>
                <a:lnTo>
                  <a:pt x="146" y="70"/>
                </a:lnTo>
                <a:lnTo>
                  <a:pt x="146" y="74"/>
                </a:lnTo>
                <a:lnTo>
                  <a:pt x="148" y="80"/>
                </a:lnTo>
                <a:lnTo>
                  <a:pt x="156" y="86"/>
                </a:lnTo>
                <a:lnTo>
                  <a:pt x="158" y="92"/>
                </a:lnTo>
                <a:lnTo>
                  <a:pt x="158" y="96"/>
                </a:lnTo>
                <a:lnTo>
                  <a:pt x="156" y="98"/>
                </a:lnTo>
                <a:lnTo>
                  <a:pt x="156" y="96"/>
                </a:lnTo>
                <a:lnTo>
                  <a:pt x="156" y="88"/>
                </a:lnTo>
                <a:lnTo>
                  <a:pt x="146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3" name="Freeform 96"/>
          <p:cNvSpPr>
            <a:spLocks noEditPoints="1"/>
          </p:cNvSpPr>
          <p:nvPr/>
        </p:nvSpPr>
        <p:spPr bwMode="auto">
          <a:xfrm>
            <a:off x="5524500" y="5340350"/>
            <a:ext cx="415925" cy="390525"/>
          </a:xfrm>
          <a:custGeom>
            <a:avLst/>
            <a:gdLst>
              <a:gd name="T0" fmla="*/ 2147483647 w 152"/>
              <a:gd name="T1" fmla="*/ 2147483647 h 130"/>
              <a:gd name="T2" fmla="*/ 2147483647 w 152"/>
              <a:gd name="T3" fmla="*/ 2147483647 h 130"/>
              <a:gd name="T4" fmla="*/ 2147483647 w 152"/>
              <a:gd name="T5" fmla="*/ 2147483647 h 130"/>
              <a:gd name="T6" fmla="*/ 2147483647 w 152"/>
              <a:gd name="T7" fmla="*/ 2147483647 h 130"/>
              <a:gd name="T8" fmla="*/ 2147483647 w 152"/>
              <a:gd name="T9" fmla="*/ 2147483647 h 130"/>
              <a:gd name="T10" fmla="*/ 2147483647 w 152"/>
              <a:gd name="T11" fmla="*/ 2147483647 h 130"/>
              <a:gd name="T12" fmla="*/ 2147483647 w 152"/>
              <a:gd name="T13" fmla="*/ 2147483647 h 130"/>
              <a:gd name="T14" fmla="*/ 2147483647 w 152"/>
              <a:gd name="T15" fmla="*/ 2147483647 h 130"/>
              <a:gd name="T16" fmla="*/ 2147483647 w 152"/>
              <a:gd name="T17" fmla="*/ 2147483647 h 130"/>
              <a:gd name="T18" fmla="*/ 2147483647 w 152"/>
              <a:gd name="T19" fmla="*/ 2147483647 h 130"/>
              <a:gd name="T20" fmla="*/ 0 w 152"/>
              <a:gd name="T21" fmla="*/ 2147483647 h 130"/>
              <a:gd name="T22" fmla="*/ 0 w 152"/>
              <a:gd name="T23" fmla="*/ 2147483647 h 130"/>
              <a:gd name="T24" fmla="*/ 2147483647 w 152"/>
              <a:gd name="T25" fmla="*/ 2147483647 h 130"/>
              <a:gd name="T26" fmla="*/ 2147483647 w 152"/>
              <a:gd name="T27" fmla="*/ 2147483647 h 130"/>
              <a:gd name="T28" fmla="*/ 2147483647 w 152"/>
              <a:gd name="T29" fmla="*/ 2147483647 h 130"/>
              <a:gd name="T30" fmla="*/ 2147483647 w 152"/>
              <a:gd name="T31" fmla="*/ 2147483647 h 130"/>
              <a:gd name="T32" fmla="*/ 2147483647 w 152"/>
              <a:gd name="T33" fmla="*/ 2147483647 h 130"/>
              <a:gd name="T34" fmla="*/ 2147483647 w 152"/>
              <a:gd name="T35" fmla="*/ 2147483647 h 130"/>
              <a:gd name="T36" fmla="*/ 2147483647 w 152"/>
              <a:gd name="T37" fmla="*/ 2147483647 h 130"/>
              <a:gd name="T38" fmla="*/ 2147483647 w 152"/>
              <a:gd name="T39" fmla="*/ 2147483647 h 130"/>
              <a:gd name="T40" fmla="*/ 2147483647 w 152"/>
              <a:gd name="T41" fmla="*/ 2147483647 h 130"/>
              <a:gd name="T42" fmla="*/ 2147483647 w 152"/>
              <a:gd name="T43" fmla="*/ 2147483647 h 130"/>
              <a:gd name="T44" fmla="*/ 2147483647 w 152"/>
              <a:gd name="T45" fmla="*/ 2147483647 h 130"/>
              <a:gd name="T46" fmla="*/ 2147483647 w 152"/>
              <a:gd name="T47" fmla="*/ 2147483647 h 130"/>
              <a:gd name="T48" fmla="*/ 2147483647 w 152"/>
              <a:gd name="T49" fmla="*/ 2147483647 h 130"/>
              <a:gd name="T50" fmla="*/ 2147483647 w 152"/>
              <a:gd name="T51" fmla="*/ 2147483647 h 130"/>
              <a:gd name="T52" fmla="*/ 2147483647 w 152"/>
              <a:gd name="T53" fmla="*/ 2147483647 h 130"/>
              <a:gd name="T54" fmla="*/ 2147483647 w 152"/>
              <a:gd name="T55" fmla="*/ 2147483647 h 130"/>
              <a:gd name="T56" fmla="*/ 2147483647 w 152"/>
              <a:gd name="T57" fmla="*/ 2147483647 h 130"/>
              <a:gd name="T58" fmla="*/ 2147483647 w 152"/>
              <a:gd name="T59" fmla="*/ 2147483647 h 130"/>
              <a:gd name="T60" fmla="*/ 2147483647 w 152"/>
              <a:gd name="T61" fmla="*/ 2147483647 h 130"/>
              <a:gd name="T62" fmla="*/ 2147483647 w 152"/>
              <a:gd name="T63" fmla="*/ 2147483647 h 130"/>
              <a:gd name="T64" fmla="*/ 2147483647 w 152"/>
              <a:gd name="T65" fmla="*/ 2147483647 h 130"/>
              <a:gd name="T66" fmla="*/ 2147483647 w 152"/>
              <a:gd name="T67" fmla="*/ 2147483647 h 130"/>
              <a:gd name="T68" fmla="*/ 2147483647 w 152"/>
              <a:gd name="T69" fmla="*/ 2147483647 h 130"/>
              <a:gd name="T70" fmla="*/ 2147483647 w 152"/>
              <a:gd name="T71" fmla="*/ 2147483647 h 130"/>
              <a:gd name="T72" fmla="*/ 2147483647 w 152"/>
              <a:gd name="T73" fmla="*/ 2147483647 h 130"/>
              <a:gd name="T74" fmla="*/ 2147483647 w 152"/>
              <a:gd name="T75" fmla="*/ 2147483647 h 130"/>
              <a:gd name="T76" fmla="*/ 2147483647 w 152"/>
              <a:gd name="T77" fmla="*/ 2147483647 h 130"/>
              <a:gd name="T78" fmla="*/ 2147483647 w 152"/>
              <a:gd name="T79" fmla="*/ 2147483647 h 130"/>
              <a:gd name="T80" fmla="*/ 2147483647 w 152"/>
              <a:gd name="T81" fmla="*/ 2147483647 h 130"/>
              <a:gd name="T82" fmla="*/ 2147483647 w 152"/>
              <a:gd name="T83" fmla="*/ 2147483647 h 130"/>
              <a:gd name="T84" fmla="*/ 2147483647 w 152"/>
              <a:gd name="T85" fmla="*/ 2147483647 h 130"/>
              <a:gd name="T86" fmla="*/ 2147483647 w 152"/>
              <a:gd name="T87" fmla="*/ 2147483647 h 130"/>
              <a:gd name="T88" fmla="*/ 2147483647 w 152"/>
              <a:gd name="T89" fmla="*/ 2147483647 h 130"/>
              <a:gd name="T90" fmla="*/ 2147483647 w 152"/>
              <a:gd name="T91" fmla="*/ 2147483647 h 130"/>
              <a:gd name="T92" fmla="*/ 2147483647 w 152"/>
              <a:gd name="T93" fmla="*/ 2147483647 h 130"/>
              <a:gd name="T94" fmla="*/ 2147483647 w 152"/>
              <a:gd name="T95" fmla="*/ 2147483647 h 130"/>
              <a:gd name="T96" fmla="*/ 2147483647 w 152"/>
              <a:gd name="T97" fmla="*/ 2147483647 h 130"/>
              <a:gd name="T98" fmla="*/ 2147483647 w 152"/>
              <a:gd name="T99" fmla="*/ 2147483647 h 130"/>
              <a:gd name="T100" fmla="*/ 2147483647 w 152"/>
              <a:gd name="T101" fmla="*/ 2147483647 h 130"/>
              <a:gd name="T102" fmla="*/ 2147483647 w 152"/>
              <a:gd name="T103" fmla="*/ 2147483647 h 130"/>
              <a:gd name="T104" fmla="*/ 2147483647 w 152"/>
              <a:gd name="T105" fmla="*/ 2147483647 h 130"/>
              <a:gd name="T106" fmla="*/ 2147483647 w 152"/>
              <a:gd name="T107" fmla="*/ 2147483647 h 130"/>
              <a:gd name="T108" fmla="*/ 2147483647 w 152"/>
              <a:gd name="T109" fmla="*/ 2147483647 h 130"/>
              <a:gd name="T110" fmla="*/ 2147483647 w 152"/>
              <a:gd name="T111" fmla="*/ 2147483647 h 130"/>
              <a:gd name="T112" fmla="*/ 2147483647 w 152"/>
              <a:gd name="T113" fmla="*/ 2147483647 h 130"/>
              <a:gd name="T114" fmla="*/ 2147483647 w 152"/>
              <a:gd name="T115" fmla="*/ 2147483647 h 130"/>
              <a:gd name="T116" fmla="*/ 2147483647 w 152"/>
              <a:gd name="T117" fmla="*/ 2147483647 h 130"/>
              <a:gd name="T118" fmla="*/ 2147483647 w 152"/>
              <a:gd name="T119" fmla="*/ 2147483647 h 13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2" h="130">
                <a:moveTo>
                  <a:pt x="4" y="0"/>
                </a:moveTo>
                <a:lnTo>
                  <a:pt x="110" y="0"/>
                </a:lnTo>
                <a:lnTo>
                  <a:pt x="114" y="2"/>
                </a:lnTo>
                <a:lnTo>
                  <a:pt x="116" y="4"/>
                </a:lnTo>
                <a:lnTo>
                  <a:pt x="118" y="4"/>
                </a:lnTo>
                <a:lnTo>
                  <a:pt x="136" y="4"/>
                </a:lnTo>
                <a:lnTo>
                  <a:pt x="138" y="4"/>
                </a:lnTo>
                <a:lnTo>
                  <a:pt x="140" y="4"/>
                </a:lnTo>
                <a:lnTo>
                  <a:pt x="144" y="4"/>
                </a:lnTo>
                <a:lnTo>
                  <a:pt x="148" y="6"/>
                </a:lnTo>
                <a:lnTo>
                  <a:pt x="150" y="10"/>
                </a:lnTo>
                <a:lnTo>
                  <a:pt x="152" y="16"/>
                </a:lnTo>
                <a:lnTo>
                  <a:pt x="152" y="18"/>
                </a:lnTo>
                <a:lnTo>
                  <a:pt x="152" y="124"/>
                </a:lnTo>
                <a:lnTo>
                  <a:pt x="150" y="128"/>
                </a:lnTo>
                <a:lnTo>
                  <a:pt x="146" y="130"/>
                </a:lnTo>
                <a:lnTo>
                  <a:pt x="144" y="128"/>
                </a:lnTo>
                <a:lnTo>
                  <a:pt x="28" y="128"/>
                </a:lnTo>
                <a:lnTo>
                  <a:pt x="24" y="128"/>
                </a:lnTo>
                <a:lnTo>
                  <a:pt x="24" y="124"/>
                </a:lnTo>
                <a:lnTo>
                  <a:pt x="24" y="116"/>
                </a:lnTo>
                <a:lnTo>
                  <a:pt x="16" y="116"/>
                </a:lnTo>
                <a:lnTo>
                  <a:pt x="10" y="114"/>
                </a:lnTo>
                <a:lnTo>
                  <a:pt x="4" y="108"/>
                </a:lnTo>
                <a:lnTo>
                  <a:pt x="0" y="102"/>
                </a:lnTo>
                <a:lnTo>
                  <a:pt x="0" y="90"/>
                </a:lnTo>
                <a:lnTo>
                  <a:pt x="0" y="6"/>
                </a:lnTo>
                <a:lnTo>
                  <a:pt x="0" y="2"/>
                </a:lnTo>
                <a:lnTo>
                  <a:pt x="4" y="0"/>
                </a:lnTo>
                <a:close/>
                <a:moveTo>
                  <a:pt x="20" y="94"/>
                </a:moveTo>
                <a:lnTo>
                  <a:pt x="20" y="98"/>
                </a:lnTo>
                <a:lnTo>
                  <a:pt x="98" y="98"/>
                </a:lnTo>
                <a:lnTo>
                  <a:pt x="98" y="94"/>
                </a:lnTo>
                <a:lnTo>
                  <a:pt x="20" y="94"/>
                </a:lnTo>
                <a:close/>
                <a:moveTo>
                  <a:pt x="20" y="82"/>
                </a:moveTo>
                <a:lnTo>
                  <a:pt x="20" y="88"/>
                </a:lnTo>
                <a:lnTo>
                  <a:pt x="98" y="88"/>
                </a:lnTo>
                <a:lnTo>
                  <a:pt x="98" y="82"/>
                </a:lnTo>
                <a:lnTo>
                  <a:pt x="20" y="82"/>
                </a:lnTo>
                <a:close/>
                <a:moveTo>
                  <a:pt x="20" y="72"/>
                </a:moveTo>
                <a:lnTo>
                  <a:pt x="20" y="78"/>
                </a:lnTo>
                <a:lnTo>
                  <a:pt x="98" y="78"/>
                </a:lnTo>
                <a:lnTo>
                  <a:pt x="98" y="72"/>
                </a:lnTo>
                <a:lnTo>
                  <a:pt x="20" y="72"/>
                </a:lnTo>
                <a:close/>
                <a:moveTo>
                  <a:pt x="20" y="62"/>
                </a:moveTo>
                <a:lnTo>
                  <a:pt x="20" y="66"/>
                </a:lnTo>
                <a:lnTo>
                  <a:pt x="98" y="66"/>
                </a:lnTo>
                <a:lnTo>
                  <a:pt x="98" y="62"/>
                </a:lnTo>
                <a:lnTo>
                  <a:pt x="20" y="62"/>
                </a:lnTo>
                <a:close/>
                <a:moveTo>
                  <a:pt x="84" y="40"/>
                </a:moveTo>
                <a:lnTo>
                  <a:pt x="84" y="46"/>
                </a:lnTo>
                <a:lnTo>
                  <a:pt x="84" y="50"/>
                </a:lnTo>
                <a:lnTo>
                  <a:pt x="86" y="52"/>
                </a:lnTo>
                <a:lnTo>
                  <a:pt x="92" y="52"/>
                </a:lnTo>
                <a:lnTo>
                  <a:pt x="98" y="52"/>
                </a:lnTo>
                <a:lnTo>
                  <a:pt x="100" y="50"/>
                </a:lnTo>
                <a:lnTo>
                  <a:pt x="100" y="46"/>
                </a:lnTo>
                <a:lnTo>
                  <a:pt x="100" y="42"/>
                </a:lnTo>
                <a:lnTo>
                  <a:pt x="98" y="38"/>
                </a:lnTo>
                <a:lnTo>
                  <a:pt x="92" y="32"/>
                </a:lnTo>
                <a:lnTo>
                  <a:pt x="90" y="28"/>
                </a:lnTo>
                <a:lnTo>
                  <a:pt x="90" y="26"/>
                </a:lnTo>
                <a:lnTo>
                  <a:pt x="92" y="24"/>
                </a:lnTo>
                <a:lnTo>
                  <a:pt x="92" y="30"/>
                </a:lnTo>
                <a:lnTo>
                  <a:pt x="100" y="30"/>
                </a:lnTo>
                <a:lnTo>
                  <a:pt x="100" y="24"/>
                </a:lnTo>
                <a:lnTo>
                  <a:pt x="98" y="20"/>
                </a:lnTo>
                <a:lnTo>
                  <a:pt x="92" y="20"/>
                </a:lnTo>
                <a:lnTo>
                  <a:pt x="86" y="20"/>
                </a:lnTo>
                <a:lnTo>
                  <a:pt x="84" y="22"/>
                </a:lnTo>
                <a:lnTo>
                  <a:pt x="84" y="26"/>
                </a:lnTo>
                <a:lnTo>
                  <a:pt x="84" y="30"/>
                </a:lnTo>
                <a:lnTo>
                  <a:pt x="84" y="32"/>
                </a:lnTo>
                <a:lnTo>
                  <a:pt x="90" y="38"/>
                </a:lnTo>
                <a:lnTo>
                  <a:pt x="92" y="42"/>
                </a:lnTo>
                <a:lnTo>
                  <a:pt x="92" y="46"/>
                </a:lnTo>
                <a:lnTo>
                  <a:pt x="92" y="48"/>
                </a:lnTo>
                <a:lnTo>
                  <a:pt x="90" y="46"/>
                </a:lnTo>
                <a:lnTo>
                  <a:pt x="90" y="40"/>
                </a:lnTo>
                <a:lnTo>
                  <a:pt x="84" y="40"/>
                </a:lnTo>
                <a:close/>
                <a:moveTo>
                  <a:pt x="36" y="52"/>
                </a:moveTo>
                <a:lnTo>
                  <a:pt x="36" y="20"/>
                </a:lnTo>
                <a:lnTo>
                  <a:pt x="30" y="20"/>
                </a:lnTo>
                <a:lnTo>
                  <a:pt x="30" y="34"/>
                </a:lnTo>
                <a:lnTo>
                  <a:pt x="26" y="20"/>
                </a:lnTo>
                <a:lnTo>
                  <a:pt x="18" y="20"/>
                </a:lnTo>
                <a:lnTo>
                  <a:pt x="18" y="52"/>
                </a:lnTo>
                <a:lnTo>
                  <a:pt x="24" y="52"/>
                </a:lnTo>
                <a:lnTo>
                  <a:pt x="24" y="34"/>
                </a:lnTo>
                <a:lnTo>
                  <a:pt x="30" y="52"/>
                </a:lnTo>
                <a:lnTo>
                  <a:pt x="36" y="52"/>
                </a:lnTo>
                <a:close/>
                <a:moveTo>
                  <a:pt x="52" y="52"/>
                </a:moveTo>
                <a:lnTo>
                  <a:pt x="52" y="48"/>
                </a:lnTo>
                <a:lnTo>
                  <a:pt x="46" y="48"/>
                </a:lnTo>
                <a:lnTo>
                  <a:pt x="46" y="36"/>
                </a:lnTo>
                <a:lnTo>
                  <a:pt x="52" y="36"/>
                </a:lnTo>
                <a:lnTo>
                  <a:pt x="52" y="32"/>
                </a:lnTo>
                <a:lnTo>
                  <a:pt x="46" y="32"/>
                </a:lnTo>
                <a:lnTo>
                  <a:pt x="46" y="24"/>
                </a:lnTo>
                <a:lnTo>
                  <a:pt x="52" y="24"/>
                </a:lnTo>
                <a:lnTo>
                  <a:pt x="52" y="20"/>
                </a:lnTo>
                <a:lnTo>
                  <a:pt x="38" y="20"/>
                </a:lnTo>
                <a:lnTo>
                  <a:pt x="38" y="52"/>
                </a:lnTo>
                <a:lnTo>
                  <a:pt x="52" y="52"/>
                </a:lnTo>
                <a:close/>
                <a:moveTo>
                  <a:pt x="82" y="20"/>
                </a:moveTo>
                <a:lnTo>
                  <a:pt x="76" y="20"/>
                </a:lnTo>
                <a:lnTo>
                  <a:pt x="74" y="34"/>
                </a:lnTo>
                <a:lnTo>
                  <a:pt x="72" y="20"/>
                </a:lnTo>
                <a:lnTo>
                  <a:pt x="64" y="20"/>
                </a:lnTo>
                <a:lnTo>
                  <a:pt x="62" y="34"/>
                </a:lnTo>
                <a:lnTo>
                  <a:pt x="60" y="20"/>
                </a:lnTo>
                <a:lnTo>
                  <a:pt x="52" y="20"/>
                </a:lnTo>
                <a:lnTo>
                  <a:pt x="58" y="52"/>
                </a:lnTo>
                <a:lnTo>
                  <a:pt x="64" y="52"/>
                </a:lnTo>
                <a:lnTo>
                  <a:pt x="66" y="34"/>
                </a:lnTo>
                <a:lnTo>
                  <a:pt x="70" y="52"/>
                </a:lnTo>
                <a:lnTo>
                  <a:pt x="78" y="52"/>
                </a:lnTo>
                <a:lnTo>
                  <a:pt x="82" y="20"/>
                </a:lnTo>
                <a:close/>
                <a:moveTo>
                  <a:pt x="116" y="14"/>
                </a:moveTo>
                <a:lnTo>
                  <a:pt x="116" y="88"/>
                </a:lnTo>
                <a:lnTo>
                  <a:pt x="116" y="90"/>
                </a:lnTo>
                <a:lnTo>
                  <a:pt x="116" y="98"/>
                </a:lnTo>
                <a:lnTo>
                  <a:pt x="118" y="104"/>
                </a:lnTo>
                <a:lnTo>
                  <a:pt x="122" y="106"/>
                </a:lnTo>
                <a:lnTo>
                  <a:pt x="124" y="102"/>
                </a:lnTo>
                <a:lnTo>
                  <a:pt x="126" y="88"/>
                </a:lnTo>
                <a:lnTo>
                  <a:pt x="126" y="16"/>
                </a:lnTo>
                <a:lnTo>
                  <a:pt x="126" y="14"/>
                </a:lnTo>
                <a:lnTo>
                  <a:pt x="118" y="14"/>
                </a:lnTo>
                <a:lnTo>
                  <a:pt x="116" y="14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36" y="14"/>
                </a:lnTo>
                <a:lnTo>
                  <a:pt x="136" y="16"/>
                </a:lnTo>
                <a:lnTo>
                  <a:pt x="136" y="88"/>
                </a:lnTo>
                <a:lnTo>
                  <a:pt x="134" y="98"/>
                </a:lnTo>
                <a:lnTo>
                  <a:pt x="134" y="106"/>
                </a:lnTo>
                <a:lnTo>
                  <a:pt x="130" y="112"/>
                </a:lnTo>
                <a:lnTo>
                  <a:pt x="124" y="116"/>
                </a:lnTo>
                <a:lnTo>
                  <a:pt x="34" y="116"/>
                </a:lnTo>
                <a:lnTo>
                  <a:pt x="34" y="118"/>
                </a:lnTo>
                <a:lnTo>
                  <a:pt x="142" y="118"/>
                </a:lnTo>
                <a:lnTo>
                  <a:pt x="142" y="18"/>
                </a:lnTo>
                <a:lnTo>
                  <a:pt x="142" y="16"/>
                </a:lnTo>
                <a:lnTo>
                  <a:pt x="140" y="14"/>
                </a:lnTo>
                <a:lnTo>
                  <a:pt x="138" y="14"/>
                </a:lnTo>
                <a:close/>
                <a:moveTo>
                  <a:pt x="106" y="10"/>
                </a:moveTo>
                <a:lnTo>
                  <a:pt x="10" y="10"/>
                </a:lnTo>
                <a:lnTo>
                  <a:pt x="10" y="90"/>
                </a:lnTo>
                <a:lnTo>
                  <a:pt x="10" y="98"/>
                </a:lnTo>
                <a:lnTo>
                  <a:pt x="12" y="102"/>
                </a:lnTo>
                <a:lnTo>
                  <a:pt x="18" y="106"/>
                </a:lnTo>
                <a:lnTo>
                  <a:pt x="108" y="106"/>
                </a:lnTo>
                <a:lnTo>
                  <a:pt x="106" y="98"/>
                </a:lnTo>
                <a:lnTo>
                  <a:pt x="106" y="88"/>
                </a:lnTo>
                <a:lnTo>
                  <a:pt x="10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4" name="Freeform 97"/>
          <p:cNvSpPr>
            <a:spLocks noEditPoints="1"/>
          </p:cNvSpPr>
          <p:nvPr/>
        </p:nvSpPr>
        <p:spPr bwMode="auto">
          <a:xfrm>
            <a:off x="3944938" y="4410075"/>
            <a:ext cx="563562" cy="546100"/>
          </a:xfrm>
          <a:custGeom>
            <a:avLst/>
            <a:gdLst>
              <a:gd name="T0" fmla="*/ 0 w 206"/>
              <a:gd name="T1" fmla="*/ 2147483647 h 182"/>
              <a:gd name="T2" fmla="*/ 2147483647 w 206"/>
              <a:gd name="T3" fmla="*/ 2147483647 h 182"/>
              <a:gd name="T4" fmla="*/ 2147483647 w 206"/>
              <a:gd name="T5" fmla="*/ 2147483647 h 182"/>
              <a:gd name="T6" fmla="*/ 2147483647 w 206"/>
              <a:gd name="T7" fmla="*/ 2147483647 h 182"/>
              <a:gd name="T8" fmla="*/ 2147483647 w 206"/>
              <a:gd name="T9" fmla="*/ 2147483647 h 182"/>
              <a:gd name="T10" fmla="*/ 2147483647 w 206"/>
              <a:gd name="T11" fmla="*/ 2147483647 h 182"/>
              <a:gd name="T12" fmla="*/ 2147483647 w 206"/>
              <a:gd name="T13" fmla="*/ 2147483647 h 182"/>
              <a:gd name="T14" fmla="*/ 2147483647 w 206"/>
              <a:gd name="T15" fmla="*/ 2147483647 h 182"/>
              <a:gd name="T16" fmla="*/ 2147483647 w 206"/>
              <a:gd name="T17" fmla="*/ 2147483647 h 182"/>
              <a:gd name="T18" fmla="*/ 2147483647 w 206"/>
              <a:gd name="T19" fmla="*/ 2147483647 h 182"/>
              <a:gd name="T20" fmla="*/ 2147483647 w 206"/>
              <a:gd name="T21" fmla="*/ 2147483647 h 182"/>
              <a:gd name="T22" fmla="*/ 2147483647 w 206"/>
              <a:gd name="T23" fmla="*/ 2147483647 h 182"/>
              <a:gd name="T24" fmla="*/ 2147483647 w 206"/>
              <a:gd name="T25" fmla="*/ 2147483647 h 182"/>
              <a:gd name="T26" fmla="*/ 2147483647 w 206"/>
              <a:gd name="T27" fmla="*/ 2147483647 h 182"/>
              <a:gd name="T28" fmla="*/ 2147483647 w 206"/>
              <a:gd name="T29" fmla="*/ 2147483647 h 182"/>
              <a:gd name="T30" fmla="*/ 2147483647 w 206"/>
              <a:gd name="T31" fmla="*/ 2147483647 h 182"/>
              <a:gd name="T32" fmla="*/ 2147483647 w 206"/>
              <a:gd name="T33" fmla="*/ 2147483647 h 182"/>
              <a:gd name="T34" fmla="*/ 2147483647 w 206"/>
              <a:gd name="T35" fmla="*/ 2147483647 h 182"/>
              <a:gd name="T36" fmla="*/ 2147483647 w 206"/>
              <a:gd name="T37" fmla="*/ 2147483647 h 182"/>
              <a:gd name="T38" fmla="*/ 2147483647 w 206"/>
              <a:gd name="T39" fmla="*/ 2147483647 h 182"/>
              <a:gd name="T40" fmla="*/ 2147483647 w 206"/>
              <a:gd name="T41" fmla="*/ 2147483647 h 182"/>
              <a:gd name="T42" fmla="*/ 2147483647 w 206"/>
              <a:gd name="T43" fmla="*/ 2147483647 h 182"/>
              <a:gd name="T44" fmla="*/ 2147483647 w 206"/>
              <a:gd name="T45" fmla="*/ 2147483647 h 182"/>
              <a:gd name="T46" fmla="*/ 2147483647 w 206"/>
              <a:gd name="T47" fmla="*/ 2147483647 h 182"/>
              <a:gd name="T48" fmla="*/ 2147483647 w 206"/>
              <a:gd name="T49" fmla="*/ 2147483647 h 182"/>
              <a:gd name="T50" fmla="*/ 2147483647 w 206"/>
              <a:gd name="T51" fmla="*/ 2147483647 h 182"/>
              <a:gd name="T52" fmla="*/ 2147483647 w 206"/>
              <a:gd name="T53" fmla="*/ 2147483647 h 182"/>
              <a:gd name="T54" fmla="*/ 2147483647 w 206"/>
              <a:gd name="T55" fmla="*/ 2147483647 h 182"/>
              <a:gd name="T56" fmla="*/ 2147483647 w 206"/>
              <a:gd name="T57" fmla="*/ 2147483647 h 182"/>
              <a:gd name="T58" fmla="*/ 2147483647 w 206"/>
              <a:gd name="T59" fmla="*/ 2147483647 h 182"/>
              <a:gd name="T60" fmla="*/ 2147483647 w 206"/>
              <a:gd name="T61" fmla="*/ 2147483647 h 182"/>
              <a:gd name="T62" fmla="*/ 2147483647 w 206"/>
              <a:gd name="T63" fmla="*/ 2147483647 h 182"/>
              <a:gd name="T64" fmla="*/ 2147483647 w 206"/>
              <a:gd name="T65" fmla="*/ 2147483647 h 182"/>
              <a:gd name="T66" fmla="*/ 2147483647 w 206"/>
              <a:gd name="T67" fmla="*/ 2147483647 h 182"/>
              <a:gd name="T68" fmla="*/ 2147483647 w 206"/>
              <a:gd name="T69" fmla="*/ 2147483647 h 182"/>
              <a:gd name="T70" fmla="*/ 2147483647 w 206"/>
              <a:gd name="T71" fmla="*/ 2147483647 h 182"/>
              <a:gd name="T72" fmla="*/ 2147483647 w 206"/>
              <a:gd name="T73" fmla="*/ 2147483647 h 182"/>
              <a:gd name="T74" fmla="*/ 2147483647 w 206"/>
              <a:gd name="T75" fmla="*/ 2147483647 h 182"/>
              <a:gd name="T76" fmla="*/ 2147483647 w 206"/>
              <a:gd name="T77" fmla="*/ 2147483647 h 182"/>
              <a:gd name="T78" fmla="*/ 2147483647 w 206"/>
              <a:gd name="T79" fmla="*/ 2147483647 h 182"/>
              <a:gd name="T80" fmla="*/ 2147483647 w 206"/>
              <a:gd name="T81" fmla="*/ 2147483647 h 182"/>
              <a:gd name="T82" fmla="*/ 2147483647 w 206"/>
              <a:gd name="T83" fmla="*/ 2147483647 h 182"/>
              <a:gd name="T84" fmla="*/ 2147483647 w 206"/>
              <a:gd name="T85" fmla="*/ 2147483647 h 182"/>
              <a:gd name="T86" fmla="*/ 2147483647 w 206"/>
              <a:gd name="T87" fmla="*/ 2147483647 h 182"/>
              <a:gd name="T88" fmla="*/ 2147483647 w 206"/>
              <a:gd name="T89" fmla="*/ 2147483647 h 182"/>
              <a:gd name="T90" fmla="*/ 2147483647 w 206"/>
              <a:gd name="T91" fmla="*/ 2147483647 h 182"/>
              <a:gd name="T92" fmla="*/ 2147483647 w 206"/>
              <a:gd name="T93" fmla="*/ 2147483647 h 182"/>
              <a:gd name="T94" fmla="*/ 2147483647 w 206"/>
              <a:gd name="T95" fmla="*/ 2147483647 h 182"/>
              <a:gd name="T96" fmla="*/ 2147483647 w 206"/>
              <a:gd name="T97" fmla="*/ 2147483647 h 182"/>
              <a:gd name="T98" fmla="*/ 2147483647 w 206"/>
              <a:gd name="T99" fmla="*/ 2147483647 h 182"/>
              <a:gd name="T100" fmla="*/ 2147483647 w 206"/>
              <a:gd name="T101" fmla="*/ 2147483647 h 182"/>
              <a:gd name="T102" fmla="*/ 2147483647 w 206"/>
              <a:gd name="T103" fmla="*/ 2147483647 h 182"/>
              <a:gd name="T104" fmla="*/ 2147483647 w 206"/>
              <a:gd name="T105" fmla="*/ 2147483647 h 182"/>
              <a:gd name="T106" fmla="*/ 2147483647 w 206"/>
              <a:gd name="T107" fmla="*/ 2147483647 h 182"/>
              <a:gd name="T108" fmla="*/ 2147483647 w 206"/>
              <a:gd name="T109" fmla="*/ 2147483647 h 182"/>
              <a:gd name="T110" fmla="*/ 2147483647 w 206"/>
              <a:gd name="T111" fmla="*/ 2147483647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6" h="182">
                <a:moveTo>
                  <a:pt x="0" y="120"/>
                </a:moveTo>
                <a:lnTo>
                  <a:pt x="20" y="120"/>
                </a:lnTo>
                <a:lnTo>
                  <a:pt x="20" y="122"/>
                </a:lnTo>
                <a:lnTo>
                  <a:pt x="2" y="122"/>
                </a:lnTo>
                <a:lnTo>
                  <a:pt x="0" y="120"/>
                </a:lnTo>
                <a:close/>
                <a:moveTo>
                  <a:pt x="20" y="124"/>
                </a:moveTo>
                <a:lnTo>
                  <a:pt x="20" y="126"/>
                </a:lnTo>
                <a:lnTo>
                  <a:pt x="4" y="126"/>
                </a:lnTo>
                <a:lnTo>
                  <a:pt x="2" y="124"/>
                </a:lnTo>
                <a:lnTo>
                  <a:pt x="20" y="124"/>
                </a:lnTo>
                <a:close/>
                <a:moveTo>
                  <a:pt x="20" y="128"/>
                </a:moveTo>
                <a:lnTo>
                  <a:pt x="20" y="130"/>
                </a:lnTo>
                <a:lnTo>
                  <a:pt x="4" y="130"/>
                </a:lnTo>
                <a:lnTo>
                  <a:pt x="4" y="126"/>
                </a:lnTo>
                <a:lnTo>
                  <a:pt x="20" y="128"/>
                </a:lnTo>
                <a:close/>
                <a:moveTo>
                  <a:pt x="20" y="132"/>
                </a:moveTo>
                <a:lnTo>
                  <a:pt x="20" y="134"/>
                </a:lnTo>
                <a:lnTo>
                  <a:pt x="6" y="134"/>
                </a:lnTo>
                <a:lnTo>
                  <a:pt x="6" y="132"/>
                </a:lnTo>
                <a:lnTo>
                  <a:pt x="20" y="132"/>
                </a:lnTo>
                <a:close/>
                <a:moveTo>
                  <a:pt x="20" y="136"/>
                </a:moveTo>
                <a:lnTo>
                  <a:pt x="20" y="136"/>
                </a:lnTo>
                <a:lnTo>
                  <a:pt x="8" y="138"/>
                </a:lnTo>
                <a:lnTo>
                  <a:pt x="6" y="134"/>
                </a:lnTo>
                <a:lnTo>
                  <a:pt x="20" y="136"/>
                </a:lnTo>
                <a:close/>
                <a:moveTo>
                  <a:pt x="20" y="140"/>
                </a:moveTo>
                <a:lnTo>
                  <a:pt x="20" y="140"/>
                </a:lnTo>
                <a:lnTo>
                  <a:pt x="10" y="142"/>
                </a:lnTo>
                <a:lnTo>
                  <a:pt x="8" y="138"/>
                </a:lnTo>
                <a:lnTo>
                  <a:pt x="20" y="140"/>
                </a:lnTo>
                <a:close/>
                <a:moveTo>
                  <a:pt x="20" y="142"/>
                </a:moveTo>
                <a:lnTo>
                  <a:pt x="20" y="144"/>
                </a:lnTo>
                <a:lnTo>
                  <a:pt x="12" y="146"/>
                </a:lnTo>
                <a:lnTo>
                  <a:pt x="10" y="142"/>
                </a:lnTo>
                <a:lnTo>
                  <a:pt x="20" y="142"/>
                </a:lnTo>
                <a:close/>
                <a:moveTo>
                  <a:pt x="20" y="146"/>
                </a:moveTo>
                <a:lnTo>
                  <a:pt x="20" y="148"/>
                </a:lnTo>
                <a:lnTo>
                  <a:pt x="8" y="150"/>
                </a:lnTo>
                <a:lnTo>
                  <a:pt x="10" y="146"/>
                </a:lnTo>
                <a:lnTo>
                  <a:pt x="20" y="146"/>
                </a:lnTo>
                <a:close/>
                <a:moveTo>
                  <a:pt x="24" y="148"/>
                </a:moveTo>
                <a:lnTo>
                  <a:pt x="26" y="148"/>
                </a:lnTo>
                <a:lnTo>
                  <a:pt x="40" y="146"/>
                </a:lnTo>
                <a:lnTo>
                  <a:pt x="40" y="148"/>
                </a:lnTo>
                <a:lnTo>
                  <a:pt x="24" y="148"/>
                </a:lnTo>
                <a:close/>
                <a:moveTo>
                  <a:pt x="40" y="150"/>
                </a:moveTo>
                <a:lnTo>
                  <a:pt x="40" y="152"/>
                </a:lnTo>
                <a:lnTo>
                  <a:pt x="4" y="152"/>
                </a:lnTo>
                <a:lnTo>
                  <a:pt x="8" y="150"/>
                </a:lnTo>
                <a:lnTo>
                  <a:pt x="40" y="150"/>
                </a:lnTo>
                <a:close/>
                <a:moveTo>
                  <a:pt x="40" y="154"/>
                </a:moveTo>
                <a:lnTo>
                  <a:pt x="40" y="156"/>
                </a:lnTo>
                <a:lnTo>
                  <a:pt x="0" y="156"/>
                </a:lnTo>
                <a:lnTo>
                  <a:pt x="4" y="154"/>
                </a:lnTo>
                <a:lnTo>
                  <a:pt x="40" y="154"/>
                </a:lnTo>
                <a:close/>
                <a:moveTo>
                  <a:pt x="40" y="118"/>
                </a:moveTo>
                <a:lnTo>
                  <a:pt x="40" y="118"/>
                </a:lnTo>
                <a:lnTo>
                  <a:pt x="44" y="120"/>
                </a:lnTo>
                <a:lnTo>
                  <a:pt x="44" y="124"/>
                </a:lnTo>
                <a:lnTo>
                  <a:pt x="44" y="128"/>
                </a:lnTo>
                <a:lnTo>
                  <a:pt x="40" y="130"/>
                </a:lnTo>
                <a:lnTo>
                  <a:pt x="36" y="128"/>
                </a:lnTo>
                <a:lnTo>
                  <a:pt x="34" y="124"/>
                </a:lnTo>
                <a:lnTo>
                  <a:pt x="36" y="120"/>
                </a:lnTo>
                <a:lnTo>
                  <a:pt x="40" y="118"/>
                </a:lnTo>
                <a:close/>
                <a:moveTo>
                  <a:pt x="168" y="118"/>
                </a:moveTo>
                <a:lnTo>
                  <a:pt x="168" y="118"/>
                </a:lnTo>
                <a:lnTo>
                  <a:pt x="172" y="120"/>
                </a:lnTo>
                <a:lnTo>
                  <a:pt x="174" y="124"/>
                </a:lnTo>
                <a:lnTo>
                  <a:pt x="172" y="128"/>
                </a:lnTo>
                <a:lnTo>
                  <a:pt x="168" y="130"/>
                </a:lnTo>
                <a:lnTo>
                  <a:pt x="164" y="128"/>
                </a:lnTo>
                <a:lnTo>
                  <a:pt x="162" y="124"/>
                </a:lnTo>
                <a:lnTo>
                  <a:pt x="164" y="120"/>
                </a:lnTo>
                <a:lnTo>
                  <a:pt x="168" y="118"/>
                </a:lnTo>
                <a:close/>
                <a:moveTo>
                  <a:pt x="70" y="112"/>
                </a:moveTo>
                <a:lnTo>
                  <a:pt x="64" y="112"/>
                </a:lnTo>
                <a:lnTo>
                  <a:pt x="64" y="120"/>
                </a:lnTo>
                <a:lnTo>
                  <a:pt x="70" y="120"/>
                </a:lnTo>
                <a:lnTo>
                  <a:pt x="70" y="122"/>
                </a:lnTo>
                <a:lnTo>
                  <a:pt x="64" y="122"/>
                </a:lnTo>
                <a:lnTo>
                  <a:pt x="64" y="136"/>
                </a:lnTo>
                <a:lnTo>
                  <a:pt x="58" y="136"/>
                </a:lnTo>
                <a:lnTo>
                  <a:pt x="58" y="108"/>
                </a:lnTo>
                <a:lnTo>
                  <a:pt x="70" y="108"/>
                </a:lnTo>
                <a:lnTo>
                  <a:pt x="70" y="112"/>
                </a:lnTo>
                <a:close/>
                <a:moveTo>
                  <a:pt x="84" y="136"/>
                </a:moveTo>
                <a:lnTo>
                  <a:pt x="78" y="136"/>
                </a:lnTo>
                <a:lnTo>
                  <a:pt x="78" y="108"/>
                </a:lnTo>
                <a:lnTo>
                  <a:pt x="84" y="108"/>
                </a:lnTo>
                <a:lnTo>
                  <a:pt x="84" y="136"/>
                </a:lnTo>
                <a:close/>
                <a:moveTo>
                  <a:pt x="108" y="136"/>
                </a:moveTo>
                <a:lnTo>
                  <a:pt x="102" y="136"/>
                </a:lnTo>
                <a:lnTo>
                  <a:pt x="102" y="130"/>
                </a:lnTo>
                <a:lnTo>
                  <a:pt x="102" y="128"/>
                </a:lnTo>
                <a:lnTo>
                  <a:pt x="102" y="124"/>
                </a:lnTo>
                <a:lnTo>
                  <a:pt x="100" y="122"/>
                </a:lnTo>
                <a:lnTo>
                  <a:pt x="100" y="136"/>
                </a:lnTo>
                <a:lnTo>
                  <a:pt x="94" y="136"/>
                </a:lnTo>
                <a:lnTo>
                  <a:pt x="94" y="108"/>
                </a:lnTo>
                <a:lnTo>
                  <a:pt x="102" y="108"/>
                </a:lnTo>
                <a:lnTo>
                  <a:pt x="106" y="110"/>
                </a:lnTo>
                <a:lnTo>
                  <a:pt x="108" y="114"/>
                </a:lnTo>
                <a:lnTo>
                  <a:pt x="108" y="116"/>
                </a:lnTo>
                <a:lnTo>
                  <a:pt x="106" y="120"/>
                </a:lnTo>
                <a:lnTo>
                  <a:pt x="104" y="120"/>
                </a:lnTo>
                <a:lnTo>
                  <a:pt x="106" y="122"/>
                </a:lnTo>
                <a:lnTo>
                  <a:pt x="108" y="126"/>
                </a:lnTo>
                <a:lnTo>
                  <a:pt x="108" y="128"/>
                </a:lnTo>
                <a:lnTo>
                  <a:pt x="108" y="136"/>
                </a:lnTo>
                <a:close/>
                <a:moveTo>
                  <a:pt x="102" y="118"/>
                </a:moveTo>
                <a:lnTo>
                  <a:pt x="102" y="114"/>
                </a:lnTo>
                <a:lnTo>
                  <a:pt x="100" y="112"/>
                </a:lnTo>
                <a:lnTo>
                  <a:pt x="100" y="120"/>
                </a:lnTo>
                <a:lnTo>
                  <a:pt x="102" y="118"/>
                </a:lnTo>
                <a:close/>
                <a:moveTo>
                  <a:pt x="118" y="124"/>
                </a:moveTo>
                <a:lnTo>
                  <a:pt x="122" y="124"/>
                </a:lnTo>
                <a:lnTo>
                  <a:pt x="122" y="132"/>
                </a:lnTo>
                <a:lnTo>
                  <a:pt x="124" y="132"/>
                </a:lnTo>
                <a:lnTo>
                  <a:pt x="124" y="128"/>
                </a:lnTo>
                <a:lnTo>
                  <a:pt x="122" y="124"/>
                </a:lnTo>
                <a:lnTo>
                  <a:pt x="118" y="120"/>
                </a:lnTo>
                <a:lnTo>
                  <a:pt x="118" y="116"/>
                </a:lnTo>
                <a:lnTo>
                  <a:pt x="118" y="114"/>
                </a:lnTo>
                <a:lnTo>
                  <a:pt x="118" y="110"/>
                </a:lnTo>
                <a:lnTo>
                  <a:pt x="124" y="108"/>
                </a:lnTo>
                <a:lnTo>
                  <a:pt x="128" y="110"/>
                </a:lnTo>
                <a:lnTo>
                  <a:pt x="130" y="114"/>
                </a:lnTo>
                <a:lnTo>
                  <a:pt x="130" y="118"/>
                </a:lnTo>
                <a:lnTo>
                  <a:pt x="124" y="118"/>
                </a:lnTo>
                <a:lnTo>
                  <a:pt x="124" y="112"/>
                </a:lnTo>
                <a:lnTo>
                  <a:pt x="122" y="114"/>
                </a:lnTo>
                <a:lnTo>
                  <a:pt x="122" y="116"/>
                </a:lnTo>
                <a:lnTo>
                  <a:pt x="124" y="118"/>
                </a:lnTo>
                <a:lnTo>
                  <a:pt x="130" y="124"/>
                </a:lnTo>
                <a:lnTo>
                  <a:pt x="130" y="128"/>
                </a:lnTo>
                <a:lnTo>
                  <a:pt x="130" y="130"/>
                </a:lnTo>
                <a:lnTo>
                  <a:pt x="128" y="134"/>
                </a:lnTo>
                <a:lnTo>
                  <a:pt x="124" y="136"/>
                </a:lnTo>
                <a:lnTo>
                  <a:pt x="118" y="134"/>
                </a:lnTo>
                <a:lnTo>
                  <a:pt x="118" y="132"/>
                </a:lnTo>
                <a:lnTo>
                  <a:pt x="118" y="124"/>
                </a:lnTo>
                <a:close/>
                <a:moveTo>
                  <a:pt x="152" y="112"/>
                </a:moveTo>
                <a:lnTo>
                  <a:pt x="148" y="112"/>
                </a:lnTo>
                <a:lnTo>
                  <a:pt x="148" y="136"/>
                </a:lnTo>
                <a:lnTo>
                  <a:pt x="142" y="136"/>
                </a:lnTo>
                <a:lnTo>
                  <a:pt x="142" y="112"/>
                </a:lnTo>
                <a:lnTo>
                  <a:pt x="140" y="112"/>
                </a:lnTo>
                <a:lnTo>
                  <a:pt x="140" y="108"/>
                </a:lnTo>
                <a:lnTo>
                  <a:pt x="152" y="108"/>
                </a:lnTo>
                <a:lnTo>
                  <a:pt x="152" y="112"/>
                </a:lnTo>
                <a:close/>
                <a:moveTo>
                  <a:pt x="38" y="70"/>
                </a:moveTo>
                <a:lnTo>
                  <a:pt x="76" y="66"/>
                </a:lnTo>
                <a:lnTo>
                  <a:pt x="78" y="66"/>
                </a:lnTo>
                <a:lnTo>
                  <a:pt x="80" y="62"/>
                </a:lnTo>
                <a:lnTo>
                  <a:pt x="98" y="26"/>
                </a:lnTo>
                <a:lnTo>
                  <a:pt x="102" y="28"/>
                </a:lnTo>
                <a:lnTo>
                  <a:pt x="86" y="64"/>
                </a:lnTo>
                <a:lnTo>
                  <a:pt x="86" y="66"/>
                </a:lnTo>
                <a:lnTo>
                  <a:pt x="82" y="70"/>
                </a:lnTo>
                <a:lnTo>
                  <a:pt x="78" y="72"/>
                </a:lnTo>
                <a:lnTo>
                  <a:pt x="38" y="76"/>
                </a:lnTo>
                <a:lnTo>
                  <a:pt x="38" y="70"/>
                </a:lnTo>
                <a:close/>
                <a:moveTo>
                  <a:pt x="206" y="120"/>
                </a:moveTo>
                <a:lnTo>
                  <a:pt x="186" y="120"/>
                </a:lnTo>
                <a:lnTo>
                  <a:pt x="186" y="122"/>
                </a:lnTo>
                <a:lnTo>
                  <a:pt x="204" y="122"/>
                </a:lnTo>
                <a:lnTo>
                  <a:pt x="206" y="120"/>
                </a:lnTo>
                <a:close/>
                <a:moveTo>
                  <a:pt x="186" y="124"/>
                </a:moveTo>
                <a:lnTo>
                  <a:pt x="186" y="126"/>
                </a:lnTo>
                <a:lnTo>
                  <a:pt x="204" y="126"/>
                </a:lnTo>
                <a:lnTo>
                  <a:pt x="204" y="124"/>
                </a:lnTo>
                <a:lnTo>
                  <a:pt x="186" y="124"/>
                </a:lnTo>
                <a:close/>
                <a:moveTo>
                  <a:pt x="186" y="128"/>
                </a:moveTo>
                <a:lnTo>
                  <a:pt x="186" y="130"/>
                </a:lnTo>
                <a:lnTo>
                  <a:pt x="202" y="130"/>
                </a:lnTo>
                <a:lnTo>
                  <a:pt x="204" y="126"/>
                </a:lnTo>
                <a:lnTo>
                  <a:pt x="186" y="128"/>
                </a:lnTo>
                <a:close/>
                <a:moveTo>
                  <a:pt x="186" y="132"/>
                </a:moveTo>
                <a:lnTo>
                  <a:pt x="186" y="134"/>
                </a:lnTo>
                <a:lnTo>
                  <a:pt x="200" y="134"/>
                </a:lnTo>
                <a:lnTo>
                  <a:pt x="202" y="132"/>
                </a:lnTo>
                <a:lnTo>
                  <a:pt x="186" y="132"/>
                </a:lnTo>
                <a:close/>
                <a:moveTo>
                  <a:pt x="186" y="136"/>
                </a:moveTo>
                <a:lnTo>
                  <a:pt x="186" y="136"/>
                </a:lnTo>
                <a:lnTo>
                  <a:pt x="198" y="138"/>
                </a:lnTo>
                <a:lnTo>
                  <a:pt x="200" y="136"/>
                </a:lnTo>
                <a:lnTo>
                  <a:pt x="186" y="136"/>
                </a:lnTo>
                <a:close/>
                <a:moveTo>
                  <a:pt x="186" y="140"/>
                </a:moveTo>
                <a:lnTo>
                  <a:pt x="186" y="140"/>
                </a:lnTo>
                <a:lnTo>
                  <a:pt x="198" y="142"/>
                </a:lnTo>
                <a:lnTo>
                  <a:pt x="198" y="138"/>
                </a:lnTo>
                <a:lnTo>
                  <a:pt x="186" y="140"/>
                </a:lnTo>
                <a:close/>
                <a:moveTo>
                  <a:pt x="186" y="142"/>
                </a:moveTo>
                <a:lnTo>
                  <a:pt x="186" y="144"/>
                </a:lnTo>
                <a:lnTo>
                  <a:pt x="196" y="146"/>
                </a:lnTo>
                <a:lnTo>
                  <a:pt x="196" y="142"/>
                </a:lnTo>
                <a:lnTo>
                  <a:pt x="186" y="142"/>
                </a:lnTo>
                <a:close/>
                <a:moveTo>
                  <a:pt x="186" y="146"/>
                </a:moveTo>
                <a:lnTo>
                  <a:pt x="186" y="148"/>
                </a:lnTo>
                <a:lnTo>
                  <a:pt x="198" y="150"/>
                </a:lnTo>
                <a:lnTo>
                  <a:pt x="196" y="146"/>
                </a:lnTo>
                <a:lnTo>
                  <a:pt x="186" y="148"/>
                </a:lnTo>
                <a:lnTo>
                  <a:pt x="186" y="146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66" y="146"/>
                </a:lnTo>
                <a:lnTo>
                  <a:pt x="166" y="148"/>
                </a:lnTo>
                <a:lnTo>
                  <a:pt x="182" y="148"/>
                </a:lnTo>
                <a:close/>
                <a:moveTo>
                  <a:pt x="166" y="150"/>
                </a:moveTo>
                <a:lnTo>
                  <a:pt x="166" y="152"/>
                </a:lnTo>
                <a:lnTo>
                  <a:pt x="202" y="152"/>
                </a:lnTo>
                <a:lnTo>
                  <a:pt x="198" y="150"/>
                </a:lnTo>
                <a:lnTo>
                  <a:pt x="166" y="150"/>
                </a:lnTo>
                <a:close/>
                <a:moveTo>
                  <a:pt x="166" y="154"/>
                </a:moveTo>
                <a:lnTo>
                  <a:pt x="166" y="156"/>
                </a:lnTo>
                <a:lnTo>
                  <a:pt x="206" y="156"/>
                </a:lnTo>
                <a:lnTo>
                  <a:pt x="202" y="154"/>
                </a:lnTo>
                <a:lnTo>
                  <a:pt x="166" y="154"/>
                </a:lnTo>
                <a:close/>
                <a:moveTo>
                  <a:pt x="24" y="108"/>
                </a:moveTo>
                <a:lnTo>
                  <a:pt x="24" y="108"/>
                </a:lnTo>
                <a:lnTo>
                  <a:pt x="24" y="144"/>
                </a:lnTo>
                <a:lnTo>
                  <a:pt x="64" y="140"/>
                </a:lnTo>
                <a:lnTo>
                  <a:pt x="102" y="140"/>
                </a:lnTo>
                <a:lnTo>
                  <a:pt x="142" y="140"/>
                </a:lnTo>
                <a:lnTo>
                  <a:pt x="182" y="144"/>
                </a:lnTo>
                <a:lnTo>
                  <a:pt x="182" y="108"/>
                </a:lnTo>
                <a:lnTo>
                  <a:pt x="142" y="104"/>
                </a:lnTo>
                <a:lnTo>
                  <a:pt x="104" y="102"/>
                </a:lnTo>
                <a:lnTo>
                  <a:pt x="64" y="104"/>
                </a:lnTo>
                <a:lnTo>
                  <a:pt x="24" y="108"/>
                </a:lnTo>
                <a:close/>
                <a:moveTo>
                  <a:pt x="104" y="0"/>
                </a:moveTo>
                <a:lnTo>
                  <a:pt x="74" y="60"/>
                </a:lnTo>
                <a:lnTo>
                  <a:pt x="8" y="70"/>
                </a:lnTo>
                <a:lnTo>
                  <a:pt x="40" y="100"/>
                </a:lnTo>
                <a:lnTo>
                  <a:pt x="72" y="98"/>
                </a:lnTo>
                <a:lnTo>
                  <a:pt x="104" y="98"/>
                </a:lnTo>
                <a:lnTo>
                  <a:pt x="136" y="98"/>
                </a:lnTo>
                <a:lnTo>
                  <a:pt x="168" y="100"/>
                </a:lnTo>
                <a:lnTo>
                  <a:pt x="198" y="70"/>
                </a:lnTo>
                <a:lnTo>
                  <a:pt x="134" y="60"/>
                </a:lnTo>
                <a:lnTo>
                  <a:pt x="104" y="0"/>
                </a:lnTo>
                <a:close/>
                <a:moveTo>
                  <a:pt x="156" y="146"/>
                </a:moveTo>
                <a:lnTo>
                  <a:pt x="162" y="182"/>
                </a:lnTo>
                <a:lnTo>
                  <a:pt x="104" y="150"/>
                </a:lnTo>
                <a:lnTo>
                  <a:pt x="44" y="182"/>
                </a:lnTo>
                <a:lnTo>
                  <a:pt x="50" y="146"/>
                </a:lnTo>
                <a:lnTo>
                  <a:pt x="104" y="144"/>
                </a:lnTo>
                <a:lnTo>
                  <a:pt x="156" y="1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5" name="Freeform 98"/>
          <p:cNvSpPr>
            <a:spLocks noEditPoints="1"/>
          </p:cNvSpPr>
          <p:nvPr/>
        </p:nvSpPr>
        <p:spPr bwMode="auto">
          <a:xfrm>
            <a:off x="3984625" y="5305425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62">
                <a:moveTo>
                  <a:pt x="32" y="18"/>
                </a:moveTo>
                <a:lnTo>
                  <a:pt x="32" y="18"/>
                </a:lnTo>
                <a:lnTo>
                  <a:pt x="46" y="10"/>
                </a:lnTo>
                <a:lnTo>
                  <a:pt x="60" y="4"/>
                </a:lnTo>
                <a:lnTo>
                  <a:pt x="76" y="0"/>
                </a:lnTo>
                <a:lnTo>
                  <a:pt x="92" y="0"/>
                </a:lnTo>
                <a:lnTo>
                  <a:pt x="106" y="4"/>
                </a:lnTo>
                <a:lnTo>
                  <a:pt x="120" y="10"/>
                </a:lnTo>
                <a:lnTo>
                  <a:pt x="134" y="20"/>
                </a:lnTo>
                <a:lnTo>
                  <a:pt x="146" y="32"/>
                </a:lnTo>
                <a:lnTo>
                  <a:pt x="154" y="46"/>
                </a:lnTo>
                <a:lnTo>
                  <a:pt x="160" y="60"/>
                </a:lnTo>
                <a:lnTo>
                  <a:pt x="162" y="76"/>
                </a:lnTo>
                <a:lnTo>
                  <a:pt x="162" y="90"/>
                </a:lnTo>
                <a:lnTo>
                  <a:pt x="160" y="106"/>
                </a:lnTo>
                <a:lnTo>
                  <a:pt x="154" y="120"/>
                </a:lnTo>
                <a:lnTo>
                  <a:pt x="144" y="134"/>
                </a:lnTo>
                <a:lnTo>
                  <a:pt x="132" y="146"/>
                </a:lnTo>
                <a:lnTo>
                  <a:pt x="118" y="154"/>
                </a:lnTo>
                <a:lnTo>
                  <a:pt x="104" y="160"/>
                </a:lnTo>
                <a:lnTo>
                  <a:pt x="88" y="162"/>
                </a:lnTo>
                <a:lnTo>
                  <a:pt x="72" y="162"/>
                </a:lnTo>
                <a:lnTo>
                  <a:pt x="58" y="158"/>
                </a:lnTo>
                <a:lnTo>
                  <a:pt x="42" y="152"/>
                </a:lnTo>
                <a:lnTo>
                  <a:pt x="30" y="144"/>
                </a:lnTo>
                <a:lnTo>
                  <a:pt x="18" y="132"/>
                </a:lnTo>
                <a:lnTo>
                  <a:pt x="10" y="118"/>
                </a:lnTo>
                <a:lnTo>
                  <a:pt x="4" y="104"/>
                </a:lnTo>
                <a:lnTo>
                  <a:pt x="0" y="88"/>
                </a:lnTo>
                <a:lnTo>
                  <a:pt x="2" y="72"/>
                </a:lnTo>
                <a:lnTo>
                  <a:pt x="4" y="56"/>
                </a:lnTo>
                <a:lnTo>
                  <a:pt x="10" y="42"/>
                </a:lnTo>
                <a:lnTo>
                  <a:pt x="20" y="30"/>
                </a:lnTo>
                <a:lnTo>
                  <a:pt x="32" y="18"/>
                </a:lnTo>
                <a:close/>
                <a:moveTo>
                  <a:pt x="56" y="46"/>
                </a:moveTo>
                <a:lnTo>
                  <a:pt x="42" y="50"/>
                </a:lnTo>
                <a:lnTo>
                  <a:pt x="30" y="54"/>
                </a:lnTo>
                <a:lnTo>
                  <a:pt x="28" y="54"/>
                </a:lnTo>
                <a:lnTo>
                  <a:pt x="26" y="54"/>
                </a:lnTo>
                <a:lnTo>
                  <a:pt x="26" y="44"/>
                </a:lnTo>
                <a:lnTo>
                  <a:pt x="26" y="42"/>
                </a:lnTo>
                <a:lnTo>
                  <a:pt x="18" y="56"/>
                </a:lnTo>
                <a:lnTo>
                  <a:pt x="12" y="74"/>
                </a:lnTo>
                <a:lnTo>
                  <a:pt x="12" y="84"/>
                </a:lnTo>
                <a:lnTo>
                  <a:pt x="14" y="82"/>
                </a:lnTo>
                <a:lnTo>
                  <a:pt x="18" y="76"/>
                </a:lnTo>
                <a:lnTo>
                  <a:pt x="20" y="74"/>
                </a:lnTo>
                <a:lnTo>
                  <a:pt x="22" y="74"/>
                </a:lnTo>
                <a:lnTo>
                  <a:pt x="32" y="86"/>
                </a:lnTo>
                <a:lnTo>
                  <a:pt x="42" y="96"/>
                </a:lnTo>
                <a:lnTo>
                  <a:pt x="42" y="110"/>
                </a:lnTo>
                <a:lnTo>
                  <a:pt x="44" y="124"/>
                </a:lnTo>
                <a:lnTo>
                  <a:pt x="42" y="126"/>
                </a:lnTo>
                <a:lnTo>
                  <a:pt x="40" y="126"/>
                </a:lnTo>
                <a:lnTo>
                  <a:pt x="32" y="124"/>
                </a:lnTo>
                <a:lnTo>
                  <a:pt x="26" y="124"/>
                </a:lnTo>
                <a:lnTo>
                  <a:pt x="28" y="124"/>
                </a:lnTo>
                <a:lnTo>
                  <a:pt x="36" y="134"/>
                </a:lnTo>
                <a:lnTo>
                  <a:pt x="44" y="140"/>
                </a:lnTo>
                <a:lnTo>
                  <a:pt x="56" y="146"/>
                </a:lnTo>
                <a:lnTo>
                  <a:pt x="66" y="150"/>
                </a:lnTo>
                <a:lnTo>
                  <a:pt x="62" y="144"/>
                </a:lnTo>
                <a:lnTo>
                  <a:pt x="58" y="138"/>
                </a:lnTo>
                <a:lnTo>
                  <a:pt x="56" y="136"/>
                </a:lnTo>
                <a:lnTo>
                  <a:pt x="58" y="134"/>
                </a:lnTo>
                <a:lnTo>
                  <a:pt x="70" y="128"/>
                </a:lnTo>
                <a:lnTo>
                  <a:pt x="84" y="124"/>
                </a:lnTo>
                <a:lnTo>
                  <a:pt x="86" y="124"/>
                </a:lnTo>
                <a:lnTo>
                  <a:pt x="98" y="128"/>
                </a:lnTo>
                <a:lnTo>
                  <a:pt x="112" y="132"/>
                </a:lnTo>
                <a:lnTo>
                  <a:pt x="112" y="134"/>
                </a:lnTo>
                <a:lnTo>
                  <a:pt x="108" y="142"/>
                </a:lnTo>
                <a:lnTo>
                  <a:pt x="106" y="146"/>
                </a:lnTo>
                <a:lnTo>
                  <a:pt x="116" y="142"/>
                </a:lnTo>
                <a:lnTo>
                  <a:pt x="124" y="136"/>
                </a:lnTo>
                <a:lnTo>
                  <a:pt x="134" y="128"/>
                </a:lnTo>
                <a:lnTo>
                  <a:pt x="142" y="118"/>
                </a:lnTo>
                <a:lnTo>
                  <a:pt x="140" y="118"/>
                </a:lnTo>
                <a:lnTo>
                  <a:pt x="130" y="120"/>
                </a:lnTo>
                <a:lnTo>
                  <a:pt x="128" y="120"/>
                </a:lnTo>
                <a:lnTo>
                  <a:pt x="128" y="118"/>
                </a:lnTo>
                <a:lnTo>
                  <a:pt x="126" y="106"/>
                </a:lnTo>
                <a:lnTo>
                  <a:pt x="126" y="92"/>
                </a:lnTo>
                <a:lnTo>
                  <a:pt x="126" y="90"/>
                </a:lnTo>
                <a:lnTo>
                  <a:pt x="134" y="78"/>
                </a:lnTo>
                <a:lnTo>
                  <a:pt x="142" y="68"/>
                </a:lnTo>
                <a:lnTo>
                  <a:pt x="142" y="66"/>
                </a:lnTo>
                <a:lnTo>
                  <a:pt x="144" y="66"/>
                </a:lnTo>
                <a:lnTo>
                  <a:pt x="144" y="68"/>
                </a:lnTo>
                <a:lnTo>
                  <a:pt x="150" y="74"/>
                </a:lnTo>
                <a:lnTo>
                  <a:pt x="150" y="64"/>
                </a:lnTo>
                <a:lnTo>
                  <a:pt x="146" y="56"/>
                </a:lnTo>
                <a:lnTo>
                  <a:pt x="142" y="48"/>
                </a:lnTo>
                <a:lnTo>
                  <a:pt x="136" y="40"/>
                </a:lnTo>
                <a:lnTo>
                  <a:pt x="136" y="50"/>
                </a:lnTo>
                <a:lnTo>
                  <a:pt x="136" y="52"/>
                </a:lnTo>
                <a:lnTo>
                  <a:pt x="134" y="52"/>
                </a:lnTo>
                <a:lnTo>
                  <a:pt x="120" y="48"/>
                </a:lnTo>
                <a:lnTo>
                  <a:pt x="108" y="46"/>
                </a:lnTo>
                <a:lnTo>
                  <a:pt x="106" y="44"/>
                </a:lnTo>
                <a:lnTo>
                  <a:pt x="98" y="34"/>
                </a:lnTo>
                <a:lnTo>
                  <a:pt x="90" y="22"/>
                </a:lnTo>
                <a:lnTo>
                  <a:pt x="88" y="22"/>
                </a:lnTo>
                <a:lnTo>
                  <a:pt x="90" y="20"/>
                </a:lnTo>
                <a:lnTo>
                  <a:pt x="98" y="16"/>
                </a:lnTo>
                <a:lnTo>
                  <a:pt x="100" y="14"/>
                </a:lnTo>
                <a:lnTo>
                  <a:pt x="90" y="12"/>
                </a:lnTo>
                <a:lnTo>
                  <a:pt x="76" y="12"/>
                </a:lnTo>
                <a:lnTo>
                  <a:pt x="60" y="16"/>
                </a:lnTo>
                <a:lnTo>
                  <a:pt x="70" y="18"/>
                </a:lnTo>
                <a:lnTo>
                  <a:pt x="70" y="20"/>
                </a:lnTo>
                <a:lnTo>
                  <a:pt x="70" y="22"/>
                </a:lnTo>
                <a:lnTo>
                  <a:pt x="64" y="34"/>
                </a:lnTo>
                <a:lnTo>
                  <a:pt x="56" y="46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4" y="58"/>
                </a:lnTo>
                <a:lnTo>
                  <a:pt x="60" y="74"/>
                </a:lnTo>
                <a:lnTo>
                  <a:pt x="56" y="90"/>
                </a:lnTo>
                <a:lnTo>
                  <a:pt x="56" y="92"/>
                </a:lnTo>
                <a:lnTo>
                  <a:pt x="70" y="100"/>
                </a:lnTo>
                <a:lnTo>
                  <a:pt x="82" y="110"/>
                </a:lnTo>
                <a:lnTo>
                  <a:pt x="86" y="110"/>
                </a:lnTo>
                <a:lnTo>
                  <a:pt x="98" y="100"/>
                </a:lnTo>
                <a:lnTo>
                  <a:pt x="110" y="90"/>
                </a:lnTo>
                <a:lnTo>
                  <a:pt x="110" y="88"/>
                </a:lnTo>
                <a:lnTo>
                  <a:pt x="106" y="72"/>
                </a:lnTo>
                <a:lnTo>
                  <a:pt x="100" y="58"/>
                </a:lnTo>
                <a:lnTo>
                  <a:pt x="98" y="56"/>
                </a:lnTo>
                <a:lnTo>
                  <a:pt x="82" y="56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6" name="Freeform 99"/>
          <p:cNvSpPr>
            <a:spLocks noEditPoints="1"/>
          </p:cNvSpPr>
          <p:nvPr/>
        </p:nvSpPr>
        <p:spPr bwMode="auto">
          <a:xfrm>
            <a:off x="3240088" y="4464050"/>
            <a:ext cx="438150" cy="481013"/>
          </a:xfrm>
          <a:custGeom>
            <a:avLst/>
            <a:gdLst>
              <a:gd name="T0" fmla="*/ 2147483647 w 160"/>
              <a:gd name="T1" fmla="*/ 2147483647 h 160"/>
              <a:gd name="T2" fmla="*/ 2147483647 w 160"/>
              <a:gd name="T3" fmla="*/ 2147483647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2147483647 w 160"/>
              <a:gd name="T15" fmla="*/ 2147483647 h 160"/>
              <a:gd name="T16" fmla="*/ 2147483647 w 160"/>
              <a:gd name="T17" fmla="*/ 0 h 160"/>
              <a:gd name="T18" fmla="*/ 2147483647 w 160"/>
              <a:gd name="T19" fmla="*/ 2147483647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2147483647 w 160"/>
              <a:gd name="T47" fmla="*/ 2147483647 h 160"/>
              <a:gd name="T48" fmla="*/ 2147483647 w 160"/>
              <a:gd name="T49" fmla="*/ 2147483647 h 160"/>
              <a:gd name="T50" fmla="*/ 2147483647 w 160"/>
              <a:gd name="T51" fmla="*/ 2147483647 h 160"/>
              <a:gd name="T52" fmla="*/ 2147483647 w 160"/>
              <a:gd name="T53" fmla="*/ 2147483647 h 160"/>
              <a:gd name="T54" fmla="*/ 2147483647 w 160"/>
              <a:gd name="T55" fmla="*/ 2147483647 h 160"/>
              <a:gd name="T56" fmla="*/ 2147483647 w 160"/>
              <a:gd name="T57" fmla="*/ 2147483647 h 160"/>
              <a:gd name="T58" fmla="*/ 2147483647 w 160"/>
              <a:gd name="T59" fmla="*/ 2147483647 h 160"/>
              <a:gd name="T60" fmla="*/ 2147483647 w 160"/>
              <a:gd name="T61" fmla="*/ 2147483647 h 160"/>
              <a:gd name="T62" fmla="*/ 2147483647 w 160"/>
              <a:gd name="T63" fmla="*/ 2147483647 h 160"/>
              <a:gd name="T64" fmla="*/ 2147483647 w 160"/>
              <a:gd name="T65" fmla="*/ 2147483647 h 160"/>
              <a:gd name="T66" fmla="*/ 2147483647 w 160"/>
              <a:gd name="T67" fmla="*/ 2147483647 h 160"/>
              <a:gd name="T68" fmla="*/ 2147483647 w 160"/>
              <a:gd name="T69" fmla="*/ 2147483647 h 160"/>
              <a:gd name="T70" fmla="*/ 2147483647 w 160"/>
              <a:gd name="T71" fmla="*/ 2147483647 h 160"/>
              <a:gd name="T72" fmla="*/ 2147483647 w 160"/>
              <a:gd name="T73" fmla="*/ 2147483647 h 160"/>
              <a:gd name="T74" fmla="*/ 2147483647 w 160"/>
              <a:gd name="T75" fmla="*/ 2147483647 h 160"/>
              <a:gd name="T76" fmla="*/ 2147483647 w 160"/>
              <a:gd name="T77" fmla="*/ 2147483647 h 160"/>
              <a:gd name="T78" fmla="*/ 2147483647 w 160"/>
              <a:gd name="T79" fmla="*/ 2147483647 h 160"/>
              <a:gd name="T80" fmla="*/ 2147483647 w 160"/>
              <a:gd name="T81" fmla="*/ 2147483647 h 160"/>
              <a:gd name="T82" fmla="*/ 2147483647 w 160"/>
              <a:gd name="T83" fmla="*/ 2147483647 h 160"/>
              <a:gd name="T84" fmla="*/ 2147483647 w 160"/>
              <a:gd name="T85" fmla="*/ 2147483647 h 160"/>
              <a:gd name="T86" fmla="*/ 2147483647 w 160"/>
              <a:gd name="T87" fmla="*/ 2147483647 h 160"/>
              <a:gd name="T88" fmla="*/ 2147483647 w 160"/>
              <a:gd name="T89" fmla="*/ 2147483647 h 160"/>
              <a:gd name="T90" fmla="*/ 2147483647 w 160"/>
              <a:gd name="T91" fmla="*/ 2147483647 h 160"/>
              <a:gd name="T92" fmla="*/ 2147483647 w 160"/>
              <a:gd name="T93" fmla="*/ 2147483647 h 160"/>
              <a:gd name="T94" fmla="*/ 2147483647 w 160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28" y="16"/>
                </a:moveTo>
                <a:lnTo>
                  <a:pt x="128" y="16"/>
                </a:lnTo>
                <a:lnTo>
                  <a:pt x="140" y="26"/>
                </a:lnTo>
                <a:lnTo>
                  <a:pt x="148" y="38"/>
                </a:lnTo>
                <a:lnTo>
                  <a:pt x="156" y="52"/>
                </a:lnTo>
                <a:lnTo>
                  <a:pt x="160" y="68"/>
                </a:lnTo>
                <a:lnTo>
                  <a:pt x="160" y="82"/>
                </a:lnTo>
                <a:lnTo>
                  <a:pt x="158" y="98"/>
                </a:lnTo>
                <a:lnTo>
                  <a:pt x="152" y="112"/>
                </a:lnTo>
                <a:lnTo>
                  <a:pt x="144" y="126"/>
                </a:lnTo>
                <a:lnTo>
                  <a:pt x="134" y="138"/>
                </a:lnTo>
                <a:lnTo>
                  <a:pt x="122" y="148"/>
                </a:lnTo>
                <a:lnTo>
                  <a:pt x="108" y="154"/>
                </a:lnTo>
                <a:lnTo>
                  <a:pt x="92" y="158"/>
                </a:lnTo>
                <a:lnTo>
                  <a:pt x="78" y="160"/>
                </a:lnTo>
                <a:lnTo>
                  <a:pt x="62" y="158"/>
                </a:lnTo>
                <a:lnTo>
                  <a:pt x="46" y="152"/>
                </a:lnTo>
                <a:lnTo>
                  <a:pt x="34" y="144"/>
                </a:lnTo>
                <a:lnTo>
                  <a:pt x="22" y="132"/>
                </a:lnTo>
                <a:lnTo>
                  <a:pt x="12" y="120"/>
                </a:lnTo>
                <a:lnTo>
                  <a:pt x="6" y="106"/>
                </a:lnTo>
                <a:lnTo>
                  <a:pt x="2" y="92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2"/>
                </a:lnTo>
                <a:lnTo>
                  <a:pt x="28" y="20"/>
                </a:lnTo>
                <a:lnTo>
                  <a:pt x="40" y="12"/>
                </a:lnTo>
                <a:lnTo>
                  <a:pt x="54" y="4"/>
                </a:lnTo>
                <a:lnTo>
                  <a:pt x="68" y="0"/>
                </a:lnTo>
                <a:lnTo>
                  <a:pt x="84" y="0"/>
                </a:lnTo>
                <a:lnTo>
                  <a:pt x="98" y="2"/>
                </a:lnTo>
                <a:lnTo>
                  <a:pt x="114" y="8"/>
                </a:lnTo>
                <a:lnTo>
                  <a:pt x="128" y="16"/>
                </a:lnTo>
                <a:close/>
                <a:moveTo>
                  <a:pt x="12" y="68"/>
                </a:moveTo>
                <a:lnTo>
                  <a:pt x="12" y="68"/>
                </a:lnTo>
                <a:lnTo>
                  <a:pt x="18" y="66"/>
                </a:lnTo>
                <a:lnTo>
                  <a:pt x="24" y="64"/>
                </a:lnTo>
                <a:lnTo>
                  <a:pt x="32" y="66"/>
                </a:lnTo>
                <a:lnTo>
                  <a:pt x="42" y="68"/>
                </a:lnTo>
                <a:lnTo>
                  <a:pt x="48" y="56"/>
                </a:lnTo>
                <a:lnTo>
                  <a:pt x="26" y="40"/>
                </a:lnTo>
                <a:lnTo>
                  <a:pt x="18" y="54"/>
                </a:lnTo>
                <a:lnTo>
                  <a:pt x="12" y="68"/>
                </a:lnTo>
                <a:close/>
                <a:moveTo>
                  <a:pt x="48" y="72"/>
                </a:moveTo>
                <a:lnTo>
                  <a:pt x="48" y="72"/>
                </a:lnTo>
                <a:lnTo>
                  <a:pt x="56" y="78"/>
                </a:lnTo>
                <a:lnTo>
                  <a:pt x="66" y="90"/>
                </a:lnTo>
                <a:lnTo>
                  <a:pt x="72" y="102"/>
                </a:lnTo>
                <a:lnTo>
                  <a:pt x="78" y="114"/>
                </a:lnTo>
                <a:lnTo>
                  <a:pt x="86" y="130"/>
                </a:lnTo>
                <a:lnTo>
                  <a:pt x="92" y="138"/>
                </a:lnTo>
                <a:lnTo>
                  <a:pt x="100" y="146"/>
                </a:lnTo>
                <a:lnTo>
                  <a:pt x="110" y="142"/>
                </a:lnTo>
                <a:lnTo>
                  <a:pt x="120" y="136"/>
                </a:lnTo>
                <a:lnTo>
                  <a:pt x="128" y="128"/>
                </a:lnTo>
                <a:lnTo>
                  <a:pt x="136" y="120"/>
                </a:lnTo>
                <a:lnTo>
                  <a:pt x="54" y="60"/>
                </a:lnTo>
                <a:lnTo>
                  <a:pt x="48" y="72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84" y="140"/>
                </a:lnTo>
                <a:lnTo>
                  <a:pt x="80" y="132"/>
                </a:lnTo>
                <a:lnTo>
                  <a:pt x="70" y="116"/>
                </a:lnTo>
                <a:lnTo>
                  <a:pt x="66" y="106"/>
                </a:lnTo>
                <a:lnTo>
                  <a:pt x="60" y="96"/>
                </a:lnTo>
                <a:lnTo>
                  <a:pt x="50" y="84"/>
                </a:lnTo>
                <a:lnTo>
                  <a:pt x="44" y="78"/>
                </a:lnTo>
                <a:lnTo>
                  <a:pt x="36" y="96"/>
                </a:lnTo>
                <a:lnTo>
                  <a:pt x="32" y="110"/>
                </a:lnTo>
                <a:lnTo>
                  <a:pt x="32" y="120"/>
                </a:lnTo>
                <a:lnTo>
                  <a:pt x="32" y="128"/>
                </a:lnTo>
                <a:lnTo>
                  <a:pt x="40" y="134"/>
                </a:lnTo>
                <a:lnTo>
                  <a:pt x="52" y="142"/>
                </a:lnTo>
                <a:lnTo>
                  <a:pt x="64" y="146"/>
                </a:lnTo>
                <a:lnTo>
                  <a:pt x="78" y="148"/>
                </a:lnTo>
                <a:lnTo>
                  <a:pt x="90" y="148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2" y="72"/>
                </a:lnTo>
                <a:lnTo>
                  <a:pt x="28" y="72"/>
                </a:lnTo>
                <a:lnTo>
                  <a:pt x="20" y="74"/>
                </a:lnTo>
                <a:lnTo>
                  <a:pt x="12" y="78"/>
                </a:lnTo>
                <a:lnTo>
                  <a:pt x="12" y="76"/>
                </a:lnTo>
                <a:lnTo>
                  <a:pt x="12" y="90"/>
                </a:lnTo>
                <a:lnTo>
                  <a:pt x="16" y="104"/>
                </a:lnTo>
                <a:lnTo>
                  <a:pt x="24" y="118"/>
                </a:lnTo>
                <a:lnTo>
                  <a:pt x="24" y="110"/>
                </a:lnTo>
                <a:lnTo>
                  <a:pt x="30" y="92"/>
                </a:lnTo>
                <a:lnTo>
                  <a:pt x="38" y="74"/>
                </a:lnTo>
                <a:close/>
                <a:moveTo>
                  <a:pt x="62" y="14"/>
                </a:moveTo>
                <a:lnTo>
                  <a:pt x="62" y="14"/>
                </a:lnTo>
                <a:lnTo>
                  <a:pt x="62" y="24"/>
                </a:lnTo>
                <a:lnTo>
                  <a:pt x="64" y="28"/>
                </a:lnTo>
                <a:lnTo>
                  <a:pt x="68" y="34"/>
                </a:lnTo>
                <a:lnTo>
                  <a:pt x="82" y="22"/>
                </a:lnTo>
                <a:lnTo>
                  <a:pt x="96" y="12"/>
                </a:lnTo>
                <a:lnTo>
                  <a:pt x="84" y="12"/>
                </a:lnTo>
                <a:lnTo>
                  <a:pt x="70" y="12"/>
                </a:lnTo>
                <a:lnTo>
                  <a:pt x="62" y="14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80" y="44"/>
                </a:lnTo>
                <a:lnTo>
                  <a:pt x="94" y="48"/>
                </a:lnTo>
                <a:lnTo>
                  <a:pt x="104" y="52"/>
                </a:lnTo>
                <a:lnTo>
                  <a:pt x="118" y="54"/>
                </a:lnTo>
                <a:lnTo>
                  <a:pt x="132" y="56"/>
                </a:lnTo>
                <a:lnTo>
                  <a:pt x="146" y="60"/>
                </a:lnTo>
                <a:lnTo>
                  <a:pt x="142" y="50"/>
                </a:lnTo>
                <a:lnTo>
                  <a:pt x="136" y="40"/>
                </a:lnTo>
                <a:lnTo>
                  <a:pt x="130" y="32"/>
                </a:lnTo>
                <a:lnTo>
                  <a:pt x="120" y="24"/>
                </a:lnTo>
                <a:lnTo>
                  <a:pt x="110" y="18"/>
                </a:lnTo>
                <a:lnTo>
                  <a:pt x="102" y="20"/>
                </a:lnTo>
                <a:lnTo>
                  <a:pt x="88" y="26"/>
                </a:lnTo>
                <a:lnTo>
                  <a:pt x="74" y="38"/>
                </a:lnTo>
                <a:close/>
                <a:moveTo>
                  <a:pt x="148" y="68"/>
                </a:moveTo>
                <a:lnTo>
                  <a:pt x="148" y="68"/>
                </a:lnTo>
                <a:lnTo>
                  <a:pt x="132" y="64"/>
                </a:lnTo>
                <a:lnTo>
                  <a:pt x="116" y="60"/>
                </a:lnTo>
                <a:lnTo>
                  <a:pt x="104" y="58"/>
                </a:lnTo>
                <a:lnTo>
                  <a:pt x="92" y="56"/>
                </a:lnTo>
                <a:lnTo>
                  <a:pt x="76" y="50"/>
                </a:lnTo>
                <a:lnTo>
                  <a:pt x="68" y="44"/>
                </a:lnTo>
                <a:lnTo>
                  <a:pt x="60" y="54"/>
                </a:lnTo>
                <a:lnTo>
                  <a:pt x="140" y="114"/>
                </a:lnTo>
                <a:lnTo>
                  <a:pt x="144" y="104"/>
                </a:lnTo>
                <a:lnTo>
                  <a:pt x="148" y="92"/>
                </a:lnTo>
                <a:lnTo>
                  <a:pt x="148" y="80"/>
                </a:lnTo>
                <a:lnTo>
                  <a:pt x="148" y="70"/>
                </a:lnTo>
                <a:lnTo>
                  <a:pt x="148" y="68"/>
                </a:lnTo>
                <a:close/>
                <a:moveTo>
                  <a:pt x="62" y="40"/>
                </a:moveTo>
                <a:lnTo>
                  <a:pt x="62" y="40"/>
                </a:lnTo>
                <a:lnTo>
                  <a:pt x="58" y="34"/>
                </a:lnTo>
                <a:lnTo>
                  <a:pt x="56" y="28"/>
                </a:lnTo>
                <a:lnTo>
                  <a:pt x="54" y="16"/>
                </a:lnTo>
                <a:lnTo>
                  <a:pt x="42" y="24"/>
                </a:lnTo>
                <a:lnTo>
                  <a:pt x="30" y="34"/>
                </a:lnTo>
                <a:lnTo>
                  <a:pt x="54" y="50"/>
                </a:lnTo>
                <a:lnTo>
                  <a:pt x="6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7" name="Freeform 100"/>
          <p:cNvSpPr>
            <a:spLocks noEditPoints="1"/>
          </p:cNvSpPr>
          <p:nvPr/>
        </p:nvSpPr>
        <p:spPr bwMode="auto">
          <a:xfrm>
            <a:off x="5502275" y="4518025"/>
            <a:ext cx="465138" cy="396875"/>
          </a:xfrm>
          <a:custGeom>
            <a:avLst/>
            <a:gdLst>
              <a:gd name="T0" fmla="*/ 2147483647 w 170"/>
              <a:gd name="T1" fmla="*/ 2147483647 h 132"/>
              <a:gd name="T2" fmla="*/ 2147483647 w 170"/>
              <a:gd name="T3" fmla="*/ 2147483647 h 132"/>
              <a:gd name="T4" fmla="*/ 2147483647 w 170"/>
              <a:gd name="T5" fmla="*/ 2147483647 h 132"/>
              <a:gd name="T6" fmla="*/ 2147483647 w 170"/>
              <a:gd name="T7" fmla="*/ 2147483647 h 132"/>
              <a:gd name="T8" fmla="*/ 2147483647 w 170"/>
              <a:gd name="T9" fmla="*/ 2147483647 h 132"/>
              <a:gd name="T10" fmla="*/ 2147483647 w 170"/>
              <a:gd name="T11" fmla="*/ 2147483647 h 132"/>
              <a:gd name="T12" fmla="*/ 2147483647 w 170"/>
              <a:gd name="T13" fmla="*/ 2147483647 h 132"/>
              <a:gd name="T14" fmla="*/ 2147483647 w 170"/>
              <a:gd name="T15" fmla="*/ 2147483647 h 132"/>
              <a:gd name="T16" fmla="*/ 2147483647 w 170"/>
              <a:gd name="T17" fmla="*/ 2147483647 h 132"/>
              <a:gd name="T18" fmla="*/ 2147483647 w 170"/>
              <a:gd name="T19" fmla="*/ 2147483647 h 132"/>
              <a:gd name="T20" fmla="*/ 2147483647 w 170"/>
              <a:gd name="T21" fmla="*/ 2147483647 h 132"/>
              <a:gd name="T22" fmla="*/ 2147483647 w 170"/>
              <a:gd name="T23" fmla="*/ 2147483647 h 132"/>
              <a:gd name="T24" fmla="*/ 2147483647 w 170"/>
              <a:gd name="T25" fmla="*/ 2147483647 h 132"/>
              <a:gd name="T26" fmla="*/ 2147483647 w 170"/>
              <a:gd name="T27" fmla="*/ 2147483647 h 132"/>
              <a:gd name="T28" fmla="*/ 2147483647 w 170"/>
              <a:gd name="T29" fmla="*/ 2147483647 h 132"/>
              <a:gd name="T30" fmla="*/ 2147483647 w 170"/>
              <a:gd name="T31" fmla="*/ 2147483647 h 132"/>
              <a:gd name="T32" fmla="*/ 2147483647 w 170"/>
              <a:gd name="T33" fmla="*/ 2147483647 h 132"/>
              <a:gd name="T34" fmla="*/ 2147483647 w 170"/>
              <a:gd name="T35" fmla="*/ 2147483647 h 132"/>
              <a:gd name="T36" fmla="*/ 2147483647 w 170"/>
              <a:gd name="T37" fmla="*/ 2147483647 h 132"/>
              <a:gd name="T38" fmla="*/ 2147483647 w 170"/>
              <a:gd name="T39" fmla="*/ 2147483647 h 132"/>
              <a:gd name="T40" fmla="*/ 2147483647 w 170"/>
              <a:gd name="T41" fmla="*/ 2147483647 h 132"/>
              <a:gd name="T42" fmla="*/ 0 w 170"/>
              <a:gd name="T43" fmla="*/ 2147483647 h 132"/>
              <a:gd name="T44" fmla="*/ 2147483647 w 170"/>
              <a:gd name="T45" fmla="*/ 2147483647 h 132"/>
              <a:gd name="T46" fmla="*/ 2147483647 w 170"/>
              <a:gd name="T47" fmla="*/ 2147483647 h 132"/>
              <a:gd name="T48" fmla="*/ 2147483647 w 170"/>
              <a:gd name="T49" fmla="*/ 2147483647 h 132"/>
              <a:gd name="T50" fmla="*/ 2147483647 w 170"/>
              <a:gd name="T51" fmla="*/ 2147483647 h 132"/>
              <a:gd name="T52" fmla="*/ 2147483647 w 170"/>
              <a:gd name="T53" fmla="*/ 2147483647 h 132"/>
              <a:gd name="T54" fmla="*/ 2147483647 w 170"/>
              <a:gd name="T55" fmla="*/ 2147483647 h 132"/>
              <a:gd name="T56" fmla="*/ 2147483647 w 170"/>
              <a:gd name="T57" fmla="*/ 2147483647 h 132"/>
              <a:gd name="T58" fmla="*/ 2147483647 w 170"/>
              <a:gd name="T59" fmla="*/ 2147483647 h 132"/>
              <a:gd name="T60" fmla="*/ 2147483647 w 170"/>
              <a:gd name="T61" fmla="*/ 2147483647 h 132"/>
              <a:gd name="T62" fmla="*/ 2147483647 w 170"/>
              <a:gd name="T63" fmla="*/ 2147483647 h 132"/>
              <a:gd name="T64" fmla="*/ 2147483647 w 170"/>
              <a:gd name="T65" fmla="*/ 2147483647 h 132"/>
              <a:gd name="T66" fmla="*/ 2147483647 w 170"/>
              <a:gd name="T67" fmla="*/ 2147483647 h 132"/>
              <a:gd name="T68" fmla="*/ 2147483647 w 170"/>
              <a:gd name="T69" fmla="*/ 2147483647 h 132"/>
              <a:gd name="T70" fmla="*/ 2147483647 w 170"/>
              <a:gd name="T71" fmla="*/ 2147483647 h 132"/>
              <a:gd name="T72" fmla="*/ 2147483647 w 170"/>
              <a:gd name="T73" fmla="*/ 2147483647 h 132"/>
              <a:gd name="T74" fmla="*/ 2147483647 w 170"/>
              <a:gd name="T75" fmla="*/ 2147483647 h 132"/>
              <a:gd name="T76" fmla="*/ 2147483647 w 170"/>
              <a:gd name="T77" fmla="*/ 2147483647 h 132"/>
              <a:gd name="T78" fmla="*/ 2147483647 w 170"/>
              <a:gd name="T79" fmla="*/ 2147483647 h 132"/>
              <a:gd name="T80" fmla="*/ 2147483647 w 170"/>
              <a:gd name="T81" fmla="*/ 2147483647 h 132"/>
              <a:gd name="T82" fmla="*/ 2147483647 w 170"/>
              <a:gd name="T83" fmla="*/ 2147483647 h 132"/>
              <a:gd name="T84" fmla="*/ 2147483647 w 170"/>
              <a:gd name="T85" fmla="*/ 2147483647 h 132"/>
              <a:gd name="T86" fmla="*/ 2147483647 w 170"/>
              <a:gd name="T87" fmla="*/ 2147483647 h 132"/>
              <a:gd name="T88" fmla="*/ 2147483647 w 170"/>
              <a:gd name="T89" fmla="*/ 2147483647 h 132"/>
              <a:gd name="T90" fmla="*/ 2147483647 w 170"/>
              <a:gd name="T91" fmla="*/ 2147483647 h 132"/>
              <a:gd name="T92" fmla="*/ 2147483647 w 170"/>
              <a:gd name="T93" fmla="*/ 2147483647 h 132"/>
              <a:gd name="T94" fmla="*/ 2147483647 w 170"/>
              <a:gd name="T95" fmla="*/ 2147483647 h 132"/>
              <a:gd name="T96" fmla="*/ 2147483647 w 170"/>
              <a:gd name="T97" fmla="*/ 2147483647 h 132"/>
              <a:gd name="T98" fmla="*/ 2147483647 w 170"/>
              <a:gd name="T99" fmla="*/ 2147483647 h 132"/>
              <a:gd name="T100" fmla="*/ 2147483647 w 170"/>
              <a:gd name="T101" fmla="*/ 2147483647 h 132"/>
              <a:gd name="T102" fmla="*/ 2147483647 w 170"/>
              <a:gd name="T103" fmla="*/ 2147483647 h 132"/>
              <a:gd name="T104" fmla="*/ 2147483647 w 170"/>
              <a:gd name="T105" fmla="*/ 2147483647 h 132"/>
              <a:gd name="T106" fmla="*/ 2147483647 w 170"/>
              <a:gd name="T107" fmla="*/ 2147483647 h 132"/>
              <a:gd name="T108" fmla="*/ 2147483647 w 170"/>
              <a:gd name="T109" fmla="*/ 2147483647 h 132"/>
              <a:gd name="T110" fmla="*/ 2147483647 w 170"/>
              <a:gd name="T111" fmla="*/ 2147483647 h 132"/>
              <a:gd name="T112" fmla="*/ 2147483647 w 170"/>
              <a:gd name="T113" fmla="*/ 2147483647 h 132"/>
              <a:gd name="T114" fmla="*/ 2147483647 w 170"/>
              <a:gd name="T115" fmla="*/ 2147483647 h 132"/>
              <a:gd name="T116" fmla="*/ 2147483647 w 170"/>
              <a:gd name="T117" fmla="*/ 2147483647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0" h="132">
                <a:moveTo>
                  <a:pt x="58" y="16"/>
                </a:moveTo>
                <a:lnTo>
                  <a:pt x="58" y="16"/>
                </a:lnTo>
                <a:lnTo>
                  <a:pt x="60" y="18"/>
                </a:lnTo>
                <a:lnTo>
                  <a:pt x="66" y="8"/>
                </a:lnTo>
                <a:lnTo>
                  <a:pt x="74" y="2"/>
                </a:lnTo>
                <a:lnTo>
                  <a:pt x="84" y="0"/>
                </a:lnTo>
                <a:lnTo>
                  <a:pt x="96" y="2"/>
                </a:lnTo>
                <a:lnTo>
                  <a:pt x="106" y="6"/>
                </a:lnTo>
                <a:lnTo>
                  <a:pt x="114" y="10"/>
                </a:lnTo>
                <a:lnTo>
                  <a:pt x="126" y="20"/>
                </a:lnTo>
                <a:lnTo>
                  <a:pt x="132" y="22"/>
                </a:lnTo>
                <a:lnTo>
                  <a:pt x="138" y="22"/>
                </a:lnTo>
                <a:lnTo>
                  <a:pt x="144" y="20"/>
                </a:lnTo>
                <a:lnTo>
                  <a:pt x="154" y="12"/>
                </a:lnTo>
                <a:lnTo>
                  <a:pt x="152" y="18"/>
                </a:lnTo>
                <a:lnTo>
                  <a:pt x="146" y="30"/>
                </a:lnTo>
                <a:lnTo>
                  <a:pt x="140" y="36"/>
                </a:lnTo>
                <a:lnTo>
                  <a:pt x="136" y="42"/>
                </a:lnTo>
                <a:lnTo>
                  <a:pt x="130" y="44"/>
                </a:lnTo>
                <a:lnTo>
                  <a:pt x="124" y="46"/>
                </a:lnTo>
                <a:lnTo>
                  <a:pt x="118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2"/>
                </a:lnTo>
                <a:lnTo>
                  <a:pt x="118" y="54"/>
                </a:lnTo>
                <a:lnTo>
                  <a:pt x="120" y="54"/>
                </a:lnTo>
                <a:lnTo>
                  <a:pt x="124" y="52"/>
                </a:lnTo>
                <a:lnTo>
                  <a:pt x="132" y="48"/>
                </a:lnTo>
                <a:lnTo>
                  <a:pt x="142" y="44"/>
                </a:lnTo>
                <a:lnTo>
                  <a:pt x="150" y="44"/>
                </a:lnTo>
                <a:lnTo>
                  <a:pt x="160" y="46"/>
                </a:lnTo>
                <a:lnTo>
                  <a:pt x="168" y="52"/>
                </a:lnTo>
                <a:lnTo>
                  <a:pt x="170" y="58"/>
                </a:lnTo>
                <a:lnTo>
                  <a:pt x="170" y="64"/>
                </a:lnTo>
                <a:lnTo>
                  <a:pt x="162" y="60"/>
                </a:lnTo>
                <a:lnTo>
                  <a:pt x="156" y="60"/>
                </a:lnTo>
                <a:lnTo>
                  <a:pt x="148" y="62"/>
                </a:lnTo>
                <a:lnTo>
                  <a:pt x="140" y="68"/>
                </a:lnTo>
                <a:lnTo>
                  <a:pt x="138" y="70"/>
                </a:lnTo>
                <a:lnTo>
                  <a:pt x="138" y="72"/>
                </a:lnTo>
                <a:lnTo>
                  <a:pt x="144" y="74"/>
                </a:lnTo>
                <a:lnTo>
                  <a:pt x="152" y="74"/>
                </a:lnTo>
                <a:lnTo>
                  <a:pt x="162" y="78"/>
                </a:lnTo>
                <a:lnTo>
                  <a:pt x="166" y="80"/>
                </a:lnTo>
                <a:lnTo>
                  <a:pt x="168" y="84"/>
                </a:lnTo>
                <a:lnTo>
                  <a:pt x="170" y="92"/>
                </a:lnTo>
                <a:lnTo>
                  <a:pt x="170" y="98"/>
                </a:lnTo>
                <a:lnTo>
                  <a:pt x="170" y="100"/>
                </a:lnTo>
                <a:lnTo>
                  <a:pt x="166" y="96"/>
                </a:lnTo>
                <a:lnTo>
                  <a:pt x="162" y="94"/>
                </a:lnTo>
                <a:lnTo>
                  <a:pt x="158" y="90"/>
                </a:lnTo>
                <a:lnTo>
                  <a:pt x="152" y="88"/>
                </a:lnTo>
                <a:lnTo>
                  <a:pt x="142" y="88"/>
                </a:lnTo>
                <a:lnTo>
                  <a:pt x="132" y="92"/>
                </a:lnTo>
                <a:lnTo>
                  <a:pt x="120" y="96"/>
                </a:lnTo>
                <a:lnTo>
                  <a:pt x="108" y="102"/>
                </a:lnTo>
                <a:lnTo>
                  <a:pt x="104" y="110"/>
                </a:lnTo>
                <a:lnTo>
                  <a:pt x="98" y="116"/>
                </a:lnTo>
                <a:lnTo>
                  <a:pt x="90" y="124"/>
                </a:lnTo>
                <a:lnTo>
                  <a:pt x="80" y="128"/>
                </a:lnTo>
                <a:lnTo>
                  <a:pt x="70" y="132"/>
                </a:lnTo>
                <a:lnTo>
                  <a:pt x="58" y="132"/>
                </a:lnTo>
                <a:lnTo>
                  <a:pt x="46" y="132"/>
                </a:lnTo>
                <a:lnTo>
                  <a:pt x="34" y="128"/>
                </a:lnTo>
                <a:lnTo>
                  <a:pt x="24" y="124"/>
                </a:lnTo>
                <a:lnTo>
                  <a:pt x="16" y="116"/>
                </a:lnTo>
                <a:lnTo>
                  <a:pt x="10" y="108"/>
                </a:lnTo>
                <a:lnTo>
                  <a:pt x="4" y="98"/>
                </a:lnTo>
                <a:lnTo>
                  <a:pt x="0" y="86"/>
                </a:lnTo>
                <a:lnTo>
                  <a:pt x="0" y="74"/>
                </a:lnTo>
                <a:lnTo>
                  <a:pt x="0" y="64"/>
                </a:lnTo>
                <a:lnTo>
                  <a:pt x="4" y="52"/>
                </a:lnTo>
                <a:lnTo>
                  <a:pt x="10" y="42"/>
                </a:lnTo>
                <a:lnTo>
                  <a:pt x="16" y="34"/>
                </a:lnTo>
                <a:lnTo>
                  <a:pt x="24" y="26"/>
                </a:lnTo>
                <a:lnTo>
                  <a:pt x="34" y="22"/>
                </a:lnTo>
                <a:lnTo>
                  <a:pt x="46" y="18"/>
                </a:lnTo>
                <a:lnTo>
                  <a:pt x="58" y="16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98"/>
                </a:lnTo>
                <a:lnTo>
                  <a:pt x="22" y="96"/>
                </a:lnTo>
                <a:lnTo>
                  <a:pt x="30" y="94"/>
                </a:lnTo>
                <a:lnTo>
                  <a:pt x="42" y="96"/>
                </a:lnTo>
                <a:lnTo>
                  <a:pt x="46" y="98"/>
                </a:lnTo>
                <a:lnTo>
                  <a:pt x="60" y="104"/>
                </a:lnTo>
                <a:lnTo>
                  <a:pt x="66" y="104"/>
                </a:lnTo>
                <a:lnTo>
                  <a:pt x="72" y="104"/>
                </a:lnTo>
                <a:lnTo>
                  <a:pt x="78" y="102"/>
                </a:lnTo>
                <a:lnTo>
                  <a:pt x="84" y="98"/>
                </a:lnTo>
                <a:lnTo>
                  <a:pt x="90" y="90"/>
                </a:lnTo>
                <a:lnTo>
                  <a:pt x="92" y="80"/>
                </a:lnTo>
                <a:lnTo>
                  <a:pt x="94" y="70"/>
                </a:lnTo>
                <a:lnTo>
                  <a:pt x="90" y="60"/>
                </a:lnTo>
                <a:lnTo>
                  <a:pt x="84" y="52"/>
                </a:lnTo>
                <a:lnTo>
                  <a:pt x="78" y="46"/>
                </a:lnTo>
                <a:lnTo>
                  <a:pt x="74" y="44"/>
                </a:lnTo>
                <a:lnTo>
                  <a:pt x="68" y="44"/>
                </a:lnTo>
                <a:lnTo>
                  <a:pt x="62" y="44"/>
                </a:lnTo>
                <a:lnTo>
                  <a:pt x="56" y="46"/>
                </a:lnTo>
                <a:lnTo>
                  <a:pt x="44" y="54"/>
                </a:lnTo>
                <a:lnTo>
                  <a:pt x="40" y="56"/>
                </a:lnTo>
                <a:lnTo>
                  <a:pt x="34" y="60"/>
                </a:lnTo>
                <a:lnTo>
                  <a:pt x="26" y="62"/>
                </a:lnTo>
                <a:lnTo>
                  <a:pt x="20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8" y="64"/>
                </a:lnTo>
                <a:lnTo>
                  <a:pt x="8" y="74"/>
                </a:lnTo>
                <a:lnTo>
                  <a:pt x="10" y="90"/>
                </a:lnTo>
                <a:lnTo>
                  <a:pt x="16" y="102"/>
                </a:lnTo>
                <a:close/>
                <a:moveTo>
                  <a:pt x="16" y="46"/>
                </a:moveTo>
                <a:lnTo>
                  <a:pt x="16" y="46"/>
                </a:lnTo>
                <a:lnTo>
                  <a:pt x="18" y="52"/>
                </a:lnTo>
                <a:lnTo>
                  <a:pt x="22" y="56"/>
                </a:lnTo>
                <a:lnTo>
                  <a:pt x="26" y="56"/>
                </a:lnTo>
                <a:lnTo>
                  <a:pt x="32" y="54"/>
                </a:lnTo>
                <a:lnTo>
                  <a:pt x="36" y="52"/>
                </a:lnTo>
                <a:lnTo>
                  <a:pt x="42" y="50"/>
                </a:lnTo>
                <a:lnTo>
                  <a:pt x="54" y="42"/>
                </a:lnTo>
                <a:lnTo>
                  <a:pt x="62" y="40"/>
                </a:lnTo>
                <a:lnTo>
                  <a:pt x="68" y="38"/>
                </a:lnTo>
                <a:lnTo>
                  <a:pt x="76" y="40"/>
                </a:lnTo>
                <a:lnTo>
                  <a:pt x="82" y="42"/>
                </a:lnTo>
                <a:lnTo>
                  <a:pt x="88" y="48"/>
                </a:lnTo>
                <a:lnTo>
                  <a:pt x="96" y="58"/>
                </a:lnTo>
                <a:lnTo>
                  <a:pt x="98" y="70"/>
                </a:lnTo>
                <a:lnTo>
                  <a:pt x="98" y="82"/>
                </a:lnTo>
                <a:lnTo>
                  <a:pt x="94" y="94"/>
                </a:lnTo>
                <a:lnTo>
                  <a:pt x="88" y="102"/>
                </a:lnTo>
                <a:lnTo>
                  <a:pt x="82" y="106"/>
                </a:lnTo>
                <a:lnTo>
                  <a:pt x="74" y="108"/>
                </a:lnTo>
                <a:lnTo>
                  <a:pt x="66" y="110"/>
                </a:lnTo>
                <a:lnTo>
                  <a:pt x="58" y="108"/>
                </a:lnTo>
                <a:lnTo>
                  <a:pt x="44" y="104"/>
                </a:lnTo>
                <a:lnTo>
                  <a:pt x="40" y="102"/>
                </a:lnTo>
                <a:lnTo>
                  <a:pt x="30" y="100"/>
                </a:lnTo>
                <a:lnTo>
                  <a:pt x="24" y="100"/>
                </a:lnTo>
                <a:lnTo>
                  <a:pt x="20" y="104"/>
                </a:lnTo>
                <a:lnTo>
                  <a:pt x="20" y="108"/>
                </a:lnTo>
                <a:lnTo>
                  <a:pt x="22" y="110"/>
                </a:lnTo>
                <a:lnTo>
                  <a:pt x="30" y="116"/>
                </a:lnTo>
                <a:lnTo>
                  <a:pt x="38" y="120"/>
                </a:lnTo>
                <a:lnTo>
                  <a:pt x="48" y="124"/>
                </a:lnTo>
                <a:lnTo>
                  <a:pt x="58" y="124"/>
                </a:lnTo>
                <a:lnTo>
                  <a:pt x="68" y="124"/>
                </a:lnTo>
                <a:lnTo>
                  <a:pt x="76" y="120"/>
                </a:lnTo>
                <a:lnTo>
                  <a:pt x="86" y="116"/>
                </a:lnTo>
                <a:lnTo>
                  <a:pt x="92" y="110"/>
                </a:lnTo>
                <a:lnTo>
                  <a:pt x="98" y="102"/>
                </a:lnTo>
                <a:lnTo>
                  <a:pt x="104" y="94"/>
                </a:lnTo>
                <a:lnTo>
                  <a:pt x="106" y="84"/>
                </a:lnTo>
                <a:lnTo>
                  <a:pt x="108" y="74"/>
                </a:lnTo>
                <a:lnTo>
                  <a:pt x="106" y="64"/>
                </a:lnTo>
                <a:lnTo>
                  <a:pt x="104" y="56"/>
                </a:lnTo>
                <a:lnTo>
                  <a:pt x="98" y="48"/>
                </a:lnTo>
                <a:lnTo>
                  <a:pt x="92" y="40"/>
                </a:lnTo>
                <a:lnTo>
                  <a:pt x="86" y="34"/>
                </a:lnTo>
                <a:lnTo>
                  <a:pt x="76" y="30"/>
                </a:lnTo>
                <a:lnTo>
                  <a:pt x="68" y="26"/>
                </a:lnTo>
                <a:lnTo>
                  <a:pt x="58" y="26"/>
                </a:lnTo>
                <a:lnTo>
                  <a:pt x="48" y="26"/>
                </a:lnTo>
                <a:lnTo>
                  <a:pt x="38" y="30"/>
                </a:lnTo>
                <a:lnTo>
                  <a:pt x="30" y="34"/>
                </a:lnTo>
                <a:lnTo>
                  <a:pt x="22" y="40"/>
                </a:lnTo>
                <a:lnTo>
                  <a:pt x="16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8" name="Freeform 101"/>
          <p:cNvSpPr>
            <a:spLocks noEditPoints="1"/>
          </p:cNvSpPr>
          <p:nvPr/>
        </p:nvSpPr>
        <p:spPr bwMode="auto">
          <a:xfrm>
            <a:off x="4721225" y="4470400"/>
            <a:ext cx="514350" cy="468313"/>
          </a:xfrm>
          <a:custGeom>
            <a:avLst/>
            <a:gdLst>
              <a:gd name="T0" fmla="*/ 2147483647 w 188"/>
              <a:gd name="T1" fmla="*/ 2147483647 h 156"/>
              <a:gd name="T2" fmla="*/ 2147483647 w 188"/>
              <a:gd name="T3" fmla="*/ 2147483647 h 156"/>
              <a:gd name="T4" fmla="*/ 2147483647 w 188"/>
              <a:gd name="T5" fmla="*/ 2147483647 h 156"/>
              <a:gd name="T6" fmla="*/ 2147483647 w 188"/>
              <a:gd name="T7" fmla="*/ 2147483647 h 156"/>
              <a:gd name="T8" fmla="*/ 2147483647 w 188"/>
              <a:gd name="T9" fmla="*/ 2147483647 h 156"/>
              <a:gd name="T10" fmla="*/ 2147483647 w 188"/>
              <a:gd name="T11" fmla="*/ 2147483647 h 156"/>
              <a:gd name="T12" fmla="*/ 2147483647 w 188"/>
              <a:gd name="T13" fmla="*/ 2147483647 h 156"/>
              <a:gd name="T14" fmla="*/ 2147483647 w 188"/>
              <a:gd name="T15" fmla="*/ 2147483647 h 156"/>
              <a:gd name="T16" fmla="*/ 2147483647 w 188"/>
              <a:gd name="T17" fmla="*/ 2147483647 h 156"/>
              <a:gd name="T18" fmla="*/ 2147483647 w 188"/>
              <a:gd name="T19" fmla="*/ 2147483647 h 156"/>
              <a:gd name="T20" fmla="*/ 2147483647 w 188"/>
              <a:gd name="T21" fmla="*/ 2147483647 h 156"/>
              <a:gd name="T22" fmla="*/ 2147483647 w 188"/>
              <a:gd name="T23" fmla="*/ 2147483647 h 156"/>
              <a:gd name="T24" fmla="*/ 2147483647 w 188"/>
              <a:gd name="T25" fmla="*/ 2147483647 h 156"/>
              <a:gd name="T26" fmla="*/ 2147483647 w 188"/>
              <a:gd name="T27" fmla="*/ 2147483647 h 156"/>
              <a:gd name="T28" fmla="*/ 2147483647 w 188"/>
              <a:gd name="T29" fmla="*/ 2147483647 h 156"/>
              <a:gd name="T30" fmla="*/ 2147483647 w 188"/>
              <a:gd name="T31" fmla="*/ 2147483647 h 156"/>
              <a:gd name="T32" fmla="*/ 0 w 188"/>
              <a:gd name="T33" fmla="*/ 2147483647 h 156"/>
              <a:gd name="T34" fmla="*/ 2147483647 w 188"/>
              <a:gd name="T35" fmla="*/ 2147483647 h 156"/>
              <a:gd name="T36" fmla="*/ 2147483647 w 188"/>
              <a:gd name="T37" fmla="*/ 2147483647 h 156"/>
              <a:gd name="T38" fmla="*/ 2147483647 w 188"/>
              <a:gd name="T39" fmla="*/ 0 h 156"/>
              <a:gd name="T40" fmla="*/ 2147483647 w 188"/>
              <a:gd name="T41" fmla="*/ 2147483647 h 156"/>
              <a:gd name="T42" fmla="*/ 2147483647 w 188"/>
              <a:gd name="T43" fmla="*/ 2147483647 h 156"/>
              <a:gd name="T44" fmla="*/ 2147483647 w 188"/>
              <a:gd name="T45" fmla="*/ 2147483647 h 156"/>
              <a:gd name="T46" fmla="*/ 2147483647 w 188"/>
              <a:gd name="T47" fmla="*/ 2147483647 h 156"/>
              <a:gd name="T48" fmla="*/ 2147483647 w 188"/>
              <a:gd name="T49" fmla="*/ 2147483647 h 156"/>
              <a:gd name="T50" fmla="*/ 2147483647 w 188"/>
              <a:gd name="T51" fmla="*/ 2147483647 h 156"/>
              <a:gd name="T52" fmla="*/ 2147483647 w 188"/>
              <a:gd name="T53" fmla="*/ 2147483647 h 156"/>
              <a:gd name="T54" fmla="*/ 2147483647 w 188"/>
              <a:gd name="T55" fmla="*/ 2147483647 h 156"/>
              <a:gd name="T56" fmla="*/ 2147483647 w 188"/>
              <a:gd name="T57" fmla="*/ 2147483647 h 156"/>
              <a:gd name="T58" fmla="*/ 2147483647 w 188"/>
              <a:gd name="T59" fmla="*/ 2147483647 h 156"/>
              <a:gd name="T60" fmla="*/ 2147483647 w 188"/>
              <a:gd name="T61" fmla="*/ 2147483647 h 156"/>
              <a:gd name="T62" fmla="*/ 2147483647 w 188"/>
              <a:gd name="T63" fmla="*/ 2147483647 h 156"/>
              <a:gd name="T64" fmla="*/ 2147483647 w 188"/>
              <a:gd name="T65" fmla="*/ 2147483647 h 156"/>
              <a:gd name="T66" fmla="*/ 2147483647 w 188"/>
              <a:gd name="T67" fmla="*/ 2147483647 h 156"/>
              <a:gd name="T68" fmla="*/ 2147483647 w 188"/>
              <a:gd name="T69" fmla="*/ 2147483647 h 156"/>
              <a:gd name="T70" fmla="*/ 2147483647 w 188"/>
              <a:gd name="T71" fmla="*/ 2147483647 h 156"/>
              <a:gd name="T72" fmla="*/ 2147483647 w 188"/>
              <a:gd name="T73" fmla="*/ 2147483647 h 156"/>
              <a:gd name="T74" fmla="*/ 2147483647 w 188"/>
              <a:gd name="T75" fmla="*/ 2147483647 h 156"/>
              <a:gd name="T76" fmla="*/ 2147483647 w 188"/>
              <a:gd name="T77" fmla="*/ 2147483647 h 156"/>
              <a:gd name="T78" fmla="*/ 2147483647 w 188"/>
              <a:gd name="T79" fmla="*/ 2147483647 h 156"/>
              <a:gd name="T80" fmla="*/ 2147483647 w 188"/>
              <a:gd name="T81" fmla="*/ 2147483647 h 156"/>
              <a:gd name="T82" fmla="*/ 2147483647 w 188"/>
              <a:gd name="T83" fmla="*/ 2147483647 h 156"/>
              <a:gd name="T84" fmla="*/ 2147483647 w 188"/>
              <a:gd name="T85" fmla="*/ 2147483647 h 156"/>
              <a:gd name="T86" fmla="*/ 2147483647 w 188"/>
              <a:gd name="T87" fmla="*/ 2147483647 h 156"/>
              <a:gd name="T88" fmla="*/ 2147483647 w 188"/>
              <a:gd name="T89" fmla="*/ 2147483647 h 156"/>
              <a:gd name="T90" fmla="*/ 2147483647 w 188"/>
              <a:gd name="T91" fmla="*/ 2147483647 h 156"/>
              <a:gd name="T92" fmla="*/ 2147483647 w 188"/>
              <a:gd name="T93" fmla="*/ 2147483647 h 156"/>
              <a:gd name="T94" fmla="*/ 2147483647 w 188"/>
              <a:gd name="T95" fmla="*/ 2147483647 h 156"/>
              <a:gd name="T96" fmla="*/ 2147483647 w 188"/>
              <a:gd name="T97" fmla="*/ 2147483647 h 156"/>
              <a:gd name="T98" fmla="*/ 2147483647 w 188"/>
              <a:gd name="T99" fmla="*/ 2147483647 h 156"/>
              <a:gd name="T100" fmla="*/ 2147483647 w 188"/>
              <a:gd name="T101" fmla="*/ 2147483647 h 156"/>
              <a:gd name="T102" fmla="*/ 2147483647 w 188"/>
              <a:gd name="T103" fmla="*/ 2147483647 h 156"/>
              <a:gd name="T104" fmla="*/ 2147483647 w 188"/>
              <a:gd name="T105" fmla="*/ 2147483647 h 156"/>
              <a:gd name="T106" fmla="*/ 2147483647 w 188"/>
              <a:gd name="T107" fmla="*/ 2147483647 h 156"/>
              <a:gd name="T108" fmla="*/ 2147483647 w 188"/>
              <a:gd name="T109" fmla="*/ 2147483647 h 156"/>
              <a:gd name="T110" fmla="*/ 2147483647 w 188"/>
              <a:gd name="T111" fmla="*/ 2147483647 h 156"/>
              <a:gd name="T112" fmla="*/ 2147483647 w 188"/>
              <a:gd name="T113" fmla="*/ 2147483647 h 156"/>
              <a:gd name="T114" fmla="*/ 2147483647 w 188"/>
              <a:gd name="T115" fmla="*/ 2147483647 h 156"/>
              <a:gd name="T116" fmla="*/ 2147483647 w 188"/>
              <a:gd name="T117" fmla="*/ 2147483647 h 156"/>
              <a:gd name="T118" fmla="*/ 2147483647 w 188"/>
              <a:gd name="T119" fmla="*/ 2147483647 h 156"/>
              <a:gd name="T120" fmla="*/ 2147483647 w 188"/>
              <a:gd name="T121" fmla="*/ 2147483647 h 1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8" h="156">
                <a:moveTo>
                  <a:pt x="78" y="0"/>
                </a:moveTo>
                <a:lnTo>
                  <a:pt x="78" y="0"/>
                </a:lnTo>
                <a:lnTo>
                  <a:pt x="94" y="2"/>
                </a:lnTo>
                <a:lnTo>
                  <a:pt x="108" y="4"/>
                </a:lnTo>
                <a:lnTo>
                  <a:pt x="122" y="10"/>
                </a:lnTo>
                <a:lnTo>
                  <a:pt x="132" y="16"/>
                </a:lnTo>
                <a:lnTo>
                  <a:pt x="142" y="24"/>
                </a:lnTo>
                <a:lnTo>
                  <a:pt x="150" y="34"/>
                </a:lnTo>
                <a:lnTo>
                  <a:pt x="156" y="44"/>
                </a:lnTo>
                <a:lnTo>
                  <a:pt x="156" y="56"/>
                </a:lnTo>
                <a:lnTo>
                  <a:pt x="156" y="68"/>
                </a:lnTo>
                <a:lnTo>
                  <a:pt x="170" y="74"/>
                </a:lnTo>
                <a:lnTo>
                  <a:pt x="176" y="80"/>
                </a:lnTo>
                <a:lnTo>
                  <a:pt x="182" y="88"/>
                </a:lnTo>
                <a:lnTo>
                  <a:pt x="186" y="96"/>
                </a:lnTo>
                <a:lnTo>
                  <a:pt x="188" y="104"/>
                </a:lnTo>
                <a:lnTo>
                  <a:pt x="186" y="114"/>
                </a:lnTo>
                <a:lnTo>
                  <a:pt x="180" y="124"/>
                </a:lnTo>
                <a:lnTo>
                  <a:pt x="174" y="130"/>
                </a:lnTo>
                <a:lnTo>
                  <a:pt x="166" y="136"/>
                </a:lnTo>
                <a:lnTo>
                  <a:pt x="168" y="150"/>
                </a:lnTo>
                <a:lnTo>
                  <a:pt x="166" y="154"/>
                </a:lnTo>
                <a:lnTo>
                  <a:pt x="162" y="156"/>
                </a:lnTo>
                <a:lnTo>
                  <a:pt x="156" y="154"/>
                </a:lnTo>
                <a:lnTo>
                  <a:pt x="144" y="144"/>
                </a:lnTo>
                <a:lnTo>
                  <a:pt x="140" y="144"/>
                </a:lnTo>
                <a:lnTo>
                  <a:pt x="130" y="144"/>
                </a:lnTo>
                <a:lnTo>
                  <a:pt x="120" y="144"/>
                </a:lnTo>
                <a:lnTo>
                  <a:pt x="108" y="142"/>
                </a:lnTo>
                <a:lnTo>
                  <a:pt x="100" y="138"/>
                </a:lnTo>
                <a:lnTo>
                  <a:pt x="92" y="134"/>
                </a:lnTo>
                <a:lnTo>
                  <a:pt x="86" y="128"/>
                </a:lnTo>
                <a:lnTo>
                  <a:pt x="80" y="124"/>
                </a:lnTo>
                <a:lnTo>
                  <a:pt x="76" y="118"/>
                </a:lnTo>
                <a:lnTo>
                  <a:pt x="74" y="110"/>
                </a:lnTo>
                <a:lnTo>
                  <a:pt x="66" y="110"/>
                </a:lnTo>
                <a:lnTo>
                  <a:pt x="56" y="108"/>
                </a:lnTo>
                <a:lnTo>
                  <a:pt x="38" y="126"/>
                </a:lnTo>
                <a:lnTo>
                  <a:pt x="34" y="128"/>
                </a:lnTo>
                <a:lnTo>
                  <a:pt x="30" y="126"/>
                </a:lnTo>
                <a:lnTo>
                  <a:pt x="28" y="122"/>
                </a:lnTo>
                <a:lnTo>
                  <a:pt x="30" y="100"/>
                </a:lnTo>
                <a:lnTo>
                  <a:pt x="18" y="92"/>
                </a:lnTo>
                <a:lnTo>
                  <a:pt x="10" y="82"/>
                </a:lnTo>
                <a:lnTo>
                  <a:pt x="2" y="70"/>
                </a:lnTo>
                <a:lnTo>
                  <a:pt x="0" y="62"/>
                </a:lnTo>
                <a:lnTo>
                  <a:pt x="0" y="56"/>
                </a:lnTo>
                <a:lnTo>
                  <a:pt x="2" y="44"/>
                </a:lnTo>
                <a:lnTo>
                  <a:pt x="6" y="34"/>
                </a:lnTo>
                <a:lnTo>
                  <a:pt x="14" y="24"/>
                </a:lnTo>
                <a:lnTo>
                  <a:pt x="24" y="16"/>
                </a:lnTo>
                <a:lnTo>
                  <a:pt x="36" y="10"/>
                </a:lnTo>
                <a:lnTo>
                  <a:pt x="48" y="4"/>
                </a:lnTo>
                <a:lnTo>
                  <a:pt x="64" y="2"/>
                </a:lnTo>
                <a:lnTo>
                  <a:pt x="78" y="0"/>
                </a:lnTo>
                <a:close/>
                <a:moveTo>
                  <a:pt x="152" y="100"/>
                </a:moveTo>
                <a:lnTo>
                  <a:pt x="152" y="100"/>
                </a:lnTo>
                <a:lnTo>
                  <a:pt x="148" y="102"/>
                </a:lnTo>
                <a:lnTo>
                  <a:pt x="148" y="104"/>
                </a:lnTo>
                <a:lnTo>
                  <a:pt x="148" y="108"/>
                </a:lnTo>
                <a:lnTo>
                  <a:pt x="152" y="110"/>
                </a:lnTo>
                <a:lnTo>
                  <a:pt x="156" y="108"/>
                </a:lnTo>
                <a:lnTo>
                  <a:pt x="158" y="104"/>
                </a:lnTo>
                <a:lnTo>
                  <a:pt x="156" y="102"/>
                </a:lnTo>
                <a:lnTo>
                  <a:pt x="152" y="100"/>
                </a:lnTo>
                <a:close/>
                <a:moveTo>
                  <a:pt x="132" y="100"/>
                </a:moveTo>
                <a:lnTo>
                  <a:pt x="132" y="100"/>
                </a:lnTo>
                <a:lnTo>
                  <a:pt x="128" y="102"/>
                </a:lnTo>
                <a:lnTo>
                  <a:pt x="128" y="104"/>
                </a:lnTo>
                <a:lnTo>
                  <a:pt x="128" y="108"/>
                </a:lnTo>
                <a:lnTo>
                  <a:pt x="132" y="110"/>
                </a:lnTo>
                <a:lnTo>
                  <a:pt x="136" y="108"/>
                </a:lnTo>
                <a:lnTo>
                  <a:pt x="138" y="104"/>
                </a:lnTo>
                <a:lnTo>
                  <a:pt x="136" y="102"/>
                </a:lnTo>
                <a:lnTo>
                  <a:pt x="132" y="100"/>
                </a:lnTo>
                <a:close/>
                <a:moveTo>
                  <a:pt x="52" y="50"/>
                </a:moveTo>
                <a:lnTo>
                  <a:pt x="52" y="50"/>
                </a:lnTo>
                <a:lnTo>
                  <a:pt x="48" y="52"/>
                </a:lnTo>
                <a:lnTo>
                  <a:pt x="46" y="56"/>
                </a:lnTo>
                <a:lnTo>
                  <a:pt x="48" y="60"/>
                </a:lnTo>
                <a:lnTo>
                  <a:pt x="52" y="62"/>
                </a:lnTo>
                <a:lnTo>
                  <a:pt x="56" y="60"/>
                </a:lnTo>
                <a:lnTo>
                  <a:pt x="58" y="56"/>
                </a:lnTo>
                <a:lnTo>
                  <a:pt x="56" y="52"/>
                </a:lnTo>
                <a:lnTo>
                  <a:pt x="52" y="50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8" y="52"/>
                </a:lnTo>
                <a:lnTo>
                  <a:pt x="96" y="56"/>
                </a:lnTo>
                <a:lnTo>
                  <a:pt x="98" y="60"/>
                </a:lnTo>
                <a:lnTo>
                  <a:pt x="102" y="62"/>
                </a:lnTo>
                <a:lnTo>
                  <a:pt x="106" y="60"/>
                </a:lnTo>
                <a:lnTo>
                  <a:pt x="108" y="56"/>
                </a:lnTo>
                <a:lnTo>
                  <a:pt x="106" y="52"/>
                </a:lnTo>
                <a:lnTo>
                  <a:pt x="102" y="50"/>
                </a:lnTo>
                <a:close/>
                <a:moveTo>
                  <a:pt x="76" y="50"/>
                </a:moveTo>
                <a:lnTo>
                  <a:pt x="76" y="50"/>
                </a:lnTo>
                <a:lnTo>
                  <a:pt x="72" y="52"/>
                </a:lnTo>
                <a:lnTo>
                  <a:pt x="70" y="56"/>
                </a:lnTo>
                <a:lnTo>
                  <a:pt x="72" y="60"/>
                </a:lnTo>
                <a:lnTo>
                  <a:pt x="76" y="62"/>
                </a:lnTo>
                <a:lnTo>
                  <a:pt x="80" y="60"/>
                </a:lnTo>
                <a:lnTo>
                  <a:pt x="82" y="56"/>
                </a:lnTo>
                <a:lnTo>
                  <a:pt x="80" y="52"/>
                </a:lnTo>
                <a:lnTo>
                  <a:pt x="76" y="50"/>
                </a:lnTo>
                <a:close/>
                <a:moveTo>
                  <a:pt x="150" y="78"/>
                </a:moveTo>
                <a:lnTo>
                  <a:pt x="150" y="78"/>
                </a:lnTo>
                <a:lnTo>
                  <a:pt x="142" y="88"/>
                </a:lnTo>
                <a:lnTo>
                  <a:pt x="132" y="96"/>
                </a:lnTo>
                <a:lnTo>
                  <a:pt x="124" y="102"/>
                </a:lnTo>
                <a:lnTo>
                  <a:pt x="112" y="106"/>
                </a:lnTo>
                <a:lnTo>
                  <a:pt x="100" y="108"/>
                </a:lnTo>
                <a:lnTo>
                  <a:pt x="88" y="110"/>
                </a:lnTo>
                <a:lnTo>
                  <a:pt x="92" y="118"/>
                </a:lnTo>
                <a:lnTo>
                  <a:pt x="98" y="124"/>
                </a:lnTo>
                <a:lnTo>
                  <a:pt x="104" y="126"/>
                </a:lnTo>
                <a:lnTo>
                  <a:pt x="112" y="130"/>
                </a:lnTo>
                <a:lnTo>
                  <a:pt x="122" y="132"/>
                </a:lnTo>
                <a:lnTo>
                  <a:pt x="130" y="132"/>
                </a:lnTo>
                <a:lnTo>
                  <a:pt x="138" y="132"/>
                </a:lnTo>
                <a:lnTo>
                  <a:pt x="146" y="130"/>
                </a:lnTo>
                <a:lnTo>
                  <a:pt x="148" y="130"/>
                </a:lnTo>
                <a:lnTo>
                  <a:pt x="152" y="132"/>
                </a:lnTo>
                <a:lnTo>
                  <a:pt x="154" y="136"/>
                </a:lnTo>
                <a:lnTo>
                  <a:pt x="154" y="132"/>
                </a:lnTo>
                <a:lnTo>
                  <a:pt x="154" y="128"/>
                </a:lnTo>
                <a:lnTo>
                  <a:pt x="158" y="126"/>
                </a:lnTo>
                <a:lnTo>
                  <a:pt x="166" y="122"/>
                </a:lnTo>
                <a:lnTo>
                  <a:pt x="170" y="116"/>
                </a:lnTo>
                <a:lnTo>
                  <a:pt x="174" y="110"/>
                </a:lnTo>
                <a:lnTo>
                  <a:pt x="174" y="104"/>
                </a:lnTo>
                <a:lnTo>
                  <a:pt x="174" y="98"/>
                </a:lnTo>
                <a:lnTo>
                  <a:pt x="172" y="94"/>
                </a:lnTo>
                <a:lnTo>
                  <a:pt x="168" y="88"/>
                </a:lnTo>
                <a:lnTo>
                  <a:pt x="162" y="84"/>
                </a:lnTo>
                <a:lnTo>
                  <a:pt x="150" y="78"/>
                </a:lnTo>
                <a:close/>
                <a:moveTo>
                  <a:pt x="126" y="26"/>
                </a:moveTo>
                <a:lnTo>
                  <a:pt x="126" y="26"/>
                </a:lnTo>
                <a:lnTo>
                  <a:pt x="116" y="20"/>
                </a:lnTo>
                <a:lnTo>
                  <a:pt x="104" y="16"/>
                </a:lnTo>
                <a:lnTo>
                  <a:pt x="92" y="14"/>
                </a:lnTo>
                <a:lnTo>
                  <a:pt x="78" y="12"/>
                </a:lnTo>
                <a:lnTo>
                  <a:pt x="64" y="14"/>
                </a:lnTo>
                <a:lnTo>
                  <a:pt x="52" y="16"/>
                </a:lnTo>
                <a:lnTo>
                  <a:pt x="40" y="20"/>
                </a:lnTo>
                <a:lnTo>
                  <a:pt x="30" y="26"/>
                </a:lnTo>
                <a:lnTo>
                  <a:pt x="24" y="32"/>
                </a:lnTo>
                <a:lnTo>
                  <a:pt x="18" y="40"/>
                </a:lnTo>
                <a:lnTo>
                  <a:pt x="14" y="48"/>
                </a:lnTo>
                <a:lnTo>
                  <a:pt x="12" y="56"/>
                </a:lnTo>
                <a:lnTo>
                  <a:pt x="14" y="66"/>
                </a:lnTo>
                <a:lnTo>
                  <a:pt x="20" y="74"/>
                </a:lnTo>
                <a:lnTo>
                  <a:pt x="28" y="82"/>
                </a:lnTo>
                <a:lnTo>
                  <a:pt x="38" y="90"/>
                </a:lnTo>
                <a:lnTo>
                  <a:pt x="42" y="92"/>
                </a:lnTo>
                <a:lnTo>
                  <a:pt x="42" y="96"/>
                </a:lnTo>
                <a:lnTo>
                  <a:pt x="42" y="106"/>
                </a:lnTo>
                <a:lnTo>
                  <a:pt x="50" y="98"/>
                </a:lnTo>
                <a:lnTo>
                  <a:pt x="54" y="96"/>
                </a:lnTo>
                <a:lnTo>
                  <a:pt x="56" y="96"/>
                </a:lnTo>
                <a:lnTo>
                  <a:pt x="68" y="98"/>
                </a:lnTo>
                <a:lnTo>
                  <a:pt x="78" y="98"/>
                </a:lnTo>
                <a:lnTo>
                  <a:pt x="92" y="98"/>
                </a:lnTo>
                <a:lnTo>
                  <a:pt x="104" y="96"/>
                </a:lnTo>
                <a:lnTo>
                  <a:pt x="116" y="90"/>
                </a:lnTo>
                <a:lnTo>
                  <a:pt x="126" y="86"/>
                </a:lnTo>
                <a:lnTo>
                  <a:pt x="134" y="80"/>
                </a:lnTo>
                <a:lnTo>
                  <a:pt x="140" y="72"/>
                </a:lnTo>
                <a:lnTo>
                  <a:pt x="144" y="64"/>
                </a:lnTo>
                <a:lnTo>
                  <a:pt x="144" y="56"/>
                </a:lnTo>
                <a:lnTo>
                  <a:pt x="144" y="48"/>
                </a:lnTo>
                <a:lnTo>
                  <a:pt x="140" y="40"/>
                </a:lnTo>
                <a:lnTo>
                  <a:pt x="134" y="32"/>
                </a:lnTo>
                <a:lnTo>
                  <a:pt x="12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9" name="Freeform 102"/>
          <p:cNvSpPr>
            <a:spLocks noEditPoints="1"/>
          </p:cNvSpPr>
          <p:nvPr/>
        </p:nvSpPr>
        <p:spPr bwMode="auto">
          <a:xfrm>
            <a:off x="6235700" y="4464050"/>
            <a:ext cx="501650" cy="492125"/>
          </a:xfrm>
          <a:custGeom>
            <a:avLst/>
            <a:gdLst>
              <a:gd name="T0" fmla="*/ 2147483647 w 184"/>
              <a:gd name="T1" fmla="*/ 2147483647 h 164"/>
              <a:gd name="T2" fmla="*/ 2147483647 w 184"/>
              <a:gd name="T3" fmla="*/ 2147483647 h 164"/>
              <a:gd name="T4" fmla="*/ 2147483647 w 184"/>
              <a:gd name="T5" fmla="*/ 2147483647 h 164"/>
              <a:gd name="T6" fmla="*/ 2147483647 w 184"/>
              <a:gd name="T7" fmla="*/ 2147483647 h 164"/>
              <a:gd name="T8" fmla="*/ 2147483647 w 184"/>
              <a:gd name="T9" fmla="*/ 2147483647 h 164"/>
              <a:gd name="T10" fmla="*/ 2147483647 w 184"/>
              <a:gd name="T11" fmla="*/ 2147483647 h 164"/>
              <a:gd name="T12" fmla="*/ 2147483647 w 184"/>
              <a:gd name="T13" fmla="*/ 2147483647 h 164"/>
              <a:gd name="T14" fmla="*/ 2147483647 w 184"/>
              <a:gd name="T15" fmla="*/ 2147483647 h 164"/>
              <a:gd name="T16" fmla="*/ 0 w 184"/>
              <a:gd name="T17" fmla="*/ 2147483647 h 164"/>
              <a:gd name="T18" fmla="*/ 2147483647 w 184"/>
              <a:gd name="T19" fmla="*/ 2147483647 h 164"/>
              <a:gd name="T20" fmla="*/ 2147483647 w 184"/>
              <a:gd name="T21" fmla="*/ 2147483647 h 164"/>
              <a:gd name="T22" fmla="*/ 2147483647 w 184"/>
              <a:gd name="T23" fmla="*/ 2147483647 h 164"/>
              <a:gd name="T24" fmla="*/ 2147483647 w 184"/>
              <a:gd name="T25" fmla="*/ 2147483647 h 164"/>
              <a:gd name="T26" fmla="*/ 2147483647 w 184"/>
              <a:gd name="T27" fmla="*/ 2147483647 h 164"/>
              <a:gd name="T28" fmla="*/ 2147483647 w 184"/>
              <a:gd name="T29" fmla="*/ 2147483647 h 164"/>
              <a:gd name="T30" fmla="*/ 2147483647 w 184"/>
              <a:gd name="T31" fmla="*/ 2147483647 h 164"/>
              <a:gd name="T32" fmla="*/ 2147483647 w 184"/>
              <a:gd name="T33" fmla="*/ 2147483647 h 164"/>
              <a:gd name="T34" fmla="*/ 2147483647 w 184"/>
              <a:gd name="T35" fmla="*/ 2147483647 h 164"/>
              <a:gd name="T36" fmla="*/ 2147483647 w 184"/>
              <a:gd name="T37" fmla="*/ 0 h 164"/>
              <a:gd name="T38" fmla="*/ 2147483647 w 184"/>
              <a:gd name="T39" fmla="*/ 2147483647 h 164"/>
              <a:gd name="T40" fmla="*/ 2147483647 w 184"/>
              <a:gd name="T41" fmla="*/ 2147483647 h 164"/>
              <a:gd name="T42" fmla="*/ 2147483647 w 184"/>
              <a:gd name="T43" fmla="*/ 2147483647 h 164"/>
              <a:gd name="T44" fmla="*/ 2147483647 w 184"/>
              <a:gd name="T45" fmla="*/ 2147483647 h 164"/>
              <a:gd name="T46" fmla="*/ 2147483647 w 184"/>
              <a:gd name="T47" fmla="*/ 2147483647 h 164"/>
              <a:gd name="T48" fmla="*/ 2147483647 w 184"/>
              <a:gd name="T49" fmla="*/ 2147483647 h 164"/>
              <a:gd name="T50" fmla="*/ 2147483647 w 184"/>
              <a:gd name="T51" fmla="*/ 2147483647 h 164"/>
              <a:gd name="T52" fmla="*/ 2147483647 w 184"/>
              <a:gd name="T53" fmla="*/ 2147483647 h 164"/>
              <a:gd name="T54" fmla="*/ 2147483647 w 184"/>
              <a:gd name="T55" fmla="*/ 2147483647 h 164"/>
              <a:gd name="T56" fmla="*/ 2147483647 w 184"/>
              <a:gd name="T57" fmla="*/ 2147483647 h 164"/>
              <a:gd name="T58" fmla="*/ 2147483647 w 184"/>
              <a:gd name="T59" fmla="*/ 2147483647 h 164"/>
              <a:gd name="T60" fmla="*/ 2147483647 w 184"/>
              <a:gd name="T61" fmla="*/ 2147483647 h 164"/>
              <a:gd name="T62" fmla="*/ 2147483647 w 184"/>
              <a:gd name="T63" fmla="*/ 2147483647 h 164"/>
              <a:gd name="T64" fmla="*/ 2147483647 w 184"/>
              <a:gd name="T65" fmla="*/ 2147483647 h 164"/>
              <a:gd name="T66" fmla="*/ 2147483647 w 184"/>
              <a:gd name="T67" fmla="*/ 2147483647 h 164"/>
              <a:gd name="T68" fmla="*/ 2147483647 w 184"/>
              <a:gd name="T69" fmla="*/ 2147483647 h 164"/>
              <a:gd name="T70" fmla="*/ 2147483647 w 184"/>
              <a:gd name="T71" fmla="*/ 2147483647 h 164"/>
              <a:gd name="T72" fmla="*/ 2147483647 w 184"/>
              <a:gd name="T73" fmla="*/ 2147483647 h 164"/>
              <a:gd name="T74" fmla="*/ 2147483647 w 184"/>
              <a:gd name="T75" fmla="*/ 2147483647 h 164"/>
              <a:gd name="T76" fmla="*/ 2147483647 w 184"/>
              <a:gd name="T77" fmla="*/ 2147483647 h 164"/>
              <a:gd name="T78" fmla="*/ 2147483647 w 184"/>
              <a:gd name="T79" fmla="*/ 2147483647 h 164"/>
              <a:gd name="T80" fmla="*/ 2147483647 w 184"/>
              <a:gd name="T81" fmla="*/ 2147483647 h 164"/>
              <a:gd name="T82" fmla="*/ 2147483647 w 184"/>
              <a:gd name="T83" fmla="*/ 2147483647 h 164"/>
              <a:gd name="T84" fmla="*/ 2147483647 w 184"/>
              <a:gd name="T85" fmla="*/ 2147483647 h 164"/>
              <a:gd name="T86" fmla="*/ 2147483647 w 184"/>
              <a:gd name="T87" fmla="*/ 2147483647 h 164"/>
              <a:gd name="T88" fmla="*/ 2147483647 w 184"/>
              <a:gd name="T89" fmla="*/ 2147483647 h 164"/>
              <a:gd name="T90" fmla="*/ 2147483647 w 184"/>
              <a:gd name="T91" fmla="*/ 2147483647 h 164"/>
              <a:gd name="T92" fmla="*/ 2147483647 w 184"/>
              <a:gd name="T93" fmla="*/ 2147483647 h 164"/>
              <a:gd name="T94" fmla="*/ 2147483647 w 184"/>
              <a:gd name="T95" fmla="*/ 2147483647 h 164"/>
              <a:gd name="T96" fmla="*/ 2147483647 w 184"/>
              <a:gd name="T97" fmla="*/ 2147483647 h 164"/>
              <a:gd name="T98" fmla="*/ 2147483647 w 184"/>
              <a:gd name="T99" fmla="*/ 2147483647 h 164"/>
              <a:gd name="T100" fmla="*/ 2147483647 w 184"/>
              <a:gd name="T101" fmla="*/ 2147483647 h 164"/>
              <a:gd name="T102" fmla="*/ 2147483647 w 184"/>
              <a:gd name="T103" fmla="*/ 2147483647 h 164"/>
              <a:gd name="T104" fmla="*/ 2147483647 w 184"/>
              <a:gd name="T105" fmla="*/ 2147483647 h 164"/>
              <a:gd name="T106" fmla="*/ 2147483647 w 184"/>
              <a:gd name="T107" fmla="*/ 2147483647 h 164"/>
              <a:gd name="T108" fmla="*/ 2147483647 w 184"/>
              <a:gd name="T109" fmla="*/ 2147483647 h 164"/>
              <a:gd name="T110" fmla="*/ 2147483647 w 184"/>
              <a:gd name="T111" fmla="*/ 2147483647 h 164"/>
              <a:gd name="T112" fmla="*/ 2147483647 w 184"/>
              <a:gd name="T113" fmla="*/ 2147483647 h 164"/>
              <a:gd name="T114" fmla="*/ 2147483647 w 184"/>
              <a:gd name="T115" fmla="*/ 2147483647 h 164"/>
              <a:gd name="T116" fmla="*/ 2147483647 w 184"/>
              <a:gd name="T117" fmla="*/ 2147483647 h 164"/>
              <a:gd name="T118" fmla="*/ 2147483647 w 184"/>
              <a:gd name="T119" fmla="*/ 2147483647 h 1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4" h="164">
                <a:moveTo>
                  <a:pt x="68" y="64"/>
                </a:moveTo>
                <a:lnTo>
                  <a:pt x="68" y="64"/>
                </a:lnTo>
                <a:lnTo>
                  <a:pt x="82" y="66"/>
                </a:lnTo>
                <a:lnTo>
                  <a:pt x="94" y="68"/>
                </a:lnTo>
                <a:lnTo>
                  <a:pt x="106" y="72"/>
                </a:lnTo>
                <a:lnTo>
                  <a:pt x="116" y="78"/>
                </a:lnTo>
                <a:lnTo>
                  <a:pt x="124" y="84"/>
                </a:lnTo>
                <a:lnTo>
                  <a:pt x="132" y="92"/>
                </a:lnTo>
                <a:lnTo>
                  <a:pt x="136" y="100"/>
                </a:lnTo>
                <a:lnTo>
                  <a:pt x="136" y="110"/>
                </a:lnTo>
                <a:lnTo>
                  <a:pt x="136" y="114"/>
                </a:lnTo>
                <a:lnTo>
                  <a:pt x="136" y="118"/>
                </a:lnTo>
                <a:lnTo>
                  <a:pt x="134" y="120"/>
                </a:lnTo>
                <a:lnTo>
                  <a:pt x="136" y="124"/>
                </a:lnTo>
                <a:lnTo>
                  <a:pt x="138" y="128"/>
                </a:lnTo>
                <a:lnTo>
                  <a:pt x="136" y="134"/>
                </a:lnTo>
                <a:lnTo>
                  <a:pt x="132" y="136"/>
                </a:lnTo>
                <a:lnTo>
                  <a:pt x="134" y="138"/>
                </a:lnTo>
                <a:lnTo>
                  <a:pt x="136" y="140"/>
                </a:lnTo>
                <a:lnTo>
                  <a:pt x="136" y="142"/>
                </a:lnTo>
                <a:lnTo>
                  <a:pt x="132" y="152"/>
                </a:lnTo>
                <a:lnTo>
                  <a:pt x="126" y="162"/>
                </a:lnTo>
                <a:lnTo>
                  <a:pt x="122" y="164"/>
                </a:lnTo>
                <a:lnTo>
                  <a:pt x="16" y="164"/>
                </a:lnTo>
                <a:lnTo>
                  <a:pt x="12" y="162"/>
                </a:lnTo>
                <a:lnTo>
                  <a:pt x="6" y="152"/>
                </a:lnTo>
                <a:lnTo>
                  <a:pt x="2" y="142"/>
                </a:lnTo>
                <a:lnTo>
                  <a:pt x="2" y="138"/>
                </a:lnTo>
                <a:lnTo>
                  <a:pt x="6" y="136"/>
                </a:lnTo>
                <a:lnTo>
                  <a:pt x="2" y="134"/>
                </a:lnTo>
                <a:lnTo>
                  <a:pt x="0" y="128"/>
                </a:lnTo>
                <a:lnTo>
                  <a:pt x="2" y="124"/>
                </a:lnTo>
                <a:lnTo>
                  <a:pt x="4" y="122"/>
                </a:lnTo>
                <a:lnTo>
                  <a:pt x="2" y="118"/>
                </a:lnTo>
                <a:lnTo>
                  <a:pt x="2" y="114"/>
                </a:lnTo>
                <a:lnTo>
                  <a:pt x="2" y="110"/>
                </a:lnTo>
                <a:lnTo>
                  <a:pt x="2" y="100"/>
                </a:lnTo>
                <a:lnTo>
                  <a:pt x="6" y="92"/>
                </a:lnTo>
                <a:lnTo>
                  <a:pt x="14" y="84"/>
                </a:lnTo>
                <a:lnTo>
                  <a:pt x="22" y="78"/>
                </a:lnTo>
                <a:lnTo>
                  <a:pt x="32" y="72"/>
                </a:lnTo>
                <a:lnTo>
                  <a:pt x="42" y="68"/>
                </a:lnTo>
                <a:lnTo>
                  <a:pt x="56" y="66"/>
                </a:lnTo>
                <a:lnTo>
                  <a:pt x="68" y="64"/>
                </a:lnTo>
                <a:close/>
                <a:moveTo>
                  <a:pt x="96" y="54"/>
                </a:moveTo>
                <a:lnTo>
                  <a:pt x="96" y="54"/>
                </a:lnTo>
                <a:lnTo>
                  <a:pt x="94" y="56"/>
                </a:lnTo>
                <a:lnTo>
                  <a:pt x="92" y="58"/>
                </a:lnTo>
                <a:lnTo>
                  <a:pt x="94" y="60"/>
                </a:lnTo>
                <a:lnTo>
                  <a:pt x="100" y="62"/>
                </a:lnTo>
                <a:lnTo>
                  <a:pt x="116" y="62"/>
                </a:lnTo>
                <a:lnTo>
                  <a:pt x="156" y="62"/>
                </a:lnTo>
                <a:lnTo>
                  <a:pt x="158" y="62"/>
                </a:lnTo>
                <a:lnTo>
                  <a:pt x="146" y="144"/>
                </a:lnTo>
                <a:lnTo>
                  <a:pt x="144" y="144"/>
                </a:lnTo>
                <a:lnTo>
                  <a:pt x="142" y="152"/>
                </a:lnTo>
                <a:lnTo>
                  <a:pt x="156" y="152"/>
                </a:lnTo>
                <a:lnTo>
                  <a:pt x="160" y="152"/>
                </a:lnTo>
                <a:lnTo>
                  <a:pt x="162" y="150"/>
                </a:lnTo>
                <a:lnTo>
                  <a:pt x="162" y="148"/>
                </a:lnTo>
                <a:lnTo>
                  <a:pt x="180" y="58"/>
                </a:lnTo>
                <a:lnTo>
                  <a:pt x="178" y="56"/>
                </a:lnTo>
                <a:lnTo>
                  <a:pt x="176" y="54"/>
                </a:lnTo>
                <a:lnTo>
                  <a:pt x="156" y="54"/>
                </a:lnTo>
                <a:lnTo>
                  <a:pt x="116" y="54"/>
                </a:lnTo>
                <a:lnTo>
                  <a:pt x="96" y="54"/>
                </a:lnTo>
                <a:close/>
                <a:moveTo>
                  <a:pt x="134" y="34"/>
                </a:moveTo>
                <a:lnTo>
                  <a:pt x="136" y="22"/>
                </a:lnTo>
                <a:lnTo>
                  <a:pt x="136" y="20"/>
                </a:lnTo>
                <a:lnTo>
                  <a:pt x="138" y="20"/>
                </a:lnTo>
                <a:lnTo>
                  <a:pt x="170" y="0"/>
                </a:lnTo>
                <a:lnTo>
                  <a:pt x="172" y="4"/>
                </a:lnTo>
                <a:lnTo>
                  <a:pt x="142" y="24"/>
                </a:lnTo>
                <a:lnTo>
                  <a:pt x="140" y="34"/>
                </a:lnTo>
                <a:lnTo>
                  <a:pt x="134" y="34"/>
                </a:lnTo>
                <a:close/>
                <a:moveTo>
                  <a:pt x="92" y="40"/>
                </a:moveTo>
                <a:lnTo>
                  <a:pt x="100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36"/>
                </a:lnTo>
                <a:lnTo>
                  <a:pt x="118" y="36"/>
                </a:lnTo>
                <a:lnTo>
                  <a:pt x="152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8"/>
                </a:lnTo>
                <a:lnTo>
                  <a:pt x="172" y="40"/>
                </a:lnTo>
                <a:lnTo>
                  <a:pt x="180" y="40"/>
                </a:lnTo>
                <a:lnTo>
                  <a:pt x="182" y="40"/>
                </a:lnTo>
                <a:lnTo>
                  <a:pt x="184" y="42"/>
                </a:lnTo>
                <a:lnTo>
                  <a:pt x="184" y="50"/>
                </a:lnTo>
                <a:lnTo>
                  <a:pt x="184" y="52"/>
                </a:lnTo>
                <a:lnTo>
                  <a:pt x="182" y="52"/>
                </a:lnTo>
                <a:lnTo>
                  <a:pt x="182" y="54"/>
                </a:lnTo>
                <a:lnTo>
                  <a:pt x="158" y="54"/>
                </a:lnTo>
                <a:lnTo>
                  <a:pt x="112" y="54"/>
                </a:lnTo>
                <a:lnTo>
                  <a:pt x="90" y="54"/>
                </a:lnTo>
                <a:lnTo>
                  <a:pt x="88" y="52"/>
                </a:lnTo>
                <a:lnTo>
                  <a:pt x="86" y="50"/>
                </a:lnTo>
                <a:lnTo>
                  <a:pt x="86" y="48"/>
                </a:lnTo>
                <a:lnTo>
                  <a:pt x="88" y="42"/>
                </a:lnTo>
                <a:lnTo>
                  <a:pt x="90" y="40"/>
                </a:lnTo>
                <a:lnTo>
                  <a:pt x="92" y="40"/>
                </a:lnTo>
                <a:close/>
                <a:moveTo>
                  <a:pt x="106" y="44"/>
                </a:moveTo>
                <a:lnTo>
                  <a:pt x="106" y="44"/>
                </a:lnTo>
                <a:lnTo>
                  <a:pt x="104" y="46"/>
                </a:lnTo>
                <a:lnTo>
                  <a:pt x="102" y="46"/>
                </a:lnTo>
                <a:lnTo>
                  <a:pt x="112" y="46"/>
                </a:lnTo>
                <a:lnTo>
                  <a:pt x="154" y="46"/>
                </a:lnTo>
                <a:lnTo>
                  <a:pt x="154" y="42"/>
                </a:lnTo>
                <a:lnTo>
                  <a:pt x="152" y="42"/>
                </a:lnTo>
                <a:lnTo>
                  <a:pt x="118" y="42"/>
                </a:lnTo>
                <a:lnTo>
                  <a:pt x="106" y="42"/>
                </a:lnTo>
                <a:lnTo>
                  <a:pt x="106" y="44"/>
                </a:lnTo>
                <a:close/>
                <a:moveTo>
                  <a:pt x="110" y="92"/>
                </a:moveTo>
                <a:lnTo>
                  <a:pt x="110" y="92"/>
                </a:lnTo>
                <a:lnTo>
                  <a:pt x="108" y="92"/>
                </a:lnTo>
                <a:lnTo>
                  <a:pt x="106" y="96"/>
                </a:lnTo>
                <a:lnTo>
                  <a:pt x="108" y="98"/>
                </a:lnTo>
                <a:lnTo>
                  <a:pt x="110" y="100"/>
                </a:lnTo>
                <a:lnTo>
                  <a:pt x="114" y="98"/>
                </a:lnTo>
                <a:lnTo>
                  <a:pt x="114" y="96"/>
                </a:lnTo>
                <a:lnTo>
                  <a:pt x="114" y="92"/>
                </a:lnTo>
                <a:lnTo>
                  <a:pt x="110" y="92"/>
                </a:lnTo>
                <a:close/>
                <a:moveTo>
                  <a:pt x="102" y="82"/>
                </a:moveTo>
                <a:lnTo>
                  <a:pt x="102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2" y="90"/>
                </a:lnTo>
                <a:lnTo>
                  <a:pt x="104" y="88"/>
                </a:lnTo>
                <a:lnTo>
                  <a:pt x="106" y="86"/>
                </a:lnTo>
                <a:lnTo>
                  <a:pt x="104" y="84"/>
                </a:lnTo>
                <a:lnTo>
                  <a:pt x="102" y="82"/>
                </a:lnTo>
                <a:close/>
                <a:moveTo>
                  <a:pt x="90" y="90"/>
                </a:moveTo>
                <a:lnTo>
                  <a:pt x="90" y="90"/>
                </a:lnTo>
                <a:lnTo>
                  <a:pt x="88" y="92"/>
                </a:lnTo>
                <a:lnTo>
                  <a:pt x="86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4"/>
                </a:lnTo>
                <a:lnTo>
                  <a:pt x="92" y="92"/>
                </a:lnTo>
                <a:lnTo>
                  <a:pt x="90" y="90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0" y="82"/>
                </a:lnTo>
                <a:lnTo>
                  <a:pt x="78" y="84"/>
                </a:lnTo>
                <a:lnTo>
                  <a:pt x="80" y="86"/>
                </a:lnTo>
                <a:lnTo>
                  <a:pt x="82" y="88"/>
                </a:lnTo>
                <a:lnTo>
                  <a:pt x="86" y="86"/>
                </a:lnTo>
                <a:lnTo>
                  <a:pt x="86" y="84"/>
                </a:lnTo>
                <a:lnTo>
                  <a:pt x="86" y="82"/>
                </a:lnTo>
                <a:lnTo>
                  <a:pt x="82" y="80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0" y="92"/>
                </a:lnTo>
                <a:lnTo>
                  <a:pt x="70" y="94"/>
                </a:lnTo>
                <a:lnTo>
                  <a:pt x="70" y="98"/>
                </a:lnTo>
                <a:lnTo>
                  <a:pt x="74" y="98"/>
                </a:lnTo>
                <a:lnTo>
                  <a:pt x="76" y="98"/>
                </a:lnTo>
                <a:lnTo>
                  <a:pt x="76" y="94"/>
                </a:lnTo>
                <a:lnTo>
                  <a:pt x="76" y="92"/>
                </a:lnTo>
                <a:lnTo>
                  <a:pt x="74" y="90"/>
                </a:lnTo>
                <a:close/>
                <a:moveTo>
                  <a:pt x="70" y="78"/>
                </a:moveTo>
                <a:lnTo>
                  <a:pt x="70" y="78"/>
                </a:lnTo>
                <a:lnTo>
                  <a:pt x="66" y="80"/>
                </a:lnTo>
                <a:lnTo>
                  <a:pt x="66" y="82"/>
                </a:lnTo>
                <a:lnTo>
                  <a:pt x="66" y="84"/>
                </a:lnTo>
                <a:lnTo>
                  <a:pt x="70" y="86"/>
                </a:lnTo>
                <a:lnTo>
                  <a:pt x="72" y="84"/>
                </a:lnTo>
                <a:lnTo>
                  <a:pt x="74" y="82"/>
                </a:lnTo>
                <a:lnTo>
                  <a:pt x="72" y="80"/>
                </a:lnTo>
                <a:lnTo>
                  <a:pt x="70" y="78"/>
                </a:lnTo>
                <a:close/>
                <a:moveTo>
                  <a:pt x="52" y="78"/>
                </a:moveTo>
                <a:lnTo>
                  <a:pt x="52" y="78"/>
                </a:lnTo>
                <a:lnTo>
                  <a:pt x="50" y="78"/>
                </a:lnTo>
                <a:lnTo>
                  <a:pt x="48" y="82"/>
                </a:lnTo>
                <a:lnTo>
                  <a:pt x="50" y="84"/>
                </a:lnTo>
                <a:lnTo>
                  <a:pt x="52" y="86"/>
                </a:lnTo>
                <a:lnTo>
                  <a:pt x="54" y="84"/>
                </a:lnTo>
                <a:lnTo>
                  <a:pt x="56" y="82"/>
                </a:lnTo>
                <a:lnTo>
                  <a:pt x="54" y="78"/>
                </a:lnTo>
                <a:lnTo>
                  <a:pt x="52" y="78"/>
                </a:lnTo>
                <a:close/>
                <a:moveTo>
                  <a:pt x="58" y="90"/>
                </a:moveTo>
                <a:lnTo>
                  <a:pt x="58" y="90"/>
                </a:lnTo>
                <a:lnTo>
                  <a:pt x="56" y="90"/>
                </a:lnTo>
                <a:lnTo>
                  <a:pt x="54" y="94"/>
                </a:lnTo>
                <a:lnTo>
                  <a:pt x="56" y="96"/>
                </a:lnTo>
                <a:lnTo>
                  <a:pt x="58" y="98"/>
                </a:lnTo>
                <a:lnTo>
                  <a:pt x="60" y="96"/>
                </a:lnTo>
                <a:lnTo>
                  <a:pt x="62" y="94"/>
                </a:lnTo>
                <a:lnTo>
                  <a:pt x="60" y="90"/>
                </a:lnTo>
                <a:lnTo>
                  <a:pt x="58" y="90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40" y="90"/>
                </a:lnTo>
                <a:lnTo>
                  <a:pt x="40" y="92"/>
                </a:lnTo>
                <a:lnTo>
                  <a:pt x="40" y="96"/>
                </a:lnTo>
                <a:lnTo>
                  <a:pt x="44" y="96"/>
                </a:lnTo>
                <a:lnTo>
                  <a:pt x="46" y="96"/>
                </a:lnTo>
                <a:lnTo>
                  <a:pt x="48" y="92"/>
                </a:lnTo>
                <a:lnTo>
                  <a:pt x="46" y="90"/>
                </a:lnTo>
                <a:lnTo>
                  <a:pt x="44" y="88"/>
                </a:lnTo>
                <a:close/>
                <a:moveTo>
                  <a:pt x="30" y="90"/>
                </a:moveTo>
                <a:lnTo>
                  <a:pt x="30" y="90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30" y="98"/>
                </a:lnTo>
                <a:lnTo>
                  <a:pt x="32" y="98"/>
                </a:lnTo>
                <a:lnTo>
                  <a:pt x="34" y="94"/>
                </a:lnTo>
                <a:lnTo>
                  <a:pt x="32" y="92"/>
                </a:lnTo>
                <a:lnTo>
                  <a:pt x="30" y="90"/>
                </a:lnTo>
                <a:close/>
                <a:moveTo>
                  <a:pt x="74" y="136"/>
                </a:moveTo>
                <a:lnTo>
                  <a:pt x="76" y="136"/>
                </a:lnTo>
                <a:lnTo>
                  <a:pt x="94" y="124"/>
                </a:lnTo>
                <a:lnTo>
                  <a:pt x="4" y="124"/>
                </a:lnTo>
                <a:lnTo>
                  <a:pt x="12" y="136"/>
                </a:lnTo>
                <a:lnTo>
                  <a:pt x="30" y="130"/>
                </a:lnTo>
                <a:lnTo>
                  <a:pt x="46" y="128"/>
                </a:lnTo>
                <a:lnTo>
                  <a:pt x="60" y="130"/>
                </a:lnTo>
                <a:lnTo>
                  <a:pt x="74" y="136"/>
                </a:lnTo>
                <a:close/>
                <a:moveTo>
                  <a:pt x="12" y="148"/>
                </a:moveTo>
                <a:lnTo>
                  <a:pt x="12" y="148"/>
                </a:lnTo>
                <a:lnTo>
                  <a:pt x="18" y="156"/>
                </a:lnTo>
                <a:lnTo>
                  <a:pt x="120" y="156"/>
                </a:lnTo>
                <a:lnTo>
                  <a:pt x="126" y="148"/>
                </a:lnTo>
                <a:lnTo>
                  <a:pt x="128" y="144"/>
                </a:lnTo>
                <a:lnTo>
                  <a:pt x="10" y="144"/>
                </a:lnTo>
                <a:lnTo>
                  <a:pt x="12" y="14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02" y="80"/>
                </a:lnTo>
                <a:lnTo>
                  <a:pt x="92" y="76"/>
                </a:lnTo>
                <a:lnTo>
                  <a:pt x="82" y="74"/>
                </a:lnTo>
                <a:lnTo>
                  <a:pt x="68" y="72"/>
                </a:lnTo>
                <a:lnTo>
                  <a:pt x="56" y="74"/>
                </a:lnTo>
                <a:lnTo>
                  <a:pt x="46" y="76"/>
                </a:lnTo>
                <a:lnTo>
                  <a:pt x="34" y="80"/>
                </a:lnTo>
                <a:lnTo>
                  <a:pt x="26" y="84"/>
                </a:lnTo>
                <a:lnTo>
                  <a:pt x="18" y="90"/>
                </a:lnTo>
                <a:lnTo>
                  <a:pt x="14" y="96"/>
                </a:lnTo>
                <a:lnTo>
                  <a:pt x="10" y="102"/>
                </a:lnTo>
                <a:lnTo>
                  <a:pt x="10" y="110"/>
                </a:lnTo>
                <a:lnTo>
                  <a:pt x="10" y="114"/>
                </a:lnTo>
                <a:lnTo>
                  <a:pt x="128" y="114"/>
                </a:lnTo>
                <a:lnTo>
                  <a:pt x="128" y="110"/>
                </a:lnTo>
                <a:lnTo>
                  <a:pt x="128" y="102"/>
                </a:lnTo>
                <a:lnTo>
                  <a:pt x="124" y="96"/>
                </a:lnTo>
                <a:lnTo>
                  <a:pt x="118" y="90"/>
                </a:lnTo>
                <a:lnTo>
                  <a:pt x="11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0" name="Freeform 103"/>
          <p:cNvSpPr>
            <a:spLocks noEditPoints="1"/>
          </p:cNvSpPr>
          <p:nvPr/>
        </p:nvSpPr>
        <p:spPr bwMode="auto">
          <a:xfrm>
            <a:off x="919163" y="4572000"/>
            <a:ext cx="501650" cy="288925"/>
          </a:xfrm>
          <a:custGeom>
            <a:avLst/>
            <a:gdLst>
              <a:gd name="T0" fmla="*/ 2147483647 w 184"/>
              <a:gd name="T1" fmla="*/ 2147483647 h 96"/>
              <a:gd name="T2" fmla="*/ 2147483647 w 184"/>
              <a:gd name="T3" fmla="*/ 2147483647 h 96"/>
              <a:gd name="T4" fmla="*/ 2147483647 w 184"/>
              <a:gd name="T5" fmla="*/ 2147483647 h 96"/>
              <a:gd name="T6" fmla="*/ 2147483647 w 184"/>
              <a:gd name="T7" fmla="*/ 2147483647 h 96"/>
              <a:gd name="T8" fmla="*/ 2147483647 w 184"/>
              <a:gd name="T9" fmla="*/ 2147483647 h 96"/>
              <a:gd name="T10" fmla="*/ 2147483647 w 184"/>
              <a:gd name="T11" fmla="*/ 2147483647 h 96"/>
              <a:gd name="T12" fmla="*/ 2147483647 w 184"/>
              <a:gd name="T13" fmla="*/ 2147483647 h 96"/>
              <a:gd name="T14" fmla="*/ 2147483647 w 184"/>
              <a:gd name="T15" fmla="*/ 2147483647 h 96"/>
              <a:gd name="T16" fmla="*/ 2147483647 w 184"/>
              <a:gd name="T17" fmla="*/ 2147483647 h 96"/>
              <a:gd name="T18" fmla="*/ 2147483647 w 184"/>
              <a:gd name="T19" fmla="*/ 2147483647 h 96"/>
              <a:gd name="T20" fmla="*/ 2147483647 w 184"/>
              <a:gd name="T21" fmla="*/ 2147483647 h 96"/>
              <a:gd name="T22" fmla="*/ 2147483647 w 184"/>
              <a:gd name="T23" fmla="*/ 2147483647 h 96"/>
              <a:gd name="T24" fmla="*/ 2147483647 w 184"/>
              <a:gd name="T25" fmla="*/ 2147483647 h 96"/>
              <a:gd name="T26" fmla="*/ 2147483647 w 184"/>
              <a:gd name="T27" fmla="*/ 2147483647 h 96"/>
              <a:gd name="T28" fmla="*/ 2147483647 w 184"/>
              <a:gd name="T29" fmla="*/ 2147483647 h 96"/>
              <a:gd name="T30" fmla="*/ 0 w 184"/>
              <a:gd name="T31" fmla="*/ 2147483647 h 96"/>
              <a:gd name="T32" fmla="*/ 2147483647 w 184"/>
              <a:gd name="T33" fmla="*/ 2147483647 h 96"/>
              <a:gd name="T34" fmla="*/ 2147483647 w 184"/>
              <a:gd name="T35" fmla="*/ 2147483647 h 96"/>
              <a:gd name="T36" fmla="*/ 2147483647 w 184"/>
              <a:gd name="T37" fmla="*/ 2147483647 h 96"/>
              <a:gd name="T38" fmla="*/ 2147483647 w 184"/>
              <a:gd name="T39" fmla="*/ 2147483647 h 96"/>
              <a:gd name="T40" fmla="*/ 2147483647 w 184"/>
              <a:gd name="T41" fmla="*/ 0 h 96"/>
              <a:gd name="T42" fmla="*/ 2147483647 w 184"/>
              <a:gd name="T43" fmla="*/ 2147483647 h 96"/>
              <a:gd name="T44" fmla="*/ 2147483647 w 184"/>
              <a:gd name="T45" fmla="*/ 2147483647 h 96"/>
              <a:gd name="T46" fmla="*/ 2147483647 w 184"/>
              <a:gd name="T47" fmla="*/ 2147483647 h 96"/>
              <a:gd name="T48" fmla="*/ 2147483647 w 184"/>
              <a:gd name="T49" fmla="*/ 2147483647 h 96"/>
              <a:gd name="T50" fmla="*/ 2147483647 w 184"/>
              <a:gd name="T51" fmla="*/ 2147483647 h 96"/>
              <a:gd name="T52" fmla="*/ 2147483647 w 184"/>
              <a:gd name="T53" fmla="*/ 2147483647 h 96"/>
              <a:gd name="T54" fmla="*/ 2147483647 w 184"/>
              <a:gd name="T55" fmla="*/ 2147483647 h 96"/>
              <a:gd name="T56" fmla="*/ 2147483647 w 184"/>
              <a:gd name="T57" fmla="*/ 2147483647 h 96"/>
              <a:gd name="T58" fmla="*/ 2147483647 w 184"/>
              <a:gd name="T59" fmla="*/ 2147483647 h 96"/>
              <a:gd name="T60" fmla="*/ 2147483647 w 184"/>
              <a:gd name="T61" fmla="*/ 2147483647 h 96"/>
              <a:gd name="T62" fmla="*/ 2147483647 w 184"/>
              <a:gd name="T63" fmla="*/ 2147483647 h 96"/>
              <a:gd name="T64" fmla="*/ 2147483647 w 184"/>
              <a:gd name="T65" fmla="*/ 2147483647 h 96"/>
              <a:gd name="T66" fmla="*/ 2147483647 w 184"/>
              <a:gd name="T67" fmla="*/ 2147483647 h 96"/>
              <a:gd name="T68" fmla="*/ 2147483647 w 184"/>
              <a:gd name="T69" fmla="*/ 2147483647 h 96"/>
              <a:gd name="T70" fmla="*/ 2147483647 w 184"/>
              <a:gd name="T71" fmla="*/ 2147483647 h 96"/>
              <a:gd name="T72" fmla="*/ 2147483647 w 184"/>
              <a:gd name="T73" fmla="*/ 2147483647 h 96"/>
              <a:gd name="T74" fmla="*/ 2147483647 w 184"/>
              <a:gd name="T75" fmla="*/ 2147483647 h 9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96">
                <a:moveTo>
                  <a:pt x="130" y="20"/>
                </a:moveTo>
                <a:lnTo>
                  <a:pt x="130" y="20"/>
                </a:lnTo>
                <a:lnTo>
                  <a:pt x="130" y="26"/>
                </a:lnTo>
                <a:lnTo>
                  <a:pt x="132" y="36"/>
                </a:lnTo>
                <a:lnTo>
                  <a:pt x="130" y="44"/>
                </a:lnTo>
                <a:lnTo>
                  <a:pt x="128" y="54"/>
                </a:lnTo>
                <a:lnTo>
                  <a:pt x="124" y="62"/>
                </a:lnTo>
                <a:lnTo>
                  <a:pt x="118" y="68"/>
                </a:lnTo>
                <a:lnTo>
                  <a:pt x="112" y="74"/>
                </a:lnTo>
                <a:lnTo>
                  <a:pt x="104" y="78"/>
                </a:lnTo>
                <a:lnTo>
                  <a:pt x="94" y="82"/>
                </a:lnTo>
                <a:lnTo>
                  <a:pt x="86" y="82"/>
                </a:lnTo>
                <a:lnTo>
                  <a:pt x="76" y="82"/>
                </a:lnTo>
                <a:lnTo>
                  <a:pt x="68" y="80"/>
                </a:lnTo>
                <a:lnTo>
                  <a:pt x="60" y="76"/>
                </a:lnTo>
                <a:lnTo>
                  <a:pt x="52" y="70"/>
                </a:lnTo>
                <a:lnTo>
                  <a:pt x="46" y="62"/>
                </a:lnTo>
                <a:lnTo>
                  <a:pt x="42" y="54"/>
                </a:lnTo>
                <a:lnTo>
                  <a:pt x="40" y="46"/>
                </a:lnTo>
                <a:lnTo>
                  <a:pt x="38" y="44"/>
                </a:lnTo>
                <a:lnTo>
                  <a:pt x="32" y="54"/>
                </a:lnTo>
                <a:lnTo>
                  <a:pt x="28" y="64"/>
                </a:lnTo>
                <a:lnTo>
                  <a:pt x="24" y="82"/>
                </a:lnTo>
                <a:lnTo>
                  <a:pt x="22" y="90"/>
                </a:lnTo>
                <a:lnTo>
                  <a:pt x="18" y="94"/>
                </a:lnTo>
                <a:lnTo>
                  <a:pt x="12" y="96"/>
                </a:lnTo>
                <a:lnTo>
                  <a:pt x="0" y="94"/>
                </a:lnTo>
                <a:lnTo>
                  <a:pt x="0" y="70"/>
                </a:lnTo>
                <a:lnTo>
                  <a:pt x="2" y="58"/>
                </a:lnTo>
                <a:lnTo>
                  <a:pt x="4" y="48"/>
                </a:lnTo>
                <a:lnTo>
                  <a:pt x="8" y="40"/>
                </a:lnTo>
                <a:lnTo>
                  <a:pt x="12" y="32"/>
                </a:lnTo>
                <a:lnTo>
                  <a:pt x="22" y="18"/>
                </a:lnTo>
                <a:lnTo>
                  <a:pt x="36" y="10"/>
                </a:lnTo>
                <a:lnTo>
                  <a:pt x="52" y="4"/>
                </a:lnTo>
                <a:lnTo>
                  <a:pt x="68" y="0"/>
                </a:lnTo>
                <a:lnTo>
                  <a:pt x="86" y="0"/>
                </a:lnTo>
                <a:lnTo>
                  <a:pt x="104" y="2"/>
                </a:lnTo>
                <a:lnTo>
                  <a:pt x="122" y="4"/>
                </a:lnTo>
                <a:lnTo>
                  <a:pt x="152" y="12"/>
                </a:lnTo>
                <a:lnTo>
                  <a:pt x="174" y="22"/>
                </a:lnTo>
                <a:lnTo>
                  <a:pt x="182" y="26"/>
                </a:lnTo>
                <a:lnTo>
                  <a:pt x="184" y="30"/>
                </a:lnTo>
                <a:lnTo>
                  <a:pt x="160" y="24"/>
                </a:lnTo>
                <a:lnTo>
                  <a:pt x="130" y="20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74" y="92"/>
                </a:lnTo>
                <a:lnTo>
                  <a:pt x="92" y="96"/>
                </a:lnTo>
                <a:lnTo>
                  <a:pt x="112" y="96"/>
                </a:lnTo>
                <a:lnTo>
                  <a:pt x="132" y="92"/>
                </a:lnTo>
                <a:lnTo>
                  <a:pt x="142" y="90"/>
                </a:lnTo>
                <a:lnTo>
                  <a:pt x="150" y="86"/>
                </a:lnTo>
                <a:lnTo>
                  <a:pt x="158" y="80"/>
                </a:lnTo>
                <a:lnTo>
                  <a:pt x="164" y="74"/>
                </a:lnTo>
                <a:lnTo>
                  <a:pt x="168" y="68"/>
                </a:lnTo>
                <a:lnTo>
                  <a:pt x="170" y="58"/>
                </a:lnTo>
                <a:lnTo>
                  <a:pt x="172" y="48"/>
                </a:lnTo>
                <a:lnTo>
                  <a:pt x="170" y="38"/>
                </a:lnTo>
                <a:lnTo>
                  <a:pt x="160" y="52"/>
                </a:lnTo>
                <a:lnTo>
                  <a:pt x="148" y="64"/>
                </a:lnTo>
                <a:lnTo>
                  <a:pt x="136" y="72"/>
                </a:lnTo>
                <a:lnTo>
                  <a:pt x="122" y="80"/>
                </a:lnTo>
                <a:lnTo>
                  <a:pt x="106" y="84"/>
                </a:lnTo>
                <a:lnTo>
                  <a:pt x="90" y="86"/>
                </a:lnTo>
                <a:lnTo>
                  <a:pt x="74" y="88"/>
                </a:lnTo>
                <a:lnTo>
                  <a:pt x="58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1" name="Freeform 104"/>
          <p:cNvSpPr>
            <a:spLocks noEditPoints="1"/>
          </p:cNvSpPr>
          <p:nvPr/>
        </p:nvSpPr>
        <p:spPr bwMode="auto">
          <a:xfrm>
            <a:off x="1700213" y="4487863"/>
            <a:ext cx="436562" cy="474662"/>
          </a:xfrm>
          <a:custGeom>
            <a:avLst/>
            <a:gdLst>
              <a:gd name="T0" fmla="*/ 2147483647 w 160"/>
              <a:gd name="T1" fmla="*/ 0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0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0 h 158"/>
              <a:gd name="T36" fmla="*/ 2147483647 w 160"/>
              <a:gd name="T37" fmla="*/ 0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2147483647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2147483647 w 160"/>
              <a:gd name="T91" fmla="*/ 2147483647 h 158"/>
              <a:gd name="T92" fmla="*/ 2147483647 w 160"/>
              <a:gd name="T93" fmla="*/ 2147483647 h 158"/>
              <a:gd name="T94" fmla="*/ 2147483647 w 160"/>
              <a:gd name="T95" fmla="*/ 2147483647 h 158"/>
              <a:gd name="T96" fmla="*/ 2147483647 w 160"/>
              <a:gd name="T97" fmla="*/ 2147483647 h 158"/>
              <a:gd name="T98" fmla="*/ 2147483647 w 160"/>
              <a:gd name="T99" fmla="*/ 2147483647 h 158"/>
              <a:gd name="T100" fmla="*/ 2147483647 w 160"/>
              <a:gd name="T101" fmla="*/ 2147483647 h 158"/>
              <a:gd name="T102" fmla="*/ 2147483647 w 160"/>
              <a:gd name="T103" fmla="*/ 2147483647 h 15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8">
                <a:moveTo>
                  <a:pt x="80" y="0"/>
                </a:moveTo>
                <a:lnTo>
                  <a:pt x="80" y="0"/>
                </a:lnTo>
                <a:lnTo>
                  <a:pt x="96" y="0"/>
                </a:lnTo>
                <a:lnTo>
                  <a:pt x="110" y="6"/>
                </a:lnTo>
                <a:lnTo>
                  <a:pt x="124" y="12"/>
                </a:lnTo>
                <a:lnTo>
                  <a:pt x="136" y="22"/>
                </a:lnTo>
                <a:lnTo>
                  <a:pt x="146" y="34"/>
                </a:lnTo>
                <a:lnTo>
                  <a:pt x="154" y="48"/>
                </a:lnTo>
                <a:lnTo>
                  <a:pt x="158" y="62"/>
                </a:lnTo>
                <a:lnTo>
                  <a:pt x="160" y="78"/>
                </a:lnTo>
                <a:lnTo>
                  <a:pt x="158" y="94"/>
                </a:lnTo>
                <a:lnTo>
                  <a:pt x="154" y="110"/>
                </a:lnTo>
                <a:lnTo>
                  <a:pt x="146" y="122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2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2"/>
                </a:lnTo>
                <a:lnTo>
                  <a:pt x="8" y="48"/>
                </a:lnTo>
                <a:lnTo>
                  <a:pt x="14" y="34"/>
                </a:lnTo>
                <a:lnTo>
                  <a:pt x="24" y="22"/>
                </a:lnTo>
                <a:lnTo>
                  <a:pt x="36" y="12"/>
                </a:lnTo>
                <a:lnTo>
                  <a:pt x="50" y="6"/>
                </a:lnTo>
                <a:lnTo>
                  <a:pt x="64" y="0"/>
                </a:lnTo>
                <a:lnTo>
                  <a:pt x="80" y="0"/>
                </a:lnTo>
                <a:close/>
                <a:moveTo>
                  <a:pt x="58" y="50"/>
                </a:moveTo>
                <a:lnTo>
                  <a:pt x="36" y="22"/>
                </a:lnTo>
                <a:lnTo>
                  <a:pt x="26" y="32"/>
                </a:lnTo>
                <a:lnTo>
                  <a:pt x="52" y="54"/>
                </a:lnTo>
                <a:lnTo>
                  <a:pt x="58" y="50"/>
                </a:lnTo>
                <a:close/>
                <a:moveTo>
                  <a:pt x="90" y="112"/>
                </a:moveTo>
                <a:lnTo>
                  <a:pt x="90" y="112"/>
                </a:lnTo>
                <a:lnTo>
                  <a:pt x="82" y="114"/>
                </a:lnTo>
                <a:lnTo>
                  <a:pt x="74" y="112"/>
                </a:lnTo>
                <a:lnTo>
                  <a:pt x="64" y="146"/>
                </a:lnTo>
                <a:lnTo>
                  <a:pt x="74" y="148"/>
                </a:lnTo>
                <a:lnTo>
                  <a:pt x="84" y="148"/>
                </a:lnTo>
                <a:lnTo>
                  <a:pt x="94" y="146"/>
                </a:lnTo>
                <a:lnTo>
                  <a:pt x="104" y="144"/>
                </a:lnTo>
                <a:lnTo>
                  <a:pt x="90" y="112"/>
                </a:lnTo>
                <a:close/>
                <a:moveTo>
                  <a:pt x="116" y="76"/>
                </a:moveTo>
                <a:lnTo>
                  <a:pt x="150" y="68"/>
                </a:lnTo>
                <a:lnTo>
                  <a:pt x="148" y="54"/>
                </a:lnTo>
                <a:lnTo>
                  <a:pt x="144" y="44"/>
                </a:lnTo>
                <a:lnTo>
                  <a:pt x="114" y="62"/>
                </a:lnTo>
                <a:lnTo>
                  <a:pt x="116" y="68"/>
                </a:lnTo>
                <a:lnTo>
                  <a:pt x="116" y="76"/>
                </a:lnTo>
                <a:close/>
                <a:moveTo>
                  <a:pt x="82" y="40"/>
                </a:moveTo>
                <a:lnTo>
                  <a:pt x="76" y="6"/>
                </a:lnTo>
                <a:lnTo>
                  <a:pt x="68" y="8"/>
                </a:lnTo>
                <a:lnTo>
                  <a:pt x="58" y="10"/>
                </a:lnTo>
                <a:lnTo>
                  <a:pt x="50" y="12"/>
                </a:lnTo>
                <a:lnTo>
                  <a:pt x="42" y="18"/>
                </a:lnTo>
                <a:lnTo>
                  <a:pt x="60" y="48"/>
                </a:lnTo>
                <a:lnTo>
                  <a:pt x="70" y="42"/>
                </a:lnTo>
                <a:lnTo>
                  <a:pt x="82" y="40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2" y="58"/>
                </a:lnTo>
                <a:lnTo>
                  <a:pt x="64" y="62"/>
                </a:lnTo>
                <a:lnTo>
                  <a:pt x="60" y="70"/>
                </a:lnTo>
                <a:lnTo>
                  <a:pt x="58" y="78"/>
                </a:lnTo>
                <a:lnTo>
                  <a:pt x="60" y="88"/>
                </a:lnTo>
                <a:lnTo>
                  <a:pt x="64" y="94"/>
                </a:lnTo>
                <a:lnTo>
                  <a:pt x="72" y="100"/>
                </a:lnTo>
                <a:lnTo>
                  <a:pt x="80" y="102"/>
                </a:lnTo>
                <a:lnTo>
                  <a:pt x="88" y="100"/>
                </a:lnTo>
                <a:lnTo>
                  <a:pt x="96" y="94"/>
                </a:lnTo>
                <a:lnTo>
                  <a:pt x="100" y="88"/>
                </a:lnTo>
                <a:lnTo>
                  <a:pt x="102" y="78"/>
                </a:lnTo>
                <a:lnTo>
                  <a:pt x="100" y="70"/>
                </a:lnTo>
                <a:lnTo>
                  <a:pt x="96" y="62"/>
                </a:lnTo>
                <a:lnTo>
                  <a:pt x="88" y="58"/>
                </a:lnTo>
                <a:lnTo>
                  <a:pt x="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2" name="Freeform 105"/>
          <p:cNvSpPr>
            <a:spLocks noEditPoints="1"/>
          </p:cNvSpPr>
          <p:nvPr/>
        </p:nvSpPr>
        <p:spPr bwMode="auto">
          <a:xfrm>
            <a:off x="901700" y="5340350"/>
            <a:ext cx="498475" cy="390525"/>
          </a:xfrm>
          <a:custGeom>
            <a:avLst/>
            <a:gdLst>
              <a:gd name="T0" fmla="*/ 2147483647 w 182"/>
              <a:gd name="T1" fmla="*/ 0 h 130"/>
              <a:gd name="T2" fmla="*/ 2147483647 w 182"/>
              <a:gd name="T3" fmla="*/ 2147483647 h 130"/>
              <a:gd name="T4" fmla="*/ 2147483647 w 182"/>
              <a:gd name="T5" fmla="*/ 2147483647 h 130"/>
              <a:gd name="T6" fmla="*/ 0 w 182"/>
              <a:gd name="T7" fmla="*/ 2147483647 h 130"/>
              <a:gd name="T8" fmla="*/ 2147483647 w 182"/>
              <a:gd name="T9" fmla="*/ 2147483647 h 130"/>
              <a:gd name="T10" fmla="*/ 2147483647 w 182"/>
              <a:gd name="T11" fmla="*/ 2147483647 h 130"/>
              <a:gd name="T12" fmla="*/ 2147483647 w 182"/>
              <a:gd name="T13" fmla="*/ 2147483647 h 130"/>
              <a:gd name="T14" fmla="*/ 2147483647 w 182"/>
              <a:gd name="T15" fmla="*/ 2147483647 h 130"/>
              <a:gd name="T16" fmla="*/ 2147483647 w 182"/>
              <a:gd name="T17" fmla="*/ 2147483647 h 130"/>
              <a:gd name="T18" fmla="*/ 2147483647 w 182"/>
              <a:gd name="T19" fmla="*/ 2147483647 h 130"/>
              <a:gd name="T20" fmla="*/ 2147483647 w 182"/>
              <a:gd name="T21" fmla="*/ 2147483647 h 130"/>
              <a:gd name="T22" fmla="*/ 2147483647 w 182"/>
              <a:gd name="T23" fmla="*/ 2147483647 h 130"/>
              <a:gd name="T24" fmla="*/ 2147483647 w 182"/>
              <a:gd name="T25" fmla="*/ 2147483647 h 130"/>
              <a:gd name="T26" fmla="*/ 2147483647 w 182"/>
              <a:gd name="T27" fmla="*/ 2147483647 h 130"/>
              <a:gd name="T28" fmla="*/ 2147483647 w 182"/>
              <a:gd name="T29" fmla="*/ 2147483647 h 130"/>
              <a:gd name="T30" fmla="*/ 2147483647 w 182"/>
              <a:gd name="T31" fmla="*/ 2147483647 h 130"/>
              <a:gd name="T32" fmla="*/ 2147483647 w 182"/>
              <a:gd name="T33" fmla="*/ 2147483647 h 130"/>
              <a:gd name="T34" fmla="*/ 2147483647 w 182"/>
              <a:gd name="T35" fmla="*/ 2147483647 h 130"/>
              <a:gd name="T36" fmla="*/ 2147483647 w 182"/>
              <a:gd name="T37" fmla="*/ 2147483647 h 130"/>
              <a:gd name="T38" fmla="*/ 2147483647 w 182"/>
              <a:gd name="T39" fmla="*/ 2147483647 h 130"/>
              <a:gd name="T40" fmla="*/ 2147483647 w 182"/>
              <a:gd name="T41" fmla="*/ 2147483647 h 130"/>
              <a:gd name="T42" fmla="*/ 2147483647 w 182"/>
              <a:gd name="T43" fmla="*/ 2147483647 h 130"/>
              <a:gd name="T44" fmla="*/ 2147483647 w 182"/>
              <a:gd name="T45" fmla="*/ 2147483647 h 130"/>
              <a:gd name="T46" fmla="*/ 2147483647 w 182"/>
              <a:gd name="T47" fmla="*/ 2147483647 h 130"/>
              <a:gd name="T48" fmla="*/ 2147483647 w 182"/>
              <a:gd name="T49" fmla="*/ 2147483647 h 130"/>
              <a:gd name="T50" fmla="*/ 2147483647 w 182"/>
              <a:gd name="T51" fmla="*/ 2147483647 h 130"/>
              <a:gd name="T52" fmla="*/ 2147483647 w 182"/>
              <a:gd name="T53" fmla="*/ 2147483647 h 130"/>
              <a:gd name="T54" fmla="*/ 2147483647 w 182"/>
              <a:gd name="T55" fmla="*/ 2147483647 h 130"/>
              <a:gd name="T56" fmla="*/ 2147483647 w 182"/>
              <a:gd name="T57" fmla="*/ 2147483647 h 130"/>
              <a:gd name="T58" fmla="*/ 2147483647 w 182"/>
              <a:gd name="T59" fmla="*/ 2147483647 h 130"/>
              <a:gd name="T60" fmla="*/ 2147483647 w 182"/>
              <a:gd name="T61" fmla="*/ 2147483647 h 130"/>
              <a:gd name="T62" fmla="*/ 2147483647 w 182"/>
              <a:gd name="T63" fmla="*/ 2147483647 h 130"/>
              <a:gd name="T64" fmla="*/ 2147483647 w 182"/>
              <a:gd name="T65" fmla="*/ 2147483647 h 130"/>
              <a:gd name="T66" fmla="*/ 2147483647 w 182"/>
              <a:gd name="T67" fmla="*/ 2147483647 h 130"/>
              <a:gd name="T68" fmla="*/ 2147483647 w 182"/>
              <a:gd name="T69" fmla="*/ 2147483647 h 130"/>
              <a:gd name="T70" fmla="*/ 2147483647 w 182"/>
              <a:gd name="T71" fmla="*/ 2147483647 h 130"/>
              <a:gd name="T72" fmla="*/ 2147483647 w 182"/>
              <a:gd name="T73" fmla="*/ 2147483647 h 130"/>
              <a:gd name="T74" fmla="*/ 2147483647 w 182"/>
              <a:gd name="T75" fmla="*/ 2147483647 h 130"/>
              <a:gd name="T76" fmla="*/ 2147483647 w 182"/>
              <a:gd name="T77" fmla="*/ 2147483647 h 130"/>
              <a:gd name="T78" fmla="*/ 2147483647 w 182"/>
              <a:gd name="T79" fmla="*/ 2147483647 h 130"/>
              <a:gd name="T80" fmla="*/ 2147483647 w 182"/>
              <a:gd name="T81" fmla="*/ 2147483647 h 130"/>
              <a:gd name="T82" fmla="*/ 2147483647 w 182"/>
              <a:gd name="T83" fmla="*/ 2147483647 h 130"/>
              <a:gd name="T84" fmla="*/ 2147483647 w 182"/>
              <a:gd name="T85" fmla="*/ 2147483647 h 130"/>
              <a:gd name="T86" fmla="*/ 2147483647 w 182"/>
              <a:gd name="T87" fmla="*/ 2147483647 h 130"/>
              <a:gd name="T88" fmla="*/ 2147483647 w 182"/>
              <a:gd name="T89" fmla="*/ 2147483647 h 130"/>
              <a:gd name="T90" fmla="*/ 2147483647 w 182"/>
              <a:gd name="T91" fmla="*/ 2147483647 h 130"/>
              <a:gd name="T92" fmla="*/ 2147483647 w 182"/>
              <a:gd name="T93" fmla="*/ 2147483647 h 130"/>
              <a:gd name="T94" fmla="*/ 2147483647 w 182"/>
              <a:gd name="T95" fmla="*/ 2147483647 h 130"/>
              <a:gd name="T96" fmla="*/ 2147483647 w 182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30">
                <a:moveTo>
                  <a:pt x="28" y="0"/>
                </a:moveTo>
                <a:lnTo>
                  <a:pt x="152" y="0"/>
                </a:lnTo>
                <a:lnTo>
                  <a:pt x="158" y="0"/>
                </a:lnTo>
                <a:lnTo>
                  <a:pt x="162" y="4"/>
                </a:lnTo>
                <a:lnTo>
                  <a:pt x="164" y="8"/>
                </a:lnTo>
                <a:lnTo>
                  <a:pt x="166" y="12"/>
                </a:lnTo>
                <a:lnTo>
                  <a:pt x="166" y="88"/>
                </a:lnTo>
                <a:lnTo>
                  <a:pt x="166" y="92"/>
                </a:lnTo>
                <a:lnTo>
                  <a:pt x="162" y="96"/>
                </a:lnTo>
                <a:lnTo>
                  <a:pt x="160" y="98"/>
                </a:lnTo>
                <a:lnTo>
                  <a:pt x="156" y="100"/>
                </a:lnTo>
                <a:lnTo>
                  <a:pt x="182" y="118"/>
                </a:lnTo>
                <a:lnTo>
                  <a:pt x="182" y="130"/>
                </a:lnTo>
                <a:lnTo>
                  <a:pt x="0" y="130"/>
                </a:lnTo>
                <a:lnTo>
                  <a:pt x="0" y="118"/>
                </a:lnTo>
                <a:lnTo>
                  <a:pt x="24" y="100"/>
                </a:lnTo>
                <a:lnTo>
                  <a:pt x="20" y="98"/>
                </a:lnTo>
                <a:lnTo>
                  <a:pt x="18" y="96"/>
                </a:lnTo>
                <a:lnTo>
                  <a:pt x="16" y="92"/>
                </a:lnTo>
                <a:lnTo>
                  <a:pt x="16" y="88"/>
                </a:lnTo>
                <a:lnTo>
                  <a:pt x="16" y="12"/>
                </a:lnTo>
                <a:lnTo>
                  <a:pt x="16" y="8"/>
                </a:lnTo>
                <a:lnTo>
                  <a:pt x="18" y="4"/>
                </a:lnTo>
                <a:lnTo>
                  <a:pt x="24" y="0"/>
                </a:lnTo>
                <a:lnTo>
                  <a:pt x="28" y="0"/>
                </a:lnTo>
                <a:close/>
                <a:moveTo>
                  <a:pt x="38" y="44"/>
                </a:moveTo>
                <a:lnTo>
                  <a:pt x="38" y="68"/>
                </a:lnTo>
                <a:lnTo>
                  <a:pt x="58" y="68"/>
                </a:lnTo>
                <a:lnTo>
                  <a:pt x="58" y="62"/>
                </a:lnTo>
                <a:lnTo>
                  <a:pt x="46" y="62"/>
                </a:lnTo>
                <a:lnTo>
                  <a:pt x="46" y="58"/>
                </a:lnTo>
                <a:lnTo>
                  <a:pt x="56" y="58"/>
                </a:lnTo>
                <a:lnTo>
                  <a:pt x="56" y="54"/>
                </a:lnTo>
                <a:lnTo>
                  <a:pt x="46" y="54"/>
                </a:lnTo>
                <a:lnTo>
                  <a:pt x="46" y="50"/>
                </a:lnTo>
                <a:lnTo>
                  <a:pt x="58" y="50"/>
                </a:lnTo>
                <a:lnTo>
                  <a:pt x="58" y="44"/>
                </a:lnTo>
                <a:lnTo>
                  <a:pt x="38" y="44"/>
                </a:lnTo>
                <a:close/>
                <a:moveTo>
                  <a:pt x="146" y="56"/>
                </a:moveTo>
                <a:lnTo>
                  <a:pt x="146" y="52"/>
                </a:lnTo>
                <a:lnTo>
                  <a:pt x="142" y="52"/>
                </a:lnTo>
                <a:lnTo>
                  <a:pt x="144" y="50"/>
                </a:lnTo>
                <a:lnTo>
                  <a:pt x="146" y="48"/>
                </a:lnTo>
                <a:lnTo>
                  <a:pt x="146" y="46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8" y="44"/>
                </a:lnTo>
                <a:lnTo>
                  <a:pt x="138" y="48"/>
                </a:lnTo>
                <a:lnTo>
                  <a:pt x="140" y="48"/>
                </a:lnTo>
                <a:lnTo>
                  <a:pt x="142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50"/>
                </a:lnTo>
                <a:lnTo>
                  <a:pt x="138" y="52"/>
                </a:lnTo>
                <a:lnTo>
                  <a:pt x="136" y="56"/>
                </a:lnTo>
                <a:lnTo>
                  <a:pt x="146" y="56"/>
                </a:lnTo>
                <a:close/>
                <a:moveTo>
                  <a:pt x="62" y="50"/>
                </a:moveTo>
                <a:lnTo>
                  <a:pt x="62" y="56"/>
                </a:lnTo>
                <a:lnTo>
                  <a:pt x="80" y="56"/>
                </a:lnTo>
                <a:lnTo>
                  <a:pt x="80" y="50"/>
                </a:lnTo>
                <a:lnTo>
                  <a:pt x="62" y="50"/>
                </a:lnTo>
                <a:close/>
                <a:moveTo>
                  <a:pt x="62" y="58"/>
                </a:moveTo>
                <a:lnTo>
                  <a:pt x="62" y="62"/>
                </a:lnTo>
                <a:lnTo>
                  <a:pt x="80" y="62"/>
                </a:lnTo>
                <a:lnTo>
                  <a:pt x="80" y="58"/>
                </a:lnTo>
                <a:lnTo>
                  <a:pt x="62" y="58"/>
                </a:lnTo>
                <a:close/>
                <a:moveTo>
                  <a:pt x="84" y="52"/>
                </a:moveTo>
                <a:lnTo>
                  <a:pt x="84" y="68"/>
                </a:lnTo>
                <a:lnTo>
                  <a:pt x="90" y="68"/>
                </a:lnTo>
                <a:lnTo>
                  <a:pt x="90" y="60"/>
                </a:lnTo>
                <a:lnTo>
                  <a:pt x="90" y="56"/>
                </a:lnTo>
                <a:lnTo>
                  <a:pt x="92" y="56"/>
                </a:lnTo>
                <a:lnTo>
                  <a:pt x="94" y="56"/>
                </a:lnTo>
                <a:lnTo>
                  <a:pt x="94" y="58"/>
                </a:lnTo>
                <a:lnTo>
                  <a:pt x="94" y="68"/>
                </a:lnTo>
                <a:lnTo>
                  <a:pt x="102" y="68"/>
                </a:lnTo>
                <a:lnTo>
                  <a:pt x="102" y="60"/>
                </a:lnTo>
                <a:lnTo>
                  <a:pt x="102" y="56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68"/>
                </a:lnTo>
                <a:lnTo>
                  <a:pt x="112" y="68"/>
                </a:lnTo>
                <a:lnTo>
                  <a:pt x="112" y="58"/>
                </a:lnTo>
                <a:lnTo>
                  <a:pt x="112" y="52"/>
                </a:lnTo>
                <a:lnTo>
                  <a:pt x="106" y="50"/>
                </a:lnTo>
                <a:lnTo>
                  <a:pt x="104" y="52"/>
                </a:lnTo>
                <a:lnTo>
                  <a:pt x="100" y="54"/>
                </a:lnTo>
                <a:lnTo>
                  <a:pt x="98" y="52"/>
                </a:lnTo>
                <a:lnTo>
                  <a:pt x="96" y="50"/>
                </a:lnTo>
                <a:lnTo>
                  <a:pt x="92" y="52"/>
                </a:lnTo>
                <a:lnTo>
                  <a:pt x="90" y="54"/>
                </a:lnTo>
                <a:lnTo>
                  <a:pt x="90" y="52"/>
                </a:lnTo>
                <a:lnTo>
                  <a:pt x="84" y="52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0"/>
                </a:lnTo>
                <a:lnTo>
                  <a:pt x="124" y="56"/>
                </a:lnTo>
                <a:lnTo>
                  <a:pt x="126" y="56"/>
                </a:lnTo>
                <a:lnTo>
                  <a:pt x="128" y="56"/>
                </a:lnTo>
                <a:lnTo>
                  <a:pt x="130" y="58"/>
                </a:lnTo>
                <a:lnTo>
                  <a:pt x="136" y="56"/>
                </a:lnTo>
                <a:lnTo>
                  <a:pt x="132" y="52"/>
                </a:lnTo>
                <a:lnTo>
                  <a:pt x="126" y="50"/>
                </a:lnTo>
                <a:lnTo>
                  <a:pt x="120" y="52"/>
                </a:lnTo>
                <a:lnTo>
                  <a:pt x="118" y="54"/>
                </a:lnTo>
                <a:lnTo>
                  <a:pt x="116" y="56"/>
                </a:lnTo>
                <a:lnTo>
                  <a:pt x="116" y="60"/>
                </a:lnTo>
                <a:lnTo>
                  <a:pt x="116" y="64"/>
                </a:lnTo>
                <a:lnTo>
                  <a:pt x="118" y="66"/>
                </a:lnTo>
                <a:lnTo>
                  <a:pt x="122" y="68"/>
                </a:lnTo>
                <a:lnTo>
                  <a:pt x="126" y="68"/>
                </a:lnTo>
                <a:lnTo>
                  <a:pt x="130" y="68"/>
                </a:lnTo>
                <a:lnTo>
                  <a:pt x="134" y="66"/>
                </a:lnTo>
                <a:lnTo>
                  <a:pt x="136" y="62"/>
                </a:lnTo>
                <a:lnTo>
                  <a:pt x="130" y="62"/>
                </a:lnTo>
                <a:close/>
                <a:moveTo>
                  <a:pt x="28" y="14"/>
                </a:moveTo>
                <a:lnTo>
                  <a:pt x="28" y="90"/>
                </a:lnTo>
                <a:lnTo>
                  <a:pt x="154" y="90"/>
                </a:lnTo>
                <a:lnTo>
                  <a:pt x="154" y="14"/>
                </a:lnTo>
                <a:lnTo>
                  <a:pt x="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3" name="Freeform 106"/>
          <p:cNvSpPr>
            <a:spLocks noEditPoints="1"/>
          </p:cNvSpPr>
          <p:nvPr/>
        </p:nvSpPr>
        <p:spPr bwMode="auto">
          <a:xfrm>
            <a:off x="3186113" y="5365750"/>
            <a:ext cx="503237" cy="377825"/>
          </a:xfrm>
          <a:custGeom>
            <a:avLst/>
            <a:gdLst>
              <a:gd name="T0" fmla="*/ 2147483647 w 184"/>
              <a:gd name="T1" fmla="*/ 0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2147483647 w 184"/>
              <a:gd name="T35" fmla="*/ 2147483647 h 126"/>
              <a:gd name="T36" fmla="*/ 2147483647 w 184"/>
              <a:gd name="T37" fmla="*/ 2147483647 h 126"/>
              <a:gd name="T38" fmla="*/ 2147483647 w 184"/>
              <a:gd name="T39" fmla="*/ 2147483647 h 126"/>
              <a:gd name="T40" fmla="*/ 2147483647 w 184"/>
              <a:gd name="T41" fmla="*/ 2147483647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2147483647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2147483647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2147483647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2147483647 w 184"/>
              <a:gd name="T101" fmla="*/ 2147483647 h 126"/>
              <a:gd name="T102" fmla="*/ 2147483647 w 184"/>
              <a:gd name="T103" fmla="*/ 2147483647 h 126"/>
              <a:gd name="T104" fmla="*/ 2147483647 w 184"/>
              <a:gd name="T105" fmla="*/ 2147483647 h 126"/>
              <a:gd name="T106" fmla="*/ 2147483647 w 184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4" h="126">
                <a:moveTo>
                  <a:pt x="24" y="38"/>
                </a:moveTo>
                <a:lnTo>
                  <a:pt x="24" y="38"/>
                </a:lnTo>
                <a:lnTo>
                  <a:pt x="142" y="0"/>
                </a:lnTo>
                <a:lnTo>
                  <a:pt x="136" y="24"/>
                </a:lnTo>
                <a:lnTo>
                  <a:pt x="134" y="50"/>
                </a:lnTo>
                <a:lnTo>
                  <a:pt x="136" y="74"/>
                </a:lnTo>
                <a:lnTo>
                  <a:pt x="142" y="98"/>
                </a:lnTo>
                <a:lnTo>
                  <a:pt x="62" y="76"/>
                </a:lnTo>
                <a:lnTo>
                  <a:pt x="66" y="98"/>
                </a:lnTo>
                <a:lnTo>
                  <a:pt x="72" y="118"/>
                </a:lnTo>
                <a:lnTo>
                  <a:pt x="66" y="122"/>
                </a:lnTo>
                <a:lnTo>
                  <a:pt x="60" y="124"/>
                </a:lnTo>
                <a:lnTo>
                  <a:pt x="48" y="126"/>
                </a:lnTo>
                <a:lnTo>
                  <a:pt x="42" y="112"/>
                </a:lnTo>
                <a:lnTo>
                  <a:pt x="38" y="98"/>
                </a:lnTo>
                <a:lnTo>
                  <a:pt x="34" y="84"/>
                </a:lnTo>
                <a:lnTo>
                  <a:pt x="32" y="68"/>
                </a:lnTo>
                <a:lnTo>
                  <a:pt x="24" y="66"/>
                </a:lnTo>
                <a:lnTo>
                  <a:pt x="24" y="38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80" y="78"/>
                </a:lnTo>
                <a:lnTo>
                  <a:pt x="182" y="82"/>
                </a:lnTo>
                <a:lnTo>
                  <a:pt x="182" y="84"/>
                </a:lnTo>
                <a:lnTo>
                  <a:pt x="182" y="88"/>
                </a:lnTo>
                <a:lnTo>
                  <a:pt x="180" y="90"/>
                </a:lnTo>
                <a:lnTo>
                  <a:pt x="178" y="92"/>
                </a:lnTo>
                <a:lnTo>
                  <a:pt x="174" y="94"/>
                </a:lnTo>
                <a:lnTo>
                  <a:pt x="172" y="94"/>
                </a:lnTo>
                <a:lnTo>
                  <a:pt x="154" y="88"/>
                </a:lnTo>
                <a:lnTo>
                  <a:pt x="150" y="86"/>
                </a:lnTo>
                <a:lnTo>
                  <a:pt x="148" y="82"/>
                </a:lnTo>
                <a:lnTo>
                  <a:pt x="148" y="80"/>
                </a:lnTo>
                <a:lnTo>
                  <a:pt x="148" y="76"/>
                </a:lnTo>
                <a:lnTo>
                  <a:pt x="150" y="74"/>
                </a:lnTo>
                <a:lnTo>
                  <a:pt x="152" y="72"/>
                </a:lnTo>
                <a:lnTo>
                  <a:pt x="156" y="70"/>
                </a:lnTo>
                <a:lnTo>
                  <a:pt x="158" y="70"/>
                </a:lnTo>
                <a:lnTo>
                  <a:pt x="176" y="78"/>
                </a:lnTo>
                <a:close/>
                <a:moveTo>
                  <a:pt x="158" y="26"/>
                </a:moveTo>
                <a:lnTo>
                  <a:pt x="158" y="26"/>
                </a:lnTo>
                <a:lnTo>
                  <a:pt x="156" y="26"/>
                </a:lnTo>
                <a:lnTo>
                  <a:pt x="152" y="24"/>
                </a:lnTo>
                <a:lnTo>
                  <a:pt x="150" y="22"/>
                </a:lnTo>
                <a:lnTo>
                  <a:pt x="148" y="20"/>
                </a:lnTo>
                <a:lnTo>
                  <a:pt x="148" y="16"/>
                </a:lnTo>
                <a:lnTo>
                  <a:pt x="148" y="14"/>
                </a:lnTo>
                <a:lnTo>
                  <a:pt x="150" y="10"/>
                </a:lnTo>
                <a:lnTo>
                  <a:pt x="154" y="10"/>
                </a:lnTo>
                <a:lnTo>
                  <a:pt x="172" y="4"/>
                </a:lnTo>
                <a:lnTo>
                  <a:pt x="174" y="2"/>
                </a:lnTo>
                <a:lnTo>
                  <a:pt x="178" y="4"/>
                </a:lnTo>
                <a:lnTo>
                  <a:pt x="180" y="6"/>
                </a:lnTo>
                <a:lnTo>
                  <a:pt x="182" y="8"/>
                </a:lnTo>
                <a:lnTo>
                  <a:pt x="182" y="12"/>
                </a:lnTo>
                <a:lnTo>
                  <a:pt x="182" y="16"/>
                </a:lnTo>
                <a:lnTo>
                  <a:pt x="180" y="18"/>
                </a:lnTo>
                <a:lnTo>
                  <a:pt x="176" y="20"/>
                </a:lnTo>
                <a:lnTo>
                  <a:pt x="158" y="26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4" y="56"/>
                </a:lnTo>
                <a:lnTo>
                  <a:pt x="152" y="54"/>
                </a:lnTo>
                <a:lnTo>
                  <a:pt x="150" y="52"/>
                </a:lnTo>
                <a:lnTo>
                  <a:pt x="150" y="48"/>
                </a:lnTo>
                <a:lnTo>
                  <a:pt x="150" y="44"/>
                </a:lnTo>
                <a:lnTo>
                  <a:pt x="152" y="42"/>
                </a:lnTo>
                <a:lnTo>
                  <a:pt x="154" y="40"/>
                </a:lnTo>
                <a:lnTo>
                  <a:pt x="158" y="40"/>
                </a:lnTo>
                <a:lnTo>
                  <a:pt x="176" y="40"/>
                </a:lnTo>
                <a:lnTo>
                  <a:pt x="178" y="40"/>
                </a:lnTo>
                <a:lnTo>
                  <a:pt x="182" y="42"/>
                </a:lnTo>
                <a:lnTo>
                  <a:pt x="184" y="44"/>
                </a:lnTo>
                <a:lnTo>
                  <a:pt x="184" y="48"/>
                </a:lnTo>
                <a:lnTo>
                  <a:pt x="184" y="52"/>
                </a:lnTo>
                <a:lnTo>
                  <a:pt x="182" y="54"/>
                </a:lnTo>
                <a:lnTo>
                  <a:pt x="178" y="56"/>
                </a:lnTo>
                <a:lnTo>
                  <a:pt x="176" y="56"/>
                </a:lnTo>
                <a:lnTo>
                  <a:pt x="158" y="56"/>
                </a:lnTo>
                <a:close/>
                <a:moveTo>
                  <a:pt x="4" y="34"/>
                </a:moveTo>
                <a:lnTo>
                  <a:pt x="14" y="34"/>
                </a:lnTo>
                <a:lnTo>
                  <a:pt x="16" y="36"/>
                </a:lnTo>
                <a:lnTo>
                  <a:pt x="18" y="38"/>
                </a:lnTo>
                <a:lnTo>
                  <a:pt x="18" y="68"/>
                </a:lnTo>
                <a:lnTo>
                  <a:pt x="16" y="70"/>
                </a:lnTo>
                <a:lnTo>
                  <a:pt x="14" y="70"/>
                </a:lnTo>
                <a:lnTo>
                  <a:pt x="4" y="70"/>
                </a:lnTo>
                <a:lnTo>
                  <a:pt x="2" y="70"/>
                </a:lnTo>
                <a:lnTo>
                  <a:pt x="0" y="68"/>
                </a:lnTo>
                <a:lnTo>
                  <a:pt x="0" y="38"/>
                </a:lnTo>
                <a:lnTo>
                  <a:pt x="2" y="36"/>
                </a:lnTo>
                <a:lnTo>
                  <a:pt x="4" y="34"/>
                </a:lnTo>
                <a:close/>
                <a:moveTo>
                  <a:pt x="52" y="82"/>
                </a:moveTo>
                <a:lnTo>
                  <a:pt x="52" y="82"/>
                </a:lnTo>
                <a:lnTo>
                  <a:pt x="54" y="98"/>
                </a:lnTo>
                <a:lnTo>
                  <a:pt x="58" y="114"/>
                </a:lnTo>
                <a:lnTo>
                  <a:pt x="60" y="116"/>
                </a:lnTo>
                <a:lnTo>
                  <a:pt x="64" y="116"/>
                </a:lnTo>
                <a:lnTo>
                  <a:pt x="66" y="114"/>
                </a:lnTo>
                <a:lnTo>
                  <a:pt x="66" y="112"/>
                </a:lnTo>
                <a:lnTo>
                  <a:pt x="62" y="98"/>
                </a:lnTo>
                <a:lnTo>
                  <a:pt x="60" y="82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82"/>
                </a:lnTo>
                <a:close/>
                <a:moveTo>
                  <a:pt x="116" y="18"/>
                </a:moveTo>
                <a:lnTo>
                  <a:pt x="116" y="18"/>
                </a:lnTo>
                <a:lnTo>
                  <a:pt x="114" y="34"/>
                </a:lnTo>
                <a:lnTo>
                  <a:pt x="112" y="50"/>
                </a:lnTo>
                <a:lnTo>
                  <a:pt x="114" y="66"/>
                </a:lnTo>
                <a:lnTo>
                  <a:pt x="116" y="82"/>
                </a:lnTo>
                <a:lnTo>
                  <a:pt x="118" y="86"/>
                </a:lnTo>
                <a:lnTo>
                  <a:pt x="122" y="86"/>
                </a:lnTo>
                <a:lnTo>
                  <a:pt x="124" y="84"/>
                </a:lnTo>
                <a:lnTo>
                  <a:pt x="124" y="80"/>
                </a:lnTo>
                <a:lnTo>
                  <a:pt x="122" y="66"/>
                </a:lnTo>
                <a:lnTo>
                  <a:pt x="120" y="50"/>
                </a:lnTo>
                <a:lnTo>
                  <a:pt x="122" y="36"/>
                </a:lnTo>
                <a:lnTo>
                  <a:pt x="124" y="20"/>
                </a:lnTo>
                <a:lnTo>
                  <a:pt x="124" y="18"/>
                </a:lnTo>
                <a:lnTo>
                  <a:pt x="122" y="16"/>
                </a:lnTo>
                <a:lnTo>
                  <a:pt x="118" y="16"/>
                </a:lnTo>
                <a:lnTo>
                  <a:pt x="11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4" name="Freeform 107"/>
          <p:cNvSpPr>
            <a:spLocks noEditPoints="1"/>
          </p:cNvSpPr>
          <p:nvPr/>
        </p:nvSpPr>
        <p:spPr bwMode="auto">
          <a:xfrm>
            <a:off x="1666875" y="5340350"/>
            <a:ext cx="503238" cy="414338"/>
          </a:xfrm>
          <a:custGeom>
            <a:avLst/>
            <a:gdLst>
              <a:gd name="T0" fmla="*/ 2147483647 w 184"/>
              <a:gd name="T1" fmla="*/ 0 h 138"/>
              <a:gd name="T2" fmla="*/ 2147483647 w 184"/>
              <a:gd name="T3" fmla="*/ 2147483647 h 138"/>
              <a:gd name="T4" fmla="*/ 2147483647 w 184"/>
              <a:gd name="T5" fmla="*/ 2147483647 h 138"/>
              <a:gd name="T6" fmla="*/ 2147483647 w 184"/>
              <a:gd name="T7" fmla="*/ 2147483647 h 138"/>
              <a:gd name="T8" fmla="*/ 2147483647 w 184"/>
              <a:gd name="T9" fmla="*/ 2147483647 h 138"/>
              <a:gd name="T10" fmla="*/ 2147483647 w 184"/>
              <a:gd name="T11" fmla="*/ 2147483647 h 138"/>
              <a:gd name="T12" fmla="*/ 2147483647 w 184"/>
              <a:gd name="T13" fmla="*/ 2147483647 h 138"/>
              <a:gd name="T14" fmla="*/ 2147483647 w 184"/>
              <a:gd name="T15" fmla="*/ 2147483647 h 138"/>
              <a:gd name="T16" fmla="*/ 2147483647 w 184"/>
              <a:gd name="T17" fmla="*/ 2147483647 h 138"/>
              <a:gd name="T18" fmla="*/ 2147483647 w 184"/>
              <a:gd name="T19" fmla="*/ 2147483647 h 138"/>
              <a:gd name="T20" fmla="*/ 2147483647 w 184"/>
              <a:gd name="T21" fmla="*/ 2147483647 h 138"/>
              <a:gd name="T22" fmla="*/ 2147483647 w 184"/>
              <a:gd name="T23" fmla="*/ 2147483647 h 138"/>
              <a:gd name="T24" fmla="*/ 2147483647 w 184"/>
              <a:gd name="T25" fmla="*/ 2147483647 h 138"/>
              <a:gd name="T26" fmla="*/ 2147483647 w 184"/>
              <a:gd name="T27" fmla="*/ 2147483647 h 138"/>
              <a:gd name="T28" fmla="*/ 2147483647 w 184"/>
              <a:gd name="T29" fmla="*/ 2147483647 h 138"/>
              <a:gd name="T30" fmla="*/ 2147483647 w 184"/>
              <a:gd name="T31" fmla="*/ 2147483647 h 138"/>
              <a:gd name="T32" fmla="*/ 2147483647 w 184"/>
              <a:gd name="T33" fmla="*/ 2147483647 h 138"/>
              <a:gd name="T34" fmla="*/ 2147483647 w 184"/>
              <a:gd name="T35" fmla="*/ 2147483647 h 138"/>
              <a:gd name="T36" fmla="*/ 2147483647 w 184"/>
              <a:gd name="T37" fmla="*/ 2147483647 h 138"/>
              <a:gd name="T38" fmla="*/ 2147483647 w 184"/>
              <a:gd name="T39" fmla="*/ 2147483647 h 138"/>
              <a:gd name="T40" fmla="*/ 2147483647 w 184"/>
              <a:gd name="T41" fmla="*/ 2147483647 h 138"/>
              <a:gd name="T42" fmla="*/ 2147483647 w 184"/>
              <a:gd name="T43" fmla="*/ 2147483647 h 138"/>
              <a:gd name="T44" fmla="*/ 2147483647 w 184"/>
              <a:gd name="T45" fmla="*/ 0 h 138"/>
              <a:gd name="T46" fmla="*/ 2147483647 w 184"/>
              <a:gd name="T47" fmla="*/ 0 h 138"/>
              <a:gd name="T48" fmla="*/ 2147483647 w 184"/>
              <a:gd name="T49" fmla="*/ 2147483647 h 138"/>
              <a:gd name="T50" fmla="*/ 2147483647 w 184"/>
              <a:gd name="T51" fmla="*/ 2147483647 h 138"/>
              <a:gd name="T52" fmla="*/ 2147483647 w 184"/>
              <a:gd name="T53" fmla="*/ 2147483647 h 138"/>
              <a:gd name="T54" fmla="*/ 2147483647 w 184"/>
              <a:gd name="T55" fmla="*/ 2147483647 h 138"/>
              <a:gd name="T56" fmla="*/ 2147483647 w 184"/>
              <a:gd name="T57" fmla="*/ 2147483647 h 138"/>
              <a:gd name="T58" fmla="*/ 2147483647 w 184"/>
              <a:gd name="T59" fmla="*/ 2147483647 h 138"/>
              <a:gd name="T60" fmla="*/ 2147483647 w 184"/>
              <a:gd name="T61" fmla="*/ 2147483647 h 138"/>
              <a:gd name="T62" fmla="*/ 2147483647 w 184"/>
              <a:gd name="T63" fmla="*/ 2147483647 h 138"/>
              <a:gd name="T64" fmla="*/ 2147483647 w 184"/>
              <a:gd name="T65" fmla="*/ 2147483647 h 138"/>
              <a:gd name="T66" fmla="*/ 2147483647 w 184"/>
              <a:gd name="T67" fmla="*/ 2147483647 h 138"/>
              <a:gd name="T68" fmla="*/ 2147483647 w 184"/>
              <a:gd name="T69" fmla="*/ 2147483647 h 138"/>
              <a:gd name="T70" fmla="*/ 2147483647 w 184"/>
              <a:gd name="T71" fmla="*/ 2147483647 h 138"/>
              <a:gd name="T72" fmla="*/ 2147483647 w 184"/>
              <a:gd name="T73" fmla="*/ 2147483647 h 138"/>
              <a:gd name="T74" fmla="*/ 2147483647 w 184"/>
              <a:gd name="T75" fmla="*/ 2147483647 h 138"/>
              <a:gd name="T76" fmla="*/ 2147483647 w 184"/>
              <a:gd name="T77" fmla="*/ 2147483647 h 138"/>
              <a:gd name="T78" fmla="*/ 0 w 184"/>
              <a:gd name="T79" fmla="*/ 2147483647 h 138"/>
              <a:gd name="T80" fmla="*/ 2147483647 w 184"/>
              <a:gd name="T81" fmla="*/ 2147483647 h 138"/>
              <a:gd name="T82" fmla="*/ 2147483647 w 184"/>
              <a:gd name="T83" fmla="*/ 2147483647 h 138"/>
              <a:gd name="T84" fmla="*/ 2147483647 w 184"/>
              <a:gd name="T85" fmla="*/ 0 h 138"/>
              <a:gd name="T86" fmla="*/ 2147483647 w 184"/>
              <a:gd name="T87" fmla="*/ 2147483647 h 138"/>
              <a:gd name="T88" fmla="*/ 2147483647 w 184"/>
              <a:gd name="T89" fmla="*/ 2147483647 h 138"/>
              <a:gd name="T90" fmla="*/ 2147483647 w 184"/>
              <a:gd name="T91" fmla="*/ 2147483647 h 138"/>
              <a:gd name="T92" fmla="*/ 2147483647 w 184"/>
              <a:gd name="T93" fmla="*/ 2147483647 h 138"/>
              <a:gd name="T94" fmla="*/ 2147483647 w 184"/>
              <a:gd name="T95" fmla="*/ 2147483647 h 1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38">
                <a:moveTo>
                  <a:pt x="40" y="0"/>
                </a:moveTo>
                <a:lnTo>
                  <a:pt x="40" y="0"/>
                </a:lnTo>
                <a:lnTo>
                  <a:pt x="48" y="0"/>
                </a:lnTo>
                <a:lnTo>
                  <a:pt x="56" y="4"/>
                </a:lnTo>
                <a:lnTo>
                  <a:pt x="62" y="6"/>
                </a:lnTo>
                <a:lnTo>
                  <a:pt x="68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0" y="40"/>
                </a:lnTo>
                <a:lnTo>
                  <a:pt x="60" y="40"/>
                </a:lnTo>
                <a:lnTo>
                  <a:pt x="58" y="32"/>
                </a:lnTo>
                <a:lnTo>
                  <a:pt x="54" y="26"/>
                </a:lnTo>
                <a:lnTo>
                  <a:pt x="48" y="22"/>
                </a:lnTo>
                <a:lnTo>
                  <a:pt x="40" y="22"/>
                </a:lnTo>
                <a:lnTo>
                  <a:pt x="32" y="22"/>
                </a:lnTo>
                <a:lnTo>
                  <a:pt x="26" y="26"/>
                </a:lnTo>
                <a:lnTo>
                  <a:pt x="22" y="32"/>
                </a:lnTo>
                <a:lnTo>
                  <a:pt x="20" y="40"/>
                </a:lnTo>
                <a:lnTo>
                  <a:pt x="22" y="48"/>
                </a:lnTo>
                <a:lnTo>
                  <a:pt x="26" y="54"/>
                </a:lnTo>
                <a:lnTo>
                  <a:pt x="32" y="58"/>
                </a:lnTo>
                <a:lnTo>
                  <a:pt x="38" y="60"/>
                </a:lnTo>
                <a:lnTo>
                  <a:pt x="38" y="68"/>
                </a:lnTo>
                <a:lnTo>
                  <a:pt x="46" y="68"/>
                </a:lnTo>
                <a:lnTo>
                  <a:pt x="46" y="56"/>
                </a:lnTo>
                <a:lnTo>
                  <a:pt x="54" y="48"/>
                </a:lnTo>
                <a:lnTo>
                  <a:pt x="104" y="48"/>
                </a:lnTo>
                <a:lnTo>
                  <a:pt x="116" y="58"/>
                </a:lnTo>
                <a:lnTo>
                  <a:pt x="116" y="68"/>
                </a:lnTo>
                <a:lnTo>
                  <a:pt x="122" y="68"/>
                </a:lnTo>
                <a:lnTo>
                  <a:pt x="122" y="60"/>
                </a:lnTo>
                <a:lnTo>
                  <a:pt x="124" y="60"/>
                </a:lnTo>
                <a:lnTo>
                  <a:pt x="132" y="58"/>
                </a:lnTo>
                <a:lnTo>
                  <a:pt x="138" y="54"/>
                </a:lnTo>
                <a:lnTo>
                  <a:pt x="142" y="48"/>
                </a:lnTo>
                <a:lnTo>
                  <a:pt x="144" y="40"/>
                </a:lnTo>
                <a:lnTo>
                  <a:pt x="142" y="32"/>
                </a:lnTo>
                <a:lnTo>
                  <a:pt x="138" y="26"/>
                </a:lnTo>
                <a:lnTo>
                  <a:pt x="132" y="22"/>
                </a:lnTo>
                <a:lnTo>
                  <a:pt x="124" y="22"/>
                </a:lnTo>
                <a:lnTo>
                  <a:pt x="116" y="22"/>
                </a:lnTo>
                <a:lnTo>
                  <a:pt x="110" y="26"/>
                </a:lnTo>
                <a:lnTo>
                  <a:pt x="106" y="32"/>
                </a:lnTo>
                <a:lnTo>
                  <a:pt x="104" y="40"/>
                </a:lnTo>
                <a:lnTo>
                  <a:pt x="84" y="40"/>
                </a:lnTo>
                <a:lnTo>
                  <a:pt x="84" y="32"/>
                </a:lnTo>
                <a:lnTo>
                  <a:pt x="86" y="24"/>
                </a:lnTo>
                <a:lnTo>
                  <a:pt x="90" y="18"/>
                </a:lnTo>
                <a:lnTo>
                  <a:pt x="96" y="12"/>
                </a:lnTo>
                <a:lnTo>
                  <a:pt x="102" y="6"/>
                </a:lnTo>
                <a:lnTo>
                  <a:pt x="108" y="4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4"/>
                </a:lnTo>
                <a:lnTo>
                  <a:pt x="146" y="6"/>
                </a:lnTo>
                <a:lnTo>
                  <a:pt x="152" y="12"/>
                </a:lnTo>
                <a:lnTo>
                  <a:pt x="158" y="18"/>
                </a:lnTo>
                <a:lnTo>
                  <a:pt x="160" y="24"/>
                </a:lnTo>
                <a:lnTo>
                  <a:pt x="164" y="32"/>
                </a:lnTo>
                <a:lnTo>
                  <a:pt x="164" y="40"/>
                </a:lnTo>
                <a:lnTo>
                  <a:pt x="164" y="48"/>
                </a:lnTo>
                <a:lnTo>
                  <a:pt x="160" y="56"/>
                </a:lnTo>
                <a:lnTo>
                  <a:pt x="158" y="64"/>
                </a:lnTo>
                <a:lnTo>
                  <a:pt x="152" y="70"/>
                </a:lnTo>
                <a:lnTo>
                  <a:pt x="146" y="74"/>
                </a:lnTo>
                <a:lnTo>
                  <a:pt x="140" y="78"/>
                </a:lnTo>
                <a:lnTo>
                  <a:pt x="140" y="80"/>
                </a:lnTo>
                <a:lnTo>
                  <a:pt x="140" y="92"/>
                </a:lnTo>
                <a:lnTo>
                  <a:pt x="160" y="92"/>
                </a:lnTo>
                <a:lnTo>
                  <a:pt x="160" y="118"/>
                </a:lnTo>
                <a:lnTo>
                  <a:pt x="140" y="118"/>
                </a:lnTo>
                <a:lnTo>
                  <a:pt x="140" y="126"/>
                </a:lnTo>
                <a:lnTo>
                  <a:pt x="138" y="130"/>
                </a:lnTo>
                <a:lnTo>
                  <a:pt x="136" y="134"/>
                </a:lnTo>
                <a:lnTo>
                  <a:pt x="132" y="138"/>
                </a:lnTo>
                <a:lnTo>
                  <a:pt x="128" y="138"/>
                </a:lnTo>
                <a:lnTo>
                  <a:pt x="34" y="138"/>
                </a:lnTo>
                <a:lnTo>
                  <a:pt x="30" y="138"/>
                </a:lnTo>
                <a:lnTo>
                  <a:pt x="26" y="134"/>
                </a:lnTo>
                <a:lnTo>
                  <a:pt x="22" y="130"/>
                </a:lnTo>
                <a:lnTo>
                  <a:pt x="22" y="126"/>
                </a:lnTo>
                <a:lnTo>
                  <a:pt x="22" y="96"/>
                </a:lnTo>
                <a:lnTo>
                  <a:pt x="14" y="96"/>
                </a:lnTo>
                <a:lnTo>
                  <a:pt x="14" y="84"/>
                </a:lnTo>
                <a:lnTo>
                  <a:pt x="22" y="84"/>
                </a:lnTo>
                <a:lnTo>
                  <a:pt x="22" y="80"/>
                </a:lnTo>
                <a:lnTo>
                  <a:pt x="22" y="76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4"/>
                </a:lnTo>
                <a:lnTo>
                  <a:pt x="32" y="0"/>
                </a:lnTo>
                <a:lnTo>
                  <a:pt x="40" y="0"/>
                </a:lnTo>
                <a:close/>
                <a:moveTo>
                  <a:pt x="170" y="90"/>
                </a:moveTo>
                <a:lnTo>
                  <a:pt x="170" y="90"/>
                </a:lnTo>
                <a:lnTo>
                  <a:pt x="164" y="90"/>
                </a:lnTo>
                <a:lnTo>
                  <a:pt x="164" y="118"/>
                </a:lnTo>
                <a:lnTo>
                  <a:pt x="170" y="118"/>
                </a:lnTo>
                <a:lnTo>
                  <a:pt x="184" y="126"/>
                </a:lnTo>
                <a:lnTo>
                  <a:pt x="184" y="84"/>
                </a:lnTo>
                <a:lnTo>
                  <a:pt x="170" y="90"/>
                </a:lnTo>
                <a:close/>
                <a:moveTo>
                  <a:pt x="10" y="82"/>
                </a:moveTo>
                <a:lnTo>
                  <a:pt x="0" y="76"/>
                </a:lnTo>
                <a:lnTo>
                  <a:pt x="0" y="102"/>
                </a:lnTo>
                <a:lnTo>
                  <a:pt x="10" y="96"/>
                </a:lnTo>
                <a:lnTo>
                  <a:pt x="10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5" name="Freeform 108"/>
          <p:cNvSpPr>
            <a:spLocks noEditPoints="1"/>
          </p:cNvSpPr>
          <p:nvPr/>
        </p:nvSpPr>
        <p:spPr bwMode="auto">
          <a:xfrm>
            <a:off x="2470150" y="6188075"/>
            <a:ext cx="458788" cy="354013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6" name="Freeform 109"/>
          <p:cNvSpPr>
            <a:spLocks noEditPoints="1"/>
          </p:cNvSpPr>
          <p:nvPr/>
        </p:nvSpPr>
        <p:spPr bwMode="auto">
          <a:xfrm>
            <a:off x="2508250" y="4433888"/>
            <a:ext cx="400050" cy="552450"/>
          </a:xfrm>
          <a:custGeom>
            <a:avLst/>
            <a:gdLst>
              <a:gd name="T0" fmla="*/ 2147483647 w 146"/>
              <a:gd name="T1" fmla="*/ 2147483647 h 184"/>
              <a:gd name="T2" fmla="*/ 2147483647 w 146"/>
              <a:gd name="T3" fmla="*/ 2147483647 h 184"/>
              <a:gd name="T4" fmla="*/ 2147483647 w 146"/>
              <a:gd name="T5" fmla="*/ 2147483647 h 184"/>
              <a:gd name="T6" fmla="*/ 2147483647 w 146"/>
              <a:gd name="T7" fmla="*/ 2147483647 h 184"/>
              <a:gd name="T8" fmla="*/ 2147483647 w 146"/>
              <a:gd name="T9" fmla="*/ 2147483647 h 184"/>
              <a:gd name="T10" fmla="*/ 2147483647 w 146"/>
              <a:gd name="T11" fmla="*/ 2147483647 h 184"/>
              <a:gd name="T12" fmla="*/ 2147483647 w 146"/>
              <a:gd name="T13" fmla="*/ 2147483647 h 184"/>
              <a:gd name="T14" fmla="*/ 2147483647 w 146"/>
              <a:gd name="T15" fmla="*/ 2147483647 h 184"/>
              <a:gd name="T16" fmla="*/ 2147483647 w 146"/>
              <a:gd name="T17" fmla="*/ 2147483647 h 184"/>
              <a:gd name="T18" fmla="*/ 2147483647 w 146"/>
              <a:gd name="T19" fmla="*/ 2147483647 h 184"/>
              <a:gd name="T20" fmla="*/ 2147483647 w 146"/>
              <a:gd name="T21" fmla="*/ 2147483647 h 184"/>
              <a:gd name="T22" fmla="*/ 2147483647 w 146"/>
              <a:gd name="T23" fmla="*/ 2147483647 h 184"/>
              <a:gd name="T24" fmla="*/ 2147483647 w 146"/>
              <a:gd name="T25" fmla="*/ 2147483647 h 184"/>
              <a:gd name="T26" fmla="*/ 2147483647 w 146"/>
              <a:gd name="T27" fmla="*/ 2147483647 h 184"/>
              <a:gd name="T28" fmla="*/ 2147483647 w 146"/>
              <a:gd name="T29" fmla="*/ 2147483647 h 184"/>
              <a:gd name="T30" fmla="*/ 2147483647 w 146"/>
              <a:gd name="T31" fmla="*/ 2147483647 h 184"/>
              <a:gd name="T32" fmla="*/ 2147483647 w 146"/>
              <a:gd name="T33" fmla="*/ 2147483647 h 184"/>
              <a:gd name="T34" fmla="*/ 2147483647 w 146"/>
              <a:gd name="T35" fmla="*/ 2147483647 h 184"/>
              <a:gd name="T36" fmla="*/ 2147483647 w 146"/>
              <a:gd name="T37" fmla="*/ 2147483647 h 184"/>
              <a:gd name="T38" fmla="*/ 2147483647 w 146"/>
              <a:gd name="T39" fmla="*/ 2147483647 h 184"/>
              <a:gd name="T40" fmla="*/ 2147483647 w 146"/>
              <a:gd name="T41" fmla="*/ 2147483647 h 184"/>
              <a:gd name="T42" fmla="*/ 2147483647 w 146"/>
              <a:gd name="T43" fmla="*/ 2147483647 h 184"/>
              <a:gd name="T44" fmla="*/ 2147483647 w 146"/>
              <a:gd name="T45" fmla="*/ 2147483647 h 184"/>
              <a:gd name="T46" fmla="*/ 2147483647 w 146"/>
              <a:gd name="T47" fmla="*/ 2147483647 h 184"/>
              <a:gd name="T48" fmla="*/ 2147483647 w 146"/>
              <a:gd name="T49" fmla="*/ 2147483647 h 184"/>
              <a:gd name="T50" fmla="*/ 2147483647 w 146"/>
              <a:gd name="T51" fmla="*/ 2147483647 h 184"/>
              <a:gd name="T52" fmla="*/ 2147483647 w 146"/>
              <a:gd name="T53" fmla="*/ 2147483647 h 184"/>
              <a:gd name="T54" fmla="*/ 2147483647 w 146"/>
              <a:gd name="T55" fmla="*/ 2147483647 h 184"/>
              <a:gd name="T56" fmla="*/ 2147483647 w 146"/>
              <a:gd name="T57" fmla="*/ 2147483647 h 184"/>
              <a:gd name="T58" fmla="*/ 2147483647 w 146"/>
              <a:gd name="T59" fmla="*/ 2147483647 h 184"/>
              <a:gd name="T60" fmla="*/ 2147483647 w 146"/>
              <a:gd name="T61" fmla="*/ 2147483647 h 184"/>
              <a:gd name="T62" fmla="*/ 0 w 146"/>
              <a:gd name="T63" fmla="*/ 2147483647 h 184"/>
              <a:gd name="T64" fmla="*/ 2147483647 w 146"/>
              <a:gd name="T65" fmla="*/ 2147483647 h 184"/>
              <a:gd name="T66" fmla="*/ 2147483647 w 146"/>
              <a:gd name="T67" fmla="*/ 2147483647 h 184"/>
              <a:gd name="T68" fmla="*/ 2147483647 w 146"/>
              <a:gd name="T69" fmla="*/ 2147483647 h 184"/>
              <a:gd name="T70" fmla="*/ 2147483647 w 146"/>
              <a:gd name="T71" fmla="*/ 2147483647 h 184"/>
              <a:gd name="T72" fmla="*/ 2147483647 w 146"/>
              <a:gd name="T73" fmla="*/ 2147483647 h 184"/>
              <a:gd name="T74" fmla="*/ 2147483647 w 146"/>
              <a:gd name="T75" fmla="*/ 2147483647 h 184"/>
              <a:gd name="T76" fmla="*/ 2147483647 w 146"/>
              <a:gd name="T77" fmla="*/ 2147483647 h 184"/>
              <a:gd name="T78" fmla="*/ 2147483647 w 146"/>
              <a:gd name="T79" fmla="*/ 2147483647 h 184"/>
              <a:gd name="T80" fmla="*/ 2147483647 w 146"/>
              <a:gd name="T81" fmla="*/ 2147483647 h 184"/>
              <a:gd name="T82" fmla="*/ 2147483647 w 146"/>
              <a:gd name="T83" fmla="*/ 2147483647 h 184"/>
              <a:gd name="T84" fmla="*/ 2147483647 w 146"/>
              <a:gd name="T85" fmla="*/ 2147483647 h 184"/>
              <a:gd name="T86" fmla="*/ 2147483647 w 146"/>
              <a:gd name="T87" fmla="*/ 2147483647 h 184"/>
              <a:gd name="T88" fmla="*/ 2147483647 w 146"/>
              <a:gd name="T89" fmla="*/ 2147483647 h 184"/>
              <a:gd name="T90" fmla="*/ 2147483647 w 146"/>
              <a:gd name="T91" fmla="*/ 2147483647 h 184"/>
              <a:gd name="T92" fmla="*/ 2147483647 w 146"/>
              <a:gd name="T93" fmla="*/ 2147483647 h 184"/>
              <a:gd name="T94" fmla="*/ 2147483647 w 146"/>
              <a:gd name="T95" fmla="*/ 2147483647 h 184"/>
              <a:gd name="T96" fmla="*/ 2147483647 w 146"/>
              <a:gd name="T97" fmla="*/ 2147483647 h 184"/>
              <a:gd name="T98" fmla="*/ 2147483647 w 146"/>
              <a:gd name="T99" fmla="*/ 2147483647 h 184"/>
              <a:gd name="T100" fmla="*/ 2147483647 w 146"/>
              <a:gd name="T101" fmla="*/ 2147483647 h 184"/>
              <a:gd name="T102" fmla="*/ 2147483647 w 146"/>
              <a:gd name="T103" fmla="*/ 2147483647 h 184"/>
              <a:gd name="T104" fmla="*/ 2147483647 w 146"/>
              <a:gd name="T105" fmla="*/ 2147483647 h 184"/>
              <a:gd name="T106" fmla="*/ 2147483647 w 146"/>
              <a:gd name="T107" fmla="*/ 2147483647 h 184"/>
              <a:gd name="T108" fmla="*/ 2147483647 w 146"/>
              <a:gd name="T109" fmla="*/ 2147483647 h 18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6" h="184">
                <a:moveTo>
                  <a:pt x="24" y="40"/>
                </a:moveTo>
                <a:lnTo>
                  <a:pt x="24" y="40"/>
                </a:lnTo>
                <a:lnTo>
                  <a:pt x="16" y="46"/>
                </a:lnTo>
                <a:lnTo>
                  <a:pt x="12" y="54"/>
                </a:lnTo>
                <a:lnTo>
                  <a:pt x="8" y="62"/>
                </a:lnTo>
                <a:lnTo>
                  <a:pt x="8" y="70"/>
                </a:lnTo>
                <a:lnTo>
                  <a:pt x="8" y="80"/>
                </a:lnTo>
                <a:lnTo>
                  <a:pt x="12" y="88"/>
                </a:lnTo>
                <a:lnTo>
                  <a:pt x="16" y="98"/>
                </a:lnTo>
                <a:lnTo>
                  <a:pt x="22" y="106"/>
                </a:lnTo>
                <a:lnTo>
                  <a:pt x="28" y="118"/>
                </a:lnTo>
                <a:lnTo>
                  <a:pt x="32" y="128"/>
                </a:lnTo>
                <a:lnTo>
                  <a:pt x="32" y="140"/>
                </a:lnTo>
                <a:lnTo>
                  <a:pt x="28" y="152"/>
                </a:lnTo>
                <a:lnTo>
                  <a:pt x="26" y="158"/>
                </a:lnTo>
                <a:lnTo>
                  <a:pt x="26" y="164"/>
                </a:lnTo>
                <a:lnTo>
                  <a:pt x="30" y="168"/>
                </a:lnTo>
                <a:lnTo>
                  <a:pt x="36" y="168"/>
                </a:lnTo>
                <a:lnTo>
                  <a:pt x="44" y="168"/>
                </a:lnTo>
                <a:lnTo>
                  <a:pt x="54" y="166"/>
                </a:lnTo>
                <a:lnTo>
                  <a:pt x="56" y="158"/>
                </a:lnTo>
                <a:lnTo>
                  <a:pt x="60" y="154"/>
                </a:lnTo>
                <a:lnTo>
                  <a:pt x="50" y="156"/>
                </a:lnTo>
                <a:lnTo>
                  <a:pt x="40" y="160"/>
                </a:lnTo>
                <a:lnTo>
                  <a:pt x="34" y="160"/>
                </a:lnTo>
                <a:lnTo>
                  <a:pt x="36" y="154"/>
                </a:lnTo>
                <a:lnTo>
                  <a:pt x="44" y="146"/>
                </a:lnTo>
                <a:lnTo>
                  <a:pt x="60" y="132"/>
                </a:lnTo>
                <a:lnTo>
                  <a:pt x="62" y="130"/>
                </a:lnTo>
                <a:lnTo>
                  <a:pt x="70" y="126"/>
                </a:lnTo>
                <a:lnTo>
                  <a:pt x="80" y="120"/>
                </a:lnTo>
                <a:lnTo>
                  <a:pt x="102" y="108"/>
                </a:lnTo>
                <a:lnTo>
                  <a:pt x="120" y="100"/>
                </a:lnTo>
                <a:lnTo>
                  <a:pt x="132" y="96"/>
                </a:lnTo>
                <a:lnTo>
                  <a:pt x="136" y="98"/>
                </a:lnTo>
                <a:lnTo>
                  <a:pt x="134" y="102"/>
                </a:lnTo>
                <a:lnTo>
                  <a:pt x="126" y="110"/>
                </a:lnTo>
                <a:lnTo>
                  <a:pt x="112" y="124"/>
                </a:lnTo>
                <a:lnTo>
                  <a:pt x="90" y="138"/>
                </a:lnTo>
                <a:lnTo>
                  <a:pt x="82" y="142"/>
                </a:lnTo>
                <a:lnTo>
                  <a:pt x="84" y="152"/>
                </a:lnTo>
                <a:lnTo>
                  <a:pt x="96" y="146"/>
                </a:lnTo>
                <a:lnTo>
                  <a:pt x="116" y="130"/>
                </a:lnTo>
                <a:lnTo>
                  <a:pt x="134" y="118"/>
                </a:lnTo>
                <a:lnTo>
                  <a:pt x="140" y="110"/>
                </a:lnTo>
                <a:lnTo>
                  <a:pt x="144" y="104"/>
                </a:lnTo>
                <a:lnTo>
                  <a:pt x="146" y="98"/>
                </a:lnTo>
                <a:lnTo>
                  <a:pt x="144" y="92"/>
                </a:lnTo>
                <a:lnTo>
                  <a:pt x="142" y="90"/>
                </a:lnTo>
                <a:lnTo>
                  <a:pt x="140" y="88"/>
                </a:lnTo>
                <a:lnTo>
                  <a:pt x="130" y="88"/>
                </a:lnTo>
                <a:lnTo>
                  <a:pt x="118" y="86"/>
                </a:lnTo>
                <a:lnTo>
                  <a:pt x="110" y="82"/>
                </a:lnTo>
                <a:lnTo>
                  <a:pt x="102" y="74"/>
                </a:lnTo>
                <a:lnTo>
                  <a:pt x="96" y="62"/>
                </a:lnTo>
                <a:lnTo>
                  <a:pt x="84" y="46"/>
                </a:lnTo>
                <a:lnTo>
                  <a:pt x="78" y="38"/>
                </a:lnTo>
                <a:lnTo>
                  <a:pt x="70" y="34"/>
                </a:lnTo>
                <a:lnTo>
                  <a:pt x="64" y="30"/>
                </a:lnTo>
                <a:lnTo>
                  <a:pt x="56" y="28"/>
                </a:lnTo>
                <a:lnTo>
                  <a:pt x="48" y="30"/>
                </a:lnTo>
                <a:lnTo>
                  <a:pt x="38" y="32"/>
                </a:lnTo>
                <a:lnTo>
                  <a:pt x="36" y="22"/>
                </a:lnTo>
                <a:lnTo>
                  <a:pt x="32" y="12"/>
                </a:lnTo>
                <a:lnTo>
                  <a:pt x="24" y="4"/>
                </a:lnTo>
                <a:lnTo>
                  <a:pt x="20" y="2"/>
                </a:lnTo>
                <a:lnTo>
                  <a:pt x="16" y="0"/>
                </a:lnTo>
                <a:lnTo>
                  <a:pt x="2" y="8"/>
                </a:lnTo>
                <a:lnTo>
                  <a:pt x="0" y="12"/>
                </a:lnTo>
                <a:lnTo>
                  <a:pt x="0" y="16"/>
                </a:lnTo>
                <a:lnTo>
                  <a:pt x="2" y="18"/>
                </a:lnTo>
                <a:lnTo>
                  <a:pt x="6" y="22"/>
                </a:lnTo>
                <a:lnTo>
                  <a:pt x="16" y="30"/>
                </a:lnTo>
                <a:lnTo>
                  <a:pt x="24" y="40"/>
                </a:lnTo>
                <a:close/>
                <a:moveTo>
                  <a:pt x="78" y="158"/>
                </a:moveTo>
                <a:lnTo>
                  <a:pt x="78" y="158"/>
                </a:lnTo>
                <a:lnTo>
                  <a:pt x="84" y="162"/>
                </a:lnTo>
                <a:lnTo>
                  <a:pt x="86" y="166"/>
                </a:lnTo>
                <a:lnTo>
                  <a:pt x="86" y="170"/>
                </a:lnTo>
                <a:lnTo>
                  <a:pt x="84" y="174"/>
                </a:lnTo>
                <a:lnTo>
                  <a:pt x="82" y="178"/>
                </a:lnTo>
                <a:lnTo>
                  <a:pt x="78" y="182"/>
                </a:lnTo>
                <a:lnTo>
                  <a:pt x="72" y="184"/>
                </a:lnTo>
                <a:lnTo>
                  <a:pt x="68" y="182"/>
                </a:lnTo>
                <a:lnTo>
                  <a:pt x="62" y="178"/>
                </a:lnTo>
                <a:lnTo>
                  <a:pt x="60" y="174"/>
                </a:lnTo>
                <a:lnTo>
                  <a:pt x="58" y="170"/>
                </a:lnTo>
                <a:lnTo>
                  <a:pt x="60" y="166"/>
                </a:lnTo>
                <a:lnTo>
                  <a:pt x="60" y="162"/>
                </a:lnTo>
                <a:lnTo>
                  <a:pt x="66" y="158"/>
                </a:lnTo>
                <a:lnTo>
                  <a:pt x="66" y="136"/>
                </a:lnTo>
                <a:lnTo>
                  <a:pt x="70" y="132"/>
                </a:lnTo>
                <a:lnTo>
                  <a:pt x="76" y="128"/>
                </a:lnTo>
                <a:lnTo>
                  <a:pt x="78" y="158"/>
                </a:lnTo>
                <a:close/>
                <a:moveTo>
                  <a:pt x="6" y="12"/>
                </a:moveTo>
                <a:lnTo>
                  <a:pt x="6" y="12"/>
                </a:lnTo>
                <a:lnTo>
                  <a:pt x="10" y="14"/>
                </a:lnTo>
                <a:lnTo>
                  <a:pt x="18" y="20"/>
                </a:lnTo>
                <a:lnTo>
                  <a:pt x="22" y="30"/>
                </a:lnTo>
                <a:lnTo>
                  <a:pt x="26" y="34"/>
                </a:lnTo>
                <a:lnTo>
                  <a:pt x="24" y="36"/>
                </a:lnTo>
                <a:lnTo>
                  <a:pt x="20" y="28"/>
                </a:lnTo>
                <a:lnTo>
                  <a:pt x="14" y="24"/>
                </a:lnTo>
                <a:lnTo>
                  <a:pt x="4" y="16"/>
                </a:lnTo>
                <a:lnTo>
                  <a:pt x="4" y="12"/>
                </a:lnTo>
                <a:lnTo>
                  <a:pt x="6" y="12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8" y="38"/>
                </a:lnTo>
                <a:lnTo>
                  <a:pt x="66" y="42"/>
                </a:lnTo>
                <a:lnTo>
                  <a:pt x="74" y="48"/>
                </a:lnTo>
                <a:lnTo>
                  <a:pt x="80" y="54"/>
                </a:lnTo>
                <a:lnTo>
                  <a:pt x="86" y="62"/>
                </a:lnTo>
                <a:lnTo>
                  <a:pt x="90" y="72"/>
                </a:lnTo>
                <a:lnTo>
                  <a:pt x="96" y="80"/>
                </a:lnTo>
                <a:lnTo>
                  <a:pt x="102" y="88"/>
                </a:lnTo>
                <a:lnTo>
                  <a:pt x="90" y="84"/>
                </a:lnTo>
                <a:lnTo>
                  <a:pt x="82" y="82"/>
                </a:lnTo>
                <a:lnTo>
                  <a:pt x="78" y="78"/>
                </a:lnTo>
                <a:lnTo>
                  <a:pt x="66" y="56"/>
                </a:lnTo>
                <a:lnTo>
                  <a:pt x="60" y="46"/>
                </a:lnTo>
                <a:lnTo>
                  <a:pt x="5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7" name="Freeform 110"/>
          <p:cNvSpPr>
            <a:spLocks noEditPoints="1"/>
          </p:cNvSpPr>
          <p:nvPr/>
        </p:nvSpPr>
        <p:spPr bwMode="auto">
          <a:xfrm>
            <a:off x="2470150" y="5286375"/>
            <a:ext cx="454025" cy="511175"/>
          </a:xfrm>
          <a:custGeom>
            <a:avLst/>
            <a:gdLst>
              <a:gd name="T0" fmla="*/ 2147483647 w 166"/>
              <a:gd name="T1" fmla="*/ 2147483647 h 170"/>
              <a:gd name="T2" fmla="*/ 2147483647 w 166"/>
              <a:gd name="T3" fmla="*/ 2147483647 h 170"/>
              <a:gd name="T4" fmla="*/ 2147483647 w 166"/>
              <a:gd name="T5" fmla="*/ 2147483647 h 170"/>
              <a:gd name="T6" fmla="*/ 2147483647 w 166"/>
              <a:gd name="T7" fmla="*/ 2147483647 h 170"/>
              <a:gd name="T8" fmla="*/ 2147483647 w 166"/>
              <a:gd name="T9" fmla="*/ 2147483647 h 170"/>
              <a:gd name="T10" fmla="*/ 2147483647 w 166"/>
              <a:gd name="T11" fmla="*/ 2147483647 h 170"/>
              <a:gd name="T12" fmla="*/ 2147483647 w 166"/>
              <a:gd name="T13" fmla="*/ 2147483647 h 170"/>
              <a:gd name="T14" fmla="*/ 2147483647 w 166"/>
              <a:gd name="T15" fmla="*/ 2147483647 h 170"/>
              <a:gd name="T16" fmla="*/ 2147483647 w 166"/>
              <a:gd name="T17" fmla="*/ 2147483647 h 170"/>
              <a:gd name="T18" fmla="*/ 2147483647 w 166"/>
              <a:gd name="T19" fmla="*/ 2147483647 h 170"/>
              <a:gd name="T20" fmla="*/ 2147483647 w 166"/>
              <a:gd name="T21" fmla="*/ 2147483647 h 170"/>
              <a:gd name="T22" fmla="*/ 2147483647 w 166"/>
              <a:gd name="T23" fmla="*/ 2147483647 h 170"/>
              <a:gd name="T24" fmla="*/ 2147483647 w 166"/>
              <a:gd name="T25" fmla="*/ 2147483647 h 170"/>
              <a:gd name="T26" fmla="*/ 2147483647 w 166"/>
              <a:gd name="T27" fmla="*/ 2147483647 h 170"/>
              <a:gd name="T28" fmla="*/ 2147483647 w 166"/>
              <a:gd name="T29" fmla="*/ 2147483647 h 170"/>
              <a:gd name="T30" fmla="*/ 2147483647 w 166"/>
              <a:gd name="T31" fmla="*/ 2147483647 h 170"/>
              <a:gd name="T32" fmla="*/ 2147483647 w 166"/>
              <a:gd name="T33" fmla="*/ 2147483647 h 170"/>
              <a:gd name="T34" fmla="*/ 2147483647 w 166"/>
              <a:gd name="T35" fmla="*/ 2147483647 h 170"/>
              <a:gd name="T36" fmla="*/ 2147483647 w 166"/>
              <a:gd name="T37" fmla="*/ 2147483647 h 170"/>
              <a:gd name="T38" fmla="*/ 2147483647 w 166"/>
              <a:gd name="T39" fmla="*/ 2147483647 h 170"/>
              <a:gd name="T40" fmla="*/ 2147483647 w 166"/>
              <a:gd name="T41" fmla="*/ 2147483647 h 170"/>
              <a:gd name="T42" fmla="*/ 2147483647 w 166"/>
              <a:gd name="T43" fmla="*/ 2147483647 h 170"/>
              <a:gd name="T44" fmla="*/ 2147483647 w 166"/>
              <a:gd name="T45" fmla="*/ 2147483647 h 170"/>
              <a:gd name="T46" fmla="*/ 2147483647 w 166"/>
              <a:gd name="T47" fmla="*/ 2147483647 h 170"/>
              <a:gd name="T48" fmla="*/ 2147483647 w 166"/>
              <a:gd name="T49" fmla="*/ 2147483647 h 170"/>
              <a:gd name="T50" fmla="*/ 2147483647 w 166"/>
              <a:gd name="T51" fmla="*/ 2147483647 h 170"/>
              <a:gd name="T52" fmla="*/ 2147483647 w 166"/>
              <a:gd name="T53" fmla="*/ 2147483647 h 170"/>
              <a:gd name="T54" fmla="*/ 2147483647 w 166"/>
              <a:gd name="T55" fmla="*/ 2147483647 h 170"/>
              <a:gd name="T56" fmla="*/ 2147483647 w 166"/>
              <a:gd name="T57" fmla="*/ 2147483647 h 170"/>
              <a:gd name="T58" fmla="*/ 2147483647 w 166"/>
              <a:gd name="T59" fmla="*/ 2147483647 h 170"/>
              <a:gd name="T60" fmla="*/ 2147483647 w 166"/>
              <a:gd name="T61" fmla="*/ 2147483647 h 170"/>
              <a:gd name="T62" fmla="*/ 2147483647 w 166"/>
              <a:gd name="T63" fmla="*/ 2147483647 h 170"/>
              <a:gd name="T64" fmla="*/ 2147483647 w 166"/>
              <a:gd name="T65" fmla="*/ 2147483647 h 170"/>
              <a:gd name="T66" fmla="*/ 2147483647 w 166"/>
              <a:gd name="T67" fmla="*/ 2147483647 h 170"/>
              <a:gd name="T68" fmla="*/ 2147483647 w 166"/>
              <a:gd name="T69" fmla="*/ 2147483647 h 170"/>
              <a:gd name="T70" fmla="*/ 2147483647 w 166"/>
              <a:gd name="T71" fmla="*/ 2147483647 h 170"/>
              <a:gd name="T72" fmla="*/ 2147483647 w 166"/>
              <a:gd name="T73" fmla="*/ 2147483647 h 170"/>
              <a:gd name="T74" fmla="*/ 2147483647 w 166"/>
              <a:gd name="T75" fmla="*/ 2147483647 h 170"/>
              <a:gd name="T76" fmla="*/ 2147483647 w 166"/>
              <a:gd name="T77" fmla="*/ 2147483647 h 170"/>
              <a:gd name="T78" fmla="*/ 2147483647 w 166"/>
              <a:gd name="T79" fmla="*/ 2147483647 h 170"/>
              <a:gd name="T80" fmla="*/ 2147483647 w 166"/>
              <a:gd name="T81" fmla="*/ 2147483647 h 170"/>
              <a:gd name="T82" fmla="*/ 2147483647 w 166"/>
              <a:gd name="T83" fmla="*/ 2147483647 h 170"/>
              <a:gd name="T84" fmla="*/ 2147483647 w 166"/>
              <a:gd name="T85" fmla="*/ 2147483647 h 170"/>
              <a:gd name="T86" fmla="*/ 2147483647 w 166"/>
              <a:gd name="T87" fmla="*/ 2147483647 h 170"/>
              <a:gd name="T88" fmla="*/ 2147483647 w 166"/>
              <a:gd name="T89" fmla="*/ 2147483647 h 170"/>
              <a:gd name="T90" fmla="*/ 2147483647 w 166"/>
              <a:gd name="T91" fmla="*/ 2147483647 h 170"/>
              <a:gd name="T92" fmla="*/ 2147483647 w 166"/>
              <a:gd name="T93" fmla="*/ 2147483647 h 170"/>
              <a:gd name="T94" fmla="*/ 2147483647 w 166"/>
              <a:gd name="T95" fmla="*/ 2147483647 h 170"/>
              <a:gd name="T96" fmla="*/ 2147483647 w 166"/>
              <a:gd name="T97" fmla="*/ 2147483647 h 170"/>
              <a:gd name="T98" fmla="*/ 2147483647 w 166"/>
              <a:gd name="T99" fmla="*/ 2147483647 h 170"/>
              <a:gd name="T100" fmla="*/ 2147483647 w 166"/>
              <a:gd name="T101" fmla="*/ 2147483647 h 170"/>
              <a:gd name="T102" fmla="*/ 2147483647 w 166"/>
              <a:gd name="T103" fmla="*/ 2147483647 h 170"/>
              <a:gd name="T104" fmla="*/ 2147483647 w 166"/>
              <a:gd name="T105" fmla="*/ 2147483647 h 170"/>
              <a:gd name="T106" fmla="*/ 2147483647 w 166"/>
              <a:gd name="T107" fmla="*/ 2147483647 h 170"/>
              <a:gd name="T108" fmla="*/ 2147483647 w 166"/>
              <a:gd name="T109" fmla="*/ 2147483647 h 170"/>
              <a:gd name="T110" fmla="*/ 2147483647 w 166"/>
              <a:gd name="T111" fmla="*/ 2147483647 h 170"/>
              <a:gd name="T112" fmla="*/ 2147483647 w 166"/>
              <a:gd name="T113" fmla="*/ 2147483647 h 170"/>
              <a:gd name="T114" fmla="*/ 2147483647 w 166"/>
              <a:gd name="T115" fmla="*/ 2147483647 h 170"/>
              <a:gd name="T116" fmla="*/ 2147483647 w 16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6" h="170">
                <a:moveTo>
                  <a:pt x="154" y="20"/>
                </a:moveTo>
                <a:lnTo>
                  <a:pt x="154" y="20"/>
                </a:lnTo>
                <a:lnTo>
                  <a:pt x="154" y="22"/>
                </a:lnTo>
                <a:lnTo>
                  <a:pt x="166" y="46"/>
                </a:lnTo>
                <a:lnTo>
                  <a:pt x="166" y="50"/>
                </a:lnTo>
                <a:lnTo>
                  <a:pt x="166" y="56"/>
                </a:lnTo>
                <a:lnTo>
                  <a:pt x="146" y="150"/>
                </a:lnTo>
                <a:lnTo>
                  <a:pt x="142" y="156"/>
                </a:lnTo>
                <a:lnTo>
                  <a:pt x="136" y="158"/>
                </a:lnTo>
                <a:lnTo>
                  <a:pt x="110" y="158"/>
                </a:lnTo>
                <a:lnTo>
                  <a:pt x="104" y="158"/>
                </a:lnTo>
                <a:lnTo>
                  <a:pt x="102" y="154"/>
                </a:lnTo>
                <a:lnTo>
                  <a:pt x="90" y="128"/>
                </a:lnTo>
                <a:lnTo>
                  <a:pt x="90" y="126"/>
                </a:lnTo>
                <a:lnTo>
                  <a:pt x="90" y="124"/>
                </a:lnTo>
                <a:lnTo>
                  <a:pt x="110" y="26"/>
                </a:lnTo>
                <a:lnTo>
                  <a:pt x="112" y="24"/>
                </a:lnTo>
                <a:lnTo>
                  <a:pt x="114" y="20"/>
                </a:lnTo>
                <a:lnTo>
                  <a:pt x="118" y="18"/>
                </a:lnTo>
                <a:lnTo>
                  <a:pt x="120" y="18"/>
                </a:lnTo>
                <a:lnTo>
                  <a:pt x="146" y="18"/>
                </a:lnTo>
                <a:lnTo>
                  <a:pt x="148" y="18"/>
                </a:lnTo>
                <a:lnTo>
                  <a:pt x="154" y="20"/>
                </a:lnTo>
                <a:close/>
                <a:moveTo>
                  <a:pt x="78" y="156"/>
                </a:moveTo>
                <a:lnTo>
                  <a:pt x="54" y="156"/>
                </a:lnTo>
                <a:lnTo>
                  <a:pt x="52" y="156"/>
                </a:lnTo>
                <a:lnTo>
                  <a:pt x="52" y="160"/>
                </a:lnTo>
                <a:lnTo>
                  <a:pt x="56" y="162"/>
                </a:lnTo>
                <a:lnTo>
                  <a:pt x="60" y="164"/>
                </a:lnTo>
                <a:lnTo>
                  <a:pt x="66" y="166"/>
                </a:lnTo>
                <a:lnTo>
                  <a:pt x="72" y="164"/>
                </a:lnTo>
                <a:lnTo>
                  <a:pt x="76" y="162"/>
                </a:lnTo>
                <a:lnTo>
                  <a:pt x="80" y="160"/>
                </a:lnTo>
                <a:lnTo>
                  <a:pt x="80" y="156"/>
                </a:lnTo>
                <a:lnTo>
                  <a:pt x="78" y="156"/>
                </a:lnTo>
                <a:close/>
                <a:moveTo>
                  <a:pt x="46" y="48"/>
                </a:move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86" y="48"/>
                </a:lnTo>
                <a:lnTo>
                  <a:pt x="86" y="50"/>
                </a:lnTo>
                <a:lnTo>
                  <a:pt x="86" y="128"/>
                </a:lnTo>
                <a:lnTo>
                  <a:pt x="88" y="132"/>
                </a:lnTo>
                <a:lnTo>
                  <a:pt x="88" y="136"/>
                </a:lnTo>
                <a:lnTo>
                  <a:pt x="88" y="146"/>
                </a:lnTo>
                <a:lnTo>
                  <a:pt x="88" y="150"/>
                </a:lnTo>
                <a:lnTo>
                  <a:pt x="86" y="154"/>
                </a:lnTo>
                <a:lnTo>
                  <a:pt x="84" y="160"/>
                </a:lnTo>
                <a:lnTo>
                  <a:pt x="80" y="166"/>
                </a:lnTo>
                <a:lnTo>
                  <a:pt x="74" y="168"/>
                </a:lnTo>
                <a:lnTo>
                  <a:pt x="66" y="170"/>
                </a:lnTo>
                <a:lnTo>
                  <a:pt x="58" y="168"/>
                </a:lnTo>
                <a:lnTo>
                  <a:pt x="52" y="166"/>
                </a:lnTo>
                <a:lnTo>
                  <a:pt x="48" y="160"/>
                </a:lnTo>
                <a:lnTo>
                  <a:pt x="46" y="154"/>
                </a:lnTo>
                <a:lnTo>
                  <a:pt x="44" y="150"/>
                </a:lnTo>
                <a:lnTo>
                  <a:pt x="44" y="146"/>
                </a:lnTo>
                <a:lnTo>
                  <a:pt x="42" y="146"/>
                </a:lnTo>
                <a:lnTo>
                  <a:pt x="42" y="136"/>
                </a:lnTo>
                <a:lnTo>
                  <a:pt x="44" y="132"/>
                </a:lnTo>
                <a:lnTo>
                  <a:pt x="46" y="128"/>
                </a:lnTo>
                <a:lnTo>
                  <a:pt x="46" y="50"/>
                </a:lnTo>
                <a:lnTo>
                  <a:pt x="46" y="48"/>
                </a:lnTo>
                <a:close/>
                <a:moveTo>
                  <a:pt x="74" y="52"/>
                </a:moveTo>
                <a:lnTo>
                  <a:pt x="74" y="126"/>
                </a:lnTo>
                <a:lnTo>
                  <a:pt x="78" y="126"/>
                </a:lnTo>
                <a:lnTo>
                  <a:pt x="80" y="126"/>
                </a:lnTo>
                <a:lnTo>
                  <a:pt x="80" y="52"/>
                </a:lnTo>
                <a:lnTo>
                  <a:pt x="74" y="52"/>
                </a:lnTo>
                <a:close/>
                <a:moveTo>
                  <a:pt x="70" y="126"/>
                </a:moveTo>
                <a:lnTo>
                  <a:pt x="70" y="52"/>
                </a:lnTo>
                <a:lnTo>
                  <a:pt x="60" y="52"/>
                </a:lnTo>
                <a:lnTo>
                  <a:pt x="60" y="126"/>
                </a:lnTo>
                <a:lnTo>
                  <a:pt x="70" y="126"/>
                </a:lnTo>
                <a:close/>
                <a:moveTo>
                  <a:pt x="72" y="30"/>
                </a:moveTo>
                <a:lnTo>
                  <a:pt x="58" y="30"/>
                </a:lnTo>
                <a:lnTo>
                  <a:pt x="52" y="48"/>
                </a:lnTo>
                <a:lnTo>
                  <a:pt x="80" y="48"/>
                </a:lnTo>
                <a:lnTo>
                  <a:pt x="72" y="30"/>
                </a:lnTo>
                <a:close/>
                <a:moveTo>
                  <a:pt x="54" y="134"/>
                </a:moveTo>
                <a:lnTo>
                  <a:pt x="50" y="134"/>
                </a:lnTo>
                <a:lnTo>
                  <a:pt x="50" y="148"/>
                </a:lnTo>
                <a:lnTo>
                  <a:pt x="54" y="148"/>
                </a:lnTo>
                <a:lnTo>
                  <a:pt x="54" y="134"/>
                </a:lnTo>
                <a:close/>
                <a:moveTo>
                  <a:pt x="64" y="134"/>
                </a:moveTo>
                <a:lnTo>
                  <a:pt x="60" y="134"/>
                </a:lnTo>
                <a:lnTo>
                  <a:pt x="60" y="148"/>
                </a:lnTo>
                <a:lnTo>
                  <a:pt x="64" y="148"/>
                </a:lnTo>
                <a:lnTo>
                  <a:pt x="64" y="134"/>
                </a:lnTo>
                <a:close/>
                <a:moveTo>
                  <a:pt x="74" y="134"/>
                </a:moveTo>
                <a:lnTo>
                  <a:pt x="68" y="134"/>
                </a:lnTo>
                <a:lnTo>
                  <a:pt x="68" y="148"/>
                </a:lnTo>
                <a:lnTo>
                  <a:pt x="74" y="148"/>
                </a:lnTo>
                <a:lnTo>
                  <a:pt x="74" y="134"/>
                </a:lnTo>
                <a:close/>
                <a:moveTo>
                  <a:pt x="82" y="134"/>
                </a:moveTo>
                <a:lnTo>
                  <a:pt x="78" y="134"/>
                </a:lnTo>
                <a:lnTo>
                  <a:pt x="78" y="148"/>
                </a:lnTo>
                <a:lnTo>
                  <a:pt x="82" y="148"/>
                </a:lnTo>
                <a:lnTo>
                  <a:pt x="82" y="134"/>
                </a:lnTo>
                <a:close/>
                <a:moveTo>
                  <a:pt x="82" y="132"/>
                </a:moveTo>
                <a:lnTo>
                  <a:pt x="50" y="132"/>
                </a:lnTo>
                <a:lnTo>
                  <a:pt x="48" y="136"/>
                </a:lnTo>
                <a:lnTo>
                  <a:pt x="48" y="146"/>
                </a:lnTo>
                <a:lnTo>
                  <a:pt x="50" y="150"/>
                </a:lnTo>
                <a:lnTo>
                  <a:pt x="80" y="150"/>
                </a:lnTo>
                <a:lnTo>
                  <a:pt x="82" y="150"/>
                </a:lnTo>
                <a:lnTo>
                  <a:pt x="84" y="146"/>
                </a:lnTo>
                <a:lnTo>
                  <a:pt x="84" y="136"/>
                </a:lnTo>
                <a:lnTo>
                  <a:pt x="82" y="132"/>
                </a:lnTo>
                <a:close/>
                <a:moveTo>
                  <a:pt x="16" y="0"/>
                </a:moveTo>
                <a:lnTo>
                  <a:pt x="18" y="0"/>
                </a:lnTo>
                <a:lnTo>
                  <a:pt x="18" y="14"/>
                </a:lnTo>
                <a:lnTo>
                  <a:pt x="14" y="18"/>
                </a:lnTo>
                <a:lnTo>
                  <a:pt x="12" y="22"/>
                </a:lnTo>
                <a:lnTo>
                  <a:pt x="14" y="26"/>
                </a:lnTo>
                <a:lnTo>
                  <a:pt x="18" y="28"/>
                </a:lnTo>
                <a:lnTo>
                  <a:pt x="24" y="26"/>
                </a:lnTo>
                <a:lnTo>
                  <a:pt x="26" y="22"/>
                </a:lnTo>
                <a:lnTo>
                  <a:pt x="24" y="18"/>
                </a:lnTo>
                <a:lnTo>
                  <a:pt x="20" y="14"/>
                </a:lnTo>
                <a:lnTo>
                  <a:pt x="20" y="0"/>
                </a:lnTo>
                <a:lnTo>
                  <a:pt x="22" y="0"/>
                </a:lnTo>
                <a:lnTo>
                  <a:pt x="24" y="6"/>
                </a:lnTo>
                <a:lnTo>
                  <a:pt x="26" y="10"/>
                </a:lnTo>
                <a:lnTo>
                  <a:pt x="34" y="20"/>
                </a:lnTo>
                <a:lnTo>
                  <a:pt x="28" y="46"/>
                </a:lnTo>
                <a:lnTo>
                  <a:pt x="18" y="46"/>
                </a:lnTo>
                <a:lnTo>
                  <a:pt x="10" y="46"/>
                </a:lnTo>
                <a:lnTo>
                  <a:pt x="4" y="20"/>
                </a:lnTo>
                <a:lnTo>
                  <a:pt x="12" y="10"/>
                </a:lnTo>
                <a:lnTo>
                  <a:pt x="14" y="6"/>
                </a:lnTo>
                <a:lnTo>
                  <a:pt x="16" y="0"/>
                </a:lnTo>
                <a:close/>
                <a:moveTo>
                  <a:pt x="2" y="82"/>
                </a:moveTo>
                <a:lnTo>
                  <a:pt x="36" y="82"/>
                </a:lnTo>
                <a:lnTo>
                  <a:pt x="28" y="48"/>
                </a:lnTo>
                <a:lnTo>
                  <a:pt x="10" y="48"/>
                </a:lnTo>
                <a:lnTo>
                  <a:pt x="2" y="82"/>
                </a:lnTo>
                <a:close/>
                <a:moveTo>
                  <a:pt x="8" y="80"/>
                </a:moveTo>
                <a:lnTo>
                  <a:pt x="12" y="50"/>
                </a:lnTo>
                <a:lnTo>
                  <a:pt x="18" y="50"/>
                </a:lnTo>
                <a:lnTo>
                  <a:pt x="18" y="80"/>
                </a:lnTo>
                <a:lnTo>
                  <a:pt x="8" y="80"/>
                </a:lnTo>
                <a:close/>
                <a:moveTo>
                  <a:pt x="2" y="84"/>
                </a:moveTo>
                <a:lnTo>
                  <a:pt x="2" y="84"/>
                </a:lnTo>
                <a:lnTo>
                  <a:pt x="36" y="84"/>
                </a:lnTo>
                <a:lnTo>
                  <a:pt x="38" y="104"/>
                </a:lnTo>
                <a:lnTo>
                  <a:pt x="38" y="124"/>
                </a:lnTo>
                <a:lnTo>
                  <a:pt x="34" y="144"/>
                </a:lnTo>
                <a:lnTo>
                  <a:pt x="26" y="164"/>
                </a:lnTo>
                <a:lnTo>
                  <a:pt x="14" y="164"/>
                </a:lnTo>
                <a:lnTo>
                  <a:pt x="6" y="146"/>
                </a:lnTo>
                <a:lnTo>
                  <a:pt x="2" y="126"/>
                </a:lnTo>
                <a:lnTo>
                  <a:pt x="0" y="106"/>
                </a:lnTo>
                <a:lnTo>
                  <a:pt x="2" y="84"/>
                </a:lnTo>
                <a:close/>
                <a:moveTo>
                  <a:pt x="96" y="126"/>
                </a:moveTo>
                <a:lnTo>
                  <a:pt x="96" y="130"/>
                </a:lnTo>
                <a:lnTo>
                  <a:pt x="128" y="128"/>
                </a:lnTo>
                <a:lnTo>
                  <a:pt x="138" y="154"/>
                </a:lnTo>
                <a:lnTo>
                  <a:pt x="140" y="152"/>
                </a:lnTo>
                <a:lnTo>
                  <a:pt x="130" y="128"/>
                </a:lnTo>
                <a:lnTo>
                  <a:pt x="136" y="98"/>
                </a:lnTo>
                <a:lnTo>
                  <a:pt x="134" y="98"/>
                </a:lnTo>
                <a:lnTo>
                  <a:pt x="128" y="126"/>
                </a:lnTo>
                <a:lnTo>
                  <a:pt x="96" y="126"/>
                </a:lnTo>
                <a:close/>
                <a:moveTo>
                  <a:pt x="104" y="90"/>
                </a:moveTo>
                <a:lnTo>
                  <a:pt x="134" y="90"/>
                </a:lnTo>
                <a:lnTo>
                  <a:pt x="148" y="26"/>
                </a:lnTo>
                <a:lnTo>
                  <a:pt x="148" y="24"/>
                </a:lnTo>
                <a:lnTo>
                  <a:pt x="146" y="24"/>
                </a:lnTo>
                <a:lnTo>
                  <a:pt x="120" y="24"/>
                </a:lnTo>
                <a:lnTo>
                  <a:pt x="118" y="26"/>
                </a:lnTo>
                <a:lnTo>
                  <a:pt x="116" y="28"/>
                </a:lnTo>
                <a:lnTo>
                  <a:pt x="104" y="90"/>
                </a:lnTo>
                <a:close/>
                <a:moveTo>
                  <a:pt x="142" y="94"/>
                </a:moveTo>
                <a:lnTo>
                  <a:pt x="148" y="110"/>
                </a:lnTo>
                <a:lnTo>
                  <a:pt x="160" y="52"/>
                </a:lnTo>
                <a:lnTo>
                  <a:pt x="158" y="48"/>
                </a:lnTo>
                <a:lnTo>
                  <a:pt x="154" y="36"/>
                </a:lnTo>
                <a:lnTo>
                  <a:pt x="142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8" name="Freeform 111"/>
          <p:cNvSpPr>
            <a:spLocks noEditPoints="1"/>
          </p:cNvSpPr>
          <p:nvPr/>
        </p:nvSpPr>
        <p:spPr bwMode="auto">
          <a:xfrm>
            <a:off x="149225" y="6134100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9" name="Freeform 112"/>
          <p:cNvSpPr>
            <a:spLocks noEditPoints="1"/>
          </p:cNvSpPr>
          <p:nvPr/>
        </p:nvSpPr>
        <p:spPr bwMode="auto">
          <a:xfrm>
            <a:off x="149225" y="4452938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0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0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2147483647 w 162"/>
              <a:gd name="T121" fmla="*/ 2147483647 h 162"/>
              <a:gd name="T122" fmla="*/ 2147483647 w 162"/>
              <a:gd name="T123" fmla="*/ 2147483647 h 1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2" h="162">
                <a:moveTo>
                  <a:pt x="36" y="88"/>
                </a:moveTo>
                <a:lnTo>
                  <a:pt x="44" y="88"/>
                </a:lnTo>
                <a:lnTo>
                  <a:pt x="44" y="98"/>
                </a:lnTo>
                <a:lnTo>
                  <a:pt x="46" y="100"/>
                </a:lnTo>
                <a:lnTo>
                  <a:pt x="48" y="98"/>
                </a:lnTo>
                <a:lnTo>
                  <a:pt x="48" y="92"/>
                </a:lnTo>
                <a:lnTo>
                  <a:pt x="48" y="90"/>
                </a:lnTo>
                <a:lnTo>
                  <a:pt x="46" y="86"/>
                </a:lnTo>
                <a:lnTo>
                  <a:pt x="38" y="78"/>
                </a:lnTo>
                <a:lnTo>
                  <a:pt x="36" y="74"/>
                </a:lnTo>
                <a:lnTo>
                  <a:pt x="36" y="68"/>
                </a:lnTo>
                <a:lnTo>
                  <a:pt x="36" y="64"/>
                </a:lnTo>
                <a:lnTo>
                  <a:pt x="38" y="62"/>
                </a:lnTo>
                <a:lnTo>
                  <a:pt x="42" y="60"/>
                </a:lnTo>
                <a:lnTo>
                  <a:pt x="48" y="60"/>
                </a:lnTo>
                <a:lnTo>
                  <a:pt x="52" y="60"/>
                </a:lnTo>
                <a:lnTo>
                  <a:pt x="56" y="62"/>
                </a:lnTo>
                <a:lnTo>
                  <a:pt x="58" y="64"/>
                </a:lnTo>
                <a:lnTo>
                  <a:pt x="58" y="68"/>
                </a:lnTo>
                <a:lnTo>
                  <a:pt x="58" y="76"/>
                </a:lnTo>
                <a:lnTo>
                  <a:pt x="48" y="76"/>
                </a:lnTo>
                <a:lnTo>
                  <a:pt x="48" y="68"/>
                </a:lnTo>
                <a:lnTo>
                  <a:pt x="48" y="66"/>
                </a:lnTo>
                <a:lnTo>
                  <a:pt x="46" y="66"/>
                </a:lnTo>
                <a:lnTo>
                  <a:pt x="46" y="68"/>
                </a:lnTo>
                <a:lnTo>
                  <a:pt x="46" y="72"/>
                </a:lnTo>
                <a:lnTo>
                  <a:pt x="46" y="74"/>
                </a:lnTo>
                <a:lnTo>
                  <a:pt x="50" y="78"/>
                </a:lnTo>
                <a:lnTo>
                  <a:pt x="56" y="86"/>
                </a:lnTo>
                <a:lnTo>
                  <a:pt x="58" y="92"/>
                </a:lnTo>
                <a:lnTo>
                  <a:pt x="58" y="98"/>
                </a:lnTo>
                <a:lnTo>
                  <a:pt x="58" y="102"/>
                </a:lnTo>
                <a:lnTo>
                  <a:pt x="56" y="104"/>
                </a:lnTo>
                <a:lnTo>
                  <a:pt x="52" y="106"/>
                </a:lnTo>
                <a:lnTo>
                  <a:pt x="48" y="106"/>
                </a:lnTo>
                <a:lnTo>
                  <a:pt x="42" y="106"/>
                </a:lnTo>
                <a:lnTo>
                  <a:pt x="38" y="104"/>
                </a:lnTo>
                <a:lnTo>
                  <a:pt x="36" y="102"/>
                </a:lnTo>
                <a:lnTo>
                  <a:pt x="36" y="98"/>
                </a:lnTo>
                <a:lnTo>
                  <a:pt x="36" y="88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46" y="2"/>
                </a:lnTo>
                <a:lnTo>
                  <a:pt x="24" y="24"/>
                </a:lnTo>
                <a:lnTo>
                  <a:pt x="2" y="46"/>
                </a:lnTo>
                <a:lnTo>
                  <a:pt x="0" y="50"/>
                </a:lnTo>
                <a:lnTo>
                  <a:pt x="0" y="82"/>
                </a:lnTo>
                <a:lnTo>
                  <a:pt x="0" y="112"/>
                </a:lnTo>
                <a:lnTo>
                  <a:pt x="2" y="116"/>
                </a:lnTo>
                <a:lnTo>
                  <a:pt x="24" y="138"/>
                </a:lnTo>
                <a:lnTo>
                  <a:pt x="46" y="162"/>
                </a:lnTo>
                <a:lnTo>
                  <a:pt x="50" y="162"/>
                </a:lnTo>
                <a:lnTo>
                  <a:pt x="80" y="162"/>
                </a:lnTo>
                <a:lnTo>
                  <a:pt x="112" y="162"/>
                </a:lnTo>
                <a:lnTo>
                  <a:pt x="116" y="162"/>
                </a:lnTo>
                <a:lnTo>
                  <a:pt x="138" y="140"/>
                </a:lnTo>
                <a:lnTo>
                  <a:pt x="160" y="118"/>
                </a:lnTo>
                <a:lnTo>
                  <a:pt x="162" y="114"/>
                </a:lnTo>
                <a:lnTo>
                  <a:pt x="162" y="82"/>
                </a:lnTo>
                <a:lnTo>
                  <a:pt x="162" y="52"/>
                </a:lnTo>
                <a:lnTo>
                  <a:pt x="160" y="46"/>
                </a:lnTo>
                <a:lnTo>
                  <a:pt x="138" y="24"/>
                </a:lnTo>
                <a:lnTo>
                  <a:pt x="116" y="2"/>
                </a:lnTo>
                <a:lnTo>
                  <a:pt x="112" y="2"/>
                </a:lnTo>
                <a:lnTo>
                  <a:pt x="82" y="0"/>
                </a:lnTo>
                <a:lnTo>
                  <a:pt x="50" y="0"/>
                </a:lnTo>
                <a:close/>
                <a:moveTo>
                  <a:pt x="56" y="24"/>
                </a:moveTo>
                <a:lnTo>
                  <a:pt x="34" y="46"/>
                </a:lnTo>
                <a:lnTo>
                  <a:pt x="22" y="58"/>
                </a:lnTo>
                <a:lnTo>
                  <a:pt x="22" y="106"/>
                </a:lnTo>
                <a:lnTo>
                  <a:pt x="46" y="130"/>
                </a:lnTo>
                <a:lnTo>
                  <a:pt x="56" y="140"/>
                </a:lnTo>
                <a:lnTo>
                  <a:pt x="106" y="140"/>
                </a:lnTo>
                <a:lnTo>
                  <a:pt x="130" y="118"/>
                </a:lnTo>
                <a:lnTo>
                  <a:pt x="140" y="106"/>
                </a:lnTo>
                <a:lnTo>
                  <a:pt x="140" y="58"/>
                </a:lnTo>
                <a:lnTo>
                  <a:pt x="116" y="34"/>
                </a:lnTo>
                <a:lnTo>
                  <a:pt x="106" y="24"/>
                </a:lnTo>
                <a:lnTo>
                  <a:pt x="56" y="24"/>
                </a:lnTo>
                <a:close/>
                <a:moveTo>
                  <a:pt x="82" y="66"/>
                </a:moveTo>
                <a:lnTo>
                  <a:pt x="76" y="66"/>
                </a:lnTo>
                <a:lnTo>
                  <a:pt x="76" y="106"/>
                </a:lnTo>
                <a:lnTo>
                  <a:pt x="66" y="106"/>
                </a:lnTo>
                <a:lnTo>
                  <a:pt x="66" y="66"/>
                </a:lnTo>
                <a:lnTo>
                  <a:pt x="60" y="66"/>
                </a:lnTo>
                <a:lnTo>
                  <a:pt x="60" y="60"/>
                </a:lnTo>
                <a:lnTo>
                  <a:pt x="82" y="60"/>
                </a:lnTo>
                <a:lnTo>
                  <a:pt x="82" y="66"/>
                </a:lnTo>
                <a:close/>
                <a:moveTo>
                  <a:pt x="84" y="98"/>
                </a:moveTo>
                <a:lnTo>
                  <a:pt x="84" y="68"/>
                </a:lnTo>
                <a:lnTo>
                  <a:pt x="84" y="64"/>
                </a:lnTo>
                <a:lnTo>
                  <a:pt x="86" y="62"/>
                </a:lnTo>
                <a:lnTo>
                  <a:pt x="90" y="60"/>
                </a:lnTo>
                <a:lnTo>
                  <a:pt x="94" y="60"/>
                </a:lnTo>
                <a:lnTo>
                  <a:pt x="100" y="60"/>
                </a:lnTo>
                <a:lnTo>
                  <a:pt x="104" y="62"/>
                </a:lnTo>
                <a:lnTo>
                  <a:pt x="106" y="64"/>
                </a:lnTo>
                <a:lnTo>
                  <a:pt x="106" y="68"/>
                </a:lnTo>
                <a:lnTo>
                  <a:pt x="106" y="98"/>
                </a:lnTo>
                <a:lnTo>
                  <a:pt x="106" y="102"/>
                </a:lnTo>
                <a:lnTo>
                  <a:pt x="104" y="104"/>
                </a:lnTo>
                <a:lnTo>
                  <a:pt x="100" y="106"/>
                </a:lnTo>
                <a:lnTo>
                  <a:pt x="94" y="106"/>
                </a:lnTo>
                <a:lnTo>
                  <a:pt x="90" y="106"/>
                </a:lnTo>
                <a:lnTo>
                  <a:pt x="86" y="104"/>
                </a:lnTo>
                <a:lnTo>
                  <a:pt x="84" y="102"/>
                </a:lnTo>
                <a:lnTo>
                  <a:pt x="84" y="98"/>
                </a:lnTo>
                <a:close/>
                <a:moveTo>
                  <a:pt x="96" y="98"/>
                </a:moveTo>
                <a:lnTo>
                  <a:pt x="96" y="98"/>
                </a:lnTo>
                <a:lnTo>
                  <a:pt x="94" y="100"/>
                </a:lnTo>
                <a:lnTo>
                  <a:pt x="94" y="98"/>
                </a:lnTo>
                <a:lnTo>
                  <a:pt x="94" y="68"/>
                </a:lnTo>
                <a:lnTo>
                  <a:pt x="94" y="66"/>
                </a:lnTo>
                <a:lnTo>
                  <a:pt x="96" y="68"/>
                </a:lnTo>
                <a:lnTo>
                  <a:pt x="96" y="98"/>
                </a:lnTo>
                <a:close/>
                <a:moveTo>
                  <a:pt x="118" y="90"/>
                </a:moveTo>
                <a:lnTo>
                  <a:pt x="118" y="106"/>
                </a:lnTo>
                <a:lnTo>
                  <a:pt x="108" y="106"/>
                </a:lnTo>
                <a:lnTo>
                  <a:pt x="108" y="60"/>
                </a:lnTo>
                <a:lnTo>
                  <a:pt x="118" y="60"/>
                </a:lnTo>
                <a:lnTo>
                  <a:pt x="128" y="62"/>
                </a:lnTo>
                <a:lnTo>
                  <a:pt x="130" y="64"/>
                </a:lnTo>
                <a:lnTo>
                  <a:pt x="132" y="68"/>
                </a:lnTo>
                <a:lnTo>
                  <a:pt x="132" y="82"/>
                </a:lnTo>
                <a:lnTo>
                  <a:pt x="130" y="84"/>
                </a:lnTo>
                <a:lnTo>
                  <a:pt x="128" y="88"/>
                </a:lnTo>
                <a:lnTo>
                  <a:pt x="124" y="88"/>
                </a:lnTo>
                <a:lnTo>
                  <a:pt x="118" y="90"/>
                </a:lnTo>
                <a:close/>
                <a:moveTo>
                  <a:pt x="122" y="80"/>
                </a:moveTo>
                <a:lnTo>
                  <a:pt x="122" y="80"/>
                </a:lnTo>
                <a:lnTo>
                  <a:pt x="120" y="82"/>
                </a:lnTo>
                <a:lnTo>
                  <a:pt x="118" y="82"/>
                </a:lnTo>
                <a:lnTo>
                  <a:pt x="118" y="66"/>
                </a:lnTo>
                <a:lnTo>
                  <a:pt x="120" y="68"/>
                </a:lnTo>
                <a:lnTo>
                  <a:pt x="122" y="70"/>
                </a:lnTo>
                <a:lnTo>
                  <a:pt x="12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0" name="Freeform 113"/>
          <p:cNvSpPr>
            <a:spLocks noEditPoints="1"/>
          </p:cNvSpPr>
          <p:nvPr/>
        </p:nvSpPr>
        <p:spPr bwMode="auto">
          <a:xfrm>
            <a:off x="127000" y="5299075"/>
            <a:ext cx="496888" cy="528638"/>
          </a:xfrm>
          <a:custGeom>
            <a:avLst/>
            <a:gdLst>
              <a:gd name="T0" fmla="*/ 2147483647 w 182"/>
              <a:gd name="T1" fmla="*/ 2147483647 h 176"/>
              <a:gd name="T2" fmla="*/ 2147483647 w 182"/>
              <a:gd name="T3" fmla="*/ 2147483647 h 176"/>
              <a:gd name="T4" fmla="*/ 2147483647 w 182"/>
              <a:gd name="T5" fmla="*/ 2147483647 h 176"/>
              <a:gd name="T6" fmla="*/ 2147483647 w 182"/>
              <a:gd name="T7" fmla="*/ 2147483647 h 176"/>
              <a:gd name="T8" fmla="*/ 2147483647 w 182"/>
              <a:gd name="T9" fmla="*/ 2147483647 h 176"/>
              <a:gd name="T10" fmla="*/ 2147483647 w 182"/>
              <a:gd name="T11" fmla="*/ 2147483647 h 176"/>
              <a:gd name="T12" fmla="*/ 2147483647 w 182"/>
              <a:gd name="T13" fmla="*/ 2147483647 h 176"/>
              <a:gd name="T14" fmla="*/ 2147483647 w 182"/>
              <a:gd name="T15" fmla="*/ 2147483647 h 176"/>
              <a:gd name="T16" fmla="*/ 2147483647 w 182"/>
              <a:gd name="T17" fmla="*/ 2147483647 h 176"/>
              <a:gd name="T18" fmla="*/ 2147483647 w 182"/>
              <a:gd name="T19" fmla="*/ 2147483647 h 176"/>
              <a:gd name="T20" fmla="*/ 2147483647 w 182"/>
              <a:gd name="T21" fmla="*/ 2147483647 h 176"/>
              <a:gd name="T22" fmla="*/ 2147483647 w 182"/>
              <a:gd name="T23" fmla="*/ 2147483647 h 176"/>
              <a:gd name="T24" fmla="*/ 2147483647 w 182"/>
              <a:gd name="T25" fmla="*/ 2147483647 h 176"/>
              <a:gd name="T26" fmla="*/ 2147483647 w 182"/>
              <a:gd name="T27" fmla="*/ 2147483647 h 176"/>
              <a:gd name="T28" fmla="*/ 2147483647 w 182"/>
              <a:gd name="T29" fmla="*/ 2147483647 h 176"/>
              <a:gd name="T30" fmla="*/ 0 w 182"/>
              <a:gd name="T31" fmla="*/ 2147483647 h 176"/>
              <a:gd name="T32" fmla="*/ 2147483647 w 182"/>
              <a:gd name="T33" fmla="*/ 2147483647 h 176"/>
              <a:gd name="T34" fmla="*/ 2147483647 w 182"/>
              <a:gd name="T35" fmla="*/ 2147483647 h 176"/>
              <a:gd name="T36" fmla="*/ 2147483647 w 182"/>
              <a:gd name="T37" fmla="*/ 2147483647 h 176"/>
              <a:gd name="T38" fmla="*/ 2147483647 w 182"/>
              <a:gd name="T39" fmla="*/ 2147483647 h 176"/>
              <a:gd name="T40" fmla="*/ 2147483647 w 182"/>
              <a:gd name="T41" fmla="*/ 2147483647 h 176"/>
              <a:gd name="T42" fmla="*/ 2147483647 w 182"/>
              <a:gd name="T43" fmla="*/ 2147483647 h 176"/>
              <a:gd name="T44" fmla="*/ 2147483647 w 182"/>
              <a:gd name="T45" fmla="*/ 2147483647 h 176"/>
              <a:gd name="T46" fmla="*/ 2147483647 w 182"/>
              <a:gd name="T47" fmla="*/ 2147483647 h 176"/>
              <a:gd name="T48" fmla="*/ 2147483647 w 182"/>
              <a:gd name="T49" fmla="*/ 2147483647 h 176"/>
              <a:gd name="T50" fmla="*/ 2147483647 w 182"/>
              <a:gd name="T51" fmla="*/ 2147483647 h 176"/>
              <a:gd name="T52" fmla="*/ 2147483647 w 182"/>
              <a:gd name="T53" fmla="*/ 2147483647 h 176"/>
              <a:gd name="T54" fmla="*/ 2147483647 w 182"/>
              <a:gd name="T55" fmla="*/ 0 h 176"/>
              <a:gd name="T56" fmla="*/ 2147483647 w 182"/>
              <a:gd name="T57" fmla="*/ 0 h 176"/>
              <a:gd name="T58" fmla="*/ 2147483647 w 182"/>
              <a:gd name="T59" fmla="*/ 2147483647 h 176"/>
              <a:gd name="T60" fmla="*/ 2147483647 w 182"/>
              <a:gd name="T61" fmla="*/ 2147483647 h 176"/>
              <a:gd name="T62" fmla="*/ 2147483647 w 182"/>
              <a:gd name="T63" fmla="*/ 2147483647 h 176"/>
              <a:gd name="T64" fmla="*/ 2147483647 w 182"/>
              <a:gd name="T65" fmla="*/ 2147483647 h 176"/>
              <a:gd name="T66" fmla="*/ 2147483647 w 182"/>
              <a:gd name="T67" fmla="*/ 2147483647 h 176"/>
              <a:gd name="T68" fmla="*/ 2147483647 w 182"/>
              <a:gd name="T69" fmla="*/ 2147483647 h 176"/>
              <a:gd name="T70" fmla="*/ 2147483647 w 182"/>
              <a:gd name="T71" fmla="*/ 2147483647 h 176"/>
              <a:gd name="T72" fmla="*/ 2147483647 w 182"/>
              <a:gd name="T73" fmla="*/ 2147483647 h 176"/>
              <a:gd name="T74" fmla="*/ 2147483647 w 182"/>
              <a:gd name="T75" fmla="*/ 2147483647 h 176"/>
              <a:gd name="T76" fmla="*/ 2147483647 w 182"/>
              <a:gd name="T77" fmla="*/ 2147483647 h 176"/>
              <a:gd name="T78" fmla="*/ 2147483647 w 182"/>
              <a:gd name="T79" fmla="*/ 2147483647 h 176"/>
              <a:gd name="T80" fmla="*/ 2147483647 w 182"/>
              <a:gd name="T81" fmla="*/ 2147483647 h 176"/>
              <a:gd name="T82" fmla="*/ 2147483647 w 182"/>
              <a:gd name="T83" fmla="*/ 2147483647 h 176"/>
              <a:gd name="T84" fmla="*/ 2147483647 w 182"/>
              <a:gd name="T85" fmla="*/ 2147483647 h 176"/>
              <a:gd name="T86" fmla="*/ 2147483647 w 182"/>
              <a:gd name="T87" fmla="*/ 2147483647 h 176"/>
              <a:gd name="T88" fmla="*/ 2147483647 w 182"/>
              <a:gd name="T89" fmla="*/ 2147483647 h 176"/>
              <a:gd name="T90" fmla="*/ 2147483647 w 182"/>
              <a:gd name="T91" fmla="*/ 2147483647 h 176"/>
              <a:gd name="T92" fmla="*/ 2147483647 w 182"/>
              <a:gd name="T93" fmla="*/ 2147483647 h 176"/>
              <a:gd name="T94" fmla="*/ 2147483647 w 182"/>
              <a:gd name="T95" fmla="*/ 0 h 176"/>
              <a:gd name="T96" fmla="*/ 2147483647 w 182"/>
              <a:gd name="T97" fmla="*/ 0 h 1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76">
                <a:moveTo>
                  <a:pt x="68" y="26"/>
                </a:moveTo>
                <a:lnTo>
                  <a:pt x="80" y="26"/>
                </a:lnTo>
                <a:lnTo>
                  <a:pt x="80" y="176"/>
                </a:lnTo>
                <a:lnTo>
                  <a:pt x="68" y="176"/>
                </a:lnTo>
                <a:lnTo>
                  <a:pt x="68" y="26"/>
                </a:lnTo>
                <a:close/>
                <a:moveTo>
                  <a:pt x="86" y="78"/>
                </a:moveTo>
                <a:lnTo>
                  <a:pt x="140" y="78"/>
                </a:lnTo>
                <a:lnTo>
                  <a:pt x="150" y="92"/>
                </a:lnTo>
                <a:lnTo>
                  <a:pt x="140" y="106"/>
                </a:lnTo>
                <a:lnTo>
                  <a:pt x="86" y="106"/>
                </a:lnTo>
                <a:lnTo>
                  <a:pt x="86" y="78"/>
                </a:lnTo>
                <a:close/>
                <a:moveTo>
                  <a:pt x="64" y="56"/>
                </a:moveTo>
                <a:lnTo>
                  <a:pt x="10" y="56"/>
                </a:lnTo>
                <a:lnTo>
                  <a:pt x="0" y="68"/>
                </a:lnTo>
                <a:lnTo>
                  <a:pt x="10" y="82"/>
                </a:lnTo>
                <a:lnTo>
                  <a:pt x="64" y="82"/>
                </a:lnTo>
                <a:lnTo>
                  <a:pt x="64" y="56"/>
                </a:lnTo>
                <a:close/>
                <a:moveTo>
                  <a:pt x="86" y="30"/>
                </a:moveTo>
                <a:lnTo>
                  <a:pt x="164" y="30"/>
                </a:lnTo>
                <a:lnTo>
                  <a:pt x="182" y="42"/>
                </a:lnTo>
                <a:lnTo>
                  <a:pt x="164" y="58"/>
                </a:lnTo>
                <a:lnTo>
                  <a:pt x="86" y="58"/>
                </a:lnTo>
                <a:lnTo>
                  <a:pt x="86" y="30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80" y="2"/>
                </a:lnTo>
                <a:lnTo>
                  <a:pt x="84" y="4"/>
                </a:lnTo>
                <a:lnTo>
                  <a:pt x="86" y="8"/>
                </a:lnTo>
                <a:lnTo>
                  <a:pt x="88" y="12"/>
                </a:lnTo>
                <a:lnTo>
                  <a:pt x="86" y="18"/>
                </a:lnTo>
                <a:lnTo>
                  <a:pt x="84" y="20"/>
                </a:lnTo>
                <a:lnTo>
                  <a:pt x="80" y="24"/>
                </a:lnTo>
                <a:lnTo>
                  <a:pt x="76" y="24"/>
                </a:lnTo>
                <a:lnTo>
                  <a:pt x="70" y="24"/>
                </a:lnTo>
                <a:lnTo>
                  <a:pt x="66" y="20"/>
                </a:lnTo>
                <a:lnTo>
                  <a:pt x="64" y="18"/>
                </a:lnTo>
                <a:lnTo>
                  <a:pt x="62" y="12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1" name="Freeform 116"/>
          <p:cNvSpPr>
            <a:spLocks noEditPoints="1"/>
          </p:cNvSpPr>
          <p:nvPr/>
        </p:nvSpPr>
        <p:spPr bwMode="auto">
          <a:xfrm>
            <a:off x="892175" y="6205538"/>
            <a:ext cx="534988" cy="300037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2" name="Freeform 145"/>
          <p:cNvSpPr>
            <a:spLocks noEditPoints="1"/>
          </p:cNvSpPr>
          <p:nvPr/>
        </p:nvSpPr>
        <p:spPr bwMode="auto">
          <a:xfrm>
            <a:off x="10098088" y="2795588"/>
            <a:ext cx="409575" cy="414337"/>
          </a:xfrm>
          <a:custGeom>
            <a:avLst/>
            <a:gdLst>
              <a:gd name="T0" fmla="*/ 2147483647 w 150"/>
              <a:gd name="T1" fmla="*/ 2147483647 h 138"/>
              <a:gd name="T2" fmla="*/ 2147483647 w 150"/>
              <a:gd name="T3" fmla="*/ 2147483647 h 138"/>
              <a:gd name="T4" fmla="*/ 2147483647 w 150"/>
              <a:gd name="T5" fmla="*/ 2147483647 h 138"/>
              <a:gd name="T6" fmla="*/ 2147483647 w 150"/>
              <a:gd name="T7" fmla="*/ 2147483647 h 138"/>
              <a:gd name="T8" fmla="*/ 2147483647 w 150"/>
              <a:gd name="T9" fmla="*/ 2147483647 h 138"/>
              <a:gd name="T10" fmla="*/ 2147483647 w 150"/>
              <a:gd name="T11" fmla="*/ 2147483647 h 138"/>
              <a:gd name="T12" fmla="*/ 2147483647 w 150"/>
              <a:gd name="T13" fmla="*/ 2147483647 h 138"/>
              <a:gd name="T14" fmla="*/ 2147483647 w 150"/>
              <a:gd name="T15" fmla="*/ 2147483647 h 138"/>
              <a:gd name="T16" fmla="*/ 2147483647 w 150"/>
              <a:gd name="T17" fmla="*/ 0 h 138"/>
              <a:gd name="T18" fmla="*/ 2147483647 w 150"/>
              <a:gd name="T19" fmla="*/ 2147483647 h 138"/>
              <a:gd name="T20" fmla="*/ 2147483647 w 150"/>
              <a:gd name="T21" fmla="*/ 2147483647 h 138"/>
              <a:gd name="T22" fmla="*/ 0 w 150"/>
              <a:gd name="T23" fmla="*/ 2147483647 h 138"/>
              <a:gd name="T24" fmla="*/ 2147483647 w 150"/>
              <a:gd name="T25" fmla="*/ 2147483647 h 138"/>
              <a:gd name="T26" fmla="*/ 2147483647 w 150"/>
              <a:gd name="T27" fmla="*/ 2147483647 h 138"/>
              <a:gd name="T28" fmla="*/ 2147483647 w 150"/>
              <a:gd name="T29" fmla="*/ 2147483647 h 138"/>
              <a:gd name="T30" fmla="*/ 2147483647 w 150"/>
              <a:gd name="T31" fmla="*/ 2147483647 h 138"/>
              <a:gd name="T32" fmla="*/ 2147483647 w 150"/>
              <a:gd name="T33" fmla="*/ 2147483647 h 138"/>
              <a:gd name="T34" fmla="*/ 2147483647 w 150"/>
              <a:gd name="T35" fmla="*/ 2147483647 h 138"/>
              <a:gd name="T36" fmla="*/ 2147483647 w 150"/>
              <a:gd name="T37" fmla="*/ 2147483647 h 138"/>
              <a:gd name="T38" fmla="*/ 2147483647 w 150"/>
              <a:gd name="T39" fmla="*/ 2147483647 h 138"/>
              <a:gd name="T40" fmla="*/ 2147483647 w 150"/>
              <a:gd name="T41" fmla="*/ 2147483647 h 138"/>
              <a:gd name="T42" fmla="*/ 2147483647 w 150"/>
              <a:gd name="T43" fmla="*/ 2147483647 h 138"/>
              <a:gd name="T44" fmla="*/ 2147483647 w 150"/>
              <a:gd name="T45" fmla="*/ 2147483647 h 138"/>
              <a:gd name="T46" fmla="*/ 2147483647 w 150"/>
              <a:gd name="T47" fmla="*/ 0 h 138"/>
              <a:gd name="T48" fmla="*/ 2147483647 w 150"/>
              <a:gd name="T49" fmla="*/ 2147483647 h 138"/>
              <a:gd name="T50" fmla="*/ 2147483647 w 150"/>
              <a:gd name="T51" fmla="*/ 2147483647 h 138"/>
              <a:gd name="T52" fmla="*/ 2147483647 w 150"/>
              <a:gd name="T53" fmla="*/ 2147483647 h 138"/>
              <a:gd name="T54" fmla="*/ 2147483647 w 150"/>
              <a:gd name="T55" fmla="*/ 2147483647 h 138"/>
              <a:gd name="T56" fmla="*/ 2147483647 w 150"/>
              <a:gd name="T57" fmla="*/ 2147483647 h 138"/>
              <a:gd name="T58" fmla="*/ 2147483647 w 150"/>
              <a:gd name="T59" fmla="*/ 2147483647 h 138"/>
              <a:gd name="T60" fmla="*/ 2147483647 w 150"/>
              <a:gd name="T61" fmla="*/ 2147483647 h 138"/>
              <a:gd name="T62" fmla="*/ 2147483647 w 150"/>
              <a:gd name="T63" fmla="*/ 2147483647 h 138"/>
              <a:gd name="T64" fmla="*/ 2147483647 w 150"/>
              <a:gd name="T65" fmla="*/ 2147483647 h 138"/>
              <a:gd name="T66" fmla="*/ 2147483647 w 150"/>
              <a:gd name="T67" fmla="*/ 2147483647 h 138"/>
              <a:gd name="T68" fmla="*/ 2147483647 w 150"/>
              <a:gd name="T69" fmla="*/ 2147483647 h 138"/>
              <a:gd name="T70" fmla="*/ 2147483647 w 150"/>
              <a:gd name="T71" fmla="*/ 2147483647 h 138"/>
              <a:gd name="T72" fmla="*/ 2147483647 w 150"/>
              <a:gd name="T73" fmla="*/ 2147483647 h 138"/>
              <a:gd name="T74" fmla="*/ 2147483647 w 150"/>
              <a:gd name="T75" fmla="*/ 2147483647 h 138"/>
              <a:gd name="T76" fmla="*/ 2147483647 w 150"/>
              <a:gd name="T77" fmla="*/ 2147483647 h 138"/>
              <a:gd name="T78" fmla="*/ 2147483647 w 150"/>
              <a:gd name="T79" fmla="*/ 2147483647 h 138"/>
              <a:gd name="T80" fmla="*/ 2147483647 w 150"/>
              <a:gd name="T81" fmla="*/ 2147483647 h 138"/>
              <a:gd name="T82" fmla="*/ 2147483647 w 150"/>
              <a:gd name="T83" fmla="*/ 2147483647 h 138"/>
              <a:gd name="T84" fmla="*/ 2147483647 w 150"/>
              <a:gd name="T85" fmla="*/ 2147483647 h 1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38">
                <a:moveTo>
                  <a:pt x="36" y="58"/>
                </a:moveTo>
                <a:lnTo>
                  <a:pt x="136" y="58"/>
                </a:lnTo>
                <a:lnTo>
                  <a:pt x="142" y="60"/>
                </a:lnTo>
                <a:lnTo>
                  <a:pt x="146" y="62"/>
                </a:lnTo>
                <a:lnTo>
                  <a:pt x="148" y="66"/>
                </a:lnTo>
                <a:lnTo>
                  <a:pt x="150" y="72"/>
                </a:lnTo>
                <a:lnTo>
                  <a:pt x="150" y="124"/>
                </a:lnTo>
                <a:lnTo>
                  <a:pt x="148" y="130"/>
                </a:lnTo>
                <a:lnTo>
                  <a:pt x="146" y="134"/>
                </a:lnTo>
                <a:lnTo>
                  <a:pt x="142" y="136"/>
                </a:lnTo>
                <a:lnTo>
                  <a:pt x="136" y="138"/>
                </a:lnTo>
                <a:lnTo>
                  <a:pt x="36" y="138"/>
                </a:lnTo>
                <a:lnTo>
                  <a:pt x="30" y="136"/>
                </a:lnTo>
                <a:lnTo>
                  <a:pt x="26" y="134"/>
                </a:lnTo>
                <a:lnTo>
                  <a:pt x="22" y="130"/>
                </a:lnTo>
                <a:lnTo>
                  <a:pt x="22" y="124"/>
                </a:lnTo>
                <a:lnTo>
                  <a:pt x="22" y="72"/>
                </a:lnTo>
                <a:lnTo>
                  <a:pt x="22" y="66"/>
                </a:lnTo>
                <a:lnTo>
                  <a:pt x="26" y="62"/>
                </a:lnTo>
                <a:lnTo>
                  <a:pt x="30" y="60"/>
                </a:lnTo>
                <a:lnTo>
                  <a:pt x="36" y="58"/>
                </a:lnTo>
                <a:close/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2" y="8"/>
                </a:lnTo>
                <a:lnTo>
                  <a:pt x="10" y="16"/>
                </a:lnTo>
                <a:lnTo>
                  <a:pt x="0" y="64"/>
                </a:lnTo>
                <a:lnTo>
                  <a:pt x="0" y="72"/>
                </a:lnTo>
                <a:lnTo>
                  <a:pt x="4" y="78"/>
                </a:lnTo>
                <a:lnTo>
                  <a:pt x="10" y="84"/>
                </a:lnTo>
                <a:lnTo>
                  <a:pt x="10" y="72"/>
                </a:lnTo>
                <a:lnTo>
                  <a:pt x="10" y="68"/>
                </a:lnTo>
                <a:lnTo>
                  <a:pt x="10" y="66"/>
                </a:lnTo>
                <a:lnTo>
                  <a:pt x="18" y="16"/>
                </a:lnTo>
                <a:lnTo>
                  <a:pt x="20" y="14"/>
                </a:lnTo>
                <a:lnTo>
                  <a:pt x="22" y="12"/>
                </a:lnTo>
                <a:lnTo>
                  <a:pt x="26" y="10"/>
                </a:lnTo>
                <a:lnTo>
                  <a:pt x="28" y="10"/>
                </a:lnTo>
                <a:lnTo>
                  <a:pt x="118" y="26"/>
                </a:lnTo>
                <a:lnTo>
                  <a:pt x="122" y="28"/>
                </a:lnTo>
                <a:lnTo>
                  <a:pt x="124" y="30"/>
                </a:lnTo>
                <a:lnTo>
                  <a:pt x="124" y="32"/>
                </a:lnTo>
                <a:lnTo>
                  <a:pt x="124" y="36"/>
                </a:lnTo>
                <a:lnTo>
                  <a:pt x="124" y="42"/>
                </a:lnTo>
                <a:lnTo>
                  <a:pt x="32" y="24"/>
                </a:lnTo>
                <a:lnTo>
                  <a:pt x="28" y="48"/>
                </a:lnTo>
                <a:lnTo>
                  <a:pt x="36" y="46"/>
                </a:lnTo>
                <a:lnTo>
                  <a:pt x="132" y="46"/>
                </a:lnTo>
                <a:lnTo>
                  <a:pt x="134" y="38"/>
                </a:lnTo>
                <a:lnTo>
                  <a:pt x="134" y="30"/>
                </a:lnTo>
                <a:lnTo>
                  <a:pt x="132" y="24"/>
                </a:lnTo>
                <a:lnTo>
                  <a:pt x="126" y="20"/>
                </a:lnTo>
                <a:lnTo>
                  <a:pt x="120" y="16"/>
                </a:lnTo>
                <a:lnTo>
                  <a:pt x="30" y="0"/>
                </a:lnTo>
                <a:close/>
                <a:moveTo>
                  <a:pt x="108" y="68"/>
                </a:moveTo>
                <a:lnTo>
                  <a:pt x="108" y="68"/>
                </a:lnTo>
                <a:lnTo>
                  <a:pt x="102" y="70"/>
                </a:lnTo>
                <a:lnTo>
                  <a:pt x="98" y="72"/>
                </a:lnTo>
                <a:lnTo>
                  <a:pt x="96" y="76"/>
                </a:lnTo>
                <a:lnTo>
                  <a:pt x="94" y="82"/>
                </a:lnTo>
                <a:lnTo>
                  <a:pt x="96" y="86"/>
                </a:lnTo>
                <a:lnTo>
                  <a:pt x="98" y="90"/>
                </a:lnTo>
                <a:lnTo>
                  <a:pt x="102" y="94"/>
                </a:lnTo>
                <a:lnTo>
                  <a:pt x="108" y="94"/>
                </a:lnTo>
                <a:lnTo>
                  <a:pt x="112" y="94"/>
                </a:lnTo>
                <a:lnTo>
                  <a:pt x="116" y="92"/>
                </a:lnTo>
                <a:lnTo>
                  <a:pt x="120" y="94"/>
                </a:lnTo>
                <a:lnTo>
                  <a:pt x="126" y="94"/>
                </a:lnTo>
                <a:lnTo>
                  <a:pt x="130" y="94"/>
                </a:lnTo>
                <a:lnTo>
                  <a:pt x="134" y="90"/>
                </a:lnTo>
                <a:lnTo>
                  <a:pt x="138" y="86"/>
                </a:lnTo>
                <a:lnTo>
                  <a:pt x="138" y="82"/>
                </a:lnTo>
                <a:lnTo>
                  <a:pt x="138" y="76"/>
                </a:lnTo>
                <a:lnTo>
                  <a:pt x="134" y="72"/>
                </a:lnTo>
                <a:lnTo>
                  <a:pt x="130" y="70"/>
                </a:lnTo>
                <a:lnTo>
                  <a:pt x="126" y="68"/>
                </a:lnTo>
                <a:lnTo>
                  <a:pt x="120" y="70"/>
                </a:lnTo>
                <a:lnTo>
                  <a:pt x="116" y="72"/>
                </a:lnTo>
                <a:lnTo>
                  <a:pt x="112" y="70"/>
                </a:lnTo>
                <a:lnTo>
                  <a:pt x="108" y="68"/>
                </a:lnTo>
                <a:close/>
                <a:moveTo>
                  <a:pt x="118" y="112"/>
                </a:moveTo>
                <a:lnTo>
                  <a:pt x="118" y="122"/>
                </a:lnTo>
                <a:lnTo>
                  <a:pt x="140" y="122"/>
                </a:lnTo>
                <a:lnTo>
                  <a:pt x="140" y="112"/>
                </a:lnTo>
                <a:lnTo>
                  <a:pt x="118" y="112"/>
                </a:lnTo>
                <a:close/>
                <a:moveTo>
                  <a:pt x="90" y="112"/>
                </a:moveTo>
                <a:lnTo>
                  <a:pt x="90" y="122"/>
                </a:lnTo>
                <a:lnTo>
                  <a:pt x="112" y="122"/>
                </a:lnTo>
                <a:lnTo>
                  <a:pt x="112" y="112"/>
                </a:lnTo>
                <a:lnTo>
                  <a:pt x="90" y="112"/>
                </a:lnTo>
                <a:close/>
                <a:moveTo>
                  <a:pt x="62" y="112"/>
                </a:moveTo>
                <a:lnTo>
                  <a:pt x="62" y="122"/>
                </a:lnTo>
                <a:lnTo>
                  <a:pt x="84" y="122"/>
                </a:lnTo>
                <a:lnTo>
                  <a:pt x="84" y="112"/>
                </a:lnTo>
                <a:lnTo>
                  <a:pt x="62" y="112"/>
                </a:lnTo>
                <a:close/>
                <a:moveTo>
                  <a:pt x="34" y="112"/>
                </a:moveTo>
                <a:lnTo>
                  <a:pt x="34" y="122"/>
                </a:lnTo>
                <a:lnTo>
                  <a:pt x="56" y="122"/>
                </a:lnTo>
                <a:lnTo>
                  <a:pt x="56" y="112"/>
                </a:lnTo>
                <a:lnTo>
                  <a:pt x="3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3" name="Freeform 147"/>
          <p:cNvSpPr>
            <a:spLocks noEditPoints="1"/>
          </p:cNvSpPr>
          <p:nvPr/>
        </p:nvSpPr>
        <p:spPr bwMode="auto">
          <a:xfrm>
            <a:off x="9317038" y="2759075"/>
            <a:ext cx="430212" cy="450850"/>
          </a:xfrm>
          <a:custGeom>
            <a:avLst/>
            <a:gdLst>
              <a:gd name="T0" fmla="*/ 2147483647 w 158"/>
              <a:gd name="T1" fmla="*/ 2147483647 h 150"/>
              <a:gd name="T2" fmla="*/ 2147483647 w 158"/>
              <a:gd name="T3" fmla="*/ 2147483647 h 150"/>
              <a:gd name="T4" fmla="*/ 2147483647 w 158"/>
              <a:gd name="T5" fmla="*/ 2147483647 h 150"/>
              <a:gd name="T6" fmla="*/ 2147483647 w 158"/>
              <a:gd name="T7" fmla="*/ 2147483647 h 150"/>
              <a:gd name="T8" fmla="*/ 2147483647 w 158"/>
              <a:gd name="T9" fmla="*/ 2147483647 h 150"/>
              <a:gd name="T10" fmla="*/ 2147483647 w 158"/>
              <a:gd name="T11" fmla="*/ 2147483647 h 150"/>
              <a:gd name="T12" fmla="*/ 2147483647 w 158"/>
              <a:gd name="T13" fmla="*/ 2147483647 h 150"/>
              <a:gd name="T14" fmla="*/ 2147483647 w 158"/>
              <a:gd name="T15" fmla="*/ 2147483647 h 150"/>
              <a:gd name="T16" fmla="*/ 2147483647 w 158"/>
              <a:gd name="T17" fmla="*/ 2147483647 h 150"/>
              <a:gd name="T18" fmla="*/ 2147483647 w 158"/>
              <a:gd name="T19" fmla="*/ 2147483647 h 150"/>
              <a:gd name="T20" fmla="*/ 2147483647 w 158"/>
              <a:gd name="T21" fmla="*/ 2147483647 h 150"/>
              <a:gd name="T22" fmla="*/ 2147483647 w 158"/>
              <a:gd name="T23" fmla="*/ 2147483647 h 150"/>
              <a:gd name="T24" fmla="*/ 2147483647 w 158"/>
              <a:gd name="T25" fmla="*/ 2147483647 h 150"/>
              <a:gd name="T26" fmla="*/ 2147483647 w 158"/>
              <a:gd name="T27" fmla="*/ 2147483647 h 150"/>
              <a:gd name="T28" fmla="*/ 2147483647 w 158"/>
              <a:gd name="T29" fmla="*/ 2147483647 h 150"/>
              <a:gd name="T30" fmla="*/ 2147483647 w 158"/>
              <a:gd name="T31" fmla="*/ 2147483647 h 150"/>
              <a:gd name="T32" fmla="*/ 2147483647 w 158"/>
              <a:gd name="T33" fmla="*/ 2147483647 h 150"/>
              <a:gd name="T34" fmla="*/ 2147483647 w 158"/>
              <a:gd name="T35" fmla="*/ 2147483647 h 150"/>
              <a:gd name="T36" fmla="*/ 2147483647 w 158"/>
              <a:gd name="T37" fmla="*/ 2147483647 h 150"/>
              <a:gd name="T38" fmla="*/ 2147483647 w 158"/>
              <a:gd name="T39" fmla="*/ 2147483647 h 150"/>
              <a:gd name="T40" fmla="*/ 0 w 158"/>
              <a:gd name="T41" fmla="*/ 2147483647 h 150"/>
              <a:gd name="T42" fmla="*/ 2147483647 w 158"/>
              <a:gd name="T43" fmla="*/ 2147483647 h 150"/>
              <a:gd name="T44" fmla="*/ 2147483647 w 158"/>
              <a:gd name="T45" fmla="*/ 2147483647 h 150"/>
              <a:gd name="T46" fmla="*/ 2147483647 w 158"/>
              <a:gd name="T47" fmla="*/ 0 h 150"/>
              <a:gd name="T48" fmla="*/ 2147483647 w 158"/>
              <a:gd name="T49" fmla="*/ 2147483647 h 150"/>
              <a:gd name="T50" fmla="*/ 2147483647 w 158"/>
              <a:gd name="T51" fmla="*/ 2147483647 h 150"/>
              <a:gd name="T52" fmla="*/ 2147483647 w 158"/>
              <a:gd name="T53" fmla="*/ 2147483647 h 150"/>
              <a:gd name="T54" fmla="*/ 2147483647 w 158"/>
              <a:gd name="T55" fmla="*/ 2147483647 h 150"/>
              <a:gd name="T56" fmla="*/ 2147483647 w 158"/>
              <a:gd name="T57" fmla="*/ 2147483647 h 150"/>
              <a:gd name="T58" fmla="*/ 2147483647 w 158"/>
              <a:gd name="T59" fmla="*/ 2147483647 h 150"/>
              <a:gd name="T60" fmla="*/ 2147483647 w 158"/>
              <a:gd name="T61" fmla="*/ 2147483647 h 150"/>
              <a:gd name="T62" fmla="*/ 2147483647 w 158"/>
              <a:gd name="T63" fmla="*/ 2147483647 h 150"/>
              <a:gd name="T64" fmla="*/ 2147483647 w 158"/>
              <a:gd name="T65" fmla="*/ 2147483647 h 150"/>
              <a:gd name="T66" fmla="*/ 2147483647 w 158"/>
              <a:gd name="T67" fmla="*/ 2147483647 h 150"/>
              <a:gd name="T68" fmla="*/ 2147483647 w 158"/>
              <a:gd name="T69" fmla="*/ 2147483647 h 150"/>
              <a:gd name="T70" fmla="*/ 2147483647 w 158"/>
              <a:gd name="T71" fmla="*/ 2147483647 h 150"/>
              <a:gd name="T72" fmla="*/ 2147483647 w 158"/>
              <a:gd name="T73" fmla="*/ 2147483647 h 150"/>
              <a:gd name="T74" fmla="*/ 2147483647 w 158"/>
              <a:gd name="T75" fmla="*/ 2147483647 h 150"/>
              <a:gd name="T76" fmla="*/ 2147483647 w 158"/>
              <a:gd name="T77" fmla="*/ 2147483647 h 150"/>
              <a:gd name="T78" fmla="*/ 2147483647 w 158"/>
              <a:gd name="T79" fmla="*/ 2147483647 h 150"/>
              <a:gd name="T80" fmla="*/ 2147483647 w 158"/>
              <a:gd name="T81" fmla="*/ 2147483647 h 150"/>
              <a:gd name="T82" fmla="*/ 2147483647 w 158"/>
              <a:gd name="T83" fmla="*/ 2147483647 h 150"/>
              <a:gd name="T84" fmla="*/ 2147483647 w 158"/>
              <a:gd name="T85" fmla="*/ 2147483647 h 150"/>
              <a:gd name="T86" fmla="*/ 2147483647 w 158"/>
              <a:gd name="T87" fmla="*/ 2147483647 h 150"/>
              <a:gd name="T88" fmla="*/ 2147483647 w 158"/>
              <a:gd name="T89" fmla="*/ 2147483647 h 150"/>
              <a:gd name="T90" fmla="*/ 2147483647 w 158"/>
              <a:gd name="T91" fmla="*/ 2147483647 h 150"/>
              <a:gd name="T92" fmla="*/ 2147483647 w 158"/>
              <a:gd name="T93" fmla="*/ 2147483647 h 150"/>
              <a:gd name="T94" fmla="*/ 2147483647 w 158"/>
              <a:gd name="T95" fmla="*/ 2147483647 h 150"/>
              <a:gd name="T96" fmla="*/ 2147483647 w 158"/>
              <a:gd name="T97" fmla="*/ 2147483647 h 150"/>
              <a:gd name="T98" fmla="*/ 2147483647 w 158"/>
              <a:gd name="T99" fmla="*/ 2147483647 h 150"/>
              <a:gd name="T100" fmla="*/ 2147483647 w 158"/>
              <a:gd name="T101" fmla="*/ 2147483647 h 150"/>
              <a:gd name="T102" fmla="*/ 2147483647 w 158"/>
              <a:gd name="T103" fmla="*/ 2147483647 h 150"/>
              <a:gd name="T104" fmla="*/ 2147483647 w 158"/>
              <a:gd name="T105" fmla="*/ 2147483647 h 1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8" h="150">
                <a:moveTo>
                  <a:pt x="76" y="0"/>
                </a:moveTo>
                <a:lnTo>
                  <a:pt x="76" y="0"/>
                </a:lnTo>
                <a:lnTo>
                  <a:pt x="90" y="2"/>
                </a:lnTo>
                <a:lnTo>
                  <a:pt x="104" y="6"/>
                </a:lnTo>
                <a:lnTo>
                  <a:pt x="116" y="12"/>
                </a:lnTo>
                <a:lnTo>
                  <a:pt x="128" y="22"/>
                </a:lnTo>
                <a:lnTo>
                  <a:pt x="136" y="32"/>
                </a:lnTo>
                <a:lnTo>
                  <a:pt x="144" y="46"/>
                </a:lnTo>
                <a:lnTo>
                  <a:pt x="124" y="46"/>
                </a:lnTo>
                <a:lnTo>
                  <a:pt x="114" y="34"/>
                </a:lnTo>
                <a:lnTo>
                  <a:pt x="106" y="28"/>
                </a:lnTo>
                <a:lnTo>
                  <a:pt x="96" y="22"/>
                </a:lnTo>
                <a:lnTo>
                  <a:pt x="86" y="20"/>
                </a:lnTo>
                <a:lnTo>
                  <a:pt x="76" y="18"/>
                </a:lnTo>
                <a:lnTo>
                  <a:pt x="64" y="20"/>
                </a:lnTo>
                <a:lnTo>
                  <a:pt x="54" y="22"/>
                </a:lnTo>
                <a:lnTo>
                  <a:pt x="44" y="28"/>
                </a:lnTo>
                <a:lnTo>
                  <a:pt x="36" y="34"/>
                </a:lnTo>
                <a:lnTo>
                  <a:pt x="28" y="44"/>
                </a:lnTo>
                <a:lnTo>
                  <a:pt x="24" y="52"/>
                </a:lnTo>
                <a:lnTo>
                  <a:pt x="20" y="64"/>
                </a:lnTo>
                <a:lnTo>
                  <a:pt x="18" y="74"/>
                </a:lnTo>
                <a:lnTo>
                  <a:pt x="20" y="86"/>
                </a:lnTo>
                <a:lnTo>
                  <a:pt x="24" y="96"/>
                </a:lnTo>
                <a:lnTo>
                  <a:pt x="28" y="106"/>
                </a:lnTo>
                <a:lnTo>
                  <a:pt x="36" y="114"/>
                </a:lnTo>
                <a:lnTo>
                  <a:pt x="44" y="122"/>
                </a:lnTo>
                <a:lnTo>
                  <a:pt x="54" y="126"/>
                </a:lnTo>
                <a:lnTo>
                  <a:pt x="64" y="130"/>
                </a:lnTo>
                <a:lnTo>
                  <a:pt x="76" y="132"/>
                </a:lnTo>
                <a:lnTo>
                  <a:pt x="86" y="130"/>
                </a:lnTo>
                <a:lnTo>
                  <a:pt x="96" y="126"/>
                </a:lnTo>
                <a:lnTo>
                  <a:pt x="106" y="122"/>
                </a:lnTo>
                <a:lnTo>
                  <a:pt x="114" y="114"/>
                </a:lnTo>
                <a:lnTo>
                  <a:pt x="116" y="112"/>
                </a:lnTo>
                <a:lnTo>
                  <a:pt x="140" y="112"/>
                </a:lnTo>
                <a:lnTo>
                  <a:pt x="128" y="128"/>
                </a:lnTo>
                <a:lnTo>
                  <a:pt x="116" y="136"/>
                </a:lnTo>
                <a:lnTo>
                  <a:pt x="104" y="144"/>
                </a:lnTo>
                <a:lnTo>
                  <a:pt x="90" y="148"/>
                </a:lnTo>
                <a:lnTo>
                  <a:pt x="76" y="150"/>
                </a:lnTo>
                <a:lnTo>
                  <a:pt x="60" y="148"/>
                </a:lnTo>
                <a:lnTo>
                  <a:pt x="46" y="144"/>
                </a:lnTo>
                <a:lnTo>
                  <a:pt x="34" y="136"/>
                </a:lnTo>
                <a:lnTo>
                  <a:pt x="22" y="128"/>
                </a:lnTo>
                <a:lnTo>
                  <a:pt x="14" y="116"/>
                </a:lnTo>
                <a:lnTo>
                  <a:pt x="6" y="104"/>
                </a:lnTo>
                <a:lnTo>
                  <a:pt x="2" y="90"/>
                </a:lnTo>
                <a:lnTo>
                  <a:pt x="0" y="74"/>
                </a:lnTo>
                <a:lnTo>
                  <a:pt x="2" y="60"/>
                </a:lnTo>
                <a:lnTo>
                  <a:pt x="6" y="46"/>
                </a:lnTo>
                <a:lnTo>
                  <a:pt x="14" y="32"/>
                </a:lnTo>
                <a:lnTo>
                  <a:pt x="22" y="22"/>
                </a:lnTo>
                <a:lnTo>
                  <a:pt x="34" y="12"/>
                </a:lnTo>
                <a:lnTo>
                  <a:pt x="46" y="6"/>
                </a:lnTo>
                <a:lnTo>
                  <a:pt x="60" y="2"/>
                </a:lnTo>
                <a:lnTo>
                  <a:pt x="76" y="0"/>
                </a:lnTo>
                <a:close/>
                <a:moveTo>
                  <a:pt x="58" y="52"/>
                </a:moveTo>
                <a:lnTo>
                  <a:pt x="52" y="58"/>
                </a:lnTo>
                <a:lnTo>
                  <a:pt x="68" y="74"/>
                </a:lnTo>
                <a:lnTo>
                  <a:pt x="68" y="76"/>
                </a:lnTo>
                <a:lnTo>
                  <a:pt x="70" y="80"/>
                </a:lnTo>
                <a:lnTo>
                  <a:pt x="64" y="84"/>
                </a:lnTo>
                <a:lnTo>
                  <a:pt x="68" y="86"/>
                </a:lnTo>
                <a:lnTo>
                  <a:pt x="72" y="82"/>
                </a:lnTo>
                <a:lnTo>
                  <a:pt x="76" y="82"/>
                </a:lnTo>
                <a:lnTo>
                  <a:pt x="78" y="82"/>
                </a:lnTo>
                <a:lnTo>
                  <a:pt x="80" y="84"/>
                </a:lnTo>
                <a:lnTo>
                  <a:pt x="86" y="78"/>
                </a:lnTo>
                <a:lnTo>
                  <a:pt x="84" y="76"/>
                </a:lnTo>
                <a:lnTo>
                  <a:pt x="84" y="74"/>
                </a:lnTo>
                <a:lnTo>
                  <a:pt x="82" y="70"/>
                </a:lnTo>
                <a:lnTo>
                  <a:pt x="98" y="50"/>
                </a:lnTo>
                <a:lnTo>
                  <a:pt x="96" y="48"/>
                </a:lnTo>
                <a:lnTo>
                  <a:pt x="78" y="68"/>
                </a:lnTo>
                <a:lnTo>
                  <a:pt x="76" y="68"/>
                </a:lnTo>
                <a:lnTo>
                  <a:pt x="74" y="68"/>
                </a:lnTo>
                <a:lnTo>
                  <a:pt x="58" y="52"/>
                </a:lnTo>
                <a:close/>
                <a:moveTo>
                  <a:pt x="158" y="54"/>
                </a:moveTo>
                <a:lnTo>
                  <a:pt x="142" y="54"/>
                </a:lnTo>
                <a:lnTo>
                  <a:pt x="126" y="88"/>
                </a:lnTo>
                <a:lnTo>
                  <a:pt x="126" y="96"/>
                </a:lnTo>
                <a:lnTo>
                  <a:pt x="140" y="96"/>
                </a:lnTo>
                <a:lnTo>
                  <a:pt x="140" y="106"/>
                </a:lnTo>
                <a:lnTo>
                  <a:pt x="154" y="106"/>
                </a:lnTo>
                <a:lnTo>
                  <a:pt x="154" y="96"/>
                </a:lnTo>
                <a:lnTo>
                  <a:pt x="158" y="96"/>
                </a:lnTo>
                <a:lnTo>
                  <a:pt x="158" y="88"/>
                </a:lnTo>
                <a:lnTo>
                  <a:pt x="156" y="88"/>
                </a:lnTo>
                <a:lnTo>
                  <a:pt x="158" y="54"/>
                </a:lnTo>
                <a:close/>
                <a:moveTo>
                  <a:pt x="142" y="88"/>
                </a:moveTo>
                <a:lnTo>
                  <a:pt x="144" y="66"/>
                </a:lnTo>
                <a:lnTo>
                  <a:pt x="136" y="88"/>
                </a:lnTo>
                <a:lnTo>
                  <a:pt x="142" y="88"/>
                </a:lnTo>
                <a:close/>
                <a:moveTo>
                  <a:pt x="124" y="96"/>
                </a:moveTo>
                <a:lnTo>
                  <a:pt x="110" y="96"/>
                </a:lnTo>
                <a:lnTo>
                  <a:pt x="124" y="76"/>
                </a:lnTo>
                <a:lnTo>
                  <a:pt x="128" y="66"/>
                </a:lnTo>
                <a:lnTo>
                  <a:pt x="128" y="60"/>
                </a:lnTo>
                <a:lnTo>
                  <a:pt x="126" y="56"/>
                </a:lnTo>
                <a:lnTo>
                  <a:pt x="120" y="54"/>
                </a:lnTo>
                <a:lnTo>
                  <a:pt x="114" y="52"/>
                </a:lnTo>
                <a:lnTo>
                  <a:pt x="106" y="54"/>
                </a:lnTo>
                <a:lnTo>
                  <a:pt x="102" y="58"/>
                </a:lnTo>
                <a:lnTo>
                  <a:pt x="98" y="62"/>
                </a:lnTo>
                <a:lnTo>
                  <a:pt x="98" y="70"/>
                </a:lnTo>
                <a:lnTo>
                  <a:pt x="98" y="72"/>
                </a:lnTo>
                <a:lnTo>
                  <a:pt x="110" y="72"/>
                </a:lnTo>
                <a:lnTo>
                  <a:pt x="110" y="66"/>
                </a:lnTo>
                <a:lnTo>
                  <a:pt x="110" y="62"/>
                </a:lnTo>
                <a:lnTo>
                  <a:pt x="114" y="60"/>
                </a:lnTo>
                <a:lnTo>
                  <a:pt x="116" y="62"/>
                </a:lnTo>
                <a:lnTo>
                  <a:pt x="116" y="64"/>
                </a:lnTo>
                <a:lnTo>
                  <a:pt x="112" y="72"/>
                </a:lnTo>
                <a:lnTo>
                  <a:pt x="94" y="98"/>
                </a:lnTo>
                <a:lnTo>
                  <a:pt x="94" y="106"/>
                </a:lnTo>
                <a:lnTo>
                  <a:pt x="122" y="106"/>
                </a:lnTo>
                <a:lnTo>
                  <a:pt x="124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4" name="Freeform 148"/>
          <p:cNvSpPr>
            <a:spLocks noEditPoints="1"/>
          </p:cNvSpPr>
          <p:nvPr/>
        </p:nvSpPr>
        <p:spPr bwMode="auto">
          <a:xfrm>
            <a:off x="7005638" y="339725"/>
            <a:ext cx="463550" cy="431800"/>
          </a:xfrm>
          <a:custGeom>
            <a:avLst/>
            <a:gdLst>
              <a:gd name="T0" fmla="*/ 2147483647 w 170"/>
              <a:gd name="T1" fmla="*/ 2147483647 h 144"/>
              <a:gd name="T2" fmla="*/ 2147483647 w 170"/>
              <a:gd name="T3" fmla="*/ 2147483647 h 144"/>
              <a:gd name="T4" fmla="*/ 2147483647 w 170"/>
              <a:gd name="T5" fmla="*/ 2147483647 h 144"/>
              <a:gd name="T6" fmla="*/ 2147483647 w 170"/>
              <a:gd name="T7" fmla="*/ 2147483647 h 144"/>
              <a:gd name="T8" fmla="*/ 2147483647 w 170"/>
              <a:gd name="T9" fmla="*/ 2147483647 h 144"/>
              <a:gd name="T10" fmla="*/ 2147483647 w 170"/>
              <a:gd name="T11" fmla="*/ 2147483647 h 144"/>
              <a:gd name="T12" fmla="*/ 2147483647 w 170"/>
              <a:gd name="T13" fmla="*/ 2147483647 h 144"/>
              <a:gd name="T14" fmla="*/ 2147483647 w 170"/>
              <a:gd name="T15" fmla="*/ 2147483647 h 144"/>
              <a:gd name="T16" fmla="*/ 2147483647 w 170"/>
              <a:gd name="T17" fmla="*/ 2147483647 h 144"/>
              <a:gd name="T18" fmla="*/ 2147483647 w 170"/>
              <a:gd name="T19" fmla="*/ 2147483647 h 144"/>
              <a:gd name="T20" fmla="*/ 2147483647 w 170"/>
              <a:gd name="T21" fmla="*/ 2147483647 h 144"/>
              <a:gd name="T22" fmla="*/ 2147483647 w 170"/>
              <a:gd name="T23" fmla="*/ 2147483647 h 144"/>
              <a:gd name="T24" fmla="*/ 2147483647 w 170"/>
              <a:gd name="T25" fmla="*/ 2147483647 h 144"/>
              <a:gd name="T26" fmla="*/ 2147483647 w 170"/>
              <a:gd name="T27" fmla="*/ 2147483647 h 144"/>
              <a:gd name="T28" fmla="*/ 2147483647 w 170"/>
              <a:gd name="T29" fmla="*/ 2147483647 h 144"/>
              <a:gd name="T30" fmla="*/ 2147483647 w 170"/>
              <a:gd name="T31" fmla="*/ 2147483647 h 144"/>
              <a:gd name="T32" fmla="*/ 2147483647 w 170"/>
              <a:gd name="T33" fmla="*/ 2147483647 h 144"/>
              <a:gd name="T34" fmla="*/ 2147483647 w 170"/>
              <a:gd name="T35" fmla="*/ 2147483647 h 144"/>
              <a:gd name="T36" fmla="*/ 2147483647 w 170"/>
              <a:gd name="T37" fmla="*/ 2147483647 h 144"/>
              <a:gd name="T38" fmla="*/ 2147483647 w 170"/>
              <a:gd name="T39" fmla="*/ 2147483647 h 144"/>
              <a:gd name="T40" fmla="*/ 2147483647 w 170"/>
              <a:gd name="T41" fmla="*/ 2147483647 h 144"/>
              <a:gd name="T42" fmla="*/ 2147483647 w 170"/>
              <a:gd name="T43" fmla="*/ 0 h 144"/>
              <a:gd name="T44" fmla="*/ 2147483647 w 170"/>
              <a:gd name="T45" fmla="*/ 2147483647 h 144"/>
              <a:gd name="T46" fmla="*/ 2147483647 w 170"/>
              <a:gd name="T47" fmla="*/ 2147483647 h 144"/>
              <a:gd name="T48" fmla="*/ 0 w 170"/>
              <a:gd name="T49" fmla="*/ 2147483647 h 144"/>
              <a:gd name="T50" fmla="*/ 2147483647 w 170"/>
              <a:gd name="T51" fmla="*/ 2147483647 h 144"/>
              <a:gd name="T52" fmla="*/ 2147483647 w 170"/>
              <a:gd name="T53" fmla="*/ 2147483647 h 144"/>
              <a:gd name="T54" fmla="*/ 2147483647 w 170"/>
              <a:gd name="T55" fmla="*/ 2147483647 h 144"/>
              <a:gd name="T56" fmla="*/ 2147483647 w 170"/>
              <a:gd name="T57" fmla="*/ 2147483647 h 144"/>
              <a:gd name="T58" fmla="*/ 2147483647 w 170"/>
              <a:gd name="T59" fmla="*/ 2147483647 h 144"/>
              <a:gd name="T60" fmla="*/ 2147483647 w 170"/>
              <a:gd name="T61" fmla="*/ 2147483647 h 144"/>
              <a:gd name="T62" fmla="*/ 2147483647 w 170"/>
              <a:gd name="T63" fmla="*/ 2147483647 h 144"/>
              <a:gd name="T64" fmla="*/ 2147483647 w 170"/>
              <a:gd name="T65" fmla="*/ 2147483647 h 144"/>
              <a:gd name="T66" fmla="*/ 2147483647 w 170"/>
              <a:gd name="T67" fmla="*/ 2147483647 h 144"/>
              <a:gd name="T68" fmla="*/ 2147483647 w 170"/>
              <a:gd name="T69" fmla="*/ 2147483647 h 144"/>
              <a:gd name="T70" fmla="*/ 2147483647 w 170"/>
              <a:gd name="T71" fmla="*/ 2147483647 h 144"/>
              <a:gd name="T72" fmla="*/ 2147483647 w 170"/>
              <a:gd name="T73" fmla="*/ 2147483647 h 144"/>
              <a:gd name="T74" fmla="*/ 2147483647 w 170"/>
              <a:gd name="T75" fmla="*/ 0 h 144"/>
              <a:gd name="T76" fmla="*/ 2147483647 w 170"/>
              <a:gd name="T77" fmla="*/ 2147483647 h 144"/>
              <a:gd name="T78" fmla="*/ 2147483647 w 170"/>
              <a:gd name="T79" fmla="*/ 2147483647 h 144"/>
              <a:gd name="T80" fmla="*/ 2147483647 w 170"/>
              <a:gd name="T81" fmla="*/ 2147483647 h 144"/>
              <a:gd name="T82" fmla="*/ 2147483647 w 170"/>
              <a:gd name="T83" fmla="*/ 2147483647 h 144"/>
              <a:gd name="T84" fmla="*/ 2147483647 w 170"/>
              <a:gd name="T85" fmla="*/ 2147483647 h 144"/>
              <a:gd name="T86" fmla="*/ 2147483647 w 170"/>
              <a:gd name="T87" fmla="*/ 2147483647 h 144"/>
              <a:gd name="T88" fmla="*/ 2147483647 w 170"/>
              <a:gd name="T89" fmla="*/ 2147483647 h 144"/>
              <a:gd name="T90" fmla="*/ 2147483647 w 170"/>
              <a:gd name="T91" fmla="*/ 2147483647 h 144"/>
              <a:gd name="T92" fmla="*/ 2147483647 w 170"/>
              <a:gd name="T93" fmla="*/ 2147483647 h 144"/>
              <a:gd name="T94" fmla="*/ 2147483647 w 170"/>
              <a:gd name="T95" fmla="*/ 2147483647 h 144"/>
              <a:gd name="T96" fmla="*/ 2147483647 w 170"/>
              <a:gd name="T97" fmla="*/ 2147483647 h 144"/>
              <a:gd name="T98" fmla="*/ 2147483647 w 170"/>
              <a:gd name="T99" fmla="*/ 2147483647 h 144"/>
              <a:gd name="T100" fmla="*/ 2147483647 w 170"/>
              <a:gd name="T101" fmla="*/ 2147483647 h 144"/>
              <a:gd name="T102" fmla="*/ 2147483647 w 170"/>
              <a:gd name="T103" fmla="*/ 2147483647 h 144"/>
              <a:gd name="T104" fmla="*/ 2147483647 w 170"/>
              <a:gd name="T105" fmla="*/ 2147483647 h 144"/>
              <a:gd name="T106" fmla="*/ 2147483647 w 170"/>
              <a:gd name="T107" fmla="*/ 2147483647 h 144"/>
              <a:gd name="T108" fmla="*/ 2147483647 w 170"/>
              <a:gd name="T109" fmla="*/ 2147483647 h 144"/>
              <a:gd name="T110" fmla="*/ 2147483647 w 170"/>
              <a:gd name="T111" fmla="*/ 2147483647 h 144"/>
              <a:gd name="T112" fmla="*/ 2147483647 w 170"/>
              <a:gd name="T113" fmla="*/ 2147483647 h 144"/>
              <a:gd name="T114" fmla="*/ 2147483647 w 170"/>
              <a:gd name="T115" fmla="*/ 2147483647 h 14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70" h="144">
                <a:moveTo>
                  <a:pt x="80" y="102"/>
                </a:moveTo>
                <a:lnTo>
                  <a:pt x="146" y="50"/>
                </a:lnTo>
                <a:lnTo>
                  <a:pt x="160" y="68"/>
                </a:lnTo>
                <a:lnTo>
                  <a:pt x="146" y="94"/>
                </a:lnTo>
                <a:lnTo>
                  <a:pt x="168" y="120"/>
                </a:lnTo>
                <a:lnTo>
                  <a:pt x="170" y="126"/>
                </a:lnTo>
                <a:lnTo>
                  <a:pt x="170" y="132"/>
                </a:lnTo>
                <a:lnTo>
                  <a:pt x="168" y="136"/>
                </a:lnTo>
                <a:lnTo>
                  <a:pt x="166" y="140"/>
                </a:lnTo>
                <a:lnTo>
                  <a:pt x="160" y="144"/>
                </a:lnTo>
                <a:lnTo>
                  <a:pt x="154" y="144"/>
                </a:lnTo>
                <a:lnTo>
                  <a:pt x="150" y="142"/>
                </a:lnTo>
                <a:lnTo>
                  <a:pt x="146" y="138"/>
                </a:lnTo>
                <a:lnTo>
                  <a:pt x="124" y="110"/>
                </a:lnTo>
                <a:lnTo>
                  <a:pt x="94" y="118"/>
                </a:lnTo>
                <a:lnTo>
                  <a:pt x="80" y="102"/>
                </a:lnTo>
                <a:close/>
                <a:moveTo>
                  <a:pt x="90" y="12"/>
                </a:moveTo>
                <a:lnTo>
                  <a:pt x="76" y="0"/>
                </a:lnTo>
                <a:lnTo>
                  <a:pt x="48" y="30"/>
                </a:lnTo>
                <a:lnTo>
                  <a:pt x="40" y="18"/>
                </a:lnTo>
                <a:lnTo>
                  <a:pt x="0" y="66"/>
                </a:lnTo>
                <a:lnTo>
                  <a:pt x="20" y="92"/>
                </a:lnTo>
                <a:lnTo>
                  <a:pt x="32" y="80"/>
                </a:lnTo>
                <a:lnTo>
                  <a:pt x="16" y="108"/>
                </a:lnTo>
                <a:lnTo>
                  <a:pt x="36" y="120"/>
                </a:lnTo>
                <a:lnTo>
                  <a:pt x="68" y="86"/>
                </a:lnTo>
                <a:lnTo>
                  <a:pt x="74" y="92"/>
                </a:lnTo>
                <a:lnTo>
                  <a:pt x="78" y="96"/>
                </a:lnTo>
                <a:lnTo>
                  <a:pt x="82" y="94"/>
                </a:lnTo>
                <a:lnTo>
                  <a:pt x="140" y="48"/>
                </a:lnTo>
                <a:lnTo>
                  <a:pt x="144" y="46"/>
                </a:lnTo>
                <a:lnTo>
                  <a:pt x="140" y="40"/>
                </a:lnTo>
                <a:lnTo>
                  <a:pt x="112" y="4"/>
                </a:lnTo>
                <a:lnTo>
                  <a:pt x="108" y="0"/>
                </a:lnTo>
                <a:lnTo>
                  <a:pt x="104" y="2"/>
                </a:lnTo>
                <a:lnTo>
                  <a:pt x="90" y="12"/>
                </a:lnTo>
                <a:close/>
                <a:moveTo>
                  <a:pt x="100" y="18"/>
                </a:moveTo>
                <a:lnTo>
                  <a:pt x="116" y="38"/>
                </a:lnTo>
                <a:lnTo>
                  <a:pt x="110" y="42"/>
                </a:lnTo>
                <a:lnTo>
                  <a:pt x="96" y="22"/>
                </a:lnTo>
                <a:lnTo>
                  <a:pt x="92" y="24"/>
                </a:lnTo>
                <a:lnTo>
                  <a:pt x="108" y="44"/>
                </a:lnTo>
                <a:lnTo>
                  <a:pt x="104" y="48"/>
                </a:lnTo>
                <a:lnTo>
                  <a:pt x="88" y="28"/>
                </a:lnTo>
                <a:lnTo>
                  <a:pt x="68" y="44"/>
                </a:lnTo>
                <a:lnTo>
                  <a:pt x="82" y="64"/>
                </a:lnTo>
                <a:lnTo>
                  <a:pt x="76" y="66"/>
                </a:lnTo>
                <a:lnTo>
                  <a:pt x="62" y="48"/>
                </a:lnTo>
                <a:lnTo>
                  <a:pt x="56" y="52"/>
                </a:lnTo>
                <a:lnTo>
                  <a:pt x="80" y="82"/>
                </a:lnTo>
                <a:lnTo>
                  <a:pt x="128" y="44"/>
                </a:lnTo>
                <a:lnTo>
                  <a:pt x="106" y="14"/>
                </a:lnTo>
                <a:lnTo>
                  <a:pt x="10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5" name="Freeform 149"/>
          <p:cNvSpPr>
            <a:spLocks noEditPoints="1"/>
          </p:cNvSpPr>
          <p:nvPr/>
        </p:nvSpPr>
        <p:spPr bwMode="auto">
          <a:xfrm>
            <a:off x="6994525" y="1198563"/>
            <a:ext cx="503238" cy="419100"/>
          </a:xfrm>
          <a:custGeom>
            <a:avLst/>
            <a:gdLst>
              <a:gd name="T0" fmla="*/ 2147483647 w 184"/>
              <a:gd name="T1" fmla="*/ 2147483647 h 140"/>
              <a:gd name="T2" fmla="*/ 2147483647 w 184"/>
              <a:gd name="T3" fmla="*/ 2147483647 h 140"/>
              <a:gd name="T4" fmla="*/ 2147483647 w 184"/>
              <a:gd name="T5" fmla="*/ 2147483647 h 140"/>
              <a:gd name="T6" fmla="*/ 2147483647 w 184"/>
              <a:gd name="T7" fmla="*/ 2147483647 h 140"/>
              <a:gd name="T8" fmla="*/ 2147483647 w 184"/>
              <a:gd name="T9" fmla="*/ 2147483647 h 140"/>
              <a:gd name="T10" fmla="*/ 2147483647 w 184"/>
              <a:gd name="T11" fmla="*/ 2147483647 h 140"/>
              <a:gd name="T12" fmla="*/ 2147483647 w 184"/>
              <a:gd name="T13" fmla="*/ 2147483647 h 140"/>
              <a:gd name="T14" fmla="*/ 2147483647 w 184"/>
              <a:gd name="T15" fmla="*/ 2147483647 h 140"/>
              <a:gd name="T16" fmla="*/ 2147483647 w 184"/>
              <a:gd name="T17" fmla="*/ 2147483647 h 140"/>
              <a:gd name="T18" fmla="*/ 2147483647 w 184"/>
              <a:gd name="T19" fmla="*/ 2147483647 h 140"/>
              <a:gd name="T20" fmla="*/ 2147483647 w 184"/>
              <a:gd name="T21" fmla="*/ 2147483647 h 140"/>
              <a:gd name="T22" fmla="*/ 2147483647 w 184"/>
              <a:gd name="T23" fmla="*/ 2147483647 h 140"/>
              <a:gd name="T24" fmla="*/ 2147483647 w 184"/>
              <a:gd name="T25" fmla="*/ 2147483647 h 140"/>
              <a:gd name="T26" fmla="*/ 2147483647 w 184"/>
              <a:gd name="T27" fmla="*/ 2147483647 h 140"/>
              <a:gd name="T28" fmla="*/ 2147483647 w 184"/>
              <a:gd name="T29" fmla="*/ 2147483647 h 140"/>
              <a:gd name="T30" fmla="*/ 2147483647 w 184"/>
              <a:gd name="T31" fmla="*/ 2147483647 h 140"/>
              <a:gd name="T32" fmla="*/ 2147483647 w 184"/>
              <a:gd name="T33" fmla="*/ 2147483647 h 140"/>
              <a:gd name="T34" fmla="*/ 2147483647 w 184"/>
              <a:gd name="T35" fmla="*/ 2147483647 h 140"/>
              <a:gd name="T36" fmla="*/ 2147483647 w 184"/>
              <a:gd name="T37" fmla="*/ 2147483647 h 140"/>
              <a:gd name="T38" fmla="*/ 2147483647 w 184"/>
              <a:gd name="T39" fmla="*/ 2147483647 h 140"/>
              <a:gd name="T40" fmla="*/ 2147483647 w 184"/>
              <a:gd name="T41" fmla="*/ 2147483647 h 140"/>
              <a:gd name="T42" fmla="*/ 2147483647 w 184"/>
              <a:gd name="T43" fmla="*/ 2147483647 h 140"/>
              <a:gd name="T44" fmla="*/ 2147483647 w 184"/>
              <a:gd name="T45" fmla="*/ 2147483647 h 140"/>
              <a:gd name="T46" fmla="*/ 2147483647 w 184"/>
              <a:gd name="T47" fmla="*/ 2147483647 h 140"/>
              <a:gd name="T48" fmla="*/ 2147483647 w 184"/>
              <a:gd name="T49" fmla="*/ 2147483647 h 140"/>
              <a:gd name="T50" fmla="*/ 2147483647 w 184"/>
              <a:gd name="T51" fmla="*/ 2147483647 h 140"/>
              <a:gd name="T52" fmla="*/ 2147483647 w 184"/>
              <a:gd name="T53" fmla="*/ 2147483647 h 140"/>
              <a:gd name="T54" fmla="*/ 2147483647 w 184"/>
              <a:gd name="T55" fmla="*/ 2147483647 h 140"/>
              <a:gd name="T56" fmla="*/ 2147483647 w 184"/>
              <a:gd name="T57" fmla="*/ 2147483647 h 140"/>
              <a:gd name="T58" fmla="*/ 2147483647 w 184"/>
              <a:gd name="T59" fmla="*/ 2147483647 h 140"/>
              <a:gd name="T60" fmla="*/ 2147483647 w 184"/>
              <a:gd name="T61" fmla="*/ 2147483647 h 140"/>
              <a:gd name="T62" fmla="*/ 2147483647 w 184"/>
              <a:gd name="T63" fmla="*/ 2147483647 h 140"/>
              <a:gd name="T64" fmla="*/ 0 w 184"/>
              <a:gd name="T65" fmla="*/ 2147483647 h 140"/>
              <a:gd name="T66" fmla="*/ 2147483647 w 184"/>
              <a:gd name="T67" fmla="*/ 2147483647 h 140"/>
              <a:gd name="T68" fmla="*/ 2147483647 w 184"/>
              <a:gd name="T69" fmla="*/ 2147483647 h 140"/>
              <a:gd name="T70" fmla="*/ 2147483647 w 184"/>
              <a:gd name="T71" fmla="*/ 2147483647 h 140"/>
              <a:gd name="T72" fmla="*/ 2147483647 w 184"/>
              <a:gd name="T73" fmla="*/ 0 h 140"/>
              <a:gd name="T74" fmla="*/ 2147483647 w 184"/>
              <a:gd name="T75" fmla="*/ 2147483647 h 140"/>
              <a:gd name="T76" fmla="*/ 2147483647 w 184"/>
              <a:gd name="T77" fmla="*/ 2147483647 h 140"/>
              <a:gd name="T78" fmla="*/ 2147483647 w 184"/>
              <a:gd name="T79" fmla="*/ 2147483647 h 140"/>
              <a:gd name="T80" fmla="*/ 2147483647 w 184"/>
              <a:gd name="T81" fmla="*/ 2147483647 h 140"/>
              <a:gd name="T82" fmla="*/ 2147483647 w 184"/>
              <a:gd name="T83" fmla="*/ 2147483647 h 140"/>
              <a:gd name="T84" fmla="*/ 2147483647 w 184"/>
              <a:gd name="T85" fmla="*/ 2147483647 h 140"/>
              <a:gd name="T86" fmla="*/ 2147483647 w 184"/>
              <a:gd name="T87" fmla="*/ 2147483647 h 140"/>
              <a:gd name="T88" fmla="*/ 2147483647 w 184"/>
              <a:gd name="T89" fmla="*/ 2147483647 h 140"/>
              <a:gd name="T90" fmla="*/ 2147483647 w 184"/>
              <a:gd name="T91" fmla="*/ 2147483647 h 140"/>
              <a:gd name="T92" fmla="*/ 2147483647 w 184"/>
              <a:gd name="T93" fmla="*/ 2147483647 h 140"/>
              <a:gd name="T94" fmla="*/ 2147483647 w 184"/>
              <a:gd name="T95" fmla="*/ 2147483647 h 14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40">
                <a:moveTo>
                  <a:pt x="30" y="38"/>
                </a:moveTo>
                <a:lnTo>
                  <a:pt x="14" y="54"/>
                </a:lnTo>
                <a:lnTo>
                  <a:pt x="72" y="76"/>
                </a:lnTo>
                <a:lnTo>
                  <a:pt x="86" y="58"/>
                </a:lnTo>
                <a:lnTo>
                  <a:pt x="30" y="38"/>
                </a:lnTo>
                <a:close/>
                <a:moveTo>
                  <a:pt x="100" y="12"/>
                </a:moveTo>
                <a:lnTo>
                  <a:pt x="100" y="52"/>
                </a:lnTo>
                <a:lnTo>
                  <a:pt x="152" y="32"/>
                </a:lnTo>
                <a:lnTo>
                  <a:pt x="100" y="12"/>
                </a:lnTo>
                <a:close/>
                <a:moveTo>
                  <a:pt x="96" y="52"/>
                </a:moveTo>
                <a:lnTo>
                  <a:pt x="70" y="42"/>
                </a:lnTo>
                <a:lnTo>
                  <a:pt x="42" y="32"/>
                </a:lnTo>
                <a:lnTo>
                  <a:pt x="96" y="12"/>
                </a:lnTo>
                <a:lnTo>
                  <a:pt x="96" y="52"/>
                </a:lnTo>
                <a:close/>
                <a:moveTo>
                  <a:pt x="170" y="28"/>
                </a:moveTo>
                <a:lnTo>
                  <a:pt x="184" y="42"/>
                </a:lnTo>
                <a:lnTo>
                  <a:pt x="182" y="50"/>
                </a:lnTo>
                <a:lnTo>
                  <a:pt x="176" y="52"/>
                </a:lnTo>
                <a:lnTo>
                  <a:pt x="174" y="44"/>
                </a:lnTo>
                <a:lnTo>
                  <a:pt x="172" y="44"/>
                </a:lnTo>
                <a:lnTo>
                  <a:pt x="172" y="54"/>
                </a:lnTo>
                <a:lnTo>
                  <a:pt x="172" y="106"/>
                </a:lnTo>
                <a:lnTo>
                  <a:pt x="104" y="140"/>
                </a:lnTo>
                <a:lnTo>
                  <a:pt x="98" y="136"/>
                </a:lnTo>
                <a:lnTo>
                  <a:pt x="26" y="106"/>
                </a:lnTo>
                <a:lnTo>
                  <a:pt x="22" y="104"/>
                </a:lnTo>
                <a:lnTo>
                  <a:pt x="22" y="100"/>
                </a:lnTo>
                <a:lnTo>
                  <a:pt x="22" y="68"/>
                </a:lnTo>
                <a:lnTo>
                  <a:pt x="2" y="60"/>
                </a:lnTo>
                <a:lnTo>
                  <a:pt x="0" y="52"/>
                </a:lnTo>
                <a:lnTo>
                  <a:pt x="24" y="28"/>
                </a:lnTo>
                <a:lnTo>
                  <a:pt x="26" y="26"/>
                </a:lnTo>
                <a:lnTo>
                  <a:pt x="96" y="2"/>
                </a:lnTo>
                <a:lnTo>
                  <a:pt x="98" y="0"/>
                </a:lnTo>
                <a:lnTo>
                  <a:pt x="100" y="2"/>
                </a:lnTo>
                <a:lnTo>
                  <a:pt x="170" y="28"/>
                </a:lnTo>
                <a:close/>
                <a:moveTo>
                  <a:pt x="34" y="72"/>
                </a:moveTo>
                <a:lnTo>
                  <a:pt x="72" y="88"/>
                </a:lnTo>
                <a:lnTo>
                  <a:pt x="76" y="88"/>
                </a:lnTo>
                <a:lnTo>
                  <a:pt x="78" y="86"/>
                </a:lnTo>
                <a:lnTo>
                  <a:pt x="94" y="68"/>
                </a:lnTo>
                <a:lnTo>
                  <a:pt x="94" y="124"/>
                </a:lnTo>
                <a:lnTo>
                  <a:pt x="34" y="98"/>
                </a:lnTo>
                <a:lnTo>
                  <a:pt x="3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6" name="Freeform 150"/>
          <p:cNvSpPr>
            <a:spLocks noEditPoints="1"/>
          </p:cNvSpPr>
          <p:nvPr/>
        </p:nvSpPr>
        <p:spPr bwMode="auto">
          <a:xfrm>
            <a:off x="10037763" y="3683000"/>
            <a:ext cx="519112" cy="336550"/>
          </a:xfrm>
          <a:custGeom>
            <a:avLst/>
            <a:gdLst>
              <a:gd name="T0" fmla="*/ 2147483647 w 190"/>
              <a:gd name="T1" fmla="*/ 0 h 112"/>
              <a:gd name="T2" fmla="*/ 2147483647 w 190"/>
              <a:gd name="T3" fmla="*/ 0 h 112"/>
              <a:gd name="T4" fmla="*/ 2147483647 w 190"/>
              <a:gd name="T5" fmla="*/ 2147483647 h 112"/>
              <a:gd name="T6" fmla="*/ 2147483647 w 190"/>
              <a:gd name="T7" fmla="*/ 2147483647 h 112"/>
              <a:gd name="T8" fmla="*/ 2147483647 w 190"/>
              <a:gd name="T9" fmla="*/ 2147483647 h 112"/>
              <a:gd name="T10" fmla="*/ 2147483647 w 190"/>
              <a:gd name="T11" fmla="*/ 2147483647 h 112"/>
              <a:gd name="T12" fmla="*/ 2147483647 w 190"/>
              <a:gd name="T13" fmla="*/ 2147483647 h 112"/>
              <a:gd name="T14" fmla="*/ 0 w 190"/>
              <a:gd name="T15" fmla="*/ 2147483647 h 112"/>
              <a:gd name="T16" fmla="*/ 0 w 190"/>
              <a:gd name="T17" fmla="*/ 2147483647 h 112"/>
              <a:gd name="T18" fmla="*/ 2147483647 w 190"/>
              <a:gd name="T19" fmla="*/ 2147483647 h 112"/>
              <a:gd name="T20" fmla="*/ 2147483647 w 190"/>
              <a:gd name="T21" fmla="*/ 2147483647 h 112"/>
              <a:gd name="T22" fmla="*/ 2147483647 w 190"/>
              <a:gd name="T23" fmla="*/ 2147483647 h 112"/>
              <a:gd name="T24" fmla="*/ 0 w 190"/>
              <a:gd name="T25" fmla="*/ 2147483647 h 112"/>
              <a:gd name="T26" fmla="*/ 2147483647 w 190"/>
              <a:gd name="T27" fmla="*/ 0 h 112"/>
              <a:gd name="T28" fmla="*/ 2147483647 w 190"/>
              <a:gd name="T29" fmla="*/ 0 h 112"/>
              <a:gd name="T30" fmla="*/ 2147483647 w 190"/>
              <a:gd name="T31" fmla="*/ 2147483647 h 112"/>
              <a:gd name="T32" fmla="*/ 2147483647 w 190"/>
              <a:gd name="T33" fmla="*/ 2147483647 h 112"/>
              <a:gd name="T34" fmla="*/ 2147483647 w 190"/>
              <a:gd name="T35" fmla="*/ 2147483647 h 112"/>
              <a:gd name="T36" fmla="*/ 2147483647 w 190"/>
              <a:gd name="T37" fmla="*/ 2147483647 h 112"/>
              <a:gd name="T38" fmla="*/ 2147483647 w 190"/>
              <a:gd name="T39" fmla="*/ 2147483647 h 112"/>
              <a:gd name="T40" fmla="*/ 2147483647 w 190"/>
              <a:gd name="T41" fmla="*/ 2147483647 h 112"/>
              <a:gd name="T42" fmla="*/ 2147483647 w 190"/>
              <a:gd name="T43" fmla="*/ 2147483647 h 112"/>
              <a:gd name="T44" fmla="*/ 2147483647 w 190"/>
              <a:gd name="T45" fmla="*/ 2147483647 h 112"/>
              <a:gd name="T46" fmla="*/ 2147483647 w 190"/>
              <a:gd name="T47" fmla="*/ 2147483647 h 112"/>
              <a:gd name="T48" fmla="*/ 2147483647 w 190"/>
              <a:gd name="T49" fmla="*/ 2147483647 h 112"/>
              <a:gd name="T50" fmla="*/ 2147483647 w 190"/>
              <a:gd name="T51" fmla="*/ 2147483647 h 112"/>
              <a:gd name="T52" fmla="*/ 2147483647 w 190"/>
              <a:gd name="T53" fmla="*/ 2147483647 h 112"/>
              <a:gd name="T54" fmla="*/ 2147483647 w 190"/>
              <a:gd name="T55" fmla="*/ 2147483647 h 112"/>
              <a:gd name="T56" fmla="*/ 2147483647 w 190"/>
              <a:gd name="T57" fmla="*/ 2147483647 h 112"/>
              <a:gd name="T58" fmla="*/ 2147483647 w 190"/>
              <a:gd name="T59" fmla="*/ 2147483647 h 112"/>
              <a:gd name="T60" fmla="*/ 2147483647 w 190"/>
              <a:gd name="T61" fmla="*/ 2147483647 h 112"/>
              <a:gd name="T62" fmla="*/ 2147483647 w 190"/>
              <a:gd name="T63" fmla="*/ 2147483647 h 112"/>
              <a:gd name="T64" fmla="*/ 2147483647 w 190"/>
              <a:gd name="T65" fmla="*/ 2147483647 h 112"/>
              <a:gd name="T66" fmla="*/ 2147483647 w 190"/>
              <a:gd name="T67" fmla="*/ 2147483647 h 112"/>
              <a:gd name="T68" fmla="*/ 2147483647 w 190"/>
              <a:gd name="T69" fmla="*/ 2147483647 h 112"/>
              <a:gd name="T70" fmla="*/ 2147483647 w 190"/>
              <a:gd name="T71" fmla="*/ 2147483647 h 112"/>
              <a:gd name="T72" fmla="*/ 2147483647 w 190"/>
              <a:gd name="T73" fmla="*/ 2147483647 h 112"/>
              <a:gd name="T74" fmla="*/ 2147483647 w 190"/>
              <a:gd name="T75" fmla="*/ 2147483647 h 112"/>
              <a:gd name="T76" fmla="*/ 2147483647 w 190"/>
              <a:gd name="T77" fmla="*/ 2147483647 h 112"/>
              <a:gd name="T78" fmla="*/ 2147483647 w 190"/>
              <a:gd name="T79" fmla="*/ 2147483647 h 1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0" h="112">
                <a:moveTo>
                  <a:pt x="46" y="0"/>
                </a:moveTo>
                <a:lnTo>
                  <a:pt x="146" y="0"/>
                </a:lnTo>
                <a:lnTo>
                  <a:pt x="190" y="62"/>
                </a:lnTo>
                <a:lnTo>
                  <a:pt x="178" y="62"/>
                </a:lnTo>
                <a:lnTo>
                  <a:pt x="178" y="102"/>
                </a:lnTo>
                <a:lnTo>
                  <a:pt x="190" y="102"/>
                </a:lnTo>
                <a:lnTo>
                  <a:pt x="190" y="112"/>
                </a:lnTo>
                <a:lnTo>
                  <a:pt x="0" y="112"/>
                </a:lnTo>
                <a:lnTo>
                  <a:pt x="0" y="102"/>
                </a:lnTo>
                <a:lnTo>
                  <a:pt x="14" y="102"/>
                </a:lnTo>
                <a:lnTo>
                  <a:pt x="14" y="68"/>
                </a:lnTo>
                <a:lnTo>
                  <a:pt x="6" y="68"/>
                </a:lnTo>
                <a:lnTo>
                  <a:pt x="0" y="58"/>
                </a:lnTo>
                <a:lnTo>
                  <a:pt x="46" y="0"/>
                </a:lnTo>
                <a:close/>
                <a:moveTo>
                  <a:pt x="164" y="102"/>
                </a:moveTo>
                <a:lnTo>
                  <a:pt x="164" y="62"/>
                </a:lnTo>
                <a:lnTo>
                  <a:pt x="110" y="62"/>
                </a:lnTo>
                <a:lnTo>
                  <a:pt x="110" y="102"/>
                </a:lnTo>
                <a:lnTo>
                  <a:pt x="118" y="102"/>
                </a:lnTo>
                <a:lnTo>
                  <a:pt x="118" y="66"/>
                </a:lnTo>
                <a:lnTo>
                  <a:pt x="140" y="66"/>
                </a:lnTo>
                <a:lnTo>
                  <a:pt x="140" y="102"/>
                </a:lnTo>
                <a:lnTo>
                  <a:pt x="164" y="102"/>
                </a:lnTo>
                <a:close/>
                <a:moveTo>
                  <a:pt x="96" y="102"/>
                </a:moveTo>
                <a:lnTo>
                  <a:pt x="96" y="62"/>
                </a:lnTo>
                <a:lnTo>
                  <a:pt x="92" y="62"/>
                </a:lnTo>
                <a:lnTo>
                  <a:pt x="54" y="12"/>
                </a:lnTo>
                <a:lnTo>
                  <a:pt x="20" y="54"/>
                </a:lnTo>
                <a:lnTo>
                  <a:pt x="22" y="54"/>
                </a:lnTo>
                <a:lnTo>
                  <a:pt x="28" y="54"/>
                </a:lnTo>
                <a:lnTo>
                  <a:pt x="28" y="102"/>
                </a:lnTo>
                <a:lnTo>
                  <a:pt x="96" y="102"/>
                </a:lnTo>
                <a:close/>
                <a:moveTo>
                  <a:pt x="48" y="62"/>
                </a:moveTo>
                <a:lnTo>
                  <a:pt x="48" y="90"/>
                </a:lnTo>
                <a:lnTo>
                  <a:pt x="66" y="90"/>
                </a:lnTo>
                <a:lnTo>
                  <a:pt x="66" y="62"/>
                </a:lnTo>
                <a:lnTo>
                  <a:pt x="4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7" name="Freeform 151"/>
          <p:cNvSpPr>
            <a:spLocks noEditPoints="1"/>
          </p:cNvSpPr>
          <p:nvPr/>
        </p:nvSpPr>
        <p:spPr bwMode="auto">
          <a:xfrm>
            <a:off x="7010400" y="2081213"/>
            <a:ext cx="496888" cy="384175"/>
          </a:xfrm>
          <a:custGeom>
            <a:avLst/>
            <a:gdLst>
              <a:gd name="T0" fmla="*/ 2147483647 w 182"/>
              <a:gd name="T1" fmla="*/ 2147483647 h 128"/>
              <a:gd name="T2" fmla="*/ 2147483647 w 182"/>
              <a:gd name="T3" fmla="*/ 2147483647 h 128"/>
              <a:gd name="T4" fmla="*/ 2147483647 w 182"/>
              <a:gd name="T5" fmla="*/ 2147483647 h 128"/>
              <a:gd name="T6" fmla="*/ 2147483647 w 182"/>
              <a:gd name="T7" fmla="*/ 2147483647 h 128"/>
              <a:gd name="T8" fmla="*/ 2147483647 w 182"/>
              <a:gd name="T9" fmla="*/ 2147483647 h 128"/>
              <a:gd name="T10" fmla="*/ 2147483647 w 182"/>
              <a:gd name="T11" fmla="*/ 2147483647 h 128"/>
              <a:gd name="T12" fmla="*/ 2147483647 w 182"/>
              <a:gd name="T13" fmla="*/ 2147483647 h 128"/>
              <a:gd name="T14" fmla="*/ 2147483647 w 182"/>
              <a:gd name="T15" fmla="*/ 2147483647 h 128"/>
              <a:gd name="T16" fmla="*/ 2147483647 w 182"/>
              <a:gd name="T17" fmla="*/ 2147483647 h 128"/>
              <a:gd name="T18" fmla="*/ 2147483647 w 182"/>
              <a:gd name="T19" fmla="*/ 2147483647 h 128"/>
              <a:gd name="T20" fmla="*/ 2147483647 w 182"/>
              <a:gd name="T21" fmla="*/ 2147483647 h 128"/>
              <a:gd name="T22" fmla="*/ 2147483647 w 182"/>
              <a:gd name="T23" fmla="*/ 2147483647 h 128"/>
              <a:gd name="T24" fmla="*/ 2147483647 w 182"/>
              <a:gd name="T25" fmla="*/ 2147483647 h 128"/>
              <a:gd name="T26" fmla="*/ 2147483647 w 182"/>
              <a:gd name="T27" fmla="*/ 2147483647 h 128"/>
              <a:gd name="T28" fmla="*/ 2147483647 w 182"/>
              <a:gd name="T29" fmla="*/ 2147483647 h 128"/>
              <a:gd name="T30" fmla="*/ 2147483647 w 182"/>
              <a:gd name="T31" fmla="*/ 2147483647 h 128"/>
              <a:gd name="T32" fmla="*/ 2147483647 w 182"/>
              <a:gd name="T33" fmla="*/ 2147483647 h 128"/>
              <a:gd name="T34" fmla="*/ 2147483647 w 182"/>
              <a:gd name="T35" fmla="*/ 2147483647 h 128"/>
              <a:gd name="T36" fmla="*/ 2147483647 w 182"/>
              <a:gd name="T37" fmla="*/ 2147483647 h 128"/>
              <a:gd name="T38" fmla="*/ 0 w 182"/>
              <a:gd name="T39" fmla="*/ 2147483647 h 128"/>
              <a:gd name="T40" fmla="*/ 2147483647 w 182"/>
              <a:gd name="T41" fmla="*/ 2147483647 h 128"/>
              <a:gd name="T42" fmla="*/ 2147483647 w 182"/>
              <a:gd name="T43" fmla="*/ 0 h 128"/>
              <a:gd name="T44" fmla="*/ 2147483647 w 182"/>
              <a:gd name="T45" fmla="*/ 2147483647 h 128"/>
              <a:gd name="T46" fmla="*/ 2147483647 w 182"/>
              <a:gd name="T47" fmla="*/ 0 h 128"/>
              <a:gd name="T48" fmla="*/ 2147483647 w 182"/>
              <a:gd name="T49" fmla="*/ 2147483647 h 128"/>
              <a:gd name="T50" fmla="*/ 2147483647 w 182"/>
              <a:gd name="T51" fmla="*/ 2147483647 h 128"/>
              <a:gd name="T52" fmla="*/ 2147483647 w 182"/>
              <a:gd name="T53" fmla="*/ 2147483647 h 128"/>
              <a:gd name="T54" fmla="*/ 2147483647 w 182"/>
              <a:gd name="T55" fmla="*/ 2147483647 h 128"/>
              <a:gd name="T56" fmla="*/ 2147483647 w 182"/>
              <a:gd name="T57" fmla="*/ 2147483647 h 128"/>
              <a:gd name="T58" fmla="*/ 2147483647 w 182"/>
              <a:gd name="T59" fmla="*/ 2147483647 h 128"/>
              <a:gd name="T60" fmla="*/ 2147483647 w 182"/>
              <a:gd name="T61" fmla="*/ 2147483647 h 128"/>
              <a:gd name="T62" fmla="*/ 2147483647 w 182"/>
              <a:gd name="T63" fmla="*/ 2147483647 h 128"/>
              <a:gd name="T64" fmla="*/ 2147483647 w 182"/>
              <a:gd name="T65" fmla="*/ 2147483647 h 128"/>
              <a:gd name="T66" fmla="*/ 2147483647 w 182"/>
              <a:gd name="T67" fmla="*/ 2147483647 h 128"/>
              <a:gd name="T68" fmla="*/ 2147483647 w 182"/>
              <a:gd name="T69" fmla="*/ 2147483647 h 128"/>
              <a:gd name="T70" fmla="*/ 2147483647 w 182"/>
              <a:gd name="T71" fmla="*/ 2147483647 h 128"/>
              <a:gd name="T72" fmla="*/ 2147483647 w 182"/>
              <a:gd name="T73" fmla="*/ 2147483647 h 128"/>
              <a:gd name="T74" fmla="*/ 2147483647 w 182"/>
              <a:gd name="T75" fmla="*/ 2147483647 h 128"/>
              <a:gd name="T76" fmla="*/ 2147483647 w 182"/>
              <a:gd name="T77" fmla="*/ 2147483647 h 128"/>
              <a:gd name="T78" fmla="*/ 2147483647 w 182"/>
              <a:gd name="T79" fmla="*/ 2147483647 h 128"/>
              <a:gd name="T80" fmla="*/ 2147483647 w 182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2" h="128">
                <a:moveTo>
                  <a:pt x="10" y="54"/>
                </a:moveTo>
                <a:lnTo>
                  <a:pt x="28" y="96"/>
                </a:lnTo>
                <a:lnTo>
                  <a:pt x="36" y="94"/>
                </a:lnTo>
                <a:lnTo>
                  <a:pt x="38" y="100"/>
                </a:lnTo>
                <a:lnTo>
                  <a:pt x="40" y="106"/>
                </a:lnTo>
                <a:lnTo>
                  <a:pt x="46" y="116"/>
                </a:lnTo>
                <a:lnTo>
                  <a:pt x="52" y="122"/>
                </a:lnTo>
                <a:lnTo>
                  <a:pt x="58" y="124"/>
                </a:lnTo>
                <a:lnTo>
                  <a:pt x="64" y="126"/>
                </a:lnTo>
                <a:lnTo>
                  <a:pt x="70" y="128"/>
                </a:lnTo>
                <a:lnTo>
                  <a:pt x="78" y="126"/>
                </a:lnTo>
                <a:lnTo>
                  <a:pt x="84" y="124"/>
                </a:lnTo>
                <a:lnTo>
                  <a:pt x="90" y="122"/>
                </a:lnTo>
                <a:lnTo>
                  <a:pt x="96" y="116"/>
                </a:lnTo>
                <a:lnTo>
                  <a:pt x="100" y="112"/>
                </a:lnTo>
                <a:lnTo>
                  <a:pt x="104" y="106"/>
                </a:lnTo>
                <a:lnTo>
                  <a:pt x="108" y="114"/>
                </a:lnTo>
                <a:lnTo>
                  <a:pt x="110" y="118"/>
                </a:lnTo>
                <a:lnTo>
                  <a:pt x="114" y="118"/>
                </a:lnTo>
                <a:lnTo>
                  <a:pt x="122" y="116"/>
                </a:lnTo>
                <a:lnTo>
                  <a:pt x="128" y="116"/>
                </a:lnTo>
                <a:lnTo>
                  <a:pt x="128" y="112"/>
                </a:lnTo>
                <a:lnTo>
                  <a:pt x="128" y="56"/>
                </a:lnTo>
                <a:lnTo>
                  <a:pt x="150" y="46"/>
                </a:lnTo>
                <a:lnTo>
                  <a:pt x="154" y="52"/>
                </a:lnTo>
                <a:lnTo>
                  <a:pt x="160" y="50"/>
                </a:lnTo>
                <a:lnTo>
                  <a:pt x="158" y="46"/>
                </a:lnTo>
                <a:lnTo>
                  <a:pt x="182" y="34"/>
                </a:lnTo>
                <a:lnTo>
                  <a:pt x="176" y="18"/>
                </a:lnTo>
                <a:lnTo>
                  <a:pt x="152" y="30"/>
                </a:lnTo>
                <a:lnTo>
                  <a:pt x="150" y="26"/>
                </a:lnTo>
                <a:lnTo>
                  <a:pt x="142" y="30"/>
                </a:lnTo>
                <a:lnTo>
                  <a:pt x="146" y="36"/>
                </a:lnTo>
                <a:lnTo>
                  <a:pt x="128" y="44"/>
                </a:lnTo>
                <a:lnTo>
                  <a:pt x="128" y="38"/>
                </a:lnTo>
                <a:lnTo>
                  <a:pt x="0" y="38"/>
                </a:lnTo>
                <a:lnTo>
                  <a:pt x="0" y="54"/>
                </a:lnTo>
                <a:lnTo>
                  <a:pt x="10" y="54"/>
                </a:lnTo>
                <a:close/>
                <a:moveTo>
                  <a:pt x="56" y="0"/>
                </a:moveTo>
                <a:lnTo>
                  <a:pt x="74" y="0"/>
                </a:lnTo>
                <a:lnTo>
                  <a:pt x="110" y="32"/>
                </a:lnTo>
                <a:lnTo>
                  <a:pt x="20" y="32"/>
                </a:lnTo>
                <a:lnTo>
                  <a:pt x="56" y="0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104" y="84"/>
                </a:lnTo>
                <a:lnTo>
                  <a:pt x="118" y="82"/>
                </a:lnTo>
                <a:lnTo>
                  <a:pt x="116" y="106"/>
                </a:lnTo>
                <a:lnTo>
                  <a:pt x="106" y="86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8" y="86"/>
                </a:lnTo>
                <a:lnTo>
                  <a:pt x="90" y="92"/>
                </a:lnTo>
                <a:lnTo>
                  <a:pt x="88" y="100"/>
                </a:lnTo>
                <a:lnTo>
                  <a:pt x="84" y="106"/>
                </a:lnTo>
                <a:lnTo>
                  <a:pt x="78" y="110"/>
                </a:lnTo>
                <a:lnTo>
                  <a:pt x="70" y="110"/>
                </a:lnTo>
                <a:lnTo>
                  <a:pt x="64" y="110"/>
                </a:lnTo>
                <a:lnTo>
                  <a:pt x="58" y="106"/>
                </a:lnTo>
                <a:lnTo>
                  <a:pt x="54" y="100"/>
                </a:lnTo>
                <a:lnTo>
                  <a:pt x="52" y="92"/>
                </a:lnTo>
                <a:lnTo>
                  <a:pt x="54" y="86"/>
                </a:lnTo>
                <a:lnTo>
                  <a:pt x="58" y="80"/>
                </a:lnTo>
                <a:lnTo>
                  <a:pt x="64" y="76"/>
                </a:lnTo>
                <a:lnTo>
                  <a:pt x="70" y="74"/>
                </a:lnTo>
                <a:lnTo>
                  <a:pt x="78" y="76"/>
                </a:lnTo>
                <a:lnTo>
                  <a:pt x="84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8" name="Freeform 155"/>
          <p:cNvSpPr>
            <a:spLocks noEditPoints="1"/>
          </p:cNvSpPr>
          <p:nvPr/>
        </p:nvSpPr>
        <p:spPr bwMode="auto">
          <a:xfrm>
            <a:off x="8632825" y="2867025"/>
            <a:ext cx="377825" cy="457200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2147483647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0 h 152"/>
              <a:gd name="T60" fmla="*/ 0 w 138"/>
              <a:gd name="T61" fmla="*/ 2147483647 h 152"/>
              <a:gd name="T62" fmla="*/ 0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2147483647 w 138"/>
              <a:gd name="T77" fmla="*/ 2147483647 h 152"/>
              <a:gd name="T78" fmla="*/ 2147483647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52">
                <a:moveTo>
                  <a:pt x="20" y="94"/>
                </a:moveTo>
                <a:lnTo>
                  <a:pt x="20" y="94"/>
                </a:lnTo>
                <a:lnTo>
                  <a:pt x="24" y="86"/>
                </a:lnTo>
                <a:lnTo>
                  <a:pt x="34" y="74"/>
                </a:lnTo>
                <a:lnTo>
                  <a:pt x="38" y="68"/>
                </a:lnTo>
                <a:lnTo>
                  <a:pt x="40" y="66"/>
                </a:lnTo>
                <a:lnTo>
                  <a:pt x="42" y="68"/>
                </a:lnTo>
                <a:lnTo>
                  <a:pt x="42" y="78"/>
                </a:lnTo>
                <a:lnTo>
                  <a:pt x="42" y="84"/>
                </a:lnTo>
                <a:lnTo>
                  <a:pt x="38" y="96"/>
                </a:lnTo>
                <a:lnTo>
                  <a:pt x="46" y="92"/>
                </a:lnTo>
                <a:lnTo>
                  <a:pt x="52" y="88"/>
                </a:lnTo>
                <a:lnTo>
                  <a:pt x="58" y="88"/>
                </a:lnTo>
                <a:lnTo>
                  <a:pt x="62" y="90"/>
                </a:lnTo>
                <a:lnTo>
                  <a:pt x="62" y="94"/>
                </a:lnTo>
                <a:lnTo>
                  <a:pt x="58" y="98"/>
                </a:lnTo>
                <a:lnTo>
                  <a:pt x="54" y="104"/>
                </a:lnTo>
                <a:lnTo>
                  <a:pt x="46" y="112"/>
                </a:lnTo>
                <a:lnTo>
                  <a:pt x="52" y="108"/>
                </a:lnTo>
                <a:lnTo>
                  <a:pt x="58" y="106"/>
                </a:lnTo>
                <a:lnTo>
                  <a:pt x="62" y="106"/>
                </a:lnTo>
                <a:lnTo>
                  <a:pt x="64" y="110"/>
                </a:lnTo>
                <a:lnTo>
                  <a:pt x="66" y="110"/>
                </a:lnTo>
                <a:lnTo>
                  <a:pt x="70" y="110"/>
                </a:lnTo>
                <a:lnTo>
                  <a:pt x="78" y="110"/>
                </a:lnTo>
                <a:lnTo>
                  <a:pt x="78" y="118"/>
                </a:lnTo>
                <a:lnTo>
                  <a:pt x="70" y="118"/>
                </a:lnTo>
                <a:lnTo>
                  <a:pt x="64" y="118"/>
                </a:lnTo>
                <a:lnTo>
                  <a:pt x="58" y="114"/>
                </a:lnTo>
                <a:lnTo>
                  <a:pt x="56" y="114"/>
                </a:lnTo>
                <a:lnTo>
                  <a:pt x="50" y="120"/>
                </a:lnTo>
                <a:lnTo>
                  <a:pt x="46" y="120"/>
                </a:lnTo>
                <a:lnTo>
                  <a:pt x="42" y="120"/>
                </a:lnTo>
                <a:lnTo>
                  <a:pt x="38" y="118"/>
                </a:lnTo>
                <a:lnTo>
                  <a:pt x="38" y="112"/>
                </a:lnTo>
                <a:lnTo>
                  <a:pt x="40" y="108"/>
                </a:lnTo>
                <a:lnTo>
                  <a:pt x="44" y="104"/>
                </a:lnTo>
                <a:lnTo>
                  <a:pt x="38" y="106"/>
                </a:lnTo>
                <a:lnTo>
                  <a:pt x="34" y="106"/>
                </a:lnTo>
                <a:lnTo>
                  <a:pt x="32" y="102"/>
                </a:lnTo>
                <a:lnTo>
                  <a:pt x="32" y="98"/>
                </a:lnTo>
                <a:lnTo>
                  <a:pt x="32" y="94"/>
                </a:lnTo>
                <a:lnTo>
                  <a:pt x="34" y="84"/>
                </a:lnTo>
                <a:lnTo>
                  <a:pt x="32" y="88"/>
                </a:lnTo>
                <a:lnTo>
                  <a:pt x="28" y="96"/>
                </a:lnTo>
                <a:lnTo>
                  <a:pt x="20" y="94"/>
                </a:lnTo>
                <a:close/>
                <a:moveTo>
                  <a:pt x="16" y="44"/>
                </a:moveTo>
                <a:lnTo>
                  <a:pt x="34" y="26"/>
                </a:lnTo>
                <a:lnTo>
                  <a:pt x="26" y="16"/>
                </a:lnTo>
                <a:lnTo>
                  <a:pt x="16" y="44"/>
                </a:lnTo>
                <a:close/>
                <a:moveTo>
                  <a:pt x="112" y="152"/>
                </a:moveTo>
                <a:lnTo>
                  <a:pt x="118" y="152"/>
                </a:lnTo>
                <a:lnTo>
                  <a:pt x="118" y="146"/>
                </a:lnTo>
                <a:lnTo>
                  <a:pt x="118" y="96"/>
                </a:lnTo>
                <a:lnTo>
                  <a:pt x="106" y="104"/>
                </a:lnTo>
                <a:lnTo>
                  <a:pt x="106" y="140"/>
                </a:lnTo>
                <a:lnTo>
                  <a:pt x="10" y="140"/>
                </a:lnTo>
                <a:lnTo>
                  <a:pt x="10" y="68"/>
                </a:lnTo>
                <a:lnTo>
                  <a:pt x="44" y="28"/>
                </a:lnTo>
                <a:lnTo>
                  <a:pt x="48" y="26"/>
                </a:lnTo>
                <a:lnTo>
                  <a:pt x="44" y="22"/>
                </a:lnTo>
                <a:lnTo>
                  <a:pt x="36" y="10"/>
                </a:lnTo>
                <a:lnTo>
                  <a:pt x="94" y="10"/>
                </a:lnTo>
                <a:lnTo>
                  <a:pt x="102" y="0"/>
                </a:lnTo>
                <a:lnTo>
                  <a:pt x="24" y="0"/>
                </a:lnTo>
                <a:lnTo>
                  <a:pt x="20" y="0"/>
                </a:lnTo>
                <a:lnTo>
                  <a:pt x="18" y="4"/>
                </a:lnTo>
                <a:lnTo>
                  <a:pt x="0" y="62"/>
                </a:lnTo>
                <a:lnTo>
                  <a:pt x="0" y="64"/>
                </a:lnTo>
                <a:lnTo>
                  <a:pt x="0" y="146"/>
                </a:lnTo>
                <a:lnTo>
                  <a:pt x="0" y="152"/>
                </a:lnTo>
                <a:lnTo>
                  <a:pt x="4" y="152"/>
                </a:lnTo>
                <a:lnTo>
                  <a:pt x="112" y="152"/>
                </a:lnTo>
                <a:close/>
                <a:moveTo>
                  <a:pt x="102" y="20"/>
                </a:moveTo>
                <a:lnTo>
                  <a:pt x="102" y="20"/>
                </a:lnTo>
                <a:lnTo>
                  <a:pt x="124" y="30"/>
                </a:lnTo>
                <a:lnTo>
                  <a:pt x="118" y="58"/>
                </a:lnTo>
                <a:lnTo>
                  <a:pt x="106" y="84"/>
                </a:lnTo>
                <a:lnTo>
                  <a:pt x="82" y="76"/>
                </a:lnTo>
                <a:lnTo>
                  <a:pt x="84" y="62"/>
                </a:lnTo>
                <a:lnTo>
                  <a:pt x="88" y="48"/>
                </a:lnTo>
                <a:lnTo>
                  <a:pt x="94" y="34"/>
                </a:lnTo>
                <a:lnTo>
                  <a:pt x="102" y="20"/>
                </a:lnTo>
                <a:close/>
                <a:moveTo>
                  <a:pt x="80" y="82"/>
                </a:moveTo>
                <a:lnTo>
                  <a:pt x="104" y="90"/>
                </a:lnTo>
                <a:lnTo>
                  <a:pt x="90" y="108"/>
                </a:lnTo>
                <a:lnTo>
                  <a:pt x="88" y="106"/>
                </a:lnTo>
                <a:lnTo>
                  <a:pt x="84" y="112"/>
                </a:lnTo>
                <a:lnTo>
                  <a:pt x="82" y="112"/>
                </a:lnTo>
                <a:lnTo>
                  <a:pt x="82" y="104"/>
                </a:lnTo>
                <a:lnTo>
                  <a:pt x="80" y="104"/>
                </a:lnTo>
                <a:lnTo>
                  <a:pt x="80" y="82"/>
                </a:lnTo>
                <a:close/>
                <a:moveTo>
                  <a:pt x="124" y="16"/>
                </a:moveTo>
                <a:lnTo>
                  <a:pt x="136" y="20"/>
                </a:lnTo>
                <a:lnTo>
                  <a:pt x="138" y="20"/>
                </a:lnTo>
                <a:lnTo>
                  <a:pt x="138" y="24"/>
                </a:lnTo>
                <a:lnTo>
                  <a:pt x="138" y="34"/>
                </a:lnTo>
                <a:lnTo>
                  <a:pt x="136" y="46"/>
                </a:lnTo>
                <a:lnTo>
                  <a:pt x="132" y="56"/>
                </a:lnTo>
                <a:lnTo>
                  <a:pt x="126" y="66"/>
                </a:lnTo>
                <a:lnTo>
                  <a:pt x="120" y="62"/>
                </a:lnTo>
                <a:lnTo>
                  <a:pt x="128" y="44"/>
                </a:lnTo>
                <a:lnTo>
                  <a:pt x="130" y="26"/>
                </a:lnTo>
                <a:lnTo>
                  <a:pt x="126" y="24"/>
                </a:lnTo>
                <a:lnTo>
                  <a:pt x="114" y="20"/>
                </a:lnTo>
                <a:lnTo>
                  <a:pt x="102" y="16"/>
                </a:lnTo>
                <a:lnTo>
                  <a:pt x="114" y="8"/>
                </a:lnTo>
                <a:lnTo>
                  <a:pt x="122" y="12"/>
                </a:lnTo>
                <a:lnTo>
                  <a:pt x="12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9" name="Freeform 156"/>
          <p:cNvSpPr>
            <a:spLocks noEditPoints="1"/>
          </p:cNvSpPr>
          <p:nvPr/>
        </p:nvSpPr>
        <p:spPr bwMode="auto">
          <a:xfrm>
            <a:off x="7753350" y="2909888"/>
            <a:ext cx="508000" cy="388937"/>
          </a:xfrm>
          <a:custGeom>
            <a:avLst/>
            <a:gdLst>
              <a:gd name="T0" fmla="*/ 2147483647 w 186"/>
              <a:gd name="T1" fmla="*/ 2147483647 h 130"/>
              <a:gd name="T2" fmla="*/ 2147483647 w 186"/>
              <a:gd name="T3" fmla="*/ 2147483647 h 130"/>
              <a:gd name="T4" fmla="*/ 2147483647 w 186"/>
              <a:gd name="T5" fmla="*/ 2147483647 h 130"/>
              <a:gd name="T6" fmla="*/ 2147483647 w 186"/>
              <a:gd name="T7" fmla="*/ 2147483647 h 130"/>
              <a:gd name="T8" fmla="*/ 2147483647 w 186"/>
              <a:gd name="T9" fmla="*/ 2147483647 h 130"/>
              <a:gd name="T10" fmla="*/ 2147483647 w 186"/>
              <a:gd name="T11" fmla="*/ 0 h 130"/>
              <a:gd name="T12" fmla="*/ 2147483647 w 186"/>
              <a:gd name="T13" fmla="*/ 2147483647 h 130"/>
              <a:gd name="T14" fmla="*/ 2147483647 w 186"/>
              <a:gd name="T15" fmla="*/ 2147483647 h 130"/>
              <a:gd name="T16" fmla="*/ 2147483647 w 186"/>
              <a:gd name="T17" fmla="*/ 2147483647 h 130"/>
              <a:gd name="T18" fmla="*/ 2147483647 w 186"/>
              <a:gd name="T19" fmla="*/ 2147483647 h 130"/>
              <a:gd name="T20" fmla="*/ 2147483647 w 186"/>
              <a:gd name="T21" fmla="*/ 2147483647 h 130"/>
              <a:gd name="T22" fmla="*/ 2147483647 w 186"/>
              <a:gd name="T23" fmla="*/ 2147483647 h 130"/>
              <a:gd name="T24" fmla="*/ 2147483647 w 186"/>
              <a:gd name="T25" fmla="*/ 2147483647 h 130"/>
              <a:gd name="T26" fmla="*/ 2147483647 w 186"/>
              <a:gd name="T27" fmla="*/ 2147483647 h 130"/>
              <a:gd name="T28" fmla="*/ 2147483647 w 186"/>
              <a:gd name="T29" fmla="*/ 2147483647 h 130"/>
              <a:gd name="T30" fmla="*/ 2147483647 w 186"/>
              <a:gd name="T31" fmla="*/ 2147483647 h 130"/>
              <a:gd name="T32" fmla="*/ 2147483647 w 186"/>
              <a:gd name="T33" fmla="*/ 2147483647 h 130"/>
              <a:gd name="T34" fmla="*/ 2147483647 w 186"/>
              <a:gd name="T35" fmla="*/ 2147483647 h 130"/>
              <a:gd name="T36" fmla="*/ 2147483647 w 186"/>
              <a:gd name="T37" fmla="*/ 2147483647 h 130"/>
              <a:gd name="T38" fmla="*/ 2147483647 w 186"/>
              <a:gd name="T39" fmla="*/ 2147483647 h 130"/>
              <a:gd name="T40" fmla="*/ 0 w 186"/>
              <a:gd name="T41" fmla="*/ 2147483647 h 130"/>
              <a:gd name="T42" fmla="*/ 2147483647 w 186"/>
              <a:gd name="T43" fmla="*/ 2147483647 h 130"/>
              <a:gd name="T44" fmla="*/ 2147483647 w 186"/>
              <a:gd name="T45" fmla="*/ 2147483647 h 130"/>
              <a:gd name="T46" fmla="*/ 2147483647 w 186"/>
              <a:gd name="T47" fmla="*/ 2147483647 h 130"/>
              <a:gd name="T48" fmla="*/ 2147483647 w 186"/>
              <a:gd name="T49" fmla="*/ 2147483647 h 130"/>
              <a:gd name="T50" fmla="*/ 2147483647 w 186"/>
              <a:gd name="T51" fmla="*/ 2147483647 h 130"/>
              <a:gd name="T52" fmla="*/ 2147483647 w 186"/>
              <a:gd name="T53" fmla="*/ 2147483647 h 130"/>
              <a:gd name="T54" fmla="*/ 2147483647 w 186"/>
              <a:gd name="T55" fmla="*/ 2147483647 h 130"/>
              <a:gd name="T56" fmla="*/ 2147483647 w 186"/>
              <a:gd name="T57" fmla="*/ 2147483647 h 130"/>
              <a:gd name="T58" fmla="*/ 2147483647 w 186"/>
              <a:gd name="T59" fmla="*/ 2147483647 h 130"/>
              <a:gd name="T60" fmla="*/ 2147483647 w 186"/>
              <a:gd name="T61" fmla="*/ 2147483647 h 130"/>
              <a:gd name="T62" fmla="*/ 2147483647 w 186"/>
              <a:gd name="T63" fmla="*/ 2147483647 h 130"/>
              <a:gd name="T64" fmla="*/ 2147483647 w 186"/>
              <a:gd name="T65" fmla="*/ 2147483647 h 130"/>
              <a:gd name="T66" fmla="*/ 2147483647 w 186"/>
              <a:gd name="T67" fmla="*/ 2147483647 h 130"/>
              <a:gd name="T68" fmla="*/ 2147483647 w 186"/>
              <a:gd name="T69" fmla="*/ 2147483647 h 130"/>
              <a:gd name="T70" fmla="*/ 2147483647 w 186"/>
              <a:gd name="T71" fmla="*/ 2147483647 h 130"/>
              <a:gd name="T72" fmla="*/ 2147483647 w 186"/>
              <a:gd name="T73" fmla="*/ 2147483647 h 1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6" h="130">
                <a:moveTo>
                  <a:pt x="108" y="16"/>
                </a:moveTo>
                <a:lnTo>
                  <a:pt x="68" y="66"/>
                </a:lnTo>
                <a:lnTo>
                  <a:pt x="56" y="64"/>
                </a:lnTo>
                <a:lnTo>
                  <a:pt x="4" y="56"/>
                </a:lnTo>
                <a:lnTo>
                  <a:pt x="108" y="16"/>
                </a:lnTo>
                <a:close/>
                <a:moveTo>
                  <a:pt x="130" y="22"/>
                </a:moveTo>
                <a:lnTo>
                  <a:pt x="186" y="0"/>
                </a:lnTo>
                <a:lnTo>
                  <a:pt x="186" y="6"/>
                </a:lnTo>
                <a:lnTo>
                  <a:pt x="132" y="28"/>
                </a:lnTo>
                <a:lnTo>
                  <a:pt x="130" y="22"/>
                </a:lnTo>
                <a:close/>
                <a:moveTo>
                  <a:pt x="148" y="68"/>
                </a:moveTo>
                <a:lnTo>
                  <a:pt x="186" y="54"/>
                </a:lnTo>
                <a:lnTo>
                  <a:pt x="186" y="62"/>
                </a:lnTo>
                <a:lnTo>
                  <a:pt x="150" y="74"/>
                </a:lnTo>
                <a:lnTo>
                  <a:pt x="148" y="68"/>
                </a:lnTo>
                <a:close/>
                <a:moveTo>
                  <a:pt x="142" y="52"/>
                </a:moveTo>
                <a:lnTo>
                  <a:pt x="144" y="60"/>
                </a:lnTo>
                <a:lnTo>
                  <a:pt x="186" y="44"/>
                </a:lnTo>
                <a:lnTo>
                  <a:pt x="186" y="36"/>
                </a:lnTo>
                <a:lnTo>
                  <a:pt x="142" y="52"/>
                </a:lnTo>
                <a:close/>
                <a:moveTo>
                  <a:pt x="136" y="36"/>
                </a:moveTo>
                <a:lnTo>
                  <a:pt x="138" y="44"/>
                </a:lnTo>
                <a:lnTo>
                  <a:pt x="186" y="24"/>
                </a:lnTo>
                <a:lnTo>
                  <a:pt x="186" y="18"/>
                </a:lnTo>
                <a:lnTo>
                  <a:pt x="136" y="36"/>
                </a:lnTo>
                <a:close/>
                <a:moveTo>
                  <a:pt x="116" y="20"/>
                </a:moveTo>
                <a:lnTo>
                  <a:pt x="116" y="20"/>
                </a:lnTo>
                <a:lnTo>
                  <a:pt x="74" y="72"/>
                </a:lnTo>
                <a:lnTo>
                  <a:pt x="70" y="74"/>
                </a:lnTo>
                <a:lnTo>
                  <a:pt x="68" y="74"/>
                </a:lnTo>
                <a:lnTo>
                  <a:pt x="0" y="62"/>
                </a:lnTo>
                <a:lnTo>
                  <a:pt x="2" y="68"/>
                </a:lnTo>
                <a:lnTo>
                  <a:pt x="22" y="122"/>
                </a:lnTo>
                <a:lnTo>
                  <a:pt x="24" y="126"/>
                </a:lnTo>
                <a:lnTo>
                  <a:pt x="40" y="94"/>
                </a:lnTo>
                <a:lnTo>
                  <a:pt x="42" y="92"/>
                </a:lnTo>
                <a:lnTo>
                  <a:pt x="44" y="92"/>
                </a:lnTo>
                <a:lnTo>
                  <a:pt x="46" y="94"/>
                </a:lnTo>
                <a:lnTo>
                  <a:pt x="46" y="98"/>
                </a:lnTo>
                <a:lnTo>
                  <a:pt x="32" y="130"/>
                </a:lnTo>
                <a:lnTo>
                  <a:pt x="38" y="130"/>
                </a:lnTo>
                <a:lnTo>
                  <a:pt x="132" y="94"/>
                </a:lnTo>
                <a:lnTo>
                  <a:pt x="134" y="92"/>
                </a:lnTo>
                <a:lnTo>
                  <a:pt x="102" y="76"/>
                </a:lnTo>
                <a:lnTo>
                  <a:pt x="98" y="74"/>
                </a:lnTo>
                <a:lnTo>
                  <a:pt x="100" y="72"/>
                </a:lnTo>
                <a:lnTo>
                  <a:pt x="102" y="70"/>
                </a:lnTo>
                <a:lnTo>
                  <a:pt x="104" y="70"/>
                </a:lnTo>
                <a:lnTo>
                  <a:pt x="140" y="86"/>
                </a:lnTo>
                <a:lnTo>
                  <a:pt x="138" y="78"/>
                </a:lnTo>
                <a:lnTo>
                  <a:pt x="118" y="24"/>
                </a:lnTo>
                <a:lnTo>
                  <a:pt x="11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0" name="Freeform 157"/>
          <p:cNvSpPr>
            <a:spLocks noEditPoints="1"/>
          </p:cNvSpPr>
          <p:nvPr/>
        </p:nvSpPr>
        <p:spPr bwMode="auto">
          <a:xfrm>
            <a:off x="7065963" y="2849563"/>
            <a:ext cx="441325" cy="414337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0 w 162"/>
              <a:gd name="T27" fmla="*/ 2147483647 h 138"/>
              <a:gd name="T28" fmla="*/ 0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0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0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38">
                <a:moveTo>
                  <a:pt x="14" y="18"/>
                </a:moveTo>
                <a:lnTo>
                  <a:pt x="68" y="18"/>
                </a:lnTo>
                <a:lnTo>
                  <a:pt x="30" y="34"/>
                </a:lnTo>
                <a:lnTo>
                  <a:pt x="16" y="34"/>
                </a:lnTo>
                <a:lnTo>
                  <a:pt x="16" y="102"/>
                </a:lnTo>
                <a:lnTo>
                  <a:pt x="112" y="102"/>
                </a:lnTo>
                <a:lnTo>
                  <a:pt x="112" y="82"/>
                </a:lnTo>
                <a:lnTo>
                  <a:pt x="130" y="76"/>
                </a:lnTo>
                <a:lnTo>
                  <a:pt x="130" y="104"/>
                </a:lnTo>
                <a:lnTo>
                  <a:pt x="128" y="110"/>
                </a:lnTo>
                <a:lnTo>
                  <a:pt x="126" y="114"/>
                </a:lnTo>
                <a:lnTo>
                  <a:pt x="120" y="118"/>
                </a:lnTo>
                <a:lnTo>
                  <a:pt x="116" y="120"/>
                </a:lnTo>
                <a:lnTo>
                  <a:pt x="84" y="120"/>
                </a:lnTo>
                <a:lnTo>
                  <a:pt x="84" y="130"/>
                </a:lnTo>
                <a:lnTo>
                  <a:pt x="112" y="130"/>
                </a:lnTo>
                <a:lnTo>
                  <a:pt x="112" y="138"/>
                </a:lnTo>
                <a:lnTo>
                  <a:pt x="20" y="138"/>
                </a:lnTo>
                <a:lnTo>
                  <a:pt x="20" y="130"/>
                </a:lnTo>
                <a:lnTo>
                  <a:pt x="48" y="130"/>
                </a:lnTo>
                <a:lnTo>
                  <a:pt x="48" y="120"/>
                </a:lnTo>
                <a:lnTo>
                  <a:pt x="14" y="120"/>
                </a:lnTo>
                <a:lnTo>
                  <a:pt x="10" y="118"/>
                </a:lnTo>
                <a:lnTo>
                  <a:pt x="4" y="114"/>
                </a:lnTo>
                <a:lnTo>
                  <a:pt x="2" y="110"/>
                </a:lnTo>
                <a:lnTo>
                  <a:pt x="0" y="104"/>
                </a:lnTo>
                <a:lnTo>
                  <a:pt x="0" y="34"/>
                </a:lnTo>
                <a:lnTo>
                  <a:pt x="2" y="28"/>
                </a:lnTo>
                <a:lnTo>
                  <a:pt x="4" y="22"/>
                </a:lnTo>
                <a:lnTo>
                  <a:pt x="10" y="20"/>
                </a:lnTo>
                <a:lnTo>
                  <a:pt x="14" y="18"/>
                </a:lnTo>
                <a:close/>
                <a:moveTo>
                  <a:pt x="138" y="0"/>
                </a:moveTo>
                <a:lnTo>
                  <a:pt x="58" y="28"/>
                </a:lnTo>
                <a:lnTo>
                  <a:pt x="98" y="36"/>
                </a:lnTo>
                <a:lnTo>
                  <a:pt x="108" y="38"/>
                </a:lnTo>
                <a:lnTo>
                  <a:pt x="138" y="0"/>
                </a:lnTo>
                <a:close/>
                <a:moveTo>
                  <a:pt x="144" y="2"/>
                </a:moveTo>
                <a:lnTo>
                  <a:pt x="144" y="2"/>
                </a:lnTo>
                <a:lnTo>
                  <a:pt x="112" y="42"/>
                </a:lnTo>
                <a:lnTo>
                  <a:pt x="110" y="44"/>
                </a:lnTo>
                <a:lnTo>
                  <a:pt x="108" y="44"/>
                </a:lnTo>
                <a:lnTo>
                  <a:pt x="56" y="34"/>
                </a:lnTo>
                <a:lnTo>
                  <a:pt x="56" y="38"/>
                </a:lnTo>
                <a:lnTo>
                  <a:pt x="72" y="80"/>
                </a:lnTo>
                <a:lnTo>
                  <a:pt x="74" y="84"/>
                </a:lnTo>
                <a:lnTo>
                  <a:pt x="86" y="58"/>
                </a:lnTo>
                <a:lnTo>
                  <a:pt x="88" y="58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80" y="86"/>
                </a:lnTo>
                <a:lnTo>
                  <a:pt x="84" y="86"/>
                </a:lnTo>
                <a:lnTo>
                  <a:pt x="156" y="58"/>
                </a:lnTo>
                <a:lnTo>
                  <a:pt x="158" y="58"/>
                </a:lnTo>
                <a:lnTo>
                  <a:pt x="132" y="46"/>
                </a:lnTo>
                <a:lnTo>
                  <a:pt x="132" y="44"/>
                </a:lnTo>
                <a:lnTo>
                  <a:pt x="132" y="42"/>
                </a:lnTo>
                <a:lnTo>
                  <a:pt x="134" y="40"/>
                </a:lnTo>
                <a:lnTo>
                  <a:pt x="136" y="40"/>
                </a:lnTo>
                <a:lnTo>
                  <a:pt x="162" y="52"/>
                </a:lnTo>
                <a:lnTo>
                  <a:pt x="162" y="46"/>
                </a:lnTo>
                <a:lnTo>
                  <a:pt x="146" y="6"/>
                </a:lnTo>
                <a:lnTo>
                  <a:pt x="144" y="2"/>
                </a:lnTo>
                <a:close/>
                <a:moveTo>
                  <a:pt x="112" y="110"/>
                </a:moveTo>
                <a:lnTo>
                  <a:pt x="112" y="110"/>
                </a:lnTo>
                <a:lnTo>
                  <a:pt x="110" y="112"/>
                </a:lnTo>
                <a:lnTo>
                  <a:pt x="108" y="114"/>
                </a:lnTo>
                <a:lnTo>
                  <a:pt x="110" y="116"/>
                </a:lnTo>
                <a:lnTo>
                  <a:pt x="112" y="118"/>
                </a:lnTo>
                <a:lnTo>
                  <a:pt x="114" y="116"/>
                </a:lnTo>
                <a:lnTo>
                  <a:pt x="116" y="114"/>
                </a:lnTo>
                <a:lnTo>
                  <a:pt x="114" y="112"/>
                </a:lnTo>
                <a:lnTo>
                  <a:pt x="11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1" name="Freeform 158"/>
          <p:cNvSpPr>
            <a:spLocks noEditPoints="1"/>
          </p:cNvSpPr>
          <p:nvPr/>
        </p:nvSpPr>
        <p:spPr bwMode="auto">
          <a:xfrm>
            <a:off x="6289675" y="2914650"/>
            <a:ext cx="463550" cy="414338"/>
          </a:xfrm>
          <a:custGeom>
            <a:avLst/>
            <a:gdLst>
              <a:gd name="T0" fmla="*/ 2147483647 w 170"/>
              <a:gd name="T1" fmla="*/ 2147483647 h 138"/>
              <a:gd name="T2" fmla="*/ 2147483647 w 170"/>
              <a:gd name="T3" fmla="*/ 2147483647 h 138"/>
              <a:gd name="T4" fmla="*/ 2147483647 w 170"/>
              <a:gd name="T5" fmla="*/ 2147483647 h 138"/>
              <a:gd name="T6" fmla="*/ 2147483647 w 170"/>
              <a:gd name="T7" fmla="*/ 2147483647 h 138"/>
              <a:gd name="T8" fmla="*/ 2147483647 w 170"/>
              <a:gd name="T9" fmla="*/ 2147483647 h 138"/>
              <a:gd name="T10" fmla="*/ 2147483647 w 170"/>
              <a:gd name="T11" fmla="*/ 2147483647 h 138"/>
              <a:gd name="T12" fmla="*/ 2147483647 w 170"/>
              <a:gd name="T13" fmla="*/ 0 h 138"/>
              <a:gd name="T14" fmla="*/ 2147483647 w 170"/>
              <a:gd name="T15" fmla="*/ 2147483647 h 138"/>
              <a:gd name="T16" fmla="*/ 2147483647 w 170"/>
              <a:gd name="T17" fmla="*/ 2147483647 h 138"/>
              <a:gd name="T18" fmla="*/ 2147483647 w 170"/>
              <a:gd name="T19" fmla="*/ 2147483647 h 138"/>
              <a:gd name="T20" fmla="*/ 2147483647 w 170"/>
              <a:gd name="T21" fmla="*/ 2147483647 h 138"/>
              <a:gd name="T22" fmla="*/ 2147483647 w 170"/>
              <a:gd name="T23" fmla="*/ 2147483647 h 138"/>
              <a:gd name="T24" fmla="*/ 2147483647 w 170"/>
              <a:gd name="T25" fmla="*/ 2147483647 h 138"/>
              <a:gd name="T26" fmla="*/ 2147483647 w 170"/>
              <a:gd name="T27" fmla="*/ 2147483647 h 138"/>
              <a:gd name="T28" fmla="*/ 2147483647 w 170"/>
              <a:gd name="T29" fmla="*/ 2147483647 h 138"/>
              <a:gd name="T30" fmla="*/ 2147483647 w 170"/>
              <a:gd name="T31" fmla="*/ 2147483647 h 138"/>
              <a:gd name="T32" fmla="*/ 2147483647 w 170"/>
              <a:gd name="T33" fmla="*/ 2147483647 h 138"/>
              <a:gd name="T34" fmla="*/ 2147483647 w 170"/>
              <a:gd name="T35" fmla="*/ 2147483647 h 138"/>
              <a:gd name="T36" fmla="*/ 2147483647 w 170"/>
              <a:gd name="T37" fmla="*/ 2147483647 h 138"/>
              <a:gd name="T38" fmla="*/ 2147483647 w 170"/>
              <a:gd name="T39" fmla="*/ 2147483647 h 138"/>
              <a:gd name="T40" fmla="*/ 2147483647 w 170"/>
              <a:gd name="T41" fmla="*/ 2147483647 h 138"/>
              <a:gd name="T42" fmla="*/ 2147483647 w 170"/>
              <a:gd name="T43" fmla="*/ 2147483647 h 138"/>
              <a:gd name="T44" fmla="*/ 2147483647 w 170"/>
              <a:gd name="T45" fmla="*/ 2147483647 h 138"/>
              <a:gd name="T46" fmla="*/ 2147483647 w 170"/>
              <a:gd name="T47" fmla="*/ 2147483647 h 138"/>
              <a:gd name="T48" fmla="*/ 2147483647 w 170"/>
              <a:gd name="T49" fmla="*/ 2147483647 h 138"/>
              <a:gd name="T50" fmla="*/ 2147483647 w 170"/>
              <a:gd name="T51" fmla="*/ 2147483647 h 138"/>
              <a:gd name="T52" fmla="*/ 2147483647 w 170"/>
              <a:gd name="T53" fmla="*/ 2147483647 h 138"/>
              <a:gd name="T54" fmla="*/ 2147483647 w 170"/>
              <a:gd name="T55" fmla="*/ 2147483647 h 138"/>
              <a:gd name="T56" fmla="*/ 2147483647 w 170"/>
              <a:gd name="T57" fmla="*/ 2147483647 h 138"/>
              <a:gd name="T58" fmla="*/ 2147483647 w 170"/>
              <a:gd name="T59" fmla="*/ 2147483647 h 138"/>
              <a:gd name="T60" fmla="*/ 2147483647 w 170"/>
              <a:gd name="T61" fmla="*/ 2147483647 h 138"/>
              <a:gd name="T62" fmla="*/ 2147483647 w 170"/>
              <a:gd name="T63" fmla="*/ 2147483647 h 138"/>
              <a:gd name="T64" fmla="*/ 2147483647 w 170"/>
              <a:gd name="T65" fmla="*/ 2147483647 h 138"/>
              <a:gd name="T66" fmla="*/ 2147483647 w 170"/>
              <a:gd name="T67" fmla="*/ 2147483647 h 138"/>
              <a:gd name="T68" fmla="*/ 2147483647 w 170"/>
              <a:gd name="T69" fmla="*/ 2147483647 h 138"/>
              <a:gd name="T70" fmla="*/ 2147483647 w 170"/>
              <a:gd name="T71" fmla="*/ 2147483647 h 138"/>
              <a:gd name="T72" fmla="*/ 2147483647 w 170"/>
              <a:gd name="T73" fmla="*/ 2147483647 h 138"/>
              <a:gd name="T74" fmla="*/ 2147483647 w 170"/>
              <a:gd name="T75" fmla="*/ 2147483647 h 138"/>
              <a:gd name="T76" fmla="*/ 2147483647 w 170"/>
              <a:gd name="T77" fmla="*/ 2147483647 h 138"/>
              <a:gd name="T78" fmla="*/ 2147483647 w 170"/>
              <a:gd name="T79" fmla="*/ 2147483647 h 138"/>
              <a:gd name="T80" fmla="*/ 2147483647 w 170"/>
              <a:gd name="T81" fmla="*/ 2147483647 h 138"/>
              <a:gd name="T82" fmla="*/ 2147483647 w 170"/>
              <a:gd name="T83" fmla="*/ 2147483647 h 138"/>
              <a:gd name="T84" fmla="*/ 2147483647 w 170"/>
              <a:gd name="T85" fmla="*/ 2147483647 h 138"/>
              <a:gd name="T86" fmla="*/ 2147483647 w 170"/>
              <a:gd name="T87" fmla="*/ 2147483647 h 138"/>
              <a:gd name="T88" fmla="*/ 2147483647 w 170"/>
              <a:gd name="T89" fmla="*/ 2147483647 h 138"/>
              <a:gd name="T90" fmla="*/ 2147483647 w 170"/>
              <a:gd name="T91" fmla="*/ 2147483647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0" h="138">
                <a:moveTo>
                  <a:pt x="6" y="0"/>
                </a:moveTo>
                <a:lnTo>
                  <a:pt x="126" y="0"/>
                </a:lnTo>
                <a:lnTo>
                  <a:pt x="134" y="6"/>
                </a:lnTo>
                <a:lnTo>
                  <a:pt x="134" y="44"/>
                </a:lnTo>
                <a:lnTo>
                  <a:pt x="120" y="40"/>
                </a:lnTo>
                <a:lnTo>
                  <a:pt x="120" y="22"/>
                </a:lnTo>
                <a:lnTo>
                  <a:pt x="70" y="70"/>
                </a:lnTo>
                <a:lnTo>
                  <a:pt x="62" y="70"/>
                </a:lnTo>
                <a:lnTo>
                  <a:pt x="50" y="60"/>
                </a:lnTo>
                <a:lnTo>
                  <a:pt x="40" y="68"/>
                </a:lnTo>
                <a:lnTo>
                  <a:pt x="24" y="84"/>
                </a:lnTo>
                <a:lnTo>
                  <a:pt x="66" y="84"/>
                </a:lnTo>
                <a:lnTo>
                  <a:pt x="74" y="84"/>
                </a:lnTo>
                <a:lnTo>
                  <a:pt x="76" y="98"/>
                </a:lnTo>
                <a:lnTo>
                  <a:pt x="6" y="98"/>
                </a:lnTo>
                <a:lnTo>
                  <a:pt x="0" y="92"/>
                </a:lnTo>
                <a:lnTo>
                  <a:pt x="0" y="6"/>
                </a:lnTo>
                <a:lnTo>
                  <a:pt x="6" y="0"/>
                </a:lnTo>
                <a:close/>
                <a:moveTo>
                  <a:pt x="96" y="60"/>
                </a:moveTo>
                <a:lnTo>
                  <a:pt x="96" y="60"/>
                </a:lnTo>
                <a:lnTo>
                  <a:pt x="90" y="66"/>
                </a:lnTo>
                <a:lnTo>
                  <a:pt x="88" y="72"/>
                </a:lnTo>
                <a:lnTo>
                  <a:pt x="86" y="78"/>
                </a:lnTo>
                <a:lnTo>
                  <a:pt x="84" y="84"/>
                </a:lnTo>
                <a:lnTo>
                  <a:pt x="86" y="90"/>
                </a:lnTo>
                <a:lnTo>
                  <a:pt x="88" y="96"/>
                </a:lnTo>
                <a:lnTo>
                  <a:pt x="90" y="102"/>
                </a:lnTo>
                <a:lnTo>
                  <a:pt x="94" y="108"/>
                </a:lnTo>
                <a:lnTo>
                  <a:pt x="100" y="112"/>
                </a:lnTo>
                <a:lnTo>
                  <a:pt x="106" y="116"/>
                </a:lnTo>
                <a:lnTo>
                  <a:pt x="112" y="118"/>
                </a:lnTo>
                <a:lnTo>
                  <a:pt x="118" y="118"/>
                </a:lnTo>
                <a:lnTo>
                  <a:pt x="128" y="118"/>
                </a:lnTo>
                <a:lnTo>
                  <a:pt x="138" y="112"/>
                </a:lnTo>
                <a:lnTo>
                  <a:pt x="140" y="114"/>
                </a:lnTo>
                <a:lnTo>
                  <a:pt x="136" y="118"/>
                </a:lnTo>
                <a:lnTo>
                  <a:pt x="156" y="138"/>
                </a:lnTo>
                <a:lnTo>
                  <a:pt x="170" y="126"/>
                </a:lnTo>
                <a:lnTo>
                  <a:pt x="150" y="104"/>
                </a:lnTo>
                <a:lnTo>
                  <a:pt x="146" y="108"/>
                </a:lnTo>
                <a:lnTo>
                  <a:pt x="144" y="106"/>
                </a:lnTo>
                <a:lnTo>
                  <a:pt x="150" y="96"/>
                </a:lnTo>
                <a:lnTo>
                  <a:pt x="152" y="86"/>
                </a:lnTo>
                <a:lnTo>
                  <a:pt x="152" y="80"/>
                </a:lnTo>
                <a:lnTo>
                  <a:pt x="150" y="72"/>
                </a:lnTo>
                <a:lnTo>
                  <a:pt x="148" y="66"/>
                </a:lnTo>
                <a:lnTo>
                  <a:pt x="144" y="62"/>
                </a:lnTo>
                <a:lnTo>
                  <a:pt x="138" y="56"/>
                </a:lnTo>
                <a:lnTo>
                  <a:pt x="132" y="54"/>
                </a:lnTo>
                <a:lnTo>
                  <a:pt x="126" y="52"/>
                </a:lnTo>
                <a:lnTo>
                  <a:pt x="120" y="50"/>
                </a:lnTo>
                <a:lnTo>
                  <a:pt x="112" y="52"/>
                </a:lnTo>
                <a:lnTo>
                  <a:pt x="106" y="54"/>
                </a:lnTo>
                <a:lnTo>
                  <a:pt x="100" y="56"/>
                </a:lnTo>
                <a:lnTo>
                  <a:pt x="96" y="60"/>
                </a:lnTo>
                <a:close/>
                <a:moveTo>
                  <a:pt x="106" y="76"/>
                </a:moveTo>
                <a:lnTo>
                  <a:pt x="106" y="80"/>
                </a:lnTo>
                <a:lnTo>
                  <a:pt x="132" y="80"/>
                </a:lnTo>
                <a:lnTo>
                  <a:pt x="132" y="76"/>
                </a:lnTo>
                <a:lnTo>
                  <a:pt x="106" y="76"/>
                </a:lnTo>
                <a:close/>
                <a:moveTo>
                  <a:pt x="104" y="84"/>
                </a:moveTo>
                <a:lnTo>
                  <a:pt x="104" y="88"/>
                </a:lnTo>
                <a:lnTo>
                  <a:pt x="134" y="88"/>
                </a:lnTo>
                <a:lnTo>
                  <a:pt x="134" y="84"/>
                </a:lnTo>
                <a:lnTo>
                  <a:pt x="104" y="84"/>
                </a:lnTo>
                <a:close/>
                <a:moveTo>
                  <a:pt x="106" y="92"/>
                </a:moveTo>
                <a:lnTo>
                  <a:pt x="106" y="94"/>
                </a:lnTo>
                <a:lnTo>
                  <a:pt x="116" y="94"/>
                </a:lnTo>
                <a:lnTo>
                  <a:pt x="116" y="92"/>
                </a:lnTo>
                <a:lnTo>
                  <a:pt x="106" y="92"/>
                </a:lnTo>
                <a:close/>
                <a:moveTo>
                  <a:pt x="114" y="70"/>
                </a:moveTo>
                <a:lnTo>
                  <a:pt x="114" y="74"/>
                </a:lnTo>
                <a:lnTo>
                  <a:pt x="124" y="74"/>
                </a:lnTo>
                <a:lnTo>
                  <a:pt x="124" y="70"/>
                </a:lnTo>
                <a:lnTo>
                  <a:pt x="114" y="70"/>
                </a:lnTo>
                <a:close/>
                <a:moveTo>
                  <a:pt x="120" y="64"/>
                </a:moveTo>
                <a:lnTo>
                  <a:pt x="120" y="64"/>
                </a:lnTo>
                <a:lnTo>
                  <a:pt x="112" y="64"/>
                </a:lnTo>
                <a:lnTo>
                  <a:pt x="104" y="70"/>
                </a:lnTo>
                <a:lnTo>
                  <a:pt x="100" y="76"/>
                </a:lnTo>
                <a:lnTo>
                  <a:pt x="98" y="84"/>
                </a:lnTo>
                <a:lnTo>
                  <a:pt x="98" y="92"/>
                </a:lnTo>
                <a:lnTo>
                  <a:pt x="104" y="100"/>
                </a:lnTo>
                <a:lnTo>
                  <a:pt x="110" y="104"/>
                </a:lnTo>
                <a:lnTo>
                  <a:pt x="118" y="106"/>
                </a:lnTo>
                <a:lnTo>
                  <a:pt x="126" y="104"/>
                </a:lnTo>
                <a:lnTo>
                  <a:pt x="134" y="100"/>
                </a:lnTo>
                <a:lnTo>
                  <a:pt x="138" y="94"/>
                </a:lnTo>
                <a:lnTo>
                  <a:pt x="140" y="86"/>
                </a:lnTo>
                <a:lnTo>
                  <a:pt x="138" y="78"/>
                </a:lnTo>
                <a:lnTo>
                  <a:pt x="134" y="70"/>
                </a:lnTo>
                <a:lnTo>
                  <a:pt x="128" y="66"/>
                </a:lnTo>
                <a:lnTo>
                  <a:pt x="120" y="64"/>
                </a:lnTo>
                <a:close/>
                <a:moveTo>
                  <a:pt x="40" y="50"/>
                </a:moveTo>
                <a:lnTo>
                  <a:pt x="32" y="40"/>
                </a:lnTo>
                <a:lnTo>
                  <a:pt x="12" y="22"/>
                </a:lnTo>
                <a:lnTo>
                  <a:pt x="12" y="76"/>
                </a:lnTo>
                <a:lnTo>
                  <a:pt x="32" y="58"/>
                </a:lnTo>
                <a:lnTo>
                  <a:pt x="40" y="50"/>
                </a:lnTo>
                <a:close/>
                <a:moveTo>
                  <a:pt x="40" y="32"/>
                </a:moveTo>
                <a:lnTo>
                  <a:pt x="66" y="56"/>
                </a:lnTo>
                <a:lnTo>
                  <a:pt x="92" y="32"/>
                </a:lnTo>
                <a:lnTo>
                  <a:pt x="110" y="12"/>
                </a:lnTo>
                <a:lnTo>
                  <a:pt x="22" y="12"/>
                </a:lnTo>
                <a:lnTo>
                  <a:pt x="4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2" name="Freeform 162"/>
          <p:cNvSpPr>
            <a:spLocks noEditPoints="1"/>
          </p:cNvSpPr>
          <p:nvPr/>
        </p:nvSpPr>
        <p:spPr bwMode="auto">
          <a:xfrm>
            <a:off x="10879138" y="6188075"/>
            <a:ext cx="404812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3" name="Freeform 163"/>
          <p:cNvSpPr>
            <a:spLocks noEditPoints="1"/>
          </p:cNvSpPr>
          <p:nvPr/>
        </p:nvSpPr>
        <p:spPr bwMode="auto">
          <a:xfrm>
            <a:off x="11676063" y="6138863"/>
            <a:ext cx="322262" cy="463550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4" name="Freeform 164"/>
          <p:cNvSpPr>
            <a:spLocks noEditPoints="1"/>
          </p:cNvSpPr>
          <p:nvPr/>
        </p:nvSpPr>
        <p:spPr bwMode="auto">
          <a:xfrm>
            <a:off x="9317038" y="1978025"/>
            <a:ext cx="430212" cy="409575"/>
          </a:xfrm>
          <a:custGeom>
            <a:avLst/>
            <a:gdLst>
              <a:gd name="T0" fmla="*/ 2147483647 w 158"/>
              <a:gd name="T1" fmla="*/ 0 h 136"/>
              <a:gd name="T2" fmla="*/ 2147483647 w 158"/>
              <a:gd name="T3" fmla="*/ 2147483647 h 136"/>
              <a:gd name="T4" fmla="*/ 2147483647 w 158"/>
              <a:gd name="T5" fmla="*/ 2147483647 h 136"/>
              <a:gd name="T6" fmla="*/ 2147483647 w 158"/>
              <a:gd name="T7" fmla="*/ 2147483647 h 136"/>
              <a:gd name="T8" fmla="*/ 2147483647 w 158"/>
              <a:gd name="T9" fmla="*/ 2147483647 h 136"/>
              <a:gd name="T10" fmla="*/ 2147483647 w 158"/>
              <a:gd name="T11" fmla="*/ 0 h 136"/>
              <a:gd name="T12" fmla="*/ 2147483647 w 158"/>
              <a:gd name="T13" fmla="*/ 2147483647 h 136"/>
              <a:gd name="T14" fmla="*/ 2147483647 w 158"/>
              <a:gd name="T15" fmla="*/ 2147483647 h 136"/>
              <a:gd name="T16" fmla="*/ 2147483647 w 158"/>
              <a:gd name="T17" fmla="*/ 2147483647 h 136"/>
              <a:gd name="T18" fmla="*/ 2147483647 w 158"/>
              <a:gd name="T19" fmla="*/ 2147483647 h 136"/>
              <a:gd name="T20" fmla="*/ 2147483647 w 158"/>
              <a:gd name="T21" fmla="*/ 2147483647 h 136"/>
              <a:gd name="T22" fmla="*/ 2147483647 w 158"/>
              <a:gd name="T23" fmla="*/ 2147483647 h 136"/>
              <a:gd name="T24" fmla="*/ 2147483647 w 158"/>
              <a:gd name="T25" fmla="*/ 2147483647 h 136"/>
              <a:gd name="T26" fmla="*/ 2147483647 w 158"/>
              <a:gd name="T27" fmla="*/ 2147483647 h 136"/>
              <a:gd name="T28" fmla="*/ 2147483647 w 158"/>
              <a:gd name="T29" fmla="*/ 2147483647 h 136"/>
              <a:gd name="T30" fmla="*/ 2147483647 w 158"/>
              <a:gd name="T31" fmla="*/ 2147483647 h 136"/>
              <a:gd name="T32" fmla="*/ 2147483647 w 158"/>
              <a:gd name="T33" fmla="*/ 2147483647 h 136"/>
              <a:gd name="T34" fmla="*/ 2147483647 w 158"/>
              <a:gd name="T35" fmla="*/ 2147483647 h 136"/>
              <a:gd name="T36" fmla="*/ 2147483647 w 158"/>
              <a:gd name="T37" fmla="*/ 2147483647 h 136"/>
              <a:gd name="T38" fmla="*/ 2147483647 w 158"/>
              <a:gd name="T39" fmla="*/ 2147483647 h 136"/>
              <a:gd name="T40" fmla="*/ 2147483647 w 158"/>
              <a:gd name="T41" fmla="*/ 2147483647 h 136"/>
              <a:gd name="T42" fmla="*/ 2147483647 w 158"/>
              <a:gd name="T43" fmla="*/ 2147483647 h 136"/>
              <a:gd name="T44" fmla="*/ 2147483647 w 158"/>
              <a:gd name="T45" fmla="*/ 2147483647 h 136"/>
              <a:gd name="T46" fmla="*/ 2147483647 w 158"/>
              <a:gd name="T47" fmla="*/ 2147483647 h 136"/>
              <a:gd name="T48" fmla="*/ 2147483647 w 158"/>
              <a:gd name="T49" fmla="*/ 2147483647 h 136"/>
              <a:gd name="T50" fmla="*/ 2147483647 w 158"/>
              <a:gd name="T51" fmla="*/ 2147483647 h 136"/>
              <a:gd name="T52" fmla="*/ 2147483647 w 158"/>
              <a:gd name="T53" fmla="*/ 2147483647 h 136"/>
              <a:gd name="T54" fmla="*/ 2147483647 w 158"/>
              <a:gd name="T55" fmla="*/ 2147483647 h 136"/>
              <a:gd name="T56" fmla="*/ 2147483647 w 158"/>
              <a:gd name="T57" fmla="*/ 2147483647 h 136"/>
              <a:gd name="T58" fmla="*/ 2147483647 w 158"/>
              <a:gd name="T59" fmla="*/ 2147483647 h 136"/>
              <a:gd name="T60" fmla="*/ 2147483647 w 158"/>
              <a:gd name="T61" fmla="*/ 2147483647 h 136"/>
              <a:gd name="T62" fmla="*/ 2147483647 w 158"/>
              <a:gd name="T63" fmla="*/ 2147483647 h 136"/>
              <a:gd name="T64" fmla="*/ 2147483647 w 158"/>
              <a:gd name="T65" fmla="*/ 2147483647 h 136"/>
              <a:gd name="T66" fmla="*/ 2147483647 w 158"/>
              <a:gd name="T67" fmla="*/ 2147483647 h 136"/>
              <a:gd name="T68" fmla="*/ 2147483647 w 158"/>
              <a:gd name="T69" fmla="*/ 2147483647 h 136"/>
              <a:gd name="T70" fmla="*/ 2147483647 w 158"/>
              <a:gd name="T71" fmla="*/ 2147483647 h 136"/>
              <a:gd name="T72" fmla="*/ 2147483647 w 158"/>
              <a:gd name="T73" fmla="*/ 2147483647 h 136"/>
              <a:gd name="T74" fmla="*/ 2147483647 w 158"/>
              <a:gd name="T75" fmla="*/ 2147483647 h 136"/>
              <a:gd name="T76" fmla="*/ 2147483647 w 158"/>
              <a:gd name="T77" fmla="*/ 2147483647 h 136"/>
              <a:gd name="T78" fmla="*/ 2147483647 w 158"/>
              <a:gd name="T79" fmla="*/ 2147483647 h 136"/>
              <a:gd name="T80" fmla="*/ 2147483647 w 158"/>
              <a:gd name="T81" fmla="*/ 2147483647 h 136"/>
              <a:gd name="T82" fmla="*/ 2147483647 w 158"/>
              <a:gd name="T83" fmla="*/ 2147483647 h 136"/>
              <a:gd name="T84" fmla="*/ 2147483647 w 158"/>
              <a:gd name="T85" fmla="*/ 2147483647 h 136"/>
              <a:gd name="T86" fmla="*/ 2147483647 w 158"/>
              <a:gd name="T87" fmla="*/ 2147483647 h 1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36">
                <a:moveTo>
                  <a:pt x="22" y="0"/>
                </a:moveTo>
                <a:lnTo>
                  <a:pt x="134" y="0"/>
                </a:lnTo>
                <a:lnTo>
                  <a:pt x="138" y="0"/>
                </a:lnTo>
                <a:lnTo>
                  <a:pt x="140" y="6"/>
                </a:lnTo>
                <a:lnTo>
                  <a:pt x="158" y="94"/>
                </a:lnTo>
                <a:lnTo>
                  <a:pt x="152" y="112"/>
                </a:lnTo>
                <a:lnTo>
                  <a:pt x="94" y="112"/>
                </a:lnTo>
                <a:lnTo>
                  <a:pt x="94" y="126"/>
                </a:lnTo>
                <a:lnTo>
                  <a:pt x="112" y="126"/>
                </a:lnTo>
                <a:lnTo>
                  <a:pt x="112" y="136"/>
                </a:lnTo>
                <a:lnTo>
                  <a:pt x="46" y="136"/>
                </a:lnTo>
                <a:lnTo>
                  <a:pt x="46" y="126"/>
                </a:lnTo>
                <a:lnTo>
                  <a:pt x="66" y="126"/>
                </a:lnTo>
                <a:lnTo>
                  <a:pt x="66" y="112"/>
                </a:lnTo>
                <a:lnTo>
                  <a:pt x="6" y="112"/>
                </a:lnTo>
                <a:lnTo>
                  <a:pt x="0" y="94"/>
                </a:lnTo>
                <a:lnTo>
                  <a:pt x="16" y="6"/>
                </a:lnTo>
                <a:lnTo>
                  <a:pt x="18" y="0"/>
                </a:lnTo>
                <a:lnTo>
                  <a:pt x="22" y="0"/>
                </a:lnTo>
                <a:close/>
                <a:moveTo>
                  <a:pt x="96" y="22"/>
                </a:moveTo>
                <a:lnTo>
                  <a:pt x="96" y="22"/>
                </a:lnTo>
                <a:lnTo>
                  <a:pt x="96" y="32"/>
                </a:lnTo>
                <a:lnTo>
                  <a:pt x="98" y="44"/>
                </a:lnTo>
                <a:lnTo>
                  <a:pt x="110" y="44"/>
                </a:lnTo>
                <a:lnTo>
                  <a:pt x="124" y="44"/>
                </a:lnTo>
                <a:lnTo>
                  <a:pt x="122" y="32"/>
                </a:lnTo>
                <a:lnTo>
                  <a:pt x="120" y="22"/>
                </a:lnTo>
                <a:lnTo>
                  <a:pt x="108" y="22"/>
                </a:lnTo>
                <a:lnTo>
                  <a:pt x="96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8" y="64"/>
                </a:lnTo>
                <a:lnTo>
                  <a:pt x="100" y="78"/>
                </a:lnTo>
                <a:lnTo>
                  <a:pt x="114" y="78"/>
                </a:lnTo>
                <a:lnTo>
                  <a:pt x="130" y="78"/>
                </a:lnTo>
                <a:lnTo>
                  <a:pt x="128" y="64"/>
                </a:lnTo>
                <a:lnTo>
                  <a:pt x="124" y="50"/>
                </a:lnTo>
                <a:lnTo>
                  <a:pt x="112" y="50"/>
                </a:lnTo>
                <a:lnTo>
                  <a:pt x="98" y="50"/>
                </a:lnTo>
                <a:close/>
                <a:moveTo>
                  <a:pt x="66" y="50"/>
                </a:moveTo>
                <a:lnTo>
                  <a:pt x="66" y="50"/>
                </a:lnTo>
                <a:lnTo>
                  <a:pt x="64" y="64"/>
                </a:lnTo>
                <a:lnTo>
                  <a:pt x="64" y="78"/>
                </a:lnTo>
                <a:lnTo>
                  <a:pt x="80" y="78"/>
                </a:lnTo>
                <a:lnTo>
                  <a:pt x="94" y="78"/>
                </a:lnTo>
                <a:lnTo>
                  <a:pt x="94" y="64"/>
                </a:lnTo>
                <a:lnTo>
                  <a:pt x="92" y="50"/>
                </a:lnTo>
                <a:lnTo>
                  <a:pt x="80" y="50"/>
                </a:lnTo>
                <a:lnTo>
                  <a:pt x="66" y="50"/>
                </a:lnTo>
                <a:close/>
                <a:moveTo>
                  <a:pt x="34" y="50"/>
                </a:moveTo>
                <a:lnTo>
                  <a:pt x="34" y="50"/>
                </a:lnTo>
                <a:lnTo>
                  <a:pt x="32" y="64"/>
                </a:lnTo>
                <a:lnTo>
                  <a:pt x="28" y="78"/>
                </a:lnTo>
                <a:lnTo>
                  <a:pt x="44" y="78"/>
                </a:lnTo>
                <a:lnTo>
                  <a:pt x="58" y="78"/>
                </a:lnTo>
                <a:lnTo>
                  <a:pt x="60" y="64"/>
                </a:lnTo>
                <a:lnTo>
                  <a:pt x="60" y="50"/>
                </a:lnTo>
                <a:lnTo>
                  <a:pt x="46" y="50"/>
                </a:lnTo>
                <a:lnTo>
                  <a:pt x="34" y="50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32"/>
                </a:lnTo>
                <a:lnTo>
                  <a:pt x="66" y="44"/>
                </a:lnTo>
                <a:lnTo>
                  <a:pt x="78" y="44"/>
                </a:lnTo>
                <a:lnTo>
                  <a:pt x="92" y="44"/>
                </a:lnTo>
                <a:lnTo>
                  <a:pt x="92" y="32"/>
                </a:lnTo>
                <a:lnTo>
                  <a:pt x="90" y="22"/>
                </a:lnTo>
                <a:lnTo>
                  <a:pt x="78" y="22"/>
                </a:lnTo>
                <a:lnTo>
                  <a:pt x="66" y="22"/>
                </a:lnTo>
                <a:close/>
                <a:moveTo>
                  <a:pt x="38" y="22"/>
                </a:moveTo>
                <a:lnTo>
                  <a:pt x="38" y="22"/>
                </a:lnTo>
                <a:lnTo>
                  <a:pt x="36" y="32"/>
                </a:lnTo>
                <a:lnTo>
                  <a:pt x="34" y="44"/>
                </a:lnTo>
                <a:lnTo>
                  <a:pt x="48" y="44"/>
                </a:lnTo>
                <a:lnTo>
                  <a:pt x="60" y="44"/>
                </a:lnTo>
                <a:lnTo>
                  <a:pt x="62" y="32"/>
                </a:lnTo>
                <a:lnTo>
                  <a:pt x="62" y="22"/>
                </a:lnTo>
                <a:lnTo>
                  <a:pt x="50" y="22"/>
                </a:lnTo>
                <a:lnTo>
                  <a:pt x="38" y="22"/>
                </a:lnTo>
                <a:close/>
                <a:moveTo>
                  <a:pt x="128" y="14"/>
                </a:moveTo>
                <a:lnTo>
                  <a:pt x="28" y="14"/>
                </a:lnTo>
                <a:lnTo>
                  <a:pt x="16" y="88"/>
                </a:lnTo>
                <a:lnTo>
                  <a:pt x="144" y="88"/>
                </a:lnTo>
                <a:lnTo>
                  <a:pt x="1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5" name="Freeform 165"/>
          <p:cNvSpPr>
            <a:spLocks noEditPoints="1"/>
          </p:cNvSpPr>
          <p:nvPr/>
        </p:nvSpPr>
        <p:spPr bwMode="auto">
          <a:xfrm>
            <a:off x="10136188" y="1917700"/>
            <a:ext cx="360362" cy="498475"/>
          </a:xfrm>
          <a:custGeom>
            <a:avLst/>
            <a:gdLst>
              <a:gd name="T0" fmla="*/ 2147483647 w 132"/>
              <a:gd name="T1" fmla="*/ 2147483647 h 166"/>
              <a:gd name="T2" fmla="*/ 2147483647 w 132"/>
              <a:gd name="T3" fmla="*/ 2147483647 h 166"/>
              <a:gd name="T4" fmla="*/ 2147483647 w 132"/>
              <a:gd name="T5" fmla="*/ 2147483647 h 166"/>
              <a:gd name="T6" fmla="*/ 2147483647 w 132"/>
              <a:gd name="T7" fmla="*/ 2147483647 h 166"/>
              <a:gd name="T8" fmla="*/ 2147483647 w 132"/>
              <a:gd name="T9" fmla="*/ 2147483647 h 166"/>
              <a:gd name="T10" fmla="*/ 2147483647 w 132"/>
              <a:gd name="T11" fmla="*/ 2147483647 h 166"/>
              <a:gd name="T12" fmla="*/ 2147483647 w 132"/>
              <a:gd name="T13" fmla="*/ 2147483647 h 166"/>
              <a:gd name="T14" fmla="*/ 2147483647 w 132"/>
              <a:gd name="T15" fmla="*/ 2147483647 h 166"/>
              <a:gd name="T16" fmla="*/ 2147483647 w 132"/>
              <a:gd name="T17" fmla="*/ 2147483647 h 166"/>
              <a:gd name="T18" fmla="*/ 0 w 132"/>
              <a:gd name="T19" fmla="*/ 2147483647 h 166"/>
              <a:gd name="T20" fmla="*/ 2147483647 w 132"/>
              <a:gd name="T21" fmla="*/ 2147483647 h 166"/>
              <a:gd name="T22" fmla="*/ 2147483647 w 132"/>
              <a:gd name="T23" fmla="*/ 2147483647 h 166"/>
              <a:gd name="T24" fmla="*/ 2147483647 w 132"/>
              <a:gd name="T25" fmla="*/ 2147483647 h 166"/>
              <a:gd name="T26" fmla="*/ 2147483647 w 132"/>
              <a:gd name="T27" fmla="*/ 2147483647 h 166"/>
              <a:gd name="T28" fmla="*/ 2147483647 w 132"/>
              <a:gd name="T29" fmla="*/ 2147483647 h 166"/>
              <a:gd name="T30" fmla="*/ 2147483647 w 132"/>
              <a:gd name="T31" fmla="*/ 2147483647 h 166"/>
              <a:gd name="T32" fmla="*/ 2147483647 w 132"/>
              <a:gd name="T33" fmla="*/ 2147483647 h 166"/>
              <a:gd name="T34" fmla="*/ 2147483647 w 132"/>
              <a:gd name="T35" fmla="*/ 2147483647 h 166"/>
              <a:gd name="T36" fmla="*/ 2147483647 w 132"/>
              <a:gd name="T37" fmla="*/ 2147483647 h 166"/>
              <a:gd name="T38" fmla="*/ 2147483647 w 132"/>
              <a:gd name="T39" fmla="*/ 2147483647 h 166"/>
              <a:gd name="T40" fmla="*/ 2147483647 w 132"/>
              <a:gd name="T41" fmla="*/ 2147483647 h 166"/>
              <a:gd name="T42" fmla="*/ 2147483647 w 132"/>
              <a:gd name="T43" fmla="*/ 2147483647 h 166"/>
              <a:gd name="T44" fmla="*/ 2147483647 w 132"/>
              <a:gd name="T45" fmla="*/ 2147483647 h 166"/>
              <a:gd name="T46" fmla="*/ 2147483647 w 132"/>
              <a:gd name="T47" fmla="*/ 2147483647 h 166"/>
              <a:gd name="T48" fmla="*/ 2147483647 w 132"/>
              <a:gd name="T49" fmla="*/ 2147483647 h 166"/>
              <a:gd name="T50" fmla="*/ 2147483647 w 132"/>
              <a:gd name="T51" fmla="*/ 2147483647 h 166"/>
              <a:gd name="T52" fmla="*/ 2147483647 w 132"/>
              <a:gd name="T53" fmla="*/ 2147483647 h 166"/>
              <a:gd name="T54" fmla="*/ 2147483647 w 132"/>
              <a:gd name="T55" fmla="*/ 2147483647 h 166"/>
              <a:gd name="T56" fmla="*/ 2147483647 w 132"/>
              <a:gd name="T57" fmla="*/ 2147483647 h 166"/>
              <a:gd name="T58" fmla="*/ 2147483647 w 132"/>
              <a:gd name="T59" fmla="*/ 2147483647 h 166"/>
              <a:gd name="T60" fmla="*/ 2147483647 w 132"/>
              <a:gd name="T61" fmla="*/ 2147483647 h 166"/>
              <a:gd name="T62" fmla="*/ 2147483647 w 132"/>
              <a:gd name="T63" fmla="*/ 2147483647 h 166"/>
              <a:gd name="T64" fmla="*/ 2147483647 w 132"/>
              <a:gd name="T65" fmla="*/ 2147483647 h 166"/>
              <a:gd name="T66" fmla="*/ 2147483647 w 132"/>
              <a:gd name="T67" fmla="*/ 2147483647 h 166"/>
              <a:gd name="T68" fmla="*/ 2147483647 w 132"/>
              <a:gd name="T69" fmla="*/ 2147483647 h 166"/>
              <a:gd name="T70" fmla="*/ 2147483647 w 132"/>
              <a:gd name="T71" fmla="*/ 2147483647 h 166"/>
              <a:gd name="T72" fmla="*/ 2147483647 w 132"/>
              <a:gd name="T73" fmla="*/ 2147483647 h 166"/>
              <a:gd name="T74" fmla="*/ 2147483647 w 132"/>
              <a:gd name="T75" fmla="*/ 2147483647 h 166"/>
              <a:gd name="T76" fmla="*/ 2147483647 w 132"/>
              <a:gd name="T77" fmla="*/ 2147483647 h 166"/>
              <a:gd name="T78" fmla="*/ 2147483647 w 132"/>
              <a:gd name="T79" fmla="*/ 2147483647 h 166"/>
              <a:gd name="T80" fmla="*/ 2147483647 w 132"/>
              <a:gd name="T81" fmla="*/ 2147483647 h 166"/>
              <a:gd name="T82" fmla="*/ 2147483647 w 132"/>
              <a:gd name="T83" fmla="*/ 2147483647 h 166"/>
              <a:gd name="T84" fmla="*/ 2147483647 w 132"/>
              <a:gd name="T85" fmla="*/ 2147483647 h 166"/>
              <a:gd name="T86" fmla="*/ 2147483647 w 132"/>
              <a:gd name="T87" fmla="*/ 2147483647 h 166"/>
              <a:gd name="T88" fmla="*/ 2147483647 w 132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6">
                <a:moveTo>
                  <a:pt x="70" y="2"/>
                </a:moveTo>
                <a:lnTo>
                  <a:pt x="84" y="48"/>
                </a:lnTo>
                <a:lnTo>
                  <a:pt x="70" y="56"/>
                </a:lnTo>
                <a:lnTo>
                  <a:pt x="70" y="60"/>
                </a:lnTo>
                <a:lnTo>
                  <a:pt x="74" y="64"/>
                </a:lnTo>
                <a:lnTo>
                  <a:pt x="76" y="70"/>
                </a:lnTo>
                <a:lnTo>
                  <a:pt x="132" y="100"/>
                </a:lnTo>
                <a:lnTo>
                  <a:pt x="122" y="112"/>
                </a:lnTo>
                <a:lnTo>
                  <a:pt x="74" y="102"/>
                </a:lnTo>
                <a:lnTo>
                  <a:pt x="74" y="88"/>
                </a:lnTo>
                <a:lnTo>
                  <a:pt x="70" y="84"/>
                </a:lnTo>
                <a:lnTo>
                  <a:pt x="68" y="84"/>
                </a:lnTo>
                <a:lnTo>
                  <a:pt x="80" y="166"/>
                </a:lnTo>
                <a:lnTo>
                  <a:pt x="46" y="166"/>
                </a:lnTo>
                <a:lnTo>
                  <a:pt x="60" y="86"/>
                </a:lnTo>
                <a:lnTo>
                  <a:pt x="6" y="118"/>
                </a:lnTo>
                <a:lnTo>
                  <a:pt x="0" y="102"/>
                </a:lnTo>
                <a:lnTo>
                  <a:pt x="32" y="68"/>
                </a:lnTo>
                <a:lnTo>
                  <a:pt x="46" y="74"/>
                </a:lnTo>
                <a:lnTo>
                  <a:pt x="50" y="72"/>
                </a:lnTo>
                <a:lnTo>
                  <a:pt x="50" y="70"/>
                </a:lnTo>
                <a:lnTo>
                  <a:pt x="52" y="66"/>
                </a:lnTo>
                <a:lnTo>
                  <a:pt x="56" y="62"/>
                </a:lnTo>
                <a:lnTo>
                  <a:pt x="54" y="0"/>
                </a:lnTo>
                <a:lnTo>
                  <a:pt x="70" y="2"/>
                </a:lnTo>
                <a:close/>
                <a:moveTo>
                  <a:pt x="10" y="76"/>
                </a:moveTo>
                <a:lnTo>
                  <a:pt x="22" y="62"/>
                </a:lnTo>
                <a:lnTo>
                  <a:pt x="20" y="56"/>
                </a:lnTo>
                <a:lnTo>
                  <a:pt x="20" y="52"/>
                </a:lnTo>
                <a:lnTo>
                  <a:pt x="20" y="46"/>
                </a:lnTo>
                <a:lnTo>
                  <a:pt x="22" y="40"/>
                </a:lnTo>
                <a:lnTo>
                  <a:pt x="30" y="32"/>
                </a:lnTo>
                <a:lnTo>
                  <a:pt x="42" y="24"/>
                </a:lnTo>
                <a:lnTo>
                  <a:pt x="42" y="22"/>
                </a:lnTo>
                <a:lnTo>
                  <a:pt x="30" y="26"/>
                </a:lnTo>
                <a:lnTo>
                  <a:pt x="22" y="30"/>
                </a:lnTo>
                <a:lnTo>
                  <a:pt x="16" y="38"/>
                </a:lnTo>
                <a:lnTo>
                  <a:pt x="10" y="46"/>
                </a:lnTo>
                <a:lnTo>
                  <a:pt x="6" y="54"/>
                </a:lnTo>
                <a:lnTo>
                  <a:pt x="6" y="62"/>
                </a:lnTo>
                <a:lnTo>
                  <a:pt x="6" y="70"/>
                </a:lnTo>
                <a:lnTo>
                  <a:pt x="10" y="76"/>
                </a:lnTo>
                <a:close/>
                <a:moveTo>
                  <a:pt x="86" y="24"/>
                </a:moveTo>
                <a:lnTo>
                  <a:pt x="94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2" y="54"/>
                </a:lnTo>
                <a:lnTo>
                  <a:pt x="116" y="64"/>
                </a:lnTo>
                <a:lnTo>
                  <a:pt x="116" y="78"/>
                </a:lnTo>
                <a:lnTo>
                  <a:pt x="118" y="80"/>
                </a:lnTo>
                <a:lnTo>
                  <a:pt x="120" y="68"/>
                </a:lnTo>
                <a:lnTo>
                  <a:pt x="120" y="58"/>
                </a:lnTo>
                <a:lnTo>
                  <a:pt x="118" y="48"/>
                </a:lnTo>
                <a:lnTo>
                  <a:pt x="114" y="40"/>
                </a:lnTo>
                <a:lnTo>
                  <a:pt x="108" y="34"/>
                </a:lnTo>
                <a:lnTo>
                  <a:pt x="102" y="28"/>
                </a:lnTo>
                <a:lnTo>
                  <a:pt x="94" y="26"/>
                </a:lnTo>
                <a:lnTo>
                  <a:pt x="86" y="24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0" y="68"/>
                </a:lnTo>
                <a:lnTo>
                  <a:pt x="56" y="72"/>
                </a:lnTo>
                <a:lnTo>
                  <a:pt x="58" y="76"/>
                </a:lnTo>
                <a:lnTo>
                  <a:pt x="62" y="80"/>
                </a:lnTo>
                <a:lnTo>
                  <a:pt x="68" y="78"/>
                </a:lnTo>
                <a:lnTo>
                  <a:pt x="70" y="74"/>
                </a:lnTo>
                <a:lnTo>
                  <a:pt x="68" y="68"/>
                </a:lnTo>
                <a:lnTo>
                  <a:pt x="6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6" name="Freeform 166"/>
          <p:cNvSpPr>
            <a:spLocks noEditPoints="1"/>
          </p:cNvSpPr>
          <p:nvPr/>
        </p:nvSpPr>
        <p:spPr bwMode="auto">
          <a:xfrm>
            <a:off x="6278563" y="3683000"/>
            <a:ext cx="465137" cy="420688"/>
          </a:xfrm>
          <a:custGeom>
            <a:avLst/>
            <a:gdLst>
              <a:gd name="T0" fmla="*/ 2147483647 w 170"/>
              <a:gd name="T1" fmla="*/ 2147483647 h 140"/>
              <a:gd name="T2" fmla="*/ 2147483647 w 170"/>
              <a:gd name="T3" fmla="*/ 2147483647 h 140"/>
              <a:gd name="T4" fmla="*/ 2147483647 w 170"/>
              <a:gd name="T5" fmla="*/ 2147483647 h 140"/>
              <a:gd name="T6" fmla="*/ 2147483647 w 170"/>
              <a:gd name="T7" fmla="*/ 2147483647 h 140"/>
              <a:gd name="T8" fmla="*/ 2147483647 w 170"/>
              <a:gd name="T9" fmla="*/ 2147483647 h 140"/>
              <a:gd name="T10" fmla="*/ 2147483647 w 170"/>
              <a:gd name="T11" fmla="*/ 2147483647 h 140"/>
              <a:gd name="T12" fmla="*/ 2147483647 w 170"/>
              <a:gd name="T13" fmla="*/ 2147483647 h 140"/>
              <a:gd name="T14" fmla="*/ 2147483647 w 170"/>
              <a:gd name="T15" fmla="*/ 2147483647 h 140"/>
              <a:gd name="T16" fmla="*/ 2147483647 w 170"/>
              <a:gd name="T17" fmla="*/ 2147483647 h 140"/>
              <a:gd name="T18" fmla="*/ 2147483647 w 170"/>
              <a:gd name="T19" fmla="*/ 2147483647 h 140"/>
              <a:gd name="T20" fmla="*/ 2147483647 w 170"/>
              <a:gd name="T21" fmla="*/ 2147483647 h 140"/>
              <a:gd name="T22" fmla="*/ 2147483647 w 170"/>
              <a:gd name="T23" fmla="*/ 2147483647 h 140"/>
              <a:gd name="T24" fmla="*/ 2147483647 w 170"/>
              <a:gd name="T25" fmla="*/ 2147483647 h 140"/>
              <a:gd name="T26" fmla="*/ 2147483647 w 170"/>
              <a:gd name="T27" fmla="*/ 2147483647 h 140"/>
              <a:gd name="T28" fmla="*/ 2147483647 w 170"/>
              <a:gd name="T29" fmla="*/ 2147483647 h 140"/>
              <a:gd name="T30" fmla="*/ 2147483647 w 170"/>
              <a:gd name="T31" fmla="*/ 2147483647 h 140"/>
              <a:gd name="T32" fmla="*/ 2147483647 w 170"/>
              <a:gd name="T33" fmla="*/ 2147483647 h 140"/>
              <a:gd name="T34" fmla="*/ 2147483647 w 170"/>
              <a:gd name="T35" fmla="*/ 2147483647 h 140"/>
              <a:gd name="T36" fmla="*/ 2147483647 w 170"/>
              <a:gd name="T37" fmla="*/ 2147483647 h 140"/>
              <a:gd name="T38" fmla="*/ 2147483647 w 170"/>
              <a:gd name="T39" fmla="*/ 0 h 140"/>
              <a:gd name="T40" fmla="*/ 2147483647 w 170"/>
              <a:gd name="T41" fmla="*/ 2147483647 h 140"/>
              <a:gd name="T42" fmla="*/ 2147483647 w 170"/>
              <a:gd name="T43" fmla="*/ 2147483647 h 140"/>
              <a:gd name="T44" fmla="*/ 2147483647 w 170"/>
              <a:gd name="T45" fmla="*/ 2147483647 h 140"/>
              <a:gd name="T46" fmla="*/ 2147483647 w 170"/>
              <a:gd name="T47" fmla="*/ 2147483647 h 140"/>
              <a:gd name="T48" fmla="*/ 2147483647 w 170"/>
              <a:gd name="T49" fmla="*/ 2147483647 h 140"/>
              <a:gd name="T50" fmla="*/ 2147483647 w 170"/>
              <a:gd name="T51" fmla="*/ 2147483647 h 140"/>
              <a:gd name="T52" fmla="*/ 2147483647 w 170"/>
              <a:gd name="T53" fmla="*/ 2147483647 h 140"/>
              <a:gd name="T54" fmla="*/ 2147483647 w 170"/>
              <a:gd name="T55" fmla="*/ 2147483647 h 140"/>
              <a:gd name="T56" fmla="*/ 2147483647 w 170"/>
              <a:gd name="T57" fmla="*/ 2147483647 h 140"/>
              <a:gd name="T58" fmla="*/ 2147483647 w 170"/>
              <a:gd name="T59" fmla="*/ 2147483647 h 140"/>
              <a:gd name="T60" fmla="*/ 2147483647 w 170"/>
              <a:gd name="T61" fmla="*/ 2147483647 h 140"/>
              <a:gd name="T62" fmla="*/ 2147483647 w 170"/>
              <a:gd name="T63" fmla="*/ 2147483647 h 140"/>
              <a:gd name="T64" fmla="*/ 2147483647 w 170"/>
              <a:gd name="T65" fmla="*/ 2147483647 h 140"/>
              <a:gd name="T66" fmla="*/ 2147483647 w 170"/>
              <a:gd name="T67" fmla="*/ 2147483647 h 140"/>
              <a:gd name="T68" fmla="*/ 0 w 170"/>
              <a:gd name="T69" fmla="*/ 2147483647 h 140"/>
              <a:gd name="T70" fmla="*/ 0 w 170"/>
              <a:gd name="T71" fmla="*/ 2147483647 h 140"/>
              <a:gd name="T72" fmla="*/ 2147483647 w 170"/>
              <a:gd name="T73" fmla="*/ 2147483647 h 140"/>
              <a:gd name="T74" fmla="*/ 2147483647 w 170"/>
              <a:gd name="T75" fmla="*/ 2147483647 h 140"/>
              <a:gd name="T76" fmla="*/ 2147483647 w 170"/>
              <a:gd name="T77" fmla="*/ 2147483647 h 140"/>
              <a:gd name="T78" fmla="*/ 2147483647 w 170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0" h="140">
                <a:moveTo>
                  <a:pt x="120" y="60"/>
                </a:moveTo>
                <a:lnTo>
                  <a:pt x="120" y="60"/>
                </a:lnTo>
                <a:lnTo>
                  <a:pt x="130" y="64"/>
                </a:lnTo>
                <a:lnTo>
                  <a:pt x="138" y="68"/>
                </a:lnTo>
                <a:lnTo>
                  <a:pt x="152" y="78"/>
                </a:lnTo>
                <a:lnTo>
                  <a:pt x="160" y="88"/>
                </a:lnTo>
                <a:lnTo>
                  <a:pt x="166" y="98"/>
                </a:lnTo>
                <a:lnTo>
                  <a:pt x="170" y="112"/>
                </a:lnTo>
                <a:lnTo>
                  <a:pt x="170" y="124"/>
                </a:lnTo>
                <a:lnTo>
                  <a:pt x="170" y="140"/>
                </a:lnTo>
                <a:lnTo>
                  <a:pt x="136" y="140"/>
                </a:lnTo>
                <a:lnTo>
                  <a:pt x="136" y="124"/>
                </a:lnTo>
                <a:lnTo>
                  <a:pt x="136" y="118"/>
                </a:lnTo>
                <a:lnTo>
                  <a:pt x="134" y="112"/>
                </a:lnTo>
                <a:lnTo>
                  <a:pt x="126" y="102"/>
                </a:lnTo>
                <a:lnTo>
                  <a:pt x="120" y="98"/>
                </a:lnTo>
                <a:lnTo>
                  <a:pt x="120" y="108"/>
                </a:lnTo>
                <a:lnTo>
                  <a:pt x="52" y="108"/>
                </a:lnTo>
                <a:lnTo>
                  <a:pt x="52" y="46"/>
                </a:lnTo>
                <a:lnTo>
                  <a:pt x="64" y="46"/>
                </a:lnTo>
                <a:lnTo>
                  <a:pt x="64" y="36"/>
                </a:lnTo>
                <a:lnTo>
                  <a:pt x="76" y="36"/>
                </a:lnTo>
                <a:lnTo>
                  <a:pt x="76" y="22"/>
                </a:lnTo>
                <a:lnTo>
                  <a:pt x="40" y="22"/>
                </a:lnTo>
                <a:lnTo>
                  <a:pt x="38" y="22"/>
                </a:lnTo>
                <a:lnTo>
                  <a:pt x="34" y="20"/>
                </a:lnTo>
                <a:lnTo>
                  <a:pt x="32" y="18"/>
                </a:lnTo>
                <a:lnTo>
                  <a:pt x="32" y="14"/>
                </a:lnTo>
                <a:lnTo>
                  <a:pt x="32" y="12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76" y="6"/>
                </a:lnTo>
                <a:lnTo>
                  <a:pt x="76" y="0"/>
                </a:lnTo>
                <a:lnTo>
                  <a:pt x="94" y="0"/>
                </a:lnTo>
                <a:lnTo>
                  <a:pt x="94" y="6"/>
                </a:lnTo>
                <a:lnTo>
                  <a:pt x="132" y="6"/>
                </a:lnTo>
                <a:lnTo>
                  <a:pt x="134" y="6"/>
                </a:lnTo>
                <a:lnTo>
                  <a:pt x="136" y="8"/>
                </a:lnTo>
                <a:lnTo>
                  <a:pt x="138" y="12"/>
                </a:lnTo>
                <a:lnTo>
                  <a:pt x="140" y="14"/>
                </a:lnTo>
                <a:lnTo>
                  <a:pt x="138" y="18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94" y="22"/>
                </a:lnTo>
                <a:lnTo>
                  <a:pt x="94" y="36"/>
                </a:lnTo>
                <a:lnTo>
                  <a:pt x="108" y="36"/>
                </a:lnTo>
                <a:lnTo>
                  <a:pt x="108" y="46"/>
                </a:lnTo>
                <a:lnTo>
                  <a:pt x="120" y="46"/>
                </a:lnTo>
                <a:lnTo>
                  <a:pt x="120" y="60"/>
                </a:lnTo>
                <a:close/>
                <a:moveTo>
                  <a:pt x="46" y="100"/>
                </a:moveTo>
                <a:lnTo>
                  <a:pt x="46" y="62"/>
                </a:lnTo>
                <a:lnTo>
                  <a:pt x="32" y="68"/>
                </a:lnTo>
                <a:lnTo>
                  <a:pt x="18" y="78"/>
                </a:lnTo>
                <a:lnTo>
                  <a:pt x="10" y="88"/>
                </a:lnTo>
                <a:lnTo>
                  <a:pt x="4" y="98"/>
                </a:lnTo>
                <a:lnTo>
                  <a:pt x="0" y="112"/>
                </a:lnTo>
                <a:lnTo>
                  <a:pt x="0" y="124"/>
                </a:lnTo>
                <a:lnTo>
                  <a:pt x="0" y="140"/>
                </a:lnTo>
                <a:lnTo>
                  <a:pt x="34" y="140"/>
                </a:lnTo>
                <a:lnTo>
                  <a:pt x="34" y="124"/>
                </a:lnTo>
                <a:lnTo>
                  <a:pt x="34" y="118"/>
                </a:lnTo>
                <a:lnTo>
                  <a:pt x="36" y="112"/>
                </a:lnTo>
                <a:lnTo>
                  <a:pt x="44" y="102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7" name="Freeform 167"/>
          <p:cNvSpPr>
            <a:spLocks noEditPoints="1"/>
          </p:cNvSpPr>
          <p:nvPr/>
        </p:nvSpPr>
        <p:spPr bwMode="auto">
          <a:xfrm>
            <a:off x="7059613" y="3671888"/>
            <a:ext cx="409575" cy="450850"/>
          </a:xfrm>
          <a:custGeom>
            <a:avLst/>
            <a:gdLst>
              <a:gd name="T0" fmla="*/ 2147483647 w 150"/>
              <a:gd name="T1" fmla="*/ 2147483647 h 150"/>
              <a:gd name="T2" fmla="*/ 2147483647 w 150"/>
              <a:gd name="T3" fmla="*/ 2147483647 h 150"/>
              <a:gd name="T4" fmla="*/ 2147483647 w 150"/>
              <a:gd name="T5" fmla="*/ 2147483647 h 150"/>
              <a:gd name="T6" fmla="*/ 2147483647 w 150"/>
              <a:gd name="T7" fmla="*/ 2147483647 h 150"/>
              <a:gd name="T8" fmla="*/ 2147483647 w 150"/>
              <a:gd name="T9" fmla="*/ 2147483647 h 150"/>
              <a:gd name="T10" fmla="*/ 2147483647 w 150"/>
              <a:gd name="T11" fmla="*/ 2147483647 h 150"/>
              <a:gd name="T12" fmla="*/ 2147483647 w 150"/>
              <a:gd name="T13" fmla="*/ 2147483647 h 150"/>
              <a:gd name="T14" fmla="*/ 2147483647 w 150"/>
              <a:gd name="T15" fmla="*/ 2147483647 h 150"/>
              <a:gd name="T16" fmla="*/ 2147483647 w 150"/>
              <a:gd name="T17" fmla="*/ 2147483647 h 150"/>
              <a:gd name="T18" fmla="*/ 2147483647 w 150"/>
              <a:gd name="T19" fmla="*/ 2147483647 h 150"/>
              <a:gd name="T20" fmla="*/ 2147483647 w 150"/>
              <a:gd name="T21" fmla="*/ 2147483647 h 150"/>
              <a:gd name="T22" fmla="*/ 2147483647 w 150"/>
              <a:gd name="T23" fmla="*/ 2147483647 h 150"/>
              <a:gd name="T24" fmla="*/ 2147483647 w 150"/>
              <a:gd name="T25" fmla="*/ 2147483647 h 150"/>
              <a:gd name="T26" fmla="*/ 2147483647 w 150"/>
              <a:gd name="T27" fmla="*/ 2147483647 h 150"/>
              <a:gd name="T28" fmla="*/ 2147483647 w 150"/>
              <a:gd name="T29" fmla="*/ 2147483647 h 150"/>
              <a:gd name="T30" fmla="*/ 2147483647 w 150"/>
              <a:gd name="T31" fmla="*/ 2147483647 h 150"/>
              <a:gd name="T32" fmla="*/ 2147483647 w 150"/>
              <a:gd name="T33" fmla="*/ 2147483647 h 150"/>
              <a:gd name="T34" fmla="*/ 2147483647 w 150"/>
              <a:gd name="T35" fmla="*/ 2147483647 h 150"/>
              <a:gd name="T36" fmla="*/ 2147483647 w 150"/>
              <a:gd name="T37" fmla="*/ 2147483647 h 150"/>
              <a:gd name="T38" fmla="*/ 2147483647 w 150"/>
              <a:gd name="T39" fmla="*/ 2147483647 h 150"/>
              <a:gd name="T40" fmla="*/ 2147483647 w 150"/>
              <a:gd name="T41" fmla="*/ 2147483647 h 150"/>
              <a:gd name="T42" fmla="*/ 2147483647 w 150"/>
              <a:gd name="T43" fmla="*/ 2147483647 h 150"/>
              <a:gd name="T44" fmla="*/ 2147483647 w 150"/>
              <a:gd name="T45" fmla="*/ 2147483647 h 150"/>
              <a:gd name="T46" fmla="*/ 2147483647 w 150"/>
              <a:gd name="T47" fmla="*/ 2147483647 h 150"/>
              <a:gd name="T48" fmla="*/ 2147483647 w 150"/>
              <a:gd name="T49" fmla="*/ 2147483647 h 150"/>
              <a:gd name="T50" fmla="*/ 2147483647 w 150"/>
              <a:gd name="T51" fmla="*/ 2147483647 h 150"/>
              <a:gd name="T52" fmla="*/ 2147483647 w 150"/>
              <a:gd name="T53" fmla="*/ 2147483647 h 150"/>
              <a:gd name="T54" fmla="*/ 2147483647 w 150"/>
              <a:gd name="T55" fmla="*/ 2147483647 h 150"/>
              <a:gd name="T56" fmla="*/ 2147483647 w 150"/>
              <a:gd name="T57" fmla="*/ 2147483647 h 150"/>
              <a:gd name="T58" fmla="*/ 2147483647 w 150"/>
              <a:gd name="T59" fmla="*/ 2147483647 h 150"/>
              <a:gd name="T60" fmla="*/ 2147483647 w 150"/>
              <a:gd name="T61" fmla="*/ 2147483647 h 150"/>
              <a:gd name="T62" fmla="*/ 2147483647 w 150"/>
              <a:gd name="T63" fmla="*/ 2147483647 h 150"/>
              <a:gd name="T64" fmla="*/ 2147483647 w 150"/>
              <a:gd name="T65" fmla="*/ 2147483647 h 150"/>
              <a:gd name="T66" fmla="*/ 0 w 150"/>
              <a:gd name="T67" fmla="*/ 2147483647 h 150"/>
              <a:gd name="T68" fmla="*/ 2147483647 w 150"/>
              <a:gd name="T69" fmla="*/ 2147483647 h 150"/>
              <a:gd name="T70" fmla="*/ 2147483647 w 150"/>
              <a:gd name="T71" fmla="*/ 2147483647 h 150"/>
              <a:gd name="T72" fmla="*/ 2147483647 w 150"/>
              <a:gd name="T73" fmla="*/ 2147483647 h 150"/>
              <a:gd name="T74" fmla="*/ 2147483647 w 150"/>
              <a:gd name="T75" fmla="*/ 2147483647 h 150"/>
              <a:gd name="T76" fmla="*/ 2147483647 w 150"/>
              <a:gd name="T77" fmla="*/ 2147483647 h 150"/>
              <a:gd name="T78" fmla="*/ 2147483647 w 150"/>
              <a:gd name="T79" fmla="*/ 2147483647 h 150"/>
              <a:gd name="T80" fmla="*/ 2147483647 w 150"/>
              <a:gd name="T81" fmla="*/ 2147483647 h 150"/>
              <a:gd name="T82" fmla="*/ 2147483647 w 150"/>
              <a:gd name="T83" fmla="*/ 2147483647 h 150"/>
              <a:gd name="T84" fmla="*/ 2147483647 w 150"/>
              <a:gd name="T85" fmla="*/ 2147483647 h 150"/>
              <a:gd name="T86" fmla="*/ 2147483647 w 150"/>
              <a:gd name="T87" fmla="*/ 2147483647 h 150"/>
              <a:gd name="T88" fmla="*/ 2147483647 w 150"/>
              <a:gd name="T89" fmla="*/ 2147483647 h 150"/>
              <a:gd name="T90" fmla="*/ 2147483647 w 150"/>
              <a:gd name="T91" fmla="*/ 2147483647 h 150"/>
              <a:gd name="T92" fmla="*/ 2147483647 w 150"/>
              <a:gd name="T93" fmla="*/ 2147483647 h 150"/>
              <a:gd name="T94" fmla="*/ 2147483647 w 150"/>
              <a:gd name="T95" fmla="*/ 2147483647 h 150"/>
              <a:gd name="T96" fmla="*/ 2147483647 w 150"/>
              <a:gd name="T97" fmla="*/ 2147483647 h 150"/>
              <a:gd name="T98" fmla="*/ 2147483647 w 150"/>
              <a:gd name="T99" fmla="*/ 2147483647 h 150"/>
              <a:gd name="T100" fmla="*/ 2147483647 w 150"/>
              <a:gd name="T101" fmla="*/ 2147483647 h 150"/>
              <a:gd name="T102" fmla="*/ 2147483647 w 150"/>
              <a:gd name="T103" fmla="*/ 2147483647 h 150"/>
              <a:gd name="T104" fmla="*/ 2147483647 w 150"/>
              <a:gd name="T105" fmla="*/ 2147483647 h 150"/>
              <a:gd name="T106" fmla="*/ 2147483647 w 150"/>
              <a:gd name="T107" fmla="*/ 2147483647 h 150"/>
              <a:gd name="T108" fmla="*/ 2147483647 w 150"/>
              <a:gd name="T109" fmla="*/ 2147483647 h 150"/>
              <a:gd name="T110" fmla="*/ 2147483647 w 150"/>
              <a:gd name="T111" fmla="*/ 2147483647 h 150"/>
              <a:gd name="T112" fmla="*/ 2147483647 w 150"/>
              <a:gd name="T113" fmla="*/ 2147483647 h 150"/>
              <a:gd name="T114" fmla="*/ 2147483647 w 150"/>
              <a:gd name="T115" fmla="*/ 2147483647 h 15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0" h="150">
                <a:moveTo>
                  <a:pt x="84" y="22"/>
                </a:moveTo>
                <a:lnTo>
                  <a:pt x="84" y="22"/>
                </a:lnTo>
                <a:lnTo>
                  <a:pt x="90" y="22"/>
                </a:lnTo>
                <a:lnTo>
                  <a:pt x="98" y="12"/>
                </a:lnTo>
                <a:lnTo>
                  <a:pt x="102" y="8"/>
                </a:lnTo>
                <a:lnTo>
                  <a:pt x="106" y="8"/>
                </a:lnTo>
                <a:lnTo>
                  <a:pt x="108" y="8"/>
                </a:lnTo>
                <a:lnTo>
                  <a:pt x="112" y="10"/>
                </a:lnTo>
                <a:lnTo>
                  <a:pt x="112" y="12"/>
                </a:lnTo>
                <a:lnTo>
                  <a:pt x="112" y="20"/>
                </a:lnTo>
                <a:lnTo>
                  <a:pt x="110" y="32"/>
                </a:lnTo>
                <a:lnTo>
                  <a:pt x="112" y="34"/>
                </a:lnTo>
                <a:lnTo>
                  <a:pt x="114" y="36"/>
                </a:lnTo>
                <a:lnTo>
                  <a:pt x="126" y="32"/>
                </a:lnTo>
                <a:lnTo>
                  <a:pt x="132" y="30"/>
                </a:lnTo>
                <a:lnTo>
                  <a:pt x="136" y="32"/>
                </a:lnTo>
                <a:lnTo>
                  <a:pt x="138" y="34"/>
                </a:lnTo>
                <a:lnTo>
                  <a:pt x="140" y="36"/>
                </a:lnTo>
                <a:lnTo>
                  <a:pt x="140" y="40"/>
                </a:lnTo>
                <a:lnTo>
                  <a:pt x="136" y="46"/>
                </a:lnTo>
                <a:lnTo>
                  <a:pt x="126" y="54"/>
                </a:lnTo>
                <a:lnTo>
                  <a:pt x="128" y="60"/>
                </a:lnTo>
                <a:lnTo>
                  <a:pt x="142" y="62"/>
                </a:lnTo>
                <a:lnTo>
                  <a:pt x="148" y="64"/>
                </a:lnTo>
                <a:lnTo>
                  <a:pt x="150" y="68"/>
                </a:lnTo>
                <a:lnTo>
                  <a:pt x="150" y="70"/>
                </a:lnTo>
                <a:lnTo>
                  <a:pt x="150" y="74"/>
                </a:lnTo>
                <a:lnTo>
                  <a:pt x="148" y="76"/>
                </a:lnTo>
                <a:lnTo>
                  <a:pt x="142" y="80"/>
                </a:lnTo>
                <a:lnTo>
                  <a:pt x="130" y="84"/>
                </a:lnTo>
                <a:lnTo>
                  <a:pt x="128" y="90"/>
                </a:lnTo>
                <a:lnTo>
                  <a:pt x="140" y="96"/>
                </a:lnTo>
                <a:lnTo>
                  <a:pt x="144" y="102"/>
                </a:lnTo>
                <a:lnTo>
                  <a:pt x="144" y="106"/>
                </a:lnTo>
                <a:lnTo>
                  <a:pt x="144" y="108"/>
                </a:lnTo>
                <a:lnTo>
                  <a:pt x="142" y="110"/>
                </a:lnTo>
                <a:lnTo>
                  <a:pt x="138" y="112"/>
                </a:lnTo>
                <a:lnTo>
                  <a:pt x="132" y="112"/>
                </a:lnTo>
                <a:lnTo>
                  <a:pt x="120" y="110"/>
                </a:lnTo>
                <a:lnTo>
                  <a:pt x="118" y="110"/>
                </a:lnTo>
                <a:lnTo>
                  <a:pt x="118" y="112"/>
                </a:lnTo>
                <a:lnTo>
                  <a:pt x="114" y="114"/>
                </a:lnTo>
                <a:lnTo>
                  <a:pt x="120" y="126"/>
                </a:lnTo>
                <a:lnTo>
                  <a:pt x="122" y="132"/>
                </a:lnTo>
                <a:lnTo>
                  <a:pt x="120" y="136"/>
                </a:lnTo>
                <a:lnTo>
                  <a:pt x="118" y="138"/>
                </a:lnTo>
                <a:lnTo>
                  <a:pt x="114" y="138"/>
                </a:lnTo>
                <a:lnTo>
                  <a:pt x="112" y="138"/>
                </a:lnTo>
                <a:lnTo>
                  <a:pt x="106" y="136"/>
                </a:lnTo>
                <a:lnTo>
                  <a:pt x="96" y="126"/>
                </a:lnTo>
                <a:lnTo>
                  <a:pt x="90" y="128"/>
                </a:lnTo>
                <a:lnTo>
                  <a:pt x="88" y="142"/>
                </a:lnTo>
                <a:lnTo>
                  <a:pt x="86" y="148"/>
                </a:lnTo>
                <a:lnTo>
                  <a:pt x="84" y="150"/>
                </a:lnTo>
                <a:lnTo>
                  <a:pt x="80" y="150"/>
                </a:lnTo>
                <a:lnTo>
                  <a:pt x="78" y="150"/>
                </a:lnTo>
                <a:lnTo>
                  <a:pt x="76" y="148"/>
                </a:lnTo>
                <a:lnTo>
                  <a:pt x="72" y="142"/>
                </a:lnTo>
                <a:lnTo>
                  <a:pt x="68" y="130"/>
                </a:lnTo>
                <a:lnTo>
                  <a:pt x="62" y="128"/>
                </a:lnTo>
                <a:lnTo>
                  <a:pt x="54" y="138"/>
                </a:lnTo>
                <a:lnTo>
                  <a:pt x="50" y="144"/>
                </a:lnTo>
                <a:lnTo>
                  <a:pt x="46" y="144"/>
                </a:lnTo>
                <a:lnTo>
                  <a:pt x="42" y="142"/>
                </a:lnTo>
                <a:lnTo>
                  <a:pt x="40" y="140"/>
                </a:lnTo>
                <a:lnTo>
                  <a:pt x="38" y="138"/>
                </a:lnTo>
                <a:lnTo>
                  <a:pt x="38" y="132"/>
                </a:lnTo>
                <a:lnTo>
                  <a:pt x="42" y="118"/>
                </a:lnTo>
                <a:lnTo>
                  <a:pt x="40" y="116"/>
                </a:lnTo>
                <a:lnTo>
                  <a:pt x="38" y="114"/>
                </a:lnTo>
                <a:lnTo>
                  <a:pt x="26" y="120"/>
                </a:lnTo>
                <a:lnTo>
                  <a:pt x="18" y="120"/>
                </a:lnTo>
                <a:lnTo>
                  <a:pt x="16" y="120"/>
                </a:lnTo>
                <a:lnTo>
                  <a:pt x="14" y="118"/>
                </a:lnTo>
                <a:lnTo>
                  <a:pt x="12" y="114"/>
                </a:lnTo>
                <a:lnTo>
                  <a:pt x="12" y="112"/>
                </a:lnTo>
                <a:lnTo>
                  <a:pt x="16" y="106"/>
                </a:lnTo>
                <a:lnTo>
                  <a:pt x="24" y="96"/>
                </a:lnTo>
                <a:lnTo>
                  <a:pt x="26" y="96"/>
                </a:lnTo>
                <a:lnTo>
                  <a:pt x="24" y="90"/>
                </a:lnTo>
                <a:lnTo>
                  <a:pt x="10" y="88"/>
                </a:lnTo>
                <a:lnTo>
                  <a:pt x="4" y="86"/>
                </a:lnTo>
                <a:lnTo>
                  <a:pt x="2" y="84"/>
                </a:lnTo>
                <a:lnTo>
                  <a:pt x="0" y="80"/>
                </a:lnTo>
                <a:lnTo>
                  <a:pt x="2" y="78"/>
                </a:lnTo>
                <a:lnTo>
                  <a:pt x="4" y="74"/>
                </a:lnTo>
                <a:lnTo>
                  <a:pt x="8" y="72"/>
                </a:lnTo>
                <a:lnTo>
                  <a:pt x="22" y="68"/>
                </a:lnTo>
                <a:lnTo>
                  <a:pt x="22" y="62"/>
                </a:lnTo>
                <a:lnTo>
                  <a:pt x="12" y="54"/>
                </a:lnTo>
                <a:lnTo>
                  <a:pt x="8" y="48"/>
                </a:lnTo>
                <a:lnTo>
                  <a:pt x="8" y="46"/>
                </a:lnTo>
                <a:lnTo>
                  <a:pt x="8" y="42"/>
                </a:lnTo>
                <a:lnTo>
                  <a:pt x="10" y="40"/>
                </a:lnTo>
                <a:lnTo>
                  <a:pt x="14" y="38"/>
                </a:lnTo>
                <a:lnTo>
                  <a:pt x="20" y="38"/>
                </a:lnTo>
                <a:lnTo>
                  <a:pt x="32" y="42"/>
                </a:lnTo>
                <a:lnTo>
                  <a:pt x="34" y="40"/>
                </a:lnTo>
                <a:lnTo>
                  <a:pt x="36" y="38"/>
                </a:lnTo>
                <a:lnTo>
                  <a:pt x="32" y="26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40" y="12"/>
                </a:lnTo>
                <a:lnTo>
                  <a:pt x="46" y="16"/>
                </a:lnTo>
                <a:lnTo>
                  <a:pt x="56" y="24"/>
                </a:lnTo>
                <a:lnTo>
                  <a:pt x="62" y="22"/>
                </a:lnTo>
                <a:lnTo>
                  <a:pt x="62" y="10"/>
                </a:lnTo>
                <a:lnTo>
                  <a:pt x="66" y="4"/>
                </a:lnTo>
                <a:lnTo>
                  <a:pt x="68" y="2"/>
                </a:lnTo>
                <a:lnTo>
                  <a:pt x="70" y="0"/>
                </a:lnTo>
                <a:lnTo>
                  <a:pt x="74" y="2"/>
                </a:lnTo>
                <a:lnTo>
                  <a:pt x="76" y="2"/>
                </a:lnTo>
                <a:lnTo>
                  <a:pt x="80" y="8"/>
                </a:lnTo>
                <a:lnTo>
                  <a:pt x="84" y="20"/>
                </a:lnTo>
                <a:lnTo>
                  <a:pt x="84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6"/>
                </a:lnTo>
                <a:lnTo>
                  <a:pt x="88" y="42"/>
                </a:lnTo>
                <a:lnTo>
                  <a:pt x="80" y="42"/>
                </a:lnTo>
                <a:lnTo>
                  <a:pt x="74" y="42"/>
                </a:lnTo>
                <a:lnTo>
                  <a:pt x="66" y="42"/>
                </a:lnTo>
                <a:lnTo>
                  <a:pt x="60" y="44"/>
                </a:lnTo>
                <a:lnTo>
                  <a:pt x="54" y="48"/>
                </a:lnTo>
                <a:lnTo>
                  <a:pt x="50" y="52"/>
                </a:lnTo>
                <a:lnTo>
                  <a:pt x="46" y="58"/>
                </a:lnTo>
                <a:lnTo>
                  <a:pt x="44" y="64"/>
                </a:lnTo>
                <a:lnTo>
                  <a:pt x="42" y="70"/>
                </a:lnTo>
                <a:lnTo>
                  <a:pt x="42" y="78"/>
                </a:lnTo>
                <a:lnTo>
                  <a:pt x="42" y="84"/>
                </a:lnTo>
                <a:lnTo>
                  <a:pt x="46" y="90"/>
                </a:lnTo>
                <a:lnTo>
                  <a:pt x="48" y="96"/>
                </a:lnTo>
                <a:lnTo>
                  <a:pt x="54" y="102"/>
                </a:lnTo>
                <a:lnTo>
                  <a:pt x="58" y="106"/>
                </a:lnTo>
                <a:lnTo>
                  <a:pt x="64" y="108"/>
                </a:lnTo>
                <a:lnTo>
                  <a:pt x="72" y="110"/>
                </a:lnTo>
                <a:lnTo>
                  <a:pt x="78" y="110"/>
                </a:lnTo>
                <a:lnTo>
                  <a:pt x="84" y="108"/>
                </a:lnTo>
                <a:lnTo>
                  <a:pt x="92" y="106"/>
                </a:lnTo>
                <a:lnTo>
                  <a:pt x="96" y="102"/>
                </a:lnTo>
                <a:lnTo>
                  <a:pt x="102" y="98"/>
                </a:lnTo>
                <a:lnTo>
                  <a:pt x="106" y="92"/>
                </a:lnTo>
                <a:lnTo>
                  <a:pt x="108" y="86"/>
                </a:lnTo>
                <a:lnTo>
                  <a:pt x="110" y="80"/>
                </a:lnTo>
                <a:lnTo>
                  <a:pt x="110" y="74"/>
                </a:lnTo>
                <a:lnTo>
                  <a:pt x="110" y="66"/>
                </a:lnTo>
                <a:lnTo>
                  <a:pt x="106" y="60"/>
                </a:lnTo>
                <a:lnTo>
                  <a:pt x="104" y="54"/>
                </a:lnTo>
                <a:lnTo>
                  <a:pt x="9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8" name="Freeform 168"/>
          <p:cNvSpPr>
            <a:spLocks noEditPoints="1"/>
          </p:cNvSpPr>
          <p:nvPr/>
        </p:nvSpPr>
        <p:spPr bwMode="auto">
          <a:xfrm>
            <a:off x="7813675" y="3678238"/>
            <a:ext cx="431800" cy="485775"/>
          </a:xfrm>
          <a:custGeom>
            <a:avLst/>
            <a:gdLst>
              <a:gd name="T0" fmla="*/ 2147483647 w 158"/>
              <a:gd name="T1" fmla="*/ 2147483647 h 162"/>
              <a:gd name="T2" fmla="*/ 2147483647 w 158"/>
              <a:gd name="T3" fmla="*/ 2147483647 h 162"/>
              <a:gd name="T4" fmla="*/ 2147483647 w 158"/>
              <a:gd name="T5" fmla="*/ 2147483647 h 162"/>
              <a:gd name="T6" fmla="*/ 2147483647 w 158"/>
              <a:gd name="T7" fmla="*/ 2147483647 h 162"/>
              <a:gd name="T8" fmla="*/ 2147483647 w 158"/>
              <a:gd name="T9" fmla="*/ 2147483647 h 162"/>
              <a:gd name="T10" fmla="*/ 2147483647 w 158"/>
              <a:gd name="T11" fmla="*/ 2147483647 h 162"/>
              <a:gd name="T12" fmla="*/ 2147483647 w 158"/>
              <a:gd name="T13" fmla="*/ 2147483647 h 162"/>
              <a:gd name="T14" fmla="*/ 2147483647 w 158"/>
              <a:gd name="T15" fmla="*/ 2147483647 h 162"/>
              <a:gd name="T16" fmla="*/ 2147483647 w 158"/>
              <a:gd name="T17" fmla="*/ 2147483647 h 162"/>
              <a:gd name="T18" fmla="*/ 2147483647 w 158"/>
              <a:gd name="T19" fmla="*/ 2147483647 h 162"/>
              <a:gd name="T20" fmla="*/ 2147483647 w 158"/>
              <a:gd name="T21" fmla="*/ 2147483647 h 162"/>
              <a:gd name="T22" fmla="*/ 2147483647 w 158"/>
              <a:gd name="T23" fmla="*/ 2147483647 h 162"/>
              <a:gd name="T24" fmla="*/ 2147483647 w 158"/>
              <a:gd name="T25" fmla="*/ 2147483647 h 162"/>
              <a:gd name="T26" fmla="*/ 2147483647 w 158"/>
              <a:gd name="T27" fmla="*/ 2147483647 h 162"/>
              <a:gd name="T28" fmla="*/ 2147483647 w 158"/>
              <a:gd name="T29" fmla="*/ 2147483647 h 162"/>
              <a:gd name="T30" fmla="*/ 2147483647 w 158"/>
              <a:gd name="T31" fmla="*/ 2147483647 h 162"/>
              <a:gd name="T32" fmla="*/ 2147483647 w 158"/>
              <a:gd name="T33" fmla="*/ 2147483647 h 162"/>
              <a:gd name="T34" fmla="*/ 2147483647 w 158"/>
              <a:gd name="T35" fmla="*/ 2147483647 h 162"/>
              <a:gd name="T36" fmla="*/ 2147483647 w 158"/>
              <a:gd name="T37" fmla="*/ 2147483647 h 162"/>
              <a:gd name="T38" fmla="*/ 2147483647 w 158"/>
              <a:gd name="T39" fmla="*/ 2147483647 h 162"/>
              <a:gd name="T40" fmla="*/ 2147483647 w 158"/>
              <a:gd name="T41" fmla="*/ 2147483647 h 162"/>
              <a:gd name="T42" fmla="*/ 2147483647 w 158"/>
              <a:gd name="T43" fmla="*/ 2147483647 h 162"/>
              <a:gd name="T44" fmla="*/ 2147483647 w 158"/>
              <a:gd name="T45" fmla="*/ 2147483647 h 162"/>
              <a:gd name="T46" fmla="*/ 2147483647 w 158"/>
              <a:gd name="T47" fmla="*/ 2147483647 h 162"/>
              <a:gd name="T48" fmla="*/ 2147483647 w 158"/>
              <a:gd name="T49" fmla="*/ 2147483647 h 162"/>
              <a:gd name="T50" fmla="*/ 2147483647 w 158"/>
              <a:gd name="T51" fmla="*/ 2147483647 h 162"/>
              <a:gd name="T52" fmla="*/ 2147483647 w 158"/>
              <a:gd name="T53" fmla="*/ 2147483647 h 162"/>
              <a:gd name="T54" fmla="*/ 2147483647 w 158"/>
              <a:gd name="T55" fmla="*/ 2147483647 h 162"/>
              <a:gd name="T56" fmla="*/ 2147483647 w 158"/>
              <a:gd name="T57" fmla="*/ 2147483647 h 162"/>
              <a:gd name="T58" fmla="*/ 2147483647 w 158"/>
              <a:gd name="T59" fmla="*/ 2147483647 h 162"/>
              <a:gd name="T60" fmla="*/ 2147483647 w 158"/>
              <a:gd name="T61" fmla="*/ 0 h 162"/>
              <a:gd name="T62" fmla="*/ 2147483647 w 158"/>
              <a:gd name="T63" fmla="*/ 2147483647 h 162"/>
              <a:gd name="T64" fmla="*/ 2147483647 w 158"/>
              <a:gd name="T65" fmla="*/ 2147483647 h 162"/>
              <a:gd name="T66" fmla="*/ 2147483647 w 158"/>
              <a:gd name="T67" fmla="*/ 2147483647 h 162"/>
              <a:gd name="T68" fmla="*/ 2147483647 w 158"/>
              <a:gd name="T69" fmla="*/ 2147483647 h 162"/>
              <a:gd name="T70" fmla="*/ 2147483647 w 158"/>
              <a:gd name="T71" fmla="*/ 2147483647 h 162"/>
              <a:gd name="T72" fmla="*/ 2147483647 w 158"/>
              <a:gd name="T73" fmla="*/ 2147483647 h 162"/>
              <a:gd name="T74" fmla="*/ 2147483647 w 158"/>
              <a:gd name="T75" fmla="*/ 2147483647 h 162"/>
              <a:gd name="T76" fmla="*/ 2147483647 w 158"/>
              <a:gd name="T77" fmla="*/ 2147483647 h 162"/>
              <a:gd name="T78" fmla="*/ 2147483647 w 158"/>
              <a:gd name="T79" fmla="*/ 2147483647 h 162"/>
              <a:gd name="T80" fmla="*/ 2147483647 w 158"/>
              <a:gd name="T81" fmla="*/ 2147483647 h 162"/>
              <a:gd name="T82" fmla="*/ 2147483647 w 158"/>
              <a:gd name="T83" fmla="*/ 2147483647 h 162"/>
              <a:gd name="T84" fmla="*/ 2147483647 w 158"/>
              <a:gd name="T85" fmla="*/ 2147483647 h 162"/>
              <a:gd name="T86" fmla="*/ 2147483647 w 158"/>
              <a:gd name="T87" fmla="*/ 2147483647 h 162"/>
              <a:gd name="T88" fmla="*/ 2147483647 w 158"/>
              <a:gd name="T89" fmla="*/ 2147483647 h 162"/>
              <a:gd name="T90" fmla="*/ 2147483647 w 158"/>
              <a:gd name="T91" fmla="*/ 2147483647 h 162"/>
              <a:gd name="T92" fmla="*/ 2147483647 w 158"/>
              <a:gd name="T93" fmla="*/ 2147483647 h 162"/>
              <a:gd name="T94" fmla="*/ 2147483647 w 158"/>
              <a:gd name="T95" fmla="*/ 2147483647 h 162"/>
              <a:gd name="T96" fmla="*/ 2147483647 w 158"/>
              <a:gd name="T97" fmla="*/ 2147483647 h 162"/>
              <a:gd name="T98" fmla="*/ 2147483647 w 158"/>
              <a:gd name="T99" fmla="*/ 2147483647 h 162"/>
              <a:gd name="T100" fmla="*/ 2147483647 w 158"/>
              <a:gd name="T101" fmla="*/ 2147483647 h 162"/>
              <a:gd name="T102" fmla="*/ 2147483647 w 158"/>
              <a:gd name="T103" fmla="*/ 2147483647 h 162"/>
              <a:gd name="T104" fmla="*/ 2147483647 w 158"/>
              <a:gd name="T105" fmla="*/ 2147483647 h 162"/>
              <a:gd name="T106" fmla="*/ 2147483647 w 158"/>
              <a:gd name="T107" fmla="*/ 2147483647 h 162"/>
              <a:gd name="T108" fmla="*/ 2147483647 w 158"/>
              <a:gd name="T109" fmla="*/ 2147483647 h 162"/>
              <a:gd name="T110" fmla="*/ 2147483647 w 158"/>
              <a:gd name="T111" fmla="*/ 2147483647 h 162"/>
              <a:gd name="T112" fmla="*/ 2147483647 w 158"/>
              <a:gd name="T113" fmla="*/ 2147483647 h 162"/>
              <a:gd name="T114" fmla="*/ 2147483647 w 158"/>
              <a:gd name="T115" fmla="*/ 2147483647 h 162"/>
              <a:gd name="T116" fmla="*/ 2147483647 w 158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8" h="162">
                <a:moveTo>
                  <a:pt x="56" y="74"/>
                </a:moveTo>
                <a:lnTo>
                  <a:pt x="56" y="74"/>
                </a:lnTo>
                <a:lnTo>
                  <a:pt x="64" y="76"/>
                </a:lnTo>
                <a:lnTo>
                  <a:pt x="68" y="68"/>
                </a:lnTo>
                <a:lnTo>
                  <a:pt x="74" y="70"/>
                </a:lnTo>
                <a:lnTo>
                  <a:pt x="78" y="74"/>
                </a:lnTo>
                <a:lnTo>
                  <a:pt x="74" y="82"/>
                </a:lnTo>
                <a:lnTo>
                  <a:pt x="78" y="84"/>
                </a:lnTo>
                <a:lnTo>
                  <a:pt x="80" y="88"/>
                </a:lnTo>
                <a:lnTo>
                  <a:pt x="88" y="84"/>
                </a:lnTo>
                <a:lnTo>
                  <a:pt x="92" y="90"/>
                </a:lnTo>
                <a:lnTo>
                  <a:pt x="94" y="94"/>
                </a:lnTo>
                <a:lnTo>
                  <a:pt x="86" y="100"/>
                </a:lnTo>
                <a:lnTo>
                  <a:pt x="88" y="106"/>
                </a:lnTo>
                <a:lnTo>
                  <a:pt x="96" y="108"/>
                </a:lnTo>
                <a:lnTo>
                  <a:pt x="98" y="114"/>
                </a:lnTo>
                <a:lnTo>
                  <a:pt x="96" y="120"/>
                </a:lnTo>
                <a:lnTo>
                  <a:pt x="88" y="120"/>
                </a:lnTo>
                <a:lnTo>
                  <a:pt x="86" y="128"/>
                </a:lnTo>
                <a:lnTo>
                  <a:pt x="94" y="132"/>
                </a:lnTo>
                <a:lnTo>
                  <a:pt x="90" y="138"/>
                </a:lnTo>
                <a:lnTo>
                  <a:pt x="88" y="142"/>
                </a:lnTo>
                <a:lnTo>
                  <a:pt x="80" y="140"/>
                </a:lnTo>
                <a:lnTo>
                  <a:pt x="78" y="142"/>
                </a:lnTo>
                <a:lnTo>
                  <a:pt x="74" y="146"/>
                </a:lnTo>
                <a:lnTo>
                  <a:pt x="78" y="152"/>
                </a:lnTo>
                <a:lnTo>
                  <a:pt x="72" y="156"/>
                </a:lnTo>
                <a:lnTo>
                  <a:pt x="68" y="158"/>
                </a:lnTo>
                <a:lnTo>
                  <a:pt x="62" y="152"/>
                </a:lnTo>
                <a:lnTo>
                  <a:pt x="56" y="154"/>
                </a:lnTo>
                <a:lnTo>
                  <a:pt x="54" y="162"/>
                </a:lnTo>
                <a:lnTo>
                  <a:pt x="48" y="162"/>
                </a:lnTo>
                <a:lnTo>
                  <a:pt x="42" y="162"/>
                </a:lnTo>
                <a:lnTo>
                  <a:pt x="42" y="154"/>
                </a:lnTo>
                <a:lnTo>
                  <a:pt x="34" y="152"/>
                </a:lnTo>
                <a:lnTo>
                  <a:pt x="30" y="158"/>
                </a:lnTo>
                <a:lnTo>
                  <a:pt x="24" y="156"/>
                </a:lnTo>
                <a:lnTo>
                  <a:pt x="20" y="152"/>
                </a:lnTo>
                <a:lnTo>
                  <a:pt x="22" y="144"/>
                </a:lnTo>
                <a:lnTo>
                  <a:pt x="20" y="142"/>
                </a:lnTo>
                <a:lnTo>
                  <a:pt x="16" y="140"/>
                </a:lnTo>
                <a:lnTo>
                  <a:pt x="10" y="142"/>
                </a:lnTo>
                <a:lnTo>
                  <a:pt x="6" y="138"/>
                </a:lnTo>
                <a:lnTo>
                  <a:pt x="4" y="132"/>
                </a:lnTo>
                <a:lnTo>
                  <a:pt x="10" y="128"/>
                </a:lnTo>
                <a:lnTo>
                  <a:pt x="8" y="120"/>
                </a:lnTo>
                <a:lnTo>
                  <a:pt x="0" y="120"/>
                </a:lnTo>
                <a:lnTo>
                  <a:pt x="0" y="112"/>
                </a:lnTo>
                <a:lnTo>
                  <a:pt x="0" y="108"/>
                </a:lnTo>
                <a:lnTo>
                  <a:pt x="8" y="106"/>
                </a:lnTo>
                <a:lnTo>
                  <a:pt x="10" y="98"/>
                </a:lnTo>
                <a:lnTo>
                  <a:pt x="4" y="94"/>
                </a:lnTo>
                <a:lnTo>
                  <a:pt x="6" y="88"/>
                </a:lnTo>
                <a:lnTo>
                  <a:pt x="10" y="84"/>
                </a:lnTo>
                <a:lnTo>
                  <a:pt x="18" y="88"/>
                </a:lnTo>
                <a:lnTo>
                  <a:pt x="20" y="84"/>
                </a:lnTo>
                <a:lnTo>
                  <a:pt x="22" y="82"/>
                </a:lnTo>
                <a:lnTo>
                  <a:pt x="20" y="74"/>
                </a:lnTo>
                <a:lnTo>
                  <a:pt x="24" y="70"/>
                </a:lnTo>
                <a:lnTo>
                  <a:pt x="30" y="68"/>
                </a:lnTo>
                <a:lnTo>
                  <a:pt x="34" y="76"/>
                </a:lnTo>
                <a:lnTo>
                  <a:pt x="42" y="74"/>
                </a:lnTo>
                <a:lnTo>
                  <a:pt x="42" y="66"/>
                </a:lnTo>
                <a:lnTo>
                  <a:pt x="48" y="64"/>
                </a:lnTo>
                <a:lnTo>
                  <a:pt x="54" y="66"/>
                </a:lnTo>
                <a:lnTo>
                  <a:pt x="56" y="74"/>
                </a:lnTo>
                <a:close/>
                <a:moveTo>
                  <a:pt x="132" y="38"/>
                </a:moveTo>
                <a:lnTo>
                  <a:pt x="132" y="32"/>
                </a:lnTo>
                <a:lnTo>
                  <a:pt x="124" y="32"/>
                </a:lnTo>
                <a:lnTo>
                  <a:pt x="122" y="38"/>
                </a:lnTo>
                <a:lnTo>
                  <a:pt x="118" y="38"/>
                </a:lnTo>
                <a:lnTo>
                  <a:pt x="114" y="34"/>
                </a:lnTo>
                <a:lnTo>
                  <a:pt x="108" y="36"/>
                </a:lnTo>
                <a:lnTo>
                  <a:pt x="110" y="42"/>
                </a:lnTo>
                <a:lnTo>
                  <a:pt x="106" y="44"/>
                </a:lnTo>
                <a:lnTo>
                  <a:pt x="104" y="46"/>
                </a:lnTo>
                <a:lnTo>
                  <a:pt x="100" y="42"/>
                </a:lnTo>
                <a:lnTo>
                  <a:pt x="96" y="48"/>
                </a:lnTo>
                <a:lnTo>
                  <a:pt x="100" y="52"/>
                </a:lnTo>
                <a:lnTo>
                  <a:pt x="98" y="58"/>
                </a:lnTo>
                <a:lnTo>
                  <a:pt x="92" y="58"/>
                </a:lnTo>
                <a:lnTo>
                  <a:pt x="90" y="66"/>
                </a:lnTo>
                <a:lnTo>
                  <a:pt x="96" y="68"/>
                </a:lnTo>
                <a:lnTo>
                  <a:pt x="98" y="72"/>
                </a:lnTo>
                <a:lnTo>
                  <a:pt x="92" y="76"/>
                </a:lnTo>
                <a:lnTo>
                  <a:pt x="96" y="82"/>
                </a:lnTo>
                <a:lnTo>
                  <a:pt x="100" y="82"/>
                </a:lnTo>
                <a:lnTo>
                  <a:pt x="102" y="84"/>
                </a:lnTo>
                <a:lnTo>
                  <a:pt x="104" y="86"/>
                </a:lnTo>
                <a:lnTo>
                  <a:pt x="102" y="90"/>
                </a:lnTo>
                <a:lnTo>
                  <a:pt x="108" y="94"/>
                </a:lnTo>
                <a:lnTo>
                  <a:pt x="112" y="90"/>
                </a:lnTo>
                <a:lnTo>
                  <a:pt x="116" y="92"/>
                </a:lnTo>
                <a:lnTo>
                  <a:pt x="116" y="98"/>
                </a:lnTo>
                <a:lnTo>
                  <a:pt x="124" y="100"/>
                </a:lnTo>
                <a:lnTo>
                  <a:pt x="126" y="94"/>
                </a:lnTo>
                <a:lnTo>
                  <a:pt x="132" y="94"/>
                </a:lnTo>
                <a:lnTo>
                  <a:pt x="134" y="98"/>
                </a:lnTo>
                <a:lnTo>
                  <a:pt x="142" y="94"/>
                </a:lnTo>
                <a:lnTo>
                  <a:pt x="140" y="90"/>
                </a:lnTo>
                <a:lnTo>
                  <a:pt x="142" y="88"/>
                </a:lnTo>
                <a:lnTo>
                  <a:pt x="144" y="86"/>
                </a:lnTo>
                <a:lnTo>
                  <a:pt x="150" y="88"/>
                </a:lnTo>
                <a:lnTo>
                  <a:pt x="154" y="82"/>
                </a:lnTo>
                <a:lnTo>
                  <a:pt x="150" y="78"/>
                </a:lnTo>
                <a:lnTo>
                  <a:pt x="152" y="74"/>
                </a:lnTo>
                <a:lnTo>
                  <a:pt x="158" y="74"/>
                </a:lnTo>
                <a:lnTo>
                  <a:pt x="158" y="66"/>
                </a:lnTo>
                <a:lnTo>
                  <a:pt x="152" y="64"/>
                </a:lnTo>
                <a:lnTo>
                  <a:pt x="152" y="58"/>
                </a:lnTo>
                <a:lnTo>
                  <a:pt x="156" y="56"/>
                </a:lnTo>
                <a:lnTo>
                  <a:pt x="154" y="48"/>
                </a:lnTo>
                <a:lnTo>
                  <a:pt x="148" y="50"/>
                </a:lnTo>
                <a:lnTo>
                  <a:pt x="146" y="48"/>
                </a:lnTo>
                <a:lnTo>
                  <a:pt x="144" y="46"/>
                </a:lnTo>
                <a:lnTo>
                  <a:pt x="148" y="40"/>
                </a:lnTo>
                <a:lnTo>
                  <a:pt x="142" y="36"/>
                </a:lnTo>
                <a:lnTo>
                  <a:pt x="138" y="40"/>
                </a:lnTo>
                <a:lnTo>
                  <a:pt x="132" y="38"/>
                </a:lnTo>
                <a:close/>
                <a:moveTo>
                  <a:pt x="126" y="54"/>
                </a:moveTo>
                <a:lnTo>
                  <a:pt x="126" y="54"/>
                </a:lnTo>
                <a:lnTo>
                  <a:pt x="130" y="54"/>
                </a:lnTo>
                <a:lnTo>
                  <a:pt x="134" y="58"/>
                </a:lnTo>
                <a:lnTo>
                  <a:pt x="136" y="62"/>
                </a:lnTo>
                <a:lnTo>
                  <a:pt x="136" y="66"/>
                </a:lnTo>
                <a:lnTo>
                  <a:pt x="136" y="72"/>
                </a:lnTo>
                <a:lnTo>
                  <a:pt x="132" y="76"/>
                </a:lnTo>
                <a:lnTo>
                  <a:pt x="128" y="78"/>
                </a:lnTo>
                <a:lnTo>
                  <a:pt x="124" y="78"/>
                </a:lnTo>
                <a:lnTo>
                  <a:pt x="118" y="76"/>
                </a:lnTo>
                <a:lnTo>
                  <a:pt x="114" y="74"/>
                </a:lnTo>
                <a:lnTo>
                  <a:pt x="112" y="70"/>
                </a:lnTo>
                <a:lnTo>
                  <a:pt x="112" y="64"/>
                </a:lnTo>
                <a:lnTo>
                  <a:pt x="114" y="60"/>
                </a:lnTo>
                <a:lnTo>
                  <a:pt x="116" y="56"/>
                </a:lnTo>
                <a:lnTo>
                  <a:pt x="120" y="54"/>
                </a:lnTo>
                <a:lnTo>
                  <a:pt x="126" y="54"/>
                </a:lnTo>
                <a:close/>
                <a:moveTo>
                  <a:pt x="128" y="62"/>
                </a:moveTo>
                <a:lnTo>
                  <a:pt x="128" y="62"/>
                </a:lnTo>
                <a:lnTo>
                  <a:pt x="130" y="66"/>
                </a:lnTo>
                <a:lnTo>
                  <a:pt x="128" y="70"/>
                </a:lnTo>
                <a:lnTo>
                  <a:pt x="124" y="72"/>
                </a:lnTo>
                <a:lnTo>
                  <a:pt x="120" y="70"/>
                </a:lnTo>
                <a:lnTo>
                  <a:pt x="118" y="64"/>
                </a:lnTo>
                <a:lnTo>
                  <a:pt x="120" y="62"/>
                </a:lnTo>
                <a:lnTo>
                  <a:pt x="126" y="60"/>
                </a:lnTo>
                <a:lnTo>
                  <a:pt x="128" y="62"/>
                </a:lnTo>
                <a:close/>
                <a:moveTo>
                  <a:pt x="140" y="54"/>
                </a:moveTo>
                <a:lnTo>
                  <a:pt x="140" y="54"/>
                </a:lnTo>
                <a:lnTo>
                  <a:pt x="142" y="60"/>
                </a:lnTo>
                <a:lnTo>
                  <a:pt x="144" y="68"/>
                </a:lnTo>
                <a:lnTo>
                  <a:pt x="140" y="74"/>
                </a:lnTo>
                <a:lnTo>
                  <a:pt x="136" y="80"/>
                </a:lnTo>
                <a:lnTo>
                  <a:pt x="130" y="84"/>
                </a:lnTo>
                <a:lnTo>
                  <a:pt x="122" y="84"/>
                </a:lnTo>
                <a:lnTo>
                  <a:pt x="116" y="82"/>
                </a:lnTo>
                <a:lnTo>
                  <a:pt x="110" y="78"/>
                </a:lnTo>
                <a:lnTo>
                  <a:pt x="106" y="70"/>
                </a:lnTo>
                <a:lnTo>
                  <a:pt x="106" y="64"/>
                </a:lnTo>
                <a:lnTo>
                  <a:pt x="108" y="56"/>
                </a:lnTo>
                <a:lnTo>
                  <a:pt x="112" y="50"/>
                </a:lnTo>
                <a:lnTo>
                  <a:pt x="120" y="48"/>
                </a:lnTo>
                <a:lnTo>
                  <a:pt x="126" y="46"/>
                </a:lnTo>
                <a:lnTo>
                  <a:pt x="134" y="50"/>
                </a:lnTo>
                <a:lnTo>
                  <a:pt x="140" y="54"/>
                </a:lnTo>
                <a:close/>
                <a:moveTo>
                  <a:pt x="72" y="6"/>
                </a:moveTo>
                <a:lnTo>
                  <a:pt x="72" y="0"/>
                </a:lnTo>
                <a:lnTo>
                  <a:pt x="64" y="0"/>
                </a:lnTo>
                <a:lnTo>
                  <a:pt x="64" y="6"/>
                </a:lnTo>
                <a:lnTo>
                  <a:pt x="58" y="6"/>
                </a:lnTo>
                <a:lnTo>
                  <a:pt x="56" y="2"/>
                </a:lnTo>
                <a:lnTo>
                  <a:pt x="48" y="4"/>
                </a:lnTo>
                <a:lnTo>
                  <a:pt x="50" y="10"/>
                </a:lnTo>
                <a:lnTo>
                  <a:pt x="48" y="12"/>
                </a:lnTo>
                <a:lnTo>
                  <a:pt x="46" y="14"/>
                </a:lnTo>
                <a:lnTo>
                  <a:pt x="40" y="10"/>
                </a:lnTo>
                <a:lnTo>
                  <a:pt x="36" y="18"/>
                </a:lnTo>
                <a:lnTo>
                  <a:pt x="40" y="20"/>
                </a:lnTo>
                <a:lnTo>
                  <a:pt x="38" y="26"/>
                </a:lnTo>
                <a:lnTo>
                  <a:pt x="32" y="26"/>
                </a:lnTo>
                <a:lnTo>
                  <a:pt x="32" y="34"/>
                </a:lnTo>
                <a:lnTo>
                  <a:pt x="36" y="36"/>
                </a:lnTo>
                <a:lnTo>
                  <a:pt x="38" y="40"/>
                </a:lnTo>
                <a:lnTo>
                  <a:pt x="32" y="44"/>
                </a:lnTo>
                <a:lnTo>
                  <a:pt x="36" y="50"/>
                </a:lnTo>
                <a:lnTo>
                  <a:pt x="42" y="50"/>
                </a:lnTo>
                <a:lnTo>
                  <a:pt x="44" y="52"/>
                </a:lnTo>
                <a:lnTo>
                  <a:pt x="44" y="54"/>
                </a:lnTo>
                <a:lnTo>
                  <a:pt x="42" y="58"/>
                </a:lnTo>
                <a:lnTo>
                  <a:pt x="48" y="64"/>
                </a:lnTo>
                <a:lnTo>
                  <a:pt x="52" y="60"/>
                </a:lnTo>
                <a:lnTo>
                  <a:pt x="58" y="62"/>
                </a:lnTo>
                <a:lnTo>
                  <a:pt x="58" y="66"/>
                </a:lnTo>
                <a:lnTo>
                  <a:pt x="66" y="68"/>
                </a:lnTo>
                <a:lnTo>
                  <a:pt x="66" y="62"/>
                </a:lnTo>
                <a:lnTo>
                  <a:pt x="72" y="62"/>
                </a:lnTo>
                <a:lnTo>
                  <a:pt x="74" y="66"/>
                </a:lnTo>
                <a:lnTo>
                  <a:pt x="82" y="62"/>
                </a:lnTo>
                <a:lnTo>
                  <a:pt x="80" y="58"/>
                </a:lnTo>
                <a:lnTo>
                  <a:pt x="82" y="56"/>
                </a:lnTo>
                <a:lnTo>
                  <a:pt x="86" y="54"/>
                </a:lnTo>
                <a:lnTo>
                  <a:pt x="90" y="58"/>
                </a:lnTo>
                <a:lnTo>
                  <a:pt x="94" y="50"/>
                </a:lnTo>
                <a:lnTo>
                  <a:pt x="90" y="46"/>
                </a:lnTo>
                <a:lnTo>
                  <a:pt x="92" y="42"/>
                </a:lnTo>
                <a:lnTo>
                  <a:pt x="98" y="42"/>
                </a:lnTo>
                <a:lnTo>
                  <a:pt x="98" y="34"/>
                </a:lnTo>
                <a:lnTo>
                  <a:pt x="94" y="32"/>
                </a:lnTo>
                <a:lnTo>
                  <a:pt x="92" y="26"/>
                </a:lnTo>
                <a:lnTo>
                  <a:pt x="98" y="24"/>
                </a:lnTo>
                <a:lnTo>
                  <a:pt x="94" y="16"/>
                </a:lnTo>
                <a:lnTo>
                  <a:pt x="88" y="18"/>
                </a:lnTo>
                <a:lnTo>
                  <a:pt x="88" y="16"/>
                </a:lnTo>
                <a:lnTo>
                  <a:pt x="86" y="14"/>
                </a:lnTo>
                <a:lnTo>
                  <a:pt x="88" y="10"/>
                </a:lnTo>
                <a:lnTo>
                  <a:pt x="82" y="4"/>
                </a:lnTo>
                <a:lnTo>
                  <a:pt x="78" y="8"/>
                </a:lnTo>
                <a:lnTo>
                  <a:pt x="72" y="6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72" y="24"/>
                </a:lnTo>
                <a:lnTo>
                  <a:pt x="74" y="26"/>
                </a:lnTo>
                <a:lnTo>
                  <a:pt x="76" y="30"/>
                </a:lnTo>
                <a:lnTo>
                  <a:pt x="78" y="36"/>
                </a:lnTo>
                <a:lnTo>
                  <a:pt x="76" y="40"/>
                </a:lnTo>
                <a:lnTo>
                  <a:pt x="72" y="44"/>
                </a:lnTo>
                <a:lnTo>
                  <a:pt x="68" y="46"/>
                </a:lnTo>
                <a:lnTo>
                  <a:pt x="64" y="46"/>
                </a:lnTo>
                <a:lnTo>
                  <a:pt x="60" y="44"/>
                </a:lnTo>
                <a:lnTo>
                  <a:pt x="56" y="42"/>
                </a:lnTo>
                <a:lnTo>
                  <a:pt x="54" y="38"/>
                </a:lnTo>
                <a:lnTo>
                  <a:pt x="54" y="32"/>
                </a:lnTo>
                <a:lnTo>
                  <a:pt x="54" y="28"/>
                </a:lnTo>
                <a:lnTo>
                  <a:pt x="58" y="24"/>
                </a:lnTo>
                <a:lnTo>
                  <a:pt x="62" y="22"/>
                </a:lnTo>
                <a:lnTo>
                  <a:pt x="66" y="22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70" y="34"/>
                </a:lnTo>
                <a:lnTo>
                  <a:pt x="68" y="38"/>
                </a:lnTo>
                <a:lnTo>
                  <a:pt x="64" y="40"/>
                </a:lnTo>
                <a:lnTo>
                  <a:pt x="60" y="38"/>
                </a:lnTo>
                <a:lnTo>
                  <a:pt x="60" y="34"/>
                </a:lnTo>
                <a:lnTo>
                  <a:pt x="62" y="30"/>
                </a:lnTo>
                <a:lnTo>
                  <a:pt x="66" y="28"/>
                </a:lnTo>
                <a:lnTo>
                  <a:pt x="70" y="30"/>
                </a:lnTo>
                <a:close/>
                <a:moveTo>
                  <a:pt x="80" y="22"/>
                </a:moveTo>
                <a:lnTo>
                  <a:pt x="80" y="22"/>
                </a:lnTo>
                <a:lnTo>
                  <a:pt x="84" y="28"/>
                </a:lnTo>
                <a:lnTo>
                  <a:pt x="84" y="36"/>
                </a:lnTo>
                <a:lnTo>
                  <a:pt x="82" y="42"/>
                </a:lnTo>
                <a:lnTo>
                  <a:pt x="76" y="48"/>
                </a:lnTo>
                <a:lnTo>
                  <a:pt x="70" y="52"/>
                </a:lnTo>
                <a:lnTo>
                  <a:pt x="64" y="52"/>
                </a:lnTo>
                <a:lnTo>
                  <a:pt x="56" y="50"/>
                </a:lnTo>
                <a:lnTo>
                  <a:pt x="50" y="46"/>
                </a:lnTo>
                <a:lnTo>
                  <a:pt x="48" y="40"/>
                </a:lnTo>
                <a:lnTo>
                  <a:pt x="46" y="32"/>
                </a:lnTo>
                <a:lnTo>
                  <a:pt x="48" y="24"/>
                </a:lnTo>
                <a:lnTo>
                  <a:pt x="54" y="20"/>
                </a:lnTo>
                <a:lnTo>
                  <a:pt x="60" y="16"/>
                </a:lnTo>
                <a:lnTo>
                  <a:pt x="68" y="16"/>
                </a:lnTo>
                <a:lnTo>
                  <a:pt x="74" y="18"/>
                </a:lnTo>
                <a:lnTo>
                  <a:pt x="80" y="22"/>
                </a:lnTo>
                <a:close/>
                <a:moveTo>
                  <a:pt x="48" y="96"/>
                </a:moveTo>
                <a:lnTo>
                  <a:pt x="48" y="96"/>
                </a:lnTo>
                <a:lnTo>
                  <a:pt x="42" y="98"/>
                </a:lnTo>
                <a:lnTo>
                  <a:pt x="36" y="100"/>
                </a:lnTo>
                <a:lnTo>
                  <a:pt x="32" y="106"/>
                </a:lnTo>
                <a:lnTo>
                  <a:pt x="30" y="114"/>
                </a:lnTo>
                <a:lnTo>
                  <a:pt x="32" y="120"/>
                </a:lnTo>
                <a:lnTo>
                  <a:pt x="36" y="126"/>
                </a:lnTo>
                <a:lnTo>
                  <a:pt x="42" y="130"/>
                </a:lnTo>
                <a:lnTo>
                  <a:pt x="48" y="130"/>
                </a:lnTo>
                <a:lnTo>
                  <a:pt x="56" y="130"/>
                </a:lnTo>
                <a:lnTo>
                  <a:pt x="60" y="126"/>
                </a:lnTo>
                <a:lnTo>
                  <a:pt x="64" y="120"/>
                </a:lnTo>
                <a:lnTo>
                  <a:pt x="66" y="114"/>
                </a:lnTo>
                <a:lnTo>
                  <a:pt x="64" y="106"/>
                </a:lnTo>
                <a:lnTo>
                  <a:pt x="60" y="100"/>
                </a:lnTo>
                <a:lnTo>
                  <a:pt x="56" y="98"/>
                </a:lnTo>
                <a:lnTo>
                  <a:pt x="48" y="96"/>
                </a:lnTo>
                <a:close/>
                <a:moveTo>
                  <a:pt x="54" y="108"/>
                </a:moveTo>
                <a:lnTo>
                  <a:pt x="54" y="108"/>
                </a:lnTo>
                <a:lnTo>
                  <a:pt x="52" y="106"/>
                </a:lnTo>
                <a:lnTo>
                  <a:pt x="48" y="106"/>
                </a:lnTo>
                <a:lnTo>
                  <a:pt x="46" y="106"/>
                </a:lnTo>
                <a:lnTo>
                  <a:pt x="42" y="108"/>
                </a:lnTo>
                <a:lnTo>
                  <a:pt x="42" y="110"/>
                </a:lnTo>
                <a:lnTo>
                  <a:pt x="40" y="114"/>
                </a:lnTo>
                <a:lnTo>
                  <a:pt x="42" y="116"/>
                </a:lnTo>
                <a:lnTo>
                  <a:pt x="42" y="120"/>
                </a:lnTo>
                <a:lnTo>
                  <a:pt x="46" y="120"/>
                </a:lnTo>
                <a:lnTo>
                  <a:pt x="48" y="122"/>
                </a:lnTo>
                <a:lnTo>
                  <a:pt x="52" y="120"/>
                </a:lnTo>
                <a:lnTo>
                  <a:pt x="54" y="120"/>
                </a:lnTo>
                <a:lnTo>
                  <a:pt x="56" y="116"/>
                </a:lnTo>
                <a:lnTo>
                  <a:pt x="56" y="114"/>
                </a:lnTo>
                <a:lnTo>
                  <a:pt x="56" y="110"/>
                </a:lnTo>
                <a:lnTo>
                  <a:pt x="54" y="108"/>
                </a:lnTo>
                <a:close/>
                <a:moveTo>
                  <a:pt x="68" y="94"/>
                </a:moveTo>
                <a:lnTo>
                  <a:pt x="68" y="94"/>
                </a:lnTo>
                <a:lnTo>
                  <a:pt x="60" y="88"/>
                </a:lnTo>
                <a:lnTo>
                  <a:pt x="48" y="86"/>
                </a:lnTo>
                <a:lnTo>
                  <a:pt x="38" y="88"/>
                </a:lnTo>
                <a:lnTo>
                  <a:pt x="30" y="94"/>
                </a:lnTo>
                <a:lnTo>
                  <a:pt x="24" y="102"/>
                </a:lnTo>
                <a:lnTo>
                  <a:pt x="22" y="114"/>
                </a:lnTo>
                <a:lnTo>
                  <a:pt x="24" y="124"/>
                </a:lnTo>
                <a:lnTo>
                  <a:pt x="30" y="132"/>
                </a:lnTo>
                <a:lnTo>
                  <a:pt x="38" y="138"/>
                </a:lnTo>
                <a:lnTo>
                  <a:pt x="48" y="140"/>
                </a:lnTo>
                <a:lnTo>
                  <a:pt x="60" y="138"/>
                </a:lnTo>
                <a:lnTo>
                  <a:pt x="68" y="132"/>
                </a:lnTo>
                <a:lnTo>
                  <a:pt x="74" y="124"/>
                </a:lnTo>
                <a:lnTo>
                  <a:pt x="76" y="114"/>
                </a:lnTo>
                <a:lnTo>
                  <a:pt x="74" y="102"/>
                </a:lnTo>
                <a:lnTo>
                  <a:pt x="68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9" name="Freeform 169"/>
          <p:cNvSpPr>
            <a:spLocks noEditPoints="1"/>
          </p:cNvSpPr>
          <p:nvPr/>
        </p:nvSpPr>
        <p:spPr bwMode="auto">
          <a:xfrm>
            <a:off x="8540750" y="3762375"/>
            <a:ext cx="458788" cy="347663"/>
          </a:xfrm>
          <a:custGeom>
            <a:avLst/>
            <a:gdLst>
              <a:gd name="T0" fmla="*/ 2147483647 w 168"/>
              <a:gd name="T1" fmla="*/ 2147483647 h 116"/>
              <a:gd name="T2" fmla="*/ 2147483647 w 168"/>
              <a:gd name="T3" fmla="*/ 2147483647 h 116"/>
              <a:gd name="T4" fmla="*/ 2147483647 w 168"/>
              <a:gd name="T5" fmla="*/ 2147483647 h 116"/>
              <a:gd name="T6" fmla="*/ 2147483647 w 168"/>
              <a:gd name="T7" fmla="*/ 2147483647 h 116"/>
              <a:gd name="T8" fmla="*/ 2147483647 w 168"/>
              <a:gd name="T9" fmla="*/ 2147483647 h 116"/>
              <a:gd name="T10" fmla="*/ 2147483647 w 168"/>
              <a:gd name="T11" fmla="*/ 2147483647 h 116"/>
              <a:gd name="T12" fmla="*/ 2147483647 w 168"/>
              <a:gd name="T13" fmla="*/ 2147483647 h 116"/>
              <a:gd name="T14" fmla="*/ 2147483647 w 168"/>
              <a:gd name="T15" fmla="*/ 2147483647 h 116"/>
              <a:gd name="T16" fmla="*/ 2147483647 w 168"/>
              <a:gd name="T17" fmla="*/ 2147483647 h 116"/>
              <a:gd name="T18" fmla="*/ 2147483647 w 168"/>
              <a:gd name="T19" fmla="*/ 2147483647 h 116"/>
              <a:gd name="T20" fmla="*/ 2147483647 w 168"/>
              <a:gd name="T21" fmla="*/ 2147483647 h 116"/>
              <a:gd name="T22" fmla="*/ 2147483647 w 168"/>
              <a:gd name="T23" fmla="*/ 2147483647 h 116"/>
              <a:gd name="T24" fmla="*/ 2147483647 w 168"/>
              <a:gd name="T25" fmla="*/ 2147483647 h 116"/>
              <a:gd name="T26" fmla="*/ 2147483647 w 168"/>
              <a:gd name="T27" fmla="*/ 2147483647 h 116"/>
              <a:gd name="T28" fmla="*/ 2147483647 w 168"/>
              <a:gd name="T29" fmla="*/ 2147483647 h 116"/>
              <a:gd name="T30" fmla="*/ 2147483647 w 168"/>
              <a:gd name="T31" fmla="*/ 2147483647 h 116"/>
              <a:gd name="T32" fmla="*/ 2147483647 w 168"/>
              <a:gd name="T33" fmla="*/ 2147483647 h 116"/>
              <a:gd name="T34" fmla="*/ 2147483647 w 168"/>
              <a:gd name="T35" fmla="*/ 2147483647 h 116"/>
              <a:gd name="T36" fmla="*/ 2147483647 w 168"/>
              <a:gd name="T37" fmla="*/ 2147483647 h 116"/>
              <a:gd name="T38" fmla="*/ 2147483647 w 168"/>
              <a:gd name="T39" fmla="*/ 2147483647 h 116"/>
              <a:gd name="T40" fmla="*/ 2147483647 w 168"/>
              <a:gd name="T41" fmla="*/ 2147483647 h 116"/>
              <a:gd name="T42" fmla="*/ 2147483647 w 168"/>
              <a:gd name="T43" fmla="*/ 2147483647 h 116"/>
              <a:gd name="T44" fmla="*/ 2147483647 w 168"/>
              <a:gd name="T45" fmla="*/ 2147483647 h 116"/>
              <a:gd name="T46" fmla="*/ 2147483647 w 168"/>
              <a:gd name="T47" fmla="*/ 2147483647 h 116"/>
              <a:gd name="T48" fmla="*/ 2147483647 w 168"/>
              <a:gd name="T49" fmla="*/ 2147483647 h 116"/>
              <a:gd name="T50" fmla="*/ 2147483647 w 168"/>
              <a:gd name="T51" fmla="*/ 2147483647 h 116"/>
              <a:gd name="T52" fmla="*/ 2147483647 w 168"/>
              <a:gd name="T53" fmla="*/ 2147483647 h 116"/>
              <a:gd name="T54" fmla="*/ 2147483647 w 168"/>
              <a:gd name="T55" fmla="*/ 2147483647 h 116"/>
              <a:gd name="T56" fmla="*/ 2147483647 w 168"/>
              <a:gd name="T57" fmla="*/ 2147483647 h 116"/>
              <a:gd name="T58" fmla="*/ 2147483647 w 168"/>
              <a:gd name="T59" fmla="*/ 2147483647 h 116"/>
              <a:gd name="T60" fmla="*/ 2147483647 w 168"/>
              <a:gd name="T61" fmla="*/ 2147483647 h 116"/>
              <a:gd name="T62" fmla="*/ 2147483647 w 168"/>
              <a:gd name="T63" fmla="*/ 2147483647 h 116"/>
              <a:gd name="T64" fmla="*/ 2147483647 w 168"/>
              <a:gd name="T65" fmla="*/ 2147483647 h 116"/>
              <a:gd name="T66" fmla="*/ 2147483647 w 168"/>
              <a:gd name="T67" fmla="*/ 2147483647 h 116"/>
              <a:gd name="T68" fmla="*/ 2147483647 w 168"/>
              <a:gd name="T69" fmla="*/ 2147483647 h 116"/>
              <a:gd name="T70" fmla="*/ 2147483647 w 168"/>
              <a:gd name="T71" fmla="*/ 2147483647 h 116"/>
              <a:gd name="T72" fmla="*/ 2147483647 w 168"/>
              <a:gd name="T73" fmla="*/ 2147483647 h 116"/>
              <a:gd name="T74" fmla="*/ 2147483647 w 168"/>
              <a:gd name="T75" fmla="*/ 2147483647 h 116"/>
              <a:gd name="T76" fmla="*/ 2147483647 w 168"/>
              <a:gd name="T77" fmla="*/ 2147483647 h 116"/>
              <a:gd name="T78" fmla="*/ 2147483647 w 168"/>
              <a:gd name="T79" fmla="*/ 2147483647 h 116"/>
              <a:gd name="T80" fmla="*/ 2147483647 w 168"/>
              <a:gd name="T81" fmla="*/ 2147483647 h 116"/>
              <a:gd name="T82" fmla="*/ 2147483647 w 168"/>
              <a:gd name="T83" fmla="*/ 2147483647 h 116"/>
              <a:gd name="T84" fmla="*/ 2147483647 w 168"/>
              <a:gd name="T85" fmla="*/ 2147483647 h 116"/>
              <a:gd name="T86" fmla="*/ 2147483647 w 168"/>
              <a:gd name="T87" fmla="*/ 2147483647 h 116"/>
              <a:gd name="T88" fmla="*/ 2147483647 w 168"/>
              <a:gd name="T89" fmla="*/ 2147483647 h 116"/>
              <a:gd name="T90" fmla="*/ 2147483647 w 168"/>
              <a:gd name="T91" fmla="*/ 2147483647 h 116"/>
              <a:gd name="T92" fmla="*/ 2147483647 w 168"/>
              <a:gd name="T93" fmla="*/ 2147483647 h 116"/>
              <a:gd name="T94" fmla="*/ 2147483647 w 168"/>
              <a:gd name="T95" fmla="*/ 2147483647 h 116"/>
              <a:gd name="T96" fmla="*/ 2147483647 w 168"/>
              <a:gd name="T97" fmla="*/ 2147483647 h 116"/>
              <a:gd name="T98" fmla="*/ 2147483647 w 168"/>
              <a:gd name="T99" fmla="*/ 2147483647 h 116"/>
              <a:gd name="T100" fmla="*/ 2147483647 w 168"/>
              <a:gd name="T101" fmla="*/ 2147483647 h 116"/>
              <a:gd name="T102" fmla="*/ 2147483647 w 168"/>
              <a:gd name="T103" fmla="*/ 2147483647 h 116"/>
              <a:gd name="T104" fmla="*/ 2147483647 w 168"/>
              <a:gd name="T105" fmla="*/ 2147483647 h 116"/>
              <a:gd name="T106" fmla="*/ 2147483647 w 168"/>
              <a:gd name="T107" fmla="*/ 2147483647 h 116"/>
              <a:gd name="T108" fmla="*/ 2147483647 w 168"/>
              <a:gd name="T109" fmla="*/ 2147483647 h 116"/>
              <a:gd name="T110" fmla="*/ 2147483647 w 168"/>
              <a:gd name="T111" fmla="*/ 2147483647 h 116"/>
              <a:gd name="T112" fmla="*/ 2147483647 w 168"/>
              <a:gd name="T113" fmla="*/ 2147483647 h 116"/>
              <a:gd name="T114" fmla="*/ 2147483647 w 168"/>
              <a:gd name="T115" fmla="*/ 2147483647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16">
                <a:moveTo>
                  <a:pt x="52" y="26"/>
                </a:moveTo>
                <a:lnTo>
                  <a:pt x="52" y="26"/>
                </a:lnTo>
                <a:lnTo>
                  <a:pt x="56" y="26"/>
                </a:lnTo>
                <a:lnTo>
                  <a:pt x="60" y="20"/>
                </a:lnTo>
                <a:lnTo>
                  <a:pt x="64" y="22"/>
                </a:lnTo>
                <a:lnTo>
                  <a:pt x="62" y="28"/>
                </a:lnTo>
                <a:lnTo>
                  <a:pt x="68" y="30"/>
                </a:lnTo>
                <a:lnTo>
                  <a:pt x="72" y="24"/>
                </a:lnTo>
                <a:lnTo>
                  <a:pt x="74" y="26"/>
                </a:lnTo>
                <a:lnTo>
                  <a:pt x="72" y="32"/>
                </a:lnTo>
                <a:lnTo>
                  <a:pt x="76" y="36"/>
                </a:lnTo>
                <a:lnTo>
                  <a:pt x="82" y="32"/>
                </a:lnTo>
                <a:lnTo>
                  <a:pt x="84" y="34"/>
                </a:lnTo>
                <a:lnTo>
                  <a:pt x="80" y="40"/>
                </a:lnTo>
                <a:lnTo>
                  <a:pt x="84" y="44"/>
                </a:lnTo>
                <a:lnTo>
                  <a:pt x="90" y="42"/>
                </a:lnTo>
                <a:lnTo>
                  <a:pt x="92" y="46"/>
                </a:lnTo>
                <a:lnTo>
                  <a:pt x="86" y="50"/>
                </a:lnTo>
                <a:lnTo>
                  <a:pt x="88" y="54"/>
                </a:lnTo>
                <a:lnTo>
                  <a:pt x="96" y="52"/>
                </a:lnTo>
                <a:lnTo>
                  <a:pt x="96" y="58"/>
                </a:lnTo>
                <a:lnTo>
                  <a:pt x="90" y="60"/>
                </a:lnTo>
                <a:lnTo>
                  <a:pt x="92" y="64"/>
                </a:lnTo>
                <a:lnTo>
                  <a:pt x="98" y="66"/>
                </a:lnTo>
                <a:lnTo>
                  <a:pt x="98" y="70"/>
                </a:lnTo>
                <a:lnTo>
                  <a:pt x="92" y="70"/>
                </a:lnTo>
                <a:lnTo>
                  <a:pt x="90" y="76"/>
                </a:lnTo>
                <a:lnTo>
                  <a:pt x="96" y="78"/>
                </a:lnTo>
                <a:lnTo>
                  <a:pt x="96" y="82"/>
                </a:lnTo>
                <a:lnTo>
                  <a:pt x="88" y="82"/>
                </a:lnTo>
                <a:lnTo>
                  <a:pt x="88" y="86"/>
                </a:lnTo>
                <a:lnTo>
                  <a:pt x="92" y="90"/>
                </a:lnTo>
                <a:lnTo>
                  <a:pt x="90" y="94"/>
                </a:lnTo>
                <a:lnTo>
                  <a:pt x="84" y="92"/>
                </a:lnTo>
                <a:lnTo>
                  <a:pt x="80" y="96"/>
                </a:lnTo>
                <a:lnTo>
                  <a:pt x="84" y="100"/>
                </a:lnTo>
                <a:lnTo>
                  <a:pt x="82" y="104"/>
                </a:lnTo>
                <a:lnTo>
                  <a:pt x="76" y="100"/>
                </a:lnTo>
                <a:lnTo>
                  <a:pt x="72" y="102"/>
                </a:lnTo>
                <a:lnTo>
                  <a:pt x="76" y="108"/>
                </a:lnTo>
                <a:lnTo>
                  <a:pt x="72" y="110"/>
                </a:lnTo>
                <a:lnTo>
                  <a:pt x="68" y="106"/>
                </a:lnTo>
                <a:lnTo>
                  <a:pt x="62" y="108"/>
                </a:lnTo>
                <a:lnTo>
                  <a:pt x="64" y="114"/>
                </a:lnTo>
                <a:lnTo>
                  <a:pt x="60" y="116"/>
                </a:lnTo>
                <a:lnTo>
                  <a:pt x="56" y="110"/>
                </a:lnTo>
                <a:lnTo>
                  <a:pt x="52" y="110"/>
                </a:lnTo>
                <a:lnTo>
                  <a:pt x="52" y="116"/>
                </a:lnTo>
                <a:lnTo>
                  <a:pt x="46" y="116"/>
                </a:lnTo>
                <a:lnTo>
                  <a:pt x="46" y="110"/>
                </a:lnTo>
                <a:lnTo>
                  <a:pt x="40" y="110"/>
                </a:lnTo>
                <a:lnTo>
                  <a:pt x="38" y="116"/>
                </a:lnTo>
                <a:lnTo>
                  <a:pt x="34" y="114"/>
                </a:lnTo>
                <a:lnTo>
                  <a:pt x="34" y="108"/>
                </a:lnTo>
                <a:lnTo>
                  <a:pt x="30" y="106"/>
                </a:lnTo>
                <a:lnTo>
                  <a:pt x="26" y="112"/>
                </a:lnTo>
                <a:lnTo>
                  <a:pt x="22" y="108"/>
                </a:lnTo>
                <a:lnTo>
                  <a:pt x="24" y="104"/>
                </a:lnTo>
                <a:lnTo>
                  <a:pt x="20" y="100"/>
                </a:lnTo>
                <a:lnTo>
                  <a:pt x="16" y="104"/>
                </a:lnTo>
                <a:lnTo>
                  <a:pt x="12" y="100"/>
                </a:lnTo>
                <a:lnTo>
                  <a:pt x="16" y="96"/>
                </a:lnTo>
                <a:lnTo>
                  <a:pt x="14" y="92"/>
                </a:lnTo>
                <a:lnTo>
                  <a:pt x="8" y="94"/>
                </a:lnTo>
                <a:lnTo>
                  <a:pt x="6" y="90"/>
                </a:lnTo>
                <a:lnTo>
                  <a:pt x="10" y="86"/>
                </a:lnTo>
                <a:lnTo>
                  <a:pt x="8" y="82"/>
                </a:lnTo>
                <a:lnTo>
                  <a:pt x="2" y="82"/>
                </a:lnTo>
                <a:lnTo>
                  <a:pt x="2" y="78"/>
                </a:lnTo>
                <a:lnTo>
                  <a:pt x="6" y="76"/>
                </a:lnTo>
                <a:lnTo>
                  <a:pt x="6" y="70"/>
                </a:lnTo>
                <a:lnTo>
                  <a:pt x="0" y="70"/>
                </a:lnTo>
                <a:lnTo>
                  <a:pt x="0" y="66"/>
                </a:lnTo>
                <a:lnTo>
                  <a:pt x="6" y="64"/>
                </a:lnTo>
                <a:lnTo>
                  <a:pt x="6" y="60"/>
                </a:lnTo>
                <a:lnTo>
                  <a:pt x="2" y="58"/>
                </a:lnTo>
                <a:lnTo>
                  <a:pt x="2" y="54"/>
                </a:lnTo>
                <a:lnTo>
                  <a:pt x="8" y="54"/>
                </a:lnTo>
                <a:lnTo>
                  <a:pt x="10" y="50"/>
                </a:lnTo>
                <a:lnTo>
                  <a:pt x="6" y="46"/>
                </a:lnTo>
                <a:lnTo>
                  <a:pt x="8" y="42"/>
                </a:lnTo>
                <a:lnTo>
                  <a:pt x="14" y="44"/>
                </a:lnTo>
                <a:lnTo>
                  <a:pt x="16" y="40"/>
                </a:lnTo>
                <a:lnTo>
                  <a:pt x="12" y="36"/>
                </a:lnTo>
                <a:lnTo>
                  <a:pt x="16" y="32"/>
                </a:lnTo>
                <a:lnTo>
                  <a:pt x="20" y="36"/>
                </a:lnTo>
                <a:lnTo>
                  <a:pt x="24" y="32"/>
                </a:lnTo>
                <a:lnTo>
                  <a:pt x="22" y="26"/>
                </a:lnTo>
                <a:lnTo>
                  <a:pt x="26" y="24"/>
                </a:lnTo>
                <a:lnTo>
                  <a:pt x="30" y="30"/>
                </a:lnTo>
                <a:lnTo>
                  <a:pt x="34" y="28"/>
                </a:lnTo>
                <a:lnTo>
                  <a:pt x="34" y="22"/>
                </a:lnTo>
                <a:lnTo>
                  <a:pt x="38" y="20"/>
                </a:lnTo>
                <a:lnTo>
                  <a:pt x="40" y="26"/>
                </a:lnTo>
                <a:lnTo>
                  <a:pt x="46" y="26"/>
                </a:lnTo>
                <a:lnTo>
                  <a:pt x="46" y="20"/>
                </a:lnTo>
                <a:lnTo>
                  <a:pt x="50" y="20"/>
                </a:lnTo>
                <a:lnTo>
                  <a:pt x="52" y="26"/>
                </a:lnTo>
                <a:close/>
                <a:moveTo>
                  <a:pt x="130" y="6"/>
                </a:moveTo>
                <a:lnTo>
                  <a:pt x="128" y="0"/>
                </a:lnTo>
                <a:lnTo>
                  <a:pt x="126" y="0"/>
                </a:lnTo>
                <a:lnTo>
                  <a:pt x="126" y="6"/>
                </a:lnTo>
                <a:lnTo>
                  <a:pt x="122" y="6"/>
                </a:lnTo>
                <a:lnTo>
                  <a:pt x="120" y="2"/>
                </a:lnTo>
                <a:lnTo>
                  <a:pt x="116" y="4"/>
                </a:lnTo>
                <a:lnTo>
                  <a:pt x="116" y="8"/>
                </a:lnTo>
                <a:lnTo>
                  <a:pt x="112" y="10"/>
                </a:lnTo>
                <a:lnTo>
                  <a:pt x="110" y="6"/>
                </a:lnTo>
                <a:lnTo>
                  <a:pt x="106" y="8"/>
                </a:lnTo>
                <a:lnTo>
                  <a:pt x="110" y="12"/>
                </a:lnTo>
                <a:lnTo>
                  <a:pt x="106" y="14"/>
                </a:lnTo>
                <a:lnTo>
                  <a:pt x="102" y="12"/>
                </a:lnTo>
                <a:lnTo>
                  <a:pt x="100" y="14"/>
                </a:lnTo>
                <a:lnTo>
                  <a:pt x="102" y="18"/>
                </a:lnTo>
                <a:lnTo>
                  <a:pt x="100" y="22"/>
                </a:lnTo>
                <a:lnTo>
                  <a:pt x="96" y="20"/>
                </a:lnTo>
                <a:lnTo>
                  <a:pt x="94" y="22"/>
                </a:lnTo>
                <a:lnTo>
                  <a:pt x="98" y="26"/>
                </a:lnTo>
                <a:lnTo>
                  <a:pt x="96" y="30"/>
                </a:lnTo>
                <a:lnTo>
                  <a:pt x="92" y="30"/>
                </a:lnTo>
                <a:lnTo>
                  <a:pt x="92" y="32"/>
                </a:lnTo>
                <a:lnTo>
                  <a:pt x="96" y="34"/>
                </a:lnTo>
                <a:lnTo>
                  <a:pt x="96" y="38"/>
                </a:lnTo>
                <a:lnTo>
                  <a:pt x="90" y="38"/>
                </a:lnTo>
                <a:lnTo>
                  <a:pt x="90" y="42"/>
                </a:lnTo>
                <a:lnTo>
                  <a:pt x="96" y="42"/>
                </a:lnTo>
                <a:lnTo>
                  <a:pt x="96" y="46"/>
                </a:lnTo>
                <a:lnTo>
                  <a:pt x="92" y="48"/>
                </a:lnTo>
                <a:lnTo>
                  <a:pt x="92" y="52"/>
                </a:lnTo>
                <a:lnTo>
                  <a:pt x="98" y="52"/>
                </a:lnTo>
                <a:lnTo>
                  <a:pt x="100" y="54"/>
                </a:lnTo>
                <a:lnTo>
                  <a:pt x="96" y="58"/>
                </a:lnTo>
                <a:lnTo>
                  <a:pt x="98" y="60"/>
                </a:lnTo>
                <a:lnTo>
                  <a:pt x="102" y="58"/>
                </a:lnTo>
                <a:lnTo>
                  <a:pt x="104" y="62"/>
                </a:lnTo>
                <a:lnTo>
                  <a:pt x="102" y="66"/>
                </a:lnTo>
                <a:lnTo>
                  <a:pt x="104" y="68"/>
                </a:lnTo>
                <a:lnTo>
                  <a:pt x="108" y="66"/>
                </a:lnTo>
                <a:lnTo>
                  <a:pt x="112" y="68"/>
                </a:lnTo>
                <a:lnTo>
                  <a:pt x="110" y="72"/>
                </a:lnTo>
                <a:lnTo>
                  <a:pt x="112" y="74"/>
                </a:lnTo>
                <a:lnTo>
                  <a:pt x="116" y="70"/>
                </a:lnTo>
                <a:lnTo>
                  <a:pt x="120" y="72"/>
                </a:lnTo>
                <a:lnTo>
                  <a:pt x="118" y="76"/>
                </a:lnTo>
                <a:lnTo>
                  <a:pt x="122" y="76"/>
                </a:lnTo>
                <a:lnTo>
                  <a:pt x="124" y="72"/>
                </a:lnTo>
                <a:lnTo>
                  <a:pt x="128" y="72"/>
                </a:lnTo>
                <a:lnTo>
                  <a:pt x="128" y="78"/>
                </a:lnTo>
                <a:lnTo>
                  <a:pt x="132" y="78"/>
                </a:lnTo>
                <a:lnTo>
                  <a:pt x="132" y="72"/>
                </a:lnTo>
                <a:lnTo>
                  <a:pt x="136" y="72"/>
                </a:lnTo>
                <a:lnTo>
                  <a:pt x="138" y="76"/>
                </a:lnTo>
                <a:lnTo>
                  <a:pt x="142" y="76"/>
                </a:lnTo>
                <a:lnTo>
                  <a:pt x="140" y="70"/>
                </a:lnTo>
                <a:lnTo>
                  <a:pt x="144" y="68"/>
                </a:lnTo>
                <a:lnTo>
                  <a:pt x="148" y="72"/>
                </a:lnTo>
                <a:lnTo>
                  <a:pt x="150" y="70"/>
                </a:lnTo>
                <a:lnTo>
                  <a:pt x="148" y="66"/>
                </a:lnTo>
                <a:lnTo>
                  <a:pt x="152" y="64"/>
                </a:lnTo>
                <a:lnTo>
                  <a:pt x="156" y="66"/>
                </a:lnTo>
                <a:lnTo>
                  <a:pt x="158" y="64"/>
                </a:lnTo>
                <a:lnTo>
                  <a:pt x="154" y="60"/>
                </a:lnTo>
                <a:lnTo>
                  <a:pt x="158" y="56"/>
                </a:lnTo>
                <a:lnTo>
                  <a:pt x="162" y="58"/>
                </a:lnTo>
                <a:lnTo>
                  <a:pt x="164" y="56"/>
                </a:lnTo>
                <a:lnTo>
                  <a:pt x="160" y="52"/>
                </a:lnTo>
                <a:lnTo>
                  <a:pt x="160" y="48"/>
                </a:lnTo>
                <a:lnTo>
                  <a:pt x="166" y="50"/>
                </a:lnTo>
                <a:lnTo>
                  <a:pt x="166" y="46"/>
                </a:lnTo>
                <a:lnTo>
                  <a:pt x="162" y="44"/>
                </a:lnTo>
                <a:lnTo>
                  <a:pt x="162" y="40"/>
                </a:lnTo>
                <a:lnTo>
                  <a:pt x="168" y="40"/>
                </a:lnTo>
                <a:lnTo>
                  <a:pt x="168" y="36"/>
                </a:lnTo>
                <a:lnTo>
                  <a:pt x="162" y="36"/>
                </a:lnTo>
                <a:lnTo>
                  <a:pt x="162" y="32"/>
                </a:lnTo>
                <a:lnTo>
                  <a:pt x="166" y="30"/>
                </a:lnTo>
                <a:lnTo>
                  <a:pt x="164" y="26"/>
                </a:lnTo>
                <a:lnTo>
                  <a:pt x="160" y="26"/>
                </a:lnTo>
                <a:lnTo>
                  <a:pt x="158" y="24"/>
                </a:lnTo>
                <a:lnTo>
                  <a:pt x="162" y="20"/>
                </a:lnTo>
                <a:lnTo>
                  <a:pt x="160" y="18"/>
                </a:lnTo>
                <a:lnTo>
                  <a:pt x="156" y="20"/>
                </a:lnTo>
                <a:lnTo>
                  <a:pt x="154" y="16"/>
                </a:lnTo>
                <a:lnTo>
                  <a:pt x="156" y="12"/>
                </a:lnTo>
                <a:lnTo>
                  <a:pt x="154" y="10"/>
                </a:lnTo>
                <a:lnTo>
                  <a:pt x="150" y="12"/>
                </a:lnTo>
                <a:lnTo>
                  <a:pt x="146" y="10"/>
                </a:lnTo>
                <a:lnTo>
                  <a:pt x="148" y="6"/>
                </a:lnTo>
                <a:lnTo>
                  <a:pt x="146" y="4"/>
                </a:lnTo>
                <a:lnTo>
                  <a:pt x="142" y="8"/>
                </a:lnTo>
                <a:lnTo>
                  <a:pt x="138" y="6"/>
                </a:lnTo>
                <a:lnTo>
                  <a:pt x="138" y="2"/>
                </a:lnTo>
                <a:lnTo>
                  <a:pt x="136" y="2"/>
                </a:lnTo>
                <a:lnTo>
                  <a:pt x="134" y="6"/>
                </a:lnTo>
                <a:lnTo>
                  <a:pt x="130" y="6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34" y="28"/>
                </a:lnTo>
                <a:lnTo>
                  <a:pt x="138" y="30"/>
                </a:lnTo>
                <a:lnTo>
                  <a:pt x="140" y="34"/>
                </a:lnTo>
                <a:lnTo>
                  <a:pt x="140" y="40"/>
                </a:lnTo>
                <a:lnTo>
                  <a:pt x="140" y="44"/>
                </a:lnTo>
                <a:lnTo>
                  <a:pt x="138" y="48"/>
                </a:lnTo>
                <a:lnTo>
                  <a:pt x="134" y="50"/>
                </a:lnTo>
                <a:lnTo>
                  <a:pt x="128" y="50"/>
                </a:lnTo>
                <a:lnTo>
                  <a:pt x="124" y="50"/>
                </a:lnTo>
                <a:lnTo>
                  <a:pt x="120" y="48"/>
                </a:lnTo>
                <a:lnTo>
                  <a:pt x="118" y="44"/>
                </a:lnTo>
                <a:lnTo>
                  <a:pt x="118" y="40"/>
                </a:lnTo>
                <a:lnTo>
                  <a:pt x="118" y="34"/>
                </a:lnTo>
                <a:lnTo>
                  <a:pt x="120" y="30"/>
                </a:lnTo>
                <a:lnTo>
                  <a:pt x="124" y="28"/>
                </a:lnTo>
                <a:lnTo>
                  <a:pt x="128" y="28"/>
                </a:lnTo>
                <a:close/>
                <a:moveTo>
                  <a:pt x="134" y="34"/>
                </a:moveTo>
                <a:lnTo>
                  <a:pt x="134" y="34"/>
                </a:lnTo>
                <a:lnTo>
                  <a:pt x="136" y="36"/>
                </a:lnTo>
                <a:lnTo>
                  <a:pt x="138" y="40"/>
                </a:lnTo>
                <a:lnTo>
                  <a:pt x="136" y="42"/>
                </a:lnTo>
                <a:lnTo>
                  <a:pt x="134" y="44"/>
                </a:lnTo>
                <a:lnTo>
                  <a:pt x="132" y="46"/>
                </a:lnTo>
                <a:lnTo>
                  <a:pt x="128" y="48"/>
                </a:lnTo>
                <a:lnTo>
                  <a:pt x="126" y="46"/>
                </a:lnTo>
                <a:lnTo>
                  <a:pt x="124" y="44"/>
                </a:lnTo>
                <a:lnTo>
                  <a:pt x="122" y="42"/>
                </a:lnTo>
                <a:lnTo>
                  <a:pt x="120" y="40"/>
                </a:lnTo>
                <a:lnTo>
                  <a:pt x="122" y="36"/>
                </a:lnTo>
                <a:lnTo>
                  <a:pt x="124" y="34"/>
                </a:lnTo>
                <a:lnTo>
                  <a:pt x="126" y="32"/>
                </a:lnTo>
                <a:lnTo>
                  <a:pt x="128" y="30"/>
                </a:lnTo>
                <a:lnTo>
                  <a:pt x="132" y="32"/>
                </a:lnTo>
                <a:lnTo>
                  <a:pt x="134" y="34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50" y="30"/>
                </a:lnTo>
                <a:lnTo>
                  <a:pt x="152" y="38"/>
                </a:lnTo>
                <a:lnTo>
                  <a:pt x="150" y="48"/>
                </a:lnTo>
                <a:lnTo>
                  <a:pt x="146" y="56"/>
                </a:lnTo>
                <a:lnTo>
                  <a:pt x="138" y="60"/>
                </a:lnTo>
                <a:lnTo>
                  <a:pt x="130" y="62"/>
                </a:lnTo>
                <a:lnTo>
                  <a:pt x="120" y="60"/>
                </a:lnTo>
                <a:lnTo>
                  <a:pt x="112" y="56"/>
                </a:lnTo>
                <a:lnTo>
                  <a:pt x="108" y="48"/>
                </a:lnTo>
                <a:lnTo>
                  <a:pt x="106" y="40"/>
                </a:lnTo>
                <a:lnTo>
                  <a:pt x="106" y="30"/>
                </a:lnTo>
                <a:lnTo>
                  <a:pt x="112" y="24"/>
                </a:lnTo>
                <a:lnTo>
                  <a:pt x="118" y="18"/>
                </a:lnTo>
                <a:lnTo>
                  <a:pt x="128" y="16"/>
                </a:lnTo>
                <a:lnTo>
                  <a:pt x="138" y="18"/>
                </a:lnTo>
                <a:lnTo>
                  <a:pt x="144" y="2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4" y="56"/>
                </a:lnTo>
                <a:lnTo>
                  <a:pt x="40" y="60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40" y="76"/>
                </a:lnTo>
                <a:lnTo>
                  <a:pt x="44" y="78"/>
                </a:lnTo>
                <a:lnTo>
                  <a:pt x="48" y="80"/>
                </a:lnTo>
                <a:lnTo>
                  <a:pt x="54" y="78"/>
                </a:lnTo>
                <a:lnTo>
                  <a:pt x="56" y="76"/>
                </a:lnTo>
                <a:lnTo>
                  <a:pt x="60" y="72"/>
                </a:lnTo>
                <a:lnTo>
                  <a:pt x="60" y="68"/>
                </a:lnTo>
                <a:lnTo>
                  <a:pt x="60" y="64"/>
                </a:lnTo>
                <a:lnTo>
                  <a:pt x="56" y="60"/>
                </a:lnTo>
                <a:lnTo>
                  <a:pt x="54" y="56"/>
                </a:lnTo>
                <a:lnTo>
                  <a:pt x="48" y="56"/>
                </a:lnTo>
                <a:close/>
                <a:moveTo>
                  <a:pt x="54" y="62"/>
                </a:moveTo>
                <a:lnTo>
                  <a:pt x="54" y="62"/>
                </a:lnTo>
                <a:lnTo>
                  <a:pt x="52" y="60"/>
                </a:lnTo>
                <a:lnTo>
                  <a:pt x="48" y="60"/>
                </a:lnTo>
                <a:lnTo>
                  <a:pt x="46" y="60"/>
                </a:lnTo>
                <a:lnTo>
                  <a:pt x="42" y="62"/>
                </a:lnTo>
                <a:lnTo>
                  <a:pt x="42" y="64"/>
                </a:lnTo>
                <a:lnTo>
                  <a:pt x="40" y="68"/>
                </a:lnTo>
                <a:lnTo>
                  <a:pt x="42" y="70"/>
                </a:lnTo>
                <a:lnTo>
                  <a:pt x="42" y="74"/>
                </a:lnTo>
                <a:lnTo>
                  <a:pt x="46" y="76"/>
                </a:lnTo>
                <a:lnTo>
                  <a:pt x="48" y="76"/>
                </a:lnTo>
                <a:lnTo>
                  <a:pt x="52" y="76"/>
                </a:lnTo>
                <a:lnTo>
                  <a:pt x="54" y="74"/>
                </a:lnTo>
                <a:lnTo>
                  <a:pt x="56" y="70"/>
                </a:lnTo>
                <a:lnTo>
                  <a:pt x="56" y="68"/>
                </a:lnTo>
                <a:lnTo>
                  <a:pt x="56" y="64"/>
                </a:lnTo>
                <a:lnTo>
                  <a:pt x="54" y="62"/>
                </a:lnTo>
                <a:close/>
                <a:moveTo>
                  <a:pt x="70" y="46"/>
                </a:moveTo>
                <a:lnTo>
                  <a:pt x="70" y="46"/>
                </a:lnTo>
                <a:lnTo>
                  <a:pt x="60" y="40"/>
                </a:lnTo>
                <a:lnTo>
                  <a:pt x="54" y="38"/>
                </a:lnTo>
                <a:lnTo>
                  <a:pt x="48" y="38"/>
                </a:lnTo>
                <a:lnTo>
                  <a:pt x="42" y="38"/>
                </a:lnTo>
                <a:lnTo>
                  <a:pt x="38" y="40"/>
                </a:lnTo>
                <a:lnTo>
                  <a:pt x="28" y="46"/>
                </a:lnTo>
                <a:lnTo>
                  <a:pt x="22" y="56"/>
                </a:lnTo>
                <a:lnTo>
                  <a:pt x="20" y="62"/>
                </a:lnTo>
                <a:lnTo>
                  <a:pt x="18" y="68"/>
                </a:lnTo>
                <a:lnTo>
                  <a:pt x="20" y="74"/>
                </a:lnTo>
                <a:lnTo>
                  <a:pt x="22" y="80"/>
                </a:lnTo>
                <a:lnTo>
                  <a:pt x="28" y="88"/>
                </a:lnTo>
                <a:lnTo>
                  <a:pt x="38" y="96"/>
                </a:lnTo>
                <a:lnTo>
                  <a:pt x="42" y="96"/>
                </a:lnTo>
                <a:lnTo>
                  <a:pt x="48" y="98"/>
                </a:lnTo>
                <a:lnTo>
                  <a:pt x="54" y="96"/>
                </a:lnTo>
                <a:lnTo>
                  <a:pt x="60" y="96"/>
                </a:lnTo>
                <a:lnTo>
                  <a:pt x="70" y="88"/>
                </a:lnTo>
                <a:lnTo>
                  <a:pt x="76" y="80"/>
                </a:lnTo>
                <a:lnTo>
                  <a:pt x="78" y="74"/>
                </a:lnTo>
                <a:lnTo>
                  <a:pt x="78" y="68"/>
                </a:lnTo>
                <a:lnTo>
                  <a:pt x="78" y="62"/>
                </a:lnTo>
                <a:lnTo>
                  <a:pt x="76" y="56"/>
                </a:ln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0" name="Freeform 170"/>
          <p:cNvSpPr>
            <a:spLocks noEditPoints="1"/>
          </p:cNvSpPr>
          <p:nvPr/>
        </p:nvSpPr>
        <p:spPr bwMode="auto">
          <a:xfrm>
            <a:off x="7851775" y="1101725"/>
            <a:ext cx="306388" cy="552450"/>
          </a:xfrm>
          <a:custGeom>
            <a:avLst/>
            <a:gdLst>
              <a:gd name="T0" fmla="*/ 2147483647 w 112"/>
              <a:gd name="T1" fmla="*/ 0 h 184"/>
              <a:gd name="T2" fmla="*/ 2147483647 w 112"/>
              <a:gd name="T3" fmla="*/ 2147483647 h 184"/>
              <a:gd name="T4" fmla="*/ 2147483647 w 112"/>
              <a:gd name="T5" fmla="*/ 2147483647 h 184"/>
              <a:gd name="T6" fmla="*/ 2147483647 w 112"/>
              <a:gd name="T7" fmla="*/ 2147483647 h 184"/>
              <a:gd name="T8" fmla="*/ 2147483647 w 112"/>
              <a:gd name="T9" fmla="*/ 2147483647 h 184"/>
              <a:gd name="T10" fmla="*/ 2147483647 w 112"/>
              <a:gd name="T11" fmla="*/ 2147483647 h 184"/>
              <a:gd name="T12" fmla="*/ 2147483647 w 112"/>
              <a:gd name="T13" fmla="*/ 2147483647 h 184"/>
              <a:gd name="T14" fmla="*/ 2147483647 w 112"/>
              <a:gd name="T15" fmla="*/ 2147483647 h 184"/>
              <a:gd name="T16" fmla="*/ 2147483647 w 112"/>
              <a:gd name="T17" fmla="*/ 2147483647 h 184"/>
              <a:gd name="T18" fmla="*/ 2147483647 w 112"/>
              <a:gd name="T19" fmla="*/ 2147483647 h 184"/>
              <a:gd name="T20" fmla="*/ 2147483647 w 112"/>
              <a:gd name="T21" fmla="*/ 2147483647 h 184"/>
              <a:gd name="T22" fmla="*/ 2147483647 w 112"/>
              <a:gd name="T23" fmla="*/ 2147483647 h 184"/>
              <a:gd name="T24" fmla="*/ 2147483647 w 112"/>
              <a:gd name="T25" fmla="*/ 2147483647 h 184"/>
              <a:gd name="T26" fmla="*/ 2147483647 w 112"/>
              <a:gd name="T27" fmla="*/ 2147483647 h 184"/>
              <a:gd name="T28" fmla="*/ 2147483647 w 112"/>
              <a:gd name="T29" fmla="*/ 2147483647 h 184"/>
              <a:gd name="T30" fmla="*/ 2147483647 w 112"/>
              <a:gd name="T31" fmla="*/ 2147483647 h 184"/>
              <a:gd name="T32" fmla="*/ 2147483647 w 112"/>
              <a:gd name="T33" fmla="*/ 2147483647 h 184"/>
              <a:gd name="T34" fmla="*/ 2147483647 w 112"/>
              <a:gd name="T35" fmla="*/ 2147483647 h 184"/>
              <a:gd name="T36" fmla="*/ 2147483647 w 112"/>
              <a:gd name="T37" fmla="*/ 2147483647 h 184"/>
              <a:gd name="T38" fmla="*/ 2147483647 w 112"/>
              <a:gd name="T39" fmla="*/ 2147483647 h 184"/>
              <a:gd name="T40" fmla="*/ 2147483647 w 112"/>
              <a:gd name="T41" fmla="*/ 2147483647 h 184"/>
              <a:gd name="T42" fmla="*/ 2147483647 w 112"/>
              <a:gd name="T43" fmla="*/ 2147483647 h 184"/>
              <a:gd name="T44" fmla="*/ 2147483647 w 112"/>
              <a:gd name="T45" fmla="*/ 2147483647 h 184"/>
              <a:gd name="T46" fmla="*/ 2147483647 w 112"/>
              <a:gd name="T47" fmla="*/ 2147483647 h 184"/>
              <a:gd name="T48" fmla="*/ 2147483647 w 112"/>
              <a:gd name="T49" fmla="*/ 2147483647 h 184"/>
              <a:gd name="T50" fmla="*/ 2147483647 w 112"/>
              <a:gd name="T51" fmla="*/ 2147483647 h 184"/>
              <a:gd name="T52" fmla="*/ 2147483647 w 112"/>
              <a:gd name="T53" fmla="*/ 2147483647 h 184"/>
              <a:gd name="T54" fmla="*/ 2147483647 w 112"/>
              <a:gd name="T55" fmla="*/ 2147483647 h 184"/>
              <a:gd name="T56" fmla="*/ 2147483647 w 112"/>
              <a:gd name="T57" fmla="*/ 2147483647 h 184"/>
              <a:gd name="T58" fmla="*/ 2147483647 w 112"/>
              <a:gd name="T59" fmla="*/ 2147483647 h 184"/>
              <a:gd name="T60" fmla="*/ 2147483647 w 112"/>
              <a:gd name="T61" fmla="*/ 2147483647 h 184"/>
              <a:gd name="T62" fmla="*/ 2147483647 w 112"/>
              <a:gd name="T63" fmla="*/ 2147483647 h 184"/>
              <a:gd name="T64" fmla="*/ 2147483647 w 112"/>
              <a:gd name="T65" fmla="*/ 2147483647 h 184"/>
              <a:gd name="T66" fmla="*/ 0 w 112"/>
              <a:gd name="T67" fmla="*/ 2147483647 h 184"/>
              <a:gd name="T68" fmla="*/ 2147483647 w 112"/>
              <a:gd name="T69" fmla="*/ 2147483647 h 184"/>
              <a:gd name="T70" fmla="*/ 2147483647 w 112"/>
              <a:gd name="T71" fmla="*/ 2147483647 h 184"/>
              <a:gd name="T72" fmla="*/ 2147483647 w 112"/>
              <a:gd name="T73" fmla="*/ 2147483647 h 184"/>
              <a:gd name="T74" fmla="*/ 2147483647 w 112"/>
              <a:gd name="T75" fmla="*/ 2147483647 h 184"/>
              <a:gd name="T76" fmla="*/ 2147483647 w 112"/>
              <a:gd name="T77" fmla="*/ 0 h 184"/>
              <a:gd name="T78" fmla="*/ 2147483647 w 112"/>
              <a:gd name="T79" fmla="*/ 2147483647 h 184"/>
              <a:gd name="T80" fmla="*/ 2147483647 w 112"/>
              <a:gd name="T81" fmla="*/ 2147483647 h 184"/>
              <a:gd name="T82" fmla="*/ 2147483647 w 112"/>
              <a:gd name="T83" fmla="*/ 2147483647 h 184"/>
              <a:gd name="T84" fmla="*/ 2147483647 w 112"/>
              <a:gd name="T85" fmla="*/ 2147483647 h 184"/>
              <a:gd name="T86" fmla="*/ 2147483647 w 112"/>
              <a:gd name="T87" fmla="*/ 2147483647 h 184"/>
              <a:gd name="T88" fmla="*/ 2147483647 w 112"/>
              <a:gd name="T89" fmla="*/ 2147483647 h 184"/>
              <a:gd name="T90" fmla="*/ 2147483647 w 112"/>
              <a:gd name="T91" fmla="*/ 2147483647 h 184"/>
              <a:gd name="T92" fmla="*/ 2147483647 w 112"/>
              <a:gd name="T93" fmla="*/ 2147483647 h 184"/>
              <a:gd name="T94" fmla="*/ 2147483647 w 112"/>
              <a:gd name="T95" fmla="*/ 2147483647 h 184"/>
              <a:gd name="T96" fmla="*/ 2147483647 w 112"/>
              <a:gd name="T97" fmla="*/ 2147483647 h 184"/>
              <a:gd name="T98" fmla="*/ 2147483647 w 112"/>
              <a:gd name="T99" fmla="*/ 2147483647 h 184"/>
              <a:gd name="T100" fmla="*/ 2147483647 w 112"/>
              <a:gd name="T101" fmla="*/ 2147483647 h 184"/>
              <a:gd name="T102" fmla="*/ 2147483647 w 112"/>
              <a:gd name="T103" fmla="*/ 2147483647 h 184"/>
              <a:gd name="T104" fmla="*/ 2147483647 w 112"/>
              <a:gd name="T105" fmla="*/ 2147483647 h 184"/>
              <a:gd name="T106" fmla="*/ 2147483647 w 112"/>
              <a:gd name="T107" fmla="*/ 2147483647 h 184"/>
              <a:gd name="T108" fmla="*/ 2147483647 w 112"/>
              <a:gd name="T109" fmla="*/ 2147483647 h 184"/>
              <a:gd name="T110" fmla="*/ 2147483647 w 112"/>
              <a:gd name="T111" fmla="*/ 2147483647 h 184"/>
              <a:gd name="T112" fmla="*/ 2147483647 w 112"/>
              <a:gd name="T113" fmla="*/ 2147483647 h 184"/>
              <a:gd name="T114" fmla="*/ 2147483647 w 112"/>
              <a:gd name="T115" fmla="*/ 2147483647 h 1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" h="184">
                <a:moveTo>
                  <a:pt x="56" y="0"/>
                </a:moveTo>
                <a:lnTo>
                  <a:pt x="56" y="0"/>
                </a:lnTo>
                <a:lnTo>
                  <a:pt x="62" y="2"/>
                </a:lnTo>
                <a:lnTo>
                  <a:pt x="50" y="36"/>
                </a:lnTo>
                <a:lnTo>
                  <a:pt x="68" y="44"/>
                </a:lnTo>
                <a:lnTo>
                  <a:pt x="50" y="62"/>
                </a:lnTo>
                <a:lnTo>
                  <a:pt x="60" y="70"/>
                </a:lnTo>
                <a:lnTo>
                  <a:pt x="52" y="94"/>
                </a:lnTo>
                <a:lnTo>
                  <a:pt x="76" y="68"/>
                </a:lnTo>
                <a:lnTo>
                  <a:pt x="72" y="58"/>
                </a:lnTo>
                <a:lnTo>
                  <a:pt x="88" y="48"/>
                </a:lnTo>
                <a:lnTo>
                  <a:pt x="80" y="30"/>
                </a:lnTo>
                <a:lnTo>
                  <a:pt x="90" y="12"/>
                </a:lnTo>
                <a:lnTo>
                  <a:pt x="96" y="18"/>
                </a:lnTo>
                <a:lnTo>
                  <a:pt x="102" y="26"/>
                </a:lnTo>
                <a:lnTo>
                  <a:pt x="108" y="36"/>
                </a:lnTo>
                <a:lnTo>
                  <a:pt x="112" y="46"/>
                </a:lnTo>
                <a:lnTo>
                  <a:pt x="112" y="58"/>
                </a:lnTo>
                <a:lnTo>
                  <a:pt x="110" y="72"/>
                </a:lnTo>
                <a:lnTo>
                  <a:pt x="104" y="86"/>
                </a:lnTo>
                <a:lnTo>
                  <a:pt x="96" y="96"/>
                </a:lnTo>
                <a:lnTo>
                  <a:pt x="86" y="104"/>
                </a:lnTo>
                <a:lnTo>
                  <a:pt x="86" y="110"/>
                </a:lnTo>
                <a:lnTo>
                  <a:pt x="88" y="110"/>
                </a:lnTo>
                <a:lnTo>
                  <a:pt x="92" y="110"/>
                </a:lnTo>
                <a:lnTo>
                  <a:pt x="94" y="114"/>
                </a:lnTo>
                <a:lnTo>
                  <a:pt x="96" y="124"/>
                </a:lnTo>
                <a:lnTo>
                  <a:pt x="94" y="132"/>
                </a:lnTo>
                <a:lnTo>
                  <a:pt x="94" y="134"/>
                </a:lnTo>
                <a:lnTo>
                  <a:pt x="96" y="144"/>
                </a:lnTo>
                <a:lnTo>
                  <a:pt x="94" y="154"/>
                </a:lnTo>
                <a:lnTo>
                  <a:pt x="92" y="156"/>
                </a:lnTo>
                <a:lnTo>
                  <a:pt x="90" y="156"/>
                </a:lnTo>
                <a:lnTo>
                  <a:pt x="26" y="162"/>
                </a:lnTo>
                <a:lnTo>
                  <a:pt x="22" y="162"/>
                </a:lnTo>
                <a:lnTo>
                  <a:pt x="20" y="158"/>
                </a:lnTo>
                <a:lnTo>
                  <a:pt x="18" y="150"/>
                </a:lnTo>
                <a:lnTo>
                  <a:pt x="18" y="146"/>
                </a:lnTo>
                <a:lnTo>
                  <a:pt x="20" y="140"/>
                </a:lnTo>
                <a:lnTo>
                  <a:pt x="20" y="138"/>
                </a:lnTo>
                <a:lnTo>
                  <a:pt x="18" y="130"/>
                </a:lnTo>
                <a:lnTo>
                  <a:pt x="18" y="124"/>
                </a:lnTo>
                <a:lnTo>
                  <a:pt x="20" y="120"/>
                </a:lnTo>
                <a:lnTo>
                  <a:pt x="22" y="116"/>
                </a:lnTo>
                <a:lnTo>
                  <a:pt x="24" y="116"/>
                </a:lnTo>
                <a:lnTo>
                  <a:pt x="28" y="116"/>
                </a:lnTo>
                <a:lnTo>
                  <a:pt x="28" y="106"/>
                </a:lnTo>
                <a:lnTo>
                  <a:pt x="16" y="96"/>
                </a:lnTo>
                <a:lnTo>
                  <a:pt x="8" y="86"/>
                </a:lnTo>
                <a:lnTo>
                  <a:pt x="2" y="72"/>
                </a:lnTo>
                <a:lnTo>
                  <a:pt x="0" y="58"/>
                </a:lnTo>
                <a:lnTo>
                  <a:pt x="2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4" y="2"/>
                </a:lnTo>
                <a:lnTo>
                  <a:pt x="56" y="0"/>
                </a:lnTo>
                <a:close/>
                <a:moveTo>
                  <a:pt x="72" y="166"/>
                </a:moveTo>
                <a:lnTo>
                  <a:pt x="72" y="166"/>
                </a:lnTo>
                <a:lnTo>
                  <a:pt x="72" y="168"/>
                </a:lnTo>
                <a:lnTo>
                  <a:pt x="72" y="174"/>
                </a:lnTo>
                <a:lnTo>
                  <a:pt x="68" y="178"/>
                </a:lnTo>
                <a:lnTo>
                  <a:pt x="62" y="182"/>
                </a:lnTo>
                <a:lnTo>
                  <a:pt x="56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4"/>
                </a:lnTo>
                <a:lnTo>
                  <a:pt x="40" y="170"/>
                </a:lnTo>
                <a:lnTo>
                  <a:pt x="72" y="166"/>
                </a:lnTo>
                <a:close/>
                <a:moveTo>
                  <a:pt x="84" y="144"/>
                </a:moveTo>
                <a:lnTo>
                  <a:pt x="30" y="148"/>
                </a:lnTo>
                <a:lnTo>
                  <a:pt x="30" y="150"/>
                </a:lnTo>
                <a:lnTo>
                  <a:pt x="84" y="146"/>
                </a:lnTo>
                <a:lnTo>
                  <a:pt x="84" y="144"/>
                </a:lnTo>
                <a:close/>
                <a:moveTo>
                  <a:pt x="84" y="122"/>
                </a:moveTo>
                <a:lnTo>
                  <a:pt x="30" y="126"/>
                </a:lnTo>
                <a:lnTo>
                  <a:pt x="30" y="128"/>
                </a:lnTo>
                <a:lnTo>
                  <a:pt x="30" y="130"/>
                </a:lnTo>
                <a:lnTo>
                  <a:pt x="84" y="124"/>
                </a:lnTo>
                <a:lnTo>
                  <a:pt x="84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1" name="Freeform 171"/>
          <p:cNvSpPr>
            <a:spLocks noEditPoints="1"/>
          </p:cNvSpPr>
          <p:nvPr/>
        </p:nvSpPr>
        <p:spPr bwMode="auto">
          <a:xfrm>
            <a:off x="7900988" y="266700"/>
            <a:ext cx="234950" cy="541338"/>
          </a:xfrm>
          <a:custGeom>
            <a:avLst/>
            <a:gdLst>
              <a:gd name="T0" fmla="*/ 2147483647 w 86"/>
              <a:gd name="T1" fmla="*/ 2147483647 h 180"/>
              <a:gd name="T2" fmla="*/ 2147483647 w 86"/>
              <a:gd name="T3" fmla="*/ 2147483647 h 180"/>
              <a:gd name="T4" fmla="*/ 2147483647 w 86"/>
              <a:gd name="T5" fmla="*/ 2147483647 h 180"/>
              <a:gd name="T6" fmla="*/ 2147483647 w 86"/>
              <a:gd name="T7" fmla="*/ 2147483647 h 180"/>
              <a:gd name="T8" fmla="*/ 2147483647 w 86"/>
              <a:gd name="T9" fmla="*/ 2147483647 h 180"/>
              <a:gd name="T10" fmla="*/ 2147483647 w 86"/>
              <a:gd name="T11" fmla="*/ 2147483647 h 180"/>
              <a:gd name="T12" fmla="*/ 2147483647 w 86"/>
              <a:gd name="T13" fmla="*/ 2147483647 h 180"/>
              <a:gd name="T14" fmla="*/ 2147483647 w 86"/>
              <a:gd name="T15" fmla="*/ 0 h 180"/>
              <a:gd name="T16" fmla="*/ 2147483647 w 86"/>
              <a:gd name="T17" fmla="*/ 0 h 180"/>
              <a:gd name="T18" fmla="*/ 2147483647 w 86"/>
              <a:gd name="T19" fmla="*/ 0 h 180"/>
              <a:gd name="T20" fmla="*/ 2147483647 w 86"/>
              <a:gd name="T21" fmla="*/ 2147483647 h 180"/>
              <a:gd name="T22" fmla="*/ 2147483647 w 86"/>
              <a:gd name="T23" fmla="*/ 2147483647 h 180"/>
              <a:gd name="T24" fmla="*/ 2147483647 w 86"/>
              <a:gd name="T25" fmla="*/ 2147483647 h 180"/>
              <a:gd name="T26" fmla="*/ 2147483647 w 86"/>
              <a:gd name="T27" fmla="*/ 2147483647 h 180"/>
              <a:gd name="T28" fmla="*/ 2147483647 w 86"/>
              <a:gd name="T29" fmla="*/ 2147483647 h 180"/>
              <a:gd name="T30" fmla="*/ 2147483647 w 86"/>
              <a:gd name="T31" fmla="*/ 2147483647 h 180"/>
              <a:gd name="T32" fmla="*/ 2147483647 w 86"/>
              <a:gd name="T33" fmla="*/ 2147483647 h 180"/>
              <a:gd name="T34" fmla="*/ 2147483647 w 86"/>
              <a:gd name="T35" fmla="*/ 2147483647 h 180"/>
              <a:gd name="T36" fmla="*/ 2147483647 w 86"/>
              <a:gd name="T37" fmla="*/ 2147483647 h 180"/>
              <a:gd name="T38" fmla="*/ 2147483647 w 86"/>
              <a:gd name="T39" fmla="*/ 2147483647 h 180"/>
              <a:gd name="T40" fmla="*/ 2147483647 w 86"/>
              <a:gd name="T41" fmla="*/ 2147483647 h 180"/>
              <a:gd name="T42" fmla="*/ 2147483647 w 86"/>
              <a:gd name="T43" fmla="*/ 2147483647 h 180"/>
              <a:gd name="T44" fmla="*/ 2147483647 w 86"/>
              <a:gd name="T45" fmla="*/ 2147483647 h 180"/>
              <a:gd name="T46" fmla="*/ 2147483647 w 86"/>
              <a:gd name="T47" fmla="*/ 2147483647 h 180"/>
              <a:gd name="T48" fmla="*/ 2147483647 w 86"/>
              <a:gd name="T49" fmla="*/ 2147483647 h 180"/>
              <a:gd name="T50" fmla="*/ 2147483647 w 86"/>
              <a:gd name="T51" fmla="*/ 2147483647 h 180"/>
              <a:gd name="T52" fmla="*/ 0 w 86"/>
              <a:gd name="T53" fmla="*/ 2147483647 h 180"/>
              <a:gd name="T54" fmla="*/ 2147483647 w 86"/>
              <a:gd name="T55" fmla="*/ 2147483647 h 180"/>
              <a:gd name="T56" fmla="*/ 2147483647 w 86"/>
              <a:gd name="T57" fmla="*/ 2147483647 h 180"/>
              <a:gd name="T58" fmla="*/ 2147483647 w 86"/>
              <a:gd name="T59" fmla="*/ 2147483647 h 180"/>
              <a:gd name="T60" fmla="*/ 2147483647 w 86"/>
              <a:gd name="T61" fmla="*/ 2147483647 h 180"/>
              <a:gd name="T62" fmla="*/ 2147483647 w 86"/>
              <a:gd name="T63" fmla="*/ 2147483647 h 180"/>
              <a:gd name="T64" fmla="*/ 2147483647 w 86"/>
              <a:gd name="T65" fmla="*/ 2147483647 h 180"/>
              <a:gd name="T66" fmla="*/ 2147483647 w 86"/>
              <a:gd name="T67" fmla="*/ 2147483647 h 180"/>
              <a:gd name="T68" fmla="*/ 2147483647 w 86"/>
              <a:gd name="T69" fmla="*/ 2147483647 h 180"/>
              <a:gd name="T70" fmla="*/ 2147483647 w 86"/>
              <a:gd name="T71" fmla="*/ 2147483647 h 180"/>
              <a:gd name="T72" fmla="*/ 2147483647 w 86"/>
              <a:gd name="T73" fmla="*/ 2147483647 h 180"/>
              <a:gd name="T74" fmla="*/ 2147483647 w 86"/>
              <a:gd name="T75" fmla="*/ 2147483647 h 180"/>
              <a:gd name="T76" fmla="*/ 2147483647 w 86"/>
              <a:gd name="T77" fmla="*/ 2147483647 h 180"/>
              <a:gd name="T78" fmla="*/ 2147483647 w 86"/>
              <a:gd name="T79" fmla="*/ 2147483647 h 180"/>
              <a:gd name="T80" fmla="*/ 2147483647 w 86"/>
              <a:gd name="T81" fmla="*/ 2147483647 h 180"/>
              <a:gd name="T82" fmla="*/ 2147483647 w 86"/>
              <a:gd name="T83" fmla="*/ 2147483647 h 180"/>
              <a:gd name="T84" fmla="*/ 2147483647 w 86"/>
              <a:gd name="T85" fmla="*/ 2147483647 h 180"/>
              <a:gd name="T86" fmla="*/ 2147483647 w 86"/>
              <a:gd name="T87" fmla="*/ 2147483647 h 180"/>
              <a:gd name="T88" fmla="*/ 2147483647 w 86"/>
              <a:gd name="T89" fmla="*/ 2147483647 h 180"/>
              <a:gd name="T90" fmla="*/ 2147483647 w 86"/>
              <a:gd name="T91" fmla="*/ 2147483647 h 180"/>
              <a:gd name="T92" fmla="*/ 2147483647 w 86"/>
              <a:gd name="T93" fmla="*/ 2147483647 h 180"/>
              <a:gd name="T94" fmla="*/ 2147483647 w 86"/>
              <a:gd name="T95" fmla="*/ 2147483647 h 180"/>
              <a:gd name="T96" fmla="*/ 2147483647 w 86"/>
              <a:gd name="T97" fmla="*/ 2147483647 h 180"/>
              <a:gd name="T98" fmla="*/ 2147483647 w 86"/>
              <a:gd name="T99" fmla="*/ 2147483647 h 180"/>
              <a:gd name="T100" fmla="*/ 2147483647 w 86"/>
              <a:gd name="T101" fmla="*/ 2147483647 h 180"/>
              <a:gd name="T102" fmla="*/ 2147483647 w 86"/>
              <a:gd name="T103" fmla="*/ 2147483647 h 180"/>
              <a:gd name="T104" fmla="*/ 2147483647 w 86"/>
              <a:gd name="T105" fmla="*/ 2147483647 h 180"/>
              <a:gd name="T106" fmla="*/ 2147483647 w 86"/>
              <a:gd name="T107" fmla="*/ 2147483647 h 180"/>
              <a:gd name="T108" fmla="*/ 2147483647 w 86"/>
              <a:gd name="T109" fmla="*/ 2147483647 h 180"/>
              <a:gd name="T110" fmla="*/ 2147483647 w 86"/>
              <a:gd name="T111" fmla="*/ 2147483647 h 180"/>
              <a:gd name="T112" fmla="*/ 2147483647 w 86"/>
              <a:gd name="T113" fmla="*/ 2147483647 h 18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6" h="180">
                <a:moveTo>
                  <a:pt x="0" y="102"/>
                </a:moveTo>
                <a:lnTo>
                  <a:pt x="4" y="102"/>
                </a:lnTo>
                <a:lnTo>
                  <a:pt x="4" y="24"/>
                </a:lnTo>
                <a:lnTo>
                  <a:pt x="6" y="18"/>
                </a:lnTo>
                <a:lnTo>
                  <a:pt x="10" y="14"/>
                </a:lnTo>
                <a:lnTo>
                  <a:pt x="14" y="10"/>
                </a:lnTo>
                <a:lnTo>
                  <a:pt x="20" y="8"/>
                </a:lnTo>
                <a:lnTo>
                  <a:pt x="24" y="8"/>
                </a:lnTo>
                <a:lnTo>
                  <a:pt x="28" y="4"/>
                </a:lnTo>
                <a:lnTo>
                  <a:pt x="34" y="0"/>
                </a:lnTo>
                <a:lnTo>
                  <a:pt x="40" y="0"/>
                </a:lnTo>
                <a:lnTo>
                  <a:pt x="46" y="0"/>
                </a:lnTo>
                <a:lnTo>
                  <a:pt x="54" y="0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6" y="8"/>
                </a:lnTo>
                <a:lnTo>
                  <a:pt x="72" y="10"/>
                </a:lnTo>
                <a:lnTo>
                  <a:pt x="76" y="14"/>
                </a:lnTo>
                <a:lnTo>
                  <a:pt x="80" y="18"/>
                </a:lnTo>
                <a:lnTo>
                  <a:pt x="82" y="24"/>
                </a:lnTo>
                <a:lnTo>
                  <a:pt x="82" y="102"/>
                </a:lnTo>
                <a:lnTo>
                  <a:pt x="86" y="102"/>
                </a:lnTo>
                <a:lnTo>
                  <a:pt x="86" y="120"/>
                </a:lnTo>
                <a:lnTo>
                  <a:pt x="72" y="138"/>
                </a:lnTo>
                <a:lnTo>
                  <a:pt x="72" y="168"/>
                </a:lnTo>
                <a:lnTo>
                  <a:pt x="72" y="174"/>
                </a:lnTo>
                <a:lnTo>
                  <a:pt x="66" y="174"/>
                </a:lnTo>
                <a:lnTo>
                  <a:pt x="54" y="174"/>
                </a:lnTo>
                <a:lnTo>
                  <a:pt x="50" y="178"/>
                </a:lnTo>
                <a:lnTo>
                  <a:pt x="42" y="180"/>
                </a:lnTo>
                <a:lnTo>
                  <a:pt x="36" y="178"/>
                </a:lnTo>
                <a:lnTo>
                  <a:pt x="32" y="174"/>
                </a:lnTo>
                <a:lnTo>
                  <a:pt x="22" y="174"/>
                </a:lnTo>
                <a:lnTo>
                  <a:pt x="16" y="174"/>
                </a:lnTo>
                <a:lnTo>
                  <a:pt x="16" y="168"/>
                </a:lnTo>
                <a:lnTo>
                  <a:pt x="16" y="138"/>
                </a:lnTo>
                <a:lnTo>
                  <a:pt x="0" y="120"/>
                </a:lnTo>
                <a:lnTo>
                  <a:pt x="0" y="102"/>
                </a:lnTo>
                <a:close/>
                <a:moveTo>
                  <a:pt x="64" y="18"/>
                </a:moveTo>
                <a:lnTo>
                  <a:pt x="64" y="102"/>
                </a:lnTo>
                <a:lnTo>
                  <a:pt x="72" y="102"/>
                </a:lnTo>
                <a:lnTo>
                  <a:pt x="72" y="24"/>
                </a:lnTo>
                <a:lnTo>
                  <a:pt x="70" y="20"/>
                </a:lnTo>
                <a:lnTo>
                  <a:pt x="66" y="18"/>
                </a:lnTo>
                <a:lnTo>
                  <a:pt x="64" y="18"/>
                </a:lnTo>
                <a:close/>
                <a:moveTo>
                  <a:pt x="14" y="102"/>
                </a:moveTo>
                <a:lnTo>
                  <a:pt x="22" y="102"/>
                </a:lnTo>
                <a:lnTo>
                  <a:pt x="22" y="18"/>
                </a:lnTo>
                <a:lnTo>
                  <a:pt x="20" y="18"/>
                </a:lnTo>
                <a:lnTo>
                  <a:pt x="16" y="20"/>
                </a:lnTo>
                <a:lnTo>
                  <a:pt x="14" y="24"/>
                </a:lnTo>
                <a:lnTo>
                  <a:pt x="14" y="102"/>
                </a:lnTo>
                <a:close/>
                <a:moveTo>
                  <a:pt x="38" y="102"/>
                </a:moveTo>
                <a:lnTo>
                  <a:pt x="48" y="102"/>
                </a:lnTo>
                <a:lnTo>
                  <a:pt x="48" y="18"/>
                </a:lnTo>
                <a:lnTo>
                  <a:pt x="48" y="16"/>
                </a:lnTo>
                <a:lnTo>
                  <a:pt x="46" y="16"/>
                </a:lnTo>
                <a:lnTo>
                  <a:pt x="40" y="16"/>
                </a:lnTo>
                <a:lnTo>
                  <a:pt x="38" y="16"/>
                </a:lnTo>
                <a:lnTo>
                  <a:pt x="38" y="18"/>
                </a:lnTo>
                <a:lnTo>
                  <a:pt x="38" y="102"/>
                </a:lnTo>
                <a:close/>
                <a:moveTo>
                  <a:pt x="46" y="162"/>
                </a:moveTo>
                <a:lnTo>
                  <a:pt x="60" y="156"/>
                </a:lnTo>
                <a:lnTo>
                  <a:pt x="60" y="150"/>
                </a:lnTo>
                <a:lnTo>
                  <a:pt x="30" y="162"/>
                </a:lnTo>
                <a:lnTo>
                  <a:pt x="46" y="162"/>
                </a:lnTo>
                <a:close/>
                <a:moveTo>
                  <a:pt x="60" y="160"/>
                </a:moveTo>
                <a:lnTo>
                  <a:pt x="54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26" y="160"/>
                </a:moveTo>
                <a:lnTo>
                  <a:pt x="60" y="148"/>
                </a:lnTo>
                <a:lnTo>
                  <a:pt x="60" y="144"/>
                </a:lnTo>
                <a:lnTo>
                  <a:pt x="50" y="144"/>
                </a:lnTo>
                <a:lnTo>
                  <a:pt x="26" y="154"/>
                </a:lnTo>
                <a:lnTo>
                  <a:pt x="26" y="160"/>
                </a:lnTo>
                <a:close/>
                <a:moveTo>
                  <a:pt x="26" y="150"/>
                </a:moveTo>
                <a:lnTo>
                  <a:pt x="42" y="144"/>
                </a:lnTo>
                <a:lnTo>
                  <a:pt x="26" y="144"/>
                </a:lnTo>
                <a:lnTo>
                  <a:pt x="26" y="1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2" name="Freeform 172"/>
          <p:cNvSpPr>
            <a:spLocks noEditPoints="1"/>
          </p:cNvSpPr>
          <p:nvPr/>
        </p:nvSpPr>
        <p:spPr bwMode="auto">
          <a:xfrm>
            <a:off x="7878763" y="1984375"/>
            <a:ext cx="290512" cy="492125"/>
          </a:xfrm>
          <a:custGeom>
            <a:avLst/>
            <a:gdLst>
              <a:gd name="T0" fmla="*/ 2147483647 w 106"/>
              <a:gd name="T1" fmla="*/ 2147483647 h 164"/>
              <a:gd name="T2" fmla="*/ 2147483647 w 106"/>
              <a:gd name="T3" fmla="*/ 2147483647 h 164"/>
              <a:gd name="T4" fmla="*/ 0 w 106"/>
              <a:gd name="T5" fmla="*/ 2147483647 h 164"/>
              <a:gd name="T6" fmla="*/ 0 w 106"/>
              <a:gd name="T7" fmla="*/ 2147483647 h 164"/>
              <a:gd name="T8" fmla="*/ 2147483647 w 106"/>
              <a:gd name="T9" fmla="*/ 2147483647 h 164"/>
              <a:gd name="T10" fmla="*/ 2147483647 w 106"/>
              <a:gd name="T11" fmla="*/ 2147483647 h 164"/>
              <a:gd name="T12" fmla="*/ 2147483647 w 106"/>
              <a:gd name="T13" fmla="*/ 0 h 164"/>
              <a:gd name="T14" fmla="*/ 2147483647 w 106"/>
              <a:gd name="T15" fmla="*/ 2147483647 h 164"/>
              <a:gd name="T16" fmla="*/ 2147483647 w 106"/>
              <a:gd name="T17" fmla="*/ 2147483647 h 164"/>
              <a:gd name="T18" fmla="*/ 2147483647 w 106"/>
              <a:gd name="T19" fmla="*/ 0 h 164"/>
              <a:gd name="T20" fmla="*/ 2147483647 w 106"/>
              <a:gd name="T21" fmla="*/ 2147483647 h 164"/>
              <a:gd name="T22" fmla="*/ 2147483647 w 106"/>
              <a:gd name="T23" fmla="*/ 2147483647 h 164"/>
              <a:gd name="T24" fmla="*/ 2147483647 w 106"/>
              <a:gd name="T25" fmla="*/ 0 h 164"/>
              <a:gd name="T26" fmla="*/ 2147483647 w 106"/>
              <a:gd name="T27" fmla="*/ 2147483647 h 164"/>
              <a:gd name="T28" fmla="*/ 2147483647 w 106"/>
              <a:gd name="T29" fmla="*/ 2147483647 h 164"/>
              <a:gd name="T30" fmla="*/ 2147483647 w 106"/>
              <a:gd name="T31" fmla="*/ 0 h 164"/>
              <a:gd name="T32" fmla="*/ 2147483647 w 106"/>
              <a:gd name="T33" fmla="*/ 2147483647 h 164"/>
              <a:gd name="T34" fmla="*/ 2147483647 w 106"/>
              <a:gd name="T35" fmla="*/ 2147483647 h 164"/>
              <a:gd name="T36" fmla="*/ 2147483647 w 106"/>
              <a:gd name="T37" fmla="*/ 2147483647 h 164"/>
              <a:gd name="T38" fmla="*/ 2147483647 w 106"/>
              <a:gd name="T39" fmla="*/ 2147483647 h 164"/>
              <a:gd name="T40" fmla="*/ 2147483647 w 106"/>
              <a:gd name="T41" fmla="*/ 2147483647 h 164"/>
              <a:gd name="T42" fmla="*/ 2147483647 w 106"/>
              <a:gd name="T43" fmla="*/ 2147483647 h 164"/>
              <a:gd name="T44" fmla="*/ 2147483647 w 106"/>
              <a:gd name="T45" fmla="*/ 2147483647 h 164"/>
              <a:gd name="T46" fmla="*/ 2147483647 w 106"/>
              <a:gd name="T47" fmla="*/ 2147483647 h 164"/>
              <a:gd name="T48" fmla="*/ 2147483647 w 106"/>
              <a:gd name="T49" fmla="*/ 2147483647 h 164"/>
              <a:gd name="T50" fmla="*/ 2147483647 w 106"/>
              <a:gd name="T51" fmla="*/ 2147483647 h 164"/>
              <a:gd name="T52" fmla="*/ 2147483647 w 106"/>
              <a:gd name="T53" fmla="*/ 2147483647 h 164"/>
              <a:gd name="T54" fmla="*/ 2147483647 w 106"/>
              <a:gd name="T55" fmla="*/ 2147483647 h 164"/>
              <a:gd name="T56" fmla="*/ 2147483647 w 106"/>
              <a:gd name="T57" fmla="*/ 2147483647 h 164"/>
              <a:gd name="T58" fmla="*/ 2147483647 w 106"/>
              <a:gd name="T59" fmla="*/ 2147483647 h 164"/>
              <a:gd name="T60" fmla="*/ 2147483647 w 106"/>
              <a:gd name="T61" fmla="*/ 2147483647 h 164"/>
              <a:gd name="T62" fmla="*/ 2147483647 w 106"/>
              <a:gd name="T63" fmla="*/ 2147483647 h 164"/>
              <a:gd name="T64" fmla="*/ 2147483647 w 106"/>
              <a:gd name="T65" fmla="*/ 2147483647 h 164"/>
              <a:gd name="T66" fmla="*/ 2147483647 w 106"/>
              <a:gd name="T67" fmla="*/ 2147483647 h 164"/>
              <a:gd name="T68" fmla="*/ 2147483647 w 106"/>
              <a:gd name="T69" fmla="*/ 2147483647 h 164"/>
              <a:gd name="T70" fmla="*/ 2147483647 w 106"/>
              <a:gd name="T71" fmla="*/ 2147483647 h 164"/>
              <a:gd name="T72" fmla="*/ 2147483647 w 106"/>
              <a:gd name="T73" fmla="*/ 2147483647 h 164"/>
              <a:gd name="T74" fmla="*/ 2147483647 w 106"/>
              <a:gd name="T75" fmla="*/ 2147483647 h 164"/>
              <a:gd name="T76" fmla="*/ 2147483647 w 106"/>
              <a:gd name="T77" fmla="*/ 2147483647 h 164"/>
              <a:gd name="T78" fmla="*/ 2147483647 w 106"/>
              <a:gd name="T79" fmla="*/ 2147483647 h 164"/>
              <a:gd name="T80" fmla="*/ 2147483647 w 106"/>
              <a:gd name="T81" fmla="*/ 2147483647 h 164"/>
              <a:gd name="T82" fmla="*/ 2147483647 w 106"/>
              <a:gd name="T83" fmla="*/ 2147483647 h 164"/>
              <a:gd name="T84" fmla="*/ 2147483647 w 106"/>
              <a:gd name="T85" fmla="*/ 2147483647 h 164"/>
              <a:gd name="T86" fmla="*/ 2147483647 w 106"/>
              <a:gd name="T87" fmla="*/ 2147483647 h 164"/>
              <a:gd name="T88" fmla="*/ 2147483647 w 106"/>
              <a:gd name="T89" fmla="*/ 2147483647 h 164"/>
              <a:gd name="T90" fmla="*/ 2147483647 w 106"/>
              <a:gd name="T91" fmla="*/ 2147483647 h 164"/>
              <a:gd name="T92" fmla="*/ 2147483647 w 106"/>
              <a:gd name="T93" fmla="*/ 2147483647 h 164"/>
              <a:gd name="T94" fmla="*/ 2147483647 w 106"/>
              <a:gd name="T95" fmla="*/ 2147483647 h 164"/>
              <a:gd name="T96" fmla="*/ 2147483647 w 106"/>
              <a:gd name="T97" fmla="*/ 2147483647 h 164"/>
              <a:gd name="T98" fmla="*/ 2147483647 w 106"/>
              <a:gd name="T99" fmla="*/ 2147483647 h 164"/>
              <a:gd name="T100" fmla="*/ 2147483647 w 106"/>
              <a:gd name="T101" fmla="*/ 2147483647 h 164"/>
              <a:gd name="T102" fmla="*/ 2147483647 w 106"/>
              <a:gd name="T103" fmla="*/ 2147483647 h 164"/>
              <a:gd name="T104" fmla="*/ 2147483647 w 106"/>
              <a:gd name="T105" fmla="*/ 2147483647 h 1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4">
                <a:moveTo>
                  <a:pt x="2" y="72"/>
                </a:moveTo>
                <a:lnTo>
                  <a:pt x="8" y="72"/>
                </a:lnTo>
                <a:lnTo>
                  <a:pt x="8" y="70"/>
                </a:lnTo>
                <a:lnTo>
                  <a:pt x="4" y="60"/>
                </a:lnTo>
                <a:lnTo>
                  <a:pt x="0" y="44"/>
                </a:lnTo>
                <a:lnTo>
                  <a:pt x="0" y="14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0" y="2"/>
                </a:lnTo>
                <a:lnTo>
                  <a:pt x="18" y="0"/>
                </a:lnTo>
                <a:lnTo>
                  <a:pt x="24" y="2"/>
                </a:lnTo>
                <a:lnTo>
                  <a:pt x="24" y="8"/>
                </a:lnTo>
                <a:lnTo>
                  <a:pt x="34" y="8"/>
                </a:lnTo>
                <a:lnTo>
                  <a:pt x="34" y="2"/>
                </a:lnTo>
                <a:lnTo>
                  <a:pt x="42" y="0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58" y="2"/>
                </a:lnTo>
                <a:lnTo>
                  <a:pt x="66" y="0"/>
                </a:lnTo>
                <a:lnTo>
                  <a:pt x="72" y="2"/>
                </a:lnTo>
                <a:lnTo>
                  <a:pt x="72" y="8"/>
                </a:lnTo>
                <a:lnTo>
                  <a:pt x="82" y="8"/>
                </a:lnTo>
                <a:lnTo>
                  <a:pt x="82" y="2"/>
                </a:lnTo>
                <a:lnTo>
                  <a:pt x="88" y="0"/>
                </a:lnTo>
                <a:lnTo>
                  <a:pt x="96" y="2"/>
                </a:lnTo>
                <a:lnTo>
                  <a:pt x="96" y="8"/>
                </a:lnTo>
                <a:lnTo>
                  <a:pt x="100" y="8"/>
                </a:lnTo>
                <a:lnTo>
                  <a:pt x="106" y="8"/>
                </a:lnTo>
                <a:lnTo>
                  <a:pt x="106" y="14"/>
                </a:lnTo>
                <a:lnTo>
                  <a:pt x="106" y="44"/>
                </a:lnTo>
                <a:lnTo>
                  <a:pt x="102" y="58"/>
                </a:lnTo>
                <a:lnTo>
                  <a:pt x="98" y="70"/>
                </a:lnTo>
                <a:lnTo>
                  <a:pt x="98" y="72"/>
                </a:lnTo>
                <a:lnTo>
                  <a:pt x="102" y="72"/>
                </a:lnTo>
                <a:lnTo>
                  <a:pt x="102" y="94"/>
                </a:lnTo>
                <a:lnTo>
                  <a:pt x="86" y="114"/>
                </a:lnTo>
                <a:lnTo>
                  <a:pt x="86" y="116"/>
                </a:lnTo>
                <a:lnTo>
                  <a:pt x="86" y="150"/>
                </a:lnTo>
                <a:lnTo>
                  <a:pt x="86" y="156"/>
                </a:lnTo>
                <a:lnTo>
                  <a:pt x="80" y="156"/>
                </a:lnTo>
                <a:lnTo>
                  <a:pt x="64" y="156"/>
                </a:lnTo>
                <a:lnTo>
                  <a:pt x="62" y="160"/>
                </a:lnTo>
                <a:lnTo>
                  <a:pt x="60" y="162"/>
                </a:lnTo>
                <a:lnTo>
                  <a:pt x="56" y="164"/>
                </a:lnTo>
                <a:lnTo>
                  <a:pt x="52" y="164"/>
                </a:lnTo>
                <a:lnTo>
                  <a:pt x="48" y="164"/>
                </a:lnTo>
                <a:lnTo>
                  <a:pt x="44" y="162"/>
                </a:lnTo>
                <a:lnTo>
                  <a:pt x="40" y="160"/>
                </a:lnTo>
                <a:lnTo>
                  <a:pt x="40" y="156"/>
                </a:lnTo>
                <a:lnTo>
                  <a:pt x="26" y="156"/>
                </a:lnTo>
                <a:lnTo>
                  <a:pt x="20" y="156"/>
                </a:lnTo>
                <a:lnTo>
                  <a:pt x="20" y="150"/>
                </a:lnTo>
                <a:lnTo>
                  <a:pt x="20" y="116"/>
                </a:lnTo>
                <a:lnTo>
                  <a:pt x="2" y="94"/>
                </a:lnTo>
                <a:lnTo>
                  <a:pt x="2" y="72"/>
                </a:lnTo>
                <a:close/>
                <a:moveTo>
                  <a:pt x="22" y="72"/>
                </a:moveTo>
                <a:lnTo>
                  <a:pt x="84" y="72"/>
                </a:lnTo>
                <a:lnTo>
                  <a:pt x="88" y="66"/>
                </a:lnTo>
                <a:lnTo>
                  <a:pt x="90" y="56"/>
                </a:lnTo>
                <a:lnTo>
                  <a:pt x="92" y="44"/>
                </a:lnTo>
                <a:lnTo>
                  <a:pt x="92" y="20"/>
                </a:lnTo>
                <a:lnTo>
                  <a:pt x="14" y="20"/>
                </a:lnTo>
                <a:lnTo>
                  <a:pt x="14" y="44"/>
                </a:lnTo>
                <a:lnTo>
                  <a:pt x="16" y="56"/>
                </a:lnTo>
                <a:lnTo>
                  <a:pt x="18" y="64"/>
                </a:lnTo>
                <a:lnTo>
                  <a:pt x="22" y="72"/>
                </a:lnTo>
                <a:close/>
                <a:moveTo>
                  <a:pt x="52" y="144"/>
                </a:moveTo>
                <a:lnTo>
                  <a:pt x="72" y="136"/>
                </a:lnTo>
                <a:lnTo>
                  <a:pt x="72" y="128"/>
                </a:lnTo>
                <a:lnTo>
                  <a:pt x="34" y="144"/>
                </a:lnTo>
                <a:lnTo>
                  <a:pt x="52" y="144"/>
                </a:lnTo>
                <a:close/>
                <a:moveTo>
                  <a:pt x="72" y="138"/>
                </a:moveTo>
                <a:lnTo>
                  <a:pt x="60" y="144"/>
                </a:lnTo>
                <a:lnTo>
                  <a:pt x="72" y="144"/>
                </a:lnTo>
                <a:lnTo>
                  <a:pt x="72" y="138"/>
                </a:lnTo>
                <a:close/>
                <a:moveTo>
                  <a:pt x="32" y="140"/>
                </a:moveTo>
                <a:lnTo>
                  <a:pt x="72" y="124"/>
                </a:lnTo>
                <a:lnTo>
                  <a:pt x="72" y="122"/>
                </a:lnTo>
                <a:lnTo>
                  <a:pt x="60" y="122"/>
                </a:lnTo>
                <a:lnTo>
                  <a:pt x="32" y="132"/>
                </a:lnTo>
                <a:lnTo>
                  <a:pt x="32" y="140"/>
                </a:lnTo>
                <a:close/>
                <a:moveTo>
                  <a:pt x="32" y="130"/>
                </a:moveTo>
                <a:lnTo>
                  <a:pt x="52" y="122"/>
                </a:lnTo>
                <a:lnTo>
                  <a:pt x="32" y="122"/>
                </a:lnTo>
                <a:lnTo>
                  <a:pt x="32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3" name="Freeform 177"/>
          <p:cNvSpPr>
            <a:spLocks noEditPoints="1"/>
          </p:cNvSpPr>
          <p:nvPr/>
        </p:nvSpPr>
        <p:spPr bwMode="auto">
          <a:xfrm>
            <a:off x="6278563" y="2027238"/>
            <a:ext cx="425450" cy="455612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0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0 h 152"/>
              <a:gd name="T68" fmla="*/ 2147483647 w 156"/>
              <a:gd name="T69" fmla="*/ 0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2147483647 w 156"/>
              <a:gd name="T107" fmla="*/ 2147483647 h 152"/>
              <a:gd name="T108" fmla="*/ 0 w 156"/>
              <a:gd name="T109" fmla="*/ 2147483647 h 152"/>
              <a:gd name="T110" fmla="*/ 2147483647 w 156"/>
              <a:gd name="T111" fmla="*/ 2147483647 h 152"/>
              <a:gd name="T112" fmla="*/ 2147483647 w 156"/>
              <a:gd name="T113" fmla="*/ 2147483647 h 152"/>
              <a:gd name="T114" fmla="*/ 2147483647 w 156"/>
              <a:gd name="T115" fmla="*/ 2147483647 h 152"/>
              <a:gd name="T116" fmla="*/ 2147483647 w 156"/>
              <a:gd name="T117" fmla="*/ 2147483647 h 152"/>
              <a:gd name="T118" fmla="*/ 2147483647 w 156"/>
              <a:gd name="T119" fmla="*/ 2147483647 h 152"/>
              <a:gd name="T120" fmla="*/ 2147483647 w 156"/>
              <a:gd name="T121" fmla="*/ 2147483647 h 152"/>
              <a:gd name="T122" fmla="*/ 2147483647 w 156"/>
              <a:gd name="T123" fmla="*/ 2147483647 h 152"/>
              <a:gd name="T124" fmla="*/ 2147483647 w 156"/>
              <a:gd name="T125" fmla="*/ 2147483647 h 1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52">
                <a:moveTo>
                  <a:pt x="100" y="152"/>
                </a:moveTo>
                <a:lnTo>
                  <a:pt x="100" y="94"/>
                </a:lnTo>
                <a:lnTo>
                  <a:pt x="112" y="88"/>
                </a:lnTo>
                <a:lnTo>
                  <a:pt x="124" y="84"/>
                </a:lnTo>
                <a:lnTo>
                  <a:pt x="140" y="82"/>
                </a:lnTo>
                <a:lnTo>
                  <a:pt x="156" y="82"/>
                </a:lnTo>
                <a:lnTo>
                  <a:pt x="156" y="94"/>
                </a:lnTo>
                <a:lnTo>
                  <a:pt x="154" y="104"/>
                </a:lnTo>
                <a:lnTo>
                  <a:pt x="150" y="114"/>
                </a:lnTo>
                <a:lnTo>
                  <a:pt x="144" y="124"/>
                </a:lnTo>
                <a:lnTo>
                  <a:pt x="136" y="132"/>
                </a:lnTo>
                <a:lnTo>
                  <a:pt x="128" y="140"/>
                </a:lnTo>
                <a:lnTo>
                  <a:pt x="120" y="146"/>
                </a:lnTo>
                <a:lnTo>
                  <a:pt x="108" y="152"/>
                </a:lnTo>
                <a:lnTo>
                  <a:pt x="100" y="152"/>
                </a:lnTo>
                <a:close/>
                <a:moveTo>
                  <a:pt x="60" y="152"/>
                </a:moveTo>
                <a:lnTo>
                  <a:pt x="88" y="152"/>
                </a:lnTo>
                <a:lnTo>
                  <a:pt x="88" y="80"/>
                </a:lnTo>
                <a:lnTo>
                  <a:pt x="102" y="74"/>
                </a:lnTo>
                <a:lnTo>
                  <a:pt x="110" y="64"/>
                </a:lnTo>
                <a:lnTo>
                  <a:pt x="118" y="54"/>
                </a:lnTo>
                <a:lnTo>
                  <a:pt x="120" y="42"/>
                </a:lnTo>
                <a:lnTo>
                  <a:pt x="122" y="30"/>
                </a:lnTo>
                <a:lnTo>
                  <a:pt x="118" y="18"/>
                </a:lnTo>
                <a:lnTo>
                  <a:pt x="112" y="8"/>
                </a:lnTo>
                <a:lnTo>
                  <a:pt x="102" y="0"/>
                </a:lnTo>
                <a:lnTo>
                  <a:pt x="94" y="22"/>
                </a:lnTo>
                <a:lnTo>
                  <a:pt x="80" y="2"/>
                </a:lnTo>
                <a:lnTo>
                  <a:pt x="66" y="22"/>
                </a:lnTo>
                <a:lnTo>
                  <a:pt x="58" y="0"/>
                </a:lnTo>
                <a:lnTo>
                  <a:pt x="48" y="8"/>
                </a:lnTo>
                <a:lnTo>
                  <a:pt x="42" y="18"/>
                </a:lnTo>
                <a:lnTo>
                  <a:pt x="38" y="30"/>
                </a:lnTo>
                <a:lnTo>
                  <a:pt x="40" y="42"/>
                </a:lnTo>
                <a:lnTo>
                  <a:pt x="44" y="54"/>
                </a:lnTo>
                <a:lnTo>
                  <a:pt x="50" y="64"/>
                </a:lnTo>
                <a:lnTo>
                  <a:pt x="60" y="74"/>
                </a:lnTo>
                <a:lnTo>
                  <a:pt x="72" y="80"/>
                </a:lnTo>
                <a:lnTo>
                  <a:pt x="72" y="110"/>
                </a:lnTo>
                <a:lnTo>
                  <a:pt x="68" y="102"/>
                </a:lnTo>
                <a:lnTo>
                  <a:pt x="60" y="96"/>
                </a:lnTo>
                <a:lnTo>
                  <a:pt x="54" y="90"/>
                </a:lnTo>
                <a:lnTo>
                  <a:pt x="44" y="86"/>
                </a:lnTo>
                <a:lnTo>
                  <a:pt x="34" y="82"/>
                </a:lnTo>
                <a:lnTo>
                  <a:pt x="24" y="80"/>
                </a:lnTo>
                <a:lnTo>
                  <a:pt x="14" y="80"/>
                </a:lnTo>
                <a:lnTo>
                  <a:pt x="2" y="80"/>
                </a:lnTo>
                <a:lnTo>
                  <a:pt x="0" y="94"/>
                </a:lnTo>
                <a:lnTo>
                  <a:pt x="4" y="108"/>
                </a:lnTo>
                <a:lnTo>
                  <a:pt x="8" y="118"/>
                </a:lnTo>
                <a:lnTo>
                  <a:pt x="16" y="128"/>
                </a:lnTo>
                <a:lnTo>
                  <a:pt x="26" y="136"/>
                </a:lnTo>
                <a:lnTo>
                  <a:pt x="36" y="142"/>
                </a:lnTo>
                <a:lnTo>
                  <a:pt x="48" y="148"/>
                </a:lnTo>
                <a:lnTo>
                  <a:pt x="60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4" name="Freeform 178"/>
          <p:cNvSpPr>
            <a:spLocks noEditPoints="1"/>
          </p:cNvSpPr>
          <p:nvPr/>
        </p:nvSpPr>
        <p:spPr bwMode="auto">
          <a:xfrm>
            <a:off x="6273800" y="315913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0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0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0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8" h="158">
                <a:moveTo>
                  <a:pt x="114" y="32"/>
                </a:moveTo>
                <a:lnTo>
                  <a:pt x="106" y="60"/>
                </a:lnTo>
                <a:lnTo>
                  <a:pt x="66" y="22"/>
                </a:lnTo>
                <a:lnTo>
                  <a:pt x="78" y="20"/>
                </a:lnTo>
                <a:lnTo>
                  <a:pt x="90" y="20"/>
                </a:lnTo>
                <a:lnTo>
                  <a:pt x="102" y="24"/>
                </a:lnTo>
                <a:lnTo>
                  <a:pt x="114" y="32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0"/>
                </a:lnTo>
                <a:lnTo>
                  <a:pt x="48" y="6"/>
                </a:lnTo>
                <a:lnTo>
                  <a:pt x="34" y="12"/>
                </a:lnTo>
                <a:lnTo>
                  <a:pt x="22" y="22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10"/>
                </a:lnTo>
                <a:lnTo>
                  <a:pt x="14" y="122"/>
                </a:lnTo>
                <a:lnTo>
                  <a:pt x="22" y="134"/>
                </a:lnTo>
                <a:lnTo>
                  <a:pt x="34" y="144"/>
                </a:lnTo>
                <a:lnTo>
                  <a:pt x="48" y="152"/>
                </a:lnTo>
                <a:lnTo>
                  <a:pt x="62" y="156"/>
                </a:lnTo>
                <a:lnTo>
                  <a:pt x="78" y="158"/>
                </a:lnTo>
                <a:lnTo>
                  <a:pt x="94" y="156"/>
                </a:lnTo>
                <a:lnTo>
                  <a:pt x="110" y="152"/>
                </a:lnTo>
                <a:lnTo>
                  <a:pt x="124" y="144"/>
                </a:lnTo>
                <a:lnTo>
                  <a:pt x="134" y="134"/>
                </a:lnTo>
                <a:lnTo>
                  <a:pt x="144" y="122"/>
                </a:lnTo>
                <a:lnTo>
                  <a:pt x="152" y="110"/>
                </a:lnTo>
                <a:lnTo>
                  <a:pt x="156" y="94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4" y="22"/>
                </a:lnTo>
                <a:lnTo>
                  <a:pt x="124" y="12"/>
                </a:lnTo>
                <a:lnTo>
                  <a:pt x="110" y="6"/>
                </a:lnTo>
                <a:lnTo>
                  <a:pt x="94" y="0"/>
                </a:lnTo>
                <a:lnTo>
                  <a:pt x="78" y="0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16" y="24"/>
                </a:lnTo>
                <a:lnTo>
                  <a:pt x="104" y="18"/>
                </a:lnTo>
                <a:lnTo>
                  <a:pt x="92" y="14"/>
                </a:lnTo>
                <a:lnTo>
                  <a:pt x="78" y="12"/>
                </a:lnTo>
                <a:lnTo>
                  <a:pt x="66" y="14"/>
                </a:lnTo>
                <a:lnTo>
                  <a:pt x="52" y="18"/>
                </a:lnTo>
                <a:lnTo>
                  <a:pt x="42" y="24"/>
                </a:lnTo>
                <a:lnTo>
                  <a:pt x="32" y="32"/>
                </a:lnTo>
                <a:lnTo>
                  <a:pt x="24" y="42"/>
                </a:lnTo>
                <a:lnTo>
                  <a:pt x="18" y="52"/>
                </a:lnTo>
                <a:lnTo>
                  <a:pt x="14" y="66"/>
                </a:lnTo>
                <a:lnTo>
                  <a:pt x="12" y="78"/>
                </a:lnTo>
                <a:lnTo>
                  <a:pt x="14" y="92"/>
                </a:lnTo>
                <a:lnTo>
                  <a:pt x="18" y="104"/>
                </a:lnTo>
                <a:lnTo>
                  <a:pt x="24" y="116"/>
                </a:lnTo>
                <a:lnTo>
                  <a:pt x="32" y="126"/>
                </a:lnTo>
                <a:lnTo>
                  <a:pt x="42" y="134"/>
                </a:lnTo>
                <a:lnTo>
                  <a:pt x="52" y="140"/>
                </a:lnTo>
                <a:lnTo>
                  <a:pt x="66" y="144"/>
                </a:lnTo>
                <a:lnTo>
                  <a:pt x="78" y="146"/>
                </a:lnTo>
                <a:lnTo>
                  <a:pt x="92" y="144"/>
                </a:lnTo>
                <a:lnTo>
                  <a:pt x="104" y="140"/>
                </a:lnTo>
                <a:lnTo>
                  <a:pt x="116" y="134"/>
                </a:lnTo>
                <a:lnTo>
                  <a:pt x="126" y="126"/>
                </a:lnTo>
                <a:lnTo>
                  <a:pt x="134" y="116"/>
                </a:lnTo>
                <a:lnTo>
                  <a:pt x="140" y="104"/>
                </a:lnTo>
                <a:lnTo>
                  <a:pt x="144" y="92"/>
                </a:lnTo>
                <a:lnTo>
                  <a:pt x="146" y="78"/>
                </a:lnTo>
                <a:lnTo>
                  <a:pt x="144" y="66"/>
                </a:lnTo>
                <a:lnTo>
                  <a:pt x="140" y="52"/>
                </a:lnTo>
                <a:lnTo>
                  <a:pt x="134" y="42"/>
                </a:lnTo>
                <a:lnTo>
                  <a:pt x="126" y="32"/>
                </a:lnTo>
                <a:close/>
                <a:moveTo>
                  <a:pt x="56" y="26"/>
                </a:moveTo>
                <a:lnTo>
                  <a:pt x="56" y="26"/>
                </a:lnTo>
                <a:lnTo>
                  <a:pt x="42" y="34"/>
                </a:lnTo>
                <a:lnTo>
                  <a:pt x="34" y="42"/>
                </a:lnTo>
                <a:lnTo>
                  <a:pt x="28" y="52"/>
                </a:lnTo>
                <a:lnTo>
                  <a:pt x="24" y="62"/>
                </a:lnTo>
                <a:lnTo>
                  <a:pt x="80" y="50"/>
                </a:lnTo>
                <a:lnTo>
                  <a:pt x="56" y="26"/>
                </a:lnTo>
                <a:close/>
                <a:moveTo>
                  <a:pt x="22" y="72"/>
                </a:moveTo>
                <a:lnTo>
                  <a:pt x="56" y="64"/>
                </a:lnTo>
                <a:lnTo>
                  <a:pt x="36" y="118"/>
                </a:lnTo>
                <a:lnTo>
                  <a:pt x="30" y="110"/>
                </a:lnTo>
                <a:lnTo>
                  <a:pt x="24" y="100"/>
                </a:lnTo>
                <a:lnTo>
                  <a:pt x="22" y="88"/>
                </a:lnTo>
                <a:lnTo>
                  <a:pt x="22" y="72"/>
                </a:lnTo>
                <a:close/>
                <a:moveTo>
                  <a:pt x="46" y="126"/>
                </a:moveTo>
                <a:lnTo>
                  <a:pt x="56" y="94"/>
                </a:lnTo>
                <a:lnTo>
                  <a:pt x="94" y="136"/>
                </a:lnTo>
                <a:lnTo>
                  <a:pt x="82" y="138"/>
                </a:lnTo>
                <a:lnTo>
                  <a:pt x="70" y="136"/>
                </a:lnTo>
                <a:lnTo>
                  <a:pt x="58" y="132"/>
                </a:lnTo>
                <a:lnTo>
                  <a:pt x="46" y="126"/>
                </a:lnTo>
                <a:close/>
                <a:moveTo>
                  <a:pt x="102" y="130"/>
                </a:moveTo>
                <a:lnTo>
                  <a:pt x="80" y="108"/>
                </a:lnTo>
                <a:lnTo>
                  <a:pt x="134" y="94"/>
                </a:lnTo>
                <a:lnTo>
                  <a:pt x="130" y="106"/>
                </a:lnTo>
                <a:lnTo>
                  <a:pt x="124" y="114"/>
                </a:lnTo>
                <a:lnTo>
                  <a:pt x="116" y="124"/>
                </a:lnTo>
                <a:lnTo>
                  <a:pt x="102" y="130"/>
                </a:lnTo>
                <a:close/>
                <a:moveTo>
                  <a:pt x="136" y="84"/>
                </a:moveTo>
                <a:lnTo>
                  <a:pt x="136" y="84"/>
                </a:lnTo>
                <a:lnTo>
                  <a:pt x="136" y="70"/>
                </a:lnTo>
                <a:lnTo>
                  <a:pt x="134" y="58"/>
                </a:lnTo>
                <a:lnTo>
                  <a:pt x="128" y="48"/>
                </a:lnTo>
                <a:lnTo>
                  <a:pt x="122" y="38"/>
                </a:lnTo>
                <a:lnTo>
                  <a:pt x="106" y="92"/>
                </a:lnTo>
                <a:lnTo>
                  <a:pt x="1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5" name="Freeform 179"/>
          <p:cNvSpPr>
            <a:spLocks noEditPoints="1"/>
          </p:cNvSpPr>
          <p:nvPr/>
        </p:nvSpPr>
        <p:spPr bwMode="auto">
          <a:xfrm>
            <a:off x="6376988" y="1144588"/>
            <a:ext cx="250825" cy="522287"/>
          </a:xfrm>
          <a:custGeom>
            <a:avLst/>
            <a:gdLst>
              <a:gd name="T0" fmla="*/ 2147483647 w 92"/>
              <a:gd name="T1" fmla="*/ 2147483647 h 174"/>
              <a:gd name="T2" fmla="*/ 2147483647 w 92"/>
              <a:gd name="T3" fmla="*/ 2147483647 h 174"/>
              <a:gd name="T4" fmla="*/ 2147483647 w 92"/>
              <a:gd name="T5" fmla="*/ 2147483647 h 174"/>
              <a:gd name="T6" fmla="*/ 2147483647 w 92"/>
              <a:gd name="T7" fmla="*/ 2147483647 h 174"/>
              <a:gd name="T8" fmla="*/ 2147483647 w 92"/>
              <a:gd name="T9" fmla="*/ 2147483647 h 174"/>
              <a:gd name="T10" fmla="*/ 2147483647 w 92"/>
              <a:gd name="T11" fmla="*/ 2147483647 h 174"/>
              <a:gd name="T12" fmla="*/ 2147483647 w 92"/>
              <a:gd name="T13" fmla="*/ 2147483647 h 174"/>
              <a:gd name="T14" fmla="*/ 2147483647 w 92"/>
              <a:gd name="T15" fmla="*/ 0 h 174"/>
              <a:gd name="T16" fmla="*/ 2147483647 w 92"/>
              <a:gd name="T17" fmla="*/ 0 h 174"/>
              <a:gd name="T18" fmla="*/ 2147483647 w 92"/>
              <a:gd name="T19" fmla="*/ 2147483647 h 174"/>
              <a:gd name="T20" fmla="*/ 2147483647 w 92"/>
              <a:gd name="T21" fmla="*/ 2147483647 h 174"/>
              <a:gd name="T22" fmla="*/ 2147483647 w 92"/>
              <a:gd name="T23" fmla="*/ 2147483647 h 174"/>
              <a:gd name="T24" fmla="*/ 2147483647 w 92"/>
              <a:gd name="T25" fmla="*/ 2147483647 h 174"/>
              <a:gd name="T26" fmla="*/ 2147483647 w 92"/>
              <a:gd name="T27" fmla="*/ 2147483647 h 174"/>
              <a:gd name="T28" fmla="*/ 0 w 92"/>
              <a:gd name="T29" fmla="*/ 2147483647 h 174"/>
              <a:gd name="T30" fmla="*/ 2147483647 w 92"/>
              <a:gd name="T31" fmla="*/ 0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2" h="174">
                <a:moveTo>
                  <a:pt x="16" y="106"/>
                </a:moveTo>
                <a:lnTo>
                  <a:pt x="24" y="138"/>
                </a:lnTo>
                <a:lnTo>
                  <a:pt x="34" y="174"/>
                </a:lnTo>
                <a:lnTo>
                  <a:pt x="62" y="148"/>
                </a:lnTo>
                <a:lnTo>
                  <a:pt x="84" y="126"/>
                </a:lnTo>
                <a:lnTo>
                  <a:pt x="16" y="106"/>
                </a:lnTo>
                <a:close/>
                <a:moveTo>
                  <a:pt x="14" y="0"/>
                </a:moveTo>
                <a:lnTo>
                  <a:pt x="70" y="0"/>
                </a:lnTo>
                <a:lnTo>
                  <a:pt x="48" y="50"/>
                </a:lnTo>
                <a:lnTo>
                  <a:pt x="92" y="64"/>
                </a:lnTo>
                <a:lnTo>
                  <a:pt x="66" y="110"/>
                </a:lnTo>
                <a:lnTo>
                  <a:pt x="42" y="104"/>
                </a:lnTo>
                <a:lnTo>
                  <a:pt x="46" y="90"/>
                </a:lnTo>
                <a:lnTo>
                  <a:pt x="0" y="76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6" name="Freeform 181"/>
          <p:cNvSpPr>
            <a:spLocks noEditPoints="1"/>
          </p:cNvSpPr>
          <p:nvPr/>
        </p:nvSpPr>
        <p:spPr bwMode="auto">
          <a:xfrm>
            <a:off x="9261475" y="3611563"/>
            <a:ext cx="530225" cy="468312"/>
          </a:xfrm>
          <a:custGeom>
            <a:avLst/>
            <a:gdLst>
              <a:gd name="T0" fmla="*/ 2147483647 w 194"/>
              <a:gd name="T1" fmla="*/ 2147483647 h 156"/>
              <a:gd name="T2" fmla="*/ 2147483647 w 194"/>
              <a:gd name="T3" fmla="*/ 2147483647 h 156"/>
              <a:gd name="T4" fmla="*/ 2147483647 w 194"/>
              <a:gd name="T5" fmla="*/ 0 h 156"/>
              <a:gd name="T6" fmla="*/ 2147483647 w 194"/>
              <a:gd name="T7" fmla="*/ 2147483647 h 156"/>
              <a:gd name="T8" fmla="*/ 2147483647 w 194"/>
              <a:gd name="T9" fmla="*/ 2147483647 h 156"/>
              <a:gd name="T10" fmla="*/ 2147483647 w 194"/>
              <a:gd name="T11" fmla="*/ 2147483647 h 156"/>
              <a:gd name="T12" fmla="*/ 2147483647 w 194"/>
              <a:gd name="T13" fmla="*/ 2147483647 h 156"/>
              <a:gd name="T14" fmla="*/ 2147483647 w 194"/>
              <a:gd name="T15" fmla="*/ 2147483647 h 156"/>
              <a:gd name="T16" fmla="*/ 2147483647 w 194"/>
              <a:gd name="T17" fmla="*/ 2147483647 h 156"/>
              <a:gd name="T18" fmla="*/ 2147483647 w 194"/>
              <a:gd name="T19" fmla="*/ 2147483647 h 156"/>
              <a:gd name="T20" fmla="*/ 2147483647 w 194"/>
              <a:gd name="T21" fmla="*/ 2147483647 h 156"/>
              <a:gd name="T22" fmla="*/ 2147483647 w 194"/>
              <a:gd name="T23" fmla="*/ 2147483647 h 156"/>
              <a:gd name="T24" fmla="*/ 2147483647 w 194"/>
              <a:gd name="T25" fmla="*/ 2147483647 h 156"/>
              <a:gd name="T26" fmla="*/ 2147483647 w 194"/>
              <a:gd name="T27" fmla="*/ 2147483647 h 156"/>
              <a:gd name="T28" fmla="*/ 2147483647 w 194"/>
              <a:gd name="T29" fmla="*/ 2147483647 h 156"/>
              <a:gd name="T30" fmla="*/ 2147483647 w 194"/>
              <a:gd name="T31" fmla="*/ 2147483647 h 156"/>
              <a:gd name="T32" fmla="*/ 2147483647 w 194"/>
              <a:gd name="T33" fmla="*/ 2147483647 h 156"/>
              <a:gd name="T34" fmla="*/ 2147483647 w 194"/>
              <a:gd name="T35" fmla="*/ 2147483647 h 156"/>
              <a:gd name="T36" fmla="*/ 2147483647 w 194"/>
              <a:gd name="T37" fmla="*/ 2147483647 h 156"/>
              <a:gd name="T38" fmla="*/ 2147483647 w 194"/>
              <a:gd name="T39" fmla="*/ 2147483647 h 156"/>
              <a:gd name="T40" fmla="*/ 2147483647 w 194"/>
              <a:gd name="T41" fmla="*/ 2147483647 h 156"/>
              <a:gd name="T42" fmla="*/ 2147483647 w 194"/>
              <a:gd name="T43" fmla="*/ 2147483647 h 156"/>
              <a:gd name="T44" fmla="*/ 2147483647 w 194"/>
              <a:gd name="T45" fmla="*/ 2147483647 h 156"/>
              <a:gd name="T46" fmla="*/ 2147483647 w 194"/>
              <a:gd name="T47" fmla="*/ 2147483647 h 156"/>
              <a:gd name="T48" fmla="*/ 2147483647 w 194"/>
              <a:gd name="T49" fmla="*/ 2147483647 h 156"/>
              <a:gd name="T50" fmla="*/ 2147483647 w 194"/>
              <a:gd name="T51" fmla="*/ 2147483647 h 156"/>
              <a:gd name="T52" fmla="*/ 2147483647 w 194"/>
              <a:gd name="T53" fmla="*/ 2147483647 h 156"/>
              <a:gd name="T54" fmla="*/ 2147483647 w 194"/>
              <a:gd name="T55" fmla="*/ 2147483647 h 156"/>
              <a:gd name="T56" fmla="*/ 2147483647 w 194"/>
              <a:gd name="T57" fmla="*/ 2147483647 h 156"/>
              <a:gd name="T58" fmla="*/ 2147483647 w 194"/>
              <a:gd name="T59" fmla="*/ 2147483647 h 156"/>
              <a:gd name="T60" fmla="*/ 2147483647 w 194"/>
              <a:gd name="T61" fmla="*/ 2147483647 h 156"/>
              <a:gd name="T62" fmla="*/ 2147483647 w 194"/>
              <a:gd name="T63" fmla="*/ 2147483647 h 156"/>
              <a:gd name="T64" fmla="*/ 2147483647 w 194"/>
              <a:gd name="T65" fmla="*/ 2147483647 h 156"/>
              <a:gd name="T66" fmla="*/ 2147483647 w 194"/>
              <a:gd name="T67" fmla="*/ 2147483647 h 156"/>
              <a:gd name="T68" fmla="*/ 2147483647 w 194"/>
              <a:gd name="T69" fmla="*/ 2147483647 h 156"/>
              <a:gd name="T70" fmla="*/ 2147483647 w 194"/>
              <a:gd name="T71" fmla="*/ 2147483647 h 156"/>
              <a:gd name="T72" fmla="*/ 2147483647 w 194"/>
              <a:gd name="T73" fmla="*/ 2147483647 h 156"/>
              <a:gd name="T74" fmla="*/ 2147483647 w 194"/>
              <a:gd name="T75" fmla="*/ 2147483647 h 156"/>
              <a:gd name="T76" fmla="*/ 2147483647 w 194"/>
              <a:gd name="T77" fmla="*/ 2147483647 h 156"/>
              <a:gd name="T78" fmla="*/ 2147483647 w 194"/>
              <a:gd name="T79" fmla="*/ 2147483647 h 156"/>
              <a:gd name="T80" fmla="*/ 2147483647 w 194"/>
              <a:gd name="T81" fmla="*/ 2147483647 h 156"/>
              <a:gd name="T82" fmla="*/ 2147483647 w 194"/>
              <a:gd name="T83" fmla="*/ 2147483647 h 156"/>
              <a:gd name="T84" fmla="*/ 2147483647 w 194"/>
              <a:gd name="T85" fmla="*/ 2147483647 h 156"/>
              <a:gd name="T86" fmla="*/ 2147483647 w 194"/>
              <a:gd name="T87" fmla="*/ 2147483647 h 156"/>
              <a:gd name="T88" fmla="*/ 2147483647 w 194"/>
              <a:gd name="T89" fmla="*/ 2147483647 h 156"/>
              <a:gd name="T90" fmla="*/ 2147483647 w 194"/>
              <a:gd name="T91" fmla="*/ 2147483647 h 156"/>
              <a:gd name="T92" fmla="*/ 2147483647 w 194"/>
              <a:gd name="T93" fmla="*/ 2147483647 h 156"/>
              <a:gd name="T94" fmla="*/ 2147483647 w 194"/>
              <a:gd name="T95" fmla="*/ 2147483647 h 1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94" h="156">
                <a:moveTo>
                  <a:pt x="36" y="0"/>
                </a:moveTo>
                <a:lnTo>
                  <a:pt x="138" y="0"/>
                </a:lnTo>
                <a:lnTo>
                  <a:pt x="138" y="56"/>
                </a:lnTo>
                <a:lnTo>
                  <a:pt x="128" y="66"/>
                </a:lnTo>
                <a:lnTo>
                  <a:pt x="126" y="66"/>
                </a:lnTo>
                <a:lnTo>
                  <a:pt x="126" y="14"/>
                </a:lnTo>
                <a:lnTo>
                  <a:pt x="46" y="14"/>
                </a:lnTo>
                <a:lnTo>
                  <a:pt x="46" y="76"/>
                </a:lnTo>
                <a:lnTo>
                  <a:pt x="36" y="68"/>
                </a:lnTo>
                <a:lnTo>
                  <a:pt x="36" y="0"/>
                </a:lnTo>
                <a:close/>
                <a:moveTo>
                  <a:pt x="176" y="118"/>
                </a:moveTo>
                <a:lnTo>
                  <a:pt x="176" y="118"/>
                </a:lnTo>
                <a:lnTo>
                  <a:pt x="176" y="122"/>
                </a:lnTo>
                <a:lnTo>
                  <a:pt x="176" y="124"/>
                </a:lnTo>
                <a:lnTo>
                  <a:pt x="170" y="130"/>
                </a:lnTo>
                <a:lnTo>
                  <a:pt x="164" y="132"/>
                </a:lnTo>
                <a:lnTo>
                  <a:pt x="162" y="132"/>
                </a:lnTo>
                <a:lnTo>
                  <a:pt x="158" y="132"/>
                </a:lnTo>
                <a:lnTo>
                  <a:pt x="158" y="128"/>
                </a:lnTo>
                <a:lnTo>
                  <a:pt x="158" y="126"/>
                </a:lnTo>
                <a:lnTo>
                  <a:pt x="164" y="120"/>
                </a:lnTo>
                <a:lnTo>
                  <a:pt x="170" y="118"/>
                </a:lnTo>
                <a:lnTo>
                  <a:pt x="172" y="118"/>
                </a:lnTo>
                <a:lnTo>
                  <a:pt x="176" y="118"/>
                </a:lnTo>
                <a:close/>
                <a:moveTo>
                  <a:pt x="166" y="64"/>
                </a:moveTo>
                <a:lnTo>
                  <a:pt x="166" y="64"/>
                </a:lnTo>
                <a:lnTo>
                  <a:pt x="160" y="60"/>
                </a:lnTo>
                <a:lnTo>
                  <a:pt x="156" y="58"/>
                </a:lnTo>
                <a:lnTo>
                  <a:pt x="152" y="58"/>
                </a:lnTo>
                <a:lnTo>
                  <a:pt x="148" y="58"/>
                </a:lnTo>
                <a:lnTo>
                  <a:pt x="140" y="64"/>
                </a:lnTo>
                <a:lnTo>
                  <a:pt x="132" y="70"/>
                </a:lnTo>
                <a:lnTo>
                  <a:pt x="126" y="78"/>
                </a:lnTo>
                <a:lnTo>
                  <a:pt x="120" y="88"/>
                </a:lnTo>
                <a:lnTo>
                  <a:pt x="116" y="98"/>
                </a:lnTo>
                <a:lnTo>
                  <a:pt x="114" y="108"/>
                </a:lnTo>
                <a:lnTo>
                  <a:pt x="112" y="118"/>
                </a:lnTo>
                <a:lnTo>
                  <a:pt x="114" y="126"/>
                </a:lnTo>
                <a:lnTo>
                  <a:pt x="118" y="136"/>
                </a:lnTo>
                <a:lnTo>
                  <a:pt x="126" y="144"/>
                </a:lnTo>
                <a:lnTo>
                  <a:pt x="132" y="148"/>
                </a:lnTo>
                <a:lnTo>
                  <a:pt x="138" y="150"/>
                </a:lnTo>
                <a:lnTo>
                  <a:pt x="144" y="152"/>
                </a:lnTo>
                <a:lnTo>
                  <a:pt x="150" y="152"/>
                </a:lnTo>
                <a:lnTo>
                  <a:pt x="162" y="150"/>
                </a:lnTo>
                <a:lnTo>
                  <a:pt x="174" y="144"/>
                </a:lnTo>
                <a:lnTo>
                  <a:pt x="184" y="136"/>
                </a:lnTo>
                <a:lnTo>
                  <a:pt x="190" y="128"/>
                </a:lnTo>
                <a:lnTo>
                  <a:pt x="194" y="122"/>
                </a:lnTo>
                <a:lnTo>
                  <a:pt x="194" y="116"/>
                </a:lnTo>
                <a:lnTo>
                  <a:pt x="192" y="112"/>
                </a:lnTo>
                <a:lnTo>
                  <a:pt x="188" y="110"/>
                </a:lnTo>
                <a:lnTo>
                  <a:pt x="178" y="106"/>
                </a:lnTo>
                <a:lnTo>
                  <a:pt x="172" y="102"/>
                </a:lnTo>
                <a:lnTo>
                  <a:pt x="170" y="98"/>
                </a:lnTo>
                <a:lnTo>
                  <a:pt x="170" y="94"/>
                </a:lnTo>
                <a:lnTo>
                  <a:pt x="172" y="88"/>
                </a:lnTo>
                <a:lnTo>
                  <a:pt x="172" y="82"/>
                </a:lnTo>
                <a:lnTo>
                  <a:pt x="172" y="76"/>
                </a:lnTo>
                <a:lnTo>
                  <a:pt x="170" y="70"/>
                </a:lnTo>
                <a:lnTo>
                  <a:pt x="166" y="64"/>
                </a:lnTo>
                <a:close/>
                <a:moveTo>
                  <a:pt x="24" y="116"/>
                </a:moveTo>
                <a:lnTo>
                  <a:pt x="24" y="116"/>
                </a:lnTo>
                <a:lnTo>
                  <a:pt x="22" y="108"/>
                </a:lnTo>
                <a:lnTo>
                  <a:pt x="22" y="102"/>
                </a:lnTo>
                <a:lnTo>
                  <a:pt x="24" y="92"/>
                </a:lnTo>
                <a:lnTo>
                  <a:pt x="26" y="88"/>
                </a:lnTo>
                <a:lnTo>
                  <a:pt x="24" y="84"/>
                </a:lnTo>
                <a:lnTo>
                  <a:pt x="20" y="78"/>
                </a:lnTo>
                <a:lnTo>
                  <a:pt x="12" y="72"/>
                </a:lnTo>
                <a:lnTo>
                  <a:pt x="10" y="78"/>
                </a:lnTo>
                <a:lnTo>
                  <a:pt x="8" y="86"/>
                </a:lnTo>
                <a:lnTo>
                  <a:pt x="10" y="96"/>
                </a:lnTo>
                <a:lnTo>
                  <a:pt x="14" y="104"/>
                </a:lnTo>
                <a:lnTo>
                  <a:pt x="18" y="110"/>
                </a:lnTo>
                <a:lnTo>
                  <a:pt x="24" y="116"/>
                </a:lnTo>
                <a:close/>
                <a:moveTo>
                  <a:pt x="28" y="122"/>
                </a:moveTo>
                <a:lnTo>
                  <a:pt x="32" y="120"/>
                </a:lnTo>
                <a:lnTo>
                  <a:pt x="42" y="142"/>
                </a:lnTo>
                <a:lnTo>
                  <a:pt x="34" y="146"/>
                </a:lnTo>
                <a:lnTo>
                  <a:pt x="28" y="122"/>
                </a:lnTo>
                <a:close/>
                <a:moveTo>
                  <a:pt x="22" y="124"/>
                </a:moveTo>
                <a:lnTo>
                  <a:pt x="26" y="156"/>
                </a:lnTo>
                <a:lnTo>
                  <a:pt x="64" y="140"/>
                </a:lnTo>
                <a:lnTo>
                  <a:pt x="44" y="116"/>
                </a:lnTo>
                <a:lnTo>
                  <a:pt x="50" y="102"/>
                </a:lnTo>
                <a:lnTo>
                  <a:pt x="50" y="96"/>
                </a:lnTo>
                <a:lnTo>
                  <a:pt x="50" y="92"/>
                </a:lnTo>
                <a:lnTo>
                  <a:pt x="46" y="84"/>
                </a:lnTo>
                <a:lnTo>
                  <a:pt x="38" y="80"/>
                </a:lnTo>
                <a:lnTo>
                  <a:pt x="22" y="70"/>
                </a:lnTo>
                <a:lnTo>
                  <a:pt x="16" y="66"/>
                </a:lnTo>
                <a:lnTo>
                  <a:pt x="12" y="58"/>
                </a:lnTo>
                <a:lnTo>
                  <a:pt x="6" y="68"/>
                </a:lnTo>
                <a:lnTo>
                  <a:pt x="2" y="80"/>
                </a:lnTo>
                <a:lnTo>
                  <a:pt x="0" y="90"/>
                </a:lnTo>
                <a:lnTo>
                  <a:pt x="2" y="100"/>
                </a:lnTo>
                <a:lnTo>
                  <a:pt x="6" y="108"/>
                </a:lnTo>
                <a:lnTo>
                  <a:pt x="10" y="114"/>
                </a:lnTo>
                <a:lnTo>
                  <a:pt x="16" y="120"/>
                </a:lnTo>
                <a:lnTo>
                  <a:pt x="24" y="124"/>
                </a:lnTo>
                <a:lnTo>
                  <a:pt x="22" y="124"/>
                </a:lnTo>
                <a:close/>
                <a:moveTo>
                  <a:pt x="56" y="90"/>
                </a:moveTo>
                <a:lnTo>
                  <a:pt x="112" y="90"/>
                </a:lnTo>
                <a:lnTo>
                  <a:pt x="106" y="104"/>
                </a:lnTo>
                <a:lnTo>
                  <a:pt x="106" y="118"/>
                </a:lnTo>
                <a:lnTo>
                  <a:pt x="56" y="118"/>
                </a:lnTo>
                <a:lnTo>
                  <a:pt x="52" y="114"/>
                </a:lnTo>
                <a:lnTo>
                  <a:pt x="56" y="102"/>
                </a:lnTo>
                <a:lnTo>
                  <a:pt x="58" y="96"/>
                </a:lnTo>
                <a:lnTo>
                  <a:pt x="56" y="90"/>
                </a:lnTo>
                <a:close/>
                <a:moveTo>
                  <a:pt x="70" y="42"/>
                </a:moveTo>
                <a:lnTo>
                  <a:pt x="70" y="42"/>
                </a:lnTo>
                <a:lnTo>
                  <a:pt x="68" y="62"/>
                </a:lnTo>
                <a:lnTo>
                  <a:pt x="60" y="66"/>
                </a:lnTo>
                <a:lnTo>
                  <a:pt x="58" y="72"/>
                </a:lnTo>
                <a:lnTo>
                  <a:pt x="56" y="86"/>
                </a:lnTo>
                <a:lnTo>
                  <a:pt x="114" y="86"/>
                </a:lnTo>
                <a:lnTo>
                  <a:pt x="116" y="82"/>
                </a:lnTo>
                <a:lnTo>
                  <a:pt x="116" y="72"/>
                </a:lnTo>
                <a:lnTo>
                  <a:pt x="112" y="64"/>
                </a:lnTo>
                <a:lnTo>
                  <a:pt x="104" y="62"/>
                </a:lnTo>
                <a:lnTo>
                  <a:pt x="104" y="42"/>
                </a:lnTo>
                <a:lnTo>
                  <a:pt x="104" y="30"/>
                </a:lnTo>
                <a:lnTo>
                  <a:pt x="100" y="26"/>
                </a:lnTo>
                <a:lnTo>
                  <a:pt x="98" y="22"/>
                </a:lnTo>
                <a:lnTo>
                  <a:pt x="90" y="20"/>
                </a:lnTo>
                <a:lnTo>
                  <a:pt x="80" y="20"/>
                </a:lnTo>
                <a:lnTo>
                  <a:pt x="74" y="24"/>
                </a:lnTo>
                <a:lnTo>
                  <a:pt x="70" y="28"/>
                </a:lnTo>
                <a:lnTo>
                  <a:pt x="70" y="34"/>
                </a:lnTo>
                <a:lnTo>
                  <a:pt x="70" y="42"/>
                </a:lnTo>
                <a:close/>
                <a:moveTo>
                  <a:pt x="76" y="60"/>
                </a:moveTo>
                <a:lnTo>
                  <a:pt x="80" y="72"/>
                </a:lnTo>
                <a:lnTo>
                  <a:pt x="94" y="72"/>
                </a:lnTo>
                <a:lnTo>
                  <a:pt x="96" y="60"/>
                </a:lnTo>
                <a:lnTo>
                  <a:pt x="92" y="58"/>
                </a:lnTo>
                <a:lnTo>
                  <a:pt x="92" y="56"/>
                </a:lnTo>
                <a:lnTo>
                  <a:pt x="94" y="52"/>
                </a:lnTo>
                <a:lnTo>
                  <a:pt x="96" y="48"/>
                </a:lnTo>
                <a:lnTo>
                  <a:pt x="98" y="38"/>
                </a:lnTo>
                <a:lnTo>
                  <a:pt x="94" y="38"/>
                </a:lnTo>
                <a:lnTo>
                  <a:pt x="88" y="34"/>
                </a:lnTo>
                <a:lnTo>
                  <a:pt x="82" y="36"/>
                </a:lnTo>
                <a:lnTo>
                  <a:pt x="74" y="36"/>
                </a:lnTo>
                <a:lnTo>
                  <a:pt x="74" y="42"/>
                </a:lnTo>
                <a:lnTo>
                  <a:pt x="76" y="48"/>
                </a:lnTo>
                <a:lnTo>
                  <a:pt x="80" y="54"/>
                </a:lnTo>
                <a:lnTo>
                  <a:pt x="80" y="58"/>
                </a:lnTo>
                <a:lnTo>
                  <a:pt x="76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7" name="Freeform 182"/>
          <p:cNvSpPr>
            <a:spLocks noEditPoints="1"/>
          </p:cNvSpPr>
          <p:nvPr/>
        </p:nvSpPr>
        <p:spPr bwMode="auto">
          <a:xfrm>
            <a:off x="8601075" y="285750"/>
            <a:ext cx="322263" cy="533400"/>
          </a:xfrm>
          <a:custGeom>
            <a:avLst/>
            <a:gdLst>
              <a:gd name="T0" fmla="*/ 2147483647 w 118"/>
              <a:gd name="T1" fmla="*/ 0 h 178"/>
              <a:gd name="T2" fmla="*/ 2147483647 w 118"/>
              <a:gd name="T3" fmla="*/ 2147483647 h 178"/>
              <a:gd name="T4" fmla="*/ 2147483647 w 118"/>
              <a:gd name="T5" fmla="*/ 2147483647 h 178"/>
              <a:gd name="T6" fmla="*/ 2147483647 w 118"/>
              <a:gd name="T7" fmla="*/ 2147483647 h 178"/>
              <a:gd name="T8" fmla="*/ 2147483647 w 118"/>
              <a:gd name="T9" fmla="*/ 2147483647 h 178"/>
              <a:gd name="T10" fmla="*/ 2147483647 w 118"/>
              <a:gd name="T11" fmla="*/ 2147483647 h 178"/>
              <a:gd name="T12" fmla="*/ 2147483647 w 118"/>
              <a:gd name="T13" fmla="*/ 2147483647 h 178"/>
              <a:gd name="T14" fmla="*/ 2147483647 w 118"/>
              <a:gd name="T15" fmla="*/ 2147483647 h 178"/>
              <a:gd name="T16" fmla="*/ 2147483647 w 118"/>
              <a:gd name="T17" fmla="*/ 2147483647 h 178"/>
              <a:gd name="T18" fmla="*/ 2147483647 w 118"/>
              <a:gd name="T19" fmla="*/ 2147483647 h 178"/>
              <a:gd name="T20" fmla="*/ 2147483647 w 118"/>
              <a:gd name="T21" fmla="*/ 2147483647 h 178"/>
              <a:gd name="T22" fmla="*/ 2147483647 w 118"/>
              <a:gd name="T23" fmla="*/ 2147483647 h 178"/>
              <a:gd name="T24" fmla="*/ 2147483647 w 118"/>
              <a:gd name="T25" fmla="*/ 2147483647 h 178"/>
              <a:gd name="T26" fmla="*/ 2147483647 w 118"/>
              <a:gd name="T27" fmla="*/ 2147483647 h 178"/>
              <a:gd name="T28" fmla="*/ 2147483647 w 118"/>
              <a:gd name="T29" fmla="*/ 2147483647 h 178"/>
              <a:gd name="T30" fmla="*/ 2147483647 w 118"/>
              <a:gd name="T31" fmla="*/ 2147483647 h 178"/>
              <a:gd name="T32" fmla="*/ 2147483647 w 118"/>
              <a:gd name="T33" fmla="*/ 2147483647 h 178"/>
              <a:gd name="T34" fmla="*/ 0 w 118"/>
              <a:gd name="T35" fmla="*/ 2147483647 h 178"/>
              <a:gd name="T36" fmla="*/ 2147483647 w 118"/>
              <a:gd name="T37" fmla="*/ 2147483647 h 178"/>
              <a:gd name="T38" fmla="*/ 2147483647 w 118"/>
              <a:gd name="T39" fmla="*/ 2147483647 h 178"/>
              <a:gd name="T40" fmla="*/ 2147483647 w 118"/>
              <a:gd name="T41" fmla="*/ 2147483647 h 178"/>
              <a:gd name="T42" fmla="*/ 2147483647 w 118"/>
              <a:gd name="T43" fmla="*/ 2147483647 h 178"/>
              <a:gd name="T44" fmla="*/ 2147483647 w 118"/>
              <a:gd name="T45" fmla="*/ 2147483647 h 178"/>
              <a:gd name="T46" fmla="*/ 2147483647 w 118"/>
              <a:gd name="T47" fmla="*/ 0 h 178"/>
              <a:gd name="T48" fmla="*/ 2147483647 w 118"/>
              <a:gd name="T49" fmla="*/ 2147483647 h 178"/>
              <a:gd name="T50" fmla="*/ 2147483647 w 118"/>
              <a:gd name="T51" fmla="*/ 2147483647 h 178"/>
              <a:gd name="T52" fmla="*/ 2147483647 w 118"/>
              <a:gd name="T53" fmla="*/ 2147483647 h 178"/>
              <a:gd name="T54" fmla="*/ 2147483647 w 118"/>
              <a:gd name="T55" fmla="*/ 2147483647 h 178"/>
              <a:gd name="T56" fmla="*/ 2147483647 w 118"/>
              <a:gd name="T57" fmla="*/ 2147483647 h 178"/>
              <a:gd name="T58" fmla="*/ 2147483647 w 118"/>
              <a:gd name="T59" fmla="*/ 2147483647 h 178"/>
              <a:gd name="T60" fmla="*/ 2147483647 w 118"/>
              <a:gd name="T61" fmla="*/ 2147483647 h 178"/>
              <a:gd name="T62" fmla="*/ 2147483647 w 118"/>
              <a:gd name="T63" fmla="*/ 2147483647 h 178"/>
              <a:gd name="T64" fmla="*/ 2147483647 w 118"/>
              <a:gd name="T65" fmla="*/ 2147483647 h 178"/>
              <a:gd name="T66" fmla="*/ 2147483647 w 118"/>
              <a:gd name="T67" fmla="*/ 2147483647 h 178"/>
              <a:gd name="T68" fmla="*/ 2147483647 w 118"/>
              <a:gd name="T69" fmla="*/ 2147483647 h 178"/>
              <a:gd name="T70" fmla="*/ 2147483647 w 118"/>
              <a:gd name="T71" fmla="*/ 2147483647 h 178"/>
              <a:gd name="T72" fmla="*/ 2147483647 w 118"/>
              <a:gd name="T73" fmla="*/ 2147483647 h 178"/>
              <a:gd name="T74" fmla="*/ 2147483647 w 118"/>
              <a:gd name="T75" fmla="*/ 2147483647 h 178"/>
              <a:gd name="T76" fmla="*/ 2147483647 w 118"/>
              <a:gd name="T77" fmla="*/ 2147483647 h 178"/>
              <a:gd name="T78" fmla="*/ 2147483647 w 118"/>
              <a:gd name="T79" fmla="*/ 2147483647 h 178"/>
              <a:gd name="T80" fmla="*/ 2147483647 w 118"/>
              <a:gd name="T81" fmla="*/ 2147483647 h 178"/>
              <a:gd name="T82" fmla="*/ 2147483647 w 118"/>
              <a:gd name="T83" fmla="*/ 2147483647 h 178"/>
              <a:gd name="T84" fmla="*/ 2147483647 w 118"/>
              <a:gd name="T85" fmla="*/ 2147483647 h 178"/>
              <a:gd name="T86" fmla="*/ 2147483647 w 118"/>
              <a:gd name="T87" fmla="*/ 2147483647 h 178"/>
              <a:gd name="T88" fmla="*/ 2147483647 w 118"/>
              <a:gd name="T89" fmla="*/ 2147483647 h 178"/>
              <a:gd name="T90" fmla="*/ 2147483647 w 118"/>
              <a:gd name="T91" fmla="*/ 2147483647 h 178"/>
              <a:gd name="T92" fmla="*/ 2147483647 w 118"/>
              <a:gd name="T93" fmla="*/ 2147483647 h 178"/>
              <a:gd name="T94" fmla="*/ 2147483647 w 118"/>
              <a:gd name="T95" fmla="*/ 2147483647 h 178"/>
              <a:gd name="T96" fmla="*/ 2147483647 w 118"/>
              <a:gd name="T97" fmla="*/ 2147483647 h 178"/>
              <a:gd name="T98" fmla="*/ 2147483647 w 118"/>
              <a:gd name="T99" fmla="*/ 2147483647 h 178"/>
              <a:gd name="T100" fmla="*/ 2147483647 w 118"/>
              <a:gd name="T101" fmla="*/ 2147483647 h 178"/>
              <a:gd name="T102" fmla="*/ 2147483647 w 118"/>
              <a:gd name="T103" fmla="*/ 2147483647 h 1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8" h="178">
                <a:moveTo>
                  <a:pt x="68" y="0"/>
                </a:moveTo>
                <a:lnTo>
                  <a:pt x="68" y="0"/>
                </a:lnTo>
                <a:lnTo>
                  <a:pt x="76" y="2"/>
                </a:lnTo>
                <a:lnTo>
                  <a:pt x="84" y="8"/>
                </a:lnTo>
                <a:lnTo>
                  <a:pt x="90" y="16"/>
                </a:lnTo>
                <a:lnTo>
                  <a:pt x="96" y="26"/>
                </a:lnTo>
                <a:lnTo>
                  <a:pt x="100" y="42"/>
                </a:lnTo>
                <a:lnTo>
                  <a:pt x="104" y="62"/>
                </a:lnTo>
                <a:lnTo>
                  <a:pt x="118" y="46"/>
                </a:lnTo>
                <a:lnTo>
                  <a:pt x="114" y="62"/>
                </a:lnTo>
                <a:lnTo>
                  <a:pt x="114" y="78"/>
                </a:lnTo>
                <a:lnTo>
                  <a:pt x="110" y="112"/>
                </a:lnTo>
                <a:lnTo>
                  <a:pt x="108" y="128"/>
                </a:lnTo>
                <a:lnTo>
                  <a:pt x="102" y="142"/>
                </a:lnTo>
                <a:lnTo>
                  <a:pt x="98" y="148"/>
                </a:lnTo>
                <a:lnTo>
                  <a:pt x="94" y="152"/>
                </a:lnTo>
                <a:lnTo>
                  <a:pt x="88" y="156"/>
                </a:lnTo>
                <a:lnTo>
                  <a:pt x="80" y="160"/>
                </a:lnTo>
                <a:lnTo>
                  <a:pt x="80" y="178"/>
                </a:lnTo>
                <a:lnTo>
                  <a:pt x="52" y="178"/>
                </a:lnTo>
                <a:lnTo>
                  <a:pt x="52" y="164"/>
                </a:lnTo>
                <a:lnTo>
                  <a:pt x="44" y="162"/>
                </a:lnTo>
                <a:lnTo>
                  <a:pt x="38" y="158"/>
                </a:lnTo>
                <a:lnTo>
                  <a:pt x="34" y="154"/>
                </a:lnTo>
                <a:lnTo>
                  <a:pt x="30" y="148"/>
                </a:lnTo>
                <a:lnTo>
                  <a:pt x="24" y="134"/>
                </a:lnTo>
                <a:lnTo>
                  <a:pt x="20" y="116"/>
                </a:lnTo>
                <a:lnTo>
                  <a:pt x="18" y="98"/>
                </a:lnTo>
                <a:lnTo>
                  <a:pt x="14" y="78"/>
                </a:lnTo>
                <a:lnTo>
                  <a:pt x="10" y="58"/>
                </a:lnTo>
                <a:lnTo>
                  <a:pt x="4" y="50"/>
                </a:lnTo>
                <a:lnTo>
                  <a:pt x="0" y="40"/>
                </a:lnTo>
                <a:lnTo>
                  <a:pt x="18" y="48"/>
                </a:lnTo>
                <a:lnTo>
                  <a:pt x="32" y="58"/>
                </a:lnTo>
                <a:lnTo>
                  <a:pt x="34" y="42"/>
                </a:lnTo>
                <a:lnTo>
                  <a:pt x="40" y="26"/>
                </a:lnTo>
                <a:lnTo>
                  <a:pt x="44" y="16"/>
                </a:lnTo>
                <a:lnTo>
                  <a:pt x="52" y="8"/>
                </a:lnTo>
                <a:lnTo>
                  <a:pt x="58" y="2"/>
                </a:lnTo>
                <a:lnTo>
                  <a:pt x="68" y="0"/>
                </a:lnTo>
                <a:close/>
                <a:moveTo>
                  <a:pt x="72" y="124"/>
                </a:moveTo>
                <a:lnTo>
                  <a:pt x="78" y="124"/>
                </a:lnTo>
                <a:lnTo>
                  <a:pt x="80" y="118"/>
                </a:lnTo>
                <a:lnTo>
                  <a:pt x="74" y="118"/>
                </a:lnTo>
                <a:lnTo>
                  <a:pt x="74" y="108"/>
                </a:lnTo>
                <a:lnTo>
                  <a:pt x="84" y="108"/>
                </a:lnTo>
                <a:lnTo>
                  <a:pt x="84" y="102"/>
                </a:lnTo>
                <a:lnTo>
                  <a:pt x="78" y="102"/>
                </a:lnTo>
                <a:lnTo>
                  <a:pt x="78" y="92"/>
                </a:lnTo>
                <a:lnTo>
                  <a:pt x="86" y="92"/>
                </a:lnTo>
                <a:lnTo>
                  <a:pt x="86" y="86"/>
                </a:lnTo>
                <a:lnTo>
                  <a:pt x="78" y="86"/>
                </a:lnTo>
                <a:lnTo>
                  <a:pt x="78" y="78"/>
                </a:lnTo>
                <a:lnTo>
                  <a:pt x="86" y="78"/>
                </a:lnTo>
                <a:lnTo>
                  <a:pt x="86" y="72"/>
                </a:lnTo>
                <a:lnTo>
                  <a:pt x="78" y="72"/>
                </a:lnTo>
                <a:lnTo>
                  <a:pt x="78" y="62"/>
                </a:lnTo>
                <a:lnTo>
                  <a:pt x="86" y="62"/>
                </a:lnTo>
                <a:lnTo>
                  <a:pt x="84" y="56"/>
                </a:lnTo>
                <a:lnTo>
                  <a:pt x="74" y="56"/>
                </a:lnTo>
                <a:lnTo>
                  <a:pt x="74" y="46"/>
                </a:lnTo>
                <a:lnTo>
                  <a:pt x="82" y="46"/>
                </a:lnTo>
                <a:lnTo>
                  <a:pt x="80" y="40"/>
                </a:lnTo>
                <a:lnTo>
                  <a:pt x="72" y="40"/>
                </a:lnTo>
                <a:lnTo>
                  <a:pt x="72" y="32"/>
                </a:lnTo>
                <a:lnTo>
                  <a:pt x="78" y="32"/>
                </a:lnTo>
                <a:lnTo>
                  <a:pt x="72" y="22"/>
                </a:lnTo>
                <a:lnTo>
                  <a:pt x="70" y="20"/>
                </a:lnTo>
                <a:lnTo>
                  <a:pt x="68" y="18"/>
                </a:lnTo>
                <a:lnTo>
                  <a:pt x="64" y="20"/>
                </a:lnTo>
                <a:lnTo>
                  <a:pt x="62" y="22"/>
                </a:lnTo>
                <a:lnTo>
                  <a:pt x="56" y="34"/>
                </a:lnTo>
                <a:lnTo>
                  <a:pt x="50" y="54"/>
                </a:lnTo>
                <a:lnTo>
                  <a:pt x="48" y="78"/>
                </a:lnTo>
                <a:lnTo>
                  <a:pt x="48" y="80"/>
                </a:lnTo>
                <a:lnTo>
                  <a:pt x="54" y="92"/>
                </a:lnTo>
                <a:lnTo>
                  <a:pt x="60" y="106"/>
                </a:lnTo>
                <a:lnTo>
                  <a:pt x="70" y="138"/>
                </a:lnTo>
                <a:lnTo>
                  <a:pt x="74" y="132"/>
                </a:lnTo>
                <a:lnTo>
                  <a:pt x="72" y="132"/>
                </a:lnTo>
                <a:lnTo>
                  <a:pt x="7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8" name="Freeform 183"/>
          <p:cNvSpPr>
            <a:spLocks noEditPoints="1"/>
          </p:cNvSpPr>
          <p:nvPr/>
        </p:nvSpPr>
        <p:spPr bwMode="auto">
          <a:xfrm>
            <a:off x="8540750" y="1209675"/>
            <a:ext cx="503238" cy="377825"/>
          </a:xfrm>
          <a:custGeom>
            <a:avLst/>
            <a:gdLst>
              <a:gd name="T0" fmla="*/ 2147483647 w 184"/>
              <a:gd name="T1" fmla="*/ 2147483647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0 w 184"/>
              <a:gd name="T35" fmla="*/ 2147483647 h 126"/>
              <a:gd name="T36" fmla="*/ 0 w 184"/>
              <a:gd name="T37" fmla="*/ 0 h 126"/>
              <a:gd name="T38" fmla="*/ 2147483647 w 184"/>
              <a:gd name="T39" fmla="*/ 2147483647 h 126"/>
              <a:gd name="T40" fmla="*/ 2147483647 w 184"/>
              <a:gd name="T41" fmla="*/ 0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0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0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0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26">
                <a:moveTo>
                  <a:pt x="0" y="96"/>
                </a:moveTo>
                <a:lnTo>
                  <a:pt x="0" y="96"/>
                </a:lnTo>
                <a:lnTo>
                  <a:pt x="14" y="102"/>
                </a:lnTo>
                <a:lnTo>
                  <a:pt x="30" y="104"/>
                </a:lnTo>
                <a:lnTo>
                  <a:pt x="46" y="102"/>
                </a:lnTo>
                <a:lnTo>
                  <a:pt x="60" y="96"/>
                </a:lnTo>
                <a:lnTo>
                  <a:pt x="76" y="102"/>
                </a:lnTo>
                <a:lnTo>
                  <a:pt x="92" y="104"/>
                </a:lnTo>
                <a:lnTo>
                  <a:pt x="106" y="102"/>
                </a:lnTo>
                <a:lnTo>
                  <a:pt x="122" y="96"/>
                </a:lnTo>
                <a:lnTo>
                  <a:pt x="138" y="102"/>
                </a:lnTo>
                <a:lnTo>
                  <a:pt x="152" y="104"/>
                </a:lnTo>
                <a:lnTo>
                  <a:pt x="168" y="102"/>
                </a:lnTo>
                <a:lnTo>
                  <a:pt x="184" y="96"/>
                </a:lnTo>
                <a:lnTo>
                  <a:pt x="184" y="102"/>
                </a:lnTo>
                <a:lnTo>
                  <a:pt x="182" y="108"/>
                </a:lnTo>
                <a:lnTo>
                  <a:pt x="178" y="114"/>
                </a:lnTo>
                <a:lnTo>
                  <a:pt x="174" y="118"/>
                </a:lnTo>
                <a:lnTo>
                  <a:pt x="164" y="124"/>
                </a:lnTo>
                <a:lnTo>
                  <a:pt x="154" y="126"/>
                </a:lnTo>
                <a:lnTo>
                  <a:pt x="142" y="124"/>
                </a:lnTo>
                <a:lnTo>
                  <a:pt x="132" y="118"/>
                </a:lnTo>
                <a:lnTo>
                  <a:pt x="128" y="114"/>
                </a:lnTo>
                <a:lnTo>
                  <a:pt x="124" y="108"/>
                </a:lnTo>
                <a:lnTo>
                  <a:pt x="122" y="102"/>
                </a:lnTo>
                <a:lnTo>
                  <a:pt x="122" y="96"/>
                </a:lnTo>
                <a:lnTo>
                  <a:pt x="122" y="102"/>
                </a:lnTo>
                <a:lnTo>
                  <a:pt x="120" y="108"/>
                </a:lnTo>
                <a:lnTo>
                  <a:pt x="116" y="114"/>
                </a:lnTo>
                <a:lnTo>
                  <a:pt x="112" y="118"/>
                </a:lnTo>
                <a:lnTo>
                  <a:pt x="102" y="124"/>
                </a:lnTo>
                <a:lnTo>
                  <a:pt x="92" y="126"/>
                </a:lnTo>
                <a:lnTo>
                  <a:pt x="80" y="124"/>
                </a:lnTo>
                <a:lnTo>
                  <a:pt x="70" y="118"/>
                </a:lnTo>
                <a:lnTo>
                  <a:pt x="66" y="114"/>
                </a:lnTo>
                <a:lnTo>
                  <a:pt x="64" y="108"/>
                </a:lnTo>
                <a:lnTo>
                  <a:pt x="62" y="102"/>
                </a:lnTo>
                <a:lnTo>
                  <a:pt x="60" y="96"/>
                </a:lnTo>
                <a:lnTo>
                  <a:pt x="60" y="102"/>
                </a:lnTo>
                <a:lnTo>
                  <a:pt x="58" y="108"/>
                </a:lnTo>
                <a:lnTo>
                  <a:pt x="56" y="114"/>
                </a:lnTo>
                <a:lnTo>
                  <a:pt x="52" y="118"/>
                </a:lnTo>
                <a:lnTo>
                  <a:pt x="42" y="124"/>
                </a:lnTo>
                <a:lnTo>
                  <a:pt x="30" y="126"/>
                </a:lnTo>
                <a:lnTo>
                  <a:pt x="18" y="124"/>
                </a:lnTo>
                <a:lnTo>
                  <a:pt x="10" y="118"/>
                </a:lnTo>
                <a:lnTo>
                  <a:pt x="6" y="114"/>
                </a:lnTo>
                <a:lnTo>
                  <a:pt x="2" y="108"/>
                </a:lnTo>
                <a:lnTo>
                  <a:pt x="0" y="102"/>
                </a:lnTo>
                <a:lnTo>
                  <a:pt x="0" y="96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14" y="8"/>
                </a:lnTo>
                <a:lnTo>
                  <a:pt x="30" y="10"/>
                </a:lnTo>
                <a:lnTo>
                  <a:pt x="46" y="8"/>
                </a:lnTo>
                <a:lnTo>
                  <a:pt x="60" y="0"/>
                </a:lnTo>
                <a:lnTo>
                  <a:pt x="76" y="8"/>
                </a:lnTo>
                <a:lnTo>
                  <a:pt x="92" y="10"/>
                </a:lnTo>
                <a:lnTo>
                  <a:pt x="106" y="8"/>
                </a:lnTo>
                <a:lnTo>
                  <a:pt x="122" y="0"/>
                </a:lnTo>
                <a:lnTo>
                  <a:pt x="138" y="8"/>
                </a:lnTo>
                <a:lnTo>
                  <a:pt x="152" y="10"/>
                </a:lnTo>
                <a:lnTo>
                  <a:pt x="168" y="8"/>
                </a:lnTo>
                <a:lnTo>
                  <a:pt x="184" y="0"/>
                </a:lnTo>
                <a:lnTo>
                  <a:pt x="184" y="8"/>
                </a:lnTo>
                <a:lnTo>
                  <a:pt x="182" y="14"/>
                </a:lnTo>
                <a:lnTo>
                  <a:pt x="178" y="18"/>
                </a:lnTo>
                <a:lnTo>
                  <a:pt x="174" y="22"/>
                </a:lnTo>
                <a:lnTo>
                  <a:pt x="164" y="28"/>
                </a:lnTo>
                <a:lnTo>
                  <a:pt x="154" y="30"/>
                </a:lnTo>
                <a:lnTo>
                  <a:pt x="142" y="28"/>
                </a:lnTo>
                <a:lnTo>
                  <a:pt x="132" y="24"/>
                </a:lnTo>
                <a:lnTo>
                  <a:pt x="128" y="20"/>
                </a:lnTo>
                <a:lnTo>
                  <a:pt x="124" y="14"/>
                </a:lnTo>
                <a:lnTo>
                  <a:pt x="122" y="8"/>
                </a:lnTo>
                <a:lnTo>
                  <a:pt x="122" y="0"/>
                </a:lnTo>
                <a:lnTo>
                  <a:pt x="122" y="8"/>
                </a:lnTo>
                <a:lnTo>
                  <a:pt x="120" y="14"/>
                </a:lnTo>
                <a:lnTo>
                  <a:pt x="116" y="18"/>
                </a:lnTo>
                <a:lnTo>
                  <a:pt x="112" y="22"/>
                </a:lnTo>
                <a:lnTo>
                  <a:pt x="102" y="28"/>
                </a:lnTo>
                <a:lnTo>
                  <a:pt x="92" y="30"/>
                </a:lnTo>
                <a:lnTo>
                  <a:pt x="80" y="28"/>
                </a:lnTo>
                <a:lnTo>
                  <a:pt x="70" y="24"/>
                </a:lnTo>
                <a:lnTo>
                  <a:pt x="66" y="20"/>
                </a:lnTo>
                <a:lnTo>
                  <a:pt x="64" y="14"/>
                </a:lnTo>
                <a:lnTo>
                  <a:pt x="62" y="8"/>
                </a:lnTo>
                <a:lnTo>
                  <a:pt x="60" y="0"/>
                </a:lnTo>
                <a:lnTo>
                  <a:pt x="60" y="8"/>
                </a:lnTo>
                <a:lnTo>
                  <a:pt x="58" y="14"/>
                </a:lnTo>
                <a:lnTo>
                  <a:pt x="56" y="18"/>
                </a:lnTo>
                <a:lnTo>
                  <a:pt x="52" y="22"/>
                </a:lnTo>
                <a:lnTo>
                  <a:pt x="42" y="28"/>
                </a:lnTo>
                <a:lnTo>
                  <a:pt x="30" y="30"/>
                </a:lnTo>
                <a:lnTo>
                  <a:pt x="18" y="28"/>
                </a:lnTo>
                <a:lnTo>
                  <a:pt x="10" y="24"/>
                </a:lnTo>
                <a:lnTo>
                  <a:pt x="6" y="20"/>
                </a:lnTo>
                <a:lnTo>
                  <a:pt x="2" y="14"/>
                </a:lnTo>
                <a:lnTo>
                  <a:pt x="0" y="8"/>
                </a:lnTo>
                <a:lnTo>
                  <a:pt x="0" y="0"/>
                </a:lnTo>
                <a:close/>
                <a:moveTo>
                  <a:pt x="30" y="50"/>
                </a:moveTo>
                <a:lnTo>
                  <a:pt x="30" y="50"/>
                </a:lnTo>
                <a:lnTo>
                  <a:pt x="46" y="56"/>
                </a:lnTo>
                <a:lnTo>
                  <a:pt x="60" y="58"/>
                </a:lnTo>
                <a:lnTo>
                  <a:pt x="76" y="56"/>
                </a:lnTo>
                <a:lnTo>
                  <a:pt x="92" y="50"/>
                </a:lnTo>
                <a:lnTo>
                  <a:pt x="106" y="56"/>
                </a:lnTo>
                <a:lnTo>
                  <a:pt x="122" y="58"/>
                </a:lnTo>
                <a:lnTo>
                  <a:pt x="138" y="56"/>
                </a:lnTo>
                <a:lnTo>
                  <a:pt x="152" y="50"/>
                </a:lnTo>
                <a:lnTo>
                  <a:pt x="152" y="56"/>
                </a:lnTo>
                <a:lnTo>
                  <a:pt x="150" y="62"/>
                </a:lnTo>
                <a:lnTo>
                  <a:pt x="146" y="68"/>
                </a:lnTo>
                <a:lnTo>
                  <a:pt x="142" y="72"/>
                </a:lnTo>
                <a:lnTo>
                  <a:pt x="134" y="78"/>
                </a:lnTo>
                <a:lnTo>
                  <a:pt x="122" y="80"/>
                </a:lnTo>
                <a:lnTo>
                  <a:pt x="110" y="78"/>
                </a:lnTo>
                <a:lnTo>
                  <a:pt x="100" y="72"/>
                </a:lnTo>
                <a:lnTo>
                  <a:pt x="96" y="68"/>
                </a:lnTo>
                <a:lnTo>
                  <a:pt x="94" y="62"/>
                </a:lnTo>
                <a:lnTo>
                  <a:pt x="92" y="56"/>
                </a:lnTo>
                <a:lnTo>
                  <a:pt x="92" y="50"/>
                </a:lnTo>
                <a:lnTo>
                  <a:pt x="90" y="56"/>
                </a:lnTo>
                <a:lnTo>
                  <a:pt x="88" y="62"/>
                </a:lnTo>
                <a:lnTo>
                  <a:pt x="86" y="68"/>
                </a:lnTo>
                <a:lnTo>
                  <a:pt x="82" y="72"/>
                </a:lnTo>
                <a:lnTo>
                  <a:pt x="72" y="78"/>
                </a:lnTo>
                <a:lnTo>
                  <a:pt x="60" y="80"/>
                </a:lnTo>
                <a:lnTo>
                  <a:pt x="50" y="78"/>
                </a:lnTo>
                <a:lnTo>
                  <a:pt x="40" y="72"/>
                </a:lnTo>
                <a:lnTo>
                  <a:pt x="36" y="68"/>
                </a:lnTo>
                <a:lnTo>
                  <a:pt x="32" y="62"/>
                </a:lnTo>
                <a:lnTo>
                  <a:pt x="30" y="56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9" name="Freeform 184"/>
          <p:cNvSpPr>
            <a:spLocks noEditPoints="1"/>
          </p:cNvSpPr>
          <p:nvPr/>
        </p:nvSpPr>
        <p:spPr bwMode="auto">
          <a:xfrm>
            <a:off x="8567738" y="1973263"/>
            <a:ext cx="431800" cy="515937"/>
          </a:xfrm>
          <a:custGeom>
            <a:avLst/>
            <a:gdLst>
              <a:gd name="T0" fmla="*/ 2147483647 w 158"/>
              <a:gd name="T1" fmla="*/ 0 h 172"/>
              <a:gd name="T2" fmla="*/ 2147483647 w 158"/>
              <a:gd name="T3" fmla="*/ 2147483647 h 172"/>
              <a:gd name="T4" fmla="*/ 2147483647 w 158"/>
              <a:gd name="T5" fmla="*/ 2147483647 h 172"/>
              <a:gd name="T6" fmla="*/ 2147483647 w 158"/>
              <a:gd name="T7" fmla="*/ 2147483647 h 172"/>
              <a:gd name="T8" fmla="*/ 2147483647 w 158"/>
              <a:gd name="T9" fmla="*/ 2147483647 h 172"/>
              <a:gd name="T10" fmla="*/ 2147483647 w 158"/>
              <a:gd name="T11" fmla="*/ 2147483647 h 172"/>
              <a:gd name="T12" fmla="*/ 2147483647 w 158"/>
              <a:gd name="T13" fmla="*/ 2147483647 h 172"/>
              <a:gd name="T14" fmla="*/ 2147483647 w 158"/>
              <a:gd name="T15" fmla="*/ 2147483647 h 172"/>
              <a:gd name="T16" fmla="*/ 2147483647 w 158"/>
              <a:gd name="T17" fmla="*/ 2147483647 h 172"/>
              <a:gd name="T18" fmla="*/ 2147483647 w 158"/>
              <a:gd name="T19" fmla="*/ 2147483647 h 172"/>
              <a:gd name="T20" fmla="*/ 2147483647 w 158"/>
              <a:gd name="T21" fmla="*/ 2147483647 h 172"/>
              <a:gd name="T22" fmla="*/ 2147483647 w 158"/>
              <a:gd name="T23" fmla="*/ 2147483647 h 172"/>
              <a:gd name="T24" fmla="*/ 2147483647 w 158"/>
              <a:gd name="T25" fmla="*/ 2147483647 h 172"/>
              <a:gd name="T26" fmla="*/ 2147483647 w 158"/>
              <a:gd name="T27" fmla="*/ 2147483647 h 172"/>
              <a:gd name="T28" fmla="*/ 2147483647 w 158"/>
              <a:gd name="T29" fmla="*/ 2147483647 h 172"/>
              <a:gd name="T30" fmla="*/ 2147483647 w 158"/>
              <a:gd name="T31" fmla="*/ 2147483647 h 172"/>
              <a:gd name="T32" fmla="*/ 2147483647 w 158"/>
              <a:gd name="T33" fmla="*/ 2147483647 h 172"/>
              <a:gd name="T34" fmla="*/ 2147483647 w 158"/>
              <a:gd name="T35" fmla="*/ 2147483647 h 172"/>
              <a:gd name="T36" fmla="*/ 2147483647 w 158"/>
              <a:gd name="T37" fmla="*/ 2147483647 h 172"/>
              <a:gd name="T38" fmla="*/ 2147483647 w 158"/>
              <a:gd name="T39" fmla="*/ 2147483647 h 172"/>
              <a:gd name="T40" fmla="*/ 2147483647 w 158"/>
              <a:gd name="T41" fmla="*/ 2147483647 h 172"/>
              <a:gd name="T42" fmla="*/ 2147483647 w 158"/>
              <a:gd name="T43" fmla="*/ 2147483647 h 172"/>
              <a:gd name="T44" fmla="*/ 2147483647 w 158"/>
              <a:gd name="T45" fmla="*/ 2147483647 h 172"/>
              <a:gd name="T46" fmla="*/ 2147483647 w 158"/>
              <a:gd name="T47" fmla="*/ 2147483647 h 172"/>
              <a:gd name="T48" fmla="*/ 2147483647 w 158"/>
              <a:gd name="T49" fmla="*/ 2147483647 h 172"/>
              <a:gd name="T50" fmla="*/ 2147483647 w 158"/>
              <a:gd name="T51" fmla="*/ 2147483647 h 172"/>
              <a:gd name="T52" fmla="*/ 2147483647 w 158"/>
              <a:gd name="T53" fmla="*/ 2147483647 h 172"/>
              <a:gd name="T54" fmla="*/ 2147483647 w 158"/>
              <a:gd name="T55" fmla="*/ 2147483647 h 172"/>
              <a:gd name="T56" fmla="*/ 2147483647 w 158"/>
              <a:gd name="T57" fmla="*/ 2147483647 h 172"/>
              <a:gd name="T58" fmla="*/ 2147483647 w 158"/>
              <a:gd name="T59" fmla="*/ 2147483647 h 172"/>
              <a:gd name="T60" fmla="*/ 2147483647 w 158"/>
              <a:gd name="T61" fmla="*/ 0 h 172"/>
              <a:gd name="T62" fmla="*/ 2147483647 w 158"/>
              <a:gd name="T63" fmla="*/ 2147483647 h 172"/>
              <a:gd name="T64" fmla="*/ 2147483647 w 158"/>
              <a:gd name="T65" fmla="*/ 2147483647 h 172"/>
              <a:gd name="T66" fmla="*/ 2147483647 w 158"/>
              <a:gd name="T67" fmla="*/ 2147483647 h 172"/>
              <a:gd name="T68" fmla="*/ 2147483647 w 158"/>
              <a:gd name="T69" fmla="*/ 2147483647 h 172"/>
              <a:gd name="T70" fmla="*/ 2147483647 w 158"/>
              <a:gd name="T71" fmla="*/ 2147483647 h 172"/>
              <a:gd name="T72" fmla="*/ 2147483647 w 158"/>
              <a:gd name="T73" fmla="*/ 2147483647 h 172"/>
              <a:gd name="T74" fmla="*/ 2147483647 w 158"/>
              <a:gd name="T75" fmla="*/ 2147483647 h 172"/>
              <a:gd name="T76" fmla="*/ 2147483647 w 158"/>
              <a:gd name="T77" fmla="*/ 2147483647 h 172"/>
              <a:gd name="T78" fmla="*/ 2147483647 w 158"/>
              <a:gd name="T79" fmla="*/ 2147483647 h 172"/>
              <a:gd name="T80" fmla="*/ 2147483647 w 158"/>
              <a:gd name="T81" fmla="*/ 2147483647 h 172"/>
              <a:gd name="T82" fmla="*/ 2147483647 w 158"/>
              <a:gd name="T83" fmla="*/ 2147483647 h 172"/>
              <a:gd name="T84" fmla="*/ 2147483647 w 158"/>
              <a:gd name="T85" fmla="*/ 2147483647 h 172"/>
              <a:gd name="T86" fmla="*/ 0 w 158"/>
              <a:gd name="T87" fmla="*/ 2147483647 h 172"/>
              <a:gd name="T88" fmla="*/ 2147483647 w 158"/>
              <a:gd name="T89" fmla="*/ 2147483647 h 172"/>
              <a:gd name="T90" fmla="*/ 2147483647 w 158"/>
              <a:gd name="T91" fmla="*/ 2147483647 h 172"/>
              <a:gd name="T92" fmla="*/ 2147483647 w 158"/>
              <a:gd name="T93" fmla="*/ 2147483647 h 1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58" h="172">
                <a:moveTo>
                  <a:pt x="56" y="0"/>
                </a:moveTo>
                <a:lnTo>
                  <a:pt x="56" y="0"/>
                </a:lnTo>
                <a:lnTo>
                  <a:pt x="64" y="2"/>
                </a:lnTo>
                <a:lnTo>
                  <a:pt x="72" y="8"/>
                </a:lnTo>
                <a:lnTo>
                  <a:pt x="76" y="6"/>
                </a:lnTo>
                <a:lnTo>
                  <a:pt x="82" y="4"/>
                </a:lnTo>
                <a:lnTo>
                  <a:pt x="90" y="6"/>
                </a:lnTo>
                <a:lnTo>
                  <a:pt x="96" y="12"/>
                </a:lnTo>
                <a:lnTo>
                  <a:pt x="102" y="8"/>
                </a:lnTo>
                <a:lnTo>
                  <a:pt x="108" y="6"/>
                </a:lnTo>
                <a:lnTo>
                  <a:pt x="114" y="6"/>
                </a:lnTo>
                <a:lnTo>
                  <a:pt x="116" y="8"/>
                </a:lnTo>
                <a:lnTo>
                  <a:pt x="122" y="14"/>
                </a:lnTo>
                <a:lnTo>
                  <a:pt x="128" y="12"/>
                </a:lnTo>
                <a:lnTo>
                  <a:pt x="134" y="14"/>
                </a:lnTo>
                <a:lnTo>
                  <a:pt x="138" y="16"/>
                </a:lnTo>
                <a:lnTo>
                  <a:pt x="140" y="20"/>
                </a:lnTo>
                <a:lnTo>
                  <a:pt x="142" y="26"/>
                </a:lnTo>
                <a:lnTo>
                  <a:pt x="140" y="32"/>
                </a:lnTo>
                <a:lnTo>
                  <a:pt x="136" y="36"/>
                </a:lnTo>
                <a:lnTo>
                  <a:pt x="138" y="40"/>
                </a:lnTo>
                <a:lnTo>
                  <a:pt x="138" y="42"/>
                </a:lnTo>
                <a:lnTo>
                  <a:pt x="110" y="42"/>
                </a:lnTo>
                <a:lnTo>
                  <a:pt x="110" y="40"/>
                </a:lnTo>
                <a:lnTo>
                  <a:pt x="110" y="36"/>
                </a:lnTo>
                <a:lnTo>
                  <a:pt x="108" y="36"/>
                </a:lnTo>
                <a:lnTo>
                  <a:pt x="104" y="34"/>
                </a:lnTo>
                <a:lnTo>
                  <a:pt x="98" y="30"/>
                </a:lnTo>
                <a:lnTo>
                  <a:pt x="96" y="36"/>
                </a:lnTo>
                <a:lnTo>
                  <a:pt x="92" y="38"/>
                </a:lnTo>
                <a:lnTo>
                  <a:pt x="86" y="40"/>
                </a:lnTo>
                <a:lnTo>
                  <a:pt x="82" y="42"/>
                </a:lnTo>
                <a:lnTo>
                  <a:pt x="74" y="40"/>
                </a:lnTo>
                <a:lnTo>
                  <a:pt x="70" y="36"/>
                </a:lnTo>
                <a:lnTo>
                  <a:pt x="64" y="40"/>
                </a:lnTo>
                <a:lnTo>
                  <a:pt x="56" y="42"/>
                </a:lnTo>
                <a:lnTo>
                  <a:pt x="48" y="40"/>
                </a:lnTo>
                <a:lnTo>
                  <a:pt x="42" y="36"/>
                </a:lnTo>
                <a:lnTo>
                  <a:pt x="38" y="30"/>
                </a:lnTo>
                <a:lnTo>
                  <a:pt x="36" y="22"/>
                </a:lnTo>
                <a:lnTo>
                  <a:pt x="38" y="14"/>
                </a:lnTo>
                <a:lnTo>
                  <a:pt x="42" y="6"/>
                </a:lnTo>
                <a:lnTo>
                  <a:pt x="48" y="2"/>
                </a:lnTo>
                <a:lnTo>
                  <a:pt x="56" y="0"/>
                </a:lnTo>
                <a:close/>
                <a:moveTo>
                  <a:pt x="58" y="88"/>
                </a:moveTo>
                <a:lnTo>
                  <a:pt x="74" y="88"/>
                </a:lnTo>
                <a:lnTo>
                  <a:pt x="74" y="110"/>
                </a:lnTo>
                <a:lnTo>
                  <a:pt x="58" y="110"/>
                </a:lnTo>
                <a:lnTo>
                  <a:pt x="58" y="88"/>
                </a:lnTo>
                <a:close/>
                <a:moveTo>
                  <a:pt x="84" y="88"/>
                </a:moveTo>
                <a:lnTo>
                  <a:pt x="100" y="88"/>
                </a:lnTo>
                <a:lnTo>
                  <a:pt x="100" y="110"/>
                </a:lnTo>
                <a:lnTo>
                  <a:pt x="84" y="110"/>
                </a:lnTo>
                <a:lnTo>
                  <a:pt x="84" y="88"/>
                </a:lnTo>
                <a:close/>
                <a:moveTo>
                  <a:pt x="22" y="100"/>
                </a:moveTo>
                <a:lnTo>
                  <a:pt x="40" y="100"/>
                </a:lnTo>
                <a:lnTo>
                  <a:pt x="40" y="124"/>
                </a:lnTo>
                <a:lnTo>
                  <a:pt x="22" y="124"/>
                </a:lnTo>
                <a:lnTo>
                  <a:pt x="22" y="100"/>
                </a:lnTo>
                <a:close/>
                <a:moveTo>
                  <a:pt x="110" y="48"/>
                </a:moveTo>
                <a:lnTo>
                  <a:pt x="110" y="72"/>
                </a:lnTo>
                <a:lnTo>
                  <a:pt x="44" y="72"/>
                </a:lnTo>
                <a:lnTo>
                  <a:pt x="44" y="88"/>
                </a:lnTo>
                <a:lnTo>
                  <a:pt x="14" y="88"/>
                </a:lnTo>
                <a:lnTo>
                  <a:pt x="14" y="160"/>
                </a:lnTo>
                <a:lnTo>
                  <a:pt x="0" y="160"/>
                </a:lnTo>
                <a:lnTo>
                  <a:pt x="0" y="172"/>
                </a:lnTo>
                <a:lnTo>
                  <a:pt x="158" y="172"/>
                </a:lnTo>
                <a:lnTo>
                  <a:pt x="158" y="160"/>
                </a:lnTo>
                <a:lnTo>
                  <a:pt x="146" y="160"/>
                </a:lnTo>
                <a:lnTo>
                  <a:pt x="138" y="48"/>
                </a:lnTo>
                <a:lnTo>
                  <a:pt x="11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0" name="Freeform 186"/>
          <p:cNvSpPr>
            <a:spLocks noEditPoints="1"/>
          </p:cNvSpPr>
          <p:nvPr/>
        </p:nvSpPr>
        <p:spPr bwMode="auto">
          <a:xfrm>
            <a:off x="10802938" y="2843213"/>
            <a:ext cx="501650" cy="317500"/>
          </a:xfrm>
          <a:custGeom>
            <a:avLst/>
            <a:gdLst>
              <a:gd name="T0" fmla="*/ 2147483647 w 184"/>
              <a:gd name="T1" fmla="*/ 2147483647 h 106"/>
              <a:gd name="T2" fmla="*/ 2147483647 w 184"/>
              <a:gd name="T3" fmla="*/ 2147483647 h 106"/>
              <a:gd name="T4" fmla="*/ 2147483647 w 184"/>
              <a:gd name="T5" fmla="*/ 2147483647 h 106"/>
              <a:gd name="T6" fmla="*/ 2147483647 w 184"/>
              <a:gd name="T7" fmla="*/ 2147483647 h 106"/>
              <a:gd name="T8" fmla="*/ 2147483647 w 184"/>
              <a:gd name="T9" fmla="*/ 2147483647 h 106"/>
              <a:gd name="T10" fmla="*/ 2147483647 w 184"/>
              <a:gd name="T11" fmla="*/ 2147483647 h 106"/>
              <a:gd name="T12" fmla="*/ 2147483647 w 184"/>
              <a:gd name="T13" fmla="*/ 2147483647 h 106"/>
              <a:gd name="T14" fmla="*/ 2147483647 w 184"/>
              <a:gd name="T15" fmla="*/ 2147483647 h 106"/>
              <a:gd name="T16" fmla="*/ 2147483647 w 184"/>
              <a:gd name="T17" fmla="*/ 2147483647 h 106"/>
              <a:gd name="T18" fmla="*/ 2147483647 w 184"/>
              <a:gd name="T19" fmla="*/ 2147483647 h 106"/>
              <a:gd name="T20" fmla="*/ 2147483647 w 184"/>
              <a:gd name="T21" fmla="*/ 2147483647 h 106"/>
              <a:gd name="T22" fmla="*/ 2147483647 w 184"/>
              <a:gd name="T23" fmla="*/ 2147483647 h 106"/>
              <a:gd name="T24" fmla="*/ 2147483647 w 184"/>
              <a:gd name="T25" fmla="*/ 2147483647 h 106"/>
              <a:gd name="T26" fmla="*/ 2147483647 w 184"/>
              <a:gd name="T27" fmla="*/ 2147483647 h 106"/>
              <a:gd name="T28" fmla="*/ 2147483647 w 184"/>
              <a:gd name="T29" fmla="*/ 2147483647 h 106"/>
              <a:gd name="T30" fmla="*/ 2147483647 w 184"/>
              <a:gd name="T31" fmla="*/ 2147483647 h 106"/>
              <a:gd name="T32" fmla="*/ 2147483647 w 184"/>
              <a:gd name="T33" fmla="*/ 2147483647 h 106"/>
              <a:gd name="T34" fmla="*/ 2147483647 w 184"/>
              <a:gd name="T35" fmla="*/ 2147483647 h 106"/>
              <a:gd name="T36" fmla="*/ 2147483647 w 184"/>
              <a:gd name="T37" fmla="*/ 2147483647 h 106"/>
              <a:gd name="T38" fmla="*/ 2147483647 w 184"/>
              <a:gd name="T39" fmla="*/ 2147483647 h 106"/>
              <a:gd name="T40" fmla="*/ 2147483647 w 184"/>
              <a:gd name="T41" fmla="*/ 2147483647 h 106"/>
              <a:gd name="T42" fmla="*/ 2147483647 w 184"/>
              <a:gd name="T43" fmla="*/ 2147483647 h 106"/>
              <a:gd name="T44" fmla="*/ 2147483647 w 184"/>
              <a:gd name="T45" fmla="*/ 2147483647 h 106"/>
              <a:gd name="T46" fmla="*/ 2147483647 w 184"/>
              <a:gd name="T47" fmla="*/ 2147483647 h 106"/>
              <a:gd name="T48" fmla="*/ 2147483647 w 184"/>
              <a:gd name="T49" fmla="*/ 2147483647 h 106"/>
              <a:gd name="T50" fmla="*/ 2147483647 w 184"/>
              <a:gd name="T51" fmla="*/ 2147483647 h 106"/>
              <a:gd name="T52" fmla="*/ 2147483647 w 184"/>
              <a:gd name="T53" fmla="*/ 2147483647 h 106"/>
              <a:gd name="T54" fmla="*/ 2147483647 w 184"/>
              <a:gd name="T55" fmla="*/ 2147483647 h 106"/>
              <a:gd name="T56" fmla="*/ 2147483647 w 184"/>
              <a:gd name="T57" fmla="*/ 2147483647 h 106"/>
              <a:gd name="T58" fmla="*/ 2147483647 w 184"/>
              <a:gd name="T59" fmla="*/ 2147483647 h 106"/>
              <a:gd name="T60" fmla="*/ 2147483647 w 184"/>
              <a:gd name="T61" fmla="*/ 2147483647 h 106"/>
              <a:gd name="T62" fmla="*/ 2147483647 w 184"/>
              <a:gd name="T63" fmla="*/ 2147483647 h 106"/>
              <a:gd name="T64" fmla="*/ 2147483647 w 184"/>
              <a:gd name="T65" fmla="*/ 2147483647 h 106"/>
              <a:gd name="T66" fmla="*/ 2147483647 w 184"/>
              <a:gd name="T67" fmla="*/ 2147483647 h 106"/>
              <a:gd name="T68" fmla="*/ 2147483647 w 184"/>
              <a:gd name="T69" fmla="*/ 2147483647 h 106"/>
              <a:gd name="T70" fmla="*/ 2147483647 w 184"/>
              <a:gd name="T71" fmla="*/ 2147483647 h 106"/>
              <a:gd name="T72" fmla="*/ 2147483647 w 184"/>
              <a:gd name="T73" fmla="*/ 2147483647 h 106"/>
              <a:gd name="T74" fmla="*/ 2147483647 w 184"/>
              <a:gd name="T75" fmla="*/ 2147483647 h 106"/>
              <a:gd name="T76" fmla="*/ 2147483647 w 184"/>
              <a:gd name="T77" fmla="*/ 2147483647 h 106"/>
              <a:gd name="T78" fmla="*/ 2147483647 w 184"/>
              <a:gd name="T79" fmla="*/ 2147483647 h 106"/>
              <a:gd name="T80" fmla="*/ 2147483647 w 184"/>
              <a:gd name="T81" fmla="*/ 2147483647 h 106"/>
              <a:gd name="T82" fmla="*/ 2147483647 w 184"/>
              <a:gd name="T83" fmla="*/ 2147483647 h 106"/>
              <a:gd name="T84" fmla="*/ 2147483647 w 184"/>
              <a:gd name="T85" fmla="*/ 2147483647 h 106"/>
              <a:gd name="T86" fmla="*/ 2147483647 w 184"/>
              <a:gd name="T87" fmla="*/ 2147483647 h 106"/>
              <a:gd name="T88" fmla="*/ 2147483647 w 184"/>
              <a:gd name="T89" fmla="*/ 2147483647 h 106"/>
              <a:gd name="T90" fmla="*/ 2147483647 w 184"/>
              <a:gd name="T91" fmla="*/ 2147483647 h 106"/>
              <a:gd name="T92" fmla="*/ 2147483647 w 184"/>
              <a:gd name="T93" fmla="*/ 2147483647 h 106"/>
              <a:gd name="T94" fmla="*/ 2147483647 w 184"/>
              <a:gd name="T95" fmla="*/ 2147483647 h 106"/>
              <a:gd name="T96" fmla="*/ 2147483647 w 184"/>
              <a:gd name="T97" fmla="*/ 0 h 106"/>
              <a:gd name="T98" fmla="*/ 2147483647 w 184"/>
              <a:gd name="T99" fmla="*/ 2147483647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06">
                <a:moveTo>
                  <a:pt x="156" y="22"/>
                </a:moveTo>
                <a:lnTo>
                  <a:pt x="156" y="12"/>
                </a:lnTo>
                <a:lnTo>
                  <a:pt x="144" y="12"/>
                </a:lnTo>
                <a:lnTo>
                  <a:pt x="144" y="22"/>
                </a:lnTo>
                <a:lnTo>
                  <a:pt x="156" y="22"/>
                </a:lnTo>
                <a:close/>
                <a:moveTo>
                  <a:pt x="166" y="68"/>
                </a:moveTo>
                <a:lnTo>
                  <a:pt x="166" y="68"/>
                </a:lnTo>
                <a:lnTo>
                  <a:pt x="172" y="68"/>
                </a:lnTo>
                <a:lnTo>
                  <a:pt x="176" y="72"/>
                </a:lnTo>
                <a:lnTo>
                  <a:pt x="184" y="72"/>
                </a:lnTo>
                <a:lnTo>
                  <a:pt x="184" y="90"/>
                </a:lnTo>
                <a:lnTo>
                  <a:pt x="182" y="96"/>
                </a:lnTo>
                <a:lnTo>
                  <a:pt x="178" y="100"/>
                </a:lnTo>
                <a:lnTo>
                  <a:pt x="172" y="104"/>
                </a:lnTo>
                <a:lnTo>
                  <a:pt x="164" y="106"/>
                </a:lnTo>
                <a:lnTo>
                  <a:pt x="158" y="104"/>
                </a:lnTo>
                <a:lnTo>
                  <a:pt x="152" y="100"/>
                </a:lnTo>
                <a:lnTo>
                  <a:pt x="148" y="96"/>
                </a:lnTo>
                <a:lnTo>
                  <a:pt x="146" y="90"/>
                </a:lnTo>
                <a:lnTo>
                  <a:pt x="144" y="90"/>
                </a:lnTo>
                <a:lnTo>
                  <a:pt x="142" y="96"/>
                </a:lnTo>
                <a:lnTo>
                  <a:pt x="138" y="100"/>
                </a:lnTo>
                <a:lnTo>
                  <a:pt x="132" y="104"/>
                </a:lnTo>
                <a:lnTo>
                  <a:pt x="124" y="106"/>
                </a:lnTo>
                <a:lnTo>
                  <a:pt x="118" y="104"/>
                </a:lnTo>
                <a:lnTo>
                  <a:pt x="112" y="100"/>
                </a:lnTo>
                <a:lnTo>
                  <a:pt x="108" y="96"/>
                </a:lnTo>
                <a:lnTo>
                  <a:pt x="106" y="90"/>
                </a:lnTo>
                <a:lnTo>
                  <a:pt x="70" y="90"/>
                </a:lnTo>
                <a:lnTo>
                  <a:pt x="64" y="90"/>
                </a:lnTo>
                <a:lnTo>
                  <a:pt x="62" y="90"/>
                </a:lnTo>
                <a:lnTo>
                  <a:pt x="54" y="90"/>
                </a:lnTo>
                <a:lnTo>
                  <a:pt x="54" y="96"/>
                </a:lnTo>
                <a:lnTo>
                  <a:pt x="50" y="100"/>
                </a:lnTo>
                <a:lnTo>
                  <a:pt x="44" y="104"/>
                </a:lnTo>
                <a:lnTo>
                  <a:pt x="36" y="106"/>
                </a:lnTo>
                <a:lnTo>
                  <a:pt x="30" y="104"/>
                </a:lnTo>
                <a:lnTo>
                  <a:pt x="24" y="100"/>
                </a:lnTo>
                <a:lnTo>
                  <a:pt x="20" y="96"/>
                </a:lnTo>
                <a:lnTo>
                  <a:pt x="18" y="90"/>
                </a:lnTo>
                <a:lnTo>
                  <a:pt x="16" y="90"/>
                </a:lnTo>
                <a:lnTo>
                  <a:pt x="12" y="90"/>
                </a:lnTo>
                <a:lnTo>
                  <a:pt x="4" y="90"/>
                </a:lnTo>
                <a:lnTo>
                  <a:pt x="0" y="90"/>
                </a:lnTo>
                <a:lnTo>
                  <a:pt x="0" y="74"/>
                </a:lnTo>
                <a:lnTo>
                  <a:pt x="4" y="74"/>
                </a:lnTo>
                <a:lnTo>
                  <a:pt x="4" y="48"/>
                </a:lnTo>
                <a:lnTo>
                  <a:pt x="6" y="46"/>
                </a:lnTo>
                <a:lnTo>
                  <a:pt x="22" y="20"/>
                </a:lnTo>
                <a:lnTo>
                  <a:pt x="24" y="16"/>
                </a:lnTo>
                <a:lnTo>
                  <a:pt x="70" y="16"/>
                </a:lnTo>
                <a:lnTo>
                  <a:pt x="70" y="22"/>
                </a:lnTo>
                <a:lnTo>
                  <a:pt x="70" y="72"/>
                </a:lnTo>
                <a:lnTo>
                  <a:pt x="90" y="72"/>
                </a:lnTo>
                <a:lnTo>
                  <a:pt x="90" y="68"/>
                </a:lnTo>
                <a:lnTo>
                  <a:pt x="166" y="68"/>
                </a:lnTo>
                <a:close/>
                <a:moveTo>
                  <a:pt x="44" y="78"/>
                </a:moveTo>
                <a:lnTo>
                  <a:pt x="44" y="78"/>
                </a:lnTo>
                <a:lnTo>
                  <a:pt x="40" y="76"/>
                </a:lnTo>
                <a:lnTo>
                  <a:pt x="36" y="76"/>
                </a:lnTo>
                <a:lnTo>
                  <a:pt x="32" y="76"/>
                </a:lnTo>
                <a:lnTo>
                  <a:pt x="28" y="78"/>
                </a:lnTo>
                <a:lnTo>
                  <a:pt x="26" y="82"/>
                </a:lnTo>
                <a:lnTo>
                  <a:pt x="26" y="86"/>
                </a:lnTo>
                <a:lnTo>
                  <a:pt x="26" y="90"/>
                </a:lnTo>
                <a:lnTo>
                  <a:pt x="28" y="94"/>
                </a:lnTo>
                <a:lnTo>
                  <a:pt x="32" y="96"/>
                </a:lnTo>
                <a:lnTo>
                  <a:pt x="36" y="96"/>
                </a:lnTo>
                <a:lnTo>
                  <a:pt x="40" y="96"/>
                </a:lnTo>
                <a:lnTo>
                  <a:pt x="44" y="94"/>
                </a:lnTo>
                <a:lnTo>
                  <a:pt x="46" y="90"/>
                </a:lnTo>
                <a:lnTo>
                  <a:pt x="48" y="86"/>
                </a:lnTo>
                <a:lnTo>
                  <a:pt x="46" y="82"/>
                </a:lnTo>
                <a:lnTo>
                  <a:pt x="44" y="78"/>
                </a:lnTo>
                <a:close/>
                <a:moveTo>
                  <a:pt x="132" y="80"/>
                </a:moveTo>
                <a:lnTo>
                  <a:pt x="132" y="80"/>
                </a:lnTo>
                <a:lnTo>
                  <a:pt x="128" y="76"/>
                </a:lnTo>
                <a:lnTo>
                  <a:pt x="124" y="76"/>
                </a:lnTo>
                <a:lnTo>
                  <a:pt x="120" y="76"/>
                </a:lnTo>
                <a:lnTo>
                  <a:pt x="118" y="80"/>
                </a:lnTo>
                <a:lnTo>
                  <a:pt x="114" y="82"/>
                </a:lnTo>
                <a:lnTo>
                  <a:pt x="114" y="86"/>
                </a:lnTo>
                <a:lnTo>
                  <a:pt x="114" y="90"/>
                </a:lnTo>
                <a:lnTo>
                  <a:pt x="118" y="94"/>
                </a:lnTo>
                <a:lnTo>
                  <a:pt x="120" y="96"/>
                </a:lnTo>
                <a:lnTo>
                  <a:pt x="124" y="98"/>
                </a:lnTo>
                <a:lnTo>
                  <a:pt x="128" y="96"/>
                </a:lnTo>
                <a:lnTo>
                  <a:pt x="132" y="94"/>
                </a:lnTo>
                <a:lnTo>
                  <a:pt x="134" y="90"/>
                </a:lnTo>
                <a:lnTo>
                  <a:pt x="136" y="86"/>
                </a:lnTo>
                <a:lnTo>
                  <a:pt x="134" y="82"/>
                </a:lnTo>
                <a:lnTo>
                  <a:pt x="132" y="80"/>
                </a:lnTo>
                <a:close/>
                <a:moveTo>
                  <a:pt x="172" y="80"/>
                </a:moveTo>
                <a:lnTo>
                  <a:pt x="172" y="80"/>
                </a:lnTo>
                <a:lnTo>
                  <a:pt x="170" y="76"/>
                </a:lnTo>
                <a:lnTo>
                  <a:pt x="164" y="76"/>
                </a:lnTo>
                <a:lnTo>
                  <a:pt x="160" y="76"/>
                </a:lnTo>
                <a:lnTo>
                  <a:pt x="158" y="80"/>
                </a:lnTo>
                <a:lnTo>
                  <a:pt x="154" y="82"/>
                </a:lnTo>
                <a:lnTo>
                  <a:pt x="154" y="86"/>
                </a:lnTo>
                <a:lnTo>
                  <a:pt x="154" y="90"/>
                </a:lnTo>
                <a:lnTo>
                  <a:pt x="158" y="94"/>
                </a:lnTo>
                <a:lnTo>
                  <a:pt x="160" y="96"/>
                </a:lnTo>
                <a:lnTo>
                  <a:pt x="164" y="98"/>
                </a:lnTo>
                <a:lnTo>
                  <a:pt x="170" y="96"/>
                </a:lnTo>
                <a:lnTo>
                  <a:pt x="172" y="94"/>
                </a:lnTo>
                <a:lnTo>
                  <a:pt x="174" y="90"/>
                </a:lnTo>
                <a:lnTo>
                  <a:pt x="176" y="86"/>
                </a:lnTo>
                <a:lnTo>
                  <a:pt x="174" y="82"/>
                </a:lnTo>
                <a:lnTo>
                  <a:pt x="172" y="80"/>
                </a:lnTo>
                <a:close/>
                <a:moveTo>
                  <a:pt x="44" y="52"/>
                </a:moveTo>
                <a:lnTo>
                  <a:pt x="44" y="28"/>
                </a:lnTo>
                <a:lnTo>
                  <a:pt x="32" y="28"/>
                </a:lnTo>
                <a:lnTo>
                  <a:pt x="18" y="50"/>
                </a:lnTo>
                <a:lnTo>
                  <a:pt x="18" y="52"/>
                </a:lnTo>
                <a:lnTo>
                  <a:pt x="44" y="52"/>
                </a:lnTo>
                <a:close/>
                <a:moveTo>
                  <a:pt x="48" y="28"/>
                </a:moveTo>
                <a:lnTo>
                  <a:pt x="48" y="52"/>
                </a:lnTo>
                <a:lnTo>
                  <a:pt x="58" y="52"/>
                </a:lnTo>
                <a:lnTo>
                  <a:pt x="58" y="28"/>
                </a:lnTo>
                <a:lnTo>
                  <a:pt x="48" y="28"/>
                </a:lnTo>
                <a:close/>
                <a:moveTo>
                  <a:pt x="84" y="0"/>
                </a:moveTo>
                <a:lnTo>
                  <a:pt x="138" y="0"/>
                </a:lnTo>
                <a:lnTo>
                  <a:pt x="138" y="52"/>
                </a:lnTo>
                <a:lnTo>
                  <a:pt x="144" y="52"/>
                </a:lnTo>
                <a:lnTo>
                  <a:pt x="144" y="42"/>
                </a:lnTo>
                <a:lnTo>
                  <a:pt x="156" y="42"/>
                </a:lnTo>
                <a:lnTo>
                  <a:pt x="156" y="52"/>
                </a:lnTo>
                <a:lnTo>
                  <a:pt x="162" y="52"/>
                </a:lnTo>
                <a:lnTo>
                  <a:pt x="162" y="0"/>
                </a:lnTo>
                <a:lnTo>
                  <a:pt x="174" y="0"/>
                </a:lnTo>
                <a:lnTo>
                  <a:pt x="180" y="14"/>
                </a:lnTo>
                <a:lnTo>
                  <a:pt x="182" y="30"/>
                </a:lnTo>
                <a:lnTo>
                  <a:pt x="180" y="46"/>
                </a:lnTo>
                <a:lnTo>
                  <a:pt x="174" y="62"/>
                </a:lnTo>
                <a:lnTo>
                  <a:pt x="166" y="62"/>
                </a:lnTo>
                <a:lnTo>
                  <a:pt x="164" y="62"/>
                </a:lnTo>
                <a:lnTo>
                  <a:pt x="90" y="62"/>
                </a:lnTo>
                <a:lnTo>
                  <a:pt x="86" y="62"/>
                </a:lnTo>
                <a:lnTo>
                  <a:pt x="84" y="62"/>
                </a:lnTo>
                <a:lnTo>
                  <a:pt x="80" y="46"/>
                </a:lnTo>
                <a:lnTo>
                  <a:pt x="78" y="30"/>
                </a:lnTo>
                <a:lnTo>
                  <a:pt x="80" y="14"/>
                </a:lnTo>
                <a:lnTo>
                  <a:pt x="84" y="0"/>
                </a:lnTo>
                <a:close/>
                <a:moveTo>
                  <a:pt x="144" y="0"/>
                </a:moveTo>
                <a:lnTo>
                  <a:pt x="144" y="8"/>
                </a:lnTo>
                <a:lnTo>
                  <a:pt x="156" y="8"/>
                </a:lnTo>
                <a:lnTo>
                  <a:pt x="156" y="0"/>
                </a:lnTo>
                <a:lnTo>
                  <a:pt x="144" y="0"/>
                </a:lnTo>
                <a:close/>
                <a:moveTo>
                  <a:pt x="156" y="36"/>
                </a:moveTo>
                <a:lnTo>
                  <a:pt x="156" y="26"/>
                </a:lnTo>
                <a:lnTo>
                  <a:pt x="144" y="26"/>
                </a:lnTo>
                <a:lnTo>
                  <a:pt x="144" y="36"/>
                </a:lnTo>
                <a:lnTo>
                  <a:pt x="15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1" name="Freeform 187"/>
          <p:cNvSpPr>
            <a:spLocks noEditPoints="1"/>
          </p:cNvSpPr>
          <p:nvPr/>
        </p:nvSpPr>
        <p:spPr bwMode="auto">
          <a:xfrm>
            <a:off x="10917238" y="3617913"/>
            <a:ext cx="311150" cy="474662"/>
          </a:xfrm>
          <a:custGeom>
            <a:avLst/>
            <a:gdLst>
              <a:gd name="T0" fmla="*/ 2147483647 w 114"/>
              <a:gd name="T1" fmla="*/ 2147483647 h 158"/>
              <a:gd name="T2" fmla="*/ 2147483647 w 114"/>
              <a:gd name="T3" fmla="*/ 2147483647 h 158"/>
              <a:gd name="T4" fmla="*/ 2147483647 w 114"/>
              <a:gd name="T5" fmla="*/ 2147483647 h 158"/>
              <a:gd name="T6" fmla="*/ 2147483647 w 114"/>
              <a:gd name="T7" fmla="*/ 2147483647 h 158"/>
              <a:gd name="T8" fmla="*/ 2147483647 w 114"/>
              <a:gd name="T9" fmla="*/ 2147483647 h 158"/>
              <a:gd name="T10" fmla="*/ 2147483647 w 114"/>
              <a:gd name="T11" fmla="*/ 0 h 158"/>
              <a:gd name="T12" fmla="*/ 2147483647 w 114"/>
              <a:gd name="T13" fmla="*/ 0 h 158"/>
              <a:gd name="T14" fmla="*/ 2147483647 w 114"/>
              <a:gd name="T15" fmla="*/ 2147483647 h 158"/>
              <a:gd name="T16" fmla="*/ 2147483647 w 114"/>
              <a:gd name="T17" fmla="*/ 2147483647 h 158"/>
              <a:gd name="T18" fmla="*/ 2147483647 w 114"/>
              <a:gd name="T19" fmla="*/ 2147483647 h 158"/>
              <a:gd name="T20" fmla="*/ 2147483647 w 114"/>
              <a:gd name="T21" fmla="*/ 2147483647 h 158"/>
              <a:gd name="T22" fmla="*/ 2147483647 w 114"/>
              <a:gd name="T23" fmla="*/ 2147483647 h 158"/>
              <a:gd name="T24" fmla="*/ 2147483647 w 114"/>
              <a:gd name="T25" fmla="*/ 2147483647 h 158"/>
              <a:gd name="T26" fmla="*/ 2147483647 w 114"/>
              <a:gd name="T27" fmla="*/ 2147483647 h 158"/>
              <a:gd name="T28" fmla="*/ 2147483647 w 114"/>
              <a:gd name="T29" fmla="*/ 2147483647 h 158"/>
              <a:gd name="T30" fmla="*/ 2147483647 w 114"/>
              <a:gd name="T31" fmla="*/ 2147483647 h 158"/>
              <a:gd name="T32" fmla="*/ 2147483647 w 114"/>
              <a:gd name="T33" fmla="*/ 2147483647 h 158"/>
              <a:gd name="T34" fmla="*/ 2147483647 w 114"/>
              <a:gd name="T35" fmla="*/ 2147483647 h 158"/>
              <a:gd name="T36" fmla="*/ 2147483647 w 114"/>
              <a:gd name="T37" fmla="*/ 2147483647 h 158"/>
              <a:gd name="T38" fmla="*/ 2147483647 w 114"/>
              <a:gd name="T39" fmla="*/ 2147483647 h 158"/>
              <a:gd name="T40" fmla="*/ 2147483647 w 114"/>
              <a:gd name="T41" fmla="*/ 2147483647 h 158"/>
              <a:gd name="T42" fmla="*/ 2147483647 w 114"/>
              <a:gd name="T43" fmla="*/ 2147483647 h 158"/>
              <a:gd name="T44" fmla="*/ 2147483647 w 114"/>
              <a:gd name="T45" fmla="*/ 2147483647 h 158"/>
              <a:gd name="T46" fmla="*/ 2147483647 w 114"/>
              <a:gd name="T47" fmla="*/ 2147483647 h 158"/>
              <a:gd name="T48" fmla="*/ 2147483647 w 114"/>
              <a:gd name="T49" fmla="*/ 2147483647 h 158"/>
              <a:gd name="T50" fmla="*/ 0 w 114"/>
              <a:gd name="T51" fmla="*/ 2147483647 h 158"/>
              <a:gd name="T52" fmla="*/ 2147483647 w 114"/>
              <a:gd name="T53" fmla="*/ 2147483647 h 158"/>
              <a:gd name="T54" fmla="*/ 2147483647 w 114"/>
              <a:gd name="T55" fmla="*/ 2147483647 h 158"/>
              <a:gd name="T56" fmla="*/ 2147483647 w 114"/>
              <a:gd name="T57" fmla="*/ 2147483647 h 158"/>
              <a:gd name="T58" fmla="*/ 2147483647 w 114"/>
              <a:gd name="T59" fmla="*/ 2147483647 h 158"/>
              <a:gd name="T60" fmla="*/ 2147483647 w 114"/>
              <a:gd name="T61" fmla="*/ 2147483647 h 158"/>
              <a:gd name="T62" fmla="*/ 2147483647 w 114"/>
              <a:gd name="T63" fmla="*/ 2147483647 h 158"/>
              <a:gd name="T64" fmla="*/ 2147483647 w 114"/>
              <a:gd name="T65" fmla="*/ 2147483647 h 158"/>
              <a:gd name="T66" fmla="*/ 2147483647 w 114"/>
              <a:gd name="T67" fmla="*/ 2147483647 h 158"/>
              <a:gd name="T68" fmla="*/ 2147483647 w 114"/>
              <a:gd name="T69" fmla="*/ 2147483647 h 158"/>
              <a:gd name="T70" fmla="*/ 2147483647 w 114"/>
              <a:gd name="T71" fmla="*/ 2147483647 h 158"/>
              <a:gd name="T72" fmla="*/ 2147483647 w 114"/>
              <a:gd name="T73" fmla="*/ 2147483647 h 158"/>
              <a:gd name="T74" fmla="*/ 2147483647 w 114"/>
              <a:gd name="T75" fmla="*/ 2147483647 h 158"/>
              <a:gd name="T76" fmla="*/ 2147483647 w 114"/>
              <a:gd name="T77" fmla="*/ 2147483647 h 158"/>
              <a:gd name="T78" fmla="*/ 2147483647 w 114"/>
              <a:gd name="T79" fmla="*/ 2147483647 h 158"/>
              <a:gd name="T80" fmla="*/ 2147483647 w 114"/>
              <a:gd name="T81" fmla="*/ 2147483647 h 158"/>
              <a:gd name="T82" fmla="*/ 2147483647 w 114"/>
              <a:gd name="T83" fmla="*/ 2147483647 h 158"/>
              <a:gd name="T84" fmla="*/ 2147483647 w 114"/>
              <a:gd name="T85" fmla="*/ 2147483647 h 158"/>
              <a:gd name="T86" fmla="*/ 2147483647 w 114"/>
              <a:gd name="T87" fmla="*/ 2147483647 h 158"/>
              <a:gd name="T88" fmla="*/ 2147483647 w 114"/>
              <a:gd name="T89" fmla="*/ 2147483647 h 158"/>
              <a:gd name="T90" fmla="*/ 2147483647 w 114"/>
              <a:gd name="T91" fmla="*/ 2147483647 h 158"/>
              <a:gd name="T92" fmla="*/ 2147483647 w 114"/>
              <a:gd name="T93" fmla="*/ 2147483647 h 158"/>
              <a:gd name="T94" fmla="*/ 2147483647 w 114"/>
              <a:gd name="T95" fmla="*/ 2147483647 h 158"/>
              <a:gd name="T96" fmla="*/ 2147483647 w 114"/>
              <a:gd name="T97" fmla="*/ 2147483647 h 158"/>
              <a:gd name="T98" fmla="*/ 2147483647 w 114"/>
              <a:gd name="T99" fmla="*/ 2147483647 h 158"/>
              <a:gd name="T100" fmla="*/ 2147483647 w 114"/>
              <a:gd name="T101" fmla="*/ 2147483647 h 158"/>
              <a:gd name="T102" fmla="*/ 2147483647 w 114"/>
              <a:gd name="T103" fmla="*/ 2147483647 h 158"/>
              <a:gd name="T104" fmla="*/ 2147483647 w 114"/>
              <a:gd name="T105" fmla="*/ 2147483647 h 158"/>
              <a:gd name="T106" fmla="*/ 2147483647 w 114"/>
              <a:gd name="T107" fmla="*/ 2147483647 h 158"/>
              <a:gd name="T108" fmla="*/ 2147483647 w 114"/>
              <a:gd name="T109" fmla="*/ 2147483647 h 158"/>
              <a:gd name="T110" fmla="*/ 2147483647 w 114"/>
              <a:gd name="T111" fmla="*/ 2147483647 h 158"/>
              <a:gd name="T112" fmla="*/ 2147483647 w 114"/>
              <a:gd name="T113" fmla="*/ 2147483647 h 158"/>
              <a:gd name="T114" fmla="*/ 2147483647 w 114"/>
              <a:gd name="T115" fmla="*/ 2147483647 h 158"/>
              <a:gd name="T116" fmla="*/ 2147483647 w 114"/>
              <a:gd name="T117" fmla="*/ 2147483647 h 158"/>
              <a:gd name="T118" fmla="*/ 2147483647 w 114"/>
              <a:gd name="T119" fmla="*/ 2147483647 h 1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58">
                <a:moveTo>
                  <a:pt x="10" y="68"/>
                </a:moveTo>
                <a:lnTo>
                  <a:pt x="10" y="68"/>
                </a:lnTo>
                <a:lnTo>
                  <a:pt x="16" y="54"/>
                </a:lnTo>
                <a:lnTo>
                  <a:pt x="24" y="42"/>
                </a:lnTo>
                <a:lnTo>
                  <a:pt x="40" y="20"/>
                </a:lnTo>
                <a:lnTo>
                  <a:pt x="58" y="0"/>
                </a:lnTo>
                <a:lnTo>
                  <a:pt x="74" y="20"/>
                </a:lnTo>
                <a:lnTo>
                  <a:pt x="90" y="42"/>
                </a:lnTo>
                <a:lnTo>
                  <a:pt x="98" y="54"/>
                </a:lnTo>
                <a:lnTo>
                  <a:pt x="104" y="68"/>
                </a:lnTo>
                <a:lnTo>
                  <a:pt x="112" y="90"/>
                </a:lnTo>
                <a:lnTo>
                  <a:pt x="114" y="108"/>
                </a:lnTo>
                <a:lnTo>
                  <a:pt x="110" y="124"/>
                </a:lnTo>
                <a:lnTo>
                  <a:pt x="104" y="136"/>
                </a:lnTo>
                <a:lnTo>
                  <a:pt x="96" y="146"/>
                </a:lnTo>
                <a:lnTo>
                  <a:pt x="84" y="152"/>
                </a:lnTo>
                <a:lnTo>
                  <a:pt x="70" y="158"/>
                </a:lnTo>
                <a:lnTo>
                  <a:pt x="58" y="158"/>
                </a:lnTo>
                <a:lnTo>
                  <a:pt x="44" y="158"/>
                </a:lnTo>
                <a:lnTo>
                  <a:pt x="30" y="152"/>
                </a:lnTo>
                <a:lnTo>
                  <a:pt x="20" y="146"/>
                </a:lnTo>
                <a:lnTo>
                  <a:pt x="10" y="136"/>
                </a:lnTo>
                <a:lnTo>
                  <a:pt x="4" y="124"/>
                </a:lnTo>
                <a:lnTo>
                  <a:pt x="0" y="108"/>
                </a:lnTo>
                <a:lnTo>
                  <a:pt x="2" y="90"/>
                </a:lnTo>
                <a:lnTo>
                  <a:pt x="10" y="68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64" y="148"/>
                </a:lnTo>
                <a:lnTo>
                  <a:pt x="74" y="144"/>
                </a:lnTo>
                <a:lnTo>
                  <a:pt x="84" y="140"/>
                </a:lnTo>
                <a:lnTo>
                  <a:pt x="90" y="134"/>
                </a:lnTo>
                <a:lnTo>
                  <a:pt x="96" y="126"/>
                </a:lnTo>
                <a:lnTo>
                  <a:pt x="100" y="118"/>
                </a:lnTo>
                <a:lnTo>
                  <a:pt x="102" y="110"/>
                </a:lnTo>
                <a:lnTo>
                  <a:pt x="102" y="100"/>
                </a:lnTo>
                <a:lnTo>
                  <a:pt x="94" y="114"/>
                </a:lnTo>
                <a:lnTo>
                  <a:pt x="82" y="126"/>
                </a:lnTo>
                <a:lnTo>
                  <a:pt x="68" y="138"/>
                </a:lnTo>
                <a:lnTo>
                  <a:pt x="50" y="148"/>
                </a:lnTo>
                <a:close/>
                <a:moveTo>
                  <a:pt x="12" y="102"/>
                </a:moveTo>
                <a:lnTo>
                  <a:pt x="12" y="102"/>
                </a:lnTo>
                <a:lnTo>
                  <a:pt x="26" y="102"/>
                </a:lnTo>
                <a:lnTo>
                  <a:pt x="34" y="98"/>
                </a:lnTo>
                <a:lnTo>
                  <a:pt x="42" y="90"/>
                </a:lnTo>
                <a:lnTo>
                  <a:pt x="46" y="80"/>
                </a:lnTo>
                <a:lnTo>
                  <a:pt x="50" y="68"/>
                </a:lnTo>
                <a:lnTo>
                  <a:pt x="52" y="54"/>
                </a:lnTo>
                <a:lnTo>
                  <a:pt x="54" y="26"/>
                </a:lnTo>
                <a:lnTo>
                  <a:pt x="42" y="40"/>
                </a:lnTo>
                <a:lnTo>
                  <a:pt x="30" y="58"/>
                </a:lnTo>
                <a:lnTo>
                  <a:pt x="20" y="78"/>
                </a:lnTo>
                <a:lnTo>
                  <a:pt x="1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2" name="Freeform 188"/>
          <p:cNvSpPr>
            <a:spLocks noEditPoints="1"/>
          </p:cNvSpPr>
          <p:nvPr/>
        </p:nvSpPr>
        <p:spPr bwMode="auto">
          <a:xfrm>
            <a:off x="11655425" y="1960563"/>
            <a:ext cx="354013" cy="438150"/>
          </a:xfrm>
          <a:custGeom>
            <a:avLst/>
            <a:gdLst>
              <a:gd name="T0" fmla="*/ 2147483647 w 130"/>
              <a:gd name="T1" fmla="*/ 2147483647 h 146"/>
              <a:gd name="T2" fmla="*/ 2147483647 w 130"/>
              <a:gd name="T3" fmla="*/ 2147483647 h 146"/>
              <a:gd name="T4" fmla="*/ 2147483647 w 130"/>
              <a:gd name="T5" fmla="*/ 2147483647 h 146"/>
              <a:gd name="T6" fmla="*/ 2147483647 w 130"/>
              <a:gd name="T7" fmla="*/ 2147483647 h 146"/>
              <a:gd name="T8" fmla="*/ 2147483647 w 130"/>
              <a:gd name="T9" fmla="*/ 2147483647 h 146"/>
              <a:gd name="T10" fmla="*/ 2147483647 w 130"/>
              <a:gd name="T11" fmla="*/ 2147483647 h 146"/>
              <a:gd name="T12" fmla="*/ 2147483647 w 130"/>
              <a:gd name="T13" fmla="*/ 2147483647 h 146"/>
              <a:gd name="T14" fmla="*/ 2147483647 w 130"/>
              <a:gd name="T15" fmla="*/ 2147483647 h 146"/>
              <a:gd name="T16" fmla="*/ 0 w 130"/>
              <a:gd name="T17" fmla="*/ 2147483647 h 146"/>
              <a:gd name="T18" fmla="*/ 2147483647 w 130"/>
              <a:gd name="T19" fmla="*/ 2147483647 h 146"/>
              <a:gd name="T20" fmla="*/ 2147483647 w 130"/>
              <a:gd name="T21" fmla="*/ 2147483647 h 146"/>
              <a:gd name="T22" fmla="*/ 2147483647 w 130"/>
              <a:gd name="T23" fmla="*/ 2147483647 h 146"/>
              <a:gd name="T24" fmla="*/ 2147483647 w 130"/>
              <a:gd name="T25" fmla="*/ 2147483647 h 146"/>
              <a:gd name="T26" fmla="*/ 2147483647 w 130"/>
              <a:gd name="T27" fmla="*/ 2147483647 h 146"/>
              <a:gd name="T28" fmla="*/ 2147483647 w 130"/>
              <a:gd name="T29" fmla="*/ 0 h 146"/>
              <a:gd name="T30" fmla="*/ 2147483647 w 130"/>
              <a:gd name="T31" fmla="*/ 2147483647 h 146"/>
              <a:gd name="T32" fmla="*/ 2147483647 w 130"/>
              <a:gd name="T33" fmla="*/ 2147483647 h 146"/>
              <a:gd name="T34" fmla="*/ 2147483647 w 130"/>
              <a:gd name="T35" fmla="*/ 2147483647 h 146"/>
              <a:gd name="T36" fmla="*/ 2147483647 w 130"/>
              <a:gd name="T37" fmla="*/ 2147483647 h 146"/>
              <a:gd name="T38" fmla="*/ 2147483647 w 130"/>
              <a:gd name="T39" fmla="*/ 2147483647 h 146"/>
              <a:gd name="T40" fmla="*/ 2147483647 w 130"/>
              <a:gd name="T41" fmla="*/ 2147483647 h 146"/>
              <a:gd name="T42" fmla="*/ 2147483647 w 130"/>
              <a:gd name="T43" fmla="*/ 2147483647 h 146"/>
              <a:gd name="T44" fmla="*/ 2147483647 w 130"/>
              <a:gd name="T45" fmla="*/ 2147483647 h 146"/>
              <a:gd name="T46" fmla="*/ 2147483647 w 130"/>
              <a:gd name="T47" fmla="*/ 2147483647 h 14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0" h="146">
                <a:moveTo>
                  <a:pt x="116" y="52"/>
                </a:moveTo>
                <a:lnTo>
                  <a:pt x="102" y="98"/>
                </a:lnTo>
                <a:lnTo>
                  <a:pt x="110" y="114"/>
                </a:lnTo>
                <a:lnTo>
                  <a:pt x="104" y="130"/>
                </a:lnTo>
                <a:lnTo>
                  <a:pt x="62" y="110"/>
                </a:lnTo>
                <a:lnTo>
                  <a:pt x="46" y="146"/>
                </a:lnTo>
                <a:lnTo>
                  <a:pt x="22" y="146"/>
                </a:lnTo>
                <a:lnTo>
                  <a:pt x="40" y="102"/>
                </a:lnTo>
                <a:lnTo>
                  <a:pt x="0" y="84"/>
                </a:lnTo>
                <a:lnTo>
                  <a:pt x="6" y="68"/>
                </a:lnTo>
                <a:lnTo>
                  <a:pt x="24" y="62"/>
                </a:lnTo>
                <a:lnTo>
                  <a:pt x="46" y="22"/>
                </a:lnTo>
                <a:lnTo>
                  <a:pt x="44" y="12"/>
                </a:lnTo>
                <a:lnTo>
                  <a:pt x="50" y="0"/>
                </a:lnTo>
                <a:lnTo>
                  <a:pt x="130" y="36"/>
                </a:lnTo>
                <a:lnTo>
                  <a:pt x="126" y="48"/>
                </a:lnTo>
                <a:lnTo>
                  <a:pt x="116" y="52"/>
                </a:lnTo>
                <a:close/>
                <a:moveTo>
                  <a:pt x="36" y="68"/>
                </a:moveTo>
                <a:lnTo>
                  <a:pt x="54" y="76"/>
                </a:lnTo>
                <a:lnTo>
                  <a:pt x="72" y="34"/>
                </a:lnTo>
                <a:lnTo>
                  <a:pt x="58" y="28"/>
                </a:lnTo>
                <a:lnTo>
                  <a:pt x="3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3" name="Freeform 189"/>
          <p:cNvSpPr>
            <a:spLocks noEditPoints="1"/>
          </p:cNvSpPr>
          <p:nvPr/>
        </p:nvSpPr>
        <p:spPr bwMode="auto">
          <a:xfrm>
            <a:off x="11606213" y="3587750"/>
            <a:ext cx="414337" cy="481013"/>
          </a:xfrm>
          <a:custGeom>
            <a:avLst/>
            <a:gdLst>
              <a:gd name="T0" fmla="*/ 2147483647 w 152"/>
              <a:gd name="T1" fmla="*/ 2147483647 h 160"/>
              <a:gd name="T2" fmla="*/ 2147483647 w 152"/>
              <a:gd name="T3" fmla="*/ 2147483647 h 160"/>
              <a:gd name="T4" fmla="*/ 2147483647 w 152"/>
              <a:gd name="T5" fmla="*/ 2147483647 h 160"/>
              <a:gd name="T6" fmla="*/ 2147483647 w 152"/>
              <a:gd name="T7" fmla="*/ 2147483647 h 160"/>
              <a:gd name="T8" fmla="*/ 2147483647 w 152"/>
              <a:gd name="T9" fmla="*/ 2147483647 h 160"/>
              <a:gd name="T10" fmla="*/ 2147483647 w 152"/>
              <a:gd name="T11" fmla="*/ 2147483647 h 160"/>
              <a:gd name="T12" fmla="*/ 2147483647 w 152"/>
              <a:gd name="T13" fmla="*/ 2147483647 h 160"/>
              <a:gd name="T14" fmla="*/ 2147483647 w 152"/>
              <a:gd name="T15" fmla="*/ 2147483647 h 160"/>
              <a:gd name="T16" fmla="*/ 2147483647 w 152"/>
              <a:gd name="T17" fmla="*/ 2147483647 h 160"/>
              <a:gd name="T18" fmla="*/ 2147483647 w 152"/>
              <a:gd name="T19" fmla="*/ 2147483647 h 160"/>
              <a:gd name="T20" fmla="*/ 2147483647 w 152"/>
              <a:gd name="T21" fmla="*/ 2147483647 h 160"/>
              <a:gd name="T22" fmla="*/ 2147483647 w 152"/>
              <a:gd name="T23" fmla="*/ 2147483647 h 160"/>
              <a:gd name="T24" fmla="*/ 2147483647 w 152"/>
              <a:gd name="T25" fmla="*/ 2147483647 h 160"/>
              <a:gd name="T26" fmla="*/ 2147483647 w 152"/>
              <a:gd name="T27" fmla="*/ 2147483647 h 160"/>
              <a:gd name="T28" fmla="*/ 2147483647 w 152"/>
              <a:gd name="T29" fmla="*/ 2147483647 h 160"/>
              <a:gd name="T30" fmla="*/ 2147483647 w 152"/>
              <a:gd name="T31" fmla="*/ 2147483647 h 160"/>
              <a:gd name="T32" fmla="*/ 2147483647 w 152"/>
              <a:gd name="T33" fmla="*/ 2147483647 h 160"/>
              <a:gd name="T34" fmla="*/ 2147483647 w 152"/>
              <a:gd name="T35" fmla="*/ 2147483647 h 160"/>
              <a:gd name="T36" fmla="*/ 2147483647 w 152"/>
              <a:gd name="T37" fmla="*/ 2147483647 h 160"/>
              <a:gd name="T38" fmla="*/ 2147483647 w 152"/>
              <a:gd name="T39" fmla="*/ 2147483647 h 160"/>
              <a:gd name="T40" fmla="*/ 2147483647 w 152"/>
              <a:gd name="T41" fmla="*/ 2147483647 h 160"/>
              <a:gd name="T42" fmla="*/ 2147483647 w 152"/>
              <a:gd name="T43" fmla="*/ 2147483647 h 160"/>
              <a:gd name="T44" fmla="*/ 2147483647 w 152"/>
              <a:gd name="T45" fmla="*/ 2147483647 h 160"/>
              <a:gd name="T46" fmla="*/ 2147483647 w 152"/>
              <a:gd name="T47" fmla="*/ 2147483647 h 160"/>
              <a:gd name="T48" fmla="*/ 2147483647 w 152"/>
              <a:gd name="T49" fmla="*/ 2147483647 h 160"/>
              <a:gd name="T50" fmla="*/ 2147483647 w 152"/>
              <a:gd name="T51" fmla="*/ 2147483647 h 160"/>
              <a:gd name="T52" fmla="*/ 2147483647 w 152"/>
              <a:gd name="T53" fmla="*/ 2147483647 h 160"/>
              <a:gd name="T54" fmla="*/ 2147483647 w 152"/>
              <a:gd name="T55" fmla="*/ 2147483647 h 160"/>
              <a:gd name="T56" fmla="*/ 2147483647 w 152"/>
              <a:gd name="T57" fmla="*/ 2147483647 h 160"/>
              <a:gd name="T58" fmla="*/ 2147483647 w 152"/>
              <a:gd name="T59" fmla="*/ 2147483647 h 160"/>
              <a:gd name="T60" fmla="*/ 2147483647 w 152"/>
              <a:gd name="T61" fmla="*/ 2147483647 h 160"/>
              <a:gd name="T62" fmla="*/ 2147483647 w 152"/>
              <a:gd name="T63" fmla="*/ 2147483647 h 160"/>
              <a:gd name="T64" fmla="*/ 2147483647 w 152"/>
              <a:gd name="T65" fmla="*/ 2147483647 h 160"/>
              <a:gd name="T66" fmla="*/ 2147483647 w 152"/>
              <a:gd name="T67" fmla="*/ 2147483647 h 160"/>
              <a:gd name="T68" fmla="*/ 2147483647 w 152"/>
              <a:gd name="T69" fmla="*/ 2147483647 h 160"/>
              <a:gd name="T70" fmla="*/ 2147483647 w 152"/>
              <a:gd name="T71" fmla="*/ 2147483647 h 160"/>
              <a:gd name="T72" fmla="*/ 2147483647 w 152"/>
              <a:gd name="T73" fmla="*/ 2147483647 h 160"/>
              <a:gd name="T74" fmla="*/ 2147483647 w 152"/>
              <a:gd name="T75" fmla="*/ 2147483647 h 160"/>
              <a:gd name="T76" fmla="*/ 2147483647 w 152"/>
              <a:gd name="T77" fmla="*/ 2147483647 h 160"/>
              <a:gd name="T78" fmla="*/ 2147483647 w 152"/>
              <a:gd name="T79" fmla="*/ 2147483647 h 160"/>
              <a:gd name="T80" fmla="*/ 2147483647 w 152"/>
              <a:gd name="T81" fmla="*/ 2147483647 h 160"/>
              <a:gd name="T82" fmla="*/ 2147483647 w 152"/>
              <a:gd name="T83" fmla="*/ 2147483647 h 160"/>
              <a:gd name="T84" fmla="*/ 2147483647 w 152"/>
              <a:gd name="T85" fmla="*/ 2147483647 h 160"/>
              <a:gd name="T86" fmla="*/ 2147483647 w 152"/>
              <a:gd name="T87" fmla="*/ 2147483647 h 160"/>
              <a:gd name="T88" fmla="*/ 2147483647 w 152"/>
              <a:gd name="T89" fmla="*/ 2147483647 h 160"/>
              <a:gd name="T90" fmla="*/ 2147483647 w 152"/>
              <a:gd name="T91" fmla="*/ 2147483647 h 160"/>
              <a:gd name="T92" fmla="*/ 2147483647 w 152"/>
              <a:gd name="T93" fmla="*/ 2147483647 h 160"/>
              <a:gd name="T94" fmla="*/ 2147483647 w 152"/>
              <a:gd name="T95" fmla="*/ 2147483647 h 160"/>
              <a:gd name="T96" fmla="*/ 2147483647 w 152"/>
              <a:gd name="T97" fmla="*/ 2147483647 h 160"/>
              <a:gd name="T98" fmla="*/ 2147483647 w 152"/>
              <a:gd name="T99" fmla="*/ 2147483647 h 160"/>
              <a:gd name="T100" fmla="*/ 2147483647 w 152"/>
              <a:gd name="T101" fmla="*/ 2147483647 h 160"/>
              <a:gd name="T102" fmla="*/ 2147483647 w 152"/>
              <a:gd name="T103" fmla="*/ 2147483647 h 160"/>
              <a:gd name="T104" fmla="*/ 2147483647 w 152"/>
              <a:gd name="T105" fmla="*/ 2147483647 h 160"/>
              <a:gd name="T106" fmla="*/ 2147483647 w 152"/>
              <a:gd name="T107" fmla="*/ 2147483647 h 160"/>
              <a:gd name="T108" fmla="*/ 2147483647 w 152"/>
              <a:gd name="T109" fmla="*/ 2147483647 h 160"/>
              <a:gd name="T110" fmla="*/ 2147483647 w 152"/>
              <a:gd name="T111" fmla="*/ 2147483647 h 160"/>
              <a:gd name="T112" fmla="*/ 2147483647 w 152"/>
              <a:gd name="T113" fmla="*/ 2147483647 h 160"/>
              <a:gd name="T114" fmla="*/ 2147483647 w 152"/>
              <a:gd name="T115" fmla="*/ 2147483647 h 160"/>
              <a:gd name="T116" fmla="*/ 0 w 152"/>
              <a:gd name="T117" fmla="*/ 2147483647 h 160"/>
              <a:gd name="T118" fmla="*/ 0 w 152"/>
              <a:gd name="T119" fmla="*/ 2147483647 h 160"/>
              <a:gd name="T120" fmla="*/ 2147483647 w 152"/>
              <a:gd name="T121" fmla="*/ 2147483647 h 160"/>
              <a:gd name="T122" fmla="*/ 2147483647 w 152"/>
              <a:gd name="T123" fmla="*/ 2147483647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2" h="160">
                <a:moveTo>
                  <a:pt x="84" y="24"/>
                </a:moveTo>
                <a:lnTo>
                  <a:pt x="84" y="24"/>
                </a:lnTo>
                <a:lnTo>
                  <a:pt x="98" y="24"/>
                </a:lnTo>
                <a:lnTo>
                  <a:pt x="112" y="28"/>
                </a:lnTo>
                <a:lnTo>
                  <a:pt x="122" y="36"/>
                </a:lnTo>
                <a:lnTo>
                  <a:pt x="132" y="44"/>
                </a:lnTo>
                <a:lnTo>
                  <a:pt x="142" y="54"/>
                </a:lnTo>
                <a:lnTo>
                  <a:pt x="148" y="66"/>
                </a:lnTo>
                <a:lnTo>
                  <a:pt x="152" y="78"/>
                </a:lnTo>
                <a:lnTo>
                  <a:pt x="152" y="92"/>
                </a:lnTo>
                <a:lnTo>
                  <a:pt x="152" y="106"/>
                </a:lnTo>
                <a:lnTo>
                  <a:pt x="148" y="118"/>
                </a:lnTo>
                <a:lnTo>
                  <a:pt x="142" y="130"/>
                </a:lnTo>
                <a:lnTo>
                  <a:pt x="132" y="140"/>
                </a:lnTo>
                <a:lnTo>
                  <a:pt x="122" y="148"/>
                </a:lnTo>
                <a:lnTo>
                  <a:pt x="112" y="156"/>
                </a:lnTo>
                <a:lnTo>
                  <a:pt x="98" y="160"/>
                </a:lnTo>
                <a:lnTo>
                  <a:pt x="84" y="160"/>
                </a:lnTo>
                <a:lnTo>
                  <a:pt x="68" y="158"/>
                </a:lnTo>
                <a:lnTo>
                  <a:pt x="54" y="154"/>
                </a:lnTo>
                <a:lnTo>
                  <a:pt x="40" y="144"/>
                </a:lnTo>
                <a:lnTo>
                  <a:pt x="30" y="134"/>
                </a:lnTo>
                <a:lnTo>
                  <a:pt x="84" y="92"/>
                </a:lnTo>
                <a:lnTo>
                  <a:pt x="72" y="24"/>
                </a:lnTo>
                <a:lnTo>
                  <a:pt x="84" y="24"/>
                </a:lnTo>
                <a:close/>
                <a:moveTo>
                  <a:pt x="14" y="110"/>
                </a:moveTo>
                <a:lnTo>
                  <a:pt x="50" y="82"/>
                </a:lnTo>
                <a:lnTo>
                  <a:pt x="46" y="80"/>
                </a:lnTo>
                <a:lnTo>
                  <a:pt x="12" y="106"/>
                </a:lnTo>
                <a:lnTo>
                  <a:pt x="14" y="110"/>
                </a:lnTo>
                <a:close/>
                <a:moveTo>
                  <a:pt x="52" y="86"/>
                </a:moveTo>
                <a:lnTo>
                  <a:pt x="16" y="112"/>
                </a:lnTo>
                <a:lnTo>
                  <a:pt x="18" y="116"/>
                </a:lnTo>
                <a:lnTo>
                  <a:pt x="56" y="86"/>
                </a:lnTo>
                <a:lnTo>
                  <a:pt x="52" y="86"/>
                </a:lnTo>
                <a:close/>
                <a:moveTo>
                  <a:pt x="14" y="64"/>
                </a:moveTo>
                <a:lnTo>
                  <a:pt x="18" y="62"/>
                </a:lnTo>
                <a:lnTo>
                  <a:pt x="16" y="60"/>
                </a:lnTo>
                <a:lnTo>
                  <a:pt x="14" y="64"/>
                </a:lnTo>
                <a:close/>
                <a:moveTo>
                  <a:pt x="22" y="64"/>
                </a:moveTo>
                <a:lnTo>
                  <a:pt x="24" y="66"/>
                </a:lnTo>
                <a:lnTo>
                  <a:pt x="10" y="76"/>
                </a:lnTo>
                <a:lnTo>
                  <a:pt x="12" y="72"/>
                </a:lnTo>
                <a:lnTo>
                  <a:pt x="22" y="64"/>
                </a:lnTo>
                <a:close/>
                <a:moveTo>
                  <a:pt x="28" y="68"/>
                </a:moveTo>
                <a:lnTo>
                  <a:pt x="10" y="82"/>
                </a:lnTo>
                <a:lnTo>
                  <a:pt x="10" y="86"/>
                </a:lnTo>
                <a:lnTo>
                  <a:pt x="30" y="70"/>
                </a:lnTo>
                <a:lnTo>
                  <a:pt x="28" y="68"/>
                </a:lnTo>
                <a:close/>
                <a:moveTo>
                  <a:pt x="34" y="72"/>
                </a:moveTo>
                <a:lnTo>
                  <a:pt x="10" y="90"/>
                </a:lnTo>
                <a:lnTo>
                  <a:pt x="10" y="94"/>
                </a:lnTo>
                <a:lnTo>
                  <a:pt x="36" y="74"/>
                </a:lnTo>
                <a:lnTo>
                  <a:pt x="34" y="72"/>
                </a:lnTo>
                <a:close/>
                <a:moveTo>
                  <a:pt x="40" y="76"/>
                </a:moveTo>
                <a:lnTo>
                  <a:pt x="10" y="100"/>
                </a:lnTo>
                <a:lnTo>
                  <a:pt x="12" y="102"/>
                </a:lnTo>
                <a:lnTo>
                  <a:pt x="42" y="78"/>
                </a:lnTo>
                <a:lnTo>
                  <a:pt x="40" y="76"/>
                </a:lnTo>
                <a:close/>
                <a:moveTo>
                  <a:pt x="12" y="30"/>
                </a:moveTo>
                <a:lnTo>
                  <a:pt x="8" y="34"/>
                </a:lnTo>
                <a:lnTo>
                  <a:pt x="14" y="36"/>
                </a:lnTo>
                <a:lnTo>
                  <a:pt x="62" y="68"/>
                </a:lnTo>
                <a:lnTo>
                  <a:pt x="72" y="76"/>
                </a:lnTo>
                <a:lnTo>
                  <a:pt x="70" y="64"/>
                </a:lnTo>
                <a:lnTo>
                  <a:pt x="60" y="6"/>
                </a:lnTo>
                <a:lnTo>
                  <a:pt x="58" y="0"/>
                </a:lnTo>
                <a:lnTo>
                  <a:pt x="54" y="2"/>
                </a:lnTo>
                <a:lnTo>
                  <a:pt x="42" y="6"/>
                </a:lnTo>
                <a:lnTo>
                  <a:pt x="30" y="12"/>
                </a:lnTo>
                <a:lnTo>
                  <a:pt x="20" y="20"/>
                </a:lnTo>
                <a:lnTo>
                  <a:pt x="12" y="30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28" y="24"/>
                </a:lnTo>
                <a:lnTo>
                  <a:pt x="24" y="30"/>
                </a:lnTo>
                <a:lnTo>
                  <a:pt x="58" y="54"/>
                </a:lnTo>
                <a:lnTo>
                  <a:pt x="50" y="12"/>
                </a:lnTo>
                <a:lnTo>
                  <a:pt x="42" y="16"/>
                </a:lnTo>
                <a:lnTo>
                  <a:pt x="36" y="20"/>
                </a:lnTo>
                <a:close/>
                <a:moveTo>
                  <a:pt x="12" y="126"/>
                </a:moveTo>
                <a:lnTo>
                  <a:pt x="16" y="130"/>
                </a:lnTo>
                <a:lnTo>
                  <a:pt x="20" y="128"/>
                </a:lnTo>
                <a:lnTo>
                  <a:pt x="68" y="90"/>
                </a:lnTo>
                <a:lnTo>
                  <a:pt x="74" y="86"/>
                </a:lnTo>
                <a:lnTo>
                  <a:pt x="68" y="82"/>
                </a:lnTo>
                <a:lnTo>
                  <a:pt x="18" y="50"/>
                </a:lnTo>
                <a:lnTo>
                  <a:pt x="12" y="46"/>
                </a:lnTo>
                <a:lnTo>
                  <a:pt x="10" y="50"/>
                </a:lnTo>
                <a:lnTo>
                  <a:pt x="6" y="58"/>
                </a:lnTo>
                <a:lnTo>
                  <a:pt x="2" y="68"/>
                </a:lnTo>
                <a:lnTo>
                  <a:pt x="0" y="76"/>
                </a:lnTo>
                <a:lnTo>
                  <a:pt x="0" y="86"/>
                </a:lnTo>
                <a:lnTo>
                  <a:pt x="0" y="98"/>
                </a:lnTo>
                <a:lnTo>
                  <a:pt x="2" y="108"/>
                </a:lnTo>
                <a:lnTo>
                  <a:pt x="6" y="118"/>
                </a:lnTo>
                <a:lnTo>
                  <a:pt x="1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4" name="Freeform 190"/>
          <p:cNvSpPr>
            <a:spLocks/>
          </p:cNvSpPr>
          <p:nvPr/>
        </p:nvSpPr>
        <p:spPr bwMode="auto">
          <a:xfrm>
            <a:off x="11660188" y="2741613"/>
            <a:ext cx="322262" cy="485775"/>
          </a:xfrm>
          <a:custGeom>
            <a:avLst/>
            <a:gdLst>
              <a:gd name="T0" fmla="*/ 2147483647 w 118"/>
              <a:gd name="T1" fmla="*/ 2147483647 h 162"/>
              <a:gd name="T2" fmla="*/ 2147483647 w 118"/>
              <a:gd name="T3" fmla="*/ 2147483647 h 162"/>
              <a:gd name="T4" fmla="*/ 2147483647 w 118"/>
              <a:gd name="T5" fmla="*/ 2147483647 h 162"/>
              <a:gd name="T6" fmla="*/ 2147483647 w 118"/>
              <a:gd name="T7" fmla="*/ 2147483647 h 162"/>
              <a:gd name="T8" fmla="*/ 2147483647 w 118"/>
              <a:gd name="T9" fmla="*/ 2147483647 h 162"/>
              <a:gd name="T10" fmla="*/ 2147483647 w 118"/>
              <a:gd name="T11" fmla="*/ 2147483647 h 162"/>
              <a:gd name="T12" fmla="*/ 2147483647 w 118"/>
              <a:gd name="T13" fmla="*/ 2147483647 h 162"/>
              <a:gd name="T14" fmla="*/ 2147483647 w 118"/>
              <a:gd name="T15" fmla="*/ 2147483647 h 162"/>
              <a:gd name="T16" fmla="*/ 2147483647 w 118"/>
              <a:gd name="T17" fmla="*/ 2147483647 h 162"/>
              <a:gd name="T18" fmla="*/ 2147483647 w 118"/>
              <a:gd name="T19" fmla="*/ 2147483647 h 162"/>
              <a:gd name="T20" fmla="*/ 2147483647 w 118"/>
              <a:gd name="T21" fmla="*/ 2147483647 h 162"/>
              <a:gd name="T22" fmla="*/ 2147483647 w 118"/>
              <a:gd name="T23" fmla="*/ 2147483647 h 162"/>
              <a:gd name="T24" fmla="*/ 2147483647 w 118"/>
              <a:gd name="T25" fmla="*/ 2147483647 h 162"/>
              <a:gd name="T26" fmla="*/ 2147483647 w 118"/>
              <a:gd name="T27" fmla="*/ 2147483647 h 162"/>
              <a:gd name="T28" fmla="*/ 2147483647 w 118"/>
              <a:gd name="T29" fmla="*/ 2147483647 h 162"/>
              <a:gd name="T30" fmla="*/ 2147483647 w 118"/>
              <a:gd name="T31" fmla="*/ 2147483647 h 162"/>
              <a:gd name="T32" fmla="*/ 2147483647 w 118"/>
              <a:gd name="T33" fmla="*/ 2147483647 h 162"/>
              <a:gd name="T34" fmla="*/ 2147483647 w 118"/>
              <a:gd name="T35" fmla="*/ 2147483647 h 162"/>
              <a:gd name="T36" fmla="*/ 2147483647 w 118"/>
              <a:gd name="T37" fmla="*/ 2147483647 h 162"/>
              <a:gd name="T38" fmla="*/ 2147483647 w 118"/>
              <a:gd name="T39" fmla="*/ 2147483647 h 162"/>
              <a:gd name="T40" fmla="*/ 2147483647 w 118"/>
              <a:gd name="T41" fmla="*/ 2147483647 h 162"/>
              <a:gd name="T42" fmla="*/ 2147483647 w 118"/>
              <a:gd name="T43" fmla="*/ 2147483647 h 162"/>
              <a:gd name="T44" fmla="*/ 2147483647 w 118"/>
              <a:gd name="T45" fmla="*/ 2147483647 h 162"/>
              <a:gd name="T46" fmla="*/ 2147483647 w 118"/>
              <a:gd name="T47" fmla="*/ 2147483647 h 162"/>
              <a:gd name="T48" fmla="*/ 2147483647 w 118"/>
              <a:gd name="T49" fmla="*/ 2147483647 h 162"/>
              <a:gd name="T50" fmla="*/ 2147483647 w 118"/>
              <a:gd name="T51" fmla="*/ 2147483647 h 162"/>
              <a:gd name="T52" fmla="*/ 2147483647 w 118"/>
              <a:gd name="T53" fmla="*/ 2147483647 h 162"/>
              <a:gd name="T54" fmla="*/ 2147483647 w 118"/>
              <a:gd name="T55" fmla="*/ 2147483647 h 162"/>
              <a:gd name="T56" fmla="*/ 2147483647 w 118"/>
              <a:gd name="T57" fmla="*/ 2147483647 h 162"/>
              <a:gd name="T58" fmla="*/ 2147483647 w 118"/>
              <a:gd name="T59" fmla="*/ 2147483647 h 162"/>
              <a:gd name="T60" fmla="*/ 2147483647 w 118"/>
              <a:gd name="T61" fmla="*/ 2147483647 h 162"/>
              <a:gd name="T62" fmla="*/ 2147483647 w 118"/>
              <a:gd name="T63" fmla="*/ 2147483647 h 162"/>
              <a:gd name="T64" fmla="*/ 2147483647 w 118"/>
              <a:gd name="T65" fmla="*/ 2147483647 h 162"/>
              <a:gd name="T66" fmla="*/ 2147483647 w 118"/>
              <a:gd name="T67" fmla="*/ 2147483647 h 162"/>
              <a:gd name="T68" fmla="*/ 2147483647 w 118"/>
              <a:gd name="T69" fmla="*/ 2147483647 h 162"/>
              <a:gd name="T70" fmla="*/ 2147483647 w 118"/>
              <a:gd name="T71" fmla="*/ 2147483647 h 162"/>
              <a:gd name="T72" fmla="*/ 2147483647 w 118"/>
              <a:gd name="T73" fmla="*/ 2147483647 h 162"/>
              <a:gd name="T74" fmla="*/ 2147483647 w 118"/>
              <a:gd name="T75" fmla="*/ 2147483647 h 162"/>
              <a:gd name="T76" fmla="*/ 2147483647 w 118"/>
              <a:gd name="T77" fmla="*/ 2147483647 h 162"/>
              <a:gd name="T78" fmla="*/ 2147483647 w 118"/>
              <a:gd name="T79" fmla="*/ 2147483647 h 162"/>
              <a:gd name="T80" fmla="*/ 2147483647 w 118"/>
              <a:gd name="T81" fmla="*/ 2147483647 h 162"/>
              <a:gd name="T82" fmla="*/ 2147483647 w 118"/>
              <a:gd name="T83" fmla="*/ 2147483647 h 162"/>
              <a:gd name="T84" fmla="*/ 2147483647 w 118"/>
              <a:gd name="T85" fmla="*/ 2147483647 h 162"/>
              <a:gd name="T86" fmla="*/ 2147483647 w 118"/>
              <a:gd name="T87" fmla="*/ 2147483647 h 162"/>
              <a:gd name="T88" fmla="*/ 2147483647 w 118"/>
              <a:gd name="T89" fmla="*/ 2147483647 h 162"/>
              <a:gd name="T90" fmla="*/ 2147483647 w 118"/>
              <a:gd name="T91" fmla="*/ 2147483647 h 162"/>
              <a:gd name="T92" fmla="*/ 2147483647 w 118"/>
              <a:gd name="T93" fmla="*/ 2147483647 h 16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8" h="162">
                <a:moveTo>
                  <a:pt x="116" y="32"/>
                </a:moveTo>
                <a:lnTo>
                  <a:pt x="116" y="32"/>
                </a:lnTo>
                <a:lnTo>
                  <a:pt x="118" y="38"/>
                </a:lnTo>
                <a:lnTo>
                  <a:pt x="118" y="46"/>
                </a:lnTo>
                <a:lnTo>
                  <a:pt x="116" y="52"/>
                </a:lnTo>
                <a:lnTo>
                  <a:pt x="112" y="60"/>
                </a:lnTo>
                <a:lnTo>
                  <a:pt x="66" y="142"/>
                </a:lnTo>
                <a:lnTo>
                  <a:pt x="60" y="148"/>
                </a:lnTo>
                <a:lnTo>
                  <a:pt x="56" y="154"/>
                </a:lnTo>
                <a:lnTo>
                  <a:pt x="50" y="158"/>
                </a:lnTo>
                <a:lnTo>
                  <a:pt x="44" y="160"/>
                </a:lnTo>
                <a:lnTo>
                  <a:pt x="38" y="162"/>
                </a:lnTo>
                <a:lnTo>
                  <a:pt x="32" y="160"/>
                </a:lnTo>
                <a:lnTo>
                  <a:pt x="26" y="160"/>
                </a:lnTo>
                <a:lnTo>
                  <a:pt x="20" y="158"/>
                </a:lnTo>
                <a:lnTo>
                  <a:pt x="10" y="150"/>
                </a:lnTo>
                <a:lnTo>
                  <a:pt x="8" y="144"/>
                </a:lnTo>
                <a:lnTo>
                  <a:pt x="4" y="140"/>
                </a:lnTo>
                <a:lnTo>
                  <a:pt x="4" y="132"/>
                </a:lnTo>
                <a:lnTo>
                  <a:pt x="4" y="126"/>
                </a:lnTo>
                <a:lnTo>
                  <a:pt x="6" y="118"/>
                </a:lnTo>
                <a:lnTo>
                  <a:pt x="10" y="110"/>
                </a:lnTo>
                <a:lnTo>
                  <a:pt x="44" y="52"/>
                </a:lnTo>
                <a:lnTo>
                  <a:pt x="48" y="44"/>
                </a:lnTo>
                <a:lnTo>
                  <a:pt x="54" y="38"/>
                </a:lnTo>
                <a:lnTo>
                  <a:pt x="60" y="34"/>
                </a:lnTo>
                <a:lnTo>
                  <a:pt x="66" y="32"/>
                </a:lnTo>
                <a:lnTo>
                  <a:pt x="72" y="32"/>
                </a:lnTo>
                <a:lnTo>
                  <a:pt x="80" y="36"/>
                </a:lnTo>
                <a:lnTo>
                  <a:pt x="86" y="42"/>
                </a:lnTo>
                <a:lnTo>
                  <a:pt x="92" y="50"/>
                </a:lnTo>
                <a:lnTo>
                  <a:pt x="92" y="54"/>
                </a:lnTo>
                <a:lnTo>
                  <a:pt x="92" y="60"/>
                </a:lnTo>
                <a:lnTo>
                  <a:pt x="90" y="64"/>
                </a:lnTo>
                <a:lnTo>
                  <a:pt x="86" y="72"/>
                </a:lnTo>
                <a:lnTo>
                  <a:pt x="58" y="122"/>
                </a:lnTo>
                <a:lnTo>
                  <a:pt x="46" y="116"/>
                </a:lnTo>
                <a:lnTo>
                  <a:pt x="74" y="64"/>
                </a:lnTo>
                <a:lnTo>
                  <a:pt x="78" y="60"/>
                </a:lnTo>
                <a:lnTo>
                  <a:pt x="78" y="56"/>
                </a:lnTo>
                <a:lnTo>
                  <a:pt x="76" y="52"/>
                </a:lnTo>
                <a:lnTo>
                  <a:pt x="70" y="48"/>
                </a:lnTo>
                <a:lnTo>
                  <a:pt x="64" y="48"/>
                </a:lnTo>
                <a:lnTo>
                  <a:pt x="62" y="48"/>
                </a:lnTo>
                <a:lnTo>
                  <a:pt x="60" y="52"/>
                </a:lnTo>
                <a:lnTo>
                  <a:pt x="22" y="116"/>
                </a:lnTo>
                <a:lnTo>
                  <a:pt x="18" y="128"/>
                </a:lnTo>
                <a:lnTo>
                  <a:pt x="18" y="136"/>
                </a:lnTo>
                <a:lnTo>
                  <a:pt x="22" y="142"/>
                </a:lnTo>
                <a:lnTo>
                  <a:pt x="26" y="146"/>
                </a:lnTo>
                <a:lnTo>
                  <a:pt x="34" y="148"/>
                </a:lnTo>
                <a:lnTo>
                  <a:pt x="40" y="146"/>
                </a:lnTo>
                <a:lnTo>
                  <a:pt x="48" y="142"/>
                </a:lnTo>
                <a:lnTo>
                  <a:pt x="54" y="134"/>
                </a:lnTo>
                <a:lnTo>
                  <a:pt x="100" y="52"/>
                </a:lnTo>
                <a:lnTo>
                  <a:pt x="104" y="44"/>
                </a:lnTo>
                <a:lnTo>
                  <a:pt x="104" y="34"/>
                </a:lnTo>
                <a:lnTo>
                  <a:pt x="102" y="30"/>
                </a:lnTo>
                <a:lnTo>
                  <a:pt x="98" y="26"/>
                </a:lnTo>
                <a:lnTo>
                  <a:pt x="90" y="18"/>
                </a:lnTo>
                <a:lnTo>
                  <a:pt x="78" y="14"/>
                </a:lnTo>
                <a:lnTo>
                  <a:pt x="70" y="16"/>
                </a:lnTo>
                <a:lnTo>
                  <a:pt x="62" y="18"/>
                </a:lnTo>
                <a:lnTo>
                  <a:pt x="56" y="26"/>
                </a:lnTo>
                <a:lnTo>
                  <a:pt x="12" y="100"/>
                </a:lnTo>
                <a:lnTo>
                  <a:pt x="0" y="92"/>
                </a:lnTo>
                <a:lnTo>
                  <a:pt x="44" y="18"/>
                </a:lnTo>
                <a:lnTo>
                  <a:pt x="48" y="12"/>
                </a:lnTo>
                <a:lnTo>
                  <a:pt x="52" y="8"/>
                </a:lnTo>
                <a:lnTo>
                  <a:pt x="58" y="4"/>
                </a:lnTo>
                <a:lnTo>
                  <a:pt x="66" y="2"/>
                </a:lnTo>
                <a:lnTo>
                  <a:pt x="72" y="0"/>
                </a:lnTo>
                <a:lnTo>
                  <a:pt x="80" y="2"/>
                </a:lnTo>
                <a:lnTo>
                  <a:pt x="88" y="4"/>
                </a:lnTo>
                <a:lnTo>
                  <a:pt x="96" y="8"/>
                </a:lnTo>
                <a:lnTo>
                  <a:pt x="104" y="12"/>
                </a:lnTo>
                <a:lnTo>
                  <a:pt x="108" y="18"/>
                </a:lnTo>
                <a:lnTo>
                  <a:pt x="114" y="24"/>
                </a:lnTo>
                <a:lnTo>
                  <a:pt x="11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5" name="Freeform 191"/>
          <p:cNvSpPr>
            <a:spLocks noEditPoints="1"/>
          </p:cNvSpPr>
          <p:nvPr/>
        </p:nvSpPr>
        <p:spPr bwMode="auto">
          <a:xfrm>
            <a:off x="7802563" y="6164263"/>
            <a:ext cx="404812" cy="438150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6" name="Freeform 192"/>
          <p:cNvSpPr>
            <a:spLocks noEditPoints="1"/>
          </p:cNvSpPr>
          <p:nvPr/>
        </p:nvSpPr>
        <p:spPr bwMode="auto">
          <a:xfrm>
            <a:off x="10053638" y="5340350"/>
            <a:ext cx="508000" cy="414338"/>
          </a:xfrm>
          <a:custGeom>
            <a:avLst/>
            <a:gdLst>
              <a:gd name="T0" fmla="*/ 2147483647 w 186"/>
              <a:gd name="T1" fmla="*/ 2147483647 h 138"/>
              <a:gd name="T2" fmla="*/ 2147483647 w 186"/>
              <a:gd name="T3" fmla="*/ 2147483647 h 138"/>
              <a:gd name="T4" fmla="*/ 2147483647 w 186"/>
              <a:gd name="T5" fmla="*/ 2147483647 h 138"/>
              <a:gd name="T6" fmla="*/ 2147483647 w 186"/>
              <a:gd name="T7" fmla="*/ 2147483647 h 138"/>
              <a:gd name="T8" fmla="*/ 2147483647 w 186"/>
              <a:gd name="T9" fmla="*/ 2147483647 h 138"/>
              <a:gd name="T10" fmla="*/ 2147483647 w 186"/>
              <a:gd name="T11" fmla="*/ 2147483647 h 138"/>
              <a:gd name="T12" fmla="*/ 2147483647 w 186"/>
              <a:gd name="T13" fmla="*/ 0 h 138"/>
              <a:gd name="T14" fmla="*/ 2147483647 w 186"/>
              <a:gd name="T15" fmla="*/ 2147483647 h 138"/>
              <a:gd name="T16" fmla="*/ 2147483647 w 186"/>
              <a:gd name="T17" fmla="*/ 2147483647 h 138"/>
              <a:gd name="T18" fmla="*/ 2147483647 w 186"/>
              <a:gd name="T19" fmla="*/ 2147483647 h 138"/>
              <a:gd name="T20" fmla="*/ 2147483647 w 186"/>
              <a:gd name="T21" fmla="*/ 2147483647 h 138"/>
              <a:gd name="T22" fmla="*/ 2147483647 w 186"/>
              <a:gd name="T23" fmla="*/ 2147483647 h 138"/>
              <a:gd name="T24" fmla="*/ 0 w 186"/>
              <a:gd name="T25" fmla="*/ 2147483647 h 138"/>
              <a:gd name="T26" fmla="*/ 2147483647 w 186"/>
              <a:gd name="T27" fmla="*/ 2147483647 h 138"/>
              <a:gd name="T28" fmla="*/ 2147483647 w 186"/>
              <a:gd name="T29" fmla="*/ 2147483647 h 138"/>
              <a:gd name="T30" fmla="*/ 2147483647 w 186"/>
              <a:gd name="T31" fmla="*/ 2147483647 h 138"/>
              <a:gd name="T32" fmla="*/ 2147483647 w 186"/>
              <a:gd name="T33" fmla="*/ 2147483647 h 138"/>
              <a:gd name="T34" fmla="*/ 2147483647 w 186"/>
              <a:gd name="T35" fmla="*/ 2147483647 h 138"/>
              <a:gd name="T36" fmla="*/ 2147483647 w 186"/>
              <a:gd name="T37" fmla="*/ 2147483647 h 138"/>
              <a:gd name="T38" fmla="*/ 2147483647 w 186"/>
              <a:gd name="T39" fmla="*/ 2147483647 h 138"/>
              <a:gd name="T40" fmla="*/ 2147483647 w 186"/>
              <a:gd name="T41" fmla="*/ 2147483647 h 138"/>
              <a:gd name="T42" fmla="*/ 2147483647 w 186"/>
              <a:gd name="T43" fmla="*/ 2147483647 h 138"/>
              <a:gd name="T44" fmla="*/ 2147483647 w 186"/>
              <a:gd name="T45" fmla="*/ 2147483647 h 138"/>
              <a:gd name="T46" fmla="*/ 2147483647 w 186"/>
              <a:gd name="T47" fmla="*/ 2147483647 h 138"/>
              <a:gd name="T48" fmla="*/ 2147483647 w 186"/>
              <a:gd name="T49" fmla="*/ 2147483647 h 138"/>
              <a:gd name="T50" fmla="*/ 2147483647 w 186"/>
              <a:gd name="T51" fmla="*/ 2147483647 h 138"/>
              <a:gd name="T52" fmla="*/ 2147483647 w 186"/>
              <a:gd name="T53" fmla="*/ 2147483647 h 138"/>
              <a:gd name="T54" fmla="*/ 2147483647 w 186"/>
              <a:gd name="T55" fmla="*/ 2147483647 h 138"/>
              <a:gd name="T56" fmla="*/ 2147483647 w 186"/>
              <a:gd name="T57" fmla="*/ 2147483647 h 138"/>
              <a:gd name="T58" fmla="*/ 2147483647 w 186"/>
              <a:gd name="T59" fmla="*/ 2147483647 h 138"/>
              <a:gd name="T60" fmla="*/ 2147483647 w 186"/>
              <a:gd name="T61" fmla="*/ 2147483647 h 138"/>
              <a:gd name="T62" fmla="*/ 2147483647 w 186"/>
              <a:gd name="T63" fmla="*/ 2147483647 h 138"/>
              <a:gd name="T64" fmla="*/ 2147483647 w 186"/>
              <a:gd name="T65" fmla="*/ 2147483647 h 138"/>
              <a:gd name="T66" fmla="*/ 2147483647 w 186"/>
              <a:gd name="T67" fmla="*/ 2147483647 h 138"/>
              <a:gd name="T68" fmla="*/ 2147483647 w 186"/>
              <a:gd name="T69" fmla="*/ 2147483647 h 138"/>
              <a:gd name="T70" fmla="*/ 2147483647 w 186"/>
              <a:gd name="T71" fmla="*/ 2147483647 h 138"/>
              <a:gd name="T72" fmla="*/ 2147483647 w 186"/>
              <a:gd name="T73" fmla="*/ 2147483647 h 138"/>
              <a:gd name="T74" fmla="*/ 2147483647 w 186"/>
              <a:gd name="T75" fmla="*/ 2147483647 h 138"/>
              <a:gd name="T76" fmla="*/ 2147483647 w 186"/>
              <a:gd name="T77" fmla="*/ 2147483647 h 138"/>
              <a:gd name="T78" fmla="*/ 2147483647 w 186"/>
              <a:gd name="T79" fmla="*/ 2147483647 h 138"/>
              <a:gd name="T80" fmla="*/ 2147483647 w 186"/>
              <a:gd name="T81" fmla="*/ 2147483647 h 138"/>
              <a:gd name="T82" fmla="*/ 2147483647 w 186"/>
              <a:gd name="T83" fmla="*/ 2147483647 h 138"/>
              <a:gd name="T84" fmla="*/ 2147483647 w 186"/>
              <a:gd name="T85" fmla="*/ 2147483647 h 138"/>
              <a:gd name="T86" fmla="*/ 2147483647 w 186"/>
              <a:gd name="T87" fmla="*/ 2147483647 h 138"/>
              <a:gd name="T88" fmla="*/ 2147483647 w 186"/>
              <a:gd name="T89" fmla="*/ 2147483647 h 138"/>
              <a:gd name="T90" fmla="*/ 2147483647 w 186"/>
              <a:gd name="T91" fmla="*/ 2147483647 h 138"/>
              <a:gd name="T92" fmla="*/ 2147483647 w 186"/>
              <a:gd name="T93" fmla="*/ 2147483647 h 138"/>
              <a:gd name="T94" fmla="*/ 2147483647 w 186"/>
              <a:gd name="T95" fmla="*/ 2147483647 h 138"/>
              <a:gd name="T96" fmla="*/ 2147483647 w 186"/>
              <a:gd name="T97" fmla="*/ 2147483647 h 138"/>
              <a:gd name="T98" fmla="*/ 2147483647 w 186"/>
              <a:gd name="T99" fmla="*/ 2147483647 h 138"/>
              <a:gd name="T100" fmla="*/ 2147483647 w 186"/>
              <a:gd name="T101" fmla="*/ 2147483647 h 13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6" h="138">
                <a:moveTo>
                  <a:pt x="0" y="126"/>
                </a:moveTo>
                <a:lnTo>
                  <a:pt x="10" y="126"/>
                </a:lnTo>
                <a:lnTo>
                  <a:pt x="10" y="64"/>
                </a:lnTo>
                <a:lnTo>
                  <a:pt x="40" y="64"/>
                </a:lnTo>
                <a:lnTo>
                  <a:pt x="40" y="82"/>
                </a:lnTo>
                <a:lnTo>
                  <a:pt x="46" y="78"/>
                </a:lnTo>
                <a:lnTo>
                  <a:pt x="48" y="78"/>
                </a:lnTo>
                <a:lnTo>
                  <a:pt x="48" y="48"/>
                </a:lnTo>
                <a:lnTo>
                  <a:pt x="56" y="48"/>
                </a:lnTo>
                <a:lnTo>
                  <a:pt x="56" y="126"/>
                </a:lnTo>
                <a:lnTo>
                  <a:pt x="70" y="126"/>
                </a:lnTo>
                <a:lnTo>
                  <a:pt x="70" y="26"/>
                </a:lnTo>
                <a:lnTo>
                  <a:pt x="98" y="26"/>
                </a:lnTo>
                <a:lnTo>
                  <a:pt x="98" y="48"/>
                </a:lnTo>
                <a:lnTo>
                  <a:pt x="98" y="52"/>
                </a:lnTo>
                <a:lnTo>
                  <a:pt x="106" y="48"/>
                </a:lnTo>
                <a:lnTo>
                  <a:pt x="108" y="48"/>
                </a:lnTo>
                <a:lnTo>
                  <a:pt x="108" y="0"/>
                </a:lnTo>
                <a:lnTo>
                  <a:pt x="116" y="0"/>
                </a:lnTo>
                <a:lnTo>
                  <a:pt x="116" y="126"/>
                </a:lnTo>
                <a:lnTo>
                  <a:pt x="130" y="126"/>
                </a:lnTo>
                <a:lnTo>
                  <a:pt x="130" y="50"/>
                </a:lnTo>
                <a:lnTo>
                  <a:pt x="160" y="50"/>
                </a:lnTo>
                <a:lnTo>
                  <a:pt x="160" y="66"/>
                </a:lnTo>
                <a:lnTo>
                  <a:pt x="160" y="68"/>
                </a:lnTo>
                <a:lnTo>
                  <a:pt x="160" y="72"/>
                </a:lnTo>
                <a:lnTo>
                  <a:pt x="168" y="66"/>
                </a:lnTo>
                <a:lnTo>
                  <a:pt x="168" y="30"/>
                </a:lnTo>
                <a:lnTo>
                  <a:pt x="176" y="30"/>
                </a:lnTo>
                <a:lnTo>
                  <a:pt x="176" y="126"/>
                </a:lnTo>
                <a:lnTo>
                  <a:pt x="186" y="126"/>
                </a:lnTo>
                <a:lnTo>
                  <a:pt x="186" y="138"/>
                </a:lnTo>
                <a:lnTo>
                  <a:pt x="0" y="138"/>
                </a:lnTo>
                <a:lnTo>
                  <a:pt x="0" y="126"/>
                </a:lnTo>
                <a:close/>
                <a:moveTo>
                  <a:pt x="168" y="72"/>
                </a:moveTo>
                <a:lnTo>
                  <a:pt x="160" y="78"/>
                </a:lnTo>
                <a:lnTo>
                  <a:pt x="160" y="82"/>
                </a:lnTo>
                <a:lnTo>
                  <a:pt x="168" y="76"/>
                </a:lnTo>
                <a:lnTo>
                  <a:pt x="168" y="72"/>
                </a:lnTo>
                <a:close/>
                <a:moveTo>
                  <a:pt x="168" y="82"/>
                </a:moveTo>
                <a:lnTo>
                  <a:pt x="160" y="88"/>
                </a:lnTo>
                <a:lnTo>
                  <a:pt x="160" y="92"/>
                </a:lnTo>
                <a:lnTo>
                  <a:pt x="168" y="86"/>
                </a:lnTo>
                <a:lnTo>
                  <a:pt x="168" y="82"/>
                </a:lnTo>
                <a:close/>
                <a:moveTo>
                  <a:pt x="168" y="92"/>
                </a:moveTo>
                <a:lnTo>
                  <a:pt x="160" y="96"/>
                </a:lnTo>
                <a:lnTo>
                  <a:pt x="160" y="100"/>
                </a:lnTo>
                <a:lnTo>
                  <a:pt x="168" y="96"/>
                </a:lnTo>
                <a:lnTo>
                  <a:pt x="168" y="92"/>
                </a:lnTo>
                <a:close/>
                <a:moveTo>
                  <a:pt x="168" y="100"/>
                </a:moveTo>
                <a:lnTo>
                  <a:pt x="160" y="106"/>
                </a:lnTo>
                <a:lnTo>
                  <a:pt x="160" y="110"/>
                </a:lnTo>
                <a:lnTo>
                  <a:pt x="168" y="104"/>
                </a:lnTo>
                <a:lnTo>
                  <a:pt x="168" y="100"/>
                </a:lnTo>
                <a:close/>
                <a:moveTo>
                  <a:pt x="168" y="110"/>
                </a:moveTo>
                <a:lnTo>
                  <a:pt x="160" y="116"/>
                </a:lnTo>
                <a:lnTo>
                  <a:pt x="160" y="120"/>
                </a:lnTo>
                <a:lnTo>
                  <a:pt x="168" y="114"/>
                </a:lnTo>
                <a:lnTo>
                  <a:pt x="168" y="110"/>
                </a:lnTo>
                <a:close/>
                <a:moveTo>
                  <a:pt x="168" y="120"/>
                </a:moveTo>
                <a:lnTo>
                  <a:pt x="160" y="126"/>
                </a:lnTo>
                <a:lnTo>
                  <a:pt x="166" y="126"/>
                </a:lnTo>
                <a:lnTo>
                  <a:pt x="168" y="124"/>
                </a:lnTo>
                <a:lnTo>
                  <a:pt x="168" y="120"/>
                </a:lnTo>
                <a:close/>
                <a:moveTo>
                  <a:pt x="108" y="52"/>
                </a:moveTo>
                <a:lnTo>
                  <a:pt x="98" y="58"/>
                </a:lnTo>
                <a:lnTo>
                  <a:pt x="98" y="62"/>
                </a:lnTo>
                <a:lnTo>
                  <a:pt x="108" y="56"/>
                </a:lnTo>
                <a:lnTo>
                  <a:pt x="108" y="52"/>
                </a:lnTo>
                <a:close/>
                <a:moveTo>
                  <a:pt x="108" y="62"/>
                </a:moveTo>
                <a:lnTo>
                  <a:pt x="98" y="68"/>
                </a:lnTo>
                <a:lnTo>
                  <a:pt x="98" y="72"/>
                </a:lnTo>
                <a:lnTo>
                  <a:pt x="108" y="66"/>
                </a:lnTo>
                <a:lnTo>
                  <a:pt x="108" y="62"/>
                </a:lnTo>
                <a:close/>
                <a:moveTo>
                  <a:pt x="108" y="72"/>
                </a:moveTo>
                <a:lnTo>
                  <a:pt x="98" y="76"/>
                </a:lnTo>
                <a:lnTo>
                  <a:pt x="98" y="80"/>
                </a:lnTo>
                <a:lnTo>
                  <a:pt x="108" y="76"/>
                </a:lnTo>
                <a:lnTo>
                  <a:pt x="108" y="72"/>
                </a:lnTo>
                <a:close/>
                <a:moveTo>
                  <a:pt x="108" y="82"/>
                </a:moveTo>
                <a:lnTo>
                  <a:pt x="98" y="86"/>
                </a:lnTo>
                <a:lnTo>
                  <a:pt x="98" y="90"/>
                </a:lnTo>
                <a:lnTo>
                  <a:pt x="108" y="86"/>
                </a:lnTo>
                <a:lnTo>
                  <a:pt x="108" y="82"/>
                </a:lnTo>
                <a:close/>
                <a:moveTo>
                  <a:pt x="108" y="90"/>
                </a:moveTo>
                <a:lnTo>
                  <a:pt x="98" y="96"/>
                </a:lnTo>
                <a:lnTo>
                  <a:pt x="98" y="100"/>
                </a:lnTo>
                <a:lnTo>
                  <a:pt x="108" y="94"/>
                </a:lnTo>
                <a:lnTo>
                  <a:pt x="108" y="90"/>
                </a:lnTo>
                <a:close/>
                <a:moveTo>
                  <a:pt x="108" y="100"/>
                </a:moveTo>
                <a:lnTo>
                  <a:pt x="98" y="106"/>
                </a:lnTo>
                <a:lnTo>
                  <a:pt x="98" y="110"/>
                </a:lnTo>
                <a:lnTo>
                  <a:pt x="108" y="104"/>
                </a:lnTo>
                <a:lnTo>
                  <a:pt x="108" y="100"/>
                </a:lnTo>
                <a:close/>
                <a:moveTo>
                  <a:pt x="108" y="110"/>
                </a:moveTo>
                <a:lnTo>
                  <a:pt x="98" y="116"/>
                </a:lnTo>
                <a:lnTo>
                  <a:pt x="98" y="120"/>
                </a:lnTo>
                <a:lnTo>
                  <a:pt x="108" y="114"/>
                </a:lnTo>
                <a:lnTo>
                  <a:pt x="108" y="110"/>
                </a:lnTo>
                <a:close/>
                <a:moveTo>
                  <a:pt x="108" y="120"/>
                </a:moveTo>
                <a:lnTo>
                  <a:pt x="98" y="126"/>
                </a:lnTo>
                <a:lnTo>
                  <a:pt x="104" y="126"/>
                </a:lnTo>
                <a:lnTo>
                  <a:pt x="108" y="124"/>
                </a:lnTo>
                <a:lnTo>
                  <a:pt x="108" y="120"/>
                </a:lnTo>
                <a:close/>
                <a:moveTo>
                  <a:pt x="48" y="82"/>
                </a:moveTo>
                <a:lnTo>
                  <a:pt x="40" y="88"/>
                </a:lnTo>
                <a:lnTo>
                  <a:pt x="40" y="92"/>
                </a:lnTo>
                <a:lnTo>
                  <a:pt x="48" y="86"/>
                </a:lnTo>
                <a:lnTo>
                  <a:pt x="48" y="82"/>
                </a:lnTo>
                <a:close/>
                <a:moveTo>
                  <a:pt x="48" y="92"/>
                </a:moveTo>
                <a:lnTo>
                  <a:pt x="40" y="98"/>
                </a:lnTo>
                <a:lnTo>
                  <a:pt x="40" y="102"/>
                </a:lnTo>
                <a:lnTo>
                  <a:pt x="48" y="96"/>
                </a:lnTo>
                <a:lnTo>
                  <a:pt x="48" y="92"/>
                </a:lnTo>
                <a:close/>
                <a:moveTo>
                  <a:pt x="48" y="102"/>
                </a:moveTo>
                <a:lnTo>
                  <a:pt x="40" y="106"/>
                </a:lnTo>
                <a:lnTo>
                  <a:pt x="40" y="110"/>
                </a:lnTo>
                <a:lnTo>
                  <a:pt x="48" y="106"/>
                </a:lnTo>
                <a:lnTo>
                  <a:pt x="48" y="102"/>
                </a:lnTo>
                <a:close/>
                <a:moveTo>
                  <a:pt x="48" y="110"/>
                </a:moveTo>
                <a:lnTo>
                  <a:pt x="40" y="116"/>
                </a:lnTo>
                <a:lnTo>
                  <a:pt x="40" y="120"/>
                </a:lnTo>
                <a:lnTo>
                  <a:pt x="48" y="114"/>
                </a:lnTo>
                <a:lnTo>
                  <a:pt x="48" y="110"/>
                </a:lnTo>
                <a:close/>
                <a:moveTo>
                  <a:pt x="48" y="120"/>
                </a:moveTo>
                <a:lnTo>
                  <a:pt x="40" y="126"/>
                </a:lnTo>
                <a:lnTo>
                  <a:pt x="46" y="126"/>
                </a:lnTo>
                <a:lnTo>
                  <a:pt x="48" y="124"/>
                </a:lnTo>
                <a:lnTo>
                  <a:pt x="48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7" name="Freeform 194"/>
          <p:cNvSpPr>
            <a:spLocks/>
          </p:cNvSpPr>
          <p:nvPr/>
        </p:nvSpPr>
        <p:spPr bwMode="auto">
          <a:xfrm>
            <a:off x="9294813" y="6242050"/>
            <a:ext cx="492125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8" name="Freeform 195"/>
          <p:cNvSpPr>
            <a:spLocks noEditPoints="1"/>
          </p:cNvSpPr>
          <p:nvPr/>
        </p:nvSpPr>
        <p:spPr bwMode="auto">
          <a:xfrm>
            <a:off x="9321800" y="5376863"/>
            <a:ext cx="436563" cy="401637"/>
          </a:xfrm>
          <a:custGeom>
            <a:avLst/>
            <a:gdLst>
              <a:gd name="T0" fmla="*/ 2147483647 w 160"/>
              <a:gd name="T1" fmla="*/ 2147483647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0 h 134"/>
              <a:gd name="T16" fmla="*/ 2147483647 w 160"/>
              <a:gd name="T17" fmla="*/ 2147483647 h 134"/>
              <a:gd name="T18" fmla="*/ 2147483647 w 160"/>
              <a:gd name="T19" fmla="*/ 2147483647 h 134"/>
              <a:gd name="T20" fmla="*/ 2147483647 w 160"/>
              <a:gd name="T21" fmla="*/ 2147483647 h 134"/>
              <a:gd name="T22" fmla="*/ 2147483647 w 160"/>
              <a:gd name="T23" fmla="*/ 0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2147483647 w 160"/>
              <a:gd name="T99" fmla="*/ 2147483647 h 134"/>
              <a:gd name="T100" fmla="*/ 0 w 160"/>
              <a:gd name="T101" fmla="*/ 2147483647 h 134"/>
              <a:gd name="T102" fmla="*/ 2147483647 w 160"/>
              <a:gd name="T103" fmla="*/ 2147483647 h 134"/>
              <a:gd name="T104" fmla="*/ 2147483647 w 160"/>
              <a:gd name="T105" fmla="*/ 2147483647 h 134"/>
              <a:gd name="T106" fmla="*/ 2147483647 w 160"/>
              <a:gd name="T107" fmla="*/ 2147483647 h 134"/>
              <a:gd name="T108" fmla="*/ 0 w 160"/>
              <a:gd name="T109" fmla="*/ 2147483647 h 1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34">
                <a:moveTo>
                  <a:pt x="122" y="4"/>
                </a:moveTo>
                <a:lnTo>
                  <a:pt x="138" y="4"/>
                </a:lnTo>
                <a:lnTo>
                  <a:pt x="138" y="30"/>
                </a:lnTo>
                <a:lnTo>
                  <a:pt x="132" y="30"/>
                </a:lnTo>
                <a:lnTo>
                  <a:pt x="122" y="34"/>
                </a:lnTo>
                <a:lnTo>
                  <a:pt x="122" y="4"/>
                </a:lnTo>
                <a:close/>
                <a:moveTo>
                  <a:pt x="138" y="60"/>
                </a:moveTo>
                <a:lnTo>
                  <a:pt x="138" y="134"/>
                </a:lnTo>
                <a:lnTo>
                  <a:pt x="122" y="134"/>
                </a:lnTo>
                <a:lnTo>
                  <a:pt x="122" y="68"/>
                </a:lnTo>
                <a:lnTo>
                  <a:pt x="134" y="56"/>
                </a:lnTo>
                <a:lnTo>
                  <a:pt x="138" y="60"/>
                </a:lnTo>
                <a:close/>
                <a:moveTo>
                  <a:pt x="142" y="0"/>
                </a:moveTo>
                <a:lnTo>
                  <a:pt x="160" y="0"/>
                </a:lnTo>
                <a:lnTo>
                  <a:pt x="160" y="134"/>
                </a:lnTo>
                <a:lnTo>
                  <a:pt x="142" y="134"/>
                </a:lnTo>
                <a:lnTo>
                  <a:pt x="142" y="58"/>
                </a:lnTo>
                <a:lnTo>
                  <a:pt x="146" y="44"/>
                </a:lnTo>
                <a:lnTo>
                  <a:pt x="150" y="26"/>
                </a:lnTo>
                <a:lnTo>
                  <a:pt x="142" y="28"/>
                </a:lnTo>
                <a:lnTo>
                  <a:pt x="142" y="0"/>
                </a:lnTo>
                <a:close/>
                <a:moveTo>
                  <a:pt x="100" y="22"/>
                </a:moveTo>
                <a:lnTo>
                  <a:pt x="118" y="22"/>
                </a:lnTo>
                <a:lnTo>
                  <a:pt x="118" y="34"/>
                </a:lnTo>
                <a:lnTo>
                  <a:pt x="114" y="36"/>
                </a:lnTo>
                <a:lnTo>
                  <a:pt x="118" y="40"/>
                </a:lnTo>
                <a:lnTo>
                  <a:pt x="118" y="48"/>
                </a:lnTo>
                <a:lnTo>
                  <a:pt x="100" y="66"/>
                </a:lnTo>
                <a:lnTo>
                  <a:pt x="100" y="22"/>
                </a:lnTo>
                <a:close/>
                <a:moveTo>
                  <a:pt x="118" y="72"/>
                </a:moveTo>
                <a:lnTo>
                  <a:pt x="118" y="134"/>
                </a:lnTo>
                <a:lnTo>
                  <a:pt x="100" y="134"/>
                </a:lnTo>
                <a:lnTo>
                  <a:pt x="100" y="90"/>
                </a:lnTo>
                <a:lnTo>
                  <a:pt x="118" y="72"/>
                </a:lnTo>
                <a:close/>
                <a:moveTo>
                  <a:pt x="80" y="32"/>
                </a:moveTo>
                <a:lnTo>
                  <a:pt x="98" y="32"/>
                </a:lnTo>
                <a:lnTo>
                  <a:pt x="98" y="70"/>
                </a:lnTo>
                <a:lnTo>
                  <a:pt x="90" y="78"/>
                </a:lnTo>
                <a:lnTo>
                  <a:pt x="88" y="72"/>
                </a:lnTo>
                <a:lnTo>
                  <a:pt x="82" y="66"/>
                </a:lnTo>
                <a:lnTo>
                  <a:pt x="80" y="68"/>
                </a:lnTo>
                <a:lnTo>
                  <a:pt x="80" y="32"/>
                </a:lnTo>
                <a:close/>
                <a:moveTo>
                  <a:pt x="98" y="94"/>
                </a:moveTo>
                <a:lnTo>
                  <a:pt x="98" y="134"/>
                </a:lnTo>
                <a:lnTo>
                  <a:pt x="80" y="134"/>
                </a:lnTo>
                <a:lnTo>
                  <a:pt x="80" y="90"/>
                </a:lnTo>
                <a:lnTo>
                  <a:pt x="84" y="94"/>
                </a:lnTo>
                <a:lnTo>
                  <a:pt x="90" y="102"/>
                </a:lnTo>
                <a:lnTo>
                  <a:pt x="96" y="96"/>
                </a:lnTo>
                <a:lnTo>
                  <a:pt x="98" y="94"/>
                </a:lnTo>
                <a:close/>
                <a:moveTo>
                  <a:pt x="60" y="44"/>
                </a:moveTo>
                <a:lnTo>
                  <a:pt x="78" y="44"/>
                </a:lnTo>
                <a:lnTo>
                  <a:pt x="78" y="70"/>
                </a:lnTo>
                <a:lnTo>
                  <a:pt x="76" y="70"/>
                </a:lnTo>
                <a:lnTo>
                  <a:pt x="60" y="80"/>
                </a:lnTo>
                <a:lnTo>
                  <a:pt x="60" y="44"/>
                </a:lnTo>
                <a:close/>
                <a:moveTo>
                  <a:pt x="78" y="90"/>
                </a:moveTo>
                <a:lnTo>
                  <a:pt x="78" y="134"/>
                </a:lnTo>
                <a:lnTo>
                  <a:pt x="60" y="134"/>
                </a:lnTo>
                <a:lnTo>
                  <a:pt x="60" y="100"/>
                </a:lnTo>
                <a:lnTo>
                  <a:pt x="78" y="90"/>
                </a:lnTo>
                <a:close/>
                <a:moveTo>
                  <a:pt x="40" y="56"/>
                </a:moveTo>
                <a:lnTo>
                  <a:pt x="58" y="56"/>
                </a:lnTo>
                <a:lnTo>
                  <a:pt x="58" y="82"/>
                </a:lnTo>
                <a:lnTo>
                  <a:pt x="46" y="90"/>
                </a:lnTo>
                <a:lnTo>
                  <a:pt x="40" y="86"/>
                </a:lnTo>
                <a:lnTo>
                  <a:pt x="40" y="56"/>
                </a:lnTo>
                <a:close/>
                <a:moveTo>
                  <a:pt x="58" y="102"/>
                </a:moveTo>
                <a:lnTo>
                  <a:pt x="58" y="134"/>
                </a:lnTo>
                <a:lnTo>
                  <a:pt x="40" y="134"/>
                </a:lnTo>
                <a:lnTo>
                  <a:pt x="40" y="108"/>
                </a:lnTo>
                <a:lnTo>
                  <a:pt x="42" y="112"/>
                </a:lnTo>
                <a:lnTo>
                  <a:pt x="48" y="108"/>
                </a:lnTo>
                <a:lnTo>
                  <a:pt x="58" y="102"/>
                </a:lnTo>
                <a:close/>
                <a:moveTo>
                  <a:pt x="20" y="48"/>
                </a:moveTo>
                <a:lnTo>
                  <a:pt x="36" y="48"/>
                </a:lnTo>
                <a:lnTo>
                  <a:pt x="36" y="82"/>
                </a:lnTo>
                <a:lnTo>
                  <a:pt x="32" y="76"/>
                </a:lnTo>
                <a:lnTo>
                  <a:pt x="26" y="80"/>
                </a:lnTo>
                <a:lnTo>
                  <a:pt x="20" y="84"/>
                </a:lnTo>
                <a:lnTo>
                  <a:pt x="20" y="48"/>
                </a:lnTo>
                <a:close/>
                <a:moveTo>
                  <a:pt x="36" y="106"/>
                </a:moveTo>
                <a:lnTo>
                  <a:pt x="36" y="134"/>
                </a:lnTo>
                <a:lnTo>
                  <a:pt x="20" y="134"/>
                </a:lnTo>
                <a:lnTo>
                  <a:pt x="20" y="104"/>
                </a:lnTo>
                <a:lnTo>
                  <a:pt x="30" y="98"/>
                </a:lnTo>
                <a:lnTo>
                  <a:pt x="36" y="106"/>
                </a:lnTo>
                <a:close/>
                <a:moveTo>
                  <a:pt x="0" y="62"/>
                </a:moveTo>
                <a:lnTo>
                  <a:pt x="16" y="62"/>
                </a:lnTo>
                <a:lnTo>
                  <a:pt x="16" y="86"/>
                </a:lnTo>
                <a:lnTo>
                  <a:pt x="6" y="92"/>
                </a:lnTo>
                <a:lnTo>
                  <a:pt x="14" y="106"/>
                </a:lnTo>
                <a:lnTo>
                  <a:pt x="16" y="104"/>
                </a:lnTo>
                <a:lnTo>
                  <a:pt x="16" y="134"/>
                </a:lnTo>
                <a:lnTo>
                  <a:pt x="0" y="134"/>
                </a:ln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9" name="Freeform 196"/>
          <p:cNvSpPr>
            <a:spLocks noEditPoints="1"/>
          </p:cNvSpPr>
          <p:nvPr/>
        </p:nvSpPr>
        <p:spPr bwMode="auto">
          <a:xfrm>
            <a:off x="10091738" y="6151563"/>
            <a:ext cx="442912" cy="474662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0" name="Freeform 197"/>
          <p:cNvSpPr>
            <a:spLocks noEditPoints="1"/>
          </p:cNvSpPr>
          <p:nvPr/>
        </p:nvSpPr>
        <p:spPr bwMode="auto">
          <a:xfrm>
            <a:off x="8534400" y="6242050"/>
            <a:ext cx="460375" cy="354013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1" name="Freeform 198"/>
          <p:cNvSpPr>
            <a:spLocks noEditPoints="1"/>
          </p:cNvSpPr>
          <p:nvPr/>
        </p:nvSpPr>
        <p:spPr bwMode="auto">
          <a:xfrm>
            <a:off x="10785475" y="1071563"/>
            <a:ext cx="519113" cy="565150"/>
          </a:xfrm>
          <a:custGeom>
            <a:avLst/>
            <a:gdLst>
              <a:gd name="T0" fmla="*/ 2147483647 w 190"/>
              <a:gd name="T1" fmla="*/ 2147483647 h 188"/>
              <a:gd name="T2" fmla="*/ 2147483647 w 190"/>
              <a:gd name="T3" fmla="*/ 2147483647 h 188"/>
              <a:gd name="T4" fmla="*/ 2147483647 w 190"/>
              <a:gd name="T5" fmla="*/ 2147483647 h 188"/>
              <a:gd name="T6" fmla="*/ 2147483647 w 190"/>
              <a:gd name="T7" fmla="*/ 2147483647 h 188"/>
              <a:gd name="T8" fmla="*/ 2147483647 w 190"/>
              <a:gd name="T9" fmla="*/ 2147483647 h 188"/>
              <a:gd name="T10" fmla="*/ 2147483647 w 190"/>
              <a:gd name="T11" fmla="*/ 2147483647 h 188"/>
              <a:gd name="T12" fmla="*/ 2147483647 w 190"/>
              <a:gd name="T13" fmla="*/ 2147483647 h 188"/>
              <a:gd name="T14" fmla="*/ 2147483647 w 190"/>
              <a:gd name="T15" fmla="*/ 2147483647 h 188"/>
              <a:gd name="T16" fmla="*/ 2147483647 w 190"/>
              <a:gd name="T17" fmla="*/ 2147483647 h 188"/>
              <a:gd name="T18" fmla="*/ 2147483647 w 190"/>
              <a:gd name="T19" fmla="*/ 2147483647 h 188"/>
              <a:gd name="T20" fmla="*/ 2147483647 w 190"/>
              <a:gd name="T21" fmla="*/ 2147483647 h 188"/>
              <a:gd name="T22" fmla="*/ 2147483647 w 190"/>
              <a:gd name="T23" fmla="*/ 2147483647 h 188"/>
              <a:gd name="T24" fmla="*/ 2147483647 w 190"/>
              <a:gd name="T25" fmla="*/ 2147483647 h 188"/>
              <a:gd name="T26" fmla="*/ 2147483647 w 190"/>
              <a:gd name="T27" fmla="*/ 2147483647 h 188"/>
              <a:gd name="T28" fmla="*/ 2147483647 w 190"/>
              <a:gd name="T29" fmla="*/ 2147483647 h 188"/>
              <a:gd name="T30" fmla="*/ 2147483647 w 190"/>
              <a:gd name="T31" fmla="*/ 2147483647 h 188"/>
              <a:gd name="T32" fmla="*/ 2147483647 w 190"/>
              <a:gd name="T33" fmla="*/ 2147483647 h 188"/>
              <a:gd name="T34" fmla="*/ 2147483647 w 190"/>
              <a:gd name="T35" fmla="*/ 0 h 188"/>
              <a:gd name="T36" fmla="*/ 2147483647 w 190"/>
              <a:gd name="T37" fmla="*/ 0 h 188"/>
              <a:gd name="T38" fmla="*/ 2147483647 w 190"/>
              <a:gd name="T39" fmla="*/ 2147483647 h 188"/>
              <a:gd name="T40" fmla="*/ 2147483647 w 190"/>
              <a:gd name="T41" fmla="*/ 2147483647 h 188"/>
              <a:gd name="T42" fmla="*/ 2147483647 w 190"/>
              <a:gd name="T43" fmla="*/ 2147483647 h 188"/>
              <a:gd name="T44" fmla="*/ 2147483647 w 190"/>
              <a:gd name="T45" fmla="*/ 0 h 188"/>
              <a:gd name="T46" fmla="*/ 2147483647 w 190"/>
              <a:gd name="T47" fmla="*/ 2147483647 h 188"/>
              <a:gd name="T48" fmla="*/ 2147483647 w 190"/>
              <a:gd name="T49" fmla="*/ 2147483647 h 188"/>
              <a:gd name="T50" fmla="*/ 0 w 190"/>
              <a:gd name="T51" fmla="*/ 2147483647 h 188"/>
              <a:gd name="T52" fmla="*/ 2147483647 w 190"/>
              <a:gd name="T53" fmla="*/ 2147483647 h 188"/>
              <a:gd name="T54" fmla="*/ 2147483647 w 190"/>
              <a:gd name="T55" fmla="*/ 2147483647 h 188"/>
              <a:gd name="T56" fmla="*/ 2147483647 w 190"/>
              <a:gd name="T57" fmla="*/ 2147483647 h 188"/>
              <a:gd name="T58" fmla="*/ 2147483647 w 190"/>
              <a:gd name="T59" fmla="*/ 2147483647 h 188"/>
              <a:gd name="T60" fmla="*/ 2147483647 w 190"/>
              <a:gd name="T61" fmla="*/ 2147483647 h 188"/>
              <a:gd name="T62" fmla="*/ 2147483647 w 190"/>
              <a:gd name="T63" fmla="*/ 2147483647 h 188"/>
              <a:gd name="T64" fmla="*/ 2147483647 w 190"/>
              <a:gd name="T65" fmla="*/ 2147483647 h 188"/>
              <a:gd name="T66" fmla="*/ 2147483647 w 190"/>
              <a:gd name="T67" fmla="*/ 2147483647 h 188"/>
              <a:gd name="T68" fmla="*/ 2147483647 w 190"/>
              <a:gd name="T69" fmla="*/ 2147483647 h 188"/>
              <a:gd name="T70" fmla="*/ 2147483647 w 190"/>
              <a:gd name="T71" fmla="*/ 2147483647 h 188"/>
              <a:gd name="T72" fmla="*/ 2147483647 w 190"/>
              <a:gd name="T73" fmla="*/ 2147483647 h 188"/>
              <a:gd name="T74" fmla="*/ 2147483647 w 190"/>
              <a:gd name="T75" fmla="*/ 2147483647 h 188"/>
              <a:gd name="T76" fmla="*/ 2147483647 w 190"/>
              <a:gd name="T77" fmla="*/ 2147483647 h 188"/>
              <a:gd name="T78" fmla="*/ 2147483647 w 190"/>
              <a:gd name="T79" fmla="*/ 2147483647 h 188"/>
              <a:gd name="T80" fmla="*/ 2147483647 w 190"/>
              <a:gd name="T81" fmla="*/ 2147483647 h 188"/>
              <a:gd name="T82" fmla="*/ 2147483647 w 190"/>
              <a:gd name="T83" fmla="*/ 2147483647 h 188"/>
              <a:gd name="T84" fmla="*/ 2147483647 w 190"/>
              <a:gd name="T85" fmla="*/ 2147483647 h 188"/>
              <a:gd name="T86" fmla="*/ 2147483647 w 190"/>
              <a:gd name="T87" fmla="*/ 2147483647 h 188"/>
              <a:gd name="T88" fmla="*/ 2147483647 w 190"/>
              <a:gd name="T89" fmla="*/ 2147483647 h 188"/>
              <a:gd name="T90" fmla="*/ 2147483647 w 190"/>
              <a:gd name="T91" fmla="*/ 2147483647 h 188"/>
              <a:gd name="T92" fmla="*/ 2147483647 w 190"/>
              <a:gd name="T93" fmla="*/ 2147483647 h 188"/>
              <a:gd name="T94" fmla="*/ 2147483647 w 190"/>
              <a:gd name="T95" fmla="*/ 2147483647 h 188"/>
              <a:gd name="T96" fmla="*/ 2147483647 w 190"/>
              <a:gd name="T97" fmla="*/ 2147483647 h 188"/>
              <a:gd name="T98" fmla="*/ 2147483647 w 190"/>
              <a:gd name="T99" fmla="*/ 2147483647 h 188"/>
              <a:gd name="T100" fmla="*/ 2147483647 w 190"/>
              <a:gd name="T101" fmla="*/ 2147483647 h 188"/>
              <a:gd name="T102" fmla="*/ 2147483647 w 190"/>
              <a:gd name="T103" fmla="*/ 2147483647 h 188"/>
              <a:gd name="T104" fmla="*/ 2147483647 w 190"/>
              <a:gd name="T105" fmla="*/ 2147483647 h 188"/>
              <a:gd name="T106" fmla="*/ 2147483647 w 190"/>
              <a:gd name="T107" fmla="*/ 2147483647 h 188"/>
              <a:gd name="T108" fmla="*/ 2147483647 w 190"/>
              <a:gd name="T109" fmla="*/ 2147483647 h 188"/>
              <a:gd name="T110" fmla="*/ 2147483647 w 190"/>
              <a:gd name="T111" fmla="*/ 2147483647 h 188"/>
              <a:gd name="T112" fmla="*/ 2147483647 w 190"/>
              <a:gd name="T113" fmla="*/ 2147483647 h 188"/>
              <a:gd name="T114" fmla="*/ 2147483647 w 190"/>
              <a:gd name="T115" fmla="*/ 2147483647 h 188"/>
              <a:gd name="T116" fmla="*/ 2147483647 w 190"/>
              <a:gd name="T117" fmla="*/ 2147483647 h 188"/>
              <a:gd name="T118" fmla="*/ 2147483647 w 190"/>
              <a:gd name="T119" fmla="*/ 2147483647 h 18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0" h="188">
                <a:moveTo>
                  <a:pt x="114" y="80"/>
                </a:moveTo>
                <a:lnTo>
                  <a:pt x="104" y="90"/>
                </a:lnTo>
                <a:lnTo>
                  <a:pt x="150" y="90"/>
                </a:lnTo>
                <a:lnTo>
                  <a:pt x="114" y="80"/>
                </a:lnTo>
                <a:close/>
                <a:moveTo>
                  <a:pt x="108" y="52"/>
                </a:moveTo>
                <a:lnTo>
                  <a:pt x="104" y="42"/>
                </a:lnTo>
                <a:lnTo>
                  <a:pt x="114" y="44"/>
                </a:lnTo>
                <a:lnTo>
                  <a:pt x="122" y="48"/>
                </a:lnTo>
                <a:lnTo>
                  <a:pt x="128" y="52"/>
                </a:lnTo>
                <a:lnTo>
                  <a:pt x="134" y="58"/>
                </a:lnTo>
                <a:lnTo>
                  <a:pt x="140" y="64"/>
                </a:lnTo>
                <a:lnTo>
                  <a:pt x="144" y="70"/>
                </a:lnTo>
                <a:lnTo>
                  <a:pt x="148" y="78"/>
                </a:lnTo>
                <a:lnTo>
                  <a:pt x="150" y="86"/>
                </a:lnTo>
                <a:lnTo>
                  <a:pt x="140" y="84"/>
                </a:lnTo>
                <a:lnTo>
                  <a:pt x="134" y="74"/>
                </a:lnTo>
                <a:lnTo>
                  <a:pt x="128" y="64"/>
                </a:lnTo>
                <a:lnTo>
                  <a:pt x="118" y="58"/>
                </a:lnTo>
                <a:lnTo>
                  <a:pt x="108" y="52"/>
                </a:lnTo>
                <a:close/>
                <a:moveTo>
                  <a:pt x="132" y="82"/>
                </a:moveTo>
                <a:lnTo>
                  <a:pt x="114" y="78"/>
                </a:lnTo>
                <a:lnTo>
                  <a:pt x="110" y="60"/>
                </a:lnTo>
                <a:lnTo>
                  <a:pt x="118" y="64"/>
                </a:lnTo>
                <a:lnTo>
                  <a:pt x="124" y="68"/>
                </a:lnTo>
                <a:lnTo>
                  <a:pt x="128" y="74"/>
                </a:lnTo>
                <a:lnTo>
                  <a:pt x="132" y="82"/>
                </a:lnTo>
                <a:close/>
                <a:moveTo>
                  <a:pt x="140" y="102"/>
                </a:moveTo>
                <a:lnTo>
                  <a:pt x="140" y="102"/>
                </a:lnTo>
                <a:lnTo>
                  <a:pt x="136" y="114"/>
                </a:lnTo>
                <a:lnTo>
                  <a:pt x="128" y="124"/>
                </a:lnTo>
                <a:lnTo>
                  <a:pt x="118" y="132"/>
                </a:lnTo>
                <a:lnTo>
                  <a:pt x="106" y="136"/>
                </a:lnTo>
                <a:lnTo>
                  <a:pt x="104" y="146"/>
                </a:lnTo>
                <a:lnTo>
                  <a:pt x="112" y="144"/>
                </a:lnTo>
                <a:lnTo>
                  <a:pt x="122" y="142"/>
                </a:lnTo>
                <a:lnTo>
                  <a:pt x="128" y="138"/>
                </a:lnTo>
                <a:lnTo>
                  <a:pt x="134" y="132"/>
                </a:lnTo>
                <a:lnTo>
                  <a:pt x="140" y="124"/>
                </a:lnTo>
                <a:lnTo>
                  <a:pt x="146" y="118"/>
                </a:lnTo>
                <a:lnTo>
                  <a:pt x="148" y="108"/>
                </a:lnTo>
                <a:lnTo>
                  <a:pt x="150" y="100"/>
                </a:lnTo>
                <a:lnTo>
                  <a:pt x="140" y="102"/>
                </a:lnTo>
                <a:close/>
                <a:moveTo>
                  <a:pt x="108" y="130"/>
                </a:moveTo>
                <a:lnTo>
                  <a:pt x="114" y="108"/>
                </a:lnTo>
                <a:lnTo>
                  <a:pt x="134" y="104"/>
                </a:lnTo>
                <a:lnTo>
                  <a:pt x="130" y="112"/>
                </a:lnTo>
                <a:lnTo>
                  <a:pt x="124" y="120"/>
                </a:lnTo>
                <a:lnTo>
                  <a:pt x="116" y="126"/>
                </a:lnTo>
                <a:lnTo>
                  <a:pt x="108" y="130"/>
                </a:lnTo>
                <a:close/>
                <a:moveTo>
                  <a:pt x="90" y="136"/>
                </a:moveTo>
                <a:lnTo>
                  <a:pt x="90" y="136"/>
                </a:lnTo>
                <a:lnTo>
                  <a:pt x="78" y="132"/>
                </a:lnTo>
                <a:lnTo>
                  <a:pt x="68" y="124"/>
                </a:lnTo>
                <a:lnTo>
                  <a:pt x="60" y="114"/>
                </a:lnTo>
                <a:lnTo>
                  <a:pt x="56" y="102"/>
                </a:lnTo>
                <a:lnTo>
                  <a:pt x="46" y="100"/>
                </a:lnTo>
                <a:lnTo>
                  <a:pt x="48" y="108"/>
                </a:lnTo>
                <a:lnTo>
                  <a:pt x="50" y="118"/>
                </a:lnTo>
                <a:lnTo>
                  <a:pt x="54" y="124"/>
                </a:lnTo>
                <a:lnTo>
                  <a:pt x="60" y="132"/>
                </a:lnTo>
                <a:lnTo>
                  <a:pt x="68" y="138"/>
                </a:lnTo>
                <a:lnTo>
                  <a:pt x="74" y="142"/>
                </a:lnTo>
                <a:lnTo>
                  <a:pt x="84" y="146"/>
                </a:lnTo>
                <a:lnTo>
                  <a:pt x="92" y="146"/>
                </a:lnTo>
                <a:lnTo>
                  <a:pt x="90" y="136"/>
                </a:lnTo>
                <a:close/>
                <a:moveTo>
                  <a:pt x="62" y="104"/>
                </a:moveTo>
                <a:lnTo>
                  <a:pt x="82" y="108"/>
                </a:lnTo>
                <a:lnTo>
                  <a:pt x="88" y="130"/>
                </a:lnTo>
                <a:lnTo>
                  <a:pt x="80" y="126"/>
                </a:lnTo>
                <a:lnTo>
                  <a:pt x="72" y="120"/>
                </a:lnTo>
                <a:lnTo>
                  <a:pt x="66" y="112"/>
                </a:lnTo>
                <a:lnTo>
                  <a:pt x="62" y="104"/>
                </a:lnTo>
                <a:close/>
                <a:moveTo>
                  <a:pt x="56" y="84"/>
                </a:moveTo>
                <a:lnTo>
                  <a:pt x="56" y="84"/>
                </a:lnTo>
                <a:lnTo>
                  <a:pt x="60" y="74"/>
                </a:lnTo>
                <a:lnTo>
                  <a:pt x="68" y="64"/>
                </a:lnTo>
                <a:lnTo>
                  <a:pt x="78" y="56"/>
                </a:lnTo>
                <a:lnTo>
                  <a:pt x="88" y="52"/>
                </a:lnTo>
                <a:lnTo>
                  <a:pt x="92" y="42"/>
                </a:lnTo>
                <a:lnTo>
                  <a:pt x="82" y="44"/>
                </a:lnTo>
                <a:lnTo>
                  <a:pt x="74" y="48"/>
                </a:lnTo>
                <a:lnTo>
                  <a:pt x="68" y="52"/>
                </a:lnTo>
                <a:lnTo>
                  <a:pt x="60" y="58"/>
                </a:lnTo>
                <a:lnTo>
                  <a:pt x="56" y="64"/>
                </a:lnTo>
                <a:lnTo>
                  <a:pt x="50" y="70"/>
                </a:lnTo>
                <a:lnTo>
                  <a:pt x="48" y="78"/>
                </a:lnTo>
                <a:lnTo>
                  <a:pt x="46" y="86"/>
                </a:lnTo>
                <a:lnTo>
                  <a:pt x="56" y="84"/>
                </a:lnTo>
                <a:close/>
                <a:moveTo>
                  <a:pt x="88" y="60"/>
                </a:moveTo>
                <a:lnTo>
                  <a:pt x="82" y="78"/>
                </a:lnTo>
                <a:lnTo>
                  <a:pt x="64" y="82"/>
                </a:lnTo>
                <a:lnTo>
                  <a:pt x="66" y="74"/>
                </a:lnTo>
                <a:lnTo>
                  <a:pt x="72" y="68"/>
                </a:lnTo>
                <a:lnTo>
                  <a:pt x="78" y="64"/>
                </a:lnTo>
                <a:lnTo>
                  <a:pt x="88" y="60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6" y="0"/>
                </a:lnTo>
                <a:lnTo>
                  <a:pt x="106" y="2"/>
                </a:lnTo>
                <a:lnTo>
                  <a:pt x="104" y="2"/>
                </a:lnTo>
                <a:lnTo>
                  <a:pt x="104" y="16"/>
                </a:lnTo>
                <a:lnTo>
                  <a:pt x="94" y="2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6"/>
                </a:moveTo>
                <a:lnTo>
                  <a:pt x="24" y="86"/>
                </a:lnTo>
                <a:lnTo>
                  <a:pt x="22" y="86"/>
                </a:lnTo>
                <a:lnTo>
                  <a:pt x="22" y="88"/>
                </a:lnTo>
                <a:lnTo>
                  <a:pt x="16" y="102"/>
                </a:lnTo>
                <a:lnTo>
                  <a:pt x="12" y="92"/>
                </a:lnTo>
                <a:lnTo>
                  <a:pt x="8" y="102"/>
                </a:lnTo>
                <a:lnTo>
                  <a:pt x="2" y="88"/>
                </a:lnTo>
                <a:lnTo>
                  <a:pt x="0" y="86"/>
                </a:lnTo>
                <a:lnTo>
                  <a:pt x="6" y="86"/>
                </a:lnTo>
                <a:lnTo>
                  <a:pt x="6" y="88"/>
                </a:lnTo>
                <a:lnTo>
                  <a:pt x="10" y="96"/>
                </a:lnTo>
                <a:lnTo>
                  <a:pt x="12" y="90"/>
                </a:lnTo>
                <a:lnTo>
                  <a:pt x="12" y="88"/>
                </a:lnTo>
                <a:lnTo>
                  <a:pt x="10" y="86"/>
                </a:lnTo>
                <a:lnTo>
                  <a:pt x="8" y="86"/>
                </a:lnTo>
                <a:lnTo>
                  <a:pt x="16" y="86"/>
                </a:lnTo>
                <a:lnTo>
                  <a:pt x="14" y="86"/>
                </a:lnTo>
                <a:lnTo>
                  <a:pt x="16" y="88"/>
                </a:lnTo>
                <a:lnTo>
                  <a:pt x="18" y="96"/>
                </a:lnTo>
                <a:lnTo>
                  <a:pt x="20" y="88"/>
                </a:lnTo>
                <a:lnTo>
                  <a:pt x="22" y="88"/>
                </a:lnTo>
                <a:lnTo>
                  <a:pt x="22" y="86"/>
                </a:lnTo>
                <a:lnTo>
                  <a:pt x="20" y="86"/>
                </a:lnTo>
                <a:lnTo>
                  <a:pt x="24" y="86"/>
                </a:lnTo>
                <a:close/>
                <a:moveTo>
                  <a:pt x="182" y="86"/>
                </a:moveTo>
                <a:lnTo>
                  <a:pt x="182" y="92"/>
                </a:lnTo>
                <a:lnTo>
                  <a:pt x="184" y="92"/>
                </a:lnTo>
                <a:lnTo>
                  <a:pt x="184" y="88"/>
                </a:lnTo>
                <a:lnTo>
                  <a:pt x="186" y="88"/>
                </a:lnTo>
                <a:lnTo>
                  <a:pt x="186" y="98"/>
                </a:lnTo>
                <a:lnTo>
                  <a:pt x="184" y="98"/>
                </a:lnTo>
                <a:lnTo>
                  <a:pt x="184" y="96"/>
                </a:lnTo>
                <a:lnTo>
                  <a:pt x="184" y="94"/>
                </a:lnTo>
                <a:lnTo>
                  <a:pt x="182" y="94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8" y="100"/>
                </a:lnTo>
                <a:lnTo>
                  <a:pt x="190" y="96"/>
                </a:lnTo>
                <a:lnTo>
                  <a:pt x="190" y="102"/>
                </a:lnTo>
                <a:lnTo>
                  <a:pt x="176" y="102"/>
                </a:lnTo>
                <a:lnTo>
                  <a:pt x="176" y="100"/>
                </a:lnTo>
                <a:lnTo>
                  <a:pt x="178" y="100"/>
                </a:lnTo>
                <a:lnTo>
                  <a:pt x="178" y="98"/>
                </a:lnTo>
                <a:lnTo>
                  <a:pt x="178" y="88"/>
                </a:lnTo>
                <a:lnTo>
                  <a:pt x="178" y="86"/>
                </a:lnTo>
                <a:lnTo>
                  <a:pt x="176" y="86"/>
                </a:lnTo>
                <a:lnTo>
                  <a:pt x="188" y="86"/>
                </a:lnTo>
                <a:lnTo>
                  <a:pt x="188" y="90"/>
                </a:lnTo>
                <a:lnTo>
                  <a:pt x="188" y="88"/>
                </a:lnTo>
                <a:lnTo>
                  <a:pt x="186" y="86"/>
                </a:lnTo>
                <a:lnTo>
                  <a:pt x="184" y="86"/>
                </a:lnTo>
                <a:lnTo>
                  <a:pt x="182" y="86"/>
                </a:lnTo>
                <a:close/>
                <a:moveTo>
                  <a:pt x="102" y="170"/>
                </a:moveTo>
                <a:lnTo>
                  <a:pt x="102" y="176"/>
                </a:lnTo>
                <a:lnTo>
                  <a:pt x="100" y="172"/>
                </a:lnTo>
                <a:lnTo>
                  <a:pt x="98" y="170"/>
                </a:lnTo>
                <a:lnTo>
                  <a:pt x="96" y="172"/>
                </a:lnTo>
                <a:lnTo>
                  <a:pt x="96" y="174"/>
                </a:lnTo>
                <a:lnTo>
                  <a:pt x="96" y="176"/>
                </a:lnTo>
                <a:lnTo>
                  <a:pt x="100" y="176"/>
                </a:lnTo>
                <a:lnTo>
                  <a:pt x="102" y="180"/>
                </a:lnTo>
                <a:lnTo>
                  <a:pt x="104" y="182"/>
                </a:lnTo>
                <a:lnTo>
                  <a:pt x="102" y="186"/>
                </a:lnTo>
                <a:lnTo>
                  <a:pt x="98" y="188"/>
                </a:lnTo>
                <a:lnTo>
                  <a:pt x="96" y="186"/>
                </a:lnTo>
                <a:lnTo>
                  <a:pt x="94" y="186"/>
                </a:lnTo>
                <a:lnTo>
                  <a:pt x="92" y="188"/>
                </a:lnTo>
                <a:lnTo>
                  <a:pt x="92" y="180"/>
                </a:lnTo>
                <a:lnTo>
                  <a:pt x="94" y="184"/>
                </a:lnTo>
                <a:lnTo>
                  <a:pt x="98" y="186"/>
                </a:lnTo>
                <a:lnTo>
                  <a:pt x="100" y="186"/>
                </a:lnTo>
                <a:lnTo>
                  <a:pt x="102" y="184"/>
                </a:lnTo>
                <a:lnTo>
                  <a:pt x="100" y="182"/>
                </a:lnTo>
                <a:lnTo>
                  <a:pt x="98" y="180"/>
                </a:lnTo>
                <a:lnTo>
                  <a:pt x="94" y="178"/>
                </a:lnTo>
                <a:lnTo>
                  <a:pt x="92" y="176"/>
                </a:lnTo>
                <a:lnTo>
                  <a:pt x="92" y="174"/>
                </a:lnTo>
                <a:lnTo>
                  <a:pt x="94" y="172"/>
                </a:lnTo>
                <a:lnTo>
                  <a:pt x="98" y="170"/>
                </a:lnTo>
                <a:lnTo>
                  <a:pt x="100" y="170"/>
                </a:lnTo>
                <a:lnTo>
                  <a:pt x="102" y="170"/>
                </a:lnTo>
                <a:close/>
                <a:moveTo>
                  <a:pt x="102" y="34"/>
                </a:moveTo>
                <a:lnTo>
                  <a:pt x="102" y="34"/>
                </a:lnTo>
                <a:lnTo>
                  <a:pt x="114" y="36"/>
                </a:lnTo>
                <a:lnTo>
                  <a:pt x="124" y="38"/>
                </a:lnTo>
                <a:lnTo>
                  <a:pt x="134" y="44"/>
                </a:lnTo>
                <a:lnTo>
                  <a:pt x="142" y="50"/>
                </a:lnTo>
                <a:lnTo>
                  <a:pt x="148" y="60"/>
                </a:lnTo>
                <a:lnTo>
                  <a:pt x="154" y="68"/>
                </a:lnTo>
                <a:lnTo>
                  <a:pt x="158" y="78"/>
                </a:lnTo>
                <a:lnTo>
                  <a:pt x="160" y="90"/>
                </a:lnTo>
                <a:lnTo>
                  <a:pt x="174" y="94"/>
                </a:lnTo>
                <a:lnTo>
                  <a:pt x="160" y="98"/>
                </a:lnTo>
                <a:lnTo>
                  <a:pt x="158" y="108"/>
                </a:lnTo>
                <a:lnTo>
                  <a:pt x="154" y="120"/>
                </a:lnTo>
                <a:lnTo>
                  <a:pt x="148" y="130"/>
                </a:lnTo>
                <a:lnTo>
                  <a:pt x="142" y="138"/>
                </a:lnTo>
                <a:lnTo>
                  <a:pt x="132" y="144"/>
                </a:lnTo>
                <a:lnTo>
                  <a:pt x="124" y="150"/>
                </a:lnTo>
                <a:lnTo>
                  <a:pt x="114" y="154"/>
                </a:lnTo>
                <a:lnTo>
                  <a:pt x="102" y="156"/>
                </a:lnTo>
                <a:lnTo>
                  <a:pt x="98" y="170"/>
                </a:lnTo>
                <a:lnTo>
                  <a:pt x="94" y="156"/>
                </a:lnTo>
                <a:lnTo>
                  <a:pt x="84" y="154"/>
                </a:lnTo>
                <a:lnTo>
                  <a:pt x="72" y="150"/>
                </a:lnTo>
                <a:lnTo>
                  <a:pt x="62" y="146"/>
                </a:lnTo>
                <a:lnTo>
                  <a:pt x="54" y="138"/>
                </a:lnTo>
                <a:lnTo>
                  <a:pt x="48" y="130"/>
                </a:lnTo>
                <a:lnTo>
                  <a:pt x="42" y="120"/>
                </a:lnTo>
                <a:lnTo>
                  <a:pt x="38" y="108"/>
                </a:lnTo>
                <a:lnTo>
                  <a:pt x="36" y="96"/>
                </a:lnTo>
                <a:lnTo>
                  <a:pt x="22" y="94"/>
                </a:lnTo>
                <a:lnTo>
                  <a:pt x="36" y="90"/>
                </a:lnTo>
                <a:lnTo>
                  <a:pt x="38" y="78"/>
                </a:lnTo>
                <a:lnTo>
                  <a:pt x="42" y="68"/>
                </a:lnTo>
                <a:lnTo>
                  <a:pt x="48" y="60"/>
                </a:lnTo>
                <a:lnTo>
                  <a:pt x="54" y="50"/>
                </a:lnTo>
                <a:lnTo>
                  <a:pt x="62" y="44"/>
                </a:lnTo>
                <a:lnTo>
                  <a:pt x="72" y="38"/>
                </a:lnTo>
                <a:lnTo>
                  <a:pt x="82" y="34"/>
                </a:lnTo>
                <a:lnTo>
                  <a:pt x="94" y="34"/>
                </a:lnTo>
                <a:lnTo>
                  <a:pt x="98" y="16"/>
                </a:lnTo>
                <a:lnTo>
                  <a:pt x="102" y="34"/>
                </a:lnTo>
                <a:close/>
                <a:moveTo>
                  <a:pt x="96" y="42"/>
                </a:moveTo>
                <a:lnTo>
                  <a:pt x="96" y="86"/>
                </a:lnTo>
                <a:lnTo>
                  <a:pt x="86" y="78"/>
                </a:lnTo>
                <a:lnTo>
                  <a:pt x="94" y="42"/>
                </a:lnTo>
                <a:lnTo>
                  <a:pt x="96" y="42"/>
                </a:lnTo>
                <a:close/>
                <a:moveTo>
                  <a:pt x="110" y="108"/>
                </a:moveTo>
                <a:lnTo>
                  <a:pt x="102" y="144"/>
                </a:lnTo>
                <a:lnTo>
                  <a:pt x="102" y="100"/>
                </a:lnTo>
                <a:lnTo>
                  <a:pt x="110" y="108"/>
                </a:lnTo>
                <a:close/>
                <a:moveTo>
                  <a:pt x="82" y="106"/>
                </a:moveTo>
                <a:lnTo>
                  <a:pt x="46" y="96"/>
                </a:lnTo>
                <a:lnTo>
                  <a:pt x="92" y="96"/>
                </a:lnTo>
                <a:lnTo>
                  <a:pt x="82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2" name="Freeform 199"/>
          <p:cNvSpPr>
            <a:spLocks noEditPoints="1"/>
          </p:cNvSpPr>
          <p:nvPr/>
        </p:nvSpPr>
        <p:spPr bwMode="auto">
          <a:xfrm>
            <a:off x="10834688" y="1954213"/>
            <a:ext cx="427037" cy="468312"/>
          </a:xfrm>
          <a:custGeom>
            <a:avLst/>
            <a:gdLst>
              <a:gd name="T0" fmla="*/ 2147483647 w 156"/>
              <a:gd name="T1" fmla="*/ 2147483647 h 156"/>
              <a:gd name="T2" fmla="*/ 2147483647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2147483647 h 156"/>
              <a:gd name="T42" fmla="*/ 2147483647 w 156"/>
              <a:gd name="T43" fmla="*/ 2147483647 h 156"/>
              <a:gd name="T44" fmla="*/ 2147483647 w 156"/>
              <a:gd name="T45" fmla="*/ 2147483647 h 156"/>
              <a:gd name="T46" fmla="*/ 2147483647 w 156"/>
              <a:gd name="T47" fmla="*/ 2147483647 h 156"/>
              <a:gd name="T48" fmla="*/ 2147483647 w 156"/>
              <a:gd name="T49" fmla="*/ 2147483647 h 156"/>
              <a:gd name="T50" fmla="*/ 2147483647 w 156"/>
              <a:gd name="T51" fmla="*/ 2147483647 h 156"/>
              <a:gd name="T52" fmla="*/ 2147483647 w 156"/>
              <a:gd name="T53" fmla="*/ 2147483647 h 156"/>
              <a:gd name="T54" fmla="*/ 2147483647 w 156"/>
              <a:gd name="T55" fmla="*/ 2147483647 h 156"/>
              <a:gd name="T56" fmla="*/ 2147483647 w 156"/>
              <a:gd name="T57" fmla="*/ 2147483647 h 156"/>
              <a:gd name="T58" fmla="*/ 2147483647 w 156"/>
              <a:gd name="T59" fmla="*/ 2147483647 h 156"/>
              <a:gd name="T60" fmla="*/ 2147483647 w 156"/>
              <a:gd name="T61" fmla="*/ 2147483647 h 156"/>
              <a:gd name="T62" fmla="*/ 2147483647 w 156"/>
              <a:gd name="T63" fmla="*/ 2147483647 h 156"/>
              <a:gd name="T64" fmla="*/ 2147483647 w 156"/>
              <a:gd name="T65" fmla="*/ 2147483647 h 156"/>
              <a:gd name="T66" fmla="*/ 2147483647 w 156"/>
              <a:gd name="T67" fmla="*/ 2147483647 h 156"/>
              <a:gd name="T68" fmla="*/ 2147483647 w 156"/>
              <a:gd name="T69" fmla="*/ 2147483647 h 156"/>
              <a:gd name="T70" fmla="*/ 2147483647 w 156"/>
              <a:gd name="T71" fmla="*/ 2147483647 h 156"/>
              <a:gd name="T72" fmla="*/ 2147483647 w 156"/>
              <a:gd name="T73" fmla="*/ 2147483647 h 156"/>
              <a:gd name="T74" fmla="*/ 2147483647 w 156"/>
              <a:gd name="T75" fmla="*/ 2147483647 h 156"/>
              <a:gd name="T76" fmla="*/ 2147483647 w 156"/>
              <a:gd name="T77" fmla="*/ 2147483647 h 156"/>
              <a:gd name="T78" fmla="*/ 2147483647 w 156"/>
              <a:gd name="T79" fmla="*/ 2147483647 h 156"/>
              <a:gd name="T80" fmla="*/ 2147483647 w 156"/>
              <a:gd name="T81" fmla="*/ 2147483647 h 156"/>
              <a:gd name="T82" fmla="*/ 2147483647 w 156"/>
              <a:gd name="T83" fmla="*/ 2147483647 h 156"/>
              <a:gd name="T84" fmla="*/ 2147483647 w 156"/>
              <a:gd name="T85" fmla="*/ 2147483647 h 156"/>
              <a:gd name="T86" fmla="*/ 2147483647 w 156"/>
              <a:gd name="T87" fmla="*/ 2147483647 h 156"/>
              <a:gd name="T88" fmla="*/ 2147483647 w 156"/>
              <a:gd name="T89" fmla="*/ 2147483647 h 156"/>
              <a:gd name="T90" fmla="*/ 2147483647 w 156"/>
              <a:gd name="T91" fmla="*/ 2147483647 h 156"/>
              <a:gd name="T92" fmla="*/ 2147483647 w 156"/>
              <a:gd name="T93" fmla="*/ 2147483647 h 156"/>
              <a:gd name="T94" fmla="*/ 2147483647 w 156"/>
              <a:gd name="T95" fmla="*/ 2147483647 h 156"/>
              <a:gd name="T96" fmla="*/ 2147483647 w 156"/>
              <a:gd name="T97" fmla="*/ 2147483647 h 156"/>
              <a:gd name="T98" fmla="*/ 2147483647 w 156"/>
              <a:gd name="T99" fmla="*/ 2147483647 h 156"/>
              <a:gd name="T100" fmla="*/ 2147483647 w 156"/>
              <a:gd name="T101" fmla="*/ 2147483647 h 156"/>
              <a:gd name="T102" fmla="*/ 2147483647 w 156"/>
              <a:gd name="T103" fmla="*/ 2147483647 h 156"/>
              <a:gd name="T104" fmla="*/ 2147483647 w 156"/>
              <a:gd name="T105" fmla="*/ 2147483647 h 156"/>
              <a:gd name="T106" fmla="*/ 2147483647 w 156"/>
              <a:gd name="T107" fmla="*/ 2147483647 h 156"/>
              <a:gd name="T108" fmla="*/ 2147483647 w 156"/>
              <a:gd name="T109" fmla="*/ 2147483647 h 156"/>
              <a:gd name="T110" fmla="*/ 2147483647 w 156"/>
              <a:gd name="T111" fmla="*/ 2147483647 h 156"/>
              <a:gd name="T112" fmla="*/ 2147483647 w 156"/>
              <a:gd name="T113" fmla="*/ 2147483647 h 156"/>
              <a:gd name="T114" fmla="*/ 2147483647 w 156"/>
              <a:gd name="T115" fmla="*/ 2147483647 h 156"/>
              <a:gd name="T116" fmla="*/ 2147483647 w 156"/>
              <a:gd name="T117" fmla="*/ 2147483647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6" h="156">
                <a:moveTo>
                  <a:pt x="78" y="6"/>
                </a:moveTo>
                <a:lnTo>
                  <a:pt x="78" y="6"/>
                </a:lnTo>
                <a:lnTo>
                  <a:pt x="92" y="8"/>
                </a:lnTo>
                <a:lnTo>
                  <a:pt x="106" y="12"/>
                </a:lnTo>
                <a:lnTo>
                  <a:pt x="118" y="18"/>
                </a:lnTo>
                <a:lnTo>
                  <a:pt x="128" y="28"/>
                </a:lnTo>
                <a:lnTo>
                  <a:pt x="138" y="38"/>
                </a:lnTo>
                <a:lnTo>
                  <a:pt x="144" y="50"/>
                </a:lnTo>
                <a:lnTo>
                  <a:pt x="148" y="64"/>
                </a:lnTo>
                <a:lnTo>
                  <a:pt x="150" y="78"/>
                </a:lnTo>
                <a:lnTo>
                  <a:pt x="148" y="92"/>
                </a:lnTo>
                <a:lnTo>
                  <a:pt x="144" y="106"/>
                </a:lnTo>
                <a:lnTo>
                  <a:pt x="138" y="118"/>
                </a:lnTo>
                <a:lnTo>
                  <a:pt x="128" y="128"/>
                </a:lnTo>
                <a:lnTo>
                  <a:pt x="118" y="138"/>
                </a:lnTo>
                <a:lnTo>
                  <a:pt x="106" y="144"/>
                </a:lnTo>
                <a:lnTo>
                  <a:pt x="92" y="148"/>
                </a:lnTo>
                <a:lnTo>
                  <a:pt x="78" y="150"/>
                </a:lnTo>
                <a:lnTo>
                  <a:pt x="64" y="148"/>
                </a:lnTo>
                <a:lnTo>
                  <a:pt x="50" y="144"/>
                </a:lnTo>
                <a:lnTo>
                  <a:pt x="38" y="138"/>
                </a:lnTo>
                <a:lnTo>
                  <a:pt x="28" y="128"/>
                </a:lnTo>
                <a:lnTo>
                  <a:pt x="18" y="118"/>
                </a:lnTo>
                <a:lnTo>
                  <a:pt x="12" y="106"/>
                </a:lnTo>
                <a:lnTo>
                  <a:pt x="8" y="92"/>
                </a:lnTo>
                <a:lnTo>
                  <a:pt x="6" y="78"/>
                </a:lnTo>
                <a:lnTo>
                  <a:pt x="8" y="64"/>
                </a:lnTo>
                <a:lnTo>
                  <a:pt x="12" y="50"/>
                </a:lnTo>
                <a:lnTo>
                  <a:pt x="18" y="38"/>
                </a:lnTo>
                <a:lnTo>
                  <a:pt x="28" y="28"/>
                </a:lnTo>
                <a:lnTo>
                  <a:pt x="38" y="18"/>
                </a:lnTo>
                <a:lnTo>
                  <a:pt x="50" y="12"/>
                </a:lnTo>
                <a:lnTo>
                  <a:pt x="64" y="8"/>
                </a:lnTo>
                <a:lnTo>
                  <a:pt x="78" y="6"/>
                </a:lnTo>
                <a:close/>
                <a:moveTo>
                  <a:pt x="128" y="56"/>
                </a:moveTo>
                <a:lnTo>
                  <a:pt x="120" y="60"/>
                </a:lnTo>
                <a:lnTo>
                  <a:pt x="122" y="62"/>
                </a:lnTo>
                <a:lnTo>
                  <a:pt x="128" y="60"/>
                </a:lnTo>
                <a:lnTo>
                  <a:pt x="128" y="56"/>
                </a:lnTo>
                <a:close/>
                <a:moveTo>
                  <a:pt x="128" y="98"/>
                </a:moveTo>
                <a:lnTo>
                  <a:pt x="120" y="94"/>
                </a:lnTo>
                <a:lnTo>
                  <a:pt x="120" y="98"/>
                </a:lnTo>
                <a:lnTo>
                  <a:pt x="126" y="100"/>
                </a:lnTo>
                <a:lnTo>
                  <a:pt x="128" y="98"/>
                </a:lnTo>
                <a:close/>
                <a:moveTo>
                  <a:pt x="100" y="128"/>
                </a:moveTo>
                <a:lnTo>
                  <a:pt x="96" y="120"/>
                </a:lnTo>
                <a:lnTo>
                  <a:pt x="94" y="122"/>
                </a:lnTo>
                <a:lnTo>
                  <a:pt x="96" y="128"/>
                </a:lnTo>
                <a:lnTo>
                  <a:pt x="100" y="128"/>
                </a:lnTo>
                <a:close/>
                <a:moveTo>
                  <a:pt x="58" y="128"/>
                </a:moveTo>
                <a:lnTo>
                  <a:pt x="62" y="120"/>
                </a:lnTo>
                <a:lnTo>
                  <a:pt x="58" y="120"/>
                </a:lnTo>
                <a:lnTo>
                  <a:pt x="54" y="126"/>
                </a:lnTo>
                <a:lnTo>
                  <a:pt x="58" y="128"/>
                </a:lnTo>
                <a:close/>
                <a:moveTo>
                  <a:pt x="28" y="100"/>
                </a:moveTo>
                <a:lnTo>
                  <a:pt x="36" y="96"/>
                </a:lnTo>
                <a:lnTo>
                  <a:pt x="34" y="94"/>
                </a:lnTo>
                <a:lnTo>
                  <a:pt x="28" y="96"/>
                </a:lnTo>
                <a:lnTo>
                  <a:pt x="28" y="100"/>
                </a:lnTo>
                <a:close/>
                <a:moveTo>
                  <a:pt x="28" y="58"/>
                </a:moveTo>
                <a:lnTo>
                  <a:pt x="36" y="62"/>
                </a:lnTo>
                <a:lnTo>
                  <a:pt x="36" y="58"/>
                </a:lnTo>
                <a:lnTo>
                  <a:pt x="30" y="54"/>
                </a:lnTo>
                <a:lnTo>
                  <a:pt x="28" y="58"/>
                </a:lnTo>
                <a:close/>
                <a:moveTo>
                  <a:pt x="56" y="28"/>
                </a:moveTo>
                <a:lnTo>
                  <a:pt x="60" y="36"/>
                </a:lnTo>
                <a:lnTo>
                  <a:pt x="62" y="34"/>
                </a:lnTo>
                <a:lnTo>
                  <a:pt x="60" y="28"/>
                </a:lnTo>
                <a:lnTo>
                  <a:pt x="56" y="28"/>
                </a:lnTo>
                <a:close/>
                <a:moveTo>
                  <a:pt x="98" y="28"/>
                </a:moveTo>
                <a:lnTo>
                  <a:pt x="94" y="36"/>
                </a:lnTo>
                <a:lnTo>
                  <a:pt x="98" y="36"/>
                </a:lnTo>
                <a:lnTo>
                  <a:pt x="102" y="30"/>
                </a:lnTo>
                <a:lnTo>
                  <a:pt x="98" y="28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2"/>
                </a:lnTo>
                <a:lnTo>
                  <a:pt x="48" y="6"/>
                </a:lnTo>
                <a:lnTo>
                  <a:pt x="34" y="14"/>
                </a:lnTo>
                <a:lnTo>
                  <a:pt x="24" y="24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08"/>
                </a:lnTo>
                <a:lnTo>
                  <a:pt x="14" y="122"/>
                </a:lnTo>
                <a:lnTo>
                  <a:pt x="24" y="132"/>
                </a:lnTo>
                <a:lnTo>
                  <a:pt x="34" y="142"/>
                </a:lnTo>
                <a:lnTo>
                  <a:pt x="48" y="150"/>
                </a:lnTo>
                <a:lnTo>
                  <a:pt x="62" y="154"/>
                </a:lnTo>
                <a:lnTo>
                  <a:pt x="78" y="156"/>
                </a:lnTo>
                <a:lnTo>
                  <a:pt x="94" y="154"/>
                </a:lnTo>
                <a:lnTo>
                  <a:pt x="108" y="150"/>
                </a:lnTo>
                <a:lnTo>
                  <a:pt x="122" y="142"/>
                </a:lnTo>
                <a:lnTo>
                  <a:pt x="132" y="132"/>
                </a:lnTo>
                <a:lnTo>
                  <a:pt x="142" y="122"/>
                </a:lnTo>
                <a:lnTo>
                  <a:pt x="150" y="108"/>
                </a:lnTo>
                <a:lnTo>
                  <a:pt x="154" y="94"/>
                </a:lnTo>
                <a:lnTo>
                  <a:pt x="156" y="78"/>
                </a:lnTo>
                <a:lnTo>
                  <a:pt x="154" y="62"/>
                </a:lnTo>
                <a:lnTo>
                  <a:pt x="150" y="48"/>
                </a:lnTo>
                <a:lnTo>
                  <a:pt x="142" y="34"/>
                </a:lnTo>
                <a:lnTo>
                  <a:pt x="132" y="24"/>
                </a:lnTo>
                <a:lnTo>
                  <a:pt x="122" y="14"/>
                </a:lnTo>
                <a:lnTo>
                  <a:pt x="108" y="6"/>
                </a:lnTo>
                <a:lnTo>
                  <a:pt x="94" y="2"/>
                </a:lnTo>
                <a:lnTo>
                  <a:pt x="78" y="0"/>
                </a:lnTo>
                <a:close/>
                <a:moveTo>
                  <a:pt x="130" y="26"/>
                </a:moveTo>
                <a:lnTo>
                  <a:pt x="130" y="26"/>
                </a:lnTo>
                <a:lnTo>
                  <a:pt x="120" y="16"/>
                </a:lnTo>
                <a:lnTo>
                  <a:pt x="106" y="10"/>
                </a:lnTo>
                <a:lnTo>
                  <a:pt x="92" y="6"/>
                </a:lnTo>
                <a:lnTo>
                  <a:pt x="78" y="4"/>
                </a:lnTo>
                <a:lnTo>
                  <a:pt x="62" y="6"/>
                </a:lnTo>
                <a:lnTo>
                  <a:pt x="50" y="10"/>
                </a:lnTo>
                <a:lnTo>
                  <a:pt x="36" y="16"/>
                </a:lnTo>
                <a:lnTo>
                  <a:pt x="26" y="26"/>
                </a:lnTo>
                <a:lnTo>
                  <a:pt x="16" y="36"/>
                </a:lnTo>
                <a:lnTo>
                  <a:pt x="10" y="48"/>
                </a:lnTo>
                <a:lnTo>
                  <a:pt x="6" y="62"/>
                </a:lnTo>
                <a:lnTo>
                  <a:pt x="4" y="78"/>
                </a:lnTo>
                <a:lnTo>
                  <a:pt x="6" y="92"/>
                </a:lnTo>
                <a:lnTo>
                  <a:pt x="10" y="106"/>
                </a:lnTo>
                <a:lnTo>
                  <a:pt x="16" y="120"/>
                </a:lnTo>
                <a:lnTo>
                  <a:pt x="26" y="130"/>
                </a:lnTo>
                <a:lnTo>
                  <a:pt x="36" y="140"/>
                </a:lnTo>
                <a:lnTo>
                  <a:pt x="50" y="146"/>
                </a:lnTo>
                <a:lnTo>
                  <a:pt x="62" y="150"/>
                </a:lnTo>
                <a:lnTo>
                  <a:pt x="78" y="152"/>
                </a:lnTo>
                <a:lnTo>
                  <a:pt x="92" y="150"/>
                </a:lnTo>
                <a:lnTo>
                  <a:pt x="106" y="146"/>
                </a:lnTo>
                <a:lnTo>
                  <a:pt x="120" y="140"/>
                </a:lnTo>
                <a:lnTo>
                  <a:pt x="130" y="130"/>
                </a:lnTo>
                <a:lnTo>
                  <a:pt x="140" y="120"/>
                </a:lnTo>
                <a:lnTo>
                  <a:pt x="146" y="106"/>
                </a:lnTo>
                <a:lnTo>
                  <a:pt x="150" y="92"/>
                </a:lnTo>
                <a:lnTo>
                  <a:pt x="152" y="78"/>
                </a:lnTo>
                <a:lnTo>
                  <a:pt x="150" y="62"/>
                </a:lnTo>
                <a:lnTo>
                  <a:pt x="146" y="48"/>
                </a:lnTo>
                <a:lnTo>
                  <a:pt x="140" y="36"/>
                </a:lnTo>
                <a:lnTo>
                  <a:pt x="130" y="26"/>
                </a:lnTo>
                <a:close/>
                <a:moveTo>
                  <a:pt x="138" y="76"/>
                </a:moveTo>
                <a:lnTo>
                  <a:pt x="130" y="76"/>
                </a:lnTo>
                <a:lnTo>
                  <a:pt x="130" y="80"/>
                </a:lnTo>
                <a:lnTo>
                  <a:pt x="138" y="80"/>
                </a:lnTo>
                <a:lnTo>
                  <a:pt x="138" y="76"/>
                </a:lnTo>
                <a:close/>
                <a:moveTo>
                  <a:pt x="122" y="118"/>
                </a:moveTo>
                <a:lnTo>
                  <a:pt x="116" y="112"/>
                </a:lnTo>
                <a:lnTo>
                  <a:pt x="112" y="116"/>
                </a:lnTo>
                <a:lnTo>
                  <a:pt x="120" y="122"/>
                </a:lnTo>
                <a:lnTo>
                  <a:pt x="122" y="118"/>
                </a:lnTo>
                <a:close/>
                <a:moveTo>
                  <a:pt x="80" y="138"/>
                </a:moveTo>
                <a:lnTo>
                  <a:pt x="80" y="130"/>
                </a:lnTo>
                <a:lnTo>
                  <a:pt x="76" y="130"/>
                </a:lnTo>
                <a:lnTo>
                  <a:pt x="76" y="138"/>
                </a:lnTo>
                <a:lnTo>
                  <a:pt x="80" y="138"/>
                </a:lnTo>
                <a:close/>
                <a:moveTo>
                  <a:pt x="36" y="122"/>
                </a:moveTo>
                <a:lnTo>
                  <a:pt x="44" y="116"/>
                </a:lnTo>
                <a:lnTo>
                  <a:pt x="40" y="112"/>
                </a:lnTo>
                <a:lnTo>
                  <a:pt x="34" y="118"/>
                </a:lnTo>
                <a:lnTo>
                  <a:pt x="36" y="122"/>
                </a:lnTo>
                <a:close/>
                <a:moveTo>
                  <a:pt x="18" y="80"/>
                </a:moveTo>
                <a:lnTo>
                  <a:pt x="26" y="80"/>
                </a:lnTo>
                <a:lnTo>
                  <a:pt x="26" y="76"/>
                </a:lnTo>
                <a:lnTo>
                  <a:pt x="18" y="76"/>
                </a:lnTo>
                <a:lnTo>
                  <a:pt x="18" y="80"/>
                </a:lnTo>
                <a:close/>
                <a:moveTo>
                  <a:pt x="34" y="36"/>
                </a:moveTo>
                <a:lnTo>
                  <a:pt x="40" y="42"/>
                </a:lnTo>
                <a:lnTo>
                  <a:pt x="44" y="40"/>
                </a:lnTo>
                <a:lnTo>
                  <a:pt x="36" y="34"/>
                </a:lnTo>
                <a:lnTo>
                  <a:pt x="34" y="36"/>
                </a:lnTo>
                <a:close/>
                <a:moveTo>
                  <a:pt x="76" y="18"/>
                </a:moveTo>
                <a:lnTo>
                  <a:pt x="76" y="26"/>
                </a:lnTo>
                <a:lnTo>
                  <a:pt x="80" y="26"/>
                </a:lnTo>
                <a:lnTo>
                  <a:pt x="80" y="18"/>
                </a:lnTo>
                <a:lnTo>
                  <a:pt x="76" y="18"/>
                </a:lnTo>
                <a:close/>
                <a:moveTo>
                  <a:pt x="120" y="34"/>
                </a:moveTo>
                <a:lnTo>
                  <a:pt x="112" y="40"/>
                </a:lnTo>
                <a:lnTo>
                  <a:pt x="116" y="42"/>
                </a:lnTo>
                <a:lnTo>
                  <a:pt x="122" y="36"/>
                </a:lnTo>
                <a:lnTo>
                  <a:pt x="120" y="34"/>
                </a:lnTo>
                <a:close/>
                <a:moveTo>
                  <a:pt x="54" y="56"/>
                </a:moveTo>
                <a:lnTo>
                  <a:pt x="58" y="62"/>
                </a:lnTo>
                <a:lnTo>
                  <a:pt x="62" y="68"/>
                </a:lnTo>
                <a:lnTo>
                  <a:pt x="44" y="74"/>
                </a:lnTo>
                <a:lnTo>
                  <a:pt x="36" y="78"/>
                </a:lnTo>
                <a:lnTo>
                  <a:pt x="44" y="80"/>
                </a:lnTo>
                <a:lnTo>
                  <a:pt x="62" y="86"/>
                </a:lnTo>
                <a:lnTo>
                  <a:pt x="58" y="94"/>
                </a:lnTo>
                <a:lnTo>
                  <a:pt x="56" y="100"/>
                </a:lnTo>
                <a:lnTo>
                  <a:pt x="62" y="98"/>
                </a:lnTo>
                <a:lnTo>
                  <a:pt x="70" y="94"/>
                </a:lnTo>
                <a:lnTo>
                  <a:pt x="74" y="112"/>
                </a:lnTo>
                <a:lnTo>
                  <a:pt x="78" y="120"/>
                </a:lnTo>
                <a:lnTo>
                  <a:pt x="82" y="112"/>
                </a:lnTo>
                <a:lnTo>
                  <a:pt x="86" y="94"/>
                </a:lnTo>
                <a:lnTo>
                  <a:pt x="94" y="98"/>
                </a:lnTo>
                <a:lnTo>
                  <a:pt x="100" y="100"/>
                </a:lnTo>
                <a:lnTo>
                  <a:pt x="98" y="94"/>
                </a:lnTo>
                <a:lnTo>
                  <a:pt x="94" y="86"/>
                </a:lnTo>
                <a:lnTo>
                  <a:pt x="112" y="80"/>
                </a:lnTo>
                <a:lnTo>
                  <a:pt x="120" y="78"/>
                </a:lnTo>
                <a:lnTo>
                  <a:pt x="112" y="74"/>
                </a:lnTo>
                <a:lnTo>
                  <a:pt x="94" y="68"/>
                </a:lnTo>
                <a:lnTo>
                  <a:pt x="98" y="62"/>
                </a:lnTo>
                <a:lnTo>
                  <a:pt x="100" y="54"/>
                </a:lnTo>
                <a:lnTo>
                  <a:pt x="94" y="58"/>
                </a:lnTo>
                <a:lnTo>
                  <a:pt x="86" y="62"/>
                </a:lnTo>
                <a:lnTo>
                  <a:pt x="82" y="44"/>
                </a:lnTo>
                <a:lnTo>
                  <a:pt x="78" y="36"/>
                </a:lnTo>
                <a:lnTo>
                  <a:pt x="74" y="44"/>
                </a:lnTo>
                <a:lnTo>
                  <a:pt x="70" y="62"/>
                </a:lnTo>
                <a:lnTo>
                  <a:pt x="62" y="58"/>
                </a:lnTo>
                <a:lnTo>
                  <a:pt x="54" y="56"/>
                </a:lnTo>
                <a:close/>
                <a:moveTo>
                  <a:pt x="122" y="34"/>
                </a:moveTo>
                <a:lnTo>
                  <a:pt x="122" y="34"/>
                </a:lnTo>
                <a:lnTo>
                  <a:pt x="112" y="26"/>
                </a:lnTo>
                <a:lnTo>
                  <a:pt x="102" y="20"/>
                </a:lnTo>
                <a:lnTo>
                  <a:pt x="90" y="18"/>
                </a:lnTo>
                <a:lnTo>
                  <a:pt x="78" y="16"/>
                </a:lnTo>
                <a:lnTo>
                  <a:pt x="66" y="18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0"/>
                </a:lnTo>
                <a:lnTo>
                  <a:pt x="20" y="102"/>
                </a:lnTo>
                <a:lnTo>
                  <a:pt x="26" y="112"/>
                </a:lnTo>
                <a:lnTo>
                  <a:pt x="34" y="122"/>
                </a:lnTo>
                <a:lnTo>
                  <a:pt x="44" y="130"/>
                </a:lnTo>
                <a:lnTo>
                  <a:pt x="54" y="134"/>
                </a:lnTo>
                <a:lnTo>
                  <a:pt x="66" y="138"/>
                </a:lnTo>
                <a:lnTo>
                  <a:pt x="78" y="140"/>
                </a:lnTo>
                <a:lnTo>
                  <a:pt x="90" y="138"/>
                </a:lnTo>
                <a:lnTo>
                  <a:pt x="102" y="134"/>
                </a:lnTo>
                <a:lnTo>
                  <a:pt x="112" y="130"/>
                </a:lnTo>
                <a:lnTo>
                  <a:pt x="122" y="122"/>
                </a:lnTo>
                <a:lnTo>
                  <a:pt x="130" y="112"/>
                </a:lnTo>
                <a:lnTo>
                  <a:pt x="136" y="102"/>
                </a:lnTo>
                <a:lnTo>
                  <a:pt x="138" y="90"/>
                </a:lnTo>
                <a:lnTo>
                  <a:pt x="140" y="78"/>
                </a:lnTo>
                <a:lnTo>
                  <a:pt x="138" y="66"/>
                </a:lnTo>
                <a:lnTo>
                  <a:pt x="136" y="54"/>
                </a:lnTo>
                <a:lnTo>
                  <a:pt x="130" y="4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3" name="Freeform 200"/>
          <p:cNvSpPr>
            <a:spLocks noEditPoints="1"/>
          </p:cNvSpPr>
          <p:nvPr/>
        </p:nvSpPr>
        <p:spPr bwMode="auto">
          <a:xfrm>
            <a:off x="11539538" y="1060450"/>
            <a:ext cx="530225" cy="576263"/>
          </a:xfrm>
          <a:custGeom>
            <a:avLst/>
            <a:gdLst>
              <a:gd name="T0" fmla="*/ 2147483647 w 194"/>
              <a:gd name="T1" fmla="*/ 2147483647 h 192"/>
              <a:gd name="T2" fmla="*/ 2147483647 w 194"/>
              <a:gd name="T3" fmla="*/ 2147483647 h 192"/>
              <a:gd name="T4" fmla="*/ 2147483647 w 194"/>
              <a:gd name="T5" fmla="*/ 2147483647 h 192"/>
              <a:gd name="T6" fmla="*/ 2147483647 w 194"/>
              <a:gd name="T7" fmla="*/ 2147483647 h 192"/>
              <a:gd name="T8" fmla="*/ 2147483647 w 194"/>
              <a:gd name="T9" fmla="*/ 0 h 192"/>
              <a:gd name="T10" fmla="*/ 2147483647 w 194"/>
              <a:gd name="T11" fmla="*/ 2147483647 h 192"/>
              <a:gd name="T12" fmla="*/ 2147483647 w 194"/>
              <a:gd name="T13" fmla="*/ 0 h 192"/>
              <a:gd name="T14" fmla="*/ 2147483647 w 194"/>
              <a:gd name="T15" fmla="*/ 2147483647 h 192"/>
              <a:gd name="T16" fmla="*/ 2147483647 w 194"/>
              <a:gd name="T17" fmla="*/ 2147483647 h 192"/>
              <a:gd name="T18" fmla="*/ 2147483647 w 194"/>
              <a:gd name="T19" fmla="*/ 2147483647 h 192"/>
              <a:gd name="T20" fmla="*/ 2147483647 w 194"/>
              <a:gd name="T21" fmla="*/ 2147483647 h 192"/>
              <a:gd name="T22" fmla="*/ 2147483647 w 194"/>
              <a:gd name="T23" fmla="*/ 2147483647 h 192"/>
              <a:gd name="T24" fmla="*/ 2147483647 w 194"/>
              <a:gd name="T25" fmla="*/ 2147483647 h 192"/>
              <a:gd name="T26" fmla="*/ 2147483647 w 194"/>
              <a:gd name="T27" fmla="*/ 2147483647 h 192"/>
              <a:gd name="T28" fmla="*/ 2147483647 w 194"/>
              <a:gd name="T29" fmla="*/ 2147483647 h 192"/>
              <a:gd name="T30" fmla="*/ 2147483647 w 194"/>
              <a:gd name="T31" fmla="*/ 2147483647 h 192"/>
              <a:gd name="T32" fmla="*/ 2147483647 w 194"/>
              <a:gd name="T33" fmla="*/ 2147483647 h 192"/>
              <a:gd name="T34" fmla="*/ 2147483647 w 194"/>
              <a:gd name="T35" fmla="*/ 2147483647 h 192"/>
              <a:gd name="T36" fmla="*/ 2147483647 w 194"/>
              <a:gd name="T37" fmla="*/ 2147483647 h 192"/>
              <a:gd name="T38" fmla="*/ 2147483647 w 194"/>
              <a:gd name="T39" fmla="*/ 2147483647 h 192"/>
              <a:gd name="T40" fmla="*/ 2147483647 w 194"/>
              <a:gd name="T41" fmla="*/ 2147483647 h 192"/>
              <a:gd name="T42" fmla="*/ 2147483647 w 194"/>
              <a:gd name="T43" fmla="*/ 2147483647 h 192"/>
              <a:gd name="T44" fmla="*/ 2147483647 w 194"/>
              <a:gd name="T45" fmla="*/ 2147483647 h 192"/>
              <a:gd name="T46" fmla="*/ 2147483647 w 194"/>
              <a:gd name="T47" fmla="*/ 2147483647 h 192"/>
              <a:gd name="T48" fmla="*/ 2147483647 w 194"/>
              <a:gd name="T49" fmla="*/ 2147483647 h 192"/>
              <a:gd name="T50" fmla="*/ 2147483647 w 194"/>
              <a:gd name="T51" fmla="*/ 2147483647 h 192"/>
              <a:gd name="T52" fmla="*/ 2147483647 w 194"/>
              <a:gd name="T53" fmla="*/ 2147483647 h 192"/>
              <a:gd name="T54" fmla="*/ 2147483647 w 194"/>
              <a:gd name="T55" fmla="*/ 2147483647 h 192"/>
              <a:gd name="T56" fmla="*/ 2147483647 w 194"/>
              <a:gd name="T57" fmla="*/ 2147483647 h 192"/>
              <a:gd name="T58" fmla="*/ 2147483647 w 194"/>
              <a:gd name="T59" fmla="*/ 2147483647 h 192"/>
              <a:gd name="T60" fmla="*/ 2147483647 w 194"/>
              <a:gd name="T61" fmla="*/ 2147483647 h 192"/>
              <a:gd name="T62" fmla="*/ 2147483647 w 194"/>
              <a:gd name="T63" fmla="*/ 2147483647 h 192"/>
              <a:gd name="T64" fmla="*/ 2147483647 w 194"/>
              <a:gd name="T65" fmla="*/ 2147483647 h 192"/>
              <a:gd name="T66" fmla="*/ 2147483647 w 194"/>
              <a:gd name="T67" fmla="*/ 2147483647 h 192"/>
              <a:gd name="T68" fmla="*/ 2147483647 w 194"/>
              <a:gd name="T69" fmla="*/ 2147483647 h 192"/>
              <a:gd name="T70" fmla="*/ 2147483647 w 194"/>
              <a:gd name="T71" fmla="*/ 2147483647 h 192"/>
              <a:gd name="T72" fmla="*/ 2147483647 w 194"/>
              <a:gd name="T73" fmla="*/ 2147483647 h 192"/>
              <a:gd name="T74" fmla="*/ 2147483647 w 194"/>
              <a:gd name="T75" fmla="*/ 2147483647 h 192"/>
              <a:gd name="T76" fmla="*/ 2147483647 w 194"/>
              <a:gd name="T77" fmla="*/ 2147483647 h 192"/>
              <a:gd name="T78" fmla="*/ 2147483647 w 194"/>
              <a:gd name="T79" fmla="*/ 2147483647 h 192"/>
              <a:gd name="T80" fmla="*/ 2147483647 w 194"/>
              <a:gd name="T81" fmla="*/ 2147483647 h 192"/>
              <a:gd name="T82" fmla="*/ 2147483647 w 194"/>
              <a:gd name="T83" fmla="*/ 2147483647 h 192"/>
              <a:gd name="T84" fmla="*/ 2147483647 w 194"/>
              <a:gd name="T85" fmla="*/ 2147483647 h 192"/>
              <a:gd name="T86" fmla="*/ 2147483647 w 194"/>
              <a:gd name="T87" fmla="*/ 2147483647 h 192"/>
              <a:gd name="T88" fmla="*/ 2147483647 w 194"/>
              <a:gd name="T89" fmla="*/ 2147483647 h 192"/>
              <a:gd name="T90" fmla="*/ 2147483647 w 194"/>
              <a:gd name="T91" fmla="*/ 2147483647 h 192"/>
              <a:gd name="T92" fmla="*/ 2147483647 w 194"/>
              <a:gd name="T93" fmla="*/ 2147483647 h 192"/>
              <a:gd name="T94" fmla="*/ 2147483647 w 194"/>
              <a:gd name="T95" fmla="*/ 2147483647 h 192"/>
              <a:gd name="T96" fmla="*/ 2147483647 w 194"/>
              <a:gd name="T97" fmla="*/ 2147483647 h 192"/>
              <a:gd name="T98" fmla="*/ 2147483647 w 194"/>
              <a:gd name="T99" fmla="*/ 2147483647 h 192"/>
              <a:gd name="T100" fmla="*/ 2147483647 w 194"/>
              <a:gd name="T101" fmla="*/ 2147483647 h 192"/>
              <a:gd name="T102" fmla="*/ 2147483647 w 194"/>
              <a:gd name="T103" fmla="*/ 2147483647 h 192"/>
              <a:gd name="T104" fmla="*/ 2147483647 w 194"/>
              <a:gd name="T105" fmla="*/ 2147483647 h 192"/>
              <a:gd name="T106" fmla="*/ 2147483647 w 194"/>
              <a:gd name="T107" fmla="*/ 2147483647 h 192"/>
              <a:gd name="T108" fmla="*/ 2147483647 w 194"/>
              <a:gd name="T109" fmla="*/ 2147483647 h 192"/>
              <a:gd name="T110" fmla="*/ 2147483647 w 194"/>
              <a:gd name="T111" fmla="*/ 2147483647 h 192"/>
              <a:gd name="T112" fmla="*/ 2147483647 w 194"/>
              <a:gd name="T113" fmla="*/ 2147483647 h 192"/>
              <a:gd name="T114" fmla="*/ 2147483647 w 194"/>
              <a:gd name="T115" fmla="*/ 2147483647 h 192"/>
              <a:gd name="T116" fmla="*/ 2147483647 w 194"/>
              <a:gd name="T117" fmla="*/ 2147483647 h 192"/>
              <a:gd name="T118" fmla="*/ 2147483647 w 194"/>
              <a:gd name="T119" fmla="*/ 2147483647 h 1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4" h="192">
                <a:moveTo>
                  <a:pt x="104" y="26"/>
                </a:moveTo>
                <a:lnTo>
                  <a:pt x="104" y="26"/>
                </a:lnTo>
                <a:lnTo>
                  <a:pt x="116" y="28"/>
                </a:lnTo>
                <a:lnTo>
                  <a:pt x="128" y="32"/>
                </a:lnTo>
                <a:lnTo>
                  <a:pt x="140" y="38"/>
                </a:lnTo>
                <a:lnTo>
                  <a:pt x="150" y="46"/>
                </a:lnTo>
                <a:lnTo>
                  <a:pt x="158" y="56"/>
                </a:lnTo>
                <a:lnTo>
                  <a:pt x="164" y="66"/>
                </a:lnTo>
                <a:lnTo>
                  <a:pt x="168" y="78"/>
                </a:lnTo>
                <a:lnTo>
                  <a:pt x="170" y="90"/>
                </a:lnTo>
                <a:lnTo>
                  <a:pt x="174" y="90"/>
                </a:lnTo>
                <a:lnTo>
                  <a:pt x="174" y="98"/>
                </a:lnTo>
                <a:lnTo>
                  <a:pt x="170" y="98"/>
                </a:lnTo>
                <a:lnTo>
                  <a:pt x="168" y="112"/>
                </a:lnTo>
                <a:lnTo>
                  <a:pt x="164" y="124"/>
                </a:lnTo>
                <a:lnTo>
                  <a:pt x="158" y="136"/>
                </a:lnTo>
                <a:lnTo>
                  <a:pt x="150" y="146"/>
                </a:lnTo>
                <a:lnTo>
                  <a:pt x="140" y="154"/>
                </a:lnTo>
                <a:lnTo>
                  <a:pt x="130" y="160"/>
                </a:lnTo>
                <a:lnTo>
                  <a:pt x="118" y="164"/>
                </a:lnTo>
                <a:lnTo>
                  <a:pt x="104" y="166"/>
                </a:lnTo>
                <a:lnTo>
                  <a:pt x="104" y="170"/>
                </a:lnTo>
                <a:lnTo>
                  <a:pt x="98" y="170"/>
                </a:lnTo>
                <a:lnTo>
                  <a:pt x="98" y="166"/>
                </a:lnTo>
                <a:lnTo>
                  <a:pt x="84" y="164"/>
                </a:lnTo>
                <a:lnTo>
                  <a:pt x="72" y="160"/>
                </a:lnTo>
                <a:lnTo>
                  <a:pt x="60" y="154"/>
                </a:lnTo>
                <a:lnTo>
                  <a:pt x="50" y="146"/>
                </a:lnTo>
                <a:lnTo>
                  <a:pt x="42" y="136"/>
                </a:lnTo>
                <a:lnTo>
                  <a:pt x="36" y="126"/>
                </a:lnTo>
                <a:lnTo>
                  <a:pt x="32" y="114"/>
                </a:lnTo>
                <a:lnTo>
                  <a:pt x="30" y="100"/>
                </a:lnTo>
                <a:lnTo>
                  <a:pt x="26" y="100"/>
                </a:lnTo>
                <a:lnTo>
                  <a:pt x="26" y="92"/>
                </a:lnTo>
                <a:lnTo>
                  <a:pt x="30" y="92"/>
                </a:lnTo>
                <a:lnTo>
                  <a:pt x="32" y="80"/>
                </a:lnTo>
                <a:lnTo>
                  <a:pt x="36" y="68"/>
                </a:lnTo>
                <a:lnTo>
                  <a:pt x="42" y="56"/>
                </a:lnTo>
                <a:lnTo>
                  <a:pt x="50" y="46"/>
                </a:lnTo>
                <a:lnTo>
                  <a:pt x="60" y="38"/>
                </a:lnTo>
                <a:lnTo>
                  <a:pt x="70" y="32"/>
                </a:lnTo>
                <a:lnTo>
                  <a:pt x="82" y="28"/>
                </a:lnTo>
                <a:lnTo>
                  <a:pt x="96" y="26"/>
                </a:lnTo>
                <a:lnTo>
                  <a:pt x="96" y="20"/>
                </a:lnTo>
                <a:lnTo>
                  <a:pt x="104" y="20"/>
                </a:lnTo>
                <a:lnTo>
                  <a:pt x="104" y="26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4"/>
                </a:lnTo>
                <a:lnTo>
                  <a:pt x="104" y="2"/>
                </a:lnTo>
                <a:lnTo>
                  <a:pt x="102" y="0"/>
                </a:lnTo>
                <a:lnTo>
                  <a:pt x="108" y="0"/>
                </a:lnTo>
                <a:lnTo>
                  <a:pt x="106" y="0"/>
                </a:lnTo>
                <a:lnTo>
                  <a:pt x="106" y="2"/>
                </a:lnTo>
                <a:lnTo>
                  <a:pt x="106" y="4"/>
                </a:lnTo>
                <a:lnTo>
                  <a:pt x="106" y="16"/>
                </a:lnTo>
                <a:lnTo>
                  <a:pt x="104" y="16"/>
                </a:lnTo>
                <a:lnTo>
                  <a:pt x="94" y="4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18" y="104"/>
                </a:lnTo>
                <a:lnTo>
                  <a:pt x="14" y="94"/>
                </a:lnTo>
                <a:lnTo>
                  <a:pt x="8" y="104"/>
                </a:lnTo>
                <a:lnTo>
                  <a:pt x="2" y="92"/>
                </a:lnTo>
                <a:lnTo>
                  <a:pt x="2" y="88"/>
                </a:lnTo>
                <a:lnTo>
                  <a:pt x="0" y="88"/>
                </a:lnTo>
                <a:lnTo>
                  <a:pt x="8" y="88"/>
                </a:lnTo>
                <a:lnTo>
                  <a:pt x="6" y="88"/>
                </a:lnTo>
                <a:lnTo>
                  <a:pt x="6" y="90"/>
                </a:lnTo>
                <a:lnTo>
                  <a:pt x="6" y="92"/>
                </a:lnTo>
                <a:lnTo>
                  <a:pt x="10" y="10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8" y="88"/>
                </a:lnTo>
                <a:lnTo>
                  <a:pt x="16" y="88"/>
                </a:lnTo>
                <a:lnTo>
                  <a:pt x="16" y="90"/>
                </a:lnTo>
                <a:lnTo>
                  <a:pt x="16" y="92"/>
                </a:lnTo>
                <a:lnTo>
                  <a:pt x="18" y="98"/>
                </a:lnTo>
                <a:lnTo>
                  <a:pt x="22" y="92"/>
                </a:lnTo>
                <a:lnTo>
                  <a:pt x="22" y="90"/>
                </a:lnTo>
                <a:lnTo>
                  <a:pt x="22" y="88"/>
                </a:lnTo>
                <a:lnTo>
                  <a:pt x="20" y="88"/>
                </a:lnTo>
                <a:lnTo>
                  <a:pt x="24" y="88"/>
                </a:lnTo>
                <a:close/>
                <a:moveTo>
                  <a:pt x="184" y="88"/>
                </a:move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0"/>
                </a:lnTo>
                <a:lnTo>
                  <a:pt x="188" y="98"/>
                </a:lnTo>
                <a:lnTo>
                  <a:pt x="188" y="96"/>
                </a:lnTo>
                <a:lnTo>
                  <a:pt x="186" y="96"/>
                </a:lnTo>
                <a:lnTo>
                  <a:pt x="184" y="94"/>
                </a:lnTo>
                <a:lnTo>
                  <a:pt x="184" y="100"/>
                </a:lnTo>
                <a:lnTo>
                  <a:pt x="184" y="102"/>
                </a:lnTo>
                <a:lnTo>
                  <a:pt x="186" y="102"/>
                </a:lnTo>
                <a:lnTo>
                  <a:pt x="188" y="102"/>
                </a:lnTo>
                <a:lnTo>
                  <a:pt x="190" y="100"/>
                </a:lnTo>
                <a:lnTo>
                  <a:pt x="192" y="98"/>
                </a:lnTo>
                <a:lnTo>
                  <a:pt x="194" y="98"/>
                </a:lnTo>
                <a:lnTo>
                  <a:pt x="192" y="102"/>
                </a:lnTo>
                <a:lnTo>
                  <a:pt x="178" y="102"/>
                </a:lnTo>
                <a:lnTo>
                  <a:pt x="180" y="102"/>
                </a:lnTo>
                <a:lnTo>
                  <a:pt x="180" y="100"/>
                </a:lnTo>
                <a:lnTo>
                  <a:pt x="180" y="90"/>
                </a:lnTo>
                <a:lnTo>
                  <a:pt x="180" y="88"/>
                </a:lnTo>
                <a:lnTo>
                  <a:pt x="180" y="86"/>
                </a:lnTo>
                <a:lnTo>
                  <a:pt x="178" y="86"/>
                </a:lnTo>
                <a:lnTo>
                  <a:pt x="192" y="86"/>
                </a:lnTo>
                <a:lnTo>
                  <a:pt x="192" y="92"/>
                </a:lnTo>
                <a:lnTo>
                  <a:pt x="190" y="88"/>
                </a:lnTo>
                <a:lnTo>
                  <a:pt x="188" y="88"/>
                </a:lnTo>
                <a:lnTo>
                  <a:pt x="186" y="88"/>
                </a:lnTo>
                <a:lnTo>
                  <a:pt x="184" y="88"/>
                </a:lnTo>
                <a:close/>
                <a:moveTo>
                  <a:pt x="106" y="174"/>
                </a:moveTo>
                <a:lnTo>
                  <a:pt x="106" y="180"/>
                </a:lnTo>
                <a:lnTo>
                  <a:pt x="104" y="176"/>
                </a:lnTo>
                <a:lnTo>
                  <a:pt x="102" y="174"/>
                </a:lnTo>
                <a:lnTo>
                  <a:pt x="100" y="176"/>
                </a:lnTo>
                <a:lnTo>
                  <a:pt x="98" y="178"/>
                </a:lnTo>
                <a:lnTo>
                  <a:pt x="100" y="180"/>
                </a:lnTo>
                <a:lnTo>
                  <a:pt x="102" y="180"/>
                </a:lnTo>
                <a:lnTo>
                  <a:pt x="106" y="184"/>
                </a:lnTo>
                <a:lnTo>
                  <a:pt x="108" y="186"/>
                </a:lnTo>
                <a:lnTo>
                  <a:pt x="106" y="190"/>
                </a:lnTo>
                <a:lnTo>
                  <a:pt x="102" y="192"/>
                </a:lnTo>
                <a:lnTo>
                  <a:pt x="100" y="190"/>
                </a:lnTo>
                <a:lnTo>
                  <a:pt x="98" y="190"/>
                </a:lnTo>
                <a:lnTo>
                  <a:pt x="96" y="192"/>
                </a:lnTo>
                <a:lnTo>
                  <a:pt x="96" y="184"/>
                </a:lnTo>
                <a:lnTo>
                  <a:pt x="98" y="188"/>
                </a:lnTo>
                <a:lnTo>
                  <a:pt x="102" y="190"/>
                </a:lnTo>
                <a:lnTo>
                  <a:pt x="104" y="190"/>
                </a:lnTo>
                <a:lnTo>
                  <a:pt x="104" y="188"/>
                </a:lnTo>
                <a:lnTo>
                  <a:pt x="104" y="186"/>
                </a:lnTo>
                <a:lnTo>
                  <a:pt x="102" y="184"/>
                </a:lnTo>
                <a:lnTo>
                  <a:pt x="98" y="182"/>
                </a:lnTo>
                <a:lnTo>
                  <a:pt x="96" y="180"/>
                </a:lnTo>
                <a:lnTo>
                  <a:pt x="96" y="178"/>
                </a:lnTo>
                <a:lnTo>
                  <a:pt x="98" y="176"/>
                </a:lnTo>
                <a:lnTo>
                  <a:pt x="102" y="174"/>
                </a:lnTo>
                <a:lnTo>
                  <a:pt x="104" y="174"/>
                </a:lnTo>
                <a:lnTo>
                  <a:pt x="106" y="176"/>
                </a:lnTo>
                <a:lnTo>
                  <a:pt x="106" y="174"/>
                </a:lnTo>
                <a:close/>
                <a:moveTo>
                  <a:pt x="108" y="90"/>
                </a:moveTo>
                <a:lnTo>
                  <a:pt x="104" y="94"/>
                </a:lnTo>
                <a:lnTo>
                  <a:pt x="126" y="94"/>
                </a:lnTo>
                <a:lnTo>
                  <a:pt x="108" y="90"/>
                </a:lnTo>
                <a:close/>
                <a:moveTo>
                  <a:pt x="106" y="104"/>
                </a:moveTo>
                <a:lnTo>
                  <a:pt x="102" y="98"/>
                </a:lnTo>
                <a:lnTo>
                  <a:pt x="102" y="122"/>
                </a:lnTo>
                <a:lnTo>
                  <a:pt x="106" y="104"/>
                </a:lnTo>
                <a:close/>
                <a:moveTo>
                  <a:pt x="94" y="88"/>
                </a:moveTo>
                <a:lnTo>
                  <a:pt x="98" y="92"/>
                </a:lnTo>
                <a:lnTo>
                  <a:pt x="98" y="70"/>
                </a:lnTo>
                <a:lnTo>
                  <a:pt x="94" y="88"/>
                </a:lnTo>
                <a:close/>
                <a:moveTo>
                  <a:pt x="92" y="88"/>
                </a:moveTo>
                <a:lnTo>
                  <a:pt x="62" y="96"/>
                </a:lnTo>
                <a:lnTo>
                  <a:pt x="92" y="104"/>
                </a:lnTo>
                <a:lnTo>
                  <a:pt x="100" y="134"/>
                </a:lnTo>
                <a:lnTo>
                  <a:pt x="108" y="104"/>
                </a:lnTo>
                <a:lnTo>
                  <a:pt x="138" y="96"/>
                </a:lnTo>
                <a:lnTo>
                  <a:pt x="108" y="88"/>
                </a:lnTo>
                <a:lnTo>
                  <a:pt x="100" y="56"/>
                </a:lnTo>
                <a:lnTo>
                  <a:pt x="92" y="88"/>
                </a:lnTo>
                <a:close/>
                <a:moveTo>
                  <a:pt x="92" y="102"/>
                </a:moveTo>
                <a:lnTo>
                  <a:pt x="96" y="98"/>
                </a:lnTo>
                <a:lnTo>
                  <a:pt x="74" y="98"/>
                </a:lnTo>
                <a:lnTo>
                  <a:pt x="92" y="102"/>
                </a:lnTo>
                <a:close/>
                <a:moveTo>
                  <a:pt x="116" y="38"/>
                </a:moveTo>
                <a:lnTo>
                  <a:pt x="116" y="40"/>
                </a:lnTo>
                <a:lnTo>
                  <a:pt x="128" y="44"/>
                </a:lnTo>
                <a:lnTo>
                  <a:pt x="130" y="42"/>
                </a:lnTo>
                <a:lnTo>
                  <a:pt x="116" y="38"/>
                </a:lnTo>
                <a:close/>
                <a:moveTo>
                  <a:pt x="116" y="42"/>
                </a:moveTo>
                <a:lnTo>
                  <a:pt x="114" y="46"/>
                </a:lnTo>
                <a:lnTo>
                  <a:pt x="124" y="52"/>
                </a:lnTo>
                <a:lnTo>
                  <a:pt x="126" y="48"/>
                </a:lnTo>
                <a:lnTo>
                  <a:pt x="116" y="42"/>
                </a:lnTo>
                <a:close/>
                <a:moveTo>
                  <a:pt x="114" y="50"/>
                </a:moveTo>
                <a:lnTo>
                  <a:pt x="112" y="52"/>
                </a:lnTo>
                <a:lnTo>
                  <a:pt x="110" y="52"/>
                </a:lnTo>
                <a:lnTo>
                  <a:pt x="112" y="48"/>
                </a:lnTo>
                <a:lnTo>
                  <a:pt x="100" y="48"/>
                </a:lnTo>
                <a:lnTo>
                  <a:pt x="88" y="48"/>
                </a:lnTo>
                <a:lnTo>
                  <a:pt x="90" y="52"/>
                </a:lnTo>
                <a:lnTo>
                  <a:pt x="88" y="52"/>
                </a:lnTo>
                <a:lnTo>
                  <a:pt x="86" y="50"/>
                </a:lnTo>
                <a:lnTo>
                  <a:pt x="76" y="54"/>
                </a:lnTo>
                <a:lnTo>
                  <a:pt x="78" y="56"/>
                </a:lnTo>
                <a:lnTo>
                  <a:pt x="76" y="58"/>
                </a:lnTo>
                <a:lnTo>
                  <a:pt x="74" y="54"/>
                </a:lnTo>
                <a:lnTo>
                  <a:pt x="66" y="62"/>
                </a:lnTo>
                <a:lnTo>
                  <a:pt x="58" y="70"/>
                </a:lnTo>
                <a:lnTo>
                  <a:pt x="62" y="72"/>
                </a:lnTo>
                <a:lnTo>
                  <a:pt x="60" y="74"/>
                </a:lnTo>
                <a:lnTo>
                  <a:pt x="58" y="72"/>
                </a:lnTo>
                <a:lnTo>
                  <a:pt x="54" y="82"/>
                </a:lnTo>
                <a:lnTo>
                  <a:pt x="56" y="84"/>
                </a:lnTo>
                <a:lnTo>
                  <a:pt x="54" y="84"/>
                </a:lnTo>
                <a:lnTo>
                  <a:pt x="52" y="96"/>
                </a:lnTo>
                <a:lnTo>
                  <a:pt x="54" y="108"/>
                </a:lnTo>
                <a:lnTo>
                  <a:pt x="56" y="106"/>
                </a:lnTo>
                <a:lnTo>
                  <a:pt x="56" y="108"/>
                </a:lnTo>
                <a:lnTo>
                  <a:pt x="54" y="110"/>
                </a:lnTo>
                <a:lnTo>
                  <a:pt x="58" y="120"/>
                </a:lnTo>
                <a:lnTo>
                  <a:pt x="60" y="118"/>
                </a:lnTo>
                <a:lnTo>
                  <a:pt x="62" y="118"/>
                </a:lnTo>
                <a:lnTo>
                  <a:pt x="58" y="120"/>
                </a:lnTo>
                <a:lnTo>
                  <a:pt x="66" y="130"/>
                </a:lnTo>
                <a:lnTo>
                  <a:pt x="74" y="138"/>
                </a:lnTo>
                <a:lnTo>
                  <a:pt x="76" y="134"/>
                </a:lnTo>
                <a:lnTo>
                  <a:pt x="78" y="136"/>
                </a:lnTo>
                <a:lnTo>
                  <a:pt x="76" y="138"/>
                </a:lnTo>
                <a:lnTo>
                  <a:pt x="86" y="142"/>
                </a:lnTo>
                <a:lnTo>
                  <a:pt x="88" y="138"/>
                </a:lnTo>
                <a:lnTo>
                  <a:pt x="90" y="140"/>
                </a:lnTo>
                <a:lnTo>
                  <a:pt x="88" y="142"/>
                </a:lnTo>
                <a:lnTo>
                  <a:pt x="100" y="144"/>
                </a:lnTo>
                <a:lnTo>
                  <a:pt x="112" y="142"/>
                </a:lnTo>
                <a:lnTo>
                  <a:pt x="110" y="140"/>
                </a:lnTo>
                <a:lnTo>
                  <a:pt x="112" y="138"/>
                </a:lnTo>
                <a:lnTo>
                  <a:pt x="114" y="142"/>
                </a:lnTo>
                <a:lnTo>
                  <a:pt x="124" y="138"/>
                </a:lnTo>
                <a:lnTo>
                  <a:pt x="122" y="136"/>
                </a:lnTo>
                <a:lnTo>
                  <a:pt x="124" y="134"/>
                </a:lnTo>
                <a:lnTo>
                  <a:pt x="124" y="138"/>
                </a:lnTo>
                <a:lnTo>
                  <a:pt x="134" y="130"/>
                </a:lnTo>
                <a:lnTo>
                  <a:pt x="142" y="120"/>
                </a:lnTo>
                <a:lnTo>
                  <a:pt x="138" y="118"/>
                </a:lnTo>
                <a:lnTo>
                  <a:pt x="140" y="118"/>
                </a:lnTo>
                <a:lnTo>
                  <a:pt x="142" y="120"/>
                </a:lnTo>
                <a:lnTo>
                  <a:pt x="146" y="110"/>
                </a:lnTo>
                <a:lnTo>
                  <a:pt x="144" y="108"/>
                </a:lnTo>
                <a:lnTo>
                  <a:pt x="144" y="106"/>
                </a:lnTo>
                <a:lnTo>
                  <a:pt x="146" y="108"/>
                </a:lnTo>
                <a:lnTo>
                  <a:pt x="148" y="96"/>
                </a:lnTo>
                <a:lnTo>
                  <a:pt x="146" y="84"/>
                </a:lnTo>
                <a:lnTo>
                  <a:pt x="144" y="84"/>
                </a:lnTo>
                <a:lnTo>
                  <a:pt x="146" y="82"/>
                </a:lnTo>
                <a:lnTo>
                  <a:pt x="142" y="72"/>
                </a:lnTo>
                <a:lnTo>
                  <a:pt x="140" y="74"/>
                </a:lnTo>
                <a:lnTo>
                  <a:pt x="138" y="72"/>
                </a:lnTo>
                <a:lnTo>
                  <a:pt x="142" y="70"/>
                </a:lnTo>
                <a:lnTo>
                  <a:pt x="134" y="62"/>
                </a:lnTo>
                <a:lnTo>
                  <a:pt x="124" y="54"/>
                </a:lnTo>
                <a:lnTo>
                  <a:pt x="124" y="58"/>
                </a:lnTo>
                <a:lnTo>
                  <a:pt x="122" y="56"/>
                </a:lnTo>
                <a:lnTo>
                  <a:pt x="124" y="54"/>
                </a:lnTo>
                <a:lnTo>
                  <a:pt x="114" y="50"/>
                </a:lnTo>
                <a:close/>
                <a:moveTo>
                  <a:pt x="112" y="46"/>
                </a:moveTo>
                <a:lnTo>
                  <a:pt x="114" y="42"/>
                </a:lnTo>
                <a:lnTo>
                  <a:pt x="102" y="40"/>
                </a:lnTo>
                <a:lnTo>
                  <a:pt x="102" y="44"/>
                </a:lnTo>
                <a:lnTo>
                  <a:pt x="112" y="46"/>
                </a:lnTo>
                <a:close/>
                <a:moveTo>
                  <a:pt x="114" y="40"/>
                </a:moveTo>
                <a:lnTo>
                  <a:pt x="114" y="36"/>
                </a:lnTo>
                <a:lnTo>
                  <a:pt x="100" y="34"/>
                </a:lnTo>
                <a:lnTo>
                  <a:pt x="84" y="36"/>
                </a:lnTo>
                <a:lnTo>
                  <a:pt x="86" y="40"/>
                </a:lnTo>
                <a:lnTo>
                  <a:pt x="98" y="38"/>
                </a:lnTo>
                <a:lnTo>
                  <a:pt x="98" y="36"/>
                </a:lnTo>
                <a:lnTo>
                  <a:pt x="102" y="36"/>
                </a:lnTo>
                <a:lnTo>
                  <a:pt x="102" y="38"/>
                </a:lnTo>
                <a:lnTo>
                  <a:pt x="114" y="40"/>
                </a:lnTo>
                <a:close/>
                <a:moveTo>
                  <a:pt x="130" y="44"/>
                </a:moveTo>
                <a:lnTo>
                  <a:pt x="130" y="46"/>
                </a:lnTo>
                <a:lnTo>
                  <a:pt x="140" y="54"/>
                </a:lnTo>
                <a:lnTo>
                  <a:pt x="140" y="52"/>
                </a:lnTo>
                <a:lnTo>
                  <a:pt x="142" y="56"/>
                </a:lnTo>
                <a:lnTo>
                  <a:pt x="150" y="66"/>
                </a:lnTo>
                <a:lnTo>
                  <a:pt x="152" y="64"/>
                </a:lnTo>
                <a:lnTo>
                  <a:pt x="142" y="52"/>
                </a:lnTo>
                <a:lnTo>
                  <a:pt x="130" y="44"/>
                </a:lnTo>
                <a:close/>
                <a:moveTo>
                  <a:pt x="128" y="48"/>
                </a:moveTo>
                <a:lnTo>
                  <a:pt x="126" y="52"/>
                </a:lnTo>
                <a:lnTo>
                  <a:pt x="134" y="58"/>
                </a:lnTo>
                <a:lnTo>
                  <a:pt x="138" y="56"/>
                </a:lnTo>
                <a:lnTo>
                  <a:pt x="128" y="48"/>
                </a:lnTo>
                <a:close/>
                <a:moveTo>
                  <a:pt x="152" y="66"/>
                </a:moveTo>
                <a:lnTo>
                  <a:pt x="150" y="68"/>
                </a:lnTo>
                <a:lnTo>
                  <a:pt x="156" y="80"/>
                </a:lnTo>
                <a:lnTo>
                  <a:pt x="158" y="80"/>
                </a:lnTo>
                <a:lnTo>
                  <a:pt x="152" y="66"/>
                </a:lnTo>
                <a:close/>
                <a:moveTo>
                  <a:pt x="148" y="68"/>
                </a:moveTo>
                <a:lnTo>
                  <a:pt x="144" y="70"/>
                </a:lnTo>
                <a:lnTo>
                  <a:pt x="148" y="82"/>
                </a:lnTo>
                <a:lnTo>
                  <a:pt x="154" y="80"/>
                </a:lnTo>
                <a:lnTo>
                  <a:pt x="148" y="68"/>
                </a:lnTo>
                <a:close/>
                <a:moveTo>
                  <a:pt x="144" y="70"/>
                </a:moveTo>
                <a:lnTo>
                  <a:pt x="148" y="68"/>
                </a:lnTo>
                <a:lnTo>
                  <a:pt x="140" y="58"/>
                </a:lnTo>
                <a:lnTo>
                  <a:pt x="138" y="62"/>
                </a:lnTo>
                <a:lnTo>
                  <a:pt x="144" y="70"/>
                </a:lnTo>
                <a:close/>
                <a:moveTo>
                  <a:pt x="158" y="80"/>
                </a:moveTo>
                <a:lnTo>
                  <a:pt x="156" y="82"/>
                </a:lnTo>
                <a:lnTo>
                  <a:pt x="158" y="94"/>
                </a:lnTo>
                <a:lnTo>
                  <a:pt x="158" y="98"/>
                </a:lnTo>
                <a:lnTo>
                  <a:pt x="156" y="110"/>
                </a:lnTo>
                <a:lnTo>
                  <a:pt x="158" y="110"/>
                </a:lnTo>
                <a:lnTo>
                  <a:pt x="160" y="96"/>
                </a:lnTo>
                <a:lnTo>
                  <a:pt x="158" y="80"/>
                </a:lnTo>
                <a:close/>
                <a:moveTo>
                  <a:pt x="154" y="82"/>
                </a:moveTo>
                <a:lnTo>
                  <a:pt x="150" y="84"/>
                </a:lnTo>
                <a:lnTo>
                  <a:pt x="150" y="94"/>
                </a:lnTo>
                <a:lnTo>
                  <a:pt x="156" y="94"/>
                </a:lnTo>
                <a:lnTo>
                  <a:pt x="154" y="82"/>
                </a:lnTo>
                <a:close/>
                <a:moveTo>
                  <a:pt x="158" y="112"/>
                </a:moveTo>
                <a:lnTo>
                  <a:pt x="156" y="112"/>
                </a:lnTo>
                <a:lnTo>
                  <a:pt x="150" y="124"/>
                </a:lnTo>
                <a:lnTo>
                  <a:pt x="152" y="126"/>
                </a:lnTo>
                <a:lnTo>
                  <a:pt x="158" y="112"/>
                </a:lnTo>
                <a:close/>
                <a:moveTo>
                  <a:pt x="154" y="110"/>
                </a:moveTo>
                <a:lnTo>
                  <a:pt x="148" y="110"/>
                </a:lnTo>
                <a:lnTo>
                  <a:pt x="144" y="120"/>
                </a:lnTo>
                <a:lnTo>
                  <a:pt x="148" y="122"/>
                </a:lnTo>
                <a:lnTo>
                  <a:pt x="154" y="110"/>
                </a:lnTo>
                <a:close/>
                <a:moveTo>
                  <a:pt x="150" y="108"/>
                </a:moveTo>
                <a:lnTo>
                  <a:pt x="154" y="110"/>
                </a:lnTo>
                <a:lnTo>
                  <a:pt x="156" y="98"/>
                </a:lnTo>
                <a:lnTo>
                  <a:pt x="150" y="98"/>
                </a:lnTo>
                <a:lnTo>
                  <a:pt x="150" y="108"/>
                </a:lnTo>
                <a:close/>
                <a:moveTo>
                  <a:pt x="152" y="126"/>
                </a:moveTo>
                <a:lnTo>
                  <a:pt x="150" y="126"/>
                </a:lnTo>
                <a:lnTo>
                  <a:pt x="142" y="136"/>
                </a:lnTo>
                <a:lnTo>
                  <a:pt x="140" y="138"/>
                </a:lnTo>
                <a:lnTo>
                  <a:pt x="130" y="146"/>
                </a:lnTo>
                <a:lnTo>
                  <a:pt x="130" y="148"/>
                </a:lnTo>
                <a:lnTo>
                  <a:pt x="142" y="138"/>
                </a:lnTo>
                <a:lnTo>
                  <a:pt x="152" y="126"/>
                </a:lnTo>
                <a:close/>
                <a:moveTo>
                  <a:pt x="148" y="124"/>
                </a:moveTo>
                <a:lnTo>
                  <a:pt x="144" y="122"/>
                </a:lnTo>
                <a:lnTo>
                  <a:pt x="138" y="130"/>
                </a:lnTo>
                <a:lnTo>
                  <a:pt x="140" y="134"/>
                </a:lnTo>
                <a:lnTo>
                  <a:pt x="148" y="124"/>
                </a:lnTo>
                <a:close/>
                <a:moveTo>
                  <a:pt x="130" y="148"/>
                </a:moveTo>
                <a:lnTo>
                  <a:pt x="128" y="146"/>
                </a:lnTo>
                <a:lnTo>
                  <a:pt x="116" y="152"/>
                </a:lnTo>
                <a:lnTo>
                  <a:pt x="116" y="154"/>
                </a:lnTo>
                <a:lnTo>
                  <a:pt x="130" y="148"/>
                </a:lnTo>
                <a:close/>
                <a:moveTo>
                  <a:pt x="126" y="144"/>
                </a:moveTo>
                <a:lnTo>
                  <a:pt x="124" y="140"/>
                </a:lnTo>
                <a:lnTo>
                  <a:pt x="114" y="144"/>
                </a:lnTo>
                <a:lnTo>
                  <a:pt x="116" y="150"/>
                </a:lnTo>
                <a:lnTo>
                  <a:pt x="126" y="144"/>
                </a:lnTo>
                <a:close/>
                <a:moveTo>
                  <a:pt x="126" y="140"/>
                </a:moveTo>
                <a:lnTo>
                  <a:pt x="128" y="144"/>
                </a:lnTo>
                <a:lnTo>
                  <a:pt x="138" y="136"/>
                </a:lnTo>
                <a:lnTo>
                  <a:pt x="134" y="134"/>
                </a:lnTo>
                <a:lnTo>
                  <a:pt x="126" y="140"/>
                </a:lnTo>
                <a:close/>
                <a:moveTo>
                  <a:pt x="114" y="154"/>
                </a:moveTo>
                <a:lnTo>
                  <a:pt x="114" y="152"/>
                </a:lnTo>
                <a:lnTo>
                  <a:pt x="102" y="154"/>
                </a:lnTo>
                <a:lnTo>
                  <a:pt x="98" y="154"/>
                </a:lnTo>
                <a:lnTo>
                  <a:pt x="86" y="152"/>
                </a:lnTo>
                <a:lnTo>
                  <a:pt x="84" y="154"/>
                </a:lnTo>
                <a:lnTo>
                  <a:pt x="100" y="156"/>
                </a:lnTo>
                <a:lnTo>
                  <a:pt x="114" y="154"/>
                </a:lnTo>
                <a:close/>
                <a:moveTo>
                  <a:pt x="114" y="150"/>
                </a:moveTo>
                <a:lnTo>
                  <a:pt x="112" y="146"/>
                </a:lnTo>
                <a:lnTo>
                  <a:pt x="102" y="146"/>
                </a:lnTo>
                <a:lnTo>
                  <a:pt x="102" y="152"/>
                </a:lnTo>
                <a:lnTo>
                  <a:pt x="114" y="150"/>
                </a:lnTo>
                <a:close/>
                <a:moveTo>
                  <a:pt x="84" y="154"/>
                </a:moveTo>
                <a:lnTo>
                  <a:pt x="84" y="152"/>
                </a:lnTo>
                <a:lnTo>
                  <a:pt x="72" y="146"/>
                </a:lnTo>
                <a:lnTo>
                  <a:pt x="70" y="148"/>
                </a:lnTo>
                <a:lnTo>
                  <a:pt x="84" y="154"/>
                </a:lnTo>
                <a:close/>
                <a:moveTo>
                  <a:pt x="84" y="150"/>
                </a:moveTo>
                <a:lnTo>
                  <a:pt x="86" y="144"/>
                </a:lnTo>
                <a:lnTo>
                  <a:pt x="76" y="140"/>
                </a:lnTo>
                <a:lnTo>
                  <a:pt x="72" y="144"/>
                </a:lnTo>
                <a:lnTo>
                  <a:pt x="84" y="150"/>
                </a:lnTo>
                <a:close/>
                <a:moveTo>
                  <a:pt x="88" y="146"/>
                </a:moveTo>
                <a:lnTo>
                  <a:pt x="86" y="150"/>
                </a:lnTo>
                <a:lnTo>
                  <a:pt x="98" y="152"/>
                </a:lnTo>
                <a:lnTo>
                  <a:pt x="98" y="146"/>
                </a:lnTo>
                <a:lnTo>
                  <a:pt x="88" y="146"/>
                </a:lnTo>
                <a:close/>
                <a:moveTo>
                  <a:pt x="68" y="148"/>
                </a:moveTo>
                <a:lnTo>
                  <a:pt x="70" y="146"/>
                </a:lnTo>
                <a:lnTo>
                  <a:pt x="60" y="138"/>
                </a:lnTo>
                <a:lnTo>
                  <a:pt x="56" y="136"/>
                </a:lnTo>
                <a:lnTo>
                  <a:pt x="58" y="136"/>
                </a:lnTo>
                <a:lnTo>
                  <a:pt x="50" y="126"/>
                </a:lnTo>
                <a:lnTo>
                  <a:pt x="48" y="126"/>
                </a:lnTo>
                <a:lnTo>
                  <a:pt x="56" y="138"/>
                </a:lnTo>
                <a:lnTo>
                  <a:pt x="68" y="148"/>
                </a:lnTo>
                <a:close/>
                <a:moveTo>
                  <a:pt x="72" y="144"/>
                </a:moveTo>
                <a:lnTo>
                  <a:pt x="74" y="140"/>
                </a:lnTo>
                <a:lnTo>
                  <a:pt x="66" y="134"/>
                </a:lnTo>
                <a:lnTo>
                  <a:pt x="62" y="136"/>
                </a:lnTo>
                <a:lnTo>
                  <a:pt x="72" y="144"/>
                </a:lnTo>
                <a:close/>
                <a:moveTo>
                  <a:pt x="46" y="126"/>
                </a:moveTo>
                <a:lnTo>
                  <a:pt x="50" y="124"/>
                </a:lnTo>
                <a:lnTo>
                  <a:pt x="44" y="112"/>
                </a:lnTo>
                <a:lnTo>
                  <a:pt x="42" y="112"/>
                </a:lnTo>
                <a:lnTo>
                  <a:pt x="46" y="126"/>
                </a:lnTo>
                <a:close/>
                <a:moveTo>
                  <a:pt x="52" y="122"/>
                </a:moveTo>
                <a:lnTo>
                  <a:pt x="56" y="120"/>
                </a:lnTo>
                <a:lnTo>
                  <a:pt x="50" y="110"/>
                </a:lnTo>
                <a:lnTo>
                  <a:pt x="46" y="110"/>
                </a:lnTo>
                <a:lnTo>
                  <a:pt x="52" y="122"/>
                </a:lnTo>
                <a:close/>
                <a:moveTo>
                  <a:pt x="56" y="122"/>
                </a:moveTo>
                <a:lnTo>
                  <a:pt x="52" y="124"/>
                </a:lnTo>
                <a:lnTo>
                  <a:pt x="60" y="134"/>
                </a:lnTo>
                <a:lnTo>
                  <a:pt x="62" y="130"/>
                </a:lnTo>
                <a:lnTo>
                  <a:pt x="56" y="122"/>
                </a:lnTo>
                <a:close/>
                <a:moveTo>
                  <a:pt x="40" y="110"/>
                </a:moveTo>
                <a:lnTo>
                  <a:pt x="44" y="110"/>
                </a:lnTo>
                <a:lnTo>
                  <a:pt x="42" y="98"/>
                </a:lnTo>
                <a:lnTo>
                  <a:pt x="40" y="98"/>
                </a:lnTo>
                <a:lnTo>
                  <a:pt x="40" y="94"/>
                </a:lnTo>
                <a:lnTo>
                  <a:pt x="42" y="94"/>
                </a:lnTo>
                <a:lnTo>
                  <a:pt x="44" y="82"/>
                </a:lnTo>
                <a:lnTo>
                  <a:pt x="40" y="80"/>
                </a:lnTo>
                <a:lnTo>
                  <a:pt x="40" y="96"/>
                </a:lnTo>
                <a:lnTo>
                  <a:pt x="40" y="110"/>
                </a:lnTo>
                <a:close/>
                <a:moveTo>
                  <a:pt x="46" y="110"/>
                </a:moveTo>
                <a:lnTo>
                  <a:pt x="50" y="108"/>
                </a:lnTo>
                <a:lnTo>
                  <a:pt x="48" y="98"/>
                </a:lnTo>
                <a:lnTo>
                  <a:pt x="44" y="98"/>
                </a:lnTo>
                <a:lnTo>
                  <a:pt x="46" y="110"/>
                </a:lnTo>
                <a:close/>
                <a:moveTo>
                  <a:pt x="42" y="80"/>
                </a:moveTo>
                <a:lnTo>
                  <a:pt x="44" y="80"/>
                </a:lnTo>
                <a:lnTo>
                  <a:pt x="50" y="68"/>
                </a:lnTo>
                <a:lnTo>
                  <a:pt x="46" y="66"/>
                </a:lnTo>
                <a:lnTo>
                  <a:pt x="42" y="80"/>
                </a:lnTo>
                <a:close/>
                <a:moveTo>
                  <a:pt x="46" y="80"/>
                </a:moveTo>
                <a:lnTo>
                  <a:pt x="50" y="82"/>
                </a:lnTo>
                <a:lnTo>
                  <a:pt x="56" y="70"/>
                </a:lnTo>
                <a:lnTo>
                  <a:pt x="52" y="68"/>
                </a:lnTo>
                <a:lnTo>
                  <a:pt x="46" y="80"/>
                </a:lnTo>
                <a:close/>
                <a:moveTo>
                  <a:pt x="50" y="84"/>
                </a:moveTo>
                <a:lnTo>
                  <a:pt x="46" y="82"/>
                </a:lnTo>
                <a:lnTo>
                  <a:pt x="44" y="94"/>
                </a:lnTo>
                <a:lnTo>
                  <a:pt x="48" y="94"/>
                </a:lnTo>
                <a:lnTo>
                  <a:pt x="50" y="84"/>
                </a:lnTo>
                <a:close/>
                <a:moveTo>
                  <a:pt x="48" y="64"/>
                </a:moveTo>
                <a:lnTo>
                  <a:pt x="50" y="66"/>
                </a:lnTo>
                <a:lnTo>
                  <a:pt x="58" y="56"/>
                </a:lnTo>
                <a:lnTo>
                  <a:pt x="56" y="56"/>
                </a:lnTo>
                <a:lnTo>
                  <a:pt x="60" y="52"/>
                </a:lnTo>
                <a:lnTo>
                  <a:pt x="60" y="54"/>
                </a:lnTo>
                <a:lnTo>
                  <a:pt x="70" y="46"/>
                </a:lnTo>
                <a:lnTo>
                  <a:pt x="68" y="44"/>
                </a:lnTo>
                <a:lnTo>
                  <a:pt x="56" y="52"/>
                </a:lnTo>
                <a:lnTo>
                  <a:pt x="48" y="64"/>
                </a:lnTo>
                <a:close/>
                <a:moveTo>
                  <a:pt x="52" y="68"/>
                </a:moveTo>
                <a:lnTo>
                  <a:pt x="56" y="70"/>
                </a:lnTo>
                <a:lnTo>
                  <a:pt x="62" y="62"/>
                </a:lnTo>
                <a:lnTo>
                  <a:pt x="60" y="58"/>
                </a:lnTo>
                <a:lnTo>
                  <a:pt x="52" y="68"/>
                </a:lnTo>
                <a:close/>
                <a:moveTo>
                  <a:pt x="70" y="42"/>
                </a:moveTo>
                <a:lnTo>
                  <a:pt x="72" y="44"/>
                </a:lnTo>
                <a:lnTo>
                  <a:pt x="84" y="40"/>
                </a:lnTo>
                <a:lnTo>
                  <a:pt x="84" y="38"/>
                </a:lnTo>
                <a:lnTo>
                  <a:pt x="70" y="42"/>
                </a:lnTo>
                <a:close/>
                <a:moveTo>
                  <a:pt x="72" y="48"/>
                </a:moveTo>
                <a:lnTo>
                  <a:pt x="76" y="52"/>
                </a:lnTo>
                <a:lnTo>
                  <a:pt x="86" y="46"/>
                </a:lnTo>
                <a:lnTo>
                  <a:pt x="84" y="42"/>
                </a:lnTo>
                <a:lnTo>
                  <a:pt x="72" y="48"/>
                </a:lnTo>
                <a:close/>
                <a:moveTo>
                  <a:pt x="74" y="52"/>
                </a:moveTo>
                <a:lnTo>
                  <a:pt x="72" y="48"/>
                </a:lnTo>
                <a:lnTo>
                  <a:pt x="62" y="56"/>
                </a:lnTo>
                <a:lnTo>
                  <a:pt x="66" y="58"/>
                </a:lnTo>
                <a:lnTo>
                  <a:pt x="74" y="52"/>
                </a:lnTo>
                <a:close/>
                <a:moveTo>
                  <a:pt x="86" y="42"/>
                </a:moveTo>
                <a:lnTo>
                  <a:pt x="88" y="46"/>
                </a:lnTo>
                <a:lnTo>
                  <a:pt x="98" y="44"/>
                </a:lnTo>
                <a:lnTo>
                  <a:pt x="98" y="40"/>
                </a:lnTo>
                <a:lnTo>
                  <a:pt x="8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4" name="Freeform 201"/>
          <p:cNvSpPr>
            <a:spLocks noEditPoints="1"/>
          </p:cNvSpPr>
          <p:nvPr/>
        </p:nvSpPr>
        <p:spPr bwMode="auto">
          <a:xfrm>
            <a:off x="9310688" y="327025"/>
            <a:ext cx="458787" cy="390525"/>
          </a:xfrm>
          <a:custGeom>
            <a:avLst/>
            <a:gdLst>
              <a:gd name="T0" fmla="*/ 2147483647 w 168"/>
              <a:gd name="T1" fmla="*/ 2147483647 h 130"/>
              <a:gd name="T2" fmla="*/ 2147483647 w 168"/>
              <a:gd name="T3" fmla="*/ 2147483647 h 130"/>
              <a:gd name="T4" fmla="*/ 2147483647 w 168"/>
              <a:gd name="T5" fmla="*/ 2147483647 h 130"/>
              <a:gd name="T6" fmla="*/ 2147483647 w 168"/>
              <a:gd name="T7" fmla="*/ 2147483647 h 130"/>
              <a:gd name="T8" fmla="*/ 2147483647 w 168"/>
              <a:gd name="T9" fmla="*/ 2147483647 h 130"/>
              <a:gd name="T10" fmla="*/ 2147483647 w 168"/>
              <a:gd name="T11" fmla="*/ 2147483647 h 130"/>
              <a:gd name="T12" fmla="*/ 2147483647 w 168"/>
              <a:gd name="T13" fmla="*/ 2147483647 h 130"/>
              <a:gd name="T14" fmla="*/ 2147483647 w 168"/>
              <a:gd name="T15" fmla="*/ 2147483647 h 130"/>
              <a:gd name="T16" fmla="*/ 2147483647 w 168"/>
              <a:gd name="T17" fmla="*/ 2147483647 h 130"/>
              <a:gd name="T18" fmla="*/ 2147483647 w 168"/>
              <a:gd name="T19" fmla="*/ 2147483647 h 130"/>
              <a:gd name="T20" fmla="*/ 2147483647 w 168"/>
              <a:gd name="T21" fmla="*/ 2147483647 h 130"/>
              <a:gd name="T22" fmla="*/ 2147483647 w 168"/>
              <a:gd name="T23" fmla="*/ 2147483647 h 130"/>
              <a:gd name="T24" fmla="*/ 2147483647 w 168"/>
              <a:gd name="T25" fmla="*/ 2147483647 h 130"/>
              <a:gd name="T26" fmla="*/ 2147483647 w 168"/>
              <a:gd name="T27" fmla="*/ 2147483647 h 130"/>
              <a:gd name="T28" fmla="*/ 2147483647 w 168"/>
              <a:gd name="T29" fmla="*/ 2147483647 h 130"/>
              <a:gd name="T30" fmla="*/ 2147483647 w 168"/>
              <a:gd name="T31" fmla="*/ 2147483647 h 130"/>
              <a:gd name="T32" fmla="*/ 2147483647 w 168"/>
              <a:gd name="T33" fmla="*/ 2147483647 h 130"/>
              <a:gd name="T34" fmla="*/ 2147483647 w 168"/>
              <a:gd name="T35" fmla="*/ 2147483647 h 130"/>
              <a:gd name="T36" fmla="*/ 2147483647 w 168"/>
              <a:gd name="T37" fmla="*/ 2147483647 h 130"/>
              <a:gd name="T38" fmla="*/ 2147483647 w 168"/>
              <a:gd name="T39" fmla="*/ 2147483647 h 130"/>
              <a:gd name="T40" fmla="*/ 2147483647 w 168"/>
              <a:gd name="T41" fmla="*/ 2147483647 h 130"/>
              <a:gd name="T42" fmla="*/ 2147483647 w 168"/>
              <a:gd name="T43" fmla="*/ 2147483647 h 130"/>
              <a:gd name="T44" fmla="*/ 2147483647 w 168"/>
              <a:gd name="T45" fmla="*/ 2147483647 h 130"/>
              <a:gd name="T46" fmla="*/ 2147483647 w 168"/>
              <a:gd name="T47" fmla="*/ 2147483647 h 130"/>
              <a:gd name="T48" fmla="*/ 2147483647 w 168"/>
              <a:gd name="T49" fmla="*/ 2147483647 h 130"/>
              <a:gd name="T50" fmla="*/ 2147483647 w 168"/>
              <a:gd name="T51" fmla="*/ 0 h 130"/>
              <a:gd name="T52" fmla="*/ 0 w 168"/>
              <a:gd name="T53" fmla="*/ 2147483647 h 130"/>
              <a:gd name="T54" fmla="*/ 0 w 168"/>
              <a:gd name="T55" fmla="*/ 2147483647 h 130"/>
              <a:gd name="T56" fmla="*/ 2147483647 w 168"/>
              <a:gd name="T57" fmla="*/ 2147483647 h 130"/>
              <a:gd name="T58" fmla="*/ 2147483647 w 168"/>
              <a:gd name="T59" fmla="*/ 2147483647 h 130"/>
              <a:gd name="T60" fmla="*/ 2147483647 w 168"/>
              <a:gd name="T61" fmla="*/ 2147483647 h 130"/>
              <a:gd name="T62" fmla="*/ 2147483647 w 168"/>
              <a:gd name="T63" fmla="*/ 2147483647 h 130"/>
              <a:gd name="T64" fmla="*/ 2147483647 w 168"/>
              <a:gd name="T65" fmla="*/ 2147483647 h 130"/>
              <a:gd name="T66" fmla="*/ 2147483647 w 168"/>
              <a:gd name="T67" fmla="*/ 2147483647 h 130"/>
              <a:gd name="T68" fmla="*/ 2147483647 w 168"/>
              <a:gd name="T69" fmla="*/ 2147483647 h 130"/>
              <a:gd name="T70" fmla="*/ 2147483647 w 168"/>
              <a:gd name="T71" fmla="*/ 2147483647 h 130"/>
              <a:gd name="T72" fmla="*/ 2147483647 w 168"/>
              <a:gd name="T73" fmla="*/ 2147483647 h 130"/>
              <a:gd name="T74" fmla="*/ 2147483647 w 168"/>
              <a:gd name="T75" fmla="*/ 2147483647 h 130"/>
              <a:gd name="T76" fmla="*/ 2147483647 w 168"/>
              <a:gd name="T77" fmla="*/ 2147483647 h 130"/>
              <a:gd name="T78" fmla="*/ 2147483647 w 168"/>
              <a:gd name="T79" fmla="*/ 2147483647 h 130"/>
              <a:gd name="T80" fmla="*/ 2147483647 w 168"/>
              <a:gd name="T81" fmla="*/ 2147483647 h 130"/>
              <a:gd name="T82" fmla="*/ 2147483647 w 168"/>
              <a:gd name="T83" fmla="*/ 2147483647 h 130"/>
              <a:gd name="T84" fmla="*/ 2147483647 w 168"/>
              <a:gd name="T85" fmla="*/ 2147483647 h 130"/>
              <a:gd name="T86" fmla="*/ 2147483647 w 168"/>
              <a:gd name="T87" fmla="*/ 2147483647 h 130"/>
              <a:gd name="T88" fmla="*/ 2147483647 w 168"/>
              <a:gd name="T89" fmla="*/ 2147483647 h 130"/>
              <a:gd name="T90" fmla="*/ 2147483647 w 168"/>
              <a:gd name="T91" fmla="*/ 2147483647 h 130"/>
              <a:gd name="T92" fmla="*/ 2147483647 w 168"/>
              <a:gd name="T93" fmla="*/ 2147483647 h 130"/>
              <a:gd name="T94" fmla="*/ 2147483647 w 168"/>
              <a:gd name="T95" fmla="*/ 2147483647 h 130"/>
              <a:gd name="T96" fmla="*/ 2147483647 w 168"/>
              <a:gd name="T97" fmla="*/ 2147483647 h 130"/>
              <a:gd name="T98" fmla="*/ 2147483647 w 168"/>
              <a:gd name="T99" fmla="*/ 2147483647 h 130"/>
              <a:gd name="T100" fmla="*/ 2147483647 w 168"/>
              <a:gd name="T101" fmla="*/ 2147483647 h 130"/>
              <a:gd name="T102" fmla="*/ 2147483647 w 168"/>
              <a:gd name="T103" fmla="*/ 2147483647 h 130"/>
              <a:gd name="T104" fmla="*/ 2147483647 w 168"/>
              <a:gd name="T105" fmla="*/ 2147483647 h 130"/>
              <a:gd name="T106" fmla="*/ 2147483647 w 168"/>
              <a:gd name="T107" fmla="*/ 2147483647 h 130"/>
              <a:gd name="T108" fmla="*/ 2147483647 w 168"/>
              <a:gd name="T109" fmla="*/ 2147483647 h 130"/>
              <a:gd name="T110" fmla="*/ 2147483647 w 168"/>
              <a:gd name="T111" fmla="*/ 2147483647 h 130"/>
              <a:gd name="T112" fmla="*/ 2147483647 w 168"/>
              <a:gd name="T113" fmla="*/ 2147483647 h 130"/>
              <a:gd name="T114" fmla="*/ 2147483647 w 168"/>
              <a:gd name="T115" fmla="*/ 2147483647 h 13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30">
                <a:moveTo>
                  <a:pt x="34" y="72"/>
                </a:moveTo>
                <a:lnTo>
                  <a:pt x="22" y="118"/>
                </a:lnTo>
                <a:lnTo>
                  <a:pt x="54" y="118"/>
                </a:lnTo>
                <a:lnTo>
                  <a:pt x="60" y="122"/>
                </a:lnTo>
                <a:lnTo>
                  <a:pt x="66" y="126"/>
                </a:lnTo>
                <a:lnTo>
                  <a:pt x="74" y="128"/>
                </a:lnTo>
                <a:lnTo>
                  <a:pt x="82" y="130"/>
                </a:lnTo>
                <a:lnTo>
                  <a:pt x="90" y="128"/>
                </a:lnTo>
                <a:lnTo>
                  <a:pt x="98" y="126"/>
                </a:lnTo>
                <a:lnTo>
                  <a:pt x="104" y="122"/>
                </a:lnTo>
                <a:lnTo>
                  <a:pt x="110" y="118"/>
                </a:lnTo>
                <a:lnTo>
                  <a:pt x="140" y="118"/>
                </a:lnTo>
                <a:lnTo>
                  <a:pt x="130" y="72"/>
                </a:lnTo>
                <a:lnTo>
                  <a:pt x="138" y="72"/>
                </a:lnTo>
                <a:lnTo>
                  <a:pt x="138" y="44"/>
                </a:lnTo>
                <a:lnTo>
                  <a:pt x="156" y="40"/>
                </a:lnTo>
                <a:lnTo>
                  <a:pt x="156" y="54"/>
                </a:lnTo>
                <a:lnTo>
                  <a:pt x="152" y="82"/>
                </a:lnTo>
                <a:lnTo>
                  <a:pt x="166" y="82"/>
                </a:lnTo>
                <a:lnTo>
                  <a:pt x="162" y="54"/>
                </a:lnTo>
                <a:lnTo>
                  <a:pt x="162" y="38"/>
                </a:lnTo>
                <a:lnTo>
                  <a:pt x="168" y="36"/>
                </a:lnTo>
                <a:lnTo>
                  <a:pt x="168" y="24"/>
                </a:lnTo>
                <a:lnTo>
                  <a:pt x="84" y="0"/>
                </a:lnTo>
                <a:lnTo>
                  <a:pt x="0" y="24"/>
                </a:lnTo>
                <a:lnTo>
                  <a:pt x="0" y="36"/>
                </a:lnTo>
                <a:lnTo>
                  <a:pt x="30" y="46"/>
                </a:lnTo>
                <a:lnTo>
                  <a:pt x="30" y="72"/>
                </a:lnTo>
                <a:lnTo>
                  <a:pt x="34" y="72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6" y="78"/>
                </a:lnTo>
                <a:lnTo>
                  <a:pt x="114" y="86"/>
                </a:lnTo>
                <a:lnTo>
                  <a:pt x="112" y="94"/>
                </a:lnTo>
                <a:lnTo>
                  <a:pt x="110" y="100"/>
                </a:lnTo>
                <a:lnTo>
                  <a:pt x="106" y="106"/>
                </a:lnTo>
                <a:lnTo>
                  <a:pt x="100" y="110"/>
                </a:lnTo>
                <a:lnTo>
                  <a:pt x="94" y="114"/>
                </a:lnTo>
                <a:lnTo>
                  <a:pt x="88" y="116"/>
                </a:lnTo>
                <a:lnTo>
                  <a:pt x="82" y="118"/>
                </a:lnTo>
                <a:lnTo>
                  <a:pt x="76" y="116"/>
                </a:lnTo>
                <a:lnTo>
                  <a:pt x="70" y="114"/>
                </a:lnTo>
                <a:lnTo>
                  <a:pt x="64" y="110"/>
                </a:lnTo>
                <a:lnTo>
                  <a:pt x="60" y="106"/>
                </a:lnTo>
                <a:lnTo>
                  <a:pt x="54" y="100"/>
                </a:lnTo>
                <a:lnTo>
                  <a:pt x="52" y="94"/>
                </a:lnTo>
                <a:lnTo>
                  <a:pt x="50" y="86"/>
                </a:lnTo>
                <a:lnTo>
                  <a:pt x="50" y="78"/>
                </a:lnTo>
                <a:lnTo>
                  <a:pt x="50" y="72"/>
                </a:lnTo>
                <a:lnTo>
                  <a:pt x="11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5" name="Freeform 202"/>
          <p:cNvSpPr>
            <a:spLocks noEditPoints="1"/>
          </p:cNvSpPr>
          <p:nvPr/>
        </p:nvSpPr>
        <p:spPr bwMode="auto">
          <a:xfrm>
            <a:off x="8623300" y="4487863"/>
            <a:ext cx="293688" cy="474662"/>
          </a:xfrm>
          <a:custGeom>
            <a:avLst/>
            <a:gdLst>
              <a:gd name="T0" fmla="*/ 0 w 108"/>
              <a:gd name="T1" fmla="*/ 0 h 158"/>
              <a:gd name="T2" fmla="*/ 2147483647 w 108"/>
              <a:gd name="T3" fmla="*/ 0 h 158"/>
              <a:gd name="T4" fmla="*/ 2147483647 w 108"/>
              <a:gd name="T5" fmla="*/ 2147483647 h 158"/>
              <a:gd name="T6" fmla="*/ 2147483647 w 108"/>
              <a:gd name="T7" fmla="*/ 2147483647 h 158"/>
              <a:gd name="T8" fmla="*/ 2147483647 w 108"/>
              <a:gd name="T9" fmla="*/ 2147483647 h 158"/>
              <a:gd name="T10" fmla="*/ 2147483647 w 108"/>
              <a:gd name="T11" fmla="*/ 2147483647 h 158"/>
              <a:gd name="T12" fmla="*/ 2147483647 w 108"/>
              <a:gd name="T13" fmla="*/ 2147483647 h 158"/>
              <a:gd name="T14" fmla="*/ 2147483647 w 108"/>
              <a:gd name="T15" fmla="*/ 2147483647 h 158"/>
              <a:gd name="T16" fmla="*/ 2147483647 w 108"/>
              <a:gd name="T17" fmla="*/ 2147483647 h 158"/>
              <a:gd name="T18" fmla="*/ 2147483647 w 108"/>
              <a:gd name="T19" fmla="*/ 2147483647 h 158"/>
              <a:gd name="T20" fmla="*/ 2147483647 w 108"/>
              <a:gd name="T21" fmla="*/ 2147483647 h 158"/>
              <a:gd name="T22" fmla="*/ 2147483647 w 108"/>
              <a:gd name="T23" fmla="*/ 2147483647 h 158"/>
              <a:gd name="T24" fmla="*/ 2147483647 w 108"/>
              <a:gd name="T25" fmla="*/ 2147483647 h 158"/>
              <a:gd name="T26" fmla="*/ 2147483647 w 108"/>
              <a:gd name="T27" fmla="*/ 2147483647 h 158"/>
              <a:gd name="T28" fmla="*/ 2147483647 w 108"/>
              <a:gd name="T29" fmla="*/ 2147483647 h 158"/>
              <a:gd name="T30" fmla="*/ 2147483647 w 108"/>
              <a:gd name="T31" fmla="*/ 2147483647 h 158"/>
              <a:gd name="T32" fmla="*/ 2147483647 w 108"/>
              <a:gd name="T33" fmla="*/ 2147483647 h 158"/>
              <a:gd name="T34" fmla="*/ 2147483647 w 108"/>
              <a:gd name="T35" fmla="*/ 2147483647 h 158"/>
              <a:gd name="T36" fmla="*/ 2147483647 w 108"/>
              <a:gd name="T37" fmla="*/ 2147483647 h 158"/>
              <a:gd name="T38" fmla="*/ 2147483647 w 108"/>
              <a:gd name="T39" fmla="*/ 2147483647 h 158"/>
              <a:gd name="T40" fmla="*/ 0 w 108"/>
              <a:gd name="T41" fmla="*/ 0 h 158"/>
              <a:gd name="T42" fmla="*/ 0 w 108"/>
              <a:gd name="T43" fmla="*/ 0 h 158"/>
              <a:gd name="T44" fmla="*/ 2147483647 w 108"/>
              <a:gd name="T45" fmla="*/ 2147483647 h 158"/>
              <a:gd name="T46" fmla="*/ 2147483647 w 108"/>
              <a:gd name="T47" fmla="*/ 2147483647 h 158"/>
              <a:gd name="T48" fmla="*/ 2147483647 w 108"/>
              <a:gd name="T49" fmla="*/ 2147483647 h 158"/>
              <a:gd name="T50" fmla="*/ 2147483647 w 108"/>
              <a:gd name="T51" fmla="*/ 2147483647 h 158"/>
              <a:gd name="T52" fmla="*/ 2147483647 w 108"/>
              <a:gd name="T53" fmla="*/ 2147483647 h 158"/>
              <a:gd name="T54" fmla="*/ 2147483647 w 108"/>
              <a:gd name="T55" fmla="*/ 2147483647 h 158"/>
              <a:gd name="T56" fmla="*/ 2147483647 w 108"/>
              <a:gd name="T57" fmla="*/ 2147483647 h 158"/>
              <a:gd name="T58" fmla="*/ 2147483647 w 108"/>
              <a:gd name="T59" fmla="*/ 2147483647 h 158"/>
              <a:gd name="T60" fmla="*/ 2147483647 w 108"/>
              <a:gd name="T61" fmla="*/ 2147483647 h 158"/>
              <a:gd name="T62" fmla="*/ 2147483647 w 108"/>
              <a:gd name="T63" fmla="*/ 2147483647 h 158"/>
              <a:gd name="T64" fmla="*/ 2147483647 w 10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8" h="158">
                <a:moveTo>
                  <a:pt x="0" y="0"/>
                </a:moveTo>
                <a:lnTo>
                  <a:pt x="14" y="0"/>
                </a:lnTo>
                <a:lnTo>
                  <a:pt x="24" y="42"/>
                </a:lnTo>
                <a:lnTo>
                  <a:pt x="108" y="42"/>
                </a:lnTo>
                <a:lnTo>
                  <a:pt x="108" y="54"/>
                </a:lnTo>
                <a:lnTo>
                  <a:pt x="90" y="54"/>
                </a:lnTo>
                <a:lnTo>
                  <a:pt x="90" y="72"/>
                </a:lnTo>
                <a:lnTo>
                  <a:pt x="98" y="72"/>
                </a:lnTo>
                <a:lnTo>
                  <a:pt x="98" y="90"/>
                </a:lnTo>
                <a:lnTo>
                  <a:pt x="86" y="90"/>
                </a:lnTo>
                <a:lnTo>
                  <a:pt x="100" y="158"/>
                </a:lnTo>
                <a:lnTo>
                  <a:pt x="84" y="158"/>
                </a:lnTo>
                <a:lnTo>
                  <a:pt x="78" y="130"/>
                </a:lnTo>
                <a:lnTo>
                  <a:pt x="24" y="130"/>
                </a:lnTo>
                <a:lnTo>
                  <a:pt x="18" y="158"/>
                </a:lnTo>
                <a:lnTo>
                  <a:pt x="4" y="158"/>
                </a:lnTo>
                <a:lnTo>
                  <a:pt x="18" y="90"/>
                </a:lnTo>
                <a:lnTo>
                  <a:pt x="2" y="90"/>
                </a:lnTo>
                <a:lnTo>
                  <a:pt x="2" y="72"/>
                </a:lnTo>
                <a:lnTo>
                  <a:pt x="8" y="72"/>
                </a:lnTo>
                <a:lnTo>
                  <a:pt x="0" y="0"/>
                </a:lnTo>
                <a:close/>
                <a:moveTo>
                  <a:pt x="78" y="54"/>
                </a:moveTo>
                <a:lnTo>
                  <a:pt x="28" y="54"/>
                </a:lnTo>
                <a:lnTo>
                  <a:pt x="32" y="72"/>
                </a:lnTo>
                <a:lnTo>
                  <a:pt x="78" y="72"/>
                </a:lnTo>
                <a:lnTo>
                  <a:pt x="78" y="54"/>
                </a:lnTo>
                <a:close/>
                <a:moveTo>
                  <a:pt x="76" y="120"/>
                </a:moveTo>
                <a:lnTo>
                  <a:pt x="70" y="90"/>
                </a:lnTo>
                <a:lnTo>
                  <a:pt x="32" y="90"/>
                </a:lnTo>
                <a:lnTo>
                  <a:pt x="26" y="120"/>
                </a:lnTo>
                <a:lnTo>
                  <a:pt x="76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6" name="Freeform 203"/>
          <p:cNvSpPr>
            <a:spLocks noEditPoints="1"/>
          </p:cNvSpPr>
          <p:nvPr/>
        </p:nvSpPr>
        <p:spPr bwMode="auto">
          <a:xfrm>
            <a:off x="10152063" y="4506913"/>
            <a:ext cx="328612" cy="444500"/>
          </a:xfrm>
          <a:custGeom>
            <a:avLst/>
            <a:gdLst>
              <a:gd name="T0" fmla="*/ 2147483647 w 120"/>
              <a:gd name="T1" fmla="*/ 2147483647 h 148"/>
              <a:gd name="T2" fmla="*/ 2147483647 w 120"/>
              <a:gd name="T3" fmla="*/ 2147483647 h 148"/>
              <a:gd name="T4" fmla="*/ 2147483647 w 120"/>
              <a:gd name="T5" fmla="*/ 2147483647 h 148"/>
              <a:gd name="T6" fmla="*/ 2147483647 w 120"/>
              <a:gd name="T7" fmla="*/ 2147483647 h 148"/>
              <a:gd name="T8" fmla="*/ 2147483647 w 120"/>
              <a:gd name="T9" fmla="*/ 2147483647 h 148"/>
              <a:gd name="T10" fmla="*/ 2147483647 w 120"/>
              <a:gd name="T11" fmla="*/ 2147483647 h 148"/>
              <a:gd name="T12" fmla="*/ 0 w 120"/>
              <a:gd name="T13" fmla="*/ 2147483647 h 148"/>
              <a:gd name="T14" fmla="*/ 2147483647 w 120"/>
              <a:gd name="T15" fmla="*/ 2147483647 h 148"/>
              <a:gd name="T16" fmla="*/ 2147483647 w 120"/>
              <a:gd name="T17" fmla="*/ 2147483647 h 148"/>
              <a:gd name="T18" fmla="*/ 2147483647 w 120"/>
              <a:gd name="T19" fmla="*/ 2147483647 h 148"/>
              <a:gd name="T20" fmla="*/ 2147483647 w 120"/>
              <a:gd name="T21" fmla="*/ 2147483647 h 148"/>
              <a:gd name="T22" fmla="*/ 2147483647 w 120"/>
              <a:gd name="T23" fmla="*/ 2147483647 h 148"/>
              <a:gd name="T24" fmla="*/ 2147483647 w 120"/>
              <a:gd name="T25" fmla="*/ 2147483647 h 148"/>
              <a:gd name="T26" fmla="*/ 2147483647 w 120"/>
              <a:gd name="T27" fmla="*/ 2147483647 h 148"/>
              <a:gd name="T28" fmla="*/ 2147483647 w 120"/>
              <a:gd name="T29" fmla="*/ 2147483647 h 148"/>
              <a:gd name="T30" fmla="*/ 2147483647 w 120"/>
              <a:gd name="T31" fmla="*/ 2147483647 h 148"/>
              <a:gd name="T32" fmla="*/ 2147483647 w 120"/>
              <a:gd name="T33" fmla="*/ 2147483647 h 148"/>
              <a:gd name="T34" fmla="*/ 2147483647 w 120"/>
              <a:gd name="T35" fmla="*/ 2147483647 h 148"/>
              <a:gd name="T36" fmla="*/ 2147483647 w 120"/>
              <a:gd name="T37" fmla="*/ 2147483647 h 148"/>
              <a:gd name="T38" fmla="*/ 2147483647 w 120"/>
              <a:gd name="T39" fmla="*/ 2147483647 h 148"/>
              <a:gd name="T40" fmla="*/ 2147483647 w 120"/>
              <a:gd name="T41" fmla="*/ 2147483647 h 148"/>
              <a:gd name="T42" fmla="*/ 2147483647 w 120"/>
              <a:gd name="T43" fmla="*/ 2147483647 h 148"/>
              <a:gd name="T44" fmla="*/ 2147483647 w 120"/>
              <a:gd name="T45" fmla="*/ 2147483647 h 148"/>
              <a:gd name="T46" fmla="*/ 2147483647 w 120"/>
              <a:gd name="T47" fmla="*/ 2147483647 h 148"/>
              <a:gd name="T48" fmla="*/ 2147483647 w 120"/>
              <a:gd name="T49" fmla="*/ 2147483647 h 148"/>
              <a:gd name="T50" fmla="*/ 2147483647 w 120"/>
              <a:gd name="T51" fmla="*/ 2147483647 h 148"/>
              <a:gd name="T52" fmla="*/ 2147483647 w 120"/>
              <a:gd name="T53" fmla="*/ 2147483647 h 148"/>
              <a:gd name="T54" fmla="*/ 2147483647 w 120"/>
              <a:gd name="T55" fmla="*/ 2147483647 h 148"/>
              <a:gd name="T56" fmla="*/ 2147483647 w 120"/>
              <a:gd name="T57" fmla="*/ 2147483647 h 148"/>
              <a:gd name="T58" fmla="*/ 2147483647 w 120"/>
              <a:gd name="T59" fmla="*/ 2147483647 h 148"/>
              <a:gd name="T60" fmla="*/ 2147483647 w 120"/>
              <a:gd name="T61" fmla="*/ 2147483647 h 148"/>
              <a:gd name="T62" fmla="*/ 2147483647 w 120"/>
              <a:gd name="T63" fmla="*/ 2147483647 h 148"/>
              <a:gd name="T64" fmla="*/ 2147483647 w 120"/>
              <a:gd name="T65" fmla="*/ 2147483647 h 148"/>
              <a:gd name="T66" fmla="*/ 2147483647 w 120"/>
              <a:gd name="T67" fmla="*/ 2147483647 h 148"/>
              <a:gd name="T68" fmla="*/ 2147483647 w 120"/>
              <a:gd name="T69" fmla="*/ 2147483647 h 148"/>
              <a:gd name="T70" fmla="*/ 2147483647 w 120"/>
              <a:gd name="T71" fmla="*/ 2147483647 h 148"/>
              <a:gd name="T72" fmla="*/ 2147483647 w 120"/>
              <a:gd name="T73" fmla="*/ 2147483647 h 148"/>
              <a:gd name="T74" fmla="*/ 2147483647 w 120"/>
              <a:gd name="T75" fmla="*/ 2147483647 h 148"/>
              <a:gd name="T76" fmla="*/ 2147483647 w 120"/>
              <a:gd name="T77" fmla="*/ 2147483647 h 148"/>
              <a:gd name="T78" fmla="*/ 2147483647 w 120"/>
              <a:gd name="T79" fmla="*/ 0 h 148"/>
              <a:gd name="T80" fmla="*/ 2147483647 w 120"/>
              <a:gd name="T81" fmla="*/ 2147483647 h 148"/>
              <a:gd name="T82" fmla="*/ 2147483647 w 120"/>
              <a:gd name="T83" fmla="*/ 2147483647 h 148"/>
              <a:gd name="T84" fmla="*/ 2147483647 w 120"/>
              <a:gd name="T85" fmla="*/ 2147483647 h 148"/>
              <a:gd name="T86" fmla="*/ 2147483647 w 120"/>
              <a:gd name="T87" fmla="*/ 2147483647 h 148"/>
              <a:gd name="T88" fmla="*/ 2147483647 w 120"/>
              <a:gd name="T89" fmla="*/ 2147483647 h 148"/>
              <a:gd name="T90" fmla="*/ 2147483647 w 120"/>
              <a:gd name="T91" fmla="*/ 2147483647 h 148"/>
              <a:gd name="T92" fmla="*/ 2147483647 w 120"/>
              <a:gd name="T93" fmla="*/ 2147483647 h 148"/>
              <a:gd name="T94" fmla="*/ 2147483647 w 120"/>
              <a:gd name="T95" fmla="*/ 2147483647 h 148"/>
              <a:gd name="T96" fmla="*/ 2147483647 w 120"/>
              <a:gd name="T97" fmla="*/ 2147483647 h 148"/>
              <a:gd name="T98" fmla="*/ 2147483647 w 120"/>
              <a:gd name="T99" fmla="*/ 2147483647 h 148"/>
              <a:gd name="T100" fmla="*/ 2147483647 w 120"/>
              <a:gd name="T101" fmla="*/ 2147483647 h 14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0" h="148">
                <a:moveTo>
                  <a:pt x="60" y="56"/>
                </a:moveTo>
                <a:lnTo>
                  <a:pt x="60" y="56"/>
                </a:lnTo>
                <a:lnTo>
                  <a:pt x="54" y="52"/>
                </a:lnTo>
                <a:lnTo>
                  <a:pt x="46" y="46"/>
                </a:lnTo>
                <a:lnTo>
                  <a:pt x="34" y="44"/>
                </a:lnTo>
                <a:lnTo>
                  <a:pt x="28" y="44"/>
                </a:lnTo>
                <a:lnTo>
                  <a:pt x="22" y="46"/>
                </a:lnTo>
                <a:lnTo>
                  <a:pt x="16" y="48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2" y="72"/>
                </a:lnTo>
                <a:lnTo>
                  <a:pt x="0" y="80"/>
                </a:lnTo>
                <a:lnTo>
                  <a:pt x="2" y="88"/>
                </a:lnTo>
                <a:lnTo>
                  <a:pt x="6" y="94"/>
                </a:lnTo>
                <a:lnTo>
                  <a:pt x="18" y="116"/>
                </a:lnTo>
                <a:lnTo>
                  <a:pt x="24" y="126"/>
                </a:lnTo>
                <a:lnTo>
                  <a:pt x="26" y="136"/>
                </a:lnTo>
                <a:lnTo>
                  <a:pt x="28" y="142"/>
                </a:lnTo>
                <a:lnTo>
                  <a:pt x="32" y="144"/>
                </a:lnTo>
                <a:lnTo>
                  <a:pt x="42" y="148"/>
                </a:lnTo>
                <a:lnTo>
                  <a:pt x="52" y="148"/>
                </a:lnTo>
                <a:lnTo>
                  <a:pt x="56" y="148"/>
                </a:lnTo>
                <a:lnTo>
                  <a:pt x="60" y="146"/>
                </a:lnTo>
                <a:lnTo>
                  <a:pt x="64" y="148"/>
                </a:lnTo>
                <a:lnTo>
                  <a:pt x="68" y="148"/>
                </a:lnTo>
                <a:lnTo>
                  <a:pt x="80" y="148"/>
                </a:lnTo>
                <a:lnTo>
                  <a:pt x="90" y="144"/>
                </a:lnTo>
                <a:lnTo>
                  <a:pt x="92" y="142"/>
                </a:lnTo>
                <a:lnTo>
                  <a:pt x="94" y="136"/>
                </a:lnTo>
                <a:lnTo>
                  <a:pt x="96" y="126"/>
                </a:lnTo>
                <a:lnTo>
                  <a:pt x="104" y="116"/>
                </a:lnTo>
                <a:lnTo>
                  <a:pt x="116" y="94"/>
                </a:lnTo>
                <a:lnTo>
                  <a:pt x="118" y="88"/>
                </a:lnTo>
                <a:lnTo>
                  <a:pt x="120" y="80"/>
                </a:lnTo>
                <a:lnTo>
                  <a:pt x="120" y="72"/>
                </a:lnTo>
                <a:lnTo>
                  <a:pt x="118" y="66"/>
                </a:lnTo>
                <a:lnTo>
                  <a:pt x="116" y="60"/>
                </a:lnTo>
                <a:lnTo>
                  <a:pt x="112" y="54"/>
                </a:lnTo>
                <a:lnTo>
                  <a:pt x="106" y="48"/>
                </a:lnTo>
                <a:lnTo>
                  <a:pt x="98" y="46"/>
                </a:lnTo>
                <a:lnTo>
                  <a:pt x="92" y="44"/>
                </a:lnTo>
                <a:lnTo>
                  <a:pt x="86" y="44"/>
                </a:lnTo>
                <a:lnTo>
                  <a:pt x="76" y="46"/>
                </a:lnTo>
                <a:lnTo>
                  <a:pt x="66" y="52"/>
                </a:lnTo>
                <a:lnTo>
                  <a:pt x="60" y="56"/>
                </a:lnTo>
                <a:close/>
                <a:moveTo>
                  <a:pt x="64" y="16"/>
                </a:moveTo>
                <a:lnTo>
                  <a:pt x="64" y="16"/>
                </a:lnTo>
                <a:lnTo>
                  <a:pt x="68" y="8"/>
                </a:lnTo>
                <a:lnTo>
                  <a:pt x="74" y="4"/>
                </a:lnTo>
                <a:lnTo>
                  <a:pt x="80" y="2"/>
                </a:lnTo>
                <a:lnTo>
                  <a:pt x="88" y="2"/>
                </a:lnTo>
                <a:lnTo>
                  <a:pt x="104" y="6"/>
                </a:lnTo>
                <a:lnTo>
                  <a:pt x="120" y="12"/>
                </a:lnTo>
                <a:lnTo>
                  <a:pt x="110" y="20"/>
                </a:lnTo>
                <a:lnTo>
                  <a:pt x="96" y="28"/>
                </a:lnTo>
                <a:lnTo>
                  <a:pt x="80" y="30"/>
                </a:lnTo>
                <a:lnTo>
                  <a:pt x="72" y="30"/>
                </a:lnTo>
                <a:lnTo>
                  <a:pt x="66" y="28"/>
                </a:lnTo>
                <a:lnTo>
                  <a:pt x="66" y="40"/>
                </a:lnTo>
                <a:lnTo>
                  <a:pt x="62" y="50"/>
                </a:lnTo>
                <a:lnTo>
                  <a:pt x="60" y="50"/>
                </a:lnTo>
                <a:lnTo>
                  <a:pt x="58" y="38"/>
                </a:lnTo>
                <a:lnTo>
                  <a:pt x="54" y="28"/>
                </a:lnTo>
                <a:lnTo>
                  <a:pt x="48" y="20"/>
                </a:lnTo>
                <a:lnTo>
                  <a:pt x="40" y="12"/>
                </a:lnTo>
                <a:lnTo>
                  <a:pt x="52" y="0"/>
                </a:lnTo>
                <a:lnTo>
                  <a:pt x="60" y="8"/>
                </a:lnTo>
                <a:lnTo>
                  <a:pt x="64" y="16"/>
                </a:lnTo>
                <a:close/>
                <a:moveTo>
                  <a:pt x="22" y="94"/>
                </a:moveTo>
                <a:lnTo>
                  <a:pt x="22" y="94"/>
                </a:lnTo>
                <a:lnTo>
                  <a:pt x="18" y="84"/>
                </a:lnTo>
                <a:lnTo>
                  <a:pt x="18" y="72"/>
                </a:lnTo>
                <a:lnTo>
                  <a:pt x="28" y="72"/>
                </a:lnTo>
                <a:lnTo>
                  <a:pt x="32" y="80"/>
                </a:lnTo>
                <a:lnTo>
                  <a:pt x="38" y="90"/>
                </a:lnTo>
                <a:lnTo>
                  <a:pt x="22" y="94"/>
                </a:lnTo>
                <a:close/>
                <a:moveTo>
                  <a:pt x="28" y="68"/>
                </a:moveTo>
                <a:lnTo>
                  <a:pt x="18" y="68"/>
                </a:lnTo>
                <a:lnTo>
                  <a:pt x="22" y="62"/>
                </a:lnTo>
                <a:lnTo>
                  <a:pt x="28" y="60"/>
                </a:lnTo>
                <a:lnTo>
                  <a:pt x="28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7" name="Freeform 204"/>
          <p:cNvSpPr>
            <a:spLocks noEditPoints="1"/>
          </p:cNvSpPr>
          <p:nvPr/>
        </p:nvSpPr>
        <p:spPr bwMode="auto">
          <a:xfrm>
            <a:off x="10922000" y="5316538"/>
            <a:ext cx="306388" cy="461962"/>
          </a:xfrm>
          <a:custGeom>
            <a:avLst/>
            <a:gdLst>
              <a:gd name="T0" fmla="*/ 2147483647 w 112"/>
              <a:gd name="T1" fmla="*/ 2147483647 h 154"/>
              <a:gd name="T2" fmla="*/ 2147483647 w 112"/>
              <a:gd name="T3" fmla="*/ 2147483647 h 154"/>
              <a:gd name="T4" fmla="*/ 2147483647 w 112"/>
              <a:gd name="T5" fmla="*/ 2147483647 h 154"/>
              <a:gd name="T6" fmla="*/ 2147483647 w 112"/>
              <a:gd name="T7" fmla="*/ 2147483647 h 154"/>
              <a:gd name="T8" fmla="*/ 2147483647 w 112"/>
              <a:gd name="T9" fmla="*/ 2147483647 h 154"/>
              <a:gd name="T10" fmla="*/ 2147483647 w 112"/>
              <a:gd name="T11" fmla="*/ 2147483647 h 154"/>
              <a:gd name="T12" fmla="*/ 2147483647 w 112"/>
              <a:gd name="T13" fmla="*/ 2147483647 h 154"/>
              <a:gd name="T14" fmla="*/ 2147483647 w 112"/>
              <a:gd name="T15" fmla="*/ 2147483647 h 154"/>
              <a:gd name="T16" fmla="*/ 2147483647 w 112"/>
              <a:gd name="T17" fmla="*/ 2147483647 h 154"/>
              <a:gd name="T18" fmla="*/ 2147483647 w 112"/>
              <a:gd name="T19" fmla="*/ 2147483647 h 154"/>
              <a:gd name="T20" fmla="*/ 2147483647 w 112"/>
              <a:gd name="T21" fmla="*/ 2147483647 h 154"/>
              <a:gd name="T22" fmla="*/ 2147483647 w 112"/>
              <a:gd name="T23" fmla="*/ 2147483647 h 154"/>
              <a:gd name="T24" fmla="*/ 2147483647 w 112"/>
              <a:gd name="T25" fmla="*/ 2147483647 h 154"/>
              <a:gd name="T26" fmla="*/ 2147483647 w 112"/>
              <a:gd name="T27" fmla="*/ 2147483647 h 154"/>
              <a:gd name="T28" fmla="*/ 2147483647 w 112"/>
              <a:gd name="T29" fmla="*/ 2147483647 h 154"/>
              <a:gd name="T30" fmla="*/ 2147483647 w 112"/>
              <a:gd name="T31" fmla="*/ 2147483647 h 154"/>
              <a:gd name="T32" fmla="*/ 2147483647 w 112"/>
              <a:gd name="T33" fmla="*/ 2147483647 h 154"/>
              <a:gd name="T34" fmla="*/ 2147483647 w 112"/>
              <a:gd name="T35" fmla="*/ 2147483647 h 154"/>
              <a:gd name="T36" fmla="*/ 2147483647 w 112"/>
              <a:gd name="T37" fmla="*/ 2147483647 h 154"/>
              <a:gd name="T38" fmla="*/ 2147483647 w 112"/>
              <a:gd name="T39" fmla="*/ 2147483647 h 154"/>
              <a:gd name="T40" fmla="*/ 2147483647 w 112"/>
              <a:gd name="T41" fmla="*/ 2147483647 h 154"/>
              <a:gd name="T42" fmla="*/ 2147483647 w 112"/>
              <a:gd name="T43" fmla="*/ 2147483647 h 154"/>
              <a:gd name="T44" fmla="*/ 2147483647 w 112"/>
              <a:gd name="T45" fmla="*/ 2147483647 h 154"/>
              <a:gd name="T46" fmla="*/ 2147483647 w 112"/>
              <a:gd name="T47" fmla="*/ 2147483647 h 154"/>
              <a:gd name="T48" fmla="*/ 2147483647 w 112"/>
              <a:gd name="T49" fmla="*/ 2147483647 h 154"/>
              <a:gd name="T50" fmla="*/ 2147483647 w 112"/>
              <a:gd name="T51" fmla="*/ 2147483647 h 154"/>
              <a:gd name="T52" fmla="*/ 2147483647 w 112"/>
              <a:gd name="T53" fmla="*/ 2147483647 h 154"/>
              <a:gd name="T54" fmla="*/ 2147483647 w 112"/>
              <a:gd name="T55" fmla="*/ 2147483647 h 154"/>
              <a:gd name="T56" fmla="*/ 2147483647 w 112"/>
              <a:gd name="T57" fmla="*/ 2147483647 h 154"/>
              <a:gd name="T58" fmla="*/ 2147483647 w 112"/>
              <a:gd name="T59" fmla="*/ 2147483647 h 154"/>
              <a:gd name="T60" fmla="*/ 2147483647 w 112"/>
              <a:gd name="T61" fmla="*/ 2147483647 h 154"/>
              <a:gd name="T62" fmla="*/ 2147483647 w 112"/>
              <a:gd name="T63" fmla="*/ 2147483647 h 154"/>
              <a:gd name="T64" fmla="*/ 2147483647 w 112"/>
              <a:gd name="T65" fmla="*/ 2147483647 h 154"/>
              <a:gd name="T66" fmla="*/ 2147483647 w 112"/>
              <a:gd name="T67" fmla="*/ 2147483647 h 154"/>
              <a:gd name="T68" fmla="*/ 2147483647 w 112"/>
              <a:gd name="T69" fmla="*/ 2147483647 h 154"/>
              <a:gd name="T70" fmla="*/ 2147483647 w 112"/>
              <a:gd name="T71" fmla="*/ 2147483647 h 154"/>
              <a:gd name="T72" fmla="*/ 2147483647 w 112"/>
              <a:gd name="T73" fmla="*/ 2147483647 h 154"/>
              <a:gd name="T74" fmla="*/ 2147483647 w 112"/>
              <a:gd name="T75" fmla="*/ 2147483647 h 154"/>
              <a:gd name="T76" fmla="*/ 2147483647 w 112"/>
              <a:gd name="T77" fmla="*/ 2147483647 h 154"/>
              <a:gd name="T78" fmla="*/ 2147483647 w 112"/>
              <a:gd name="T79" fmla="*/ 2147483647 h 154"/>
              <a:gd name="T80" fmla="*/ 2147483647 w 112"/>
              <a:gd name="T81" fmla="*/ 2147483647 h 154"/>
              <a:gd name="T82" fmla="*/ 2147483647 w 112"/>
              <a:gd name="T83" fmla="*/ 2147483647 h 154"/>
              <a:gd name="T84" fmla="*/ 2147483647 w 112"/>
              <a:gd name="T85" fmla="*/ 2147483647 h 154"/>
              <a:gd name="T86" fmla="*/ 2147483647 w 112"/>
              <a:gd name="T87" fmla="*/ 2147483647 h 154"/>
              <a:gd name="T88" fmla="*/ 0 w 112"/>
              <a:gd name="T89" fmla="*/ 2147483647 h 154"/>
              <a:gd name="T90" fmla="*/ 2147483647 w 112"/>
              <a:gd name="T91" fmla="*/ 2147483647 h 154"/>
              <a:gd name="T92" fmla="*/ 2147483647 w 112"/>
              <a:gd name="T93" fmla="*/ 0 h 154"/>
              <a:gd name="T94" fmla="*/ 2147483647 w 112"/>
              <a:gd name="T95" fmla="*/ 2147483647 h 154"/>
              <a:gd name="T96" fmla="*/ 2147483647 w 112"/>
              <a:gd name="T97" fmla="*/ 2147483647 h 154"/>
              <a:gd name="T98" fmla="*/ 2147483647 w 112"/>
              <a:gd name="T99" fmla="*/ 2147483647 h 154"/>
              <a:gd name="T100" fmla="*/ 2147483647 w 112"/>
              <a:gd name="T101" fmla="*/ 2147483647 h 154"/>
              <a:gd name="T102" fmla="*/ 2147483647 w 112"/>
              <a:gd name="T103" fmla="*/ 2147483647 h 154"/>
              <a:gd name="T104" fmla="*/ 2147483647 w 112"/>
              <a:gd name="T105" fmla="*/ 2147483647 h 154"/>
              <a:gd name="T106" fmla="*/ 2147483647 w 112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2" h="154">
                <a:moveTo>
                  <a:pt x="44" y="20"/>
                </a:moveTo>
                <a:lnTo>
                  <a:pt x="44" y="20"/>
                </a:lnTo>
                <a:lnTo>
                  <a:pt x="36" y="26"/>
                </a:lnTo>
                <a:lnTo>
                  <a:pt x="30" y="32"/>
                </a:lnTo>
                <a:lnTo>
                  <a:pt x="24" y="40"/>
                </a:lnTo>
                <a:lnTo>
                  <a:pt x="20" y="48"/>
                </a:lnTo>
                <a:lnTo>
                  <a:pt x="20" y="56"/>
                </a:lnTo>
                <a:lnTo>
                  <a:pt x="18" y="66"/>
                </a:lnTo>
                <a:lnTo>
                  <a:pt x="20" y="74"/>
                </a:lnTo>
                <a:lnTo>
                  <a:pt x="24" y="84"/>
                </a:lnTo>
                <a:lnTo>
                  <a:pt x="30" y="92"/>
                </a:lnTo>
                <a:lnTo>
                  <a:pt x="36" y="98"/>
                </a:lnTo>
                <a:lnTo>
                  <a:pt x="44" y="102"/>
                </a:lnTo>
                <a:lnTo>
                  <a:pt x="52" y="106"/>
                </a:lnTo>
                <a:lnTo>
                  <a:pt x="60" y="108"/>
                </a:lnTo>
                <a:lnTo>
                  <a:pt x="70" y="108"/>
                </a:lnTo>
                <a:lnTo>
                  <a:pt x="78" y="106"/>
                </a:lnTo>
                <a:lnTo>
                  <a:pt x="86" y="104"/>
                </a:lnTo>
                <a:lnTo>
                  <a:pt x="94" y="98"/>
                </a:lnTo>
                <a:lnTo>
                  <a:pt x="102" y="92"/>
                </a:lnTo>
                <a:lnTo>
                  <a:pt x="106" y="84"/>
                </a:lnTo>
                <a:lnTo>
                  <a:pt x="110" y="76"/>
                </a:lnTo>
                <a:lnTo>
                  <a:pt x="112" y="68"/>
                </a:lnTo>
                <a:lnTo>
                  <a:pt x="112" y="58"/>
                </a:lnTo>
                <a:lnTo>
                  <a:pt x="110" y="50"/>
                </a:lnTo>
                <a:lnTo>
                  <a:pt x="106" y="40"/>
                </a:lnTo>
                <a:lnTo>
                  <a:pt x="102" y="32"/>
                </a:lnTo>
                <a:lnTo>
                  <a:pt x="94" y="26"/>
                </a:lnTo>
                <a:lnTo>
                  <a:pt x="88" y="20"/>
                </a:lnTo>
                <a:lnTo>
                  <a:pt x="80" y="18"/>
                </a:lnTo>
                <a:lnTo>
                  <a:pt x="70" y="16"/>
                </a:lnTo>
                <a:lnTo>
                  <a:pt x="62" y="16"/>
                </a:lnTo>
                <a:lnTo>
                  <a:pt x="52" y="18"/>
                </a:lnTo>
                <a:lnTo>
                  <a:pt x="44" y="20"/>
                </a:lnTo>
                <a:close/>
                <a:moveTo>
                  <a:pt x="46" y="92"/>
                </a:moveTo>
                <a:lnTo>
                  <a:pt x="46" y="92"/>
                </a:lnTo>
                <a:lnTo>
                  <a:pt x="56" y="92"/>
                </a:lnTo>
                <a:lnTo>
                  <a:pt x="64" y="98"/>
                </a:lnTo>
                <a:lnTo>
                  <a:pt x="54" y="96"/>
                </a:lnTo>
                <a:lnTo>
                  <a:pt x="46" y="92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76" y="84"/>
                </a:lnTo>
                <a:lnTo>
                  <a:pt x="86" y="78"/>
                </a:lnTo>
                <a:lnTo>
                  <a:pt x="86" y="82"/>
                </a:lnTo>
                <a:lnTo>
                  <a:pt x="86" y="90"/>
                </a:lnTo>
                <a:lnTo>
                  <a:pt x="82" y="94"/>
                </a:lnTo>
                <a:lnTo>
                  <a:pt x="76" y="94"/>
                </a:lnTo>
                <a:lnTo>
                  <a:pt x="70" y="90"/>
                </a:lnTo>
                <a:lnTo>
                  <a:pt x="68" y="88"/>
                </a:lnTo>
                <a:close/>
                <a:moveTo>
                  <a:pt x="94" y="72"/>
                </a:moveTo>
                <a:lnTo>
                  <a:pt x="94" y="72"/>
                </a:lnTo>
                <a:lnTo>
                  <a:pt x="102" y="64"/>
                </a:lnTo>
                <a:lnTo>
                  <a:pt x="100" y="72"/>
                </a:lnTo>
                <a:lnTo>
                  <a:pt x="96" y="80"/>
                </a:lnTo>
                <a:lnTo>
                  <a:pt x="94" y="72"/>
                </a:lnTo>
                <a:close/>
                <a:moveTo>
                  <a:pt x="84" y="32"/>
                </a:moveTo>
                <a:lnTo>
                  <a:pt x="84" y="32"/>
                </a:lnTo>
                <a:lnTo>
                  <a:pt x="74" y="32"/>
                </a:lnTo>
                <a:lnTo>
                  <a:pt x="68" y="26"/>
                </a:lnTo>
                <a:lnTo>
                  <a:pt x="76" y="28"/>
                </a:lnTo>
                <a:lnTo>
                  <a:pt x="84" y="32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54" y="40"/>
                </a:lnTo>
                <a:lnTo>
                  <a:pt x="46" y="46"/>
                </a:lnTo>
                <a:lnTo>
                  <a:pt x="46" y="42"/>
                </a:lnTo>
                <a:lnTo>
                  <a:pt x="46" y="34"/>
                </a:lnTo>
                <a:lnTo>
                  <a:pt x="48" y="30"/>
                </a:lnTo>
                <a:lnTo>
                  <a:pt x="54" y="30"/>
                </a:lnTo>
                <a:lnTo>
                  <a:pt x="60" y="34"/>
                </a:lnTo>
                <a:lnTo>
                  <a:pt x="64" y="36"/>
                </a:lnTo>
                <a:close/>
                <a:moveTo>
                  <a:pt x="36" y="52"/>
                </a:moveTo>
                <a:lnTo>
                  <a:pt x="36" y="52"/>
                </a:lnTo>
                <a:lnTo>
                  <a:pt x="30" y="60"/>
                </a:lnTo>
                <a:lnTo>
                  <a:pt x="30" y="52"/>
                </a:lnTo>
                <a:lnTo>
                  <a:pt x="34" y="44"/>
                </a:lnTo>
                <a:lnTo>
                  <a:pt x="36" y="52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38" y="82"/>
                </a:lnTo>
                <a:lnTo>
                  <a:pt x="34" y="78"/>
                </a:lnTo>
                <a:lnTo>
                  <a:pt x="34" y="74"/>
                </a:lnTo>
                <a:lnTo>
                  <a:pt x="38" y="66"/>
                </a:lnTo>
                <a:lnTo>
                  <a:pt x="40" y="64"/>
                </a:lnTo>
                <a:lnTo>
                  <a:pt x="44" y="74"/>
                </a:lnTo>
                <a:lnTo>
                  <a:pt x="48" y="82"/>
                </a:lnTo>
                <a:lnTo>
                  <a:pt x="46" y="8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58" y="50"/>
                </a:lnTo>
                <a:lnTo>
                  <a:pt x="70" y="44"/>
                </a:lnTo>
                <a:lnTo>
                  <a:pt x="78" y="56"/>
                </a:lnTo>
                <a:lnTo>
                  <a:pt x="82" y="68"/>
                </a:lnTo>
                <a:lnTo>
                  <a:pt x="72" y="74"/>
                </a:lnTo>
                <a:lnTo>
                  <a:pt x="60" y="80"/>
                </a:lnTo>
                <a:lnTo>
                  <a:pt x="54" y="68"/>
                </a:lnTo>
                <a:lnTo>
                  <a:pt x="48" y="56"/>
                </a:lnTo>
                <a:close/>
                <a:moveTo>
                  <a:pt x="82" y="42"/>
                </a:moveTo>
                <a:lnTo>
                  <a:pt x="82" y="42"/>
                </a:lnTo>
                <a:lnTo>
                  <a:pt x="86" y="42"/>
                </a:lnTo>
                <a:lnTo>
                  <a:pt x="94" y="42"/>
                </a:lnTo>
                <a:lnTo>
                  <a:pt x="98" y="46"/>
                </a:lnTo>
                <a:lnTo>
                  <a:pt x="98" y="50"/>
                </a:lnTo>
                <a:lnTo>
                  <a:pt x="94" y="58"/>
                </a:lnTo>
                <a:lnTo>
                  <a:pt x="92" y="60"/>
                </a:lnTo>
                <a:lnTo>
                  <a:pt x="86" y="50"/>
                </a:lnTo>
                <a:lnTo>
                  <a:pt x="82" y="42"/>
                </a:lnTo>
                <a:close/>
                <a:moveTo>
                  <a:pt x="98" y="142"/>
                </a:moveTo>
                <a:lnTo>
                  <a:pt x="98" y="154"/>
                </a:lnTo>
                <a:lnTo>
                  <a:pt x="42" y="154"/>
                </a:lnTo>
                <a:lnTo>
                  <a:pt x="42" y="142"/>
                </a:lnTo>
                <a:lnTo>
                  <a:pt x="60" y="142"/>
                </a:lnTo>
                <a:lnTo>
                  <a:pt x="60" y="128"/>
                </a:lnTo>
                <a:lnTo>
                  <a:pt x="48" y="126"/>
                </a:lnTo>
                <a:lnTo>
                  <a:pt x="38" y="122"/>
                </a:lnTo>
                <a:lnTo>
                  <a:pt x="28" y="116"/>
                </a:lnTo>
                <a:lnTo>
                  <a:pt x="18" y="108"/>
                </a:lnTo>
                <a:lnTo>
                  <a:pt x="10" y="98"/>
                </a:lnTo>
                <a:lnTo>
                  <a:pt x="4" y="88"/>
                </a:lnTo>
                <a:lnTo>
                  <a:pt x="0" y="76"/>
                </a:lnTo>
                <a:lnTo>
                  <a:pt x="0" y="62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6"/>
                </a:lnTo>
                <a:lnTo>
                  <a:pt x="30" y="6"/>
                </a:lnTo>
                <a:lnTo>
                  <a:pt x="44" y="0"/>
                </a:lnTo>
                <a:lnTo>
                  <a:pt x="50" y="12"/>
                </a:lnTo>
                <a:lnTo>
                  <a:pt x="38" y="18"/>
                </a:lnTo>
                <a:lnTo>
                  <a:pt x="28" y="26"/>
                </a:lnTo>
                <a:lnTo>
                  <a:pt x="22" y="32"/>
                </a:lnTo>
                <a:lnTo>
                  <a:pt x="16" y="42"/>
                </a:lnTo>
                <a:lnTo>
                  <a:pt x="14" y="52"/>
                </a:lnTo>
                <a:lnTo>
                  <a:pt x="12" y="62"/>
                </a:lnTo>
                <a:lnTo>
                  <a:pt x="14" y="72"/>
                </a:lnTo>
                <a:lnTo>
                  <a:pt x="16" y="82"/>
                </a:lnTo>
                <a:lnTo>
                  <a:pt x="22" y="92"/>
                </a:lnTo>
                <a:lnTo>
                  <a:pt x="28" y="100"/>
                </a:lnTo>
                <a:lnTo>
                  <a:pt x="36" y="106"/>
                </a:lnTo>
                <a:lnTo>
                  <a:pt x="44" y="110"/>
                </a:lnTo>
                <a:lnTo>
                  <a:pt x="54" y="114"/>
                </a:lnTo>
                <a:lnTo>
                  <a:pt x="66" y="114"/>
                </a:lnTo>
                <a:lnTo>
                  <a:pt x="74" y="114"/>
                </a:lnTo>
                <a:lnTo>
                  <a:pt x="84" y="112"/>
                </a:lnTo>
                <a:lnTo>
                  <a:pt x="92" y="108"/>
                </a:lnTo>
                <a:lnTo>
                  <a:pt x="98" y="102"/>
                </a:lnTo>
                <a:lnTo>
                  <a:pt x="104" y="114"/>
                </a:lnTo>
                <a:lnTo>
                  <a:pt x="92" y="122"/>
                </a:lnTo>
                <a:lnTo>
                  <a:pt x="76" y="126"/>
                </a:lnTo>
                <a:lnTo>
                  <a:pt x="76" y="142"/>
                </a:lnTo>
                <a:lnTo>
                  <a:pt x="98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8" name="Freeform 206"/>
          <p:cNvSpPr>
            <a:spLocks noEditPoints="1"/>
          </p:cNvSpPr>
          <p:nvPr/>
        </p:nvSpPr>
        <p:spPr bwMode="auto">
          <a:xfrm>
            <a:off x="11660188" y="5365750"/>
            <a:ext cx="377825" cy="388938"/>
          </a:xfrm>
          <a:custGeom>
            <a:avLst/>
            <a:gdLst>
              <a:gd name="T0" fmla="*/ 2147483647 w 138"/>
              <a:gd name="T1" fmla="*/ 2147483647 h 130"/>
              <a:gd name="T2" fmla="*/ 2147483647 w 138"/>
              <a:gd name="T3" fmla="*/ 2147483647 h 130"/>
              <a:gd name="T4" fmla="*/ 2147483647 w 138"/>
              <a:gd name="T5" fmla="*/ 2147483647 h 130"/>
              <a:gd name="T6" fmla="*/ 2147483647 w 138"/>
              <a:gd name="T7" fmla="*/ 2147483647 h 130"/>
              <a:gd name="T8" fmla="*/ 2147483647 w 138"/>
              <a:gd name="T9" fmla="*/ 2147483647 h 130"/>
              <a:gd name="T10" fmla="*/ 2147483647 w 138"/>
              <a:gd name="T11" fmla="*/ 2147483647 h 130"/>
              <a:gd name="T12" fmla="*/ 2147483647 w 138"/>
              <a:gd name="T13" fmla="*/ 2147483647 h 130"/>
              <a:gd name="T14" fmla="*/ 2147483647 w 138"/>
              <a:gd name="T15" fmla="*/ 2147483647 h 130"/>
              <a:gd name="T16" fmla="*/ 2147483647 w 138"/>
              <a:gd name="T17" fmla="*/ 2147483647 h 130"/>
              <a:gd name="T18" fmla="*/ 2147483647 w 138"/>
              <a:gd name="T19" fmla="*/ 2147483647 h 130"/>
              <a:gd name="T20" fmla="*/ 2147483647 w 138"/>
              <a:gd name="T21" fmla="*/ 2147483647 h 130"/>
              <a:gd name="T22" fmla="*/ 2147483647 w 138"/>
              <a:gd name="T23" fmla="*/ 2147483647 h 130"/>
              <a:gd name="T24" fmla="*/ 2147483647 w 138"/>
              <a:gd name="T25" fmla="*/ 2147483647 h 130"/>
              <a:gd name="T26" fmla="*/ 2147483647 w 138"/>
              <a:gd name="T27" fmla="*/ 2147483647 h 130"/>
              <a:gd name="T28" fmla="*/ 2147483647 w 138"/>
              <a:gd name="T29" fmla="*/ 2147483647 h 130"/>
              <a:gd name="T30" fmla="*/ 2147483647 w 138"/>
              <a:gd name="T31" fmla="*/ 2147483647 h 130"/>
              <a:gd name="T32" fmla="*/ 0 w 138"/>
              <a:gd name="T33" fmla="*/ 2147483647 h 130"/>
              <a:gd name="T34" fmla="*/ 0 w 138"/>
              <a:gd name="T35" fmla="*/ 2147483647 h 130"/>
              <a:gd name="T36" fmla="*/ 2147483647 w 138"/>
              <a:gd name="T37" fmla="*/ 2147483647 h 130"/>
              <a:gd name="T38" fmla="*/ 2147483647 w 138"/>
              <a:gd name="T39" fmla="*/ 2147483647 h 130"/>
              <a:gd name="T40" fmla="*/ 2147483647 w 138"/>
              <a:gd name="T41" fmla="*/ 2147483647 h 130"/>
              <a:gd name="T42" fmla="*/ 2147483647 w 138"/>
              <a:gd name="T43" fmla="*/ 0 h 130"/>
              <a:gd name="T44" fmla="*/ 2147483647 w 138"/>
              <a:gd name="T45" fmla="*/ 0 h 130"/>
              <a:gd name="T46" fmla="*/ 2147483647 w 138"/>
              <a:gd name="T47" fmla="*/ 2147483647 h 130"/>
              <a:gd name="T48" fmla="*/ 2147483647 w 138"/>
              <a:gd name="T49" fmla="*/ 2147483647 h 130"/>
              <a:gd name="T50" fmla="*/ 2147483647 w 138"/>
              <a:gd name="T51" fmla="*/ 2147483647 h 130"/>
              <a:gd name="T52" fmla="*/ 2147483647 w 138"/>
              <a:gd name="T53" fmla="*/ 2147483647 h 130"/>
              <a:gd name="T54" fmla="*/ 2147483647 w 138"/>
              <a:gd name="T55" fmla="*/ 2147483647 h 130"/>
              <a:gd name="T56" fmla="*/ 2147483647 w 138"/>
              <a:gd name="T57" fmla="*/ 2147483647 h 130"/>
              <a:gd name="T58" fmla="*/ 2147483647 w 138"/>
              <a:gd name="T59" fmla="*/ 2147483647 h 130"/>
              <a:gd name="T60" fmla="*/ 2147483647 w 138"/>
              <a:gd name="T61" fmla="*/ 2147483647 h 130"/>
              <a:gd name="T62" fmla="*/ 2147483647 w 138"/>
              <a:gd name="T63" fmla="*/ 2147483647 h 130"/>
              <a:gd name="T64" fmla="*/ 2147483647 w 138"/>
              <a:gd name="T65" fmla="*/ 2147483647 h 130"/>
              <a:gd name="T66" fmla="*/ 2147483647 w 138"/>
              <a:gd name="T67" fmla="*/ 2147483647 h 130"/>
              <a:gd name="T68" fmla="*/ 2147483647 w 138"/>
              <a:gd name="T69" fmla="*/ 2147483647 h 130"/>
              <a:gd name="T70" fmla="*/ 2147483647 w 138"/>
              <a:gd name="T71" fmla="*/ 2147483647 h 130"/>
              <a:gd name="T72" fmla="*/ 2147483647 w 138"/>
              <a:gd name="T73" fmla="*/ 2147483647 h 130"/>
              <a:gd name="T74" fmla="*/ 2147483647 w 138"/>
              <a:gd name="T75" fmla="*/ 2147483647 h 130"/>
              <a:gd name="T76" fmla="*/ 2147483647 w 138"/>
              <a:gd name="T77" fmla="*/ 2147483647 h 130"/>
              <a:gd name="T78" fmla="*/ 2147483647 w 138"/>
              <a:gd name="T79" fmla="*/ 2147483647 h 130"/>
              <a:gd name="T80" fmla="*/ 2147483647 w 138"/>
              <a:gd name="T81" fmla="*/ 2147483647 h 130"/>
              <a:gd name="T82" fmla="*/ 2147483647 w 138"/>
              <a:gd name="T83" fmla="*/ 2147483647 h 130"/>
              <a:gd name="T84" fmla="*/ 2147483647 w 138"/>
              <a:gd name="T85" fmla="*/ 2147483647 h 130"/>
              <a:gd name="T86" fmla="*/ 2147483647 w 138"/>
              <a:gd name="T87" fmla="*/ 2147483647 h 130"/>
              <a:gd name="T88" fmla="*/ 2147483647 w 138"/>
              <a:gd name="T89" fmla="*/ 2147483647 h 130"/>
              <a:gd name="T90" fmla="*/ 2147483647 w 138"/>
              <a:gd name="T91" fmla="*/ 2147483647 h 130"/>
              <a:gd name="T92" fmla="*/ 2147483647 w 138"/>
              <a:gd name="T93" fmla="*/ 2147483647 h 130"/>
              <a:gd name="T94" fmla="*/ 2147483647 w 138"/>
              <a:gd name="T95" fmla="*/ 2147483647 h 1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38" h="130">
                <a:moveTo>
                  <a:pt x="70" y="24"/>
                </a:moveTo>
                <a:lnTo>
                  <a:pt x="70" y="70"/>
                </a:lnTo>
                <a:lnTo>
                  <a:pt x="90" y="96"/>
                </a:lnTo>
                <a:lnTo>
                  <a:pt x="90" y="52"/>
                </a:lnTo>
                <a:lnTo>
                  <a:pt x="86" y="52"/>
                </a:lnTo>
                <a:lnTo>
                  <a:pt x="80" y="52"/>
                </a:lnTo>
                <a:lnTo>
                  <a:pt x="80" y="46"/>
                </a:lnTo>
                <a:lnTo>
                  <a:pt x="80" y="34"/>
                </a:lnTo>
                <a:lnTo>
                  <a:pt x="80" y="28"/>
                </a:lnTo>
                <a:lnTo>
                  <a:pt x="86" y="28"/>
                </a:lnTo>
                <a:lnTo>
                  <a:pt x="132" y="28"/>
                </a:lnTo>
                <a:lnTo>
                  <a:pt x="138" y="28"/>
                </a:lnTo>
                <a:lnTo>
                  <a:pt x="138" y="34"/>
                </a:lnTo>
                <a:lnTo>
                  <a:pt x="138" y="46"/>
                </a:lnTo>
                <a:lnTo>
                  <a:pt x="138" y="52"/>
                </a:lnTo>
                <a:lnTo>
                  <a:pt x="132" y="52"/>
                </a:lnTo>
                <a:lnTo>
                  <a:pt x="128" y="52"/>
                </a:lnTo>
                <a:lnTo>
                  <a:pt x="128" y="110"/>
                </a:lnTo>
                <a:lnTo>
                  <a:pt x="126" y="118"/>
                </a:lnTo>
                <a:lnTo>
                  <a:pt x="122" y="124"/>
                </a:lnTo>
                <a:lnTo>
                  <a:pt x="116" y="128"/>
                </a:lnTo>
                <a:lnTo>
                  <a:pt x="108" y="130"/>
                </a:lnTo>
                <a:lnTo>
                  <a:pt x="104" y="130"/>
                </a:lnTo>
                <a:lnTo>
                  <a:pt x="100" y="128"/>
                </a:lnTo>
                <a:lnTo>
                  <a:pt x="100" y="130"/>
                </a:lnTo>
                <a:lnTo>
                  <a:pt x="94" y="130"/>
                </a:lnTo>
                <a:lnTo>
                  <a:pt x="8" y="130"/>
                </a:lnTo>
                <a:lnTo>
                  <a:pt x="6" y="130"/>
                </a:lnTo>
                <a:lnTo>
                  <a:pt x="0" y="130"/>
                </a:lnTo>
                <a:lnTo>
                  <a:pt x="0" y="124"/>
                </a:lnTo>
                <a:lnTo>
                  <a:pt x="0" y="112"/>
                </a:lnTo>
                <a:lnTo>
                  <a:pt x="0" y="110"/>
                </a:lnTo>
                <a:lnTo>
                  <a:pt x="2" y="108"/>
                </a:lnTo>
                <a:lnTo>
                  <a:pt x="28" y="70"/>
                </a:lnTo>
                <a:lnTo>
                  <a:pt x="28" y="24"/>
                </a:lnTo>
                <a:lnTo>
                  <a:pt x="26" y="24"/>
                </a:lnTo>
                <a:lnTo>
                  <a:pt x="20" y="24"/>
                </a:lnTo>
                <a:lnTo>
                  <a:pt x="20" y="18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18"/>
                </a:lnTo>
                <a:lnTo>
                  <a:pt x="78" y="24"/>
                </a:lnTo>
                <a:lnTo>
                  <a:pt x="72" y="24"/>
                </a:lnTo>
                <a:lnTo>
                  <a:pt x="70" y="24"/>
                </a:lnTo>
                <a:close/>
                <a:moveTo>
                  <a:pt x="102" y="84"/>
                </a:moveTo>
                <a:lnTo>
                  <a:pt x="116" y="84"/>
                </a:lnTo>
                <a:lnTo>
                  <a:pt x="116" y="46"/>
                </a:lnTo>
                <a:lnTo>
                  <a:pt x="116" y="40"/>
                </a:lnTo>
                <a:lnTo>
                  <a:pt x="122" y="40"/>
                </a:lnTo>
                <a:lnTo>
                  <a:pt x="126" y="40"/>
                </a:lnTo>
                <a:lnTo>
                  <a:pt x="92" y="40"/>
                </a:lnTo>
                <a:lnTo>
                  <a:pt x="96" y="40"/>
                </a:lnTo>
                <a:lnTo>
                  <a:pt x="102" y="40"/>
                </a:lnTo>
                <a:lnTo>
                  <a:pt x="102" y="46"/>
                </a:lnTo>
                <a:lnTo>
                  <a:pt x="102" y="84"/>
                </a:lnTo>
                <a:close/>
                <a:moveTo>
                  <a:pt x="76" y="112"/>
                </a:moveTo>
                <a:lnTo>
                  <a:pt x="54" y="80"/>
                </a:lnTo>
                <a:lnTo>
                  <a:pt x="44" y="80"/>
                </a:lnTo>
                <a:lnTo>
                  <a:pt x="22" y="112"/>
                </a:lnTo>
                <a:lnTo>
                  <a:pt x="22" y="114"/>
                </a:lnTo>
                <a:lnTo>
                  <a:pt x="46" y="114"/>
                </a:lnTo>
                <a:lnTo>
                  <a:pt x="76" y="114"/>
                </a:lnTo>
                <a:lnTo>
                  <a:pt x="76" y="112"/>
                </a:lnTo>
                <a:close/>
                <a:moveTo>
                  <a:pt x="58" y="72"/>
                </a:moveTo>
                <a:lnTo>
                  <a:pt x="58" y="18"/>
                </a:lnTo>
                <a:lnTo>
                  <a:pt x="58" y="12"/>
                </a:lnTo>
                <a:lnTo>
                  <a:pt x="64" y="12"/>
                </a:lnTo>
                <a:lnTo>
                  <a:pt x="66" y="12"/>
                </a:lnTo>
                <a:lnTo>
                  <a:pt x="32" y="12"/>
                </a:lnTo>
                <a:lnTo>
                  <a:pt x="34" y="12"/>
                </a:lnTo>
                <a:lnTo>
                  <a:pt x="40" y="12"/>
                </a:lnTo>
                <a:lnTo>
                  <a:pt x="40" y="18"/>
                </a:lnTo>
                <a:lnTo>
                  <a:pt x="40" y="72"/>
                </a:lnTo>
                <a:lnTo>
                  <a:pt x="40" y="74"/>
                </a:lnTo>
                <a:lnTo>
                  <a:pt x="12" y="114"/>
                </a:lnTo>
                <a:lnTo>
                  <a:pt x="12" y="118"/>
                </a:lnTo>
                <a:lnTo>
                  <a:pt x="88" y="118"/>
                </a:lnTo>
                <a:lnTo>
                  <a:pt x="88" y="114"/>
                </a:lnTo>
                <a:lnTo>
                  <a:pt x="60" y="74"/>
                </a:lnTo>
                <a:lnTo>
                  <a:pt x="58" y="74"/>
                </a:lnTo>
                <a:lnTo>
                  <a:pt x="5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9" name="Freeform 207"/>
          <p:cNvSpPr>
            <a:spLocks noEditPoints="1"/>
          </p:cNvSpPr>
          <p:nvPr/>
        </p:nvSpPr>
        <p:spPr bwMode="auto">
          <a:xfrm>
            <a:off x="9371013" y="4578350"/>
            <a:ext cx="360362" cy="360363"/>
          </a:xfrm>
          <a:custGeom>
            <a:avLst/>
            <a:gdLst>
              <a:gd name="T0" fmla="*/ 2147483647 w 132"/>
              <a:gd name="T1" fmla="*/ 0 h 120"/>
              <a:gd name="T2" fmla="*/ 2147483647 w 132"/>
              <a:gd name="T3" fmla="*/ 2147483647 h 120"/>
              <a:gd name="T4" fmla="*/ 2147483647 w 132"/>
              <a:gd name="T5" fmla="*/ 2147483647 h 120"/>
              <a:gd name="T6" fmla="*/ 2147483647 w 132"/>
              <a:gd name="T7" fmla="*/ 2147483647 h 120"/>
              <a:gd name="T8" fmla="*/ 2147483647 w 132"/>
              <a:gd name="T9" fmla="*/ 2147483647 h 120"/>
              <a:gd name="T10" fmla="*/ 2147483647 w 132"/>
              <a:gd name="T11" fmla="*/ 2147483647 h 120"/>
              <a:gd name="T12" fmla="*/ 2147483647 w 132"/>
              <a:gd name="T13" fmla="*/ 2147483647 h 120"/>
              <a:gd name="T14" fmla="*/ 2147483647 w 132"/>
              <a:gd name="T15" fmla="*/ 2147483647 h 120"/>
              <a:gd name="T16" fmla="*/ 2147483647 w 132"/>
              <a:gd name="T17" fmla="*/ 2147483647 h 120"/>
              <a:gd name="T18" fmla="*/ 2147483647 w 132"/>
              <a:gd name="T19" fmla="*/ 2147483647 h 120"/>
              <a:gd name="T20" fmla="*/ 2147483647 w 132"/>
              <a:gd name="T21" fmla="*/ 2147483647 h 120"/>
              <a:gd name="T22" fmla="*/ 2147483647 w 132"/>
              <a:gd name="T23" fmla="*/ 2147483647 h 120"/>
              <a:gd name="T24" fmla="*/ 2147483647 w 132"/>
              <a:gd name="T25" fmla="*/ 2147483647 h 120"/>
              <a:gd name="T26" fmla="*/ 2147483647 w 132"/>
              <a:gd name="T27" fmla="*/ 2147483647 h 120"/>
              <a:gd name="T28" fmla="*/ 2147483647 w 132"/>
              <a:gd name="T29" fmla="*/ 2147483647 h 120"/>
              <a:gd name="T30" fmla="*/ 2147483647 w 132"/>
              <a:gd name="T31" fmla="*/ 2147483647 h 120"/>
              <a:gd name="T32" fmla="*/ 2147483647 w 132"/>
              <a:gd name="T33" fmla="*/ 2147483647 h 120"/>
              <a:gd name="T34" fmla="*/ 2147483647 w 132"/>
              <a:gd name="T35" fmla="*/ 2147483647 h 120"/>
              <a:gd name="T36" fmla="*/ 2147483647 w 132"/>
              <a:gd name="T37" fmla="*/ 2147483647 h 120"/>
              <a:gd name="T38" fmla="*/ 2147483647 w 132"/>
              <a:gd name="T39" fmla="*/ 2147483647 h 120"/>
              <a:gd name="T40" fmla="*/ 2147483647 w 132"/>
              <a:gd name="T41" fmla="*/ 2147483647 h 120"/>
              <a:gd name="T42" fmla="*/ 2147483647 w 132"/>
              <a:gd name="T43" fmla="*/ 2147483647 h 120"/>
              <a:gd name="T44" fmla="*/ 2147483647 w 132"/>
              <a:gd name="T45" fmla="*/ 2147483647 h 120"/>
              <a:gd name="T46" fmla="*/ 2147483647 w 132"/>
              <a:gd name="T47" fmla="*/ 2147483647 h 120"/>
              <a:gd name="T48" fmla="*/ 2147483647 w 132"/>
              <a:gd name="T49" fmla="*/ 2147483647 h 120"/>
              <a:gd name="T50" fmla="*/ 0 w 132"/>
              <a:gd name="T51" fmla="*/ 2147483647 h 120"/>
              <a:gd name="T52" fmla="*/ 2147483647 w 132"/>
              <a:gd name="T53" fmla="*/ 2147483647 h 120"/>
              <a:gd name="T54" fmla="*/ 0 w 132"/>
              <a:gd name="T55" fmla="*/ 2147483647 h 120"/>
              <a:gd name="T56" fmla="*/ 2147483647 w 132"/>
              <a:gd name="T57" fmla="*/ 2147483647 h 120"/>
              <a:gd name="T58" fmla="*/ 0 w 132"/>
              <a:gd name="T59" fmla="*/ 2147483647 h 120"/>
              <a:gd name="T60" fmla="*/ 2147483647 w 132"/>
              <a:gd name="T61" fmla="*/ 2147483647 h 120"/>
              <a:gd name="T62" fmla="*/ 0 w 132"/>
              <a:gd name="T63" fmla="*/ 2147483647 h 120"/>
              <a:gd name="T64" fmla="*/ 2147483647 w 132"/>
              <a:gd name="T65" fmla="*/ 2147483647 h 120"/>
              <a:gd name="T66" fmla="*/ 0 w 132"/>
              <a:gd name="T67" fmla="*/ 2147483647 h 120"/>
              <a:gd name="T68" fmla="*/ 2147483647 w 132"/>
              <a:gd name="T69" fmla="*/ 2147483647 h 120"/>
              <a:gd name="T70" fmla="*/ 2147483647 w 132"/>
              <a:gd name="T71" fmla="*/ 0 h 120"/>
              <a:gd name="T72" fmla="*/ 2147483647 w 132"/>
              <a:gd name="T73" fmla="*/ 2147483647 h 120"/>
              <a:gd name="T74" fmla="*/ 2147483647 w 132"/>
              <a:gd name="T75" fmla="*/ 2147483647 h 120"/>
              <a:gd name="T76" fmla="*/ 2147483647 w 132"/>
              <a:gd name="T77" fmla="*/ 2147483647 h 120"/>
              <a:gd name="T78" fmla="*/ 2147483647 w 132"/>
              <a:gd name="T79" fmla="*/ 2147483647 h 120"/>
              <a:gd name="T80" fmla="*/ 2147483647 w 132"/>
              <a:gd name="T81" fmla="*/ 2147483647 h 120"/>
              <a:gd name="T82" fmla="*/ 2147483647 w 132"/>
              <a:gd name="T83" fmla="*/ 2147483647 h 120"/>
              <a:gd name="T84" fmla="*/ 2147483647 w 132"/>
              <a:gd name="T85" fmla="*/ 2147483647 h 120"/>
              <a:gd name="T86" fmla="*/ 2147483647 w 132"/>
              <a:gd name="T87" fmla="*/ 2147483647 h 120"/>
              <a:gd name="T88" fmla="*/ 2147483647 w 132"/>
              <a:gd name="T89" fmla="*/ 2147483647 h 120"/>
              <a:gd name="T90" fmla="*/ 2147483647 w 132"/>
              <a:gd name="T91" fmla="*/ 2147483647 h 120"/>
              <a:gd name="T92" fmla="*/ 2147483647 w 132"/>
              <a:gd name="T93" fmla="*/ 2147483647 h 120"/>
              <a:gd name="T94" fmla="*/ 2147483647 w 132"/>
              <a:gd name="T95" fmla="*/ 2147483647 h 120"/>
              <a:gd name="T96" fmla="*/ 2147483647 w 132"/>
              <a:gd name="T97" fmla="*/ 2147483647 h 120"/>
              <a:gd name="T98" fmla="*/ 2147483647 w 132"/>
              <a:gd name="T99" fmla="*/ 2147483647 h 120"/>
              <a:gd name="T100" fmla="*/ 2147483647 w 132"/>
              <a:gd name="T101" fmla="*/ 2147483647 h 120"/>
              <a:gd name="T102" fmla="*/ 2147483647 w 132"/>
              <a:gd name="T103" fmla="*/ 2147483647 h 120"/>
              <a:gd name="T104" fmla="*/ 2147483647 w 132"/>
              <a:gd name="T105" fmla="*/ 2147483647 h 120"/>
              <a:gd name="T106" fmla="*/ 2147483647 w 132"/>
              <a:gd name="T107" fmla="*/ 2147483647 h 120"/>
              <a:gd name="T108" fmla="*/ 2147483647 w 132"/>
              <a:gd name="T109" fmla="*/ 2147483647 h 1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32" h="120">
                <a:moveTo>
                  <a:pt x="20" y="0"/>
                </a:move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24"/>
                </a:lnTo>
                <a:lnTo>
                  <a:pt x="98" y="34"/>
                </a:lnTo>
                <a:lnTo>
                  <a:pt x="98" y="10"/>
                </a:lnTo>
                <a:lnTo>
                  <a:pt x="24" y="10"/>
                </a:lnTo>
                <a:lnTo>
                  <a:pt x="24" y="18"/>
                </a:lnTo>
                <a:lnTo>
                  <a:pt x="30" y="16"/>
                </a:lnTo>
                <a:lnTo>
                  <a:pt x="34" y="14"/>
                </a:lnTo>
                <a:lnTo>
                  <a:pt x="38" y="22"/>
                </a:lnTo>
                <a:lnTo>
                  <a:pt x="34" y="24"/>
                </a:lnTo>
                <a:lnTo>
                  <a:pt x="24" y="28"/>
                </a:lnTo>
                <a:lnTo>
                  <a:pt x="24" y="34"/>
                </a:lnTo>
                <a:lnTo>
                  <a:pt x="30" y="32"/>
                </a:lnTo>
                <a:lnTo>
                  <a:pt x="34" y="30"/>
                </a:lnTo>
                <a:lnTo>
                  <a:pt x="38" y="40"/>
                </a:lnTo>
                <a:lnTo>
                  <a:pt x="34" y="42"/>
                </a:lnTo>
                <a:lnTo>
                  <a:pt x="24" y="46"/>
                </a:lnTo>
                <a:lnTo>
                  <a:pt x="24" y="52"/>
                </a:lnTo>
                <a:lnTo>
                  <a:pt x="30" y="50"/>
                </a:lnTo>
                <a:lnTo>
                  <a:pt x="34" y="48"/>
                </a:lnTo>
                <a:lnTo>
                  <a:pt x="38" y="56"/>
                </a:lnTo>
                <a:lnTo>
                  <a:pt x="34" y="58"/>
                </a:lnTo>
                <a:lnTo>
                  <a:pt x="24" y="62"/>
                </a:lnTo>
                <a:lnTo>
                  <a:pt x="24" y="68"/>
                </a:lnTo>
                <a:lnTo>
                  <a:pt x="30" y="66"/>
                </a:lnTo>
                <a:lnTo>
                  <a:pt x="34" y="64"/>
                </a:lnTo>
                <a:lnTo>
                  <a:pt x="38" y="74"/>
                </a:lnTo>
                <a:lnTo>
                  <a:pt x="34" y="76"/>
                </a:lnTo>
                <a:lnTo>
                  <a:pt x="24" y="80"/>
                </a:lnTo>
                <a:lnTo>
                  <a:pt x="24" y="86"/>
                </a:lnTo>
                <a:lnTo>
                  <a:pt x="30" y="84"/>
                </a:lnTo>
                <a:lnTo>
                  <a:pt x="34" y="82"/>
                </a:lnTo>
                <a:lnTo>
                  <a:pt x="38" y="92"/>
                </a:lnTo>
                <a:lnTo>
                  <a:pt x="34" y="94"/>
                </a:lnTo>
                <a:lnTo>
                  <a:pt x="24" y="98"/>
                </a:lnTo>
                <a:lnTo>
                  <a:pt x="24" y="106"/>
                </a:lnTo>
                <a:lnTo>
                  <a:pt x="24" y="110"/>
                </a:lnTo>
                <a:lnTo>
                  <a:pt x="98" y="110"/>
                </a:lnTo>
                <a:lnTo>
                  <a:pt x="98" y="86"/>
                </a:lnTo>
                <a:lnTo>
                  <a:pt x="108" y="76"/>
                </a:lnTo>
                <a:lnTo>
                  <a:pt x="108" y="114"/>
                </a:lnTo>
                <a:lnTo>
                  <a:pt x="108" y="120"/>
                </a:lnTo>
                <a:lnTo>
                  <a:pt x="102" y="120"/>
                </a:lnTo>
                <a:lnTo>
                  <a:pt x="20" y="120"/>
                </a:lnTo>
                <a:lnTo>
                  <a:pt x="14" y="120"/>
                </a:lnTo>
                <a:lnTo>
                  <a:pt x="14" y="114"/>
                </a:lnTo>
                <a:lnTo>
                  <a:pt x="14" y="106"/>
                </a:lnTo>
                <a:lnTo>
                  <a:pt x="2" y="106"/>
                </a:lnTo>
                <a:lnTo>
                  <a:pt x="0" y="96"/>
                </a:lnTo>
                <a:lnTo>
                  <a:pt x="14" y="92"/>
                </a:lnTo>
                <a:lnTo>
                  <a:pt x="14" y="88"/>
                </a:lnTo>
                <a:lnTo>
                  <a:pt x="2" y="88"/>
                </a:lnTo>
                <a:lnTo>
                  <a:pt x="0" y="78"/>
                </a:lnTo>
                <a:lnTo>
                  <a:pt x="14" y="72"/>
                </a:lnTo>
                <a:lnTo>
                  <a:pt x="2" y="72"/>
                </a:lnTo>
                <a:lnTo>
                  <a:pt x="0" y="62"/>
                </a:lnTo>
                <a:lnTo>
                  <a:pt x="14" y="56"/>
                </a:lnTo>
                <a:lnTo>
                  <a:pt x="14" y="54"/>
                </a:lnTo>
                <a:lnTo>
                  <a:pt x="2" y="54"/>
                </a:lnTo>
                <a:lnTo>
                  <a:pt x="0" y="44"/>
                </a:lnTo>
                <a:lnTo>
                  <a:pt x="14" y="38"/>
                </a:lnTo>
                <a:lnTo>
                  <a:pt x="2" y="38"/>
                </a:lnTo>
                <a:lnTo>
                  <a:pt x="0" y="28"/>
                </a:lnTo>
                <a:lnTo>
                  <a:pt x="14" y="22"/>
                </a:lnTo>
                <a:lnTo>
                  <a:pt x="14" y="6"/>
                </a:lnTo>
                <a:lnTo>
                  <a:pt x="14" y="0"/>
                </a:lnTo>
                <a:lnTo>
                  <a:pt x="20" y="0"/>
                </a:lnTo>
                <a:close/>
                <a:moveTo>
                  <a:pt x="48" y="58"/>
                </a:moveTo>
                <a:lnTo>
                  <a:pt x="48" y="64"/>
                </a:lnTo>
                <a:lnTo>
                  <a:pt x="62" y="64"/>
                </a:lnTo>
                <a:lnTo>
                  <a:pt x="62" y="58"/>
                </a:lnTo>
                <a:lnTo>
                  <a:pt x="48" y="58"/>
                </a:lnTo>
                <a:close/>
                <a:moveTo>
                  <a:pt x="48" y="46"/>
                </a:moveTo>
                <a:lnTo>
                  <a:pt x="48" y="50"/>
                </a:lnTo>
                <a:lnTo>
                  <a:pt x="72" y="50"/>
                </a:lnTo>
                <a:lnTo>
                  <a:pt x="72" y="46"/>
                </a:lnTo>
                <a:lnTo>
                  <a:pt x="48" y="46"/>
                </a:lnTo>
                <a:close/>
                <a:moveTo>
                  <a:pt x="48" y="32"/>
                </a:moveTo>
                <a:lnTo>
                  <a:pt x="48" y="38"/>
                </a:lnTo>
                <a:lnTo>
                  <a:pt x="84" y="38"/>
                </a:lnTo>
                <a:lnTo>
                  <a:pt x="84" y="32"/>
                </a:lnTo>
                <a:lnTo>
                  <a:pt x="48" y="32"/>
                </a:lnTo>
                <a:close/>
                <a:moveTo>
                  <a:pt x="48" y="20"/>
                </a:moveTo>
                <a:lnTo>
                  <a:pt x="48" y="26"/>
                </a:lnTo>
                <a:lnTo>
                  <a:pt x="84" y="26"/>
                </a:lnTo>
                <a:lnTo>
                  <a:pt x="84" y="20"/>
                </a:lnTo>
                <a:lnTo>
                  <a:pt x="48" y="20"/>
                </a:lnTo>
                <a:close/>
                <a:moveTo>
                  <a:pt x="62" y="96"/>
                </a:moveTo>
                <a:lnTo>
                  <a:pt x="70" y="96"/>
                </a:lnTo>
                <a:lnTo>
                  <a:pt x="78" y="94"/>
                </a:lnTo>
                <a:lnTo>
                  <a:pt x="70" y="86"/>
                </a:lnTo>
                <a:lnTo>
                  <a:pt x="64" y="80"/>
                </a:lnTo>
                <a:lnTo>
                  <a:pt x="62" y="88"/>
                </a:lnTo>
                <a:lnTo>
                  <a:pt x="62" y="96"/>
                </a:lnTo>
                <a:close/>
                <a:moveTo>
                  <a:pt x="118" y="26"/>
                </a:moveTo>
                <a:lnTo>
                  <a:pt x="70" y="72"/>
                </a:lnTo>
                <a:lnTo>
                  <a:pt x="84" y="88"/>
                </a:lnTo>
                <a:lnTo>
                  <a:pt x="132" y="42"/>
                </a:lnTo>
                <a:lnTo>
                  <a:pt x="118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0" name="Freeform 208"/>
          <p:cNvSpPr>
            <a:spLocks noEditPoints="1"/>
          </p:cNvSpPr>
          <p:nvPr/>
        </p:nvSpPr>
        <p:spPr bwMode="auto">
          <a:xfrm>
            <a:off x="11709400" y="4541838"/>
            <a:ext cx="288925" cy="379412"/>
          </a:xfrm>
          <a:custGeom>
            <a:avLst/>
            <a:gdLst>
              <a:gd name="T0" fmla="*/ 2147483647 w 106"/>
              <a:gd name="T1" fmla="*/ 0 h 126"/>
              <a:gd name="T2" fmla="*/ 0 w 106"/>
              <a:gd name="T3" fmla="*/ 2147483647 h 126"/>
              <a:gd name="T4" fmla="*/ 0 w 106"/>
              <a:gd name="T5" fmla="*/ 0 h 126"/>
              <a:gd name="T6" fmla="*/ 2147483647 w 106"/>
              <a:gd name="T7" fmla="*/ 2147483647 h 126"/>
              <a:gd name="T8" fmla="*/ 2147483647 w 106"/>
              <a:gd name="T9" fmla="*/ 2147483647 h 126"/>
              <a:gd name="T10" fmla="*/ 2147483647 w 106"/>
              <a:gd name="T11" fmla="*/ 2147483647 h 126"/>
              <a:gd name="T12" fmla="*/ 2147483647 w 106"/>
              <a:gd name="T13" fmla="*/ 2147483647 h 126"/>
              <a:gd name="T14" fmla="*/ 2147483647 w 106"/>
              <a:gd name="T15" fmla="*/ 2147483647 h 126"/>
              <a:gd name="T16" fmla="*/ 2147483647 w 106"/>
              <a:gd name="T17" fmla="*/ 2147483647 h 126"/>
              <a:gd name="T18" fmla="*/ 2147483647 w 106"/>
              <a:gd name="T19" fmla="*/ 2147483647 h 126"/>
              <a:gd name="T20" fmla="*/ 2147483647 w 106"/>
              <a:gd name="T21" fmla="*/ 2147483647 h 126"/>
              <a:gd name="T22" fmla="*/ 2147483647 w 106"/>
              <a:gd name="T23" fmla="*/ 2147483647 h 126"/>
              <a:gd name="T24" fmla="*/ 2147483647 w 106"/>
              <a:gd name="T25" fmla="*/ 2147483647 h 126"/>
              <a:gd name="T26" fmla="*/ 2147483647 w 106"/>
              <a:gd name="T27" fmla="*/ 2147483647 h 126"/>
              <a:gd name="T28" fmla="*/ 2147483647 w 106"/>
              <a:gd name="T29" fmla="*/ 2147483647 h 126"/>
              <a:gd name="T30" fmla="*/ 2147483647 w 106"/>
              <a:gd name="T31" fmla="*/ 2147483647 h 126"/>
              <a:gd name="T32" fmla="*/ 2147483647 w 106"/>
              <a:gd name="T33" fmla="*/ 2147483647 h 126"/>
              <a:gd name="T34" fmla="*/ 2147483647 w 106"/>
              <a:gd name="T35" fmla="*/ 2147483647 h 126"/>
              <a:gd name="T36" fmla="*/ 2147483647 w 106"/>
              <a:gd name="T37" fmla="*/ 2147483647 h 126"/>
              <a:gd name="T38" fmla="*/ 2147483647 w 106"/>
              <a:gd name="T39" fmla="*/ 2147483647 h 126"/>
              <a:gd name="T40" fmla="*/ 2147483647 w 106"/>
              <a:gd name="T41" fmla="*/ 2147483647 h 126"/>
              <a:gd name="T42" fmla="*/ 2147483647 w 106"/>
              <a:gd name="T43" fmla="*/ 2147483647 h 126"/>
              <a:gd name="T44" fmla="*/ 2147483647 w 106"/>
              <a:gd name="T45" fmla="*/ 2147483647 h 126"/>
              <a:gd name="T46" fmla="*/ 2147483647 w 106"/>
              <a:gd name="T47" fmla="*/ 2147483647 h 126"/>
              <a:gd name="T48" fmla="*/ 2147483647 w 106"/>
              <a:gd name="T49" fmla="*/ 2147483647 h 126"/>
              <a:gd name="T50" fmla="*/ 2147483647 w 106"/>
              <a:gd name="T51" fmla="*/ 2147483647 h 126"/>
              <a:gd name="T52" fmla="*/ 2147483647 w 106"/>
              <a:gd name="T53" fmla="*/ 2147483647 h 126"/>
              <a:gd name="T54" fmla="*/ 2147483647 w 106"/>
              <a:gd name="T55" fmla="*/ 2147483647 h 126"/>
              <a:gd name="T56" fmla="*/ 2147483647 w 106"/>
              <a:gd name="T57" fmla="*/ 2147483647 h 126"/>
              <a:gd name="T58" fmla="*/ 2147483647 w 106"/>
              <a:gd name="T59" fmla="*/ 2147483647 h 126"/>
              <a:gd name="T60" fmla="*/ 2147483647 w 106"/>
              <a:gd name="T61" fmla="*/ 2147483647 h 126"/>
              <a:gd name="T62" fmla="*/ 2147483647 w 106"/>
              <a:gd name="T63" fmla="*/ 2147483647 h 126"/>
              <a:gd name="T64" fmla="*/ 2147483647 w 106"/>
              <a:gd name="T65" fmla="*/ 2147483647 h 126"/>
              <a:gd name="T66" fmla="*/ 2147483647 w 106"/>
              <a:gd name="T67" fmla="*/ 2147483647 h 126"/>
              <a:gd name="T68" fmla="*/ 2147483647 w 106"/>
              <a:gd name="T69" fmla="*/ 2147483647 h 126"/>
              <a:gd name="T70" fmla="*/ 2147483647 w 106"/>
              <a:gd name="T71" fmla="*/ 2147483647 h 126"/>
              <a:gd name="T72" fmla="*/ 2147483647 w 106"/>
              <a:gd name="T73" fmla="*/ 2147483647 h 126"/>
              <a:gd name="T74" fmla="*/ 2147483647 w 106"/>
              <a:gd name="T75" fmla="*/ 2147483647 h 126"/>
              <a:gd name="T76" fmla="*/ 2147483647 w 106"/>
              <a:gd name="T77" fmla="*/ 2147483647 h 126"/>
              <a:gd name="T78" fmla="*/ 2147483647 w 106"/>
              <a:gd name="T79" fmla="*/ 2147483647 h 126"/>
              <a:gd name="T80" fmla="*/ 2147483647 w 106"/>
              <a:gd name="T81" fmla="*/ 2147483647 h 126"/>
              <a:gd name="T82" fmla="*/ 2147483647 w 106"/>
              <a:gd name="T83" fmla="*/ 2147483647 h 126"/>
              <a:gd name="T84" fmla="*/ 2147483647 w 106"/>
              <a:gd name="T85" fmla="*/ 2147483647 h 12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6" h="126">
                <a:moveTo>
                  <a:pt x="0" y="0"/>
                </a:moveTo>
                <a:lnTo>
                  <a:pt x="106" y="0"/>
                </a:lnTo>
                <a:lnTo>
                  <a:pt x="106" y="126"/>
                </a:lnTo>
                <a:lnTo>
                  <a:pt x="0" y="126"/>
                </a:lnTo>
                <a:lnTo>
                  <a:pt x="0" y="0"/>
                </a:lnTo>
                <a:close/>
                <a:moveTo>
                  <a:pt x="30" y="108"/>
                </a:moveTo>
                <a:lnTo>
                  <a:pt x="34" y="108"/>
                </a:lnTo>
                <a:lnTo>
                  <a:pt x="34" y="104"/>
                </a:lnTo>
                <a:lnTo>
                  <a:pt x="36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98"/>
                </a:lnTo>
                <a:lnTo>
                  <a:pt x="36" y="96"/>
                </a:lnTo>
                <a:lnTo>
                  <a:pt x="34" y="98"/>
                </a:lnTo>
                <a:lnTo>
                  <a:pt x="34" y="94"/>
                </a:lnTo>
                <a:lnTo>
                  <a:pt x="30" y="94"/>
                </a:lnTo>
                <a:lnTo>
                  <a:pt x="30" y="98"/>
                </a:lnTo>
                <a:lnTo>
                  <a:pt x="26" y="96"/>
                </a:lnTo>
                <a:lnTo>
                  <a:pt x="24" y="98"/>
                </a:lnTo>
                <a:lnTo>
                  <a:pt x="28" y="102"/>
                </a:lnTo>
                <a:lnTo>
                  <a:pt x="24" y="104"/>
                </a:lnTo>
                <a:lnTo>
                  <a:pt x="26" y="108"/>
                </a:lnTo>
                <a:lnTo>
                  <a:pt x="30" y="106"/>
                </a:lnTo>
                <a:lnTo>
                  <a:pt x="30" y="108"/>
                </a:lnTo>
                <a:close/>
                <a:moveTo>
                  <a:pt x="68" y="68"/>
                </a:moveTo>
                <a:lnTo>
                  <a:pt x="68" y="72"/>
                </a:lnTo>
                <a:lnTo>
                  <a:pt x="84" y="72"/>
                </a:lnTo>
                <a:lnTo>
                  <a:pt x="84" y="68"/>
                </a:lnTo>
                <a:lnTo>
                  <a:pt x="68" y="68"/>
                </a:lnTo>
                <a:close/>
                <a:moveTo>
                  <a:pt x="68" y="102"/>
                </a:moveTo>
                <a:lnTo>
                  <a:pt x="68" y="106"/>
                </a:lnTo>
                <a:lnTo>
                  <a:pt x="84" y="106"/>
                </a:lnTo>
                <a:lnTo>
                  <a:pt x="84" y="102"/>
                </a:lnTo>
                <a:lnTo>
                  <a:pt x="68" y="102"/>
                </a:lnTo>
                <a:close/>
                <a:moveTo>
                  <a:pt x="68" y="96"/>
                </a:moveTo>
                <a:lnTo>
                  <a:pt x="68" y="100"/>
                </a:lnTo>
                <a:lnTo>
                  <a:pt x="84" y="100"/>
                </a:lnTo>
                <a:lnTo>
                  <a:pt x="84" y="96"/>
                </a:lnTo>
                <a:lnTo>
                  <a:pt x="68" y="96"/>
                </a:lnTo>
                <a:close/>
                <a:moveTo>
                  <a:pt x="24" y="68"/>
                </a:moveTo>
                <a:lnTo>
                  <a:pt x="24" y="72"/>
                </a:lnTo>
                <a:lnTo>
                  <a:pt x="30" y="72"/>
                </a:lnTo>
                <a:lnTo>
                  <a:pt x="30" y="78"/>
                </a:lnTo>
                <a:lnTo>
                  <a:pt x="34" y="78"/>
                </a:lnTo>
                <a:lnTo>
                  <a:pt x="34" y="72"/>
                </a:lnTo>
                <a:lnTo>
                  <a:pt x="38" y="72"/>
                </a:lnTo>
                <a:lnTo>
                  <a:pt x="38" y="68"/>
                </a:lnTo>
                <a:lnTo>
                  <a:pt x="34" y="68"/>
                </a:lnTo>
                <a:lnTo>
                  <a:pt x="34" y="62"/>
                </a:lnTo>
                <a:lnTo>
                  <a:pt x="30" y="62"/>
                </a:lnTo>
                <a:lnTo>
                  <a:pt x="30" y="68"/>
                </a:lnTo>
                <a:lnTo>
                  <a:pt x="24" y="68"/>
                </a:lnTo>
                <a:close/>
                <a:moveTo>
                  <a:pt x="16" y="16"/>
                </a:moveTo>
                <a:lnTo>
                  <a:pt x="16" y="46"/>
                </a:lnTo>
                <a:lnTo>
                  <a:pt x="92" y="46"/>
                </a:lnTo>
                <a:lnTo>
                  <a:pt x="92" y="16"/>
                </a:lnTo>
                <a:lnTo>
                  <a:pt x="16" y="16"/>
                </a:lnTo>
                <a:close/>
                <a:moveTo>
                  <a:pt x="16" y="60"/>
                </a:moveTo>
                <a:lnTo>
                  <a:pt x="16" y="80"/>
                </a:lnTo>
                <a:lnTo>
                  <a:pt x="46" y="80"/>
                </a:lnTo>
                <a:lnTo>
                  <a:pt x="46" y="60"/>
                </a:lnTo>
                <a:lnTo>
                  <a:pt x="16" y="60"/>
                </a:lnTo>
                <a:close/>
                <a:moveTo>
                  <a:pt x="60" y="60"/>
                </a:moveTo>
                <a:lnTo>
                  <a:pt x="60" y="80"/>
                </a:lnTo>
                <a:lnTo>
                  <a:pt x="90" y="80"/>
                </a:lnTo>
                <a:lnTo>
                  <a:pt x="90" y="60"/>
                </a:lnTo>
                <a:lnTo>
                  <a:pt x="60" y="60"/>
                </a:lnTo>
                <a:close/>
                <a:moveTo>
                  <a:pt x="16" y="90"/>
                </a:moveTo>
                <a:lnTo>
                  <a:pt x="16" y="112"/>
                </a:lnTo>
                <a:lnTo>
                  <a:pt x="46" y="112"/>
                </a:lnTo>
                <a:lnTo>
                  <a:pt x="46" y="90"/>
                </a:lnTo>
                <a:lnTo>
                  <a:pt x="16" y="90"/>
                </a:lnTo>
                <a:close/>
                <a:moveTo>
                  <a:pt x="60" y="90"/>
                </a:moveTo>
                <a:lnTo>
                  <a:pt x="60" y="112"/>
                </a:lnTo>
                <a:lnTo>
                  <a:pt x="90" y="112"/>
                </a:lnTo>
                <a:lnTo>
                  <a:pt x="90" y="90"/>
                </a:lnTo>
                <a:lnTo>
                  <a:pt x="60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1" name="Freeform 209"/>
          <p:cNvSpPr>
            <a:spLocks noEditPoints="1"/>
          </p:cNvSpPr>
          <p:nvPr/>
        </p:nvSpPr>
        <p:spPr bwMode="auto">
          <a:xfrm>
            <a:off x="8551863" y="5383213"/>
            <a:ext cx="463550" cy="371475"/>
          </a:xfrm>
          <a:custGeom>
            <a:avLst/>
            <a:gdLst>
              <a:gd name="T0" fmla="*/ 2147483647 w 170"/>
              <a:gd name="T1" fmla="*/ 2147483647 h 124"/>
              <a:gd name="T2" fmla="*/ 0 w 170"/>
              <a:gd name="T3" fmla="*/ 2147483647 h 124"/>
              <a:gd name="T4" fmla="*/ 2147483647 w 170"/>
              <a:gd name="T5" fmla="*/ 2147483647 h 124"/>
              <a:gd name="T6" fmla="*/ 2147483647 w 170"/>
              <a:gd name="T7" fmla="*/ 2147483647 h 124"/>
              <a:gd name="T8" fmla="*/ 2147483647 w 170"/>
              <a:gd name="T9" fmla="*/ 2147483647 h 124"/>
              <a:gd name="T10" fmla="*/ 2147483647 w 170"/>
              <a:gd name="T11" fmla="*/ 0 h 124"/>
              <a:gd name="T12" fmla="*/ 2147483647 w 170"/>
              <a:gd name="T13" fmla="*/ 2147483647 h 124"/>
              <a:gd name="T14" fmla="*/ 2147483647 w 170"/>
              <a:gd name="T15" fmla="*/ 2147483647 h 124"/>
              <a:gd name="T16" fmla="*/ 2147483647 w 170"/>
              <a:gd name="T17" fmla="*/ 2147483647 h 124"/>
              <a:gd name="T18" fmla="*/ 2147483647 w 170"/>
              <a:gd name="T19" fmla="*/ 2147483647 h 124"/>
              <a:gd name="T20" fmla="*/ 2147483647 w 170"/>
              <a:gd name="T21" fmla="*/ 2147483647 h 124"/>
              <a:gd name="T22" fmla="*/ 2147483647 w 170"/>
              <a:gd name="T23" fmla="*/ 2147483647 h 124"/>
              <a:gd name="T24" fmla="*/ 2147483647 w 170"/>
              <a:gd name="T25" fmla="*/ 2147483647 h 124"/>
              <a:gd name="T26" fmla="*/ 2147483647 w 170"/>
              <a:gd name="T27" fmla="*/ 2147483647 h 124"/>
              <a:gd name="T28" fmla="*/ 2147483647 w 170"/>
              <a:gd name="T29" fmla="*/ 2147483647 h 124"/>
              <a:gd name="T30" fmla="*/ 2147483647 w 170"/>
              <a:gd name="T31" fmla="*/ 2147483647 h 124"/>
              <a:gd name="T32" fmla="*/ 2147483647 w 170"/>
              <a:gd name="T33" fmla="*/ 2147483647 h 124"/>
              <a:gd name="T34" fmla="*/ 2147483647 w 170"/>
              <a:gd name="T35" fmla="*/ 2147483647 h 124"/>
              <a:gd name="T36" fmla="*/ 2147483647 w 170"/>
              <a:gd name="T37" fmla="*/ 2147483647 h 124"/>
              <a:gd name="T38" fmla="*/ 2147483647 w 170"/>
              <a:gd name="T39" fmla="*/ 2147483647 h 124"/>
              <a:gd name="T40" fmla="*/ 2147483647 w 170"/>
              <a:gd name="T41" fmla="*/ 2147483647 h 124"/>
              <a:gd name="T42" fmla="*/ 2147483647 w 170"/>
              <a:gd name="T43" fmla="*/ 2147483647 h 124"/>
              <a:gd name="T44" fmla="*/ 2147483647 w 170"/>
              <a:gd name="T45" fmla="*/ 2147483647 h 124"/>
              <a:gd name="T46" fmla="*/ 2147483647 w 170"/>
              <a:gd name="T47" fmla="*/ 2147483647 h 124"/>
              <a:gd name="T48" fmla="*/ 2147483647 w 170"/>
              <a:gd name="T49" fmla="*/ 2147483647 h 124"/>
              <a:gd name="T50" fmla="*/ 2147483647 w 170"/>
              <a:gd name="T51" fmla="*/ 2147483647 h 124"/>
              <a:gd name="T52" fmla="*/ 2147483647 w 170"/>
              <a:gd name="T53" fmla="*/ 2147483647 h 124"/>
              <a:gd name="T54" fmla="*/ 2147483647 w 170"/>
              <a:gd name="T55" fmla="*/ 2147483647 h 124"/>
              <a:gd name="T56" fmla="*/ 2147483647 w 170"/>
              <a:gd name="T57" fmla="*/ 2147483647 h 124"/>
              <a:gd name="T58" fmla="*/ 2147483647 w 170"/>
              <a:gd name="T59" fmla="*/ 2147483647 h 124"/>
              <a:gd name="T60" fmla="*/ 2147483647 w 170"/>
              <a:gd name="T61" fmla="*/ 2147483647 h 124"/>
              <a:gd name="T62" fmla="*/ 2147483647 w 170"/>
              <a:gd name="T63" fmla="*/ 2147483647 h 124"/>
              <a:gd name="T64" fmla="*/ 2147483647 w 170"/>
              <a:gd name="T65" fmla="*/ 2147483647 h 124"/>
              <a:gd name="T66" fmla="*/ 2147483647 w 170"/>
              <a:gd name="T67" fmla="*/ 2147483647 h 124"/>
              <a:gd name="T68" fmla="*/ 2147483647 w 170"/>
              <a:gd name="T69" fmla="*/ 2147483647 h 124"/>
              <a:gd name="T70" fmla="*/ 2147483647 w 170"/>
              <a:gd name="T71" fmla="*/ 2147483647 h 124"/>
              <a:gd name="T72" fmla="*/ 2147483647 w 170"/>
              <a:gd name="T73" fmla="*/ 2147483647 h 124"/>
              <a:gd name="T74" fmla="*/ 2147483647 w 170"/>
              <a:gd name="T75" fmla="*/ 2147483647 h 124"/>
              <a:gd name="T76" fmla="*/ 2147483647 w 170"/>
              <a:gd name="T77" fmla="*/ 2147483647 h 124"/>
              <a:gd name="T78" fmla="*/ 2147483647 w 170"/>
              <a:gd name="T79" fmla="*/ 2147483647 h 124"/>
              <a:gd name="T80" fmla="*/ 2147483647 w 170"/>
              <a:gd name="T81" fmla="*/ 2147483647 h 124"/>
              <a:gd name="T82" fmla="*/ 2147483647 w 170"/>
              <a:gd name="T83" fmla="*/ 2147483647 h 124"/>
              <a:gd name="T84" fmla="*/ 2147483647 w 170"/>
              <a:gd name="T85" fmla="*/ 2147483647 h 124"/>
              <a:gd name="T86" fmla="*/ 2147483647 w 170"/>
              <a:gd name="T87" fmla="*/ 2147483647 h 124"/>
              <a:gd name="T88" fmla="*/ 2147483647 w 170"/>
              <a:gd name="T89" fmla="*/ 2147483647 h 124"/>
              <a:gd name="T90" fmla="*/ 2147483647 w 170"/>
              <a:gd name="T91" fmla="*/ 2147483647 h 124"/>
              <a:gd name="T92" fmla="*/ 2147483647 w 170"/>
              <a:gd name="T93" fmla="*/ 2147483647 h 124"/>
              <a:gd name="T94" fmla="*/ 2147483647 w 170"/>
              <a:gd name="T95" fmla="*/ 2147483647 h 124"/>
              <a:gd name="T96" fmla="*/ 2147483647 w 170"/>
              <a:gd name="T97" fmla="*/ 2147483647 h 124"/>
              <a:gd name="T98" fmla="*/ 2147483647 w 170"/>
              <a:gd name="T99" fmla="*/ 2147483647 h 124"/>
              <a:gd name="T100" fmla="*/ 2147483647 w 170"/>
              <a:gd name="T101" fmla="*/ 2147483647 h 124"/>
              <a:gd name="T102" fmla="*/ 2147483647 w 170"/>
              <a:gd name="T103" fmla="*/ 2147483647 h 124"/>
              <a:gd name="T104" fmla="*/ 2147483647 w 170"/>
              <a:gd name="T105" fmla="*/ 2147483647 h 124"/>
              <a:gd name="T106" fmla="*/ 2147483647 w 170"/>
              <a:gd name="T107" fmla="*/ 2147483647 h 12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0" h="124">
                <a:moveTo>
                  <a:pt x="20" y="94"/>
                </a:moveTo>
                <a:lnTo>
                  <a:pt x="20" y="94"/>
                </a:lnTo>
                <a:lnTo>
                  <a:pt x="10" y="88"/>
                </a:lnTo>
                <a:lnTo>
                  <a:pt x="2" y="78"/>
                </a:lnTo>
                <a:lnTo>
                  <a:pt x="0" y="66"/>
                </a:lnTo>
                <a:lnTo>
                  <a:pt x="0" y="52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4" y="28"/>
                </a:lnTo>
                <a:lnTo>
                  <a:pt x="22" y="22"/>
                </a:lnTo>
                <a:lnTo>
                  <a:pt x="34" y="14"/>
                </a:lnTo>
                <a:lnTo>
                  <a:pt x="50" y="8"/>
                </a:lnTo>
                <a:lnTo>
                  <a:pt x="68" y="2"/>
                </a:lnTo>
                <a:lnTo>
                  <a:pt x="78" y="2"/>
                </a:lnTo>
                <a:lnTo>
                  <a:pt x="86" y="0"/>
                </a:lnTo>
                <a:lnTo>
                  <a:pt x="106" y="4"/>
                </a:lnTo>
                <a:lnTo>
                  <a:pt x="122" y="10"/>
                </a:lnTo>
                <a:lnTo>
                  <a:pt x="138" y="18"/>
                </a:lnTo>
                <a:lnTo>
                  <a:pt x="152" y="28"/>
                </a:lnTo>
                <a:lnTo>
                  <a:pt x="162" y="38"/>
                </a:lnTo>
                <a:lnTo>
                  <a:pt x="168" y="50"/>
                </a:lnTo>
                <a:lnTo>
                  <a:pt x="170" y="58"/>
                </a:lnTo>
                <a:lnTo>
                  <a:pt x="170" y="64"/>
                </a:lnTo>
                <a:lnTo>
                  <a:pt x="166" y="70"/>
                </a:lnTo>
                <a:lnTo>
                  <a:pt x="162" y="76"/>
                </a:lnTo>
                <a:lnTo>
                  <a:pt x="156" y="82"/>
                </a:lnTo>
                <a:lnTo>
                  <a:pt x="142" y="90"/>
                </a:lnTo>
                <a:lnTo>
                  <a:pt x="126" y="98"/>
                </a:lnTo>
                <a:lnTo>
                  <a:pt x="128" y="120"/>
                </a:lnTo>
                <a:lnTo>
                  <a:pt x="118" y="124"/>
                </a:lnTo>
                <a:lnTo>
                  <a:pt x="104" y="104"/>
                </a:lnTo>
                <a:lnTo>
                  <a:pt x="76" y="108"/>
                </a:lnTo>
                <a:lnTo>
                  <a:pt x="66" y="108"/>
                </a:lnTo>
                <a:lnTo>
                  <a:pt x="58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lnTo>
                  <a:pt x="36" y="88"/>
                </a:lnTo>
                <a:lnTo>
                  <a:pt x="34" y="78"/>
                </a:lnTo>
                <a:lnTo>
                  <a:pt x="32" y="70"/>
                </a:lnTo>
                <a:lnTo>
                  <a:pt x="32" y="62"/>
                </a:lnTo>
                <a:lnTo>
                  <a:pt x="46" y="52"/>
                </a:lnTo>
                <a:lnTo>
                  <a:pt x="62" y="44"/>
                </a:lnTo>
                <a:lnTo>
                  <a:pt x="74" y="40"/>
                </a:lnTo>
                <a:lnTo>
                  <a:pt x="76" y="48"/>
                </a:lnTo>
                <a:lnTo>
                  <a:pt x="82" y="46"/>
                </a:lnTo>
                <a:lnTo>
                  <a:pt x="80" y="38"/>
                </a:lnTo>
                <a:lnTo>
                  <a:pt x="100" y="36"/>
                </a:lnTo>
                <a:lnTo>
                  <a:pt x="100" y="30"/>
                </a:lnTo>
                <a:lnTo>
                  <a:pt x="90" y="30"/>
                </a:lnTo>
                <a:lnTo>
                  <a:pt x="90" y="22"/>
                </a:lnTo>
                <a:lnTo>
                  <a:pt x="84" y="22"/>
                </a:lnTo>
                <a:lnTo>
                  <a:pt x="84" y="32"/>
                </a:lnTo>
                <a:lnTo>
                  <a:pt x="72" y="34"/>
                </a:lnTo>
                <a:lnTo>
                  <a:pt x="60" y="38"/>
                </a:lnTo>
                <a:lnTo>
                  <a:pt x="48" y="44"/>
                </a:lnTo>
                <a:lnTo>
                  <a:pt x="42" y="36"/>
                </a:lnTo>
                <a:lnTo>
                  <a:pt x="38" y="38"/>
                </a:lnTo>
                <a:lnTo>
                  <a:pt x="44" y="46"/>
                </a:lnTo>
                <a:lnTo>
                  <a:pt x="28" y="58"/>
                </a:lnTo>
                <a:lnTo>
                  <a:pt x="20" y="50"/>
                </a:lnTo>
                <a:lnTo>
                  <a:pt x="16" y="54"/>
                </a:lnTo>
                <a:lnTo>
                  <a:pt x="26" y="62"/>
                </a:lnTo>
                <a:lnTo>
                  <a:pt x="28" y="78"/>
                </a:lnTo>
                <a:lnTo>
                  <a:pt x="30" y="86"/>
                </a:lnTo>
                <a:lnTo>
                  <a:pt x="34" y="94"/>
                </a:lnTo>
                <a:lnTo>
                  <a:pt x="20" y="94"/>
                </a:lnTo>
                <a:close/>
                <a:moveTo>
                  <a:pt x="48" y="70"/>
                </a:moveTo>
                <a:lnTo>
                  <a:pt x="52" y="74"/>
                </a:lnTo>
                <a:lnTo>
                  <a:pt x="66" y="66"/>
                </a:lnTo>
                <a:lnTo>
                  <a:pt x="82" y="62"/>
                </a:lnTo>
                <a:lnTo>
                  <a:pt x="100" y="58"/>
                </a:lnTo>
                <a:lnTo>
                  <a:pt x="120" y="58"/>
                </a:lnTo>
                <a:lnTo>
                  <a:pt x="122" y="58"/>
                </a:lnTo>
                <a:lnTo>
                  <a:pt x="142" y="40"/>
                </a:lnTo>
                <a:lnTo>
                  <a:pt x="138" y="36"/>
                </a:lnTo>
                <a:lnTo>
                  <a:pt x="118" y="52"/>
                </a:lnTo>
                <a:lnTo>
                  <a:pt x="102" y="52"/>
                </a:lnTo>
                <a:lnTo>
                  <a:pt x="102" y="42"/>
                </a:lnTo>
                <a:lnTo>
                  <a:pt x="96" y="44"/>
                </a:lnTo>
                <a:lnTo>
                  <a:pt x="96" y="54"/>
                </a:lnTo>
                <a:lnTo>
                  <a:pt x="82" y="56"/>
                </a:lnTo>
                <a:lnTo>
                  <a:pt x="70" y="58"/>
                </a:lnTo>
                <a:lnTo>
                  <a:pt x="66" y="52"/>
                </a:lnTo>
                <a:lnTo>
                  <a:pt x="60" y="56"/>
                </a:lnTo>
                <a:lnTo>
                  <a:pt x="64" y="62"/>
                </a:lnTo>
                <a:lnTo>
                  <a:pt x="48" y="70"/>
                </a:lnTo>
                <a:close/>
                <a:moveTo>
                  <a:pt x="68" y="82"/>
                </a:moveTo>
                <a:lnTo>
                  <a:pt x="70" y="88"/>
                </a:lnTo>
                <a:lnTo>
                  <a:pt x="88" y="82"/>
                </a:lnTo>
                <a:lnTo>
                  <a:pt x="106" y="86"/>
                </a:lnTo>
                <a:lnTo>
                  <a:pt x="108" y="84"/>
                </a:lnTo>
                <a:lnTo>
                  <a:pt x="124" y="76"/>
                </a:lnTo>
                <a:lnTo>
                  <a:pt x="138" y="76"/>
                </a:lnTo>
                <a:lnTo>
                  <a:pt x="140" y="76"/>
                </a:lnTo>
                <a:lnTo>
                  <a:pt x="152" y="64"/>
                </a:lnTo>
                <a:lnTo>
                  <a:pt x="148" y="58"/>
                </a:lnTo>
                <a:lnTo>
                  <a:pt x="136" y="70"/>
                </a:lnTo>
                <a:lnTo>
                  <a:pt x="124" y="70"/>
                </a:lnTo>
                <a:lnTo>
                  <a:pt x="122" y="68"/>
                </a:lnTo>
                <a:lnTo>
                  <a:pt x="122" y="70"/>
                </a:lnTo>
                <a:lnTo>
                  <a:pt x="106" y="80"/>
                </a:lnTo>
                <a:lnTo>
                  <a:pt x="88" y="76"/>
                </a:lnTo>
                <a:lnTo>
                  <a:pt x="86" y="74"/>
                </a:lnTo>
                <a:lnTo>
                  <a:pt x="86" y="76"/>
                </a:lnTo>
                <a:lnTo>
                  <a:pt x="68" y="82"/>
                </a:lnTo>
                <a:close/>
                <a:moveTo>
                  <a:pt x="16" y="34"/>
                </a:moveTo>
                <a:lnTo>
                  <a:pt x="18" y="40"/>
                </a:lnTo>
                <a:lnTo>
                  <a:pt x="40" y="34"/>
                </a:lnTo>
                <a:lnTo>
                  <a:pt x="42" y="34"/>
                </a:lnTo>
                <a:lnTo>
                  <a:pt x="42" y="32"/>
                </a:lnTo>
                <a:lnTo>
                  <a:pt x="50" y="20"/>
                </a:lnTo>
                <a:lnTo>
                  <a:pt x="66" y="22"/>
                </a:lnTo>
                <a:lnTo>
                  <a:pt x="68" y="22"/>
                </a:lnTo>
                <a:lnTo>
                  <a:pt x="86" y="16"/>
                </a:lnTo>
                <a:lnTo>
                  <a:pt x="94" y="20"/>
                </a:lnTo>
                <a:lnTo>
                  <a:pt x="96" y="22"/>
                </a:lnTo>
                <a:lnTo>
                  <a:pt x="108" y="18"/>
                </a:lnTo>
                <a:lnTo>
                  <a:pt x="114" y="24"/>
                </a:lnTo>
                <a:lnTo>
                  <a:pt x="118" y="20"/>
                </a:lnTo>
                <a:lnTo>
                  <a:pt x="112" y="12"/>
                </a:lnTo>
                <a:lnTo>
                  <a:pt x="110" y="12"/>
                </a:lnTo>
                <a:lnTo>
                  <a:pt x="108" y="12"/>
                </a:lnTo>
                <a:lnTo>
                  <a:pt x="96" y="14"/>
                </a:lnTo>
                <a:lnTo>
                  <a:pt x="88" y="10"/>
                </a:lnTo>
                <a:lnTo>
                  <a:pt x="86" y="8"/>
                </a:lnTo>
                <a:lnTo>
                  <a:pt x="84" y="10"/>
                </a:lnTo>
                <a:lnTo>
                  <a:pt x="66" y="16"/>
                </a:lnTo>
                <a:lnTo>
                  <a:pt x="50" y="14"/>
                </a:lnTo>
                <a:lnTo>
                  <a:pt x="48" y="12"/>
                </a:lnTo>
                <a:lnTo>
                  <a:pt x="46" y="14"/>
                </a:lnTo>
                <a:lnTo>
                  <a:pt x="38" y="28"/>
                </a:lnTo>
                <a:lnTo>
                  <a:pt x="1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2" name="Freeform 210"/>
          <p:cNvSpPr>
            <a:spLocks noEditPoints="1"/>
          </p:cNvSpPr>
          <p:nvPr/>
        </p:nvSpPr>
        <p:spPr bwMode="auto">
          <a:xfrm>
            <a:off x="7775575" y="5370513"/>
            <a:ext cx="427038" cy="420687"/>
          </a:xfrm>
          <a:custGeom>
            <a:avLst/>
            <a:gdLst>
              <a:gd name="T0" fmla="*/ 2147483647 w 156"/>
              <a:gd name="T1" fmla="*/ 2147483647 h 140"/>
              <a:gd name="T2" fmla="*/ 2147483647 w 156"/>
              <a:gd name="T3" fmla="*/ 2147483647 h 140"/>
              <a:gd name="T4" fmla="*/ 2147483647 w 156"/>
              <a:gd name="T5" fmla="*/ 2147483647 h 140"/>
              <a:gd name="T6" fmla="*/ 2147483647 w 156"/>
              <a:gd name="T7" fmla="*/ 2147483647 h 140"/>
              <a:gd name="T8" fmla="*/ 2147483647 w 156"/>
              <a:gd name="T9" fmla="*/ 2147483647 h 140"/>
              <a:gd name="T10" fmla="*/ 2147483647 w 156"/>
              <a:gd name="T11" fmla="*/ 2147483647 h 140"/>
              <a:gd name="T12" fmla="*/ 2147483647 w 156"/>
              <a:gd name="T13" fmla="*/ 2147483647 h 140"/>
              <a:gd name="T14" fmla="*/ 2147483647 w 156"/>
              <a:gd name="T15" fmla="*/ 2147483647 h 140"/>
              <a:gd name="T16" fmla="*/ 2147483647 w 156"/>
              <a:gd name="T17" fmla="*/ 2147483647 h 140"/>
              <a:gd name="T18" fmla="*/ 2147483647 w 156"/>
              <a:gd name="T19" fmla="*/ 2147483647 h 140"/>
              <a:gd name="T20" fmla="*/ 2147483647 w 156"/>
              <a:gd name="T21" fmla="*/ 2147483647 h 140"/>
              <a:gd name="T22" fmla="*/ 2147483647 w 156"/>
              <a:gd name="T23" fmla="*/ 2147483647 h 140"/>
              <a:gd name="T24" fmla="*/ 2147483647 w 156"/>
              <a:gd name="T25" fmla="*/ 2147483647 h 140"/>
              <a:gd name="T26" fmla="*/ 2147483647 w 156"/>
              <a:gd name="T27" fmla="*/ 2147483647 h 140"/>
              <a:gd name="T28" fmla="*/ 2147483647 w 156"/>
              <a:gd name="T29" fmla="*/ 2147483647 h 140"/>
              <a:gd name="T30" fmla="*/ 2147483647 w 156"/>
              <a:gd name="T31" fmla="*/ 2147483647 h 140"/>
              <a:gd name="T32" fmla="*/ 2147483647 w 156"/>
              <a:gd name="T33" fmla="*/ 2147483647 h 140"/>
              <a:gd name="T34" fmla="*/ 2147483647 w 156"/>
              <a:gd name="T35" fmla="*/ 2147483647 h 140"/>
              <a:gd name="T36" fmla="*/ 2147483647 w 156"/>
              <a:gd name="T37" fmla="*/ 2147483647 h 140"/>
              <a:gd name="T38" fmla="*/ 2147483647 w 156"/>
              <a:gd name="T39" fmla="*/ 2147483647 h 140"/>
              <a:gd name="T40" fmla="*/ 2147483647 w 156"/>
              <a:gd name="T41" fmla="*/ 2147483647 h 140"/>
              <a:gd name="T42" fmla="*/ 2147483647 w 156"/>
              <a:gd name="T43" fmla="*/ 2147483647 h 140"/>
              <a:gd name="T44" fmla="*/ 0 w 156"/>
              <a:gd name="T45" fmla="*/ 2147483647 h 140"/>
              <a:gd name="T46" fmla="*/ 2147483647 w 156"/>
              <a:gd name="T47" fmla="*/ 2147483647 h 140"/>
              <a:gd name="T48" fmla="*/ 2147483647 w 156"/>
              <a:gd name="T49" fmla="*/ 2147483647 h 140"/>
              <a:gd name="T50" fmla="*/ 2147483647 w 156"/>
              <a:gd name="T51" fmla="*/ 2147483647 h 140"/>
              <a:gd name="T52" fmla="*/ 2147483647 w 156"/>
              <a:gd name="T53" fmla="*/ 2147483647 h 140"/>
              <a:gd name="T54" fmla="*/ 2147483647 w 156"/>
              <a:gd name="T55" fmla="*/ 2147483647 h 140"/>
              <a:gd name="T56" fmla="*/ 2147483647 w 156"/>
              <a:gd name="T57" fmla="*/ 2147483647 h 140"/>
              <a:gd name="T58" fmla="*/ 2147483647 w 156"/>
              <a:gd name="T59" fmla="*/ 2147483647 h 140"/>
              <a:gd name="T60" fmla="*/ 2147483647 w 156"/>
              <a:gd name="T61" fmla="*/ 2147483647 h 140"/>
              <a:gd name="T62" fmla="*/ 2147483647 w 156"/>
              <a:gd name="T63" fmla="*/ 2147483647 h 140"/>
              <a:gd name="T64" fmla="*/ 2147483647 w 156"/>
              <a:gd name="T65" fmla="*/ 2147483647 h 140"/>
              <a:gd name="T66" fmla="*/ 2147483647 w 156"/>
              <a:gd name="T67" fmla="*/ 2147483647 h 140"/>
              <a:gd name="T68" fmla="*/ 2147483647 w 156"/>
              <a:gd name="T69" fmla="*/ 2147483647 h 140"/>
              <a:gd name="T70" fmla="*/ 2147483647 w 156"/>
              <a:gd name="T71" fmla="*/ 2147483647 h 140"/>
              <a:gd name="T72" fmla="*/ 2147483647 w 156"/>
              <a:gd name="T73" fmla="*/ 2147483647 h 140"/>
              <a:gd name="T74" fmla="*/ 2147483647 w 156"/>
              <a:gd name="T75" fmla="*/ 2147483647 h 140"/>
              <a:gd name="T76" fmla="*/ 2147483647 w 156"/>
              <a:gd name="T77" fmla="*/ 2147483647 h 140"/>
              <a:gd name="T78" fmla="*/ 2147483647 w 156"/>
              <a:gd name="T79" fmla="*/ 2147483647 h 140"/>
              <a:gd name="T80" fmla="*/ 2147483647 w 156"/>
              <a:gd name="T81" fmla="*/ 2147483647 h 140"/>
              <a:gd name="T82" fmla="*/ 2147483647 w 156"/>
              <a:gd name="T83" fmla="*/ 2147483647 h 140"/>
              <a:gd name="T84" fmla="*/ 2147483647 w 156"/>
              <a:gd name="T85" fmla="*/ 2147483647 h 140"/>
              <a:gd name="T86" fmla="*/ 2147483647 w 156"/>
              <a:gd name="T87" fmla="*/ 2147483647 h 140"/>
              <a:gd name="T88" fmla="*/ 2147483647 w 156"/>
              <a:gd name="T89" fmla="*/ 2147483647 h 140"/>
              <a:gd name="T90" fmla="*/ 2147483647 w 156"/>
              <a:gd name="T91" fmla="*/ 2147483647 h 140"/>
              <a:gd name="T92" fmla="*/ 2147483647 w 156"/>
              <a:gd name="T93" fmla="*/ 2147483647 h 140"/>
              <a:gd name="T94" fmla="*/ 2147483647 w 156"/>
              <a:gd name="T95" fmla="*/ 2147483647 h 140"/>
              <a:gd name="T96" fmla="*/ 2147483647 w 156"/>
              <a:gd name="T97" fmla="*/ 2147483647 h 140"/>
              <a:gd name="T98" fmla="*/ 2147483647 w 156"/>
              <a:gd name="T99" fmla="*/ 2147483647 h 140"/>
              <a:gd name="T100" fmla="*/ 2147483647 w 156"/>
              <a:gd name="T101" fmla="*/ 2147483647 h 140"/>
              <a:gd name="T102" fmla="*/ 2147483647 w 156"/>
              <a:gd name="T103" fmla="*/ 2147483647 h 140"/>
              <a:gd name="T104" fmla="*/ 2147483647 w 156"/>
              <a:gd name="T105" fmla="*/ 2147483647 h 140"/>
              <a:gd name="T106" fmla="*/ 2147483647 w 156"/>
              <a:gd name="T107" fmla="*/ 2147483647 h 14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6" h="140">
                <a:moveTo>
                  <a:pt x="28" y="10"/>
                </a:moveTo>
                <a:lnTo>
                  <a:pt x="96" y="22"/>
                </a:lnTo>
                <a:lnTo>
                  <a:pt x="98" y="28"/>
                </a:lnTo>
                <a:lnTo>
                  <a:pt x="102" y="28"/>
                </a:lnTo>
                <a:lnTo>
                  <a:pt x="106" y="30"/>
                </a:lnTo>
                <a:lnTo>
                  <a:pt x="142" y="38"/>
                </a:lnTo>
                <a:lnTo>
                  <a:pt x="144" y="36"/>
                </a:lnTo>
                <a:lnTo>
                  <a:pt x="148" y="34"/>
                </a:lnTo>
                <a:lnTo>
                  <a:pt x="152" y="38"/>
                </a:lnTo>
                <a:lnTo>
                  <a:pt x="154" y="42"/>
                </a:lnTo>
                <a:lnTo>
                  <a:pt x="156" y="48"/>
                </a:lnTo>
                <a:lnTo>
                  <a:pt x="154" y="54"/>
                </a:lnTo>
                <a:lnTo>
                  <a:pt x="154" y="60"/>
                </a:lnTo>
                <a:lnTo>
                  <a:pt x="150" y="64"/>
                </a:lnTo>
                <a:lnTo>
                  <a:pt x="146" y="68"/>
                </a:lnTo>
                <a:lnTo>
                  <a:pt x="142" y="68"/>
                </a:lnTo>
                <a:lnTo>
                  <a:pt x="138" y="66"/>
                </a:lnTo>
                <a:lnTo>
                  <a:pt x="136" y="64"/>
                </a:lnTo>
                <a:lnTo>
                  <a:pt x="108" y="58"/>
                </a:lnTo>
                <a:lnTo>
                  <a:pt x="104" y="60"/>
                </a:lnTo>
                <a:lnTo>
                  <a:pt x="98" y="62"/>
                </a:lnTo>
                <a:lnTo>
                  <a:pt x="90" y="60"/>
                </a:lnTo>
                <a:lnTo>
                  <a:pt x="90" y="70"/>
                </a:lnTo>
                <a:lnTo>
                  <a:pt x="94" y="70"/>
                </a:lnTo>
                <a:lnTo>
                  <a:pt x="94" y="76"/>
                </a:lnTo>
                <a:lnTo>
                  <a:pt x="94" y="82"/>
                </a:lnTo>
                <a:lnTo>
                  <a:pt x="88" y="82"/>
                </a:lnTo>
                <a:lnTo>
                  <a:pt x="88" y="86"/>
                </a:lnTo>
                <a:lnTo>
                  <a:pt x="102" y="140"/>
                </a:lnTo>
                <a:lnTo>
                  <a:pt x="92" y="140"/>
                </a:lnTo>
                <a:lnTo>
                  <a:pt x="82" y="92"/>
                </a:lnTo>
                <a:lnTo>
                  <a:pt x="78" y="92"/>
                </a:lnTo>
                <a:lnTo>
                  <a:pt x="78" y="140"/>
                </a:lnTo>
                <a:lnTo>
                  <a:pt x="66" y="140"/>
                </a:lnTo>
                <a:lnTo>
                  <a:pt x="66" y="92"/>
                </a:lnTo>
                <a:lnTo>
                  <a:pt x="62" y="92"/>
                </a:lnTo>
                <a:lnTo>
                  <a:pt x="50" y="140"/>
                </a:lnTo>
                <a:lnTo>
                  <a:pt x="42" y="140"/>
                </a:lnTo>
                <a:lnTo>
                  <a:pt x="54" y="88"/>
                </a:lnTo>
                <a:lnTo>
                  <a:pt x="54" y="82"/>
                </a:lnTo>
                <a:lnTo>
                  <a:pt x="48" y="82"/>
                </a:lnTo>
                <a:lnTo>
                  <a:pt x="48" y="70"/>
                </a:lnTo>
                <a:lnTo>
                  <a:pt x="54" y="70"/>
                </a:lnTo>
                <a:lnTo>
                  <a:pt x="54" y="62"/>
                </a:lnTo>
                <a:lnTo>
                  <a:pt x="50" y="60"/>
                </a:lnTo>
                <a:lnTo>
                  <a:pt x="46" y="56"/>
                </a:lnTo>
                <a:lnTo>
                  <a:pt x="42" y="50"/>
                </a:lnTo>
                <a:lnTo>
                  <a:pt x="18" y="46"/>
                </a:lnTo>
                <a:lnTo>
                  <a:pt x="14" y="48"/>
                </a:lnTo>
                <a:lnTo>
                  <a:pt x="10" y="48"/>
                </a:lnTo>
                <a:lnTo>
                  <a:pt x="4" y="44"/>
                </a:lnTo>
                <a:lnTo>
                  <a:pt x="2" y="38"/>
                </a:lnTo>
                <a:lnTo>
                  <a:pt x="0" y="30"/>
                </a:lnTo>
                <a:lnTo>
                  <a:pt x="2" y="22"/>
                </a:lnTo>
                <a:lnTo>
                  <a:pt x="4" y="14"/>
                </a:lnTo>
                <a:lnTo>
                  <a:pt x="8" y="6"/>
                </a:lnTo>
                <a:lnTo>
                  <a:pt x="14" y="2"/>
                </a:lnTo>
                <a:lnTo>
                  <a:pt x="20" y="0"/>
                </a:lnTo>
                <a:lnTo>
                  <a:pt x="24" y="4"/>
                </a:lnTo>
                <a:lnTo>
                  <a:pt x="28" y="10"/>
                </a:lnTo>
                <a:close/>
                <a:moveTo>
                  <a:pt x="112" y="40"/>
                </a:moveTo>
                <a:lnTo>
                  <a:pt x="142" y="46"/>
                </a:lnTo>
                <a:lnTo>
                  <a:pt x="140" y="42"/>
                </a:lnTo>
                <a:lnTo>
                  <a:pt x="110" y="36"/>
                </a:lnTo>
                <a:lnTo>
                  <a:pt x="112" y="40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28" y="16"/>
                </a:lnTo>
                <a:lnTo>
                  <a:pt x="28" y="22"/>
                </a:lnTo>
                <a:lnTo>
                  <a:pt x="86" y="34"/>
                </a:lnTo>
                <a:lnTo>
                  <a:pt x="86" y="32"/>
                </a:lnTo>
                <a:lnTo>
                  <a:pt x="92" y="28"/>
                </a:lnTo>
                <a:close/>
                <a:moveTo>
                  <a:pt x="102" y="38"/>
                </a:moveTo>
                <a:lnTo>
                  <a:pt x="102" y="38"/>
                </a:lnTo>
                <a:lnTo>
                  <a:pt x="98" y="36"/>
                </a:lnTo>
                <a:lnTo>
                  <a:pt x="94" y="38"/>
                </a:lnTo>
                <a:lnTo>
                  <a:pt x="92" y="44"/>
                </a:lnTo>
                <a:lnTo>
                  <a:pt x="94" y="50"/>
                </a:lnTo>
                <a:lnTo>
                  <a:pt x="98" y="52"/>
                </a:lnTo>
                <a:lnTo>
                  <a:pt x="102" y="50"/>
                </a:lnTo>
                <a:lnTo>
                  <a:pt x="102" y="44"/>
                </a:lnTo>
                <a:lnTo>
                  <a:pt x="102" y="38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6" y="46"/>
                </a:lnTo>
                <a:lnTo>
                  <a:pt x="146" y="52"/>
                </a:lnTo>
                <a:lnTo>
                  <a:pt x="144" y="58"/>
                </a:lnTo>
                <a:lnTo>
                  <a:pt x="142" y="62"/>
                </a:lnTo>
                <a:lnTo>
                  <a:pt x="144" y="64"/>
                </a:lnTo>
                <a:lnTo>
                  <a:pt x="146" y="62"/>
                </a:lnTo>
                <a:lnTo>
                  <a:pt x="150" y="52"/>
                </a:lnTo>
                <a:lnTo>
                  <a:pt x="150" y="42"/>
                </a:lnTo>
                <a:lnTo>
                  <a:pt x="148" y="40"/>
                </a:lnTo>
                <a:lnTo>
                  <a:pt x="146" y="40"/>
                </a:lnTo>
                <a:close/>
                <a:moveTo>
                  <a:pt x="20" y="12"/>
                </a:moveTo>
                <a:lnTo>
                  <a:pt x="20" y="12"/>
                </a:lnTo>
                <a:lnTo>
                  <a:pt x="20" y="10"/>
                </a:lnTo>
                <a:lnTo>
                  <a:pt x="18" y="8"/>
                </a:lnTo>
                <a:lnTo>
                  <a:pt x="16" y="8"/>
                </a:lnTo>
                <a:lnTo>
                  <a:pt x="14" y="12"/>
                </a:lnTo>
                <a:lnTo>
                  <a:pt x="10" y="16"/>
                </a:lnTo>
                <a:lnTo>
                  <a:pt x="8" y="24"/>
                </a:lnTo>
                <a:lnTo>
                  <a:pt x="8" y="30"/>
                </a:lnTo>
                <a:lnTo>
                  <a:pt x="8" y="36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8" y="32"/>
                </a:lnTo>
                <a:lnTo>
                  <a:pt x="20" y="26"/>
                </a:lnTo>
                <a:lnTo>
                  <a:pt x="22" y="18"/>
                </a:ln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3" name="Freeform 211"/>
          <p:cNvSpPr>
            <a:spLocks noEditPoints="1"/>
          </p:cNvSpPr>
          <p:nvPr/>
        </p:nvSpPr>
        <p:spPr bwMode="auto">
          <a:xfrm>
            <a:off x="10901363" y="4518025"/>
            <a:ext cx="403225" cy="450850"/>
          </a:xfrm>
          <a:custGeom>
            <a:avLst/>
            <a:gdLst>
              <a:gd name="T0" fmla="*/ 2147483647 w 148"/>
              <a:gd name="T1" fmla="*/ 2147483647 h 150"/>
              <a:gd name="T2" fmla="*/ 2147483647 w 148"/>
              <a:gd name="T3" fmla="*/ 2147483647 h 150"/>
              <a:gd name="T4" fmla="*/ 2147483647 w 148"/>
              <a:gd name="T5" fmla="*/ 2147483647 h 150"/>
              <a:gd name="T6" fmla="*/ 2147483647 w 148"/>
              <a:gd name="T7" fmla="*/ 2147483647 h 150"/>
              <a:gd name="T8" fmla="*/ 2147483647 w 148"/>
              <a:gd name="T9" fmla="*/ 2147483647 h 150"/>
              <a:gd name="T10" fmla="*/ 2147483647 w 148"/>
              <a:gd name="T11" fmla="*/ 2147483647 h 150"/>
              <a:gd name="T12" fmla="*/ 2147483647 w 148"/>
              <a:gd name="T13" fmla="*/ 2147483647 h 150"/>
              <a:gd name="T14" fmla="*/ 2147483647 w 148"/>
              <a:gd name="T15" fmla="*/ 2147483647 h 150"/>
              <a:gd name="T16" fmla="*/ 2147483647 w 148"/>
              <a:gd name="T17" fmla="*/ 2147483647 h 150"/>
              <a:gd name="T18" fmla="*/ 2147483647 w 148"/>
              <a:gd name="T19" fmla="*/ 2147483647 h 150"/>
              <a:gd name="T20" fmla="*/ 2147483647 w 148"/>
              <a:gd name="T21" fmla="*/ 2147483647 h 150"/>
              <a:gd name="T22" fmla="*/ 2147483647 w 148"/>
              <a:gd name="T23" fmla="*/ 2147483647 h 150"/>
              <a:gd name="T24" fmla="*/ 2147483647 w 148"/>
              <a:gd name="T25" fmla="*/ 2147483647 h 150"/>
              <a:gd name="T26" fmla="*/ 0 w 148"/>
              <a:gd name="T27" fmla="*/ 2147483647 h 150"/>
              <a:gd name="T28" fmla="*/ 2147483647 w 148"/>
              <a:gd name="T29" fmla="*/ 2147483647 h 150"/>
              <a:gd name="T30" fmla="*/ 2147483647 w 148"/>
              <a:gd name="T31" fmla="*/ 2147483647 h 150"/>
              <a:gd name="T32" fmla="*/ 2147483647 w 148"/>
              <a:gd name="T33" fmla="*/ 2147483647 h 150"/>
              <a:gd name="T34" fmla="*/ 2147483647 w 148"/>
              <a:gd name="T35" fmla="*/ 2147483647 h 150"/>
              <a:gd name="T36" fmla="*/ 2147483647 w 148"/>
              <a:gd name="T37" fmla="*/ 2147483647 h 150"/>
              <a:gd name="T38" fmla="*/ 2147483647 w 148"/>
              <a:gd name="T39" fmla="*/ 2147483647 h 150"/>
              <a:gd name="T40" fmla="*/ 2147483647 w 148"/>
              <a:gd name="T41" fmla="*/ 2147483647 h 150"/>
              <a:gd name="T42" fmla="*/ 2147483647 w 148"/>
              <a:gd name="T43" fmla="*/ 2147483647 h 150"/>
              <a:gd name="T44" fmla="*/ 2147483647 w 148"/>
              <a:gd name="T45" fmla="*/ 2147483647 h 150"/>
              <a:gd name="T46" fmla="*/ 2147483647 w 148"/>
              <a:gd name="T47" fmla="*/ 2147483647 h 150"/>
              <a:gd name="T48" fmla="*/ 2147483647 w 148"/>
              <a:gd name="T49" fmla="*/ 2147483647 h 150"/>
              <a:gd name="T50" fmla="*/ 2147483647 w 148"/>
              <a:gd name="T51" fmla="*/ 2147483647 h 150"/>
              <a:gd name="T52" fmla="*/ 2147483647 w 148"/>
              <a:gd name="T53" fmla="*/ 2147483647 h 150"/>
              <a:gd name="T54" fmla="*/ 2147483647 w 148"/>
              <a:gd name="T55" fmla="*/ 2147483647 h 150"/>
              <a:gd name="T56" fmla="*/ 2147483647 w 148"/>
              <a:gd name="T57" fmla="*/ 2147483647 h 150"/>
              <a:gd name="T58" fmla="*/ 2147483647 w 148"/>
              <a:gd name="T59" fmla="*/ 2147483647 h 150"/>
              <a:gd name="T60" fmla="*/ 2147483647 w 148"/>
              <a:gd name="T61" fmla="*/ 2147483647 h 150"/>
              <a:gd name="T62" fmla="*/ 2147483647 w 148"/>
              <a:gd name="T63" fmla="*/ 2147483647 h 150"/>
              <a:gd name="T64" fmla="*/ 2147483647 w 148"/>
              <a:gd name="T65" fmla="*/ 2147483647 h 150"/>
              <a:gd name="T66" fmla="*/ 2147483647 w 148"/>
              <a:gd name="T67" fmla="*/ 2147483647 h 150"/>
              <a:gd name="T68" fmla="*/ 2147483647 w 148"/>
              <a:gd name="T69" fmla="*/ 2147483647 h 150"/>
              <a:gd name="T70" fmla="*/ 2147483647 w 148"/>
              <a:gd name="T71" fmla="*/ 2147483647 h 150"/>
              <a:gd name="T72" fmla="*/ 2147483647 w 148"/>
              <a:gd name="T73" fmla="*/ 2147483647 h 150"/>
              <a:gd name="T74" fmla="*/ 2147483647 w 148"/>
              <a:gd name="T75" fmla="*/ 2147483647 h 150"/>
              <a:gd name="T76" fmla="*/ 2147483647 w 148"/>
              <a:gd name="T77" fmla="*/ 2147483647 h 150"/>
              <a:gd name="T78" fmla="*/ 2147483647 w 148"/>
              <a:gd name="T79" fmla="*/ 2147483647 h 150"/>
              <a:gd name="T80" fmla="*/ 2147483647 w 148"/>
              <a:gd name="T81" fmla="*/ 2147483647 h 150"/>
              <a:gd name="T82" fmla="*/ 2147483647 w 148"/>
              <a:gd name="T83" fmla="*/ 2147483647 h 150"/>
              <a:gd name="T84" fmla="*/ 2147483647 w 148"/>
              <a:gd name="T85" fmla="*/ 2147483647 h 150"/>
              <a:gd name="T86" fmla="*/ 2147483647 w 148"/>
              <a:gd name="T87" fmla="*/ 2147483647 h 150"/>
              <a:gd name="T88" fmla="*/ 2147483647 w 148"/>
              <a:gd name="T89" fmla="*/ 2147483647 h 150"/>
              <a:gd name="T90" fmla="*/ 2147483647 w 148"/>
              <a:gd name="T91" fmla="*/ 2147483647 h 150"/>
              <a:gd name="T92" fmla="*/ 2147483647 w 148"/>
              <a:gd name="T93" fmla="*/ 2147483647 h 150"/>
              <a:gd name="T94" fmla="*/ 2147483647 w 148"/>
              <a:gd name="T95" fmla="*/ 2147483647 h 150"/>
              <a:gd name="T96" fmla="*/ 2147483647 w 148"/>
              <a:gd name="T97" fmla="*/ 2147483647 h 150"/>
              <a:gd name="T98" fmla="*/ 2147483647 w 148"/>
              <a:gd name="T99" fmla="*/ 2147483647 h 150"/>
              <a:gd name="T100" fmla="*/ 2147483647 w 148"/>
              <a:gd name="T101" fmla="*/ 2147483647 h 150"/>
              <a:gd name="T102" fmla="*/ 2147483647 w 148"/>
              <a:gd name="T103" fmla="*/ 2147483647 h 150"/>
              <a:gd name="T104" fmla="*/ 2147483647 w 148"/>
              <a:gd name="T105" fmla="*/ 2147483647 h 150"/>
              <a:gd name="T106" fmla="*/ 2147483647 w 148"/>
              <a:gd name="T107" fmla="*/ 2147483647 h 150"/>
              <a:gd name="T108" fmla="*/ 2147483647 w 148"/>
              <a:gd name="T109" fmla="*/ 2147483647 h 150"/>
              <a:gd name="T110" fmla="*/ 2147483647 w 148"/>
              <a:gd name="T111" fmla="*/ 2147483647 h 1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8" h="150">
                <a:moveTo>
                  <a:pt x="48" y="150"/>
                </a:moveTo>
                <a:lnTo>
                  <a:pt x="28" y="130"/>
                </a:lnTo>
                <a:lnTo>
                  <a:pt x="28" y="128"/>
                </a:lnTo>
                <a:lnTo>
                  <a:pt x="124" y="32"/>
                </a:lnTo>
                <a:lnTo>
                  <a:pt x="126" y="30"/>
                </a:lnTo>
                <a:lnTo>
                  <a:pt x="126" y="32"/>
                </a:lnTo>
                <a:lnTo>
                  <a:pt x="146" y="50"/>
                </a:lnTo>
                <a:lnTo>
                  <a:pt x="148" y="52"/>
                </a:lnTo>
                <a:lnTo>
                  <a:pt x="146" y="54"/>
                </a:lnTo>
                <a:lnTo>
                  <a:pt x="52" y="150"/>
                </a:lnTo>
                <a:lnTo>
                  <a:pt x="50" y="150"/>
                </a:lnTo>
                <a:lnTo>
                  <a:pt x="48" y="150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60" y="28"/>
                </a:lnTo>
                <a:lnTo>
                  <a:pt x="52" y="28"/>
                </a:lnTo>
                <a:lnTo>
                  <a:pt x="44" y="30"/>
                </a:lnTo>
                <a:lnTo>
                  <a:pt x="36" y="36"/>
                </a:lnTo>
                <a:lnTo>
                  <a:pt x="30" y="44"/>
                </a:lnTo>
                <a:lnTo>
                  <a:pt x="28" y="52"/>
                </a:lnTo>
                <a:lnTo>
                  <a:pt x="28" y="62"/>
                </a:lnTo>
                <a:lnTo>
                  <a:pt x="30" y="70"/>
                </a:lnTo>
                <a:lnTo>
                  <a:pt x="70" y="3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0" y="26"/>
                </a:lnTo>
                <a:lnTo>
                  <a:pt x="6" y="34"/>
                </a:lnTo>
                <a:lnTo>
                  <a:pt x="2" y="44"/>
                </a:lnTo>
                <a:lnTo>
                  <a:pt x="0" y="52"/>
                </a:lnTo>
                <a:lnTo>
                  <a:pt x="0" y="62"/>
                </a:lnTo>
                <a:lnTo>
                  <a:pt x="2" y="72"/>
                </a:lnTo>
                <a:lnTo>
                  <a:pt x="4" y="82"/>
                </a:lnTo>
                <a:lnTo>
                  <a:pt x="10" y="90"/>
                </a:lnTo>
                <a:lnTo>
                  <a:pt x="0" y="100"/>
                </a:lnTo>
                <a:lnTo>
                  <a:pt x="22" y="122"/>
                </a:lnTo>
                <a:lnTo>
                  <a:pt x="26" y="116"/>
                </a:lnTo>
                <a:lnTo>
                  <a:pt x="20" y="110"/>
                </a:lnTo>
                <a:lnTo>
                  <a:pt x="22" y="108"/>
                </a:lnTo>
                <a:lnTo>
                  <a:pt x="28" y="114"/>
                </a:lnTo>
                <a:lnTo>
                  <a:pt x="32" y="112"/>
                </a:lnTo>
                <a:lnTo>
                  <a:pt x="24" y="106"/>
                </a:lnTo>
                <a:lnTo>
                  <a:pt x="26" y="104"/>
                </a:lnTo>
                <a:lnTo>
                  <a:pt x="32" y="110"/>
                </a:lnTo>
                <a:lnTo>
                  <a:pt x="36" y="108"/>
                </a:lnTo>
                <a:lnTo>
                  <a:pt x="26" y="98"/>
                </a:lnTo>
                <a:lnTo>
                  <a:pt x="30" y="96"/>
                </a:lnTo>
                <a:lnTo>
                  <a:pt x="38" y="104"/>
                </a:lnTo>
                <a:lnTo>
                  <a:pt x="44" y="100"/>
                </a:lnTo>
                <a:lnTo>
                  <a:pt x="36" y="94"/>
                </a:lnTo>
                <a:lnTo>
                  <a:pt x="38" y="92"/>
                </a:lnTo>
                <a:lnTo>
                  <a:pt x="44" y="98"/>
                </a:lnTo>
                <a:lnTo>
                  <a:pt x="48" y="94"/>
                </a:lnTo>
                <a:lnTo>
                  <a:pt x="42" y="88"/>
                </a:lnTo>
                <a:lnTo>
                  <a:pt x="50" y="94"/>
                </a:lnTo>
                <a:lnTo>
                  <a:pt x="52" y="90"/>
                </a:lnTo>
                <a:lnTo>
                  <a:pt x="44" y="82"/>
                </a:lnTo>
                <a:lnTo>
                  <a:pt x="46" y="78"/>
                </a:lnTo>
                <a:lnTo>
                  <a:pt x="56" y="88"/>
                </a:lnTo>
                <a:lnTo>
                  <a:pt x="58" y="84"/>
                </a:lnTo>
                <a:lnTo>
                  <a:pt x="52" y="78"/>
                </a:lnTo>
                <a:lnTo>
                  <a:pt x="54" y="76"/>
                </a:lnTo>
                <a:lnTo>
                  <a:pt x="60" y="82"/>
                </a:lnTo>
                <a:lnTo>
                  <a:pt x="64" y="80"/>
                </a:lnTo>
                <a:lnTo>
                  <a:pt x="58" y="72"/>
                </a:lnTo>
                <a:lnTo>
                  <a:pt x="66" y="78"/>
                </a:lnTo>
                <a:lnTo>
                  <a:pt x="68" y="74"/>
                </a:lnTo>
                <a:lnTo>
                  <a:pt x="60" y="66"/>
                </a:lnTo>
                <a:lnTo>
                  <a:pt x="62" y="62"/>
                </a:lnTo>
                <a:lnTo>
                  <a:pt x="72" y="72"/>
                </a:lnTo>
                <a:lnTo>
                  <a:pt x="76" y="66"/>
                </a:lnTo>
                <a:lnTo>
                  <a:pt x="70" y="60"/>
                </a:lnTo>
                <a:lnTo>
                  <a:pt x="78" y="66"/>
                </a:lnTo>
                <a:lnTo>
                  <a:pt x="80" y="62"/>
                </a:lnTo>
                <a:lnTo>
                  <a:pt x="74" y="56"/>
                </a:lnTo>
                <a:lnTo>
                  <a:pt x="76" y="54"/>
                </a:lnTo>
                <a:lnTo>
                  <a:pt x="82" y="60"/>
                </a:lnTo>
                <a:lnTo>
                  <a:pt x="84" y="58"/>
                </a:lnTo>
                <a:lnTo>
                  <a:pt x="76" y="50"/>
                </a:lnTo>
                <a:lnTo>
                  <a:pt x="80" y="46"/>
                </a:lnTo>
                <a:lnTo>
                  <a:pt x="88" y="54"/>
                </a:lnTo>
                <a:lnTo>
                  <a:pt x="92" y="50"/>
                </a:lnTo>
                <a:lnTo>
                  <a:pt x="86" y="44"/>
                </a:lnTo>
                <a:lnTo>
                  <a:pt x="86" y="42"/>
                </a:lnTo>
                <a:lnTo>
                  <a:pt x="94" y="50"/>
                </a:lnTo>
                <a:lnTo>
                  <a:pt x="96" y="46"/>
                </a:lnTo>
                <a:lnTo>
                  <a:pt x="90" y="40"/>
                </a:lnTo>
                <a:lnTo>
                  <a:pt x="92" y="38"/>
                </a:lnTo>
                <a:lnTo>
                  <a:pt x="98" y="44"/>
                </a:lnTo>
                <a:lnTo>
                  <a:pt x="100" y="42"/>
                </a:lnTo>
                <a:lnTo>
                  <a:pt x="92" y="32"/>
                </a:lnTo>
                <a:lnTo>
                  <a:pt x="96" y="30"/>
                </a:lnTo>
                <a:lnTo>
                  <a:pt x="104" y="38"/>
                </a:lnTo>
                <a:lnTo>
                  <a:pt x="108" y="34"/>
                </a:lnTo>
                <a:lnTo>
                  <a:pt x="102" y="28"/>
                </a:lnTo>
                <a:lnTo>
                  <a:pt x="104" y="26"/>
                </a:lnTo>
                <a:lnTo>
                  <a:pt x="110" y="32"/>
                </a:lnTo>
                <a:lnTo>
                  <a:pt x="112" y="30"/>
                </a:lnTo>
                <a:lnTo>
                  <a:pt x="106" y="24"/>
                </a:lnTo>
                <a:lnTo>
                  <a:pt x="108" y="22"/>
                </a:lnTo>
                <a:lnTo>
                  <a:pt x="114" y="28"/>
                </a:lnTo>
                <a:lnTo>
                  <a:pt x="120" y="22"/>
                </a:lnTo>
                <a:lnTo>
                  <a:pt x="98" y="2"/>
                </a:lnTo>
                <a:lnTo>
                  <a:pt x="88" y="10"/>
                </a:lnTo>
                <a:lnTo>
                  <a:pt x="80" y="6"/>
                </a:lnTo>
                <a:lnTo>
                  <a:pt x="70" y="2"/>
                </a:lnTo>
                <a:lnTo>
                  <a:pt x="62" y="0"/>
                </a:lnTo>
                <a:lnTo>
                  <a:pt x="52" y="0"/>
                </a:lnTo>
                <a:lnTo>
                  <a:pt x="42" y="2"/>
                </a:lnTo>
                <a:lnTo>
                  <a:pt x="34" y="6"/>
                </a:lnTo>
                <a:lnTo>
                  <a:pt x="24" y="10"/>
                </a:lnTo>
                <a:lnTo>
                  <a:pt x="16" y="18"/>
                </a:lnTo>
                <a:close/>
                <a:moveTo>
                  <a:pt x="124" y="48"/>
                </a:moveTo>
                <a:lnTo>
                  <a:pt x="136" y="58"/>
                </a:lnTo>
                <a:lnTo>
                  <a:pt x="142" y="52"/>
                </a:lnTo>
                <a:lnTo>
                  <a:pt x="126" y="36"/>
                </a:lnTo>
                <a:lnTo>
                  <a:pt x="32" y="130"/>
                </a:lnTo>
                <a:lnTo>
                  <a:pt x="50" y="146"/>
                </a:lnTo>
                <a:lnTo>
                  <a:pt x="56" y="140"/>
                </a:lnTo>
                <a:lnTo>
                  <a:pt x="50" y="132"/>
                </a:lnTo>
                <a:lnTo>
                  <a:pt x="52" y="130"/>
                </a:lnTo>
                <a:lnTo>
                  <a:pt x="58" y="136"/>
                </a:lnTo>
                <a:lnTo>
                  <a:pt x="64" y="130"/>
                </a:lnTo>
                <a:lnTo>
                  <a:pt x="54" y="120"/>
                </a:lnTo>
                <a:lnTo>
                  <a:pt x="56" y="116"/>
                </a:lnTo>
                <a:lnTo>
                  <a:pt x="68" y="128"/>
                </a:lnTo>
                <a:lnTo>
                  <a:pt x="72" y="122"/>
                </a:lnTo>
                <a:lnTo>
                  <a:pt x="66" y="116"/>
                </a:lnTo>
                <a:lnTo>
                  <a:pt x="70" y="112"/>
                </a:lnTo>
                <a:lnTo>
                  <a:pt x="76" y="120"/>
                </a:lnTo>
                <a:lnTo>
                  <a:pt x="82" y="114"/>
                </a:lnTo>
                <a:lnTo>
                  <a:pt x="70" y="102"/>
                </a:lnTo>
                <a:lnTo>
                  <a:pt x="74" y="100"/>
                </a:lnTo>
                <a:lnTo>
                  <a:pt x="84" y="110"/>
                </a:lnTo>
                <a:lnTo>
                  <a:pt x="90" y="104"/>
                </a:lnTo>
                <a:lnTo>
                  <a:pt x="84" y="98"/>
                </a:lnTo>
                <a:lnTo>
                  <a:pt x="86" y="96"/>
                </a:lnTo>
                <a:lnTo>
                  <a:pt x="92" y="102"/>
                </a:lnTo>
                <a:lnTo>
                  <a:pt x="98" y="96"/>
                </a:lnTo>
                <a:lnTo>
                  <a:pt x="88" y="86"/>
                </a:lnTo>
                <a:lnTo>
                  <a:pt x="90" y="82"/>
                </a:lnTo>
                <a:lnTo>
                  <a:pt x="102" y="94"/>
                </a:lnTo>
                <a:lnTo>
                  <a:pt x="108" y="88"/>
                </a:lnTo>
                <a:lnTo>
                  <a:pt x="100" y="80"/>
                </a:lnTo>
                <a:lnTo>
                  <a:pt x="104" y="78"/>
                </a:lnTo>
                <a:lnTo>
                  <a:pt x="110" y="84"/>
                </a:lnTo>
                <a:lnTo>
                  <a:pt x="116" y="80"/>
                </a:lnTo>
                <a:lnTo>
                  <a:pt x="104" y="68"/>
                </a:lnTo>
                <a:lnTo>
                  <a:pt x="108" y="64"/>
                </a:lnTo>
                <a:lnTo>
                  <a:pt x="118" y="76"/>
                </a:lnTo>
                <a:lnTo>
                  <a:pt x="124" y="70"/>
                </a:lnTo>
                <a:lnTo>
                  <a:pt x="118" y="64"/>
                </a:lnTo>
                <a:lnTo>
                  <a:pt x="120" y="60"/>
                </a:lnTo>
                <a:lnTo>
                  <a:pt x="126" y="68"/>
                </a:lnTo>
                <a:lnTo>
                  <a:pt x="132" y="62"/>
                </a:lnTo>
                <a:lnTo>
                  <a:pt x="122" y="50"/>
                </a:lnTo>
                <a:lnTo>
                  <a:pt x="12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4" name="Freeform 212"/>
          <p:cNvSpPr>
            <a:spLocks noEditPoints="1"/>
          </p:cNvSpPr>
          <p:nvPr/>
        </p:nvSpPr>
        <p:spPr bwMode="auto">
          <a:xfrm>
            <a:off x="9348788" y="1131888"/>
            <a:ext cx="382587" cy="444500"/>
          </a:xfrm>
          <a:custGeom>
            <a:avLst/>
            <a:gdLst>
              <a:gd name="T0" fmla="*/ 2147483647 w 140"/>
              <a:gd name="T1" fmla="*/ 2147483647 h 148"/>
              <a:gd name="T2" fmla="*/ 2147483647 w 140"/>
              <a:gd name="T3" fmla="*/ 2147483647 h 148"/>
              <a:gd name="T4" fmla="*/ 2147483647 w 140"/>
              <a:gd name="T5" fmla="*/ 2147483647 h 148"/>
              <a:gd name="T6" fmla="*/ 2147483647 w 140"/>
              <a:gd name="T7" fmla="*/ 2147483647 h 148"/>
              <a:gd name="T8" fmla="*/ 2147483647 w 140"/>
              <a:gd name="T9" fmla="*/ 2147483647 h 148"/>
              <a:gd name="T10" fmla="*/ 2147483647 w 140"/>
              <a:gd name="T11" fmla="*/ 2147483647 h 148"/>
              <a:gd name="T12" fmla="*/ 2147483647 w 140"/>
              <a:gd name="T13" fmla="*/ 2147483647 h 148"/>
              <a:gd name="T14" fmla="*/ 2147483647 w 140"/>
              <a:gd name="T15" fmla="*/ 2147483647 h 148"/>
              <a:gd name="T16" fmla="*/ 2147483647 w 140"/>
              <a:gd name="T17" fmla="*/ 2147483647 h 148"/>
              <a:gd name="T18" fmla="*/ 2147483647 w 140"/>
              <a:gd name="T19" fmla="*/ 2147483647 h 148"/>
              <a:gd name="T20" fmla="*/ 2147483647 w 140"/>
              <a:gd name="T21" fmla="*/ 2147483647 h 148"/>
              <a:gd name="T22" fmla="*/ 2147483647 w 140"/>
              <a:gd name="T23" fmla="*/ 2147483647 h 148"/>
              <a:gd name="T24" fmla="*/ 2147483647 w 140"/>
              <a:gd name="T25" fmla="*/ 2147483647 h 148"/>
              <a:gd name="T26" fmla="*/ 2147483647 w 140"/>
              <a:gd name="T27" fmla="*/ 2147483647 h 148"/>
              <a:gd name="T28" fmla="*/ 2147483647 w 140"/>
              <a:gd name="T29" fmla="*/ 2147483647 h 148"/>
              <a:gd name="T30" fmla="*/ 2147483647 w 140"/>
              <a:gd name="T31" fmla="*/ 2147483647 h 148"/>
              <a:gd name="T32" fmla="*/ 2147483647 w 140"/>
              <a:gd name="T33" fmla="*/ 2147483647 h 148"/>
              <a:gd name="T34" fmla="*/ 2147483647 w 140"/>
              <a:gd name="T35" fmla="*/ 2147483647 h 148"/>
              <a:gd name="T36" fmla="*/ 2147483647 w 140"/>
              <a:gd name="T37" fmla="*/ 2147483647 h 148"/>
              <a:gd name="T38" fmla="*/ 2147483647 w 140"/>
              <a:gd name="T39" fmla="*/ 2147483647 h 148"/>
              <a:gd name="T40" fmla="*/ 2147483647 w 140"/>
              <a:gd name="T41" fmla="*/ 2147483647 h 148"/>
              <a:gd name="T42" fmla="*/ 2147483647 w 140"/>
              <a:gd name="T43" fmla="*/ 2147483647 h 148"/>
              <a:gd name="T44" fmla="*/ 2147483647 w 140"/>
              <a:gd name="T45" fmla="*/ 2147483647 h 148"/>
              <a:gd name="T46" fmla="*/ 2147483647 w 140"/>
              <a:gd name="T47" fmla="*/ 2147483647 h 148"/>
              <a:gd name="T48" fmla="*/ 2147483647 w 140"/>
              <a:gd name="T49" fmla="*/ 2147483647 h 148"/>
              <a:gd name="T50" fmla="*/ 2147483647 w 140"/>
              <a:gd name="T51" fmla="*/ 2147483647 h 148"/>
              <a:gd name="T52" fmla="*/ 2147483647 w 140"/>
              <a:gd name="T53" fmla="*/ 2147483647 h 148"/>
              <a:gd name="T54" fmla="*/ 2147483647 w 140"/>
              <a:gd name="T55" fmla="*/ 0 h 148"/>
              <a:gd name="T56" fmla="*/ 2147483647 w 140"/>
              <a:gd name="T57" fmla="*/ 2147483647 h 148"/>
              <a:gd name="T58" fmla="*/ 2147483647 w 140"/>
              <a:gd name="T59" fmla="*/ 2147483647 h 148"/>
              <a:gd name="T60" fmla="*/ 2147483647 w 140"/>
              <a:gd name="T61" fmla="*/ 2147483647 h 148"/>
              <a:gd name="T62" fmla="*/ 2147483647 w 140"/>
              <a:gd name="T63" fmla="*/ 2147483647 h 148"/>
              <a:gd name="T64" fmla="*/ 2147483647 w 140"/>
              <a:gd name="T65" fmla="*/ 2147483647 h 148"/>
              <a:gd name="T66" fmla="*/ 2147483647 w 140"/>
              <a:gd name="T67" fmla="*/ 0 h 148"/>
              <a:gd name="T68" fmla="*/ 2147483647 w 140"/>
              <a:gd name="T69" fmla="*/ 2147483647 h 148"/>
              <a:gd name="T70" fmla="*/ 0 w 140"/>
              <a:gd name="T71" fmla="*/ 2147483647 h 148"/>
              <a:gd name="T72" fmla="*/ 2147483647 w 140"/>
              <a:gd name="T73" fmla="*/ 2147483647 h 148"/>
              <a:gd name="T74" fmla="*/ 2147483647 w 140"/>
              <a:gd name="T75" fmla="*/ 2147483647 h 148"/>
              <a:gd name="T76" fmla="*/ 2147483647 w 140"/>
              <a:gd name="T77" fmla="*/ 2147483647 h 148"/>
              <a:gd name="T78" fmla="*/ 2147483647 w 140"/>
              <a:gd name="T79" fmla="*/ 2147483647 h 148"/>
              <a:gd name="T80" fmla="*/ 2147483647 w 140"/>
              <a:gd name="T81" fmla="*/ 2147483647 h 148"/>
              <a:gd name="T82" fmla="*/ 2147483647 w 140"/>
              <a:gd name="T83" fmla="*/ 2147483647 h 148"/>
              <a:gd name="T84" fmla="*/ 2147483647 w 140"/>
              <a:gd name="T85" fmla="*/ 2147483647 h 148"/>
              <a:gd name="T86" fmla="*/ 2147483647 w 140"/>
              <a:gd name="T87" fmla="*/ 2147483647 h 148"/>
              <a:gd name="T88" fmla="*/ 2147483647 w 140"/>
              <a:gd name="T89" fmla="*/ 2147483647 h 148"/>
              <a:gd name="T90" fmla="*/ 2147483647 w 140"/>
              <a:gd name="T91" fmla="*/ 2147483647 h 148"/>
              <a:gd name="T92" fmla="*/ 2147483647 w 140"/>
              <a:gd name="T93" fmla="*/ 2147483647 h 148"/>
              <a:gd name="T94" fmla="*/ 2147483647 w 140"/>
              <a:gd name="T95" fmla="*/ 2147483647 h 148"/>
              <a:gd name="T96" fmla="*/ 2147483647 w 140"/>
              <a:gd name="T97" fmla="*/ 2147483647 h 148"/>
              <a:gd name="T98" fmla="*/ 2147483647 w 140"/>
              <a:gd name="T99" fmla="*/ 2147483647 h 148"/>
              <a:gd name="T100" fmla="*/ 2147483647 w 140"/>
              <a:gd name="T101" fmla="*/ 2147483647 h 148"/>
              <a:gd name="T102" fmla="*/ 2147483647 w 140"/>
              <a:gd name="T103" fmla="*/ 2147483647 h 148"/>
              <a:gd name="T104" fmla="*/ 2147483647 w 140"/>
              <a:gd name="T105" fmla="*/ 2147483647 h 148"/>
              <a:gd name="T106" fmla="*/ 2147483647 w 140"/>
              <a:gd name="T107" fmla="*/ 2147483647 h 148"/>
              <a:gd name="T108" fmla="*/ 2147483647 w 140"/>
              <a:gd name="T109" fmla="*/ 2147483647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0" h="148">
                <a:moveTo>
                  <a:pt x="64" y="24"/>
                </a:moveTo>
                <a:lnTo>
                  <a:pt x="64" y="24"/>
                </a:lnTo>
                <a:lnTo>
                  <a:pt x="76" y="24"/>
                </a:lnTo>
                <a:lnTo>
                  <a:pt x="88" y="26"/>
                </a:lnTo>
                <a:lnTo>
                  <a:pt x="98" y="30"/>
                </a:lnTo>
                <a:lnTo>
                  <a:pt x="108" y="36"/>
                </a:lnTo>
                <a:lnTo>
                  <a:pt x="116" y="44"/>
                </a:lnTo>
                <a:lnTo>
                  <a:pt x="122" y="54"/>
                </a:lnTo>
                <a:lnTo>
                  <a:pt x="128" y="64"/>
                </a:lnTo>
                <a:lnTo>
                  <a:pt x="130" y="76"/>
                </a:lnTo>
                <a:lnTo>
                  <a:pt x="130" y="88"/>
                </a:lnTo>
                <a:lnTo>
                  <a:pt x="128" y="98"/>
                </a:lnTo>
                <a:lnTo>
                  <a:pt x="124" y="110"/>
                </a:lnTo>
                <a:lnTo>
                  <a:pt x="118" y="118"/>
                </a:lnTo>
                <a:lnTo>
                  <a:pt x="122" y="148"/>
                </a:lnTo>
                <a:lnTo>
                  <a:pt x="114" y="148"/>
                </a:lnTo>
                <a:lnTo>
                  <a:pt x="104" y="134"/>
                </a:lnTo>
                <a:lnTo>
                  <a:pt x="90" y="140"/>
                </a:lnTo>
                <a:lnTo>
                  <a:pt x="76" y="144"/>
                </a:lnTo>
                <a:lnTo>
                  <a:pt x="66" y="144"/>
                </a:lnTo>
                <a:lnTo>
                  <a:pt x="56" y="142"/>
                </a:lnTo>
                <a:lnTo>
                  <a:pt x="46" y="138"/>
                </a:lnTo>
                <a:lnTo>
                  <a:pt x="38" y="134"/>
                </a:lnTo>
                <a:lnTo>
                  <a:pt x="28" y="148"/>
                </a:lnTo>
                <a:lnTo>
                  <a:pt x="20" y="148"/>
                </a:lnTo>
                <a:lnTo>
                  <a:pt x="24" y="120"/>
                </a:lnTo>
                <a:lnTo>
                  <a:pt x="14" y="106"/>
                </a:lnTo>
                <a:lnTo>
                  <a:pt x="12" y="98"/>
                </a:lnTo>
                <a:lnTo>
                  <a:pt x="10" y="90"/>
                </a:lnTo>
                <a:lnTo>
                  <a:pt x="10" y="78"/>
                </a:lnTo>
                <a:lnTo>
                  <a:pt x="12" y="66"/>
                </a:lnTo>
                <a:lnTo>
                  <a:pt x="18" y="56"/>
                </a:lnTo>
                <a:lnTo>
                  <a:pt x="24" y="46"/>
                </a:lnTo>
                <a:lnTo>
                  <a:pt x="32" y="38"/>
                </a:lnTo>
                <a:lnTo>
                  <a:pt x="40" y="32"/>
                </a:lnTo>
                <a:lnTo>
                  <a:pt x="52" y="26"/>
                </a:lnTo>
                <a:lnTo>
                  <a:pt x="64" y="24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66" y="74"/>
                </a:lnTo>
                <a:lnTo>
                  <a:pt x="50" y="48"/>
                </a:lnTo>
                <a:lnTo>
                  <a:pt x="48" y="48"/>
                </a:lnTo>
                <a:lnTo>
                  <a:pt x="64" y="76"/>
                </a:lnTo>
                <a:lnTo>
                  <a:pt x="62" y="80"/>
                </a:lnTo>
                <a:lnTo>
                  <a:pt x="62" y="84"/>
                </a:lnTo>
                <a:lnTo>
                  <a:pt x="62" y="88"/>
                </a:lnTo>
                <a:lnTo>
                  <a:pt x="64" y="92"/>
                </a:lnTo>
                <a:lnTo>
                  <a:pt x="68" y="94"/>
                </a:lnTo>
                <a:lnTo>
                  <a:pt x="72" y="94"/>
                </a:lnTo>
                <a:lnTo>
                  <a:pt x="76" y="94"/>
                </a:lnTo>
                <a:lnTo>
                  <a:pt x="80" y="92"/>
                </a:lnTo>
                <a:lnTo>
                  <a:pt x="82" y="88"/>
                </a:lnTo>
                <a:lnTo>
                  <a:pt x="82" y="84"/>
                </a:lnTo>
                <a:lnTo>
                  <a:pt x="82" y="82"/>
                </a:lnTo>
                <a:lnTo>
                  <a:pt x="92" y="72"/>
                </a:lnTo>
                <a:lnTo>
                  <a:pt x="100" y="62"/>
                </a:lnTo>
                <a:lnTo>
                  <a:pt x="94" y="56"/>
                </a:lnTo>
                <a:lnTo>
                  <a:pt x="84" y="66"/>
                </a:lnTo>
                <a:lnTo>
                  <a:pt x="76" y="74"/>
                </a:lnTo>
                <a:lnTo>
                  <a:pt x="72" y="74"/>
                </a:lnTo>
                <a:close/>
                <a:moveTo>
                  <a:pt x="132" y="0"/>
                </a:moveTo>
                <a:lnTo>
                  <a:pt x="124" y="6"/>
                </a:lnTo>
                <a:lnTo>
                  <a:pt x="116" y="4"/>
                </a:lnTo>
                <a:lnTo>
                  <a:pt x="106" y="4"/>
                </a:lnTo>
                <a:lnTo>
                  <a:pt x="96" y="6"/>
                </a:lnTo>
                <a:lnTo>
                  <a:pt x="88" y="14"/>
                </a:lnTo>
                <a:lnTo>
                  <a:pt x="134" y="54"/>
                </a:lnTo>
                <a:lnTo>
                  <a:pt x="134" y="52"/>
                </a:lnTo>
                <a:lnTo>
                  <a:pt x="140" y="44"/>
                </a:lnTo>
                <a:lnTo>
                  <a:pt x="140" y="34"/>
                </a:lnTo>
                <a:lnTo>
                  <a:pt x="140" y="22"/>
                </a:lnTo>
                <a:lnTo>
                  <a:pt x="134" y="14"/>
                </a:lnTo>
                <a:lnTo>
                  <a:pt x="138" y="4"/>
                </a:lnTo>
                <a:lnTo>
                  <a:pt x="132" y="0"/>
                </a:lnTo>
                <a:close/>
                <a:moveTo>
                  <a:pt x="8" y="4"/>
                </a:moveTo>
                <a:lnTo>
                  <a:pt x="10" y="12"/>
                </a:lnTo>
                <a:lnTo>
                  <a:pt x="4" y="20"/>
                </a:lnTo>
                <a:lnTo>
                  <a:pt x="0" y="30"/>
                </a:lnTo>
                <a:lnTo>
                  <a:pt x="2" y="40"/>
                </a:lnTo>
                <a:lnTo>
                  <a:pt x="6" y="50"/>
                </a:lnTo>
                <a:lnTo>
                  <a:pt x="56" y="16"/>
                </a:lnTo>
                <a:lnTo>
                  <a:pt x="48" y="10"/>
                </a:lnTo>
                <a:lnTo>
                  <a:pt x="40" y="4"/>
                </a:lnTo>
                <a:lnTo>
                  <a:pt x="30" y="4"/>
                </a:lnTo>
                <a:lnTo>
                  <a:pt x="20" y="6"/>
                </a:lnTo>
                <a:lnTo>
                  <a:pt x="12" y="0"/>
                </a:lnTo>
                <a:lnTo>
                  <a:pt x="8" y="4"/>
                </a:lnTo>
                <a:close/>
                <a:moveTo>
                  <a:pt x="100" y="46"/>
                </a:moveTo>
                <a:lnTo>
                  <a:pt x="100" y="46"/>
                </a:lnTo>
                <a:lnTo>
                  <a:pt x="92" y="42"/>
                </a:lnTo>
                <a:lnTo>
                  <a:pt x="84" y="38"/>
                </a:lnTo>
                <a:lnTo>
                  <a:pt x="74" y="36"/>
                </a:lnTo>
                <a:lnTo>
                  <a:pt x="64" y="36"/>
                </a:lnTo>
                <a:lnTo>
                  <a:pt x="56" y="38"/>
                </a:lnTo>
                <a:lnTo>
                  <a:pt x="46" y="42"/>
                </a:lnTo>
                <a:lnTo>
                  <a:pt x="40" y="48"/>
                </a:lnTo>
                <a:lnTo>
                  <a:pt x="32" y="54"/>
                </a:lnTo>
                <a:lnTo>
                  <a:pt x="28" y="62"/>
                </a:lnTo>
                <a:lnTo>
                  <a:pt x="24" y="70"/>
                </a:lnTo>
                <a:lnTo>
                  <a:pt x="22" y="80"/>
                </a:lnTo>
                <a:lnTo>
                  <a:pt x="22" y="88"/>
                </a:lnTo>
                <a:lnTo>
                  <a:pt x="24" y="98"/>
                </a:lnTo>
                <a:lnTo>
                  <a:pt x="28" y="106"/>
                </a:lnTo>
                <a:lnTo>
                  <a:pt x="34" y="114"/>
                </a:lnTo>
                <a:lnTo>
                  <a:pt x="40" y="120"/>
                </a:lnTo>
                <a:lnTo>
                  <a:pt x="48" y="126"/>
                </a:lnTo>
                <a:lnTo>
                  <a:pt x="56" y="130"/>
                </a:lnTo>
                <a:lnTo>
                  <a:pt x="66" y="130"/>
                </a:lnTo>
                <a:lnTo>
                  <a:pt x="76" y="130"/>
                </a:lnTo>
                <a:lnTo>
                  <a:pt x="84" y="128"/>
                </a:lnTo>
                <a:lnTo>
                  <a:pt x="94" y="124"/>
                </a:lnTo>
                <a:lnTo>
                  <a:pt x="100" y="120"/>
                </a:lnTo>
                <a:lnTo>
                  <a:pt x="108" y="114"/>
                </a:lnTo>
                <a:lnTo>
                  <a:pt x="112" y="106"/>
                </a:lnTo>
                <a:lnTo>
                  <a:pt x="116" y="96"/>
                </a:lnTo>
                <a:lnTo>
                  <a:pt x="118" y="88"/>
                </a:lnTo>
                <a:lnTo>
                  <a:pt x="118" y="78"/>
                </a:lnTo>
                <a:lnTo>
                  <a:pt x="116" y="68"/>
                </a:lnTo>
                <a:lnTo>
                  <a:pt x="112" y="60"/>
                </a:lnTo>
                <a:lnTo>
                  <a:pt x="106" y="52"/>
                </a:lnTo>
                <a:lnTo>
                  <a:pt x="10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5" name="Freeform 213"/>
          <p:cNvSpPr>
            <a:spLocks noEditPoints="1"/>
          </p:cNvSpPr>
          <p:nvPr/>
        </p:nvSpPr>
        <p:spPr bwMode="auto">
          <a:xfrm>
            <a:off x="7829550" y="4554538"/>
            <a:ext cx="328613" cy="401637"/>
          </a:xfrm>
          <a:custGeom>
            <a:avLst/>
            <a:gdLst>
              <a:gd name="T0" fmla="*/ 2147483647 w 120"/>
              <a:gd name="T1" fmla="*/ 2147483647 h 134"/>
              <a:gd name="T2" fmla="*/ 2147483647 w 120"/>
              <a:gd name="T3" fmla="*/ 2147483647 h 134"/>
              <a:gd name="T4" fmla="*/ 2147483647 w 120"/>
              <a:gd name="T5" fmla="*/ 2147483647 h 134"/>
              <a:gd name="T6" fmla="*/ 2147483647 w 120"/>
              <a:gd name="T7" fmla="*/ 2147483647 h 134"/>
              <a:gd name="T8" fmla="*/ 2147483647 w 120"/>
              <a:gd name="T9" fmla="*/ 2147483647 h 134"/>
              <a:gd name="T10" fmla="*/ 2147483647 w 120"/>
              <a:gd name="T11" fmla="*/ 2147483647 h 134"/>
              <a:gd name="T12" fmla="*/ 2147483647 w 120"/>
              <a:gd name="T13" fmla="*/ 2147483647 h 134"/>
              <a:gd name="T14" fmla="*/ 2147483647 w 120"/>
              <a:gd name="T15" fmla="*/ 2147483647 h 134"/>
              <a:gd name="T16" fmla="*/ 2147483647 w 120"/>
              <a:gd name="T17" fmla="*/ 0 h 134"/>
              <a:gd name="T18" fmla="*/ 2147483647 w 120"/>
              <a:gd name="T19" fmla="*/ 2147483647 h 134"/>
              <a:gd name="T20" fmla="*/ 2147483647 w 120"/>
              <a:gd name="T21" fmla="*/ 2147483647 h 134"/>
              <a:gd name="T22" fmla="*/ 2147483647 w 120"/>
              <a:gd name="T23" fmla="*/ 2147483647 h 134"/>
              <a:gd name="T24" fmla="*/ 2147483647 w 120"/>
              <a:gd name="T25" fmla="*/ 2147483647 h 134"/>
              <a:gd name="T26" fmla="*/ 2147483647 w 120"/>
              <a:gd name="T27" fmla="*/ 2147483647 h 134"/>
              <a:gd name="T28" fmla="*/ 2147483647 w 120"/>
              <a:gd name="T29" fmla="*/ 2147483647 h 134"/>
              <a:gd name="T30" fmla="*/ 2147483647 w 120"/>
              <a:gd name="T31" fmla="*/ 2147483647 h 134"/>
              <a:gd name="T32" fmla="*/ 2147483647 w 120"/>
              <a:gd name="T33" fmla="*/ 2147483647 h 134"/>
              <a:gd name="T34" fmla="*/ 2147483647 w 120"/>
              <a:gd name="T35" fmla="*/ 2147483647 h 134"/>
              <a:gd name="T36" fmla="*/ 2147483647 w 120"/>
              <a:gd name="T37" fmla="*/ 2147483647 h 134"/>
              <a:gd name="T38" fmla="*/ 2147483647 w 120"/>
              <a:gd name="T39" fmla="*/ 2147483647 h 134"/>
              <a:gd name="T40" fmla="*/ 2147483647 w 120"/>
              <a:gd name="T41" fmla="*/ 2147483647 h 134"/>
              <a:gd name="T42" fmla="*/ 2147483647 w 120"/>
              <a:gd name="T43" fmla="*/ 2147483647 h 134"/>
              <a:gd name="T44" fmla="*/ 2147483647 w 120"/>
              <a:gd name="T45" fmla="*/ 2147483647 h 134"/>
              <a:gd name="T46" fmla="*/ 2147483647 w 120"/>
              <a:gd name="T47" fmla="*/ 2147483647 h 134"/>
              <a:gd name="T48" fmla="*/ 2147483647 w 120"/>
              <a:gd name="T49" fmla="*/ 2147483647 h 134"/>
              <a:gd name="T50" fmla="*/ 0 w 120"/>
              <a:gd name="T51" fmla="*/ 2147483647 h 134"/>
              <a:gd name="T52" fmla="*/ 2147483647 w 120"/>
              <a:gd name="T53" fmla="*/ 2147483647 h 134"/>
              <a:gd name="T54" fmla="*/ 2147483647 w 120"/>
              <a:gd name="T55" fmla="*/ 2147483647 h 134"/>
              <a:gd name="T56" fmla="*/ 2147483647 w 120"/>
              <a:gd name="T57" fmla="*/ 2147483647 h 134"/>
              <a:gd name="T58" fmla="*/ 2147483647 w 120"/>
              <a:gd name="T59" fmla="*/ 2147483647 h 134"/>
              <a:gd name="T60" fmla="*/ 2147483647 w 120"/>
              <a:gd name="T61" fmla="*/ 2147483647 h 134"/>
              <a:gd name="T62" fmla="*/ 2147483647 w 120"/>
              <a:gd name="T63" fmla="*/ 2147483647 h 134"/>
              <a:gd name="T64" fmla="*/ 2147483647 w 120"/>
              <a:gd name="T65" fmla="*/ 2147483647 h 134"/>
              <a:gd name="T66" fmla="*/ 2147483647 w 120"/>
              <a:gd name="T67" fmla="*/ 2147483647 h 134"/>
              <a:gd name="T68" fmla="*/ 2147483647 w 120"/>
              <a:gd name="T69" fmla="*/ 2147483647 h 134"/>
              <a:gd name="T70" fmla="*/ 2147483647 w 120"/>
              <a:gd name="T71" fmla="*/ 2147483647 h 134"/>
              <a:gd name="T72" fmla="*/ 2147483647 w 120"/>
              <a:gd name="T73" fmla="*/ 2147483647 h 134"/>
              <a:gd name="T74" fmla="*/ 2147483647 w 120"/>
              <a:gd name="T75" fmla="*/ 2147483647 h 134"/>
              <a:gd name="T76" fmla="*/ 2147483647 w 120"/>
              <a:gd name="T77" fmla="*/ 2147483647 h 134"/>
              <a:gd name="T78" fmla="*/ 2147483647 w 120"/>
              <a:gd name="T79" fmla="*/ 2147483647 h 134"/>
              <a:gd name="T80" fmla="*/ 2147483647 w 120"/>
              <a:gd name="T81" fmla="*/ 2147483647 h 134"/>
              <a:gd name="T82" fmla="*/ 2147483647 w 120"/>
              <a:gd name="T83" fmla="*/ 2147483647 h 134"/>
              <a:gd name="T84" fmla="*/ 2147483647 w 120"/>
              <a:gd name="T85" fmla="*/ 2147483647 h 134"/>
              <a:gd name="T86" fmla="*/ 2147483647 w 120"/>
              <a:gd name="T87" fmla="*/ 2147483647 h 134"/>
              <a:gd name="T88" fmla="*/ 2147483647 w 120"/>
              <a:gd name="T89" fmla="*/ 2147483647 h 134"/>
              <a:gd name="T90" fmla="*/ 2147483647 w 120"/>
              <a:gd name="T91" fmla="*/ 2147483647 h 134"/>
              <a:gd name="T92" fmla="*/ 2147483647 w 120"/>
              <a:gd name="T93" fmla="*/ 2147483647 h 1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0" h="134">
                <a:moveTo>
                  <a:pt x="112" y="10"/>
                </a:moveTo>
                <a:lnTo>
                  <a:pt x="36" y="10"/>
                </a:lnTo>
                <a:lnTo>
                  <a:pt x="34" y="16"/>
                </a:lnTo>
                <a:lnTo>
                  <a:pt x="34" y="22"/>
                </a:lnTo>
                <a:lnTo>
                  <a:pt x="34" y="26"/>
                </a:lnTo>
                <a:lnTo>
                  <a:pt x="36" y="32"/>
                </a:lnTo>
                <a:lnTo>
                  <a:pt x="114" y="32"/>
                </a:lnTo>
                <a:lnTo>
                  <a:pt x="114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4" y="32"/>
                </a:lnTo>
                <a:lnTo>
                  <a:pt x="22" y="22"/>
                </a:lnTo>
                <a:lnTo>
                  <a:pt x="24" y="1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112" y="0"/>
                </a:lnTo>
                <a:lnTo>
                  <a:pt x="112" y="10"/>
                </a:lnTo>
                <a:close/>
                <a:moveTo>
                  <a:pt x="102" y="118"/>
                </a:moveTo>
                <a:lnTo>
                  <a:pt x="8" y="118"/>
                </a:lnTo>
                <a:lnTo>
                  <a:pt x="8" y="120"/>
                </a:lnTo>
                <a:lnTo>
                  <a:pt x="102" y="120"/>
                </a:lnTo>
                <a:lnTo>
                  <a:pt x="102" y="118"/>
                </a:lnTo>
                <a:close/>
                <a:moveTo>
                  <a:pt x="102" y="112"/>
                </a:moveTo>
                <a:lnTo>
                  <a:pt x="8" y="112"/>
                </a:lnTo>
                <a:lnTo>
                  <a:pt x="8" y="114"/>
                </a:lnTo>
                <a:lnTo>
                  <a:pt x="102" y="114"/>
                </a:lnTo>
                <a:lnTo>
                  <a:pt x="102" y="112"/>
                </a:lnTo>
                <a:close/>
                <a:moveTo>
                  <a:pt x="102" y="106"/>
                </a:moveTo>
                <a:lnTo>
                  <a:pt x="8" y="106"/>
                </a:lnTo>
                <a:lnTo>
                  <a:pt x="8" y="108"/>
                </a:lnTo>
                <a:lnTo>
                  <a:pt x="102" y="108"/>
                </a:lnTo>
                <a:lnTo>
                  <a:pt x="102" y="106"/>
                </a:lnTo>
                <a:close/>
                <a:moveTo>
                  <a:pt x="0" y="102"/>
                </a:moveTo>
                <a:lnTo>
                  <a:pt x="0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4"/>
                </a:lnTo>
                <a:lnTo>
                  <a:pt x="118" y="104"/>
                </a:lnTo>
                <a:lnTo>
                  <a:pt x="120" y="114"/>
                </a:lnTo>
                <a:lnTo>
                  <a:pt x="118" y="124"/>
                </a:lnTo>
                <a:lnTo>
                  <a:pt x="112" y="132"/>
                </a:lnTo>
                <a:lnTo>
                  <a:pt x="110" y="134"/>
                </a:lnTo>
                <a:lnTo>
                  <a:pt x="108" y="134"/>
                </a:lnTo>
                <a:lnTo>
                  <a:pt x="0" y="134"/>
                </a:lnTo>
                <a:lnTo>
                  <a:pt x="0" y="122"/>
                </a:lnTo>
                <a:lnTo>
                  <a:pt x="106" y="122"/>
                </a:lnTo>
                <a:lnTo>
                  <a:pt x="108" y="118"/>
                </a:lnTo>
                <a:lnTo>
                  <a:pt x="108" y="114"/>
                </a:lnTo>
                <a:lnTo>
                  <a:pt x="108" y="108"/>
                </a:lnTo>
                <a:lnTo>
                  <a:pt x="106" y="102"/>
                </a:lnTo>
                <a:lnTo>
                  <a:pt x="0" y="102"/>
                </a:lnTo>
                <a:close/>
                <a:moveTo>
                  <a:pt x="86" y="72"/>
                </a:moveTo>
                <a:lnTo>
                  <a:pt x="20" y="72"/>
                </a:lnTo>
                <a:lnTo>
                  <a:pt x="20" y="74"/>
                </a:lnTo>
                <a:lnTo>
                  <a:pt x="86" y="74"/>
                </a:lnTo>
                <a:lnTo>
                  <a:pt x="86" y="72"/>
                </a:lnTo>
                <a:close/>
                <a:moveTo>
                  <a:pt x="86" y="66"/>
                </a:moveTo>
                <a:lnTo>
                  <a:pt x="20" y="66"/>
                </a:lnTo>
                <a:lnTo>
                  <a:pt x="20" y="68"/>
                </a:lnTo>
                <a:lnTo>
                  <a:pt x="86" y="68"/>
                </a:lnTo>
                <a:lnTo>
                  <a:pt x="86" y="66"/>
                </a:lnTo>
                <a:close/>
                <a:moveTo>
                  <a:pt x="86" y="60"/>
                </a:moveTo>
                <a:lnTo>
                  <a:pt x="20" y="60"/>
                </a:lnTo>
                <a:lnTo>
                  <a:pt x="20" y="62"/>
                </a:lnTo>
                <a:lnTo>
                  <a:pt x="86" y="62"/>
                </a:lnTo>
                <a:lnTo>
                  <a:pt x="86" y="60"/>
                </a:lnTo>
                <a:close/>
                <a:moveTo>
                  <a:pt x="12" y="56"/>
                </a:moveTo>
                <a:lnTo>
                  <a:pt x="12" y="46"/>
                </a:lnTo>
                <a:lnTo>
                  <a:pt x="92" y="46"/>
                </a:lnTo>
                <a:lnTo>
                  <a:pt x="94" y="46"/>
                </a:lnTo>
                <a:lnTo>
                  <a:pt x="96" y="48"/>
                </a:lnTo>
                <a:lnTo>
                  <a:pt x="102" y="58"/>
                </a:lnTo>
                <a:lnTo>
                  <a:pt x="104" y="68"/>
                </a:lnTo>
                <a:lnTo>
                  <a:pt x="102" y="78"/>
                </a:lnTo>
                <a:lnTo>
                  <a:pt x="96" y="86"/>
                </a:lnTo>
                <a:lnTo>
                  <a:pt x="94" y="86"/>
                </a:lnTo>
                <a:lnTo>
                  <a:pt x="94" y="88"/>
                </a:lnTo>
                <a:lnTo>
                  <a:pt x="92" y="88"/>
                </a:lnTo>
                <a:lnTo>
                  <a:pt x="12" y="88"/>
                </a:lnTo>
                <a:lnTo>
                  <a:pt x="12" y="78"/>
                </a:lnTo>
                <a:lnTo>
                  <a:pt x="88" y="78"/>
                </a:lnTo>
                <a:lnTo>
                  <a:pt x="92" y="72"/>
                </a:lnTo>
                <a:lnTo>
                  <a:pt x="92" y="68"/>
                </a:lnTo>
                <a:lnTo>
                  <a:pt x="92" y="62"/>
                </a:lnTo>
                <a:lnTo>
                  <a:pt x="88" y="56"/>
                </a:lnTo>
                <a:lnTo>
                  <a:pt x="12" y="56"/>
                </a:lnTo>
                <a:close/>
                <a:moveTo>
                  <a:pt x="40" y="26"/>
                </a:moveTo>
                <a:lnTo>
                  <a:pt x="40" y="28"/>
                </a:lnTo>
                <a:lnTo>
                  <a:pt x="106" y="28"/>
                </a:lnTo>
                <a:lnTo>
                  <a:pt x="106" y="26"/>
                </a:lnTo>
                <a:lnTo>
                  <a:pt x="40" y="26"/>
                </a:lnTo>
                <a:close/>
                <a:moveTo>
                  <a:pt x="40" y="20"/>
                </a:moveTo>
                <a:lnTo>
                  <a:pt x="40" y="24"/>
                </a:lnTo>
                <a:lnTo>
                  <a:pt x="106" y="24"/>
                </a:lnTo>
                <a:lnTo>
                  <a:pt x="106" y="20"/>
                </a:lnTo>
                <a:lnTo>
                  <a:pt x="40" y="20"/>
                </a:lnTo>
                <a:close/>
                <a:moveTo>
                  <a:pt x="40" y="14"/>
                </a:moveTo>
                <a:lnTo>
                  <a:pt x="40" y="18"/>
                </a:lnTo>
                <a:lnTo>
                  <a:pt x="106" y="18"/>
                </a:lnTo>
                <a:lnTo>
                  <a:pt x="106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6" name="Freeform 215"/>
          <p:cNvSpPr>
            <a:spLocks noEditPoints="1"/>
          </p:cNvSpPr>
          <p:nvPr/>
        </p:nvSpPr>
        <p:spPr bwMode="auto">
          <a:xfrm>
            <a:off x="11568113" y="327025"/>
            <a:ext cx="479425" cy="403225"/>
          </a:xfrm>
          <a:custGeom>
            <a:avLst/>
            <a:gdLst>
              <a:gd name="T0" fmla="*/ 2147483647 w 176"/>
              <a:gd name="T1" fmla="*/ 2147483647 h 134"/>
              <a:gd name="T2" fmla="*/ 2147483647 w 176"/>
              <a:gd name="T3" fmla="*/ 2147483647 h 134"/>
              <a:gd name="T4" fmla="*/ 2147483647 w 176"/>
              <a:gd name="T5" fmla="*/ 2147483647 h 134"/>
              <a:gd name="T6" fmla="*/ 2147483647 w 176"/>
              <a:gd name="T7" fmla="*/ 2147483647 h 134"/>
              <a:gd name="T8" fmla="*/ 2147483647 w 176"/>
              <a:gd name="T9" fmla="*/ 2147483647 h 134"/>
              <a:gd name="T10" fmla="*/ 2147483647 w 176"/>
              <a:gd name="T11" fmla="*/ 2147483647 h 134"/>
              <a:gd name="T12" fmla="*/ 2147483647 w 176"/>
              <a:gd name="T13" fmla="*/ 2147483647 h 134"/>
              <a:gd name="T14" fmla="*/ 2147483647 w 176"/>
              <a:gd name="T15" fmla="*/ 2147483647 h 134"/>
              <a:gd name="T16" fmla="*/ 2147483647 w 176"/>
              <a:gd name="T17" fmla="*/ 2147483647 h 134"/>
              <a:gd name="T18" fmla="*/ 2147483647 w 176"/>
              <a:gd name="T19" fmla="*/ 2147483647 h 134"/>
              <a:gd name="T20" fmla="*/ 2147483647 w 176"/>
              <a:gd name="T21" fmla="*/ 2147483647 h 134"/>
              <a:gd name="T22" fmla="*/ 2147483647 w 176"/>
              <a:gd name="T23" fmla="*/ 2147483647 h 134"/>
              <a:gd name="T24" fmla="*/ 2147483647 w 176"/>
              <a:gd name="T25" fmla="*/ 2147483647 h 134"/>
              <a:gd name="T26" fmla="*/ 2147483647 w 176"/>
              <a:gd name="T27" fmla="*/ 2147483647 h 134"/>
              <a:gd name="T28" fmla="*/ 2147483647 w 176"/>
              <a:gd name="T29" fmla="*/ 2147483647 h 134"/>
              <a:gd name="T30" fmla="*/ 2147483647 w 176"/>
              <a:gd name="T31" fmla="*/ 2147483647 h 134"/>
              <a:gd name="T32" fmla="*/ 2147483647 w 176"/>
              <a:gd name="T33" fmla="*/ 2147483647 h 134"/>
              <a:gd name="T34" fmla="*/ 2147483647 w 176"/>
              <a:gd name="T35" fmla="*/ 2147483647 h 134"/>
              <a:gd name="T36" fmla="*/ 2147483647 w 176"/>
              <a:gd name="T37" fmla="*/ 2147483647 h 134"/>
              <a:gd name="T38" fmla="*/ 2147483647 w 176"/>
              <a:gd name="T39" fmla="*/ 2147483647 h 134"/>
              <a:gd name="T40" fmla="*/ 2147483647 w 176"/>
              <a:gd name="T41" fmla="*/ 2147483647 h 134"/>
              <a:gd name="T42" fmla="*/ 2147483647 w 176"/>
              <a:gd name="T43" fmla="*/ 2147483647 h 134"/>
              <a:gd name="T44" fmla="*/ 2147483647 w 176"/>
              <a:gd name="T45" fmla="*/ 2147483647 h 134"/>
              <a:gd name="T46" fmla="*/ 2147483647 w 176"/>
              <a:gd name="T47" fmla="*/ 2147483647 h 134"/>
              <a:gd name="T48" fmla="*/ 2147483647 w 176"/>
              <a:gd name="T49" fmla="*/ 2147483647 h 134"/>
              <a:gd name="T50" fmla="*/ 2147483647 w 176"/>
              <a:gd name="T51" fmla="*/ 2147483647 h 134"/>
              <a:gd name="T52" fmla="*/ 2147483647 w 176"/>
              <a:gd name="T53" fmla="*/ 2147483647 h 134"/>
              <a:gd name="T54" fmla="*/ 2147483647 w 176"/>
              <a:gd name="T55" fmla="*/ 2147483647 h 134"/>
              <a:gd name="T56" fmla="*/ 2147483647 w 176"/>
              <a:gd name="T57" fmla="*/ 2147483647 h 134"/>
              <a:gd name="T58" fmla="*/ 2147483647 w 176"/>
              <a:gd name="T59" fmla="*/ 2147483647 h 134"/>
              <a:gd name="T60" fmla="*/ 2147483647 w 176"/>
              <a:gd name="T61" fmla="*/ 2147483647 h 134"/>
              <a:gd name="T62" fmla="*/ 2147483647 w 176"/>
              <a:gd name="T63" fmla="*/ 2147483647 h 134"/>
              <a:gd name="T64" fmla="*/ 2147483647 w 176"/>
              <a:gd name="T65" fmla="*/ 2147483647 h 134"/>
              <a:gd name="T66" fmla="*/ 2147483647 w 176"/>
              <a:gd name="T67" fmla="*/ 2147483647 h 134"/>
              <a:gd name="T68" fmla="*/ 2147483647 w 176"/>
              <a:gd name="T69" fmla="*/ 2147483647 h 134"/>
              <a:gd name="T70" fmla="*/ 2147483647 w 176"/>
              <a:gd name="T71" fmla="*/ 2147483647 h 134"/>
              <a:gd name="T72" fmla="*/ 2147483647 w 176"/>
              <a:gd name="T73" fmla="*/ 2147483647 h 134"/>
              <a:gd name="T74" fmla="*/ 2147483647 w 176"/>
              <a:gd name="T75" fmla="*/ 2147483647 h 134"/>
              <a:gd name="T76" fmla="*/ 2147483647 w 176"/>
              <a:gd name="T77" fmla="*/ 2147483647 h 134"/>
              <a:gd name="T78" fmla="*/ 2147483647 w 176"/>
              <a:gd name="T79" fmla="*/ 2147483647 h 134"/>
              <a:gd name="T80" fmla="*/ 2147483647 w 176"/>
              <a:gd name="T81" fmla="*/ 2147483647 h 134"/>
              <a:gd name="T82" fmla="*/ 2147483647 w 176"/>
              <a:gd name="T83" fmla="*/ 2147483647 h 134"/>
              <a:gd name="T84" fmla="*/ 2147483647 w 176"/>
              <a:gd name="T85" fmla="*/ 2147483647 h 134"/>
              <a:gd name="T86" fmla="*/ 2147483647 w 176"/>
              <a:gd name="T87" fmla="*/ 2147483647 h 134"/>
              <a:gd name="T88" fmla="*/ 2147483647 w 176"/>
              <a:gd name="T89" fmla="*/ 2147483647 h 134"/>
              <a:gd name="T90" fmla="*/ 2147483647 w 176"/>
              <a:gd name="T91" fmla="*/ 2147483647 h 134"/>
              <a:gd name="T92" fmla="*/ 2147483647 w 176"/>
              <a:gd name="T93" fmla="*/ 2147483647 h 134"/>
              <a:gd name="T94" fmla="*/ 2147483647 w 176"/>
              <a:gd name="T95" fmla="*/ 2147483647 h 134"/>
              <a:gd name="T96" fmla="*/ 2147483647 w 176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34">
                <a:moveTo>
                  <a:pt x="74" y="0"/>
                </a:moveTo>
                <a:lnTo>
                  <a:pt x="78" y="0"/>
                </a:lnTo>
                <a:lnTo>
                  <a:pt x="78" y="14"/>
                </a:lnTo>
                <a:lnTo>
                  <a:pt x="94" y="46"/>
                </a:lnTo>
                <a:lnTo>
                  <a:pt x="104" y="66"/>
                </a:lnTo>
                <a:lnTo>
                  <a:pt x="116" y="82"/>
                </a:lnTo>
                <a:lnTo>
                  <a:pt x="120" y="86"/>
                </a:lnTo>
                <a:lnTo>
                  <a:pt x="126" y="92"/>
                </a:lnTo>
                <a:lnTo>
                  <a:pt x="130" y="92"/>
                </a:lnTo>
                <a:lnTo>
                  <a:pt x="132" y="90"/>
                </a:lnTo>
                <a:lnTo>
                  <a:pt x="138" y="88"/>
                </a:lnTo>
                <a:lnTo>
                  <a:pt x="138" y="62"/>
                </a:lnTo>
                <a:lnTo>
                  <a:pt x="130" y="74"/>
                </a:lnTo>
                <a:lnTo>
                  <a:pt x="122" y="84"/>
                </a:lnTo>
                <a:lnTo>
                  <a:pt x="118" y="80"/>
                </a:lnTo>
                <a:lnTo>
                  <a:pt x="126" y="70"/>
                </a:lnTo>
                <a:lnTo>
                  <a:pt x="130" y="60"/>
                </a:lnTo>
                <a:lnTo>
                  <a:pt x="138" y="42"/>
                </a:lnTo>
                <a:lnTo>
                  <a:pt x="138" y="40"/>
                </a:lnTo>
                <a:lnTo>
                  <a:pt x="142" y="40"/>
                </a:lnTo>
                <a:lnTo>
                  <a:pt x="146" y="40"/>
                </a:lnTo>
                <a:lnTo>
                  <a:pt x="146" y="42"/>
                </a:lnTo>
                <a:lnTo>
                  <a:pt x="146" y="44"/>
                </a:lnTo>
                <a:lnTo>
                  <a:pt x="158" y="44"/>
                </a:lnTo>
                <a:lnTo>
                  <a:pt x="158" y="40"/>
                </a:lnTo>
                <a:lnTo>
                  <a:pt x="164" y="40"/>
                </a:lnTo>
                <a:lnTo>
                  <a:pt x="164" y="102"/>
                </a:lnTo>
                <a:lnTo>
                  <a:pt x="176" y="102"/>
                </a:lnTo>
                <a:lnTo>
                  <a:pt x="176" y="108"/>
                </a:lnTo>
                <a:lnTo>
                  <a:pt x="164" y="108"/>
                </a:lnTo>
                <a:lnTo>
                  <a:pt x="164" y="118"/>
                </a:lnTo>
                <a:lnTo>
                  <a:pt x="158" y="118"/>
                </a:lnTo>
                <a:lnTo>
                  <a:pt x="158" y="108"/>
                </a:lnTo>
                <a:lnTo>
                  <a:pt x="146" y="110"/>
                </a:lnTo>
                <a:lnTo>
                  <a:pt x="146" y="114"/>
                </a:lnTo>
                <a:lnTo>
                  <a:pt x="138" y="114"/>
                </a:lnTo>
                <a:lnTo>
                  <a:pt x="138" y="110"/>
                </a:lnTo>
                <a:lnTo>
                  <a:pt x="78" y="116"/>
                </a:lnTo>
                <a:lnTo>
                  <a:pt x="78" y="134"/>
                </a:lnTo>
                <a:lnTo>
                  <a:pt x="66" y="134"/>
                </a:lnTo>
                <a:lnTo>
                  <a:pt x="66" y="118"/>
                </a:lnTo>
                <a:lnTo>
                  <a:pt x="46" y="120"/>
                </a:lnTo>
                <a:lnTo>
                  <a:pt x="46" y="130"/>
                </a:lnTo>
                <a:lnTo>
                  <a:pt x="34" y="130"/>
                </a:lnTo>
                <a:lnTo>
                  <a:pt x="34" y="122"/>
                </a:lnTo>
                <a:lnTo>
                  <a:pt x="2" y="124"/>
                </a:lnTo>
                <a:lnTo>
                  <a:pt x="0" y="102"/>
                </a:lnTo>
                <a:lnTo>
                  <a:pt x="34" y="102"/>
                </a:lnTo>
                <a:lnTo>
                  <a:pt x="34" y="56"/>
                </a:lnTo>
                <a:lnTo>
                  <a:pt x="24" y="64"/>
                </a:lnTo>
                <a:lnTo>
                  <a:pt x="14" y="72"/>
                </a:lnTo>
                <a:lnTo>
                  <a:pt x="10" y="66"/>
                </a:lnTo>
                <a:lnTo>
                  <a:pt x="28" y="54"/>
                </a:lnTo>
                <a:lnTo>
                  <a:pt x="44" y="38"/>
                </a:lnTo>
                <a:lnTo>
                  <a:pt x="58" y="20"/>
                </a:lnTo>
                <a:lnTo>
                  <a:pt x="74" y="0"/>
                </a:lnTo>
                <a:close/>
                <a:moveTo>
                  <a:pt x="78" y="30"/>
                </a:moveTo>
                <a:lnTo>
                  <a:pt x="78" y="58"/>
                </a:lnTo>
                <a:lnTo>
                  <a:pt x="92" y="76"/>
                </a:lnTo>
                <a:lnTo>
                  <a:pt x="96" y="82"/>
                </a:lnTo>
                <a:lnTo>
                  <a:pt x="102" y="86"/>
                </a:lnTo>
                <a:lnTo>
                  <a:pt x="106" y="86"/>
                </a:lnTo>
                <a:lnTo>
                  <a:pt x="112" y="92"/>
                </a:lnTo>
                <a:lnTo>
                  <a:pt x="106" y="92"/>
                </a:lnTo>
                <a:lnTo>
                  <a:pt x="100" y="92"/>
                </a:lnTo>
                <a:lnTo>
                  <a:pt x="94" y="88"/>
                </a:lnTo>
                <a:lnTo>
                  <a:pt x="86" y="80"/>
                </a:lnTo>
                <a:lnTo>
                  <a:pt x="78" y="72"/>
                </a:lnTo>
                <a:lnTo>
                  <a:pt x="78" y="102"/>
                </a:lnTo>
                <a:lnTo>
                  <a:pt x="138" y="102"/>
                </a:lnTo>
                <a:lnTo>
                  <a:pt x="138" y="96"/>
                </a:lnTo>
                <a:lnTo>
                  <a:pt x="136" y="98"/>
                </a:lnTo>
                <a:lnTo>
                  <a:pt x="130" y="98"/>
                </a:lnTo>
                <a:lnTo>
                  <a:pt x="124" y="98"/>
                </a:lnTo>
                <a:lnTo>
                  <a:pt x="116" y="90"/>
                </a:lnTo>
                <a:lnTo>
                  <a:pt x="110" y="84"/>
                </a:lnTo>
                <a:lnTo>
                  <a:pt x="102" y="72"/>
                </a:lnTo>
                <a:lnTo>
                  <a:pt x="92" y="58"/>
                </a:lnTo>
                <a:lnTo>
                  <a:pt x="78" y="30"/>
                </a:lnTo>
                <a:close/>
                <a:moveTo>
                  <a:pt x="46" y="44"/>
                </a:moveTo>
                <a:lnTo>
                  <a:pt x="46" y="50"/>
                </a:lnTo>
                <a:lnTo>
                  <a:pt x="66" y="50"/>
                </a:lnTo>
                <a:lnTo>
                  <a:pt x="66" y="34"/>
                </a:lnTo>
                <a:lnTo>
                  <a:pt x="58" y="34"/>
                </a:lnTo>
                <a:lnTo>
                  <a:pt x="48" y="44"/>
                </a:lnTo>
                <a:lnTo>
                  <a:pt x="46" y="44"/>
                </a:lnTo>
                <a:close/>
                <a:moveTo>
                  <a:pt x="60" y="28"/>
                </a:moveTo>
                <a:lnTo>
                  <a:pt x="66" y="28"/>
                </a:lnTo>
                <a:lnTo>
                  <a:pt x="66" y="20"/>
                </a:lnTo>
                <a:lnTo>
                  <a:pt x="60" y="28"/>
                </a:lnTo>
                <a:close/>
                <a:moveTo>
                  <a:pt x="146" y="76"/>
                </a:moveTo>
                <a:lnTo>
                  <a:pt x="146" y="76"/>
                </a:lnTo>
                <a:lnTo>
                  <a:pt x="146" y="74"/>
                </a:lnTo>
                <a:lnTo>
                  <a:pt x="146" y="76"/>
                </a:lnTo>
                <a:close/>
                <a:moveTo>
                  <a:pt x="148" y="72"/>
                </a:moveTo>
                <a:lnTo>
                  <a:pt x="148" y="72"/>
                </a:lnTo>
                <a:lnTo>
                  <a:pt x="152" y="62"/>
                </a:lnTo>
                <a:lnTo>
                  <a:pt x="146" y="62"/>
                </a:lnTo>
                <a:lnTo>
                  <a:pt x="146" y="72"/>
                </a:lnTo>
                <a:lnTo>
                  <a:pt x="148" y="72"/>
                </a:lnTo>
                <a:close/>
                <a:moveTo>
                  <a:pt x="152" y="58"/>
                </a:moveTo>
                <a:lnTo>
                  <a:pt x="152" y="58"/>
                </a:lnTo>
                <a:lnTo>
                  <a:pt x="156" y="46"/>
                </a:lnTo>
                <a:lnTo>
                  <a:pt x="146" y="46"/>
                </a:lnTo>
                <a:lnTo>
                  <a:pt x="146" y="58"/>
                </a:lnTo>
                <a:lnTo>
                  <a:pt x="152" y="58"/>
                </a:lnTo>
                <a:close/>
                <a:moveTo>
                  <a:pt x="158" y="66"/>
                </a:moveTo>
                <a:lnTo>
                  <a:pt x="158" y="66"/>
                </a:lnTo>
                <a:lnTo>
                  <a:pt x="154" y="72"/>
                </a:lnTo>
                <a:lnTo>
                  <a:pt x="158" y="72"/>
                </a:lnTo>
                <a:lnTo>
                  <a:pt x="158" y="66"/>
                </a:lnTo>
                <a:close/>
                <a:moveTo>
                  <a:pt x="154" y="74"/>
                </a:moveTo>
                <a:lnTo>
                  <a:pt x="154" y="74"/>
                </a:lnTo>
                <a:lnTo>
                  <a:pt x="146" y="88"/>
                </a:lnTo>
                <a:lnTo>
                  <a:pt x="158" y="88"/>
                </a:lnTo>
                <a:lnTo>
                  <a:pt x="158" y="74"/>
                </a:lnTo>
                <a:lnTo>
                  <a:pt x="154" y="74"/>
                </a:lnTo>
                <a:close/>
                <a:moveTo>
                  <a:pt x="34" y="18"/>
                </a:moveTo>
                <a:lnTo>
                  <a:pt x="34" y="40"/>
                </a:lnTo>
                <a:lnTo>
                  <a:pt x="42" y="32"/>
                </a:lnTo>
                <a:lnTo>
                  <a:pt x="46" y="26"/>
                </a:lnTo>
                <a:lnTo>
                  <a:pt x="46" y="10"/>
                </a:lnTo>
                <a:lnTo>
                  <a:pt x="60" y="10"/>
                </a:lnTo>
                <a:lnTo>
                  <a:pt x="64" y="4"/>
                </a:lnTo>
                <a:lnTo>
                  <a:pt x="46" y="4"/>
                </a:lnTo>
                <a:lnTo>
                  <a:pt x="46" y="0"/>
                </a:lnTo>
                <a:lnTo>
                  <a:pt x="34" y="0"/>
                </a:lnTo>
                <a:lnTo>
                  <a:pt x="34" y="6"/>
                </a:lnTo>
                <a:lnTo>
                  <a:pt x="22" y="22"/>
                </a:lnTo>
                <a:lnTo>
                  <a:pt x="12" y="30"/>
                </a:lnTo>
                <a:lnTo>
                  <a:pt x="0" y="38"/>
                </a:lnTo>
                <a:lnTo>
                  <a:pt x="4" y="44"/>
                </a:lnTo>
                <a:lnTo>
                  <a:pt x="16" y="36"/>
                </a:lnTo>
                <a:lnTo>
                  <a:pt x="26" y="28"/>
                </a:lnTo>
                <a:lnTo>
                  <a:pt x="34" y="18"/>
                </a:lnTo>
                <a:close/>
                <a:moveTo>
                  <a:pt x="158" y="90"/>
                </a:moveTo>
                <a:lnTo>
                  <a:pt x="146" y="90"/>
                </a:lnTo>
                <a:lnTo>
                  <a:pt x="146" y="102"/>
                </a:lnTo>
                <a:lnTo>
                  <a:pt x="158" y="102"/>
                </a:lnTo>
                <a:lnTo>
                  <a:pt x="158" y="90"/>
                </a:lnTo>
                <a:close/>
                <a:moveTo>
                  <a:pt x="66" y="102"/>
                </a:moveTo>
                <a:lnTo>
                  <a:pt x="66" y="80"/>
                </a:lnTo>
                <a:lnTo>
                  <a:pt x="46" y="80"/>
                </a:lnTo>
                <a:lnTo>
                  <a:pt x="46" y="102"/>
                </a:lnTo>
                <a:lnTo>
                  <a:pt x="66" y="102"/>
                </a:lnTo>
                <a:close/>
                <a:moveTo>
                  <a:pt x="46" y="54"/>
                </a:moveTo>
                <a:lnTo>
                  <a:pt x="46" y="76"/>
                </a:lnTo>
                <a:lnTo>
                  <a:pt x="66" y="76"/>
                </a:lnTo>
                <a:lnTo>
                  <a:pt x="66" y="54"/>
                </a:lnTo>
                <a:lnTo>
                  <a:pt x="46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7" name="Freeform 217"/>
          <p:cNvSpPr>
            <a:spLocks noEditPoints="1"/>
          </p:cNvSpPr>
          <p:nvPr/>
        </p:nvSpPr>
        <p:spPr bwMode="auto">
          <a:xfrm>
            <a:off x="10818813" y="374650"/>
            <a:ext cx="469900" cy="342900"/>
          </a:xfrm>
          <a:custGeom>
            <a:avLst/>
            <a:gdLst>
              <a:gd name="T0" fmla="*/ 2147483647 w 172"/>
              <a:gd name="T1" fmla="*/ 0 h 114"/>
              <a:gd name="T2" fmla="*/ 2147483647 w 172"/>
              <a:gd name="T3" fmla="*/ 2147483647 h 114"/>
              <a:gd name="T4" fmla="*/ 2147483647 w 172"/>
              <a:gd name="T5" fmla="*/ 2147483647 h 114"/>
              <a:gd name="T6" fmla="*/ 2147483647 w 172"/>
              <a:gd name="T7" fmla="*/ 2147483647 h 114"/>
              <a:gd name="T8" fmla="*/ 2147483647 w 172"/>
              <a:gd name="T9" fmla="*/ 2147483647 h 114"/>
              <a:gd name="T10" fmla="*/ 2147483647 w 172"/>
              <a:gd name="T11" fmla="*/ 2147483647 h 114"/>
              <a:gd name="T12" fmla="*/ 2147483647 w 172"/>
              <a:gd name="T13" fmla="*/ 2147483647 h 114"/>
              <a:gd name="T14" fmla="*/ 2147483647 w 172"/>
              <a:gd name="T15" fmla="*/ 2147483647 h 114"/>
              <a:gd name="T16" fmla="*/ 2147483647 w 172"/>
              <a:gd name="T17" fmla="*/ 2147483647 h 114"/>
              <a:gd name="T18" fmla="*/ 2147483647 w 172"/>
              <a:gd name="T19" fmla="*/ 2147483647 h 114"/>
              <a:gd name="T20" fmla="*/ 2147483647 w 172"/>
              <a:gd name="T21" fmla="*/ 2147483647 h 114"/>
              <a:gd name="T22" fmla="*/ 2147483647 w 172"/>
              <a:gd name="T23" fmla="*/ 2147483647 h 114"/>
              <a:gd name="T24" fmla="*/ 2147483647 w 172"/>
              <a:gd name="T25" fmla="*/ 2147483647 h 114"/>
              <a:gd name="T26" fmla="*/ 2147483647 w 172"/>
              <a:gd name="T27" fmla="*/ 2147483647 h 114"/>
              <a:gd name="T28" fmla="*/ 2147483647 w 172"/>
              <a:gd name="T29" fmla="*/ 2147483647 h 114"/>
              <a:gd name="T30" fmla="*/ 2147483647 w 172"/>
              <a:gd name="T31" fmla="*/ 2147483647 h 114"/>
              <a:gd name="T32" fmla="*/ 2147483647 w 172"/>
              <a:gd name="T33" fmla="*/ 2147483647 h 114"/>
              <a:gd name="T34" fmla="*/ 2147483647 w 172"/>
              <a:gd name="T35" fmla="*/ 2147483647 h 114"/>
              <a:gd name="T36" fmla="*/ 2147483647 w 172"/>
              <a:gd name="T37" fmla="*/ 2147483647 h 114"/>
              <a:gd name="T38" fmla="*/ 2147483647 w 172"/>
              <a:gd name="T39" fmla="*/ 2147483647 h 114"/>
              <a:gd name="T40" fmla="*/ 2147483647 w 172"/>
              <a:gd name="T41" fmla="*/ 2147483647 h 114"/>
              <a:gd name="T42" fmla="*/ 2147483647 w 172"/>
              <a:gd name="T43" fmla="*/ 2147483647 h 114"/>
              <a:gd name="T44" fmla="*/ 2147483647 w 172"/>
              <a:gd name="T45" fmla="*/ 2147483647 h 114"/>
              <a:gd name="T46" fmla="*/ 2147483647 w 172"/>
              <a:gd name="T47" fmla="*/ 2147483647 h 114"/>
              <a:gd name="T48" fmla="*/ 2147483647 w 172"/>
              <a:gd name="T49" fmla="*/ 2147483647 h 114"/>
              <a:gd name="T50" fmla="*/ 2147483647 w 172"/>
              <a:gd name="T51" fmla="*/ 2147483647 h 114"/>
              <a:gd name="T52" fmla="*/ 2147483647 w 172"/>
              <a:gd name="T53" fmla="*/ 2147483647 h 114"/>
              <a:gd name="T54" fmla="*/ 2147483647 w 172"/>
              <a:gd name="T55" fmla="*/ 2147483647 h 114"/>
              <a:gd name="T56" fmla="*/ 2147483647 w 172"/>
              <a:gd name="T57" fmla="*/ 2147483647 h 114"/>
              <a:gd name="T58" fmla="*/ 2147483647 w 172"/>
              <a:gd name="T59" fmla="*/ 2147483647 h 114"/>
              <a:gd name="T60" fmla="*/ 2147483647 w 172"/>
              <a:gd name="T61" fmla="*/ 2147483647 h 114"/>
              <a:gd name="T62" fmla="*/ 2147483647 w 172"/>
              <a:gd name="T63" fmla="*/ 2147483647 h 114"/>
              <a:gd name="T64" fmla="*/ 2147483647 w 172"/>
              <a:gd name="T65" fmla="*/ 2147483647 h 114"/>
              <a:gd name="T66" fmla="*/ 2147483647 w 172"/>
              <a:gd name="T67" fmla="*/ 2147483647 h 114"/>
              <a:gd name="T68" fmla="*/ 2147483647 w 172"/>
              <a:gd name="T69" fmla="*/ 2147483647 h 114"/>
              <a:gd name="T70" fmla="*/ 2147483647 w 172"/>
              <a:gd name="T71" fmla="*/ 2147483647 h 114"/>
              <a:gd name="T72" fmla="*/ 2147483647 w 172"/>
              <a:gd name="T73" fmla="*/ 2147483647 h 114"/>
              <a:gd name="T74" fmla="*/ 2147483647 w 172"/>
              <a:gd name="T75" fmla="*/ 2147483647 h 114"/>
              <a:gd name="T76" fmla="*/ 2147483647 w 172"/>
              <a:gd name="T77" fmla="*/ 2147483647 h 114"/>
              <a:gd name="T78" fmla="*/ 2147483647 w 172"/>
              <a:gd name="T79" fmla="*/ 2147483647 h 114"/>
              <a:gd name="T80" fmla="*/ 2147483647 w 172"/>
              <a:gd name="T81" fmla="*/ 2147483647 h 114"/>
              <a:gd name="T82" fmla="*/ 2147483647 w 172"/>
              <a:gd name="T83" fmla="*/ 2147483647 h 114"/>
              <a:gd name="T84" fmla="*/ 2147483647 w 172"/>
              <a:gd name="T85" fmla="*/ 2147483647 h 114"/>
              <a:gd name="T86" fmla="*/ 2147483647 w 172"/>
              <a:gd name="T87" fmla="*/ 2147483647 h 114"/>
              <a:gd name="T88" fmla="*/ 2147483647 w 172"/>
              <a:gd name="T89" fmla="*/ 2147483647 h 114"/>
              <a:gd name="T90" fmla="*/ 2147483647 w 172"/>
              <a:gd name="T91" fmla="*/ 2147483647 h 114"/>
              <a:gd name="T92" fmla="*/ 2147483647 w 172"/>
              <a:gd name="T93" fmla="*/ 2147483647 h 114"/>
              <a:gd name="T94" fmla="*/ 2147483647 w 172"/>
              <a:gd name="T95" fmla="*/ 2147483647 h 114"/>
              <a:gd name="T96" fmla="*/ 2147483647 w 172"/>
              <a:gd name="T97" fmla="*/ 2147483647 h 114"/>
              <a:gd name="T98" fmla="*/ 2147483647 w 172"/>
              <a:gd name="T99" fmla="*/ 2147483647 h 114"/>
              <a:gd name="T100" fmla="*/ 2147483647 w 172"/>
              <a:gd name="T101" fmla="*/ 2147483647 h 114"/>
              <a:gd name="T102" fmla="*/ 2147483647 w 172"/>
              <a:gd name="T103" fmla="*/ 2147483647 h 11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14">
                <a:moveTo>
                  <a:pt x="24" y="0"/>
                </a:moveTo>
                <a:lnTo>
                  <a:pt x="96" y="0"/>
                </a:lnTo>
                <a:lnTo>
                  <a:pt x="102" y="2"/>
                </a:lnTo>
                <a:lnTo>
                  <a:pt x="108" y="6"/>
                </a:lnTo>
                <a:lnTo>
                  <a:pt x="112" y="10"/>
                </a:lnTo>
                <a:lnTo>
                  <a:pt x="112" y="16"/>
                </a:lnTo>
                <a:lnTo>
                  <a:pt x="114" y="16"/>
                </a:lnTo>
                <a:lnTo>
                  <a:pt x="144" y="16"/>
                </a:lnTo>
                <a:lnTo>
                  <a:pt x="148" y="16"/>
                </a:lnTo>
                <a:lnTo>
                  <a:pt x="152" y="20"/>
                </a:lnTo>
                <a:lnTo>
                  <a:pt x="164" y="44"/>
                </a:lnTo>
                <a:lnTo>
                  <a:pt x="166" y="46"/>
                </a:lnTo>
                <a:lnTo>
                  <a:pt x="166" y="48"/>
                </a:lnTo>
                <a:lnTo>
                  <a:pt x="166" y="78"/>
                </a:lnTo>
                <a:lnTo>
                  <a:pt x="172" y="78"/>
                </a:lnTo>
                <a:lnTo>
                  <a:pt x="172" y="94"/>
                </a:lnTo>
                <a:lnTo>
                  <a:pt x="166" y="94"/>
                </a:lnTo>
                <a:lnTo>
                  <a:pt x="164" y="102"/>
                </a:lnTo>
                <a:lnTo>
                  <a:pt x="160" y="106"/>
                </a:lnTo>
                <a:lnTo>
                  <a:pt x="152" y="112"/>
                </a:lnTo>
                <a:lnTo>
                  <a:pt x="144" y="114"/>
                </a:lnTo>
                <a:lnTo>
                  <a:pt x="134" y="112"/>
                </a:lnTo>
                <a:lnTo>
                  <a:pt x="126" y="106"/>
                </a:lnTo>
                <a:lnTo>
                  <a:pt x="122" y="102"/>
                </a:lnTo>
                <a:lnTo>
                  <a:pt x="120" y="94"/>
                </a:lnTo>
                <a:lnTo>
                  <a:pt x="54" y="94"/>
                </a:lnTo>
                <a:lnTo>
                  <a:pt x="52" y="102"/>
                </a:lnTo>
                <a:lnTo>
                  <a:pt x="48" y="106"/>
                </a:lnTo>
                <a:lnTo>
                  <a:pt x="40" y="112"/>
                </a:lnTo>
                <a:lnTo>
                  <a:pt x="30" y="114"/>
                </a:lnTo>
                <a:lnTo>
                  <a:pt x="22" y="112"/>
                </a:lnTo>
                <a:lnTo>
                  <a:pt x="14" y="106"/>
                </a:lnTo>
                <a:lnTo>
                  <a:pt x="10" y="102"/>
                </a:lnTo>
                <a:lnTo>
                  <a:pt x="8" y="94"/>
                </a:lnTo>
                <a:lnTo>
                  <a:pt x="0" y="94"/>
                </a:lnTo>
                <a:lnTo>
                  <a:pt x="0" y="78"/>
                </a:lnTo>
                <a:lnTo>
                  <a:pt x="6" y="78"/>
                </a:lnTo>
                <a:lnTo>
                  <a:pt x="6" y="74"/>
                </a:lnTo>
                <a:lnTo>
                  <a:pt x="6" y="18"/>
                </a:lnTo>
                <a:lnTo>
                  <a:pt x="8" y="12"/>
                </a:lnTo>
                <a:lnTo>
                  <a:pt x="12" y="6"/>
                </a:lnTo>
                <a:lnTo>
                  <a:pt x="18" y="2"/>
                </a:lnTo>
                <a:lnTo>
                  <a:pt x="24" y="0"/>
                </a:lnTo>
                <a:close/>
                <a:moveTo>
                  <a:pt x="148" y="84"/>
                </a:moveTo>
                <a:lnTo>
                  <a:pt x="148" y="84"/>
                </a:lnTo>
                <a:lnTo>
                  <a:pt x="148" y="82"/>
                </a:lnTo>
                <a:lnTo>
                  <a:pt x="144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6"/>
                </a:lnTo>
                <a:lnTo>
                  <a:pt x="134" y="90"/>
                </a:lnTo>
                <a:lnTo>
                  <a:pt x="136" y="94"/>
                </a:lnTo>
                <a:lnTo>
                  <a:pt x="138" y="96"/>
                </a:lnTo>
                <a:lnTo>
                  <a:pt x="140" y="98"/>
                </a:lnTo>
                <a:lnTo>
                  <a:pt x="144" y="98"/>
                </a:lnTo>
                <a:lnTo>
                  <a:pt x="146" y="98"/>
                </a:lnTo>
                <a:lnTo>
                  <a:pt x="150" y="96"/>
                </a:lnTo>
                <a:lnTo>
                  <a:pt x="152" y="94"/>
                </a:lnTo>
                <a:lnTo>
                  <a:pt x="152" y="90"/>
                </a:lnTo>
                <a:lnTo>
                  <a:pt x="152" y="86"/>
                </a:lnTo>
                <a:lnTo>
                  <a:pt x="150" y="84"/>
                </a:lnTo>
                <a:lnTo>
                  <a:pt x="148" y="84"/>
                </a:lnTo>
                <a:close/>
                <a:moveTo>
                  <a:pt x="148" y="68"/>
                </a:moveTo>
                <a:lnTo>
                  <a:pt x="148" y="50"/>
                </a:lnTo>
                <a:lnTo>
                  <a:pt x="138" y="34"/>
                </a:lnTo>
                <a:lnTo>
                  <a:pt x="124" y="34"/>
                </a:lnTo>
                <a:lnTo>
                  <a:pt x="124" y="78"/>
                </a:lnTo>
                <a:lnTo>
                  <a:pt x="126" y="74"/>
                </a:lnTo>
                <a:lnTo>
                  <a:pt x="134" y="68"/>
                </a:lnTo>
                <a:lnTo>
                  <a:pt x="144" y="66"/>
                </a:lnTo>
                <a:lnTo>
                  <a:pt x="148" y="68"/>
                </a:lnTo>
                <a:close/>
                <a:moveTo>
                  <a:pt x="50" y="78"/>
                </a:moveTo>
                <a:lnTo>
                  <a:pt x="104" y="78"/>
                </a:lnTo>
                <a:lnTo>
                  <a:pt x="104" y="74"/>
                </a:lnTo>
                <a:lnTo>
                  <a:pt x="104" y="18"/>
                </a:lnTo>
                <a:lnTo>
                  <a:pt x="104" y="14"/>
                </a:lnTo>
                <a:lnTo>
                  <a:pt x="102" y="12"/>
                </a:lnTo>
                <a:lnTo>
                  <a:pt x="98" y="10"/>
                </a:lnTo>
                <a:lnTo>
                  <a:pt x="96" y="10"/>
                </a:lnTo>
                <a:lnTo>
                  <a:pt x="24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8"/>
                </a:lnTo>
                <a:lnTo>
                  <a:pt x="16" y="72"/>
                </a:lnTo>
                <a:lnTo>
                  <a:pt x="22" y="68"/>
                </a:lnTo>
                <a:lnTo>
                  <a:pt x="30" y="66"/>
                </a:lnTo>
                <a:lnTo>
                  <a:pt x="40" y="68"/>
                </a:lnTo>
                <a:lnTo>
                  <a:pt x="48" y="74"/>
                </a:lnTo>
                <a:lnTo>
                  <a:pt x="50" y="78"/>
                </a:lnTo>
                <a:close/>
                <a:moveTo>
                  <a:pt x="36" y="84"/>
                </a:moveTo>
                <a:lnTo>
                  <a:pt x="36" y="84"/>
                </a:lnTo>
                <a:lnTo>
                  <a:pt x="34" y="82"/>
                </a:lnTo>
                <a:lnTo>
                  <a:pt x="30" y="82"/>
                </a:lnTo>
                <a:lnTo>
                  <a:pt x="28" y="82"/>
                </a:lnTo>
                <a:lnTo>
                  <a:pt x="24" y="84"/>
                </a:lnTo>
                <a:lnTo>
                  <a:pt x="24" y="86"/>
                </a:lnTo>
                <a:lnTo>
                  <a:pt x="22" y="90"/>
                </a:lnTo>
                <a:lnTo>
                  <a:pt x="24" y="94"/>
                </a:lnTo>
                <a:lnTo>
                  <a:pt x="24" y="96"/>
                </a:lnTo>
                <a:lnTo>
                  <a:pt x="28" y="98"/>
                </a:lnTo>
                <a:lnTo>
                  <a:pt x="30" y="98"/>
                </a:lnTo>
                <a:lnTo>
                  <a:pt x="34" y="98"/>
                </a:lnTo>
                <a:lnTo>
                  <a:pt x="36" y="96"/>
                </a:lnTo>
                <a:lnTo>
                  <a:pt x="38" y="94"/>
                </a:lnTo>
                <a:lnTo>
                  <a:pt x="40" y="90"/>
                </a:lnTo>
                <a:lnTo>
                  <a:pt x="38" y="86"/>
                </a:lnTo>
                <a:lnTo>
                  <a:pt x="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8" name="Freeform 218"/>
          <p:cNvSpPr>
            <a:spLocks noEditPoints="1"/>
          </p:cNvSpPr>
          <p:nvPr/>
        </p:nvSpPr>
        <p:spPr bwMode="auto">
          <a:xfrm>
            <a:off x="10129838" y="290513"/>
            <a:ext cx="344487" cy="469900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2147483647 w 126"/>
              <a:gd name="T5" fmla="*/ 2147483647 h 156"/>
              <a:gd name="T6" fmla="*/ 2147483647 w 126"/>
              <a:gd name="T7" fmla="*/ 2147483647 h 156"/>
              <a:gd name="T8" fmla="*/ 0 w 126"/>
              <a:gd name="T9" fmla="*/ 2147483647 h 156"/>
              <a:gd name="T10" fmla="*/ 0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0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42" y="120"/>
                </a:moveTo>
                <a:lnTo>
                  <a:pt x="42" y="120"/>
                </a:lnTo>
                <a:lnTo>
                  <a:pt x="34" y="110"/>
                </a:lnTo>
                <a:lnTo>
                  <a:pt x="22" y="96"/>
                </a:lnTo>
                <a:lnTo>
                  <a:pt x="12" y="82"/>
                </a:lnTo>
                <a:lnTo>
                  <a:pt x="6" y="72"/>
                </a:lnTo>
                <a:lnTo>
                  <a:pt x="2" y="64"/>
                </a:lnTo>
                <a:lnTo>
                  <a:pt x="0" y="54"/>
                </a:lnTo>
                <a:lnTo>
                  <a:pt x="0" y="44"/>
                </a:lnTo>
                <a:lnTo>
                  <a:pt x="0" y="38"/>
                </a:lnTo>
                <a:lnTo>
                  <a:pt x="4" y="30"/>
                </a:lnTo>
                <a:lnTo>
                  <a:pt x="6" y="24"/>
                </a:lnTo>
                <a:lnTo>
                  <a:pt x="10" y="18"/>
                </a:lnTo>
                <a:lnTo>
                  <a:pt x="22" y="10"/>
                </a:lnTo>
                <a:lnTo>
                  <a:pt x="36" y="4"/>
                </a:lnTo>
                <a:lnTo>
                  <a:pt x="50" y="0"/>
                </a:lnTo>
                <a:lnTo>
                  <a:pt x="64" y="0"/>
                </a:lnTo>
                <a:lnTo>
                  <a:pt x="76" y="0"/>
                </a:lnTo>
                <a:lnTo>
                  <a:pt x="90" y="4"/>
                </a:lnTo>
                <a:lnTo>
                  <a:pt x="104" y="10"/>
                </a:lnTo>
                <a:lnTo>
                  <a:pt x="116" y="18"/>
                </a:lnTo>
                <a:lnTo>
                  <a:pt x="120" y="24"/>
                </a:lnTo>
                <a:lnTo>
                  <a:pt x="124" y="30"/>
                </a:lnTo>
                <a:lnTo>
                  <a:pt x="126" y="38"/>
                </a:lnTo>
                <a:lnTo>
                  <a:pt x="126" y="44"/>
                </a:lnTo>
                <a:lnTo>
                  <a:pt x="126" y="54"/>
                </a:lnTo>
                <a:lnTo>
                  <a:pt x="124" y="64"/>
                </a:lnTo>
                <a:lnTo>
                  <a:pt x="120" y="72"/>
                </a:lnTo>
                <a:lnTo>
                  <a:pt x="116" y="82"/>
                </a:lnTo>
                <a:lnTo>
                  <a:pt x="104" y="96"/>
                </a:lnTo>
                <a:lnTo>
                  <a:pt x="92" y="110"/>
                </a:lnTo>
                <a:lnTo>
                  <a:pt x="84" y="120"/>
                </a:lnTo>
                <a:lnTo>
                  <a:pt x="82" y="122"/>
                </a:lnTo>
                <a:lnTo>
                  <a:pt x="80" y="136"/>
                </a:lnTo>
                <a:lnTo>
                  <a:pt x="80" y="148"/>
                </a:lnTo>
                <a:lnTo>
                  <a:pt x="78" y="152"/>
                </a:lnTo>
                <a:lnTo>
                  <a:pt x="76" y="154"/>
                </a:lnTo>
                <a:lnTo>
                  <a:pt x="74" y="156"/>
                </a:lnTo>
                <a:lnTo>
                  <a:pt x="70" y="156"/>
                </a:lnTo>
                <a:lnTo>
                  <a:pt x="56" y="156"/>
                </a:lnTo>
                <a:lnTo>
                  <a:pt x="52" y="156"/>
                </a:lnTo>
                <a:lnTo>
                  <a:pt x="50" y="154"/>
                </a:lnTo>
                <a:lnTo>
                  <a:pt x="48" y="152"/>
                </a:lnTo>
                <a:lnTo>
                  <a:pt x="46" y="148"/>
                </a:lnTo>
                <a:lnTo>
                  <a:pt x="46" y="136"/>
                </a:lnTo>
                <a:lnTo>
                  <a:pt x="44" y="122"/>
                </a:lnTo>
                <a:lnTo>
                  <a:pt x="42" y="120"/>
                </a:lnTo>
                <a:close/>
                <a:moveTo>
                  <a:pt x="74" y="122"/>
                </a:moveTo>
                <a:lnTo>
                  <a:pt x="64" y="122"/>
                </a:lnTo>
                <a:lnTo>
                  <a:pt x="52" y="122"/>
                </a:lnTo>
                <a:lnTo>
                  <a:pt x="54" y="132"/>
                </a:lnTo>
                <a:lnTo>
                  <a:pt x="72" y="132"/>
                </a:lnTo>
                <a:lnTo>
                  <a:pt x="74" y="122"/>
                </a:lnTo>
                <a:close/>
                <a:moveTo>
                  <a:pt x="68" y="16"/>
                </a:moveTo>
                <a:lnTo>
                  <a:pt x="68" y="104"/>
                </a:lnTo>
                <a:lnTo>
                  <a:pt x="80" y="78"/>
                </a:lnTo>
                <a:lnTo>
                  <a:pt x="88" y="54"/>
                </a:lnTo>
                <a:lnTo>
                  <a:pt x="90" y="42"/>
                </a:lnTo>
                <a:lnTo>
                  <a:pt x="90" y="32"/>
                </a:lnTo>
                <a:lnTo>
                  <a:pt x="86" y="24"/>
                </a:lnTo>
                <a:lnTo>
                  <a:pt x="80" y="18"/>
                </a:lnTo>
                <a:lnTo>
                  <a:pt x="68" y="16"/>
                </a:lnTo>
                <a:close/>
                <a:moveTo>
                  <a:pt x="58" y="104"/>
                </a:moveTo>
                <a:lnTo>
                  <a:pt x="58" y="16"/>
                </a:lnTo>
                <a:lnTo>
                  <a:pt x="46" y="18"/>
                </a:lnTo>
                <a:lnTo>
                  <a:pt x="40" y="24"/>
                </a:lnTo>
                <a:lnTo>
                  <a:pt x="38" y="32"/>
                </a:lnTo>
                <a:lnTo>
                  <a:pt x="36" y="42"/>
                </a:lnTo>
                <a:lnTo>
                  <a:pt x="38" y="54"/>
                </a:lnTo>
                <a:lnTo>
                  <a:pt x="48" y="78"/>
                </a:lnTo>
                <a:lnTo>
                  <a:pt x="58" y="104"/>
                </a:lnTo>
                <a:close/>
                <a:moveTo>
                  <a:pt x="98" y="24"/>
                </a:moveTo>
                <a:lnTo>
                  <a:pt x="98" y="24"/>
                </a:lnTo>
                <a:lnTo>
                  <a:pt x="100" y="32"/>
                </a:lnTo>
                <a:lnTo>
                  <a:pt x="100" y="40"/>
                </a:lnTo>
                <a:lnTo>
                  <a:pt x="98" y="58"/>
                </a:lnTo>
                <a:lnTo>
                  <a:pt x="90" y="78"/>
                </a:lnTo>
                <a:lnTo>
                  <a:pt x="82" y="98"/>
                </a:lnTo>
                <a:lnTo>
                  <a:pt x="92" y="86"/>
                </a:lnTo>
                <a:lnTo>
                  <a:pt x="102" y="74"/>
                </a:lnTo>
                <a:lnTo>
                  <a:pt x="108" y="60"/>
                </a:lnTo>
                <a:lnTo>
                  <a:pt x="110" y="52"/>
                </a:lnTo>
                <a:lnTo>
                  <a:pt x="112" y="46"/>
                </a:lnTo>
                <a:lnTo>
                  <a:pt x="110" y="40"/>
                </a:lnTo>
                <a:lnTo>
                  <a:pt x="108" y="34"/>
                </a:lnTo>
                <a:lnTo>
                  <a:pt x="104" y="28"/>
                </a:lnTo>
                <a:lnTo>
                  <a:pt x="98" y="24"/>
                </a:lnTo>
                <a:close/>
                <a:moveTo>
                  <a:pt x="46" y="100"/>
                </a:moveTo>
                <a:lnTo>
                  <a:pt x="46" y="100"/>
                </a:lnTo>
                <a:lnTo>
                  <a:pt x="36" y="78"/>
                </a:lnTo>
                <a:lnTo>
                  <a:pt x="30" y="58"/>
                </a:lnTo>
                <a:lnTo>
                  <a:pt x="26" y="40"/>
                </a:lnTo>
                <a:lnTo>
                  <a:pt x="26" y="32"/>
                </a:lnTo>
                <a:lnTo>
                  <a:pt x="28" y="24"/>
                </a:lnTo>
                <a:lnTo>
                  <a:pt x="24" y="28"/>
                </a:lnTo>
                <a:lnTo>
                  <a:pt x="20" y="34"/>
                </a:lnTo>
                <a:lnTo>
                  <a:pt x="16" y="38"/>
                </a:lnTo>
                <a:lnTo>
                  <a:pt x="16" y="46"/>
                </a:lnTo>
                <a:lnTo>
                  <a:pt x="16" y="52"/>
                </a:lnTo>
                <a:lnTo>
                  <a:pt x="18" y="60"/>
                </a:lnTo>
                <a:lnTo>
                  <a:pt x="24" y="74"/>
                </a:lnTo>
                <a:lnTo>
                  <a:pt x="34" y="88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9" name="Freeform 219"/>
          <p:cNvSpPr>
            <a:spLocks noEditPoints="1"/>
          </p:cNvSpPr>
          <p:nvPr/>
        </p:nvSpPr>
        <p:spPr bwMode="auto">
          <a:xfrm>
            <a:off x="10071100" y="1090613"/>
            <a:ext cx="463550" cy="503237"/>
          </a:xfrm>
          <a:custGeom>
            <a:avLst/>
            <a:gdLst>
              <a:gd name="T0" fmla="*/ 2147483647 w 170"/>
              <a:gd name="T1" fmla="*/ 2147483647 h 168"/>
              <a:gd name="T2" fmla="*/ 2147483647 w 170"/>
              <a:gd name="T3" fmla="*/ 2147483647 h 168"/>
              <a:gd name="T4" fmla="*/ 2147483647 w 170"/>
              <a:gd name="T5" fmla="*/ 2147483647 h 168"/>
              <a:gd name="T6" fmla="*/ 2147483647 w 170"/>
              <a:gd name="T7" fmla="*/ 2147483647 h 168"/>
              <a:gd name="T8" fmla="*/ 2147483647 w 170"/>
              <a:gd name="T9" fmla="*/ 2147483647 h 168"/>
              <a:gd name="T10" fmla="*/ 2147483647 w 170"/>
              <a:gd name="T11" fmla="*/ 2147483647 h 168"/>
              <a:gd name="T12" fmla="*/ 2147483647 w 170"/>
              <a:gd name="T13" fmla="*/ 2147483647 h 168"/>
              <a:gd name="T14" fmla="*/ 2147483647 w 170"/>
              <a:gd name="T15" fmla="*/ 2147483647 h 168"/>
              <a:gd name="T16" fmla="*/ 2147483647 w 170"/>
              <a:gd name="T17" fmla="*/ 2147483647 h 168"/>
              <a:gd name="T18" fmla="*/ 2147483647 w 170"/>
              <a:gd name="T19" fmla="*/ 2147483647 h 168"/>
              <a:gd name="T20" fmla="*/ 2147483647 w 170"/>
              <a:gd name="T21" fmla="*/ 2147483647 h 168"/>
              <a:gd name="T22" fmla="*/ 2147483647 w 170"/>
              <a:gd name="T23" fmla="*/ 2147483647 h 168"/>
              <a:gd name="T24" fmla="*/ 2147483647 w 170"/>
              <a:gd name="T25" fmla="*/ 2147483647 h 168"/>
              <a:gd name="T26" fmla="*/ 2147483647 w 170"/>
              <a:gd name="T27" fmla="*/ 2147483647 h 168"/>
              <a:gd name="T28" fmla="*/ 2147483647 w 170"/>
              <a:gd name="T29" fmla="*/ 2147483647 h 168"/>
              <a:gd name="T30" fmla="*/ 2147483647 w 170"/>
              <a:gd name="T31" fmla="*/ 2147483647 h 168"/>
              <a:gd name="T32" fmla="*/ 2147483647 w 170"/>
              <a:gd name="T33" fmla="*/ 2147483647 h 168"/>
              <a:gd name="T34" fmla="*/ 2147483647 w 170"/>
              <a:gd name="T35" fmla="*/ 2147483647 h 168"/>
              <a:gd name="T36" fmla="*/ 2147483647 w 170"/>
              <a:gd name="T37" fmla="*/ 2147483647 h 168"/>
              <a:gd name="T38" fmla="*/ 2147483647 w 170"/>
              <a:gd name="T39" fmla="*/ 2147483647 h 168"/>
              <a:gd name="T40" fmla="*/ 2147483647 w 170"/>
              <a:gd name="T41" fmla="*/ 2147483647 h 168"/>
              <a:gd name="T42" fmla="*/ 2147483647 w 170"/>
              <a:gd name="T43" fmla="*/ 2147483647 h 168"/>
              <a:gd name="T44" fmla="*/ 2147483647 w 170"/>
              <a:gd name="T45" fmla="*/ 2147483647 h 168"/>
              <a:gd name="T46" fmla="*/ 2147483647 w 170"/>
              <a:gd name="T47" fmla="*/ 2147483647 h 168"/>
              <a:gd name="T48" fmla="*/ 2147483647 w 170"/>
              <a:gd name="T49" fmla="*/ 2147483647 h 168"/>
              <a:gd name="T50" fmla="*/ 2147483647 w 170"/>
              <a:gd name="T51" fmla="*/ 2147483647 h 168"/>
              <a:gd name="T52" fmla="*/ 2147483647 w 170"/>
              <a:gd name="T53" fmla="*/ 2147483647 h 168"/>
              <a:gd name="T54" fmla="*/ 2147483647 w 170"/>
              <a:gd name="T55" fmla="*/ 2147483647 h 168"/>
              <a:gd name="T56" fmla="*/ 2147483647 w 170"/>
              <a:gd name="T57" fmla="*/ 2147483647 h 168"/>
              <a:gd name="T58" fmla="*/ 2147483647 w 170"/>
              <a:gd name="T59" fmla="*/ 2147483647 h 168"/>
              <a:gd name="T60" fmla="*/ 2147483647 w 170"/>
              <a:gd name="T61" fmla="*/ 2147483647 h 168"/>
              <a:gd name="T62" fmla="*/ 2147483647 w 170"/>
              <a:gd name="T63" fmla="*/ 2147483647 h 168"/>
              <a:gd name="T64" fmla="*/ 2147483647 w 170"/>
              <a:gd name="T65" fmla="*/ 2147483647 h 168"/>
              <a:gd name="T66" fmla="*/ 2147483647 w 170"/>
              <a:gd name="T67" fmla="*/ 2147483647 h 168"/>
              <a:gd name="T68" fmla="*/ 2147483647 w 170"/>
              <a:gd name="T69" fmla="*/ 2147483647 h 168"/>
              <a:gd name="T70" fmla="*/ 2147483647 w 170"/>
              <a:gd name="T71" fmla="*/ 2147483647 h 168"/>
              <a:gd name="T72" fmla="*/ 2147483647 w 170"/>
              <a:gd name="T73" fmla="*/ 2147483647 h 168"/>
              <a:gd name="T74" fmla="*/ 2147483647 w 170"/>
              <a:gd name="T75" fmla="*/ 2147483647 h 168"/>
              <a:gd name="T76" fmla="*/ 2147483647 w 170"/>
              <a:gd name="T77" fmla="*/ 2147483647 h 168"/>
              <a:gd name="T78" fmla="*/ 2147483647 w 170"/>
              <a:gd name="T79" fmla="*/ 2147483647 h 168"/>
              <a:gd name="T80" fmla="*/ 2147483647 w 170"/>
              <a:gd name="T81" fmla="*/ 2147483647 h 168"/>
              <a:gd name="T82" fmla="*/ 2147483647 w 170"/>
              <a:gd name="T83" fmla="*/ 2147483647 h 168"/>
              <a:gd name="T84" fmla="*/ 2147483647 w 170"/>
              <a:gd name="T85" fmla="*/ 2147483647 h 168"/>
              <a:gd name="T86" fmla="*/ 2147483647 w 170"/>
              <a:gd name="T87" fmla="*/ 2147483647 h 168"/>
              <a:gd name="T88" fmla="*/ 2147483647 w 170"/>
              <a:gd name="T89" fmla="*/ 2147483647 h 168"/>
              <a:gd name="T90" fmla="*/ 2147483647 w 170"/>
              <a:gd name="T91" fmla="*/ 2147483647 h 168"/>
              <a:gd name="T92" fmla="*/ 2147483647 w 170"/>
              <a:gd name="T93" fmla="*/ 2147483647 h 168"/>
              <a:gd name="T94" fmla="*/ 2147483647 w 170"/>
              <a:gd name="T95" fmla="*/ 2147483647 h 168"/>
              <a:gd name="T96" fmla="*/ 2147483647 w 170"/>
              <a:gd name="T97" fmla="*/ 2147483647 h 168"/>
              <a:gd name="T98" fmla="*/ 2147483647 w 170"/>
              <a:gd name="T99" fmla="*/ 2147483647 h 168"/>
              <a:gd name="T100" fmla="*/ 2147483647 w 170"/>
              <a:gd name="T101" fmla="*/ 2147483647 h 168"/>
              <a:gd name="T102" fmla="*/ 2147483647 w 170"/>
              <a:gd name="T103" fmla="*/ 2147483647 h 168"/>
              <a:gd name="T104" fmla="*/ 2147483647 w 170"/>
              <a:gd name="T105" fmla="*/ 2147483647 h 168"/>
              <a:gd name="T106" fmla="*/ 2147483647 w 170"/>
              <a:gd name="T107" fmla="*/ 2147483647 h 168"/>
              <a:gd name="T108" fmla="*/ 2147483647 w 170"/>
              <a:gd name="T109" fmla="*/ 2147483647 h 16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0" h="168">
                <a:moveTo>
                  <a:pt x="150" y="28"/>
                </a:moveTo>
                <a:lnTo>
                  <a:pt x="150" y="28"/>
                </a:lnTo>
                <a:lnTo>
                  <a:pt x="158" y="40"/>
                </a:lnTo>
                <a:lnTo>
                  <a:pt x="164" y="52"/>
                </a:lnTo>
                <a:lnTo>
                  <a:pt x="170" y="68"/>
                </a:lnTo>
                <a:lnTo>
                  <a:pt x="170" y="84"/>
                </a:lnTo>
                <a:lnTo>
                  <a:pt x="168" y="100"/>
                </a:lnTo>
                <a:lnTo>
                  <a:pt x="164" y="116"/>
                </a:lnTo>
                <a:lnTo>
                  <a:pt x="156" y="132"/>
                </a:lnTo>
                <a:lnTo>
                  <a:pt x="146" y="144"/>
                </a:lnTo>
                <a:lnTo>
                  <a:pt x="132" y="154"/>
                </a:lnTo>
                <a:lnTo>
                  <a:pt x="118" y="162"/>
                </a:lnTo>
                <a:lnTo>
                  <a:pt x="102" y="166"/>
                </a:lnTo>
                <a:lnTo>
                  <a:pt x="86" y="168"/>
                </a:lnTo>
                <a:lnTo>
                  <a:pt x="68" y="166"/>
                </a:lnTo>
                <a:lnTo>
                  <a:pt x="52" y="162"/>
                </a:lnTo>
                <a:lnTo>
                  <a:pt x="38" y="154"/>
                </a:lnTo>
                <a:lnTo>
                  <a:pt x="26" y="144"/>
                </a:lnTo>
                <a:lnTo>
                  <a:pt x="14" y="132"/>
                </a:lnTo>
                <a:lnTo>
                  <a:pt x="8" y="116"/>
                </a:lnTo>
                <a:lnTo>
                  <a:pt x="2" y="100"/>
                </a:lnTo>
                <a:lnTo>
                  <a:pt x="0" y="84"/>
                </a:lnTo>
                <a:lnTo>
                  <a:pt x="2" y="68"/>
                </a:lnTo>
                <a:lnTo>
                  <a:pt x="6" y="52"/>
                </a:lnTo>
                <a:lnTo>
                  <a:pt x="12" y="40"/>
                </a:lnTo>
                <a:lnTo>
                  <a:pt x="22" y="28"/>
                </a:lnTo>
                <a:lnTo>
                  <a:pt x="34" y="38"/>
                </a:lnTo>
                <a:lnTo>
                  <a:pt x="28" y="48"/>
                </a:lnTo>
                <a:lnTo>
                  <a:pt x="22" y="56"/>
                </a:lnTo>
                <a:lnTo>
                  <a:pt x="20" y="64"/>
                </a:lnTo>
                <a:lnTo>
                  <a:pt x="18" y="74"/>
                </a:lnTo>
                <a:lnTo>
                  <a:pt x="40" y="70"/>
                </a:lnTo>
                <a:lnTo>
                  <a:pt x="40" y="76"/>
                </a:lnTo>
                <a:lnTo>
                  <a:pt x="40" y="88"/>
                </a:lnTo>
                <a:lnTo>
                  <a:pt x="18" y="94"/>
                </a:lnTo>
                <a:lnTo>
                  <a:pt x="20" y="104"/>
                </a:lnTo>
                <a:lnTo>
                  <a:pt x="24" y="114"/>
                </a:lnTo>
                <a:lnTo>
                  <a:pt x="30" y="124"/>
                </a:lnTo>
                <a:lnTo>
                  <a:pt x="36" y="132"/>
                </a:lnTo>
                <a:lnTo>
                  <a:pt x="48" y="142"/>
                </a:lnTo>
                <a:lnTo>
                  <a:pt x="62" y="148"/>
                </a:lnTo>
                <a:lnTo>
                  <a:pt x="66" y="148"/>
                </a:lnTo>
                <a:lnTo>
                  <a:pt x="70" y="146"/>
                </a:lnTo>
                <a:lnTo>
                  <a:pt x="74" y="144"/>
                </a:lnTo>
                <a:lnTo>
                  <a:pt x="74" y="142"/>
                </a:lnTo>
                <a:lnTo>
                  <a:pt x="74" y="126"/>
                </a:lnTo>
                <a:lnTo>
                  <a:pt x="86" y="126"/>
                </a:lnTo>
                <a:lnTo>
                  <a:pt x="96" y="126"/>
                </a:lnTo>
                <a:lnTo>
                  <a:pt x="96" y="142"/>
                </a:lnTo>
                <a:lnTo>
                  <a:pt x="98" y="144"/>
                </a:lnTo>
                <a:lnTo>
                  <a:pt x="100" y="146"/>
                </a:lnTo>
                <a:lnTo>
                  <a:pt x="108" y="148"/>
                </a:lnTo>
                <a:lnTo>
                  <a:pt x="122" y="142"/>
                </a:lnTo>
                <a:lnTo>
                  <a:pt x="134" y="132"/>
                </a:lnTo>
                <a:lnTo>
                  <a:pt x="142" y="124"/>
                </a:lnTo>
                <a:lnTo>
                  <a:pt x="146" y="114"/>
                </a:lnTo>
                <a:lnTo>
                  <a:pt x="150" y="104"/>
                </a:lnTo>
                <a:lnTo>
                  <a:pt x="154" y="94"/>
                </a:lnTo>
                <a:lnTo>
                  <a:pt x="130" y="88"/>
                </a:lnTo>
                <a:lnTo>
                  <a:pt x="130" y="74"/>
                </a:lnTo>
                <a:lnTo>
                  <a:pt x="128" y="70"/>
                </a:lnTo>
                <a:lnTo>
                  <a:pt x="154" y="74"/>
                </a:lnTo>
                <a:lnTo>
                  <a:pt x="152" y="64"/>
                </a:lnTo>
                <a:lnTo>
                  <a:pt x="148" y="56"/>
                </a:lnTo>
                <a:lnTo>
                  <a:pt x="144" y="48"/>
                </a:lnTo>
                <a:lnTo>
                  <a:pt x="136" y="38"/>
                </a:lnTo>
                <a:lnTo>
                  <a:pt x="150" y="28"/>
                </a:lnTo>
                <a:close/>
                <a:moveTo>
                  <a:pt x="86" y="0"/>
                </a:moveTo>
                <a:lnTo>
                  <a:pt x="86" y="0"/>
                </a:lnTo>
                <a:lnTo>
                  <a:pt x="68" y="2"/>
                </a:lnTo>
                <a:lnTo>
                  <a:pt x="52" y="8"/>
                </a:lnTo>
                <a:lnTo>
                  <a:pt x="38" y="16"/>
                </a:lnTo>
                <a:lnTo>
                  <a:pt x="26" y="26"/>
                </a:lnTo>
                <a:lnTo>
                  <a:pt x="36" y="34"/>
                </a:lnTo>
                <a:lnTo>
                  <a:pt x="46" y="26"/>
                </a:lnTo>
                <a:lnTo>
                  <a:pt x="58" y="20"/>
                </a:lnTo>
                <a:lnTo>
                  <a:pt x="72" y="14"/>
                </a:lnTo>
                <a:lnTo>
                  <a:pt x="86" y="14"/>
                </a:lnTo>
                <a:lnTo>
                  <a:pt x="100" y="14"/>
                </a:lnTo>
                <a:lnTo>
                  <a:pt x="112" y="18"/>
                </a:lnTo>
                <a:lnTo>
                  <a:pt x="126" y="26"/>
                </a:lnTo>
                <a:lnTo>
                  <a:pt x="136" y="34"/>
                </a:lnTo>
                <a:lnTo>
                  <a:pt x="146" y="26"/>
                </a:lnTo>
                <a:lnTo>
                  <a:pt x="132" y="16"/>
                </a:lnTo>
                <a:lnTo>
                  <a:pt x="118" y="8"/>
                </a:lnTo>
                <a:lnTo>
                  <a:pt x="102" y="2"/>
                </a:lnTo>
                <a:lnTo>
                  <a:pt x="86" y="0"/>
                </a:lnTo>
                <a:close/>
                <a:moveTo>
                  <a:pt x="96" y="80"/>
                </a:moveTo>
                <a:lnTo>
                  <a:pt x="96" y="80"/>
                </a:lnTo>
                <a:lnTo>
                  <a:pt x="92" y="76"/>
                </a:lnTo>
                <a:lnTo>
                  <a:pt x="86" y="76"/>
                </a:lnTo>
                <a:lnTo>
                  <a:pt x="80" y="76"/>
                </a:lnTo>
                <a:lnTo>
                  <a:pt x="74" y="80"/>
                </a:lnTo>
                <a:lnTo>
                  <a:pt x="72" y="84"/>
                </a:lnTo>
                <a:lnTo>
                  <a:pt x="70" y="90"/>
                </a:lnTo>
                <a:lnTo>
                  <a:pt x="72" y="96"/>
                </a:lnTo>
                <a:lnTo>
                  <a:pt x="74" y="100"/>
                </a:lnTo>
                <a:lnTo>
                  <a:pt x="80" y="104"/>
                </a:lnTo>
                <a:lnTo>
                  <a:pt x="86" y="104"/>
                </a:lnTo>
                <a:lnTo>
                  <a:pt x="92" y="104"/>
                </a:lnTo>
                <a:lnTo>
                  <a:pt x="96" y="100"/>
                </a:lnTo>
                <a:lnTo>
                  <a:pt x="98" y="96"/>
                </a:lnTo>
                <a:lnTo>
                  <a:pt x="100" y="90"/>
                </a:lnTo>
                <a:lnTo>
                  <a:pt x="98" y="84"/>
                </a:lnTo>
                <a:lnTo>
                  <a:pt x="96" y="80"/>
                </a:lnTo>
                <a:close/>
                <a:moveTo>
                  <a:pt x="86" y="70"/>
                </a:moveTo>
                <a:lnTo>
                  <a:pt x="86" y="70"/>
                </a:lnTo>
                <a:lnTo>
                  <a:pt x="78" y="72"/>
                </a:lnTo>
                <a:lnTo>
                  <a:pt x="70" y="76"/>
                </a:lnTo>
                <a:lnTo>
                  <a:pt x="66" y="82"/>
                </a:lnTo>
                <a:lnTo>
                  <a:pt x="64" y="90"/>
                </a:lnTo>
                <a:lnTo>
                  <a:pt x="66" y="98"/>
                </a:lnTo>
                <a:lnTo>
                  <a:pt x="70" y="104"/>
                </a:lnTo>
                <a:lnTo>
                  <a:pt x="78" y="108"/>
                </a:lnTo>
                <a:lnTo>
                  <a:pt x="86" y="110"/>
                </a:lnTo>
                <a:lnTo>
                  <a:pt x="94" y="108"/>
                </a:lnTo>
                <a:lnTo>
                  <a:pt x="100" y="104"/>
                </a:lnTo>
                <a:lnTo>
                  <a:pt x="104" y="98"/>
                </a:lnTo>
                <a:lnTo>
                  <a:pt x="106" y="90"/>
                </a:lnTo>
                <a:lnTo>
                  <a:pt x="104" y="82"/>
                </a:lnTo>
                <a:lnTo>
                  <a:pt x="100" y="76"/>
                </a:lnTo>
                <a:lnTo>
                  <a:pt x="94" y="72"/>
                </a:lnTo>
                <a:lnTo>
                  <a:pt x="86" y="70"/>
                </a:lnTo>
                <a:close/>
                <a:moveTo>
                  <a:pt x="58" y="64"/>
                </a:moveTo>
                <a:lnTo>
                  <a:pt x="58" y="64"/>
                </a:lnTo>
                <a:lnTo>
                  <a:pt x="54" y="64"/>
                </a:lnTo>
                <a:lnTo>
                  <a:pt x="52" y="66"/>
                </a:lnTo>
                <a:lnTo>
                  <a:pt x="48" y="70"/>
                </a:lnTo>
                <a:lnTo>
                  <a:pt x="46" y="76"/>
                </a:lnTo>
                <a:lnTo>
                  <a:pt x="46" y="92"/>
                </a:lnTo>
                <a:lnTo>
                  <a:pt x="48" y="104"/>
                </a:lnTo>
                <a:lnTo>
                  <a:pt x="50" y="108"/>
                </a:lnTo>
                <a:lnTo>
                  <a:pt x="52" y="112"/>
                </a:lnTo>
                <a:lnTo>
                  <a:pt x="58" y="116"/>
                </a:lnTo>
                <a:lnTo>
                  <a:pt x="66" y="120"/>
                </a:lnTo>
                <a:lnTo>
                  <a:pt x="74" y="122"/>
                </a:lnTo>
                <a:lnTo>
                  <a:pt x="82" y="122"/>
                </a:lnTo>
                <a:lnTo>
                  <a:pt x="102" y="120"/>
                </a:lnTo>
                <a:lnTo>
                  <a:pt x="110" y="118"/>
                </a:lnTo>
                <a:lnTo>
                  <a:pt x="116" y="114"/>
                </a:lnTo>
                <a:lnTo>
                  <a:pt x="120" y="110"/>
                </a:lnTo>
                <a:lnTo>
                  <a:pt x="122" y="104"/>
                </a:lnTo>
                <a:lnTo>
                  <a:pt x="124" y="92"/>
                </a:lnTo>
                <a:lnTo>
                  <a:pt x="124" y="82"/>
                </a:lnTo>
                <a:lnTo>
                  <a:pt x="122" y="72"/>
                </a:lnTo>
                <a:lnTo>
                  <a:pt x="120" y="68"/>
                </a:lnTo>
                <a:lnTo>
                  <a:pt x="118" y="66"/>
                </a:lnTo>
                <a:lnTo>
                  <a:pt x="112" y="64"/>
                </a:lnTo>
                <a:lnTo>
                  <a:pt x="58" y="64"/>
                </a:lnTo>
                <a:close/>
                <a:moveTo>
                  <a:pt x="148" y="78"/>
                </a:moveTo>
                <a:lnTo>
                  <a:pt x="138" y="76"/>
                </a:lnTo>
                <a:lnTo>
                  <a:pt x="138" y="82"/>
                </a:lnTo>
                <a:lnTo>
                  <a:pt x="148" y="84"/>
                </a:lnTo>
                <a:lnTo>
                  <a:pt x="148" y="78"/>
                </a:lnTo>
                <a:close/>
                <a:moveTo>
                  <a:pt x="22" y="76"/>
                </a:moveTo>
                <a:lnTo>
                  <a:pt x="22" y="82"/>
                </a:lnTo>
                <a:lnTo>
                  <a:pt x="30" y="80"/>
                </a:lnTo>
                <a:lnTo>
                  <a:pt x="30" y="76"/>
                </a:lnTo>
                <a:lnTo>
                  <a:pt x="22" y="76"/>
                </a:lnTo>
                <a:close/>
                <a:moveTo>
                  <a:pt x="24" y="84"/>
                </a:moveTo>
                <a:lnTo>
                  <a:pt x="24" y="88"/>
                </a:lnTo>
                <a:lnTo>
                  <a:pt x="32" y="86"/>
                </a:lnTo>
                <a:lnTo>
                  <a:pt x="30" y="82"/>
                </a:lnTo>
                <a:lnTo>
                  <a:pt x="24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0" name="Freeform 221"/>
          <p:cNvSpPr>
            <a:spLocks noEditPoints="1"/>
          </p:cNvSpPr>
          <p:nvPr/>
        </p:nvSpPr>
        <p:spPr bwMode="auto">
          <a:xfrm>
            <a:off x="3240088" y="2813050"/>
            <a:ext cx="339725" cy="427038"/>
          </a:xfrm>
          <a:custGeom>
            <a:avLst/>
            <a:gdLst>
              <a:gd name="T0" fmla="*/ 2147483647 w 124"/>
              <a:gd name="T1" fmla="*/ 2147483647 h 142"/>
              <a:gd name="T2" fmla="*/ 0 w 124"/>
              <a:gd name="T3" fmla="*/ 2147483647 h 142"/>
              <a:gd name="T4" fmla="*/ 2147483647 w 124"/>
              <a:gd name="T5" fmla="*/ 2147483647 h 142"/>
              <a:gd name="T6" fmla="*/ 2147483647 w 124"/>
              <a:gd name="T7" fmla="*/ 2147483647 h 142"/>
              <a:gd name="T8" fmla="*/ 2147483647 w 124"/>
              <a:gd name="T9" fmla="*/ 2147483647 h 142"/>
              <a:gd name="T10" fmla="*/ 2147483647 w 124"/>
              <a:gd name="T11" fmla="*/ 2147483647 h 142"/>
              <a:gd name="T12" fmla="*/ 2147483647 w 124"/>
              <a:gd name="T13" fmla="*/ 2147483647 h 142"/>
              <a:gd name="T14" fmla="*/ 2147483647 w 124"/>
              <a:gd name="T15" fmla="*/ 2147483647 h 142"/>
              <a:gd name="T16" fmla="*/ 2147483647 w 124"/>
              <a:gd name="T17" fmla="*/ 2147483647 h 142"/>
              <a:gd name="T18" fmla="*/ 2147483647 w 124"/>
              <a:gd name="T19" fmla="*/ 2147483647 h 142"/>
              <a:gd name="T20" fmla="*/ 2147483647 w 124"/>
              <a:gd name="T21" fmla="*/ 2147483647 h 142"/>
              <a:gd name="T22" fmla="*/ 2147483647 w 124"/>
              <a:gd name="T23" fmla="*/ 2147483647 h 142"/>
              <a:gd name="T24" fmla="*/ 2147483647 w 124"/>
              <a:gd name="T25" fmla="*/ 2147483647 h 142"/>
              <a:gd name="T26" fmla="*/ 2147483647 w 124"/>
              <a:gd name="T27" fmla="*/ 2147483647 h 142"/>
              <a:gd name="T28" fmla="*/ 2147483647 w 124"/>
              <a:gd name="T29" fmla="*/ 2147483647 h 142"/>
              <a:gd name="T30" fmla="*/ 2147483647 w 124"/>
              <a:gd name="T31" fmla="*/ 0 h 142"/>
              <a:gd name="T32" fmla="*/ 2147483647 w 124"/>
              <a:gd name="T33" fmla="*/ 2147483647 h 142"/>
              <a:gd name="T34" fmla="*/ 2147483647 w 124"/>
              <a:gd name="T35" fmla="*/ 2147483647 h 142"/>
              <a:gd name="T36" fmla="*/ 2147483647 w 124"/>
              <a:gd name="T37" fmla="*/ 2147483647 h 142"/>
              <a:gd name="T38" fmla="*/ 2147483647 w 124"/>
              <a:gd name="T39" fmla="*/ 2147483647 h 142"/>
              <a:gd name="T40" fmla="*/ 2147483647 w 124"/>
              <a:gd name="T41" fmla="*/ 2147483647 h 142"/>
              <a:gd name="T42" fmla="*/ 2147483647 w 124"/>
              <a:gd name="T43" fmla="*/ 2147483647 h 142"/>
              <a:gd name="T44" fmla="*/ 2147483647 w 124"/>
              <a:gd name="T45" fmla="*/ 2147483647 h 142"/>
              <a:gd name="T46" fmla="*/ 2147483647 w 124"/>
              <a:gd name="T47" fmla="*/ 2147483647 h 142"/>
              <a:gd name="T48" fmla="*/ 2147483647 w 124"/>
              <a:gd name="T49" fmla="*/ 2147483647 h 142"/>
              <a:gd name="T50" fmla="*/ 2147483647 w 124"/>
              <a:gd name="T51" fmla="*/ 2147483647 h 142"/>
              <a:gd name="T52" fmla="*/ 2147483647 w 124"/>
              <a:gd name="T53" fmla="*/ 2147483647 h 142"/>
              <a:gd name="T54" fmla="*/ 2147483647 w 124"/>
              <a:gd name="T55" fmla="*/ 2147483647 h 142"/>
              <a:gd name="T56" fmla="*/ 2147483647 w 124"/>
              <a:gd name="T57" fmla="*/ 2147483647 h 142"/>
              <a:gd name="T58" fmla="*/ 2147483647 w 124"/>
              <a:gd name="T59" fmla="*/ 2147483647 h 142"/>
              <a:gd name="T60" fmla="*/ 2147483647 w 124"/>
              <a:gd name="T61" fmla="*/ 2147483647 h 142"/>
              <a:gd name="T62" fmla="*/ 2147483647 w 124"/>
              <a:gd name="T63" fmla="*/ 2147483647 h 142"/>
              <a:gd name="T64" fmla="*/ 2147483647 w 124"/>
              <a:gd name="T65" fmla="*/ 2147483647 h 142"/>
              <a:gd name="T66" fmla="*/ 2147483647 w 124"/>
              <a:gd name="T67" fmla="*/ 2147483647 h 142"/>
              <a:gd name="T68" fmla="*/ 2147483647 w 124"/>
              <a:gd name="T69" fmla="*/ 2147483647 h 142"/>
              <a:gd name="T70" fmla="*/ 2147483647 w 124"/>
              <a:gd name="T71" fmla="*/ 2147483647 h 142"/>
              <a:gd name="T72" fmla="*/ 2147483647 w 124"/>
              <a:gd name="T73" fmla="*/ 2147483647 h 142"/>
              <a:gd name="T74" fmla="*/ 2147483647 w 124"/>
              <a:gd name="T75" fmla="*/ 2147483647 h 142"/>
              <a:gd name="T76" fmla="*/ 2147483647 w 124"/>
              <a:gd name="T77" fmla="*/ 2147483647 h 142"/>
              <a:gd name="T78" fmla="*/ 2147483647 w 124"/>
              <a:gd name="T79" fmla="*/ 2147483647 h 142"/>
              <a:gd name="T80" fmla="*/ 2147483647 w 124"/>
              <a:gd name="T81" fmla="*/ 2147483647 h 142"/>
              <a:gd name="T82" fmla="*/ 2147483647 w 124"/>
              <a:gd name="T83" fmla="*/ 2147483647 h 142"/>
              <a:gd name="T84" fmla="*/ 2147483647 w 124"/>
              <a:gd name="T85" fmla="*/ 0 h 142"/>
              <a:gd name="T86" fmla="*/ 2147483647 w 124"/>
              <a:gd name="T87" fmla="*/ 2147483647 h 142"/>
              <a:gd name="T88" fmla="*/ 2147483647 w 124"/>
              <a:gd name="T89" fmla="*/ 2147483647 h 142"/>
              <a:gd name="T90" fmla="*/ 2147483647 w 124"/>
              <a:gd name="T91" fmla="*/ 2147483647 h 142"/>
              <a:gd name="T92" fmla="*/ 2147483647 w 124"/>
              <a:gd name="T93" fmla="*/ 2147483647 h 142"/>
              <a:gd name="T94" fmla="*/ 2147483647 w 124"/>
              <a:gd name="T95" fmla="*/ 2147483647 h 142"/>
              <a:gd name="T96" fmla="*/ 2147483647 w 124"/>
              <a:gd name="T97" fmla="*/ 2147483647 h 142"/>
              <a:gd name="T98" fmla="*/ 2147483647 w 124"/>
              <a:gd name="T99" fmla="*/ 2147483647 h 142"/>
              <a:gd name="T100" fmla="*/ 2147483647 w 124"/>
              <a:gd name="T101" fmla="*/ 2147483647 h 142"/>
              <a:gd name="T102" fmla="*/ 2147483647 w 124"/>
              <a:gd name="T103" fmla="*/ 2147483647 h 142"/>
              <a:gd name="T104" fmla="*/ 2147483647 w 124"/>
              <a:gd name="T105" fmla="*/ 2147483647 h 142"/>
              <a:gd name="T106" fmla="*/ 2147483647 w 124"/>
              <a:gd name="T107" fmla="*/ 2147483647 h 14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42">
                <a:moveTo>
                  <a:pt x="52" y="142"/>
                </a:moveTo>
                <a:lnTo>
                  <a:pt x="18" y="142"/>
                </a:lnTo>
                <a:lnTo>
                  <a:pt x="18" y="76"/>
                </a:lnTo>
                <a:lnTo>
                  <a:pt x="0" y="76"/>
                </a:lnTo>
                <a:lnTo>
                  <a:pt x="0" y="46"/>
                </a:lnTo>
                <a:lnTo>
                  <a:pt x="52" y="46"/>
                </a:lnTo>
                <a:lnTo>
                  <a:pt x="52" y="142"/>
                </a:lnTo>
                <a:close/>
                <a:moveTo>
                  <a:pt x="26" y="30"/>
                </a:moveTo>
                <a:lnTo>
                  <a:pt x="26" y="30"/>
                </a:lnTo>
                <a:lnTo>
                  <a:pt x="30" y="34"/>
                </a:lnTo>
                <a:lnTo>
                  <a:pt x="36" y="36"/>
                </a:lnTo>
                <a:lnTo>
                  <a:pt x="44" y="36"/>
                </a:lnTo>
                <a:lnTo>
                  <a:pt x="52" y="34"/>
                </a:lnTo>
                <a:lnTo>
                  <a:pt x="52" y="40"/>
                </a:lnTo>
                <a:lnTo>
                  <a:pt x="44" y="40"/>
                </a:lnTo>
                <a:lnTo>
                  <a:pt x="36" y="40"/>
                </a:lnTo>
                <a:lnTo>
                  <a:pt x="26" y="38"/>
                </a:lnTo>
                <a:lnTo>
                  <a:pt x="22" y="32"/>
                </a:lnTo>
                <a:lnTo>
                  <a:pt x="18" y="26"/>
                </a:lnTo>
                <a:lnTo>
                  <a:pt x="18" y="16"/>
                </a:lnTo>
                <a:lnTo>
                  <a:pt x="20" y="8"/>
                </a:lnTo>
                <a:lnTo>
                  <a:pt x="22" y="0"/>
                </a:lnTo>
                <a:lnTo>
                  <a:pt x="32" y="2"/>
                </a:lnTo>
                <a:lnTo>
                  <a:pt x="40" y="4"/>
                </a:lnTo>
                <a:lnTo>
                  <a:pt x="48" y="10"/>
                </a:lnTo>
                <a:lnTo>
                  <a:pt x="56" y="16"/>
                </a:lnTo>
                <a:lnTo>
                  <a:pt x="54" y="22"/>
                </a:lnTo>
                <a:lnTo>
                  <a:pt x="52" y="30"/>
                </a:lnTo>
                <a:lnTo>
                  <a:pt x="38" y="30"/>
                </a:lnTo>
                <a:lnTo>
                  <a:pt x="26" y="30"/>
                </a:lnTo>
                <a:close/>
                <a:moveTo>
                  <a:pt x="56" y="36"/>
                </a:moveTo>
                <a:lnTo>
                  <a:pt x="56" y="36"/>
                </a:lnTo>
                <a:lnTo>
                  <a:pt x="56" y="38"/>
                </a:lnTo>
                <a:lnTo>
                  <a:pt x="68" y="36"/>
                </a:lnTo>
                <a:lnTo>
                  <a:pt x="68" y="26"/>
                </a:lnTo>
                <a:lnTo>
                  <a:pt x="64" y="18"/>
                </a:lnTo>
                <a:lnTo>
                  <a:pt x="60" y="18"/>
                </a:lnTo>
                <a:lnTo>
                  <a:pt x="58" y="18"/>
                </a:lnTo>
                <a:lnTo>
                  <a:pt x="56" y="28"/>
                </a:lnTo>
                <a:lnTo>
                  <a:pt x="56" y="36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86" y="36"/>
                </a:lnTo>
                <a:lnTo>
                  <a:pt x="92" y="34"/>
                </a:lnTo>
                <a:lnTo>
                  <a:pt x="96" y="30"/>
                </a:lnTo>
                <a:lnTo>
                  <a:pt x="84" y="30"/>
                </a:lnTo>
                <a:lnTo>
                  <a:pt x="72" y="30"/>
                </a:lnTo>
                <a:lnTo>
                  <a:pt x="72" y="26"/>
                </a:lnTo>
                <a:lnTo>
                  <a:pt x="70" y="20"/>
                </a:lnTo>
                <a:lnTo>
                  <a:pt x="68" y="14"/>
                </a:lnTo>
                <a:lnTo>
                  <a:pt x="74" y="8"/>
                </a:lnTo>
                <a:lnTo>
                  <a:pt x="84" y="4"/>
                </a:lnTo>
                <a:lnTo>
                  <a:pt x="92" y="2"/>
                </a:lnTo>
                <a:lnTo>
                  <a:pt x="100" y="0"/>
                </a:lnTo>
                <a:lnTo>
                  <a:pt x="104" y="8"/>
                </a:lnTo>
                <a:lnTo>
                  <a:pt x="104" y="16"/>
                </a:lnTo>
                <a:lnTo>
                  <a:pt x="104" y="26"/>
                </a:lnTo>
                <a:lnTo>
                  <a:pt x="102" y="32"/>
                </a:lnTo>
                <a:lnTo>
                  <a:pt x="96" y="38"/>
                </a:lnTo>
                <a:lnTo>
                  <a:pt x="88" y="40"/>
                </a:lnTo>
                <a:lnTo>
                  <a:pt x="72" y="40"/>
                </a:lnTo>
                <a:lnTo>
                  <a:pt x="72" y="34"/>
                </a:lnTo>
                <a:close/>
                <a:moveTo>
                  <a:pt x="72" y="46"/>
                </a:moveTo>
                <a:lnTo>
                  <a:pt x="124" y="46"/>
                </a:lnTo>
                <a:lnTo>
                  <a:pt x="124" y="76"/>
                </a:lnTo>
                <a:lnTo>
                  <a:pt x="108" y="76"/>
                </a:lnTo>
                <a:lnTo>
                  <a:pt x="108" y="142"/>
                </a:lnTo>
                <a:lnTo>
                  <a:pt x="72" y="142"/>
                </a:lnTo>
                <a:lnTo>
                  <a:pt x="7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1" name="Freeform 222"/>
          <p:cNvSpPr>
            <a:spLocks noEditPoints="1"/>
          </p:cNvSpPr>
          <p:nvPr/>
        </p:nvSpPr>
        <p:spPr bwMode="auto">
          <a:xfrm>
            <a:off x="196850" y="2830513"/>
            <a:ext cx="350838" cy="420687"/>
          </a:xfrm>
          <a:custGeom>
            <a:avLst/>
            <a:gdLst>
              <a:gd name="T0" fmla="*/ 2147483647 w 128"/>
              <a:gd name="T1" fmla="*/ 2147483647 h 140"/>
              <a:gd name="T2" fmla="*/ 2147483647 w 128"/>
              <a:gd name="T3" fmla="*/ 2147483647 h 140"/>
              <a:gd name="T4" fmla="*/ 2147483647 w 128"/>
              <a:gd name="T5" fmla="*/ 2147483647 h 140"/>
              <a:gd name="T6" fmla="*/ 2147483647 w 128"/>
              <a:gd name="T7" fmla="*/ 2147483647 h 140"/>
              <a:gd name="T8" fmla="*/ 2147483647 w 128"/>
              <a:gd name="T9" fmla="*/ 2147483647 h 140"/>
              <a:gd name="T10" fmla="*/ 2147483647 w 128"/>
              <a:gd name="T11" fmla="*/ 2147483647 h 140"/>
              <a:gd name="T12" fmla="*/ 2147483647 w 128"/>
              <a:gd name="T13" fmla="*/ 2147483647 h 140"/>
              <a:gd name="T14" fmla="*/ 2147483647 w 128"/>
              <a:gd name="T15" fmla="*/ 2147483647 h 140"/>
              <a:gd name="T16" fmla="*/ 2147483647 w 128"/>
              <a:gd name="T17" fmla="*/ 2147483647 h 140"/>
              <a:gd name="T18" fmla="*/ 2147483647 w 128"/>
              <a:gd name="T19" fmla="*/ 2147483647 h 140"/>
              <a:gd name="T20" fmla="*/ 2147483647 w 128"/>
              <a:gd name="T21" fmla="*/ 2147483647 h 140"/>
              <a:gd name="T22" fmla="*/ 2147483647 w 128"/>
              <a:gd name="T23" fmla="*/ 2147483647 h 140"/>
              <a:gd name="T24" fmla="*/ 2147483647 w 128"/>
              <a:gd name="T25" fmla="*/ 2147483647 h 140"/>
              <a:gd name="T26" fmla="*/ 2147483647 w 128"/>
              <a:gd name="T27" fmla="*/ 2147483647 h 140"/>
              <a:gd name="T28" fmla="*/ 2147483647 w 128"/>
              <a:gd name="T29" fmla="*/ 2147483647 h 140"/>
              <a:gd name="T30" fmla="*/ 2147483647 w 128"/>
              <a:gd name="T31" fmla="*/ 2147483647 h 140"/>
              <a:gd name="T32" fmla="*/ 2147483647 w 128"/>
              <a:gd name="T33" fmla="*/ 2147483647 h 140"/>
              <a:gd name="T34" fmla="*/ 2147483647 w 128"/>
              <a:gd name="T35" fmla="*/ 2147483647 h 140"/>
              <a:gd name="T36" fmla="*/ 2147483647 w 128"/>
              <a:gd name="T37" fmla="*/ 2147483647 h 140"/>
              <a:gd name="T38" fmla="*/ 2147483647 w 128"/>
              <a:gd name="T39" fmla="*/ 2147483647 h 140"/>
              <a:gd name="T40" fmla="*/ 2147483647 w 128"/>
              <a:gd name="T41" fmla="*/ 2147483647 h 140"/>
              <a:gd name="T42" fmla="*/ 2147483647 w 128"/>
              <a:gd name="T43" fmla="*/ 2147483647 h 140"/>
              <a:gd name="T44" fmla="*/ 2147483647 w 128"/>
              <a:gd name="T45" fmla="*/ 2147483647 h 140"/>
              <a:gd name="T46" fmla="*/ 2147483647 w 128"/>
              <a:gd name="T47" fmla="*/ 2147483647 h 140"/>
              <a:gd name="T48" fmla="*/ 2147483647 w 128"/>
              <a:gd name="T49" fmla="*/ 2147483647 h 140"/>
              <a:gd name="T50" fmla="*/ 2147483647 w 128"/>
              <a:gd name="T51" fmla="*/ 2147483647 h 140"/>
              <a:gd name="T52" fmla="*/ 2147483647 w 128"/>
              <a:gd name="T53" fmla="*/ 2147483647 h 140"/>
              <a:gd name="T54" fmla="*/ 2147483647 w 128"/>
              <a:gd name="T55" fmla="*/ 2147483647 h 140"/>
              <a:gd name="T56" fmla="*/ 0 w 128"/>
              <a:gd name="T57" fmla="*/ 2147483647 h 140"/>
              <a:gd name="T58" fmla="*/ 2147483647 w 128"/>
              <a:gd name="T59" fmla="*/ 2147483647 h 140"/>
              <a:gd name="T60" fmla="*/ 2147483647 w 128"/>
              <a:gd name="T61" fmla="*/ 2147483647 h 140"/>
              <a:gd name="T62" fmla="*/ 2147483647 w 128"/>
              <a:gd name="T63" fmla="*/ 2147483647 h 140"/>
              <a:gd name="T64" fmla="*/ 2147483647 w 128"/>
              <a:gd name="T65" fmla="*/ 2147483647 h 140"/>
              <a:gd name="T66" fmla="*/ 2147483647 w 128"/>
              <a:gd name="T67" fmla="*/ 2147483647 h 140"/>
              <a:gd name="T68" fmla="*/ 2147483647 w 128"/>
              <a:gd name="T69" fmla="*/ 2147483647 h 140"/>
              <a:gd name="T70" fmla="*/ 2147483647 w 128"/>
              <a:gd name="T71" fmla="*/ 2147483647 h 140"/>
              <a:gd name="T72" fmla="*/ 2147483647 w 128"/>
              <a:gd name="T73" fmla="*/ 2147483647 h 140"/>
              <a:gd name="T74" fmla="*/ 2147483647 w 128"/>
              <a:gd name="T75" fmla="*/ 2147483647 h 140"/>
              <a:gd name="T76" fmla="*/ 2147483647 w 128"/>
              <a:gd name="T77" fmla="*/ 2147483647 h 140"/>
              <a:gd name="T78" fmla="*/ 2147483647 w 128"/>
              <a:gd name="T79" fmla="*/ 2147483647 h 140"/>
              <a:gd name="T80" fmla="*/ 2147483647 w 128"/>
              <a:gd name="T81" fmla="*/ 2147483647 h 140"/>
              <a:gd name="T82" fmla="*/ 2147483647 w 128"/>
              <a:gd name="T83" fmla="*/ 2147483647 h 140"/>
              <a:gd name="T84" fmla="*/ 2147483647 w 128"/>
              <a:gd name="T85" fmla="*/ 2147483647 h 140"/>
              <a:gd name="T86" fmla="*/ 2147483647 w 128"/>
              <a:gd name="T87" fmla="*/ 2147483647 h 140"/>
              <a:gd name="T88" fmla="*/ 2147483647 w 128"/>
              <a:gd name="T89" fmla="*/ 0 h 140"/>
              <a:gd name="T90" fmla="*/ 2147483647 w 128"/>
              <a:gd name="T91" fmla="*/ 0 h 140"/>
              <a:gd name="T92" fmla="*/ 2147483647 w 128"/>
              <a:gd name="T93" fmla="*/ 2147483647 h 140"/>
              <a:gd name="T94" fmla="*/ 2147483647 w 128"/>
              <a:gd name="T95" fmla="*/ 2147483647 h 140"/>
              <a:gd name="T96" fmla="*/ 2147483647 w 128"/>
              <a:gd name="T97" fmla="*/ 2147483647 h 140"/>
              <a:gd name="T98" fmla="*/ 2147483647 w 128"/>
              <a:gd name="T99" fmla="*/ 2147483647 h 140"/>
              <a:gd name="T100" fmla="*/ 2147483647 w 128"/>
              <a:gd name="T101" fmla="*/ 2147483647 h 140"/>
              <a:gd name="T102" fmla="*/ 2147483647 w 128"/>
              <a:gd name="T103" fmla="*/ 2147483647 h 140"/>
              <a:gd name="T104" fmla="*/ 2147483647 w 128"/>
              <a:gd name="T105" fmla="*/ 2147483647 h 140"/>
              <a:gd name="T106" fmla="*/ 2147483647 w 128"/>
              <a:gd name="T107" fmla="*/ 2147483647 h 140"/>
              <a:gd name="T108" fmla="*/ 2147483647 w 128"/>
              <a:gd name="T109" fmla="*/ 2147483647 h 140"/>
              <a:gd name="T110" fmla="*/ 2147483647 w 128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8" h="140">
                <a:moveTo>
                  <a:pt x="38" y="124"/>
                </a:moveTo>
                <a:lnTo>
                  <a:pt x="38" y="124"/>
                </a:lnTo>
                <a:lnTo>
                  <a:pt x="44" y="118"/>
                </a:lnTo>
                <a:lnTo>
                  <a:pt x="50" y="110"/>
                </a:lnTo>
                <a:lnTo>
                  <a:pt x="54" y="102"/>
                </a:lnTo>
                <a:lnTo>
                  <a:pt x="56" y="94"/>
                </a:lnTo>
                <a:lnTo>
                  <a:pt x="52" y="94"/>
                </a:lnTo>
                <a:lnTo>
                  <a:pt x="52" y="86"/>
                </a:lnTo>
                <a:lnTo>
                  <a:pt x="78" y="86"/>
                </a:lnTo>
                <a:lnTo>
                  <a:pt x="78" y="94"/>
                </a:lnTo>
                <a:lnTo>
                  <a:pt x="74" y="94"/>
                </a:lnTo>
                <a:lnTo>
                  <a:pt x="76" y="102"/>
                </a:lnTo>
                <a:lnTo>
                  <a:pt x="80" y="110"/>
                </a:lnTo>
                <a:lnTo>
                  <a:pt x="86" y="118"/>
                </a:lnTo>
                <a:lnTo>
                  <a:pt x="94" y="124"/>
                </a:lnTo>
                <a:lnTo>
                  <a:pt x="106" y="124"/>
                </a:lnTo>
                <a:lnTo>
                  <a:pt x="106" y="140"/>
                </a:lnTo>
                <a:lnTo>
                  <a:pt x="24" y="140"/>
                </a:lnTo>
                <a:lnTo>
                  <a:pt x="24" y="124"/>
                </a:lnTo>
                <a:lnTo>
                  <a:pt x="38" y="124"/>
                </a:lnTo>
                <a:close/>
                <a:moveTo>
                  <a:pt x="52" y="12"/>
                </a:moveTo>
                <a:lnTo>
                  <a:pt x="50" y="66"/>
                </a:lnTo>
                <a:lnTo>
                  <a:pt x="48" y="72"/>
                </a:lnTo>
                <a:lnTo>
                  <a:pt x="40" y="66"/>
                </a:lnTo>
                <a:lnTo>
                  <a:pt x="38" y="64"/>
                </a:lnTo>
                <a:lnTo>
                  <a:pt x="36" y="60"/>
                </a:lnTo>
                <a:lnTo>
                  <a:pt x="36" y="58"/>
                </a:lnTo>
                <a:lnTo>
                  <a:pt x="42" y="36"/>
                </a:lnTo>
                <a:lnTo>
                  <a:pt x="46" y="12"/>
                </a:lnTo>
                <a:lnTo>
                  <a:pt x="52" y="12"/>
                </a:lnTo>
                <a:close/>
                <a:moveTo>
                  <a:pt x="34" y="22"/>
                </a:moveTo>
                <a:lnTo>
                  <a:pt x="26" y="20"/>
                </a:lnTo>
                <a:lnTo>
                  <a:pt x="26" y="14"/>
                </a:lnTo>
                <a:lnTo>
                  <a:pt x="10" y="14"/>
                </a:lnTo>
                <a:lnTo>
                  <a:pt x="14" y="26"/>
                </a:lnTo>
                <a:lnTo>
                  <a:pt x="18" y="36"/>
                </a:lnTo>
                <a:lnTo>
                  <a:pt x="24" y="42"/>
                </a:lnTo>
                <a:lnTo>
                  <a:pt x="32" y="50"/>
                </a:lnTo>
                <a:lnTo>
                  <a:pt x="36" y="32"/>
                </a:lnTo>
                <a:lnTo>
                  <a:pt x="38" y="14"/>
                </a:lnTo>
                <a:lnTo>
                  <a:pt x="36" y="14"/>
                </a:lnTo>
                <a:lnTo>
                  <a:pt x="34" y="22"/>
                </a:lnTo>
                <a:close/>
                <a:moveTo>
                  <a:pt x="26" y="6"/>
                </a:moveTo>
                <a:lnTo>
                  <a:pt x="6" y="6"/>
                </a:lnTo>
                <a:lnTo>
                  <a:pt x="0" y="6"/>
                </a:lnTo>
                <a:lnTo>
                  <a:pt x="2" y="12"/>
                </a:lnTo>
                <a:lnTo>
                  <a:pt x="6" y="26"/>
                </a:lnTo>
                <a:lnTo>
                  <a:pt x="12" y="40"/>
                </a:lnTo>
                <a:lnTo>
                  <a:pt x="20" y="50"/>
                </a:lnTo>
                <a:lnTo>
                  <a:pt x="30" y="58"/>
                </a:lnTo>
                <a:lnTo>
                  <a:pt x="28" y="62"/>
                </a:lnTo>
                <a:lnTo>
                  <a:pt x="34" y="72"/>
                </a:lnTo>
                <a:lnTo>
                  <a:pt x="42" y="78"/>
                </a:lnTo>
                <a:lnTo>
                  <a:pt x="54" y="82"/>
                </a:lnTo>
                <a:lnTo>
                  <a:pt x="64" y="82"/>
                </a:lnTo>
                <a:lnTo>
                  <a:pt x="76" y="82"/>
                </a:lnTo>
                <a:lnTo>
                  <a:pt x="86" y="78"/>
                </a:lnTo>
                <a:lnTo>
                  <a:pt x="94" y="72"/>
                </a:lnTo>
                <a:lnTo>
                  <a:pt x="102" y="62"/>
                </a:lnTo>
                <a:lnTo>
                  <a:pt x="98" y="58"/>
                </a:lnTo>
                <a:lnTo>
                  <a:pt x="108" y="50"/>
                </a:lnTo>
                <a:lnTo>
                  <a:pt x="116" y="40"/>
                </a:lnTo>
                <a:lnTo>
                  <a:pt x="122" y="26"/>
                </a:lnTo>
                <a:lnTo>
                  <a:pt x="126" y="12"/>
                </a:lnTo>
                <a:lnTo>
                  <a:pt x="128" y="6"/>
                </a:lnTo>
                <a:lnTo>
                  <a:pt x="122" y="6"/>
                </a:lnTo>
                <a:lnTo>
                  <a:pt x="102" y="6"/>
                </a:lnTo>
                <a:lnTo>
                  <a:pt x="106" y="0"/>
                </a:lnTo>
                <a:lnTo>
                  <a:pt x="86" y="0"/>
                </a:lnTo>
                <a:lnTo>
                  <a:pt x="42" y="0"/>
                </a:lnTo>
                <a:lnTo>
                  <a:pt x="22" y="0"/>
                </a:lnTo>
                <a:lnTo>
                  <a:pt x="26" y="6"/>
                </a:lnTo>
                <a:close/>
                <a:moveTo>
                  <a:pt x="92" y="14"/>
                </a:moveTo>
                <a:lnTo>
                  <a:pt x="96" y="22"/>
                </a:lnTo>
                <a:lnTo>
                  <a:pt x="102" y="20"/>
                </a:lnTo>
                <a:lnTo>
                  <a:pt x="102" y="14"/>
                </a:lnTo>
                <a:lnTo>
                  <a:pt x="118" y="14"/>
                </a:lnTo>
                <a:lnTo>
                  <a:pt x="114" y="26"/>
                </a:lnTo>
                <a:lnTo>
                  <a:pt x="110" y="36"/>
                </a:lnTo>
                <a:lnTo>
                  <a:pt x="104" y="42"/>
                </a:lnTo>
                <a:lnTo>
                  <a:pt x="96" y="50"/>
                </a:lnTo>
                <a:lnTo>
                  <a:pt x="92" y="32"/>
                </a:lnTo>
                <a:lnTo>
                  <a:pt x="9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2" name="Freeform 223"/>
          <p:cNvSpPr>
            <a:spLocks noEditPoints="1"/>
          </p:cNvSpPr>
          <p:nvPr/>
        </p:nvSpPr>
        <p:spPr bwMode="auto">
          <a:xfrm>
            <a:off x="962025" y="2843213"/>
            <a:ext cx="312738" cy="384175"/>
          </a:xfrm>
          <a:custGeom>
            <a:avLst/>
            <a:gdLst>
              <a:gd name="T0" fmla="*/ 2147483647 w 114"/>
              <a:gd name="T1" fmla="*/ 2147483647 h 128"/>
              <a:gd name="T2" fmla="*/ 2147483647 w 114"/>
              <a:gd name="T3" fmla="*/ 2147483647 h 128"/>
              <a:gd name="T4" fmla="*/ 2147483647 w 114"/>
              <a:gd name="T5" fmla="*/ 2147483647 h 128"/>
              <a:gd name="T6" fmla="*/ 2147483647 w 114"/>
              <a:gd name="T7" fmla="*/ 2147483647 h 128"/>
              <a:gd name="T8" fmla="*/ 2147483647 w 114"/>
              <a:gd name="T9" fmla="*/ 2147483647 h 128"/>
              <a:gd name="T10" fmla="*/ 2147483647 w 114"/>
              <a:gd name="T11" fmla="*/ 2147483647 h 128"/>
              <a:gd name="T12" fmla="*/ 2147483647 w 114"/>
              <a:gd name="T13" fmla="*/ 2147483647 h 128"/>
              <a:gd name="T14" fmla="*/ 2147483647 w 114"/>
              <a:gd name="T15" fmla="*/ 2147483647 h 128"/>
              <a:gd name="T16" fmla="*/ 0 w 114"/>
              <a:gd name="T17" fmla="*/ 2147483647 h 128"/>
              <a:gd name="T18" fmla="*/ 2147483647 w 114"/>
              <a:gd name="T19" fmla="*/ 2147483647 h 128"/>
              <a:gd name="T20" fmla="*/ 2147483647 w 114"/>
              <a:gd name="T21" fmla="*/ 2147483647 h 128"/>
              <a:gd name="T22" fmla="*/ 2147483647 w 114"/>
              <a:gd name="T23" fmla="*/ 0 h 128"/>
              <a:gd name="T24" fmla="*/ 2147483647 w 114"/>
              <a:gd name="T25" fmla="*/ 2147483647 h 128"/>
              <a:gd name="T26" fmla="*/ 2147483647 w 114"/>
              <a:gd name="T27" fmla="*/ 2147483647 h 128"/>
              <a:gd name="T28" fmla="*/ 2147483647 w 114"/>
              <a:gd name="T29" fmla="*/ 2147483647 h 128"/>
              <a:gd name="T30" fmla="*/ 2147483647 w 114"/>
              <a:gd name="T31" fmla="*/ 2147483647 h 128"/>
              <a:gd name="T32" fmla="*/ 2147483647 w 114"/>
              <a:gd name="T33" fmla="*/ 2147483647 h 128"/>
              <a:gd name="T34" fmla="*/ 2147483647 w 114"/>
              <a:gd name="T35" fmla="*/ 2147483647 h 128"/>
              <a:gd name="T36" fmla="*/ 2147483647 w 114"/>
              <a:gd name="T37" fmla="*/ 2147483647 h 128"/>
              <a:gd name="T38" fmla="*/ 2147483647 w 114"/>
              <a:gd name="T39" fmla="*/ 2147483647 h 128"/>
              <a:gd name="T40" fmla="*/ 2147483647 w 114"/>
              <a:gd name="T41" fmla="*/ 2147483647 h 128"/>
              <a:gd name="T42" fmla="*/ 2147483647 w 114"/>
              <a:gd name="T43" fmla="*/ 2147483647 h 128"/>
              <a:gd name="T44" fmla="*/ 2147483647 w 114"/>
              <a:gd name="T45" fmla="*/ 2147483647 h 128"/>
              <a:gd name="T46" fmla="*/ 2147483647 w 114"/>
              <a:gd name="T47" fmla="*/ 2147483647 h 128"/>
              <a:gd name="T48" fmla="*/ 2147483647 w 114"/>
              <a:gd name="T49" fmla="*/ 2147483647 h 128"/>
              <a:gd name="T50" fmla="*/ 2147483647 w 114"/>
              <a:gd name="T51" fmla="*/ 2147483647 h 128"/>
              <a:gd name="T52" fmla="*/ 2147483647 w 114"/>
              <a:gd name="T53" fmla="*/ 2147483647 h 128"/>
              <a:gd name="T54" fmla="*/ 2147483647 w 114"/>
              <a:gd name="T55" fmla="*/ 2147483647 h 128"/>
              <a:gd name="T56" fmla="*/ 2147483647 w 114"/>
              <a:gd name="T57" fmla="*/ 2147483647 h 128"/>
              <a:gd name="T58" fmla="*/ 2147483647 w 114"/>
              <a:gd name="T59" fmla="*/ 2147483647 h 128"/>
              <a:gd name="T60" fmla="*/ 2147483647 w 114"/>
              <a:gd name="T61" fmla="*/ 2147483647 h 128"/>
              <a:gd name="T62" fmla="*/ 2147483647 w 114"/>
              <a:gd name="T63" fmla="*/ 2147483647 h 128"/>
              <a:gd name="T64" fmla="*/ 2147483647 w 114"/>
              <a:gd name="T65" fmla="*/ 2147483647 h 128"/>
              <a:gd name="T66" fmla="*/ 2147483647 w 114"/>
              <a:gd name="T67" fmla="*/ 2147483647 h 128"/>
              <a:gd name="T68" fmla="*/ 2147483647 w 114"/>
              <a:gd name="T69" fmla="*/ 2147483647 h 128"/>
              <a:gd name="T70" fmla="*/ 2147483647 w 114"/>
              <a:gd name="T71" fmla="*/ 2147483647 h 128"/>
              <a:gd name="T72" fmla="*/ 2147483647 w 114"/>
              <a:gd name="T73" fmla="*/ 2147483647 h 128"/>
              <a:gd name="T74" fmla="*/ 2147483647 w 114"/>
              <a:gd name="T75" fmla="*/ 2147483647 h 128"/>
              <a:gd name="T76" fmla="*/ 2147483647 w 114"/>
              <a:gd name="T77" fmla="*/ 2147483647 h 128"/>
              <a:gd name="T78" fmla="*/ 2147483647 w 114"/>
              <a:gd name="T79" fmla="*/ 2147483647 h 128"/>
              <a:gd name="T80" fmla="*/ 2147483647 w 114"/>
              <a:gd name="T81" fmla="*/ 2147483647 h 128"/>
              <a:gd name="T82" fmla="*/ 2147483647 w 114"/>
              <a:gd name="T83" fmla="*/ 2147483647 h 128"/>
              <a:gd name="T84" fmla="*/ 2147483647 w 114"/>
              <a:gd name="T85" fmla="*/ 2147483647 h 128"/>
              <a:gd name="T86" fmla="*/ 2147483647 w 114"/>
              <a:gd name="T87" fmla="*/ 2147483647 h 128"/>
              <a:gd name="T88" fmla="*/ 2147483647 w 114"/>
              <a:gd name="T89" fmla="*/ 2147483647 h 128"/>
              <a:gd name="T90" fmla="*/ 2147483647 w 114"/>
              <a:gd name="T91" fmla="*/ 2147483647 h 128"/>
              <a:gd name="T92" fmla="*/ 2147483647 w 114"/>
              <a:gd name="T93" fmla="*/ 2147483647 h 128"/>
              <a:gd name="T94" fmla="*/ 2147483647 w 114"/>
              <a:gd name="T95" fmla="*/ 2147483647 h 128"/>
              <a:gd name="T96" fmla="*/ 2147483647 w 114"/>
              <a:gd name="T97" fmla="*/ 2147483647 h 128"/>
              <a:gd name="T98" fmla="*/ 2147483647 w 114"/>
              <a:gd name="T99" fmla="*/ 2147483647 h 128"/>
              <a:gd name="T100" fmla="*/ 2147483647 w 114"/>
              <a:gd name="T101" fmla="*/ 2147483647 h 128"/>
              <a:gd name="T102" fmla="*/ 2147483647 w 114"/>
              <a:gd name="T103" fmla="*/ 2147483647 h 128"/>
              <a:gd name="T104" fmla="*/ 2147483647 w 114"/>
              <a:gd name="T105" fmla="*/ 2147483647 h 128"/>
              <a:gd name="T106" fmla="*/ 2147483647 w 114"/>
              <a:gd name="T107" fmla="*/ 2147483647 h 128"/>
              <a:gd name="T108" fmla="*/ 2147483647 w 114"/>
              <a:gd name="T109" fmla="*/ 2147483647 h 128"/>
              <a:gd name="T110" fmla="*/ 2147483647 w 114"/>
              <a:gd name="T111" fmla="*/ 2147483647 h 128"/>
              <a:gd name="T112" fmla="*/ 2147483647 w 114"/>
              <a:gd name="T113" fmla="*/ 2147483647 h 128"/>
              <a:gd name="T114" fmla="*/ 2147483647 w 114"/>
              <a:gd name="T115" fmla="*/ 2147483647 h 128"/>
              <a:gd name="T116" fmla="*/ 2147483647 w 114"/>
              <a:gd name="T117" fmla="*/ 2147483647 h 128"/>
              <a:gd name="T118" fmla="*/ 2147483647 w 114"/>
              <a:gd name="T119" fmla="*/ 2147483647 h 1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28">
                <a:moveTo>
                  <a:pt x="114" y="24"/>
                </a:moveTo>
                <a:lnTo>
                  <a:pt x="114" y="24"/>
                </a:lnTo>
                <a:lnTo>
                  <a:pt x="114" y="26"/>
                </a:lnTo>
                <a:lnTo>
                  <a:pt x="108" y="50"/>
                </a:lnTo>
                <a:lnTo>
                  <a:pt x="106" y="54"/>
                </a:lnTo>
                <a:lnTo>
                  <a:pt x="104" y="56"/>
                </a:lnTo>
                <a:lnTo>
                  <a:pt x="104" y="58"/>
                </a:lnTo>
                <a:lnTo>
                  <a:pt x="36" y="116"/>
                </a:lnTo>
                <a:lnTo>
                  <a:pt x="30" y="118"/>
                </a:lnTo>
                <a:lnTo>
                  <a:pt x="24" y="116"/>
                </a:lnTo>
                <a:lnTo>
                  <a:pt x="4" y="102"/>
                </a:lnTo>
                <a:lnTo>
                  <a:pt x="0" y="98"/>
                </a:lnTo>
                <a:lnTo>
                  <a:pt x="0" y="92"/>
                </a:lnTo>
                <a:lnTo>
                  <a:pt x="6" y="68"/>
                </a:lnTo>
                <a:lnTo>
                  <a:pt x="8" y="64"/>
                </a:lnTo>
                <a:lnTo>
                  <a:pt x="8" y="62"/>
                </a:lnTo>
                <a:lnTo>
                  <a:pt x="78" y="4"/>
                </a:lnTo>
                <a:lnTo>
                  <a:pt x="80" y="2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112" y="16"/>
                </a:lnTo>
                <a:lnTo>
                  <a:pt x="112" y="18"/>
                </a:lnTo>
                <a:lnTo>
                  <a:pt x="114" y="24"/>
                </a:lnTo>
                <a:close/>
                <a:moveTo>
                  <a:pt x="68" y="110"/>
                </a:moveTo>
                <a:lnTo>
                  <a:pt x="68" y="110"/>
                </a:lnTo>
                <a:lnTo>
                  <a:pt x="72" y="106"/>
                </a:lnTo>
                <a:lnTo>
                  <a:pt x="76" y="102"/>
                </a:lnTo>
                <a:lnTo>
                  <a:pt x="80" y="96"/>
                </a:lnTo>
                <a:lnTo>
                  <a:pt x="80" y="92"/>
                </a:lnTo>
                <a:lnTo>
                  <a:pt x="80" y="88"/>
                </a:lnTo>
                <a:lnTo>
                  <a:pt x="76" y="88"/>
                </a:lnTo>
                <a:lnTo>
                  <a:pt x="74" y="88"/>
                </a:lnTo>
                <a:lnTo>
                  <a:pt x="74" y="92"/>
                </a:lnTo>
                <a:lnTo>
                  <a:pt x="70" y="98"/>
                </a:lnTo>
                <a:lnTo>
                  <a:pt x="64" y="102"/>
                </a:lnTo>
                <a:lnTo>
                  <a:pt x="62" y="104"/>
                </a:lnTo>
                <a:lnTo>
                  <a:pt x="62" y="108"/>
                </a:lnTo>
                <a:lnTo>
                  <a:pt x="64" y="110"/>
                </a:lnTo>
                <a:lnTo>
                  <a:pt x="68" y="110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74" y="124"/>
                </a:lnTo>
                <a:lnTo>
                  <a:pt x="78" y="120"/>
                </a:lnTo>
                <a:lnTo>
                  <a:pt x="82" y="116"/>
                </a:lnTo>
                <a:lnTo>
                  <a:pt x="82" y="110"/>
                </a:lnTo>
                <a:lnTo>
                  <a:pt x="82" y="108"/>
                </a:lnTo>
                <a:lnTo>
                  <a:pt x="78" y="106"/>
                </a:lnTo>
                <a:lnTo>
                  <a:pt x="76" y="108"/>
                </a:lnTo>
                <a:lnTo>
                  <a:pt x="76" y="110"/>
                </a:lnTo>
                <a:lnTo>
                  <a:pt x="74" y="116"/>
                </a:lnTo>
                <a:lnTo>
                  <a:pt x="66" y="122"/>
                </a:lnTo>
                <a:lnTo>
                  <a:pt x="64" y="124"/>
                </a:lnTo>
                <a:lnTo>
                  <a:pt x="64" y="126"/>
                </a:lnTo>
                <a:lnTo>
                  <a:pt x="66" y="128"/>
                </a:lnTo>
                <a:lnTo>
                  <a:pt x="70" y="128"/>
                </a:lnTo>
                <a:close/>
                <a:moveTo>
                  <a:pt x="36" y="126"/>
                </a:moveTo>
                <a:lnTo>
                  <a:pt x="36" y="126"/>
                </a:lnTo>
                <a:lnTo>
                  <a:pt x="42" y="128"/>
                </a:lnTo>
                <a:lnTo>
                  <a:pt x="48" y="128"/>
                </a:lnTo>
                <a:lnTo>
                  <a:pt x="52" y="126"/>
                </a:lnTo>
                <a:lnTo>
                  <a:pt x="58" y="122"/>
                </a:lnTo>
                <a:lnTo>
                  <a:pt x="58" y="120"/>
                </a:lnTo>
                <a:lnTo>
                  <a:pt x="58" y="118"/>
                </a:lnTo>
                <a:lnTo>
                  <a:pt x="54" y="118"/>
                </a:lnTo>
                <a:lnTo>
                  <a:pt x="52" y="118"/>
                </a:lnTo>
                <a:lnTo>
                  <a:pt x="46" y="122"/>
                </a:lnTo>
                <a:lnTo>
                  <a:pt x="38" y="120"/>
                </a:lnTo>
                <a:lnTo>
                  <a:pt x="36" y="120"/>
                </a:lnTo>
                <a:lnTo>
                  <a:pt x="34" y="122"/>
                </a:lnTo>
                <a:lnTo>
                  <a:pt x="34" y="126"/>
                </a:lnTo>
                <a:lnTo>
                  <a:pt x="36" y="126"/>
                </a:lnTo>
                <a:close/>
                <a:moveTo>
                  <a:pt x="18" y="68"/>
                </a:moveTo>
                <a:lnTo>
                  <a:pt x="18" y="68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2" y="72"/>
                </a:lnTo>
                <a:lnTo>
                  <a:pt x="14" y="74"/>
                </a:lnTo>
                <a:lnTo>
                  <a:pt x="32" y="88"/>
                </a:lnTo>
                <a:lnTo>
                  <a:pt x="28" y="108"/>
                </a:lnTo>
                <a:lnTo>
                  <a:pt x="28" y="110"/>
                </a:lnTo>
                <a:lnTo>
                  <a:pt x="30" y="110"/>
                </a:lnTo>
                <a:lnTo>
                  <a:pt x="32" y="110"/>
                </a:lnTo>
                <a:lnTo>
                  <a:pt x="34" y="110"/>
                </a:lnTo>
                <a:lnTo>
                  <a:pt x="40" y="88"/>
                </a:lnTo>
                <a:lnTo>
                  <a:pt x="58" y="74"/>
                </a:lnTo>
                <a:lnTo>
                  <a:pt x="58" y="72"/>
                </a:lnTo>
                <a:lnTo>
                  <a:pt x="58" y="70"/>
                </a:lnTo>
                <a:lnTo>
                  <a:pt x="56" y="68"/>
                </a:lnTo>
                <a:lnTo>
                  <a:pt x="54" y="68"/>
                </a:lnTo>
                <a:lnTo>
                  <a:pt x="36" y="82"/>
                </a:lnTo>
                <a:lnTo>
                  <a:pt x="18" y="68"/>
                </a:lnTo>
                <a:close/>
                <a:moveTo>
                  <a:pt x="38" y="48"/>
                </a:moveTo>
                <a:lnTo>
                  <a:pt x="60" y="64"/>
                </a:lnTo>
                <a:lnTo>
                  <a:pt x="106" y="24"/>
                </a:lnTo>
                <a:lnTo>
                  <a:pt x="86" y="8"/>
                </a:lnTo>
                <a:lnTo>
                  <a:pt x="84" y="8"/>
                </a:lnTo>
                <a:lnTo>
                  <a:pt x="82" y="10"/>
                </a:lnTo>
                <a:lnTo>
                  <a:pt x="38" y="48"/>
                </a:lnTo>
                <a:close/>
                <a:moveTo>
                  <a:pt x="64" y="72"/>
                </a:moveTo>
                <a:lnTo>
                  <a:pt x="60" y="84"/>
                </a:lnTo>
                <a:lnTo>
                  <a:pt x="100" y="50"/>
                </a:lnTo>
                <a:lnTo>
                  <a:pt x="100" y="46"/>
                </a:lnTo>
                <a:lnTo>
                  <a:pt x="104" y="38"/>
                </a:lnTo>
                <a:lnTo>
                  <a:pt x="6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3" name="Freeform 224"/>
          <p:cNvSpPr>
            <a:spLocks noEditPoints="1"/>
          </p:cNvSpPr>
          <p:nvPr/>
        </p:nvSpPr>
        <p:spPr bwMode="auto">
          <a:xfrm>
            <a:off x="2470150" y="2836863"/>
            <a:ext cx="371475" cy="407987"/>
          </a:xfrm>
          <a:custGeom>
            <a:avLst/>
            <a:gdLst>
              <a:gd name="T0" fmla="*/ 2147483647 w 136"/>
              <a:gd name="T1" fmla="*/ 2147483647 h 136"/>
              <a:gd name="T2" fmla="*/ 2147483647 w 136"/>
              <a:gd name="T3" fmla="*/ 2147483647 h 136"/>
              <a:gd name="T4" fmla="*/ 2147483647 w 136"/>
              <a:gd name="T5" fmla="*/ 2147483647 h 136"/>
              <a:gd name="T6" fmla="*/ 2147483647 w 136"/>
              <a:gd name="T7" fmla="*/ 2147483647 h 136"/>
              <a:gd name="T8" fmla="*/ 0 w 136"/>
              <a:gd name="T9" fmla="*/ 2147483647 h 136"/>
              <a:gd name="T10" fmla="*/ 0 w 136"/>
              <a:gd name="T11" fmla="*/ 2147483647 h 136"/>
              <a:gd name="T12" fmla="*/ 2147483647 w 136"/>
              <a:gd name="T13" fmla="*/ 2147483647 h 136"/>
              <a:gd name="T14" fmla="*/ 2147483647 w 136"/>
              <a:gd name="T15" fmla="*/ 2147483647 h 136"/>
              <a:gd name="T16" fmla="*/ 2147483647 w 136"/>
              <a:gd name="T17" fmla="*/ 2147483647 h 136"/>
              <a:gd name="T18" fmla="*/ 2147483647 w 136"/>
              <a:gd name="T19" fmla="*/ 2147483647 h 136"/>
              <a:gd name="T20" fmla="*/ 2147483647 w 136"/>
              <a:gd name="T21" fmla="*/ 0 h 136"/>
              <a:gd name="T22" fmla="*/ 2147483647 w 136"/>
              <a:gd name="T23" fmla="*/ 2147483647 h 136"/>
              <a:gd name="T24" fmla="*/ 2147483647 w 136"/>
              <a:gd name="T25" fmla="*/ 2147483647 h 136"/>
              <a:gd name="T26" fmla="*/ 2147483647 w 136"/>
              <a:gd name="T27" fmla="*/ 2147483647 h 136"/>
              <a:gd name="T28" fmla="*/ 2147483647 w 136"/>
              <a:gd name="T29" fmla="*/ 2147483647 h 136"/>
              <a:gd name="T30" fmla="*/ 2147483647 w 136"/>
              <a:gd name="T31" fmla="*/ 2147483647 h 136"/>
              <a:gd name="T32" fmla="*/ 2147483647 w 136"/>
              <a:gd name="T33" fmla="*/ 2147483647 h 136"/>
              <a:gd name="T34" fmla="*/ 2147483647 w 136"/>
              <a:gd name="T35" fmla="*/ 2147483647 h 136"/>
              <a:gd name="T36" fmla="*/ 2147483647 w 136"/>
              <a:gd name="T37" fmla="*/ 2147483647 h 136"/>
              <a:gd name="T38" fmla="*/ 2147483647 w 136"/>
              <a:gd name="T39" fmla="*/ 2147483647 h 136"/>
              <a:gd name="T40" fmla="*/ 2147483647 w 136"/>
              <a:gd name="T41" fmla="*/ 2147483647 h 136"/>
              <a:gd name="T42" fmla="*/ 2147483647 w 136"/>
              <a:gd name="T43" fmla="*/ 2147483647 h 136"/>
              <a:gd name="T44" fmla="*/ 2147483647 w 136"/>
              <a:gd name="T45" fmla="*/ 2147483647 h 136"/>
              <a:gd name="T46" fmla="*/ 2147483647 w 136"/>
              <a:gd name="T47" fmla="*/ 2147483647 h 136"/>
              <a:gd name="T48" fmla="*/ 2147483647 w 136"/>
              <a:gd name="T49" fmla="*/ 2147483647 h 136"/>
              <a:gd name="T50" fmla="*/ 2147483647 w 136"/>
              <a:gd name="T51" fmla="*/ 2147483647 h 136"/>
              <a:gd name="T52" fmla="*/ 2147483647 w 136"/>
              <a:gd name="T53" fmla="*/ 2147483647 h 136"/>
              <a:gd name="T54" fmla="*/ 2147483647 w 136"/>
              <a:gd name="T55" fmla="*/ 2147483647 h 136"/>
              <a:gd name="T56" fmla="*/ 2147483647 w 136"/>
              <a:gd name="T57" fmla="*/ 2147483647 h 136"/>
              <a:gd name="T58" fmla="*/ 2147483647 w 136"/>
              <a:gd name="T59" fmla="*/ 2147483647 h 136"/>
              <a:gd name="T60" fmla="*/ 2147483647 w 136"/>
              <a:gd name="T61" fmla="*/ 2147483647 h 136"/>
              <a:gd name="T62" fmla="*/ 2147483647 w 136"/>
              <a:gd name="T63" fmla="*/ 2147483647 h 136"/>
              <a:gd name="T64" fmla="*/ 2147483647 w 136"/>
              <a:gd name="T65" fmla="*/ 2147483647 h 136"/>
              <a:gd name="T66" fmla="*/ 2147483647 w 136"/>
              <a:gd name="T67" fmla="*/ 2147483647 h 136"/>
              <a:gd name="T68" fmla="*/ 2147483647 w 136"/>
              <a:gd name="T69" fmla="*/ 2147483647 h 136"/>
              <a:gd name="T70" fmla="*/ 2147483647 w 136"/>
              <a:gd name="T71" fmla="*/ 2147483647 h 136"/>
              <a:gd name="T72" fmla="*/ 2147483647 w 136"/>
              <a:gd name="T73" fmla="*/ 2147483647 h 136"/>
              <a:gd name="T74" fmla="*/ 2147483647 w 136"/>
              <a:gd name="T75" fmla="*/ 2147483647 h 136"/>
              <a:gd name="T76" fmla="*/ 2147483647 w 136"/>
              <a:gd name="T77" fmla="*/ 2147483647 h 136"/>
              <a:gd name="T78" fmla="*/ 2147483647 w 136"/>
              <a:gd name="T79" fmla="*/ 2147483647 h 136"/>
              <a:gd name="T80" fmla="*/ 2147483647 w 136"/>
              <a:gd name="T81" fmla="*/ 2147483647 h 136"/>
              <a:gd name="T82" fmla="*/ 2147483647 w 136"/>
              <a:gd name="T83" fmla="*/ 2147483647 h 136"/>
              <a:gd name="T84" fmla="*/ 2147483647 w 136"/>
              <a:gd name="T85" fmla="*/ 2147483647 h 136"/>
              <a:gd name="T86" fmla="*/ 2147483647 w 136"/>
              <a:gd name="T87" fmla="*/ 2147483647 h 136"/>
              <a:gd name="T88" fmla="*/ 2147483647 w 136"/>
              <a:gd name="T89" fmla="*/ 2147483647 h 136"/>
              <a:gd name="T90" fmla="*/ 2147483647 w 136"/>
              <a:gd name="T91" fmla="*/ 2147483647 h 136"/>
              <a:gd name="T92" fmla="*/ 2147483647 w 136"/>
              <a:gd name="T93" fmla="*/ 2147483647 h 136"/>
              <a:gd name="T94" fmla="*/ 2147483647 w 136"/>
              <a:gd name="T95" fmla="*/ 2147483647 h 136"/>
              <a:gd name="T96" fmla="*/ 2147483647 w 136"/>
              <a:gd name="T97" fmla="*/ 2147483647 h 136"/>
              <a:gd name="T98" fmla="*/ 2147483647 w 136"/>
              <a:gd name="T99" fmla="*/ 2147483647 h 136"/>
              <a:gd name="T100" fmla="*/ 2147483647 w 136"/>
              <a:gd name="T101" fmla="*/ 2147483647 h 136"/>
              <a:gd name="T102" fmla="*/ 2147483647 w 136"/>
              <a:gd name="T103" fmla="*/ 2147483647 h 136"/>
              <a:gd name="T104" fmla="*/ 2147483647 w 136"/>
              <a:gd name="T105" fmla="*/ 2147483647 h 136"/>
              <a:gd name="T106" fmla="*/ 2147483647 w 136"/>
              <a:gd name="T107" fmla="*/ 2147483647 h 136"/>
              <a:gd name="T108" fmla="*/ 2147483647 w 136"/>
              <a:gd name="T109" fmla="*/ 2147483647 h 136"/>
              <a:gd name="T110" fmla="*/ 2147483647 w 136"/>
              <a:gd name="T111" fmla="*/ 2147483647 h 136"/>
              <a:gd name="T112" fmla="*/ 2147483647 w 136"/>
              <a:gd name="T113" fmla="*/ 2147483647 h 136"/>
              <a:gd name="T114" fmla="*/ 2147483647 w 136"/>
              <a:gd name="T115" fmla="*/ 2147483647 h 136"/>
              <a:gd name="T116" fmla="*/ 2147483647 w 136"/>
              <a:gd name="T117" fmla="*/ 2147483647 h 1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36" h="136">
                <a:moveTo>
                  <a:pt x="46" y="130"/>
                </a:moveTo>
                <a:lnTo>
                  <a:pt x="46" y="130"/>
                </a:lnTo>
                <a:lnTo>
                  <a:pt x="36" y="126"/>
                </a:lnTo>
                <a:lnTo>
                  <a:pt x="28" y="122"/>
                </a:lnTo>
                <a:lnTo>
                  <a:pt x="20" y="114"/>
                </a:lnTo>
                <a:lnTo>
                  <a:pt x="12" y="108"/>
                </a:lnTo>
                <a:lnTo>
                  <a:pt x="8" y="98"/>
                </a:lnTo>
                <a:lnTo>
                  <a:pt x="4" y="88"/>
                </a:lnTo>
                <a:lnTo>
                  <a:pt x="0" y="78"/>
                </a:lnTo>
                <a:lnTo>
                  <a:pt x="0" y="68"/>
                </a:lnTo>
                <a:lnTo>
                  <a:pt x="0" y="58"/>
                </a:lnTo>
                <a:lnTo>
                  <a:pt x="2" y="48"/>
                </a:lnTo>
                <a:lnTo>
                  <a:pt x="6" y="38"/>
                </a:lnTo>
                <a:lnTo>
                  <a:pt x="12" y="30"/>
                </a:lnTo>
                <a:lnTo>
                  <a:pt x="18" y="22"/>
                </a:lnTo>
                <a:lnTo>
                  <a:pt x="24" y="16"/>
                </a:lnTo>
                <a:lnTo>
                  <a:pt x="32" y="10"/>
                </a:lnTo>
                <a:lnTo>
                  <a:pt x="42" y="6"/>
                </a:lnTo>
                <a:lnTo>
                  <a:pt x="54" y="2"/>
                </a:lnTo>
                <a:lnTo>
                  <a:pt x="66" y="0"/>
                </a:lnTo>
                <a:lnTo>
                  <a:pt x="78" y="2"/>
                </a:lnTo>
                <a:lnTo>
                  <a:pt x="88" y="4"/>
                </a:lnTo>
                <a:lnTo>
                  <a:pt x="98" y="8"/>
                </a:lnTo>
                <a:lnTo>
                  <a:pt x="108" y="14"/>
                </a:lnTo>
                <a:lnTo>
                  <a:pt x="110" y="18"/>
                </a:lnTo>
                <a:lnTo>
                  <a:pt x="122" y="28"/>
                </a:lnTo>
                <a:lnTo>
                  <a:pt x="128" y="40"/>
                </a:lnTo>
                <a:lnTo>
                  <a:pt x="134" y="54"/>
                </a:ln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8" y="122"/>
                </a:lnTo>
                <a:lnTo>
                  <a:pt x="100" y="128"/>
                </a:lnTo>
                <a:lnTo>
                  <a:pt x="90" y="132"/>
                </a:lnTo>
                <a:lnTo>
                  <a:pt x="82" y="134"/>
                </a:lnTo>
                <a:lnTo>
                  <a:pt x="74" y="136"/>
                </a:lnTo>
                <a:lnTo>
                  <a:pt x="64" y="134"/>
                </a:lnTo>
                <a:lnTo>
                  <a:pt x="46" y="130"/>
                </a:lnTo>
                <a:close/>
                <a:moveTo>
                  <a:pt x="40" y="14"/>
                </a:moveTo>
                <a:lnTo>
                  <a:pt x="30" y="24"/>
                </a:lnTo>
                <a:lnTo>
                  <a:pt x="34" y="28"/>
                </a:lnTo>
                <a:lnTo>
                  <a:pt x="48" y="10"/>
                </a:lnTo>
                <a:lnTo>
                  <a:pt x="44" y="12"/>
                </a:lnTo>
                <a:lnTo>
                  <a:pt x="40" y="14"/>
                </a:lnTo>
                <a:close/>
                <a:moveTo>
                  <a:pt x="54" y="48"/>
                </a:moveTo>
                <a:lnTo>
                  <a:pt x="84" y="10"/>
                </a:lnTo>
                <a:lnTo>
                  <a:pt x="80" y="8"/>
                </a:lnTo>
                <a:lnTo>
                  <a:pt x="50" y="44"/>
                </a:lnTo>
                <a:lnTo>
                  <a:pt x="54" y="48"/>
                </a:lnTo>
                <a:close/>
                <a:moveTo>
                  <a:pt x="90" y="12"/>
                </a:moveTo>
                <a:lnTo>
                  <a:pt x="56" y="52"/>
                </a:lnTo>
                <a:lnTo>
                  <a:pt x="60" y="54"/>
                </a:lnTo>
                <a:lnTo>
                  <a:pt x="94" y="14"/>
                </a:lnTo>
                <a:lnTo>
                  <a:pt x="90" y="12"/>
                </a:lnTo>
                <a:close/>
                <a:moveTo>
                  <a:pt x="48" y="40"/>
                </a:moveTo>
                <a:lnTo>
                  <a:pt x="74" y="8"/>
                </a:lnTo>
                <a:lnTo>
                  <a:pt x="68" y="8"/>
                </a:lnTo>
                <a:lnTo>
                  <a:pt x="44" y="38"/>
                </a:lnTo>
                <a:lnTo>
                  <a:pt x="48" y="40"/>
                </a:lnTo>
                <a:close/>
                <a:moveTo>
                  <a:pt x="40" y="34"/>
                </a:moveTo>
                <a:lnTo>
                  <a:pt x="62" y="8"/>
                </a:lnTo>
                <a:lnTo>
                  <a:pt x="56" y="8"/>
                </a:lnTo>
                <a:lnTo>
                  <a:pt x="38" y="30"/>
                </a:lnTo>
                <a:lnTo>
                  <a:pt x="40" y="34"/>
                </a:lnTo>
                <a:close/>
                <a:moveTo>
                  <a:pt x="98" y="16"/>
                </a:moveTo>
                <a:lnTo>
                  <a:pt x="64" y="58"/>
                </a:lnTo>
                <a:lnTo>
                  <a:pt x="66" y="60"/>
                </a:lnTo>
                <a:lnTo>
                  <a:pt x="100" y="18"/>
                </a:lnTo>
                <a:lnTo>
                  <a:pt x="98" y="16"/>
                </a:lnTo>
                <a:close/>
                <a:moveTo>
                  <a:pt x="120" y="44"/>
                </a:moveTo>
                <a:lnTo>
                  <a:pt x="120" y="44"/>
                </a:lnTo>
                <a:lnTo>
                  <a:pt x="116" y="36"/>
                </a:lnTo>
                <a:lnTo>
                  <a:pt x="108" y="28"/>
                </a:lnTo>
                <a:lnTo>
                  <a:pt x="76" y="68"/>
                </a:lnTo>
                <a:lnTo>
                  <a:pt x="72" y="94"/>
                </a:lnTo>
                <a:lnTo>
                  <a:pt x="68" y="126"/>
                </a:lnTo>
                <a:lnTo>
                  <a:pt x="80" y="124"/>
                </a:lnTo>
                <a:lnTo>
                  <a:pt x="90" y="122"/>
                </a:lnTo>
                <a:lnTo>
                  <a:pt x="100" y="116"/>
                </a:lnTo>
                <a:lnTo>
                  <a:pt x="110" y="110"/>
                </a:lnTo>
                <a:lnTo>
                  <a:pt x="116" y="100"/>
                </a:lnTo>
                <a:lnTo>
                  <a:pt x="122" y="90"/>
                </a:lnTo>
                <a:lnTo>
                  <a:pt x="124" y="80"/>
                </a:lnTo>
                <a:lnTo>
                  <a:pt x="126" y="68"/>
                </a:lnTo>
                <a:lnTo>
                  <a:pt x="124" y="56"/>
                </a:lnTo>
                <a:lnTo>
                  <a:pt x="12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4" name="Freeform 225"/>
          <p:cNvSpPr>
            <a:spLocks noEditPoints="1"/>
          </p:cNvSpPr>
          <p:nvPr/>
        </p:nvSpPr>
        <p:spPr bwMode="auto">
          <a:xfrm>
            <a:off x="2465388" y="3678238"/>
            <a:ext cx="409575" cy="377825"/>
          </a:xfrm>
          <a:custGeom>
            <a:avLst/>
            <a:gdLst>
              <a:gd name="T0" fmla="*/ 2147483647 w 150"/>
              <a:gd name="T1" fmla="*/ 2147483647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0 h 126"/>
              <a:gd name="T34" fmla="*/ 2147483647 w 150"/>
              <a:gd name="T35" fmla="*/ 2147483647 h 126"/>
              <a:gd name="T36" fmla="*/ 0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2147483647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0" h="126">
                <a:moveTo>
                  <a:pt x="18" y="126"/>
                </a:moveTo>
                <a:lnTo>
                  <a:pt x="82" y="126"/>
                </a:lnTo>
                <a:lnTo>
                  <a:pt x="82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6"/>
                </a:lnTo>
                <a:lnTo>
                  <a:pt x="150" y="76"/>
                </a:lnTo>
                <a:lnTo>
                  <a:pt x="120" y="46"/>
                </a:lnTo>
                <a:lnTo>
                  <a:pt x="120" y="22"/>
                </a:lnTo>
                <a:lnTo>
                  <a:pt x="124" y="22"/>
                </a:lnTo>
                <a:lnTo>
                  <a:pt x="124" y="16"/>
                </a:lnTo>
                <a:lnTo>
                  <a:pt x="102" y="16"/>
                </a:lnTo>
                <a:lnTo>
                  <a:pt x="102" y="22"/>
                </a:lnTo>
                <a:lnTo>
                  <a:pt x="104" y="22"/>
                </a:lnTo>
                <a:lnTo>
                  <a:pt x="104" y="30"/>
                </a:lnTo>
                <a:lnTo>
                  <a:pt x="76" y="0"/>
                </a:lnTo>
                <a:lnTo>
                  <a:pt x="38" y="38"/>
                </a:lnTo>
                <a:lnTo>
                  <a:pt x="0" y="76"/>
                </a:lnTo>
                <a:lnTo>
                  <a:pt x="18" y="76"/>
                </a:lnTo>
                <a:lnTo>
                  <a:pt x="18" y="126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78" y="38"/>
                </a:lnTo>
                <a:lnTo>
                  <a:pt x="80" y="40"/>
                </a:lnTo>
                <a:lnTo>
                  <a:pt x="82" y="42"/>
                </a:lnTo>
                <a:lnTo>
                  <a:pt x="84" y="46"/>
                </a:lnTo>
                <a:lnTo>
                  <a:pt x="82" y="48"/>
                </a:lnTo>
                <a:lnTo>
                  <a:pt x="80" y="52"/>
                </a:lnTo>
                <a:lnTo>
                  <a:pt x="78" y="54"/>
                </a:lnTo>
                <a:lnTo>
                  <a:pt x="74" y="54"/>
                </a:lnTo>
                <a:lnTo>
                  <a:pt x="72" y="54"/>
                </a:lnTo>
                <a:lnTo>
                  <a:pt x="68" y="52"/>
                </a:lnTo>
                <a:lnTo>
                  <a:pt x="66" y="48"/>
                </a:lnTo>
                <a:lnTo>
                  <a:pt x="66" y="46"/>
                </a:lnTo>
                <a:lnTo>
                  <a:pt x="66" y="42"/>
                </a:lnTo>
                <a:lnTo>
                  <a:pt x="68" y="40"/>
                </a:lnTo>
                <a:lnTo>
                  <a:pt x="72" y="38"/>
                </a:lnTo>
                <a:lnTo>
                  <a:pt x="74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5" name="Freeform 226"/>
          <p:cNvSpPr>
            <a:spLocks noEditPoints="1"/>
          </p:cNvSpPr>
          <p:nvPr/>
        </p:nvSpPr>
        <p:spPr bwMode="auto">
          <a:xfrm>
            <a:off x="923925" y="3695700"/>
            <a:ext cx="415925" cy="396875"/>
          </a:xfrm>
          <a:custGeom>
            <a:avLst/>
            <a:gdLst>
              <a:gd name="T0" fmla="*/ 2147483647 w 152"/>
              <a:gd name="T1" fmla="*/ 2147483647 h 132"/>
              <a:gd name="T2" fmla="*/ 0 w 152"/>
              <a:gd name="T3" fmla="*/ 2147483647 h 132"/>
              <a:gd name="T4" fmla="*/ 2147483647 w 152"/>
              <a:gd name="T5" fmla="*/ 2147483647 h 132"/>
              <a:gd name="T6" fmla="*/ 2147483647 w 152"/>
              <a:gd name="T7" fmla="*/ 2147483647 h 132"/>
              <a:gd name="T8" fmla="*/ 2147483647 w 152"/>
              <a:gd name="T9" fmla="*/ 2147483647 h 132"/>
              <a:gd name="T10" fmla="*/ 2147483647 w 152"/>
              <a:gd name="T11" fmla="*/ 2147483647 h 132"/>
              <a:gd name="T12" fmla="*/ 2147483647 w 152"/>
              <a:gd name="T13" fmla="*/ 2147483647 h 132"/>
              <a:gd name="T14" fmla="*/ 2147483647 w 152"/>
              <a:gd name="T15" fmla="*/ 2147483647 h 132"/>
              <a:gd name="T16" fmla="*/ 2147483647 w 152"/>
              <a:gd name="T17" fmla="*/ 2147483647 h 132"/>
              <a:gd name="T18" fmla="*/ 2147483647 w 152"/>
              <a:gd name="T19" fmla="*/ 2147483647 h 132"/>
              <a:gd name="T20" fmla="*/ 2147483647 w 152"/>
              <a:gd name="T21" fmla="*/ 2147483647 h 132"/>
              <a:gd name="T22" fmla="*/ 2147483647 w 152"/>
              <a:gd name="T23" fmla="*/ 2147483647 h 132"/>
              <a:gd name="T24" fmla="*/ 2147483647 w 152"/>
              <a:gd name="T25" fmla="*/ 2147483647 h 132"/>
              <a:gd name="T26" fmla="*/ 2147483647 w 152"/>
              <a:gd name="T27" fmla="*/ 2147483647 h 132"/>
              <a:gd name="T28" fmla="*/ 2147483647 w 152"/>
              <a:gd name="T29" fmla="*/ 2147483647 h 132"/>
              <a:gd name="T30" fmla="*/ 2147483647 w 152"/>
              <a:gd name="T31" fmla="*/ 2147483647 h 132"/>
              <a:gd name="T32" fmla="*/ 2147483647 w 152"/>
              <a:gd name="T33" fmla="*/ 2147483647 h 132"/>
              <a:gd name="T34" fmla="*/ 2147483647 w 152"/>
              <a:gd name="T35" fmla="*/ 2147483647 h 132"/>
              <a:gd name="T36" fmla="*/ 2147483647 w 152"/>
              <a:gd name="T37" fmla="*/ 2147483647 h 132"/>
              <a:gd name="T38" fmla="*/ 2147483647 w 152"/>
              <a:gd name="T39" fmla="*/ 2147483647 h 132"/>
              <a:gd name="T40" fmla="*/ 2147483647 w 152"/>
              <a:gd name="T41" fmla="*/ 2147483647 h 132"/>
              <a:gd name="T42" fmla="*/ 2147483647 w 152"/>
              <a:gd name="T43" fmla="*/ 2147483647 h 132"/>
              <a:gd name="T44" fmla="*/ 2147483647 w 152"/>
              <a:gd name="T45" fmla="*/ 2147483647 h 132"/>
              <a:gd name="T46" fmla="*/ 2147483647 w 152"/>
              <a:gd name="T47" fmla="*/ 2147483647 h 132"/>
              <a:gd name="T48" fmla="*/ 2147483647 w 152"/>
              <a:gd name="T49" fmla="*/ 2147483647 h 132"/>
              <a:gd name="T50" fmla="*/ 2147483647 w 152"/>
              <a:gd name="T51" fmla="*/ 2147483647 h 132"/>
              <a:gd name="T52" fmla="*/ 2147483647 w 152"/>
              <a:gd name="T53" fmla="*/ 2147483647 h 132"/>
              <a:gd name="T54" fmla="*/ 2147483647 w 152"/>
              <a:gd name="T55" fmla="*/ 2147483647 h 132"/>
              <a:gd name="T56" fmla="*/ 2147483647 w 152"/>
              <a:gd name="T57" fmla="*/ 2147483647 h 132"/>
              <a:gd name="T58" fmla="*/ 2147483647 w 152"/>
              <a:gd name="T59" fmla="*/ 2147483647 h 132"/>
              <a:gd name="T60" fmla="*/ 2147483647 w 152"/>
              <a:gd name="T61" fmla="*/ 2147483647 h 132"/>
              <a:gd name="T62" fmla="*/ 2147483647 w 152"/>
              <a:gd name="T63" fmla="*/ 2147483647 h 132"/>
              <a:gd name="T64" fmla="*/ 2147483647 w 152"/>
              <a:gd name="T65" fmla="*/ 2147483647 h 132"/>
              <a:gd name="T66" fmla="*/ 2147483647 w 152"/>
              <a:gd name="T67" fmla="*/ 2147483647 h 132"/>
              <a:gd name="T68" fmla="*/ 2147483647 w 152"/>
              <a:gd name="T69" fmla="*/ 2147483647 h 132"/>
              <a:gd name="T70" fmla="*/ 2147483647 w 152"/>
              <a:gd name="T71" fmla="*/ 2147483647 h 132"/>
              <a:gd name="T72" fmla="*/ 2147483647 w 152"/>
              <a:gd name="T73" fmla="*/ 2147483647 h 132"/>
              <a:gd name="T74" fmla="*/ 2147483647 w 152"/>
              <a:gd name="T75" fmla="*/ 2147483647 h 132"/>
              <a:gd name="T76" fmla="*/ 2147483647 w 152"/>
              <a:gd name="T77" fmla="*/ 2147483647 h 132"/>
              <a:gd name="T78" fmla="*/ 2147483647 w 152"/>
              <a:gd name="T79" fmla="*/ 2147483647 h 132"/>
              <a:gd name="T80" fmla="*/ 2147483647 w 152"/>
              <a:gd name="T81" fmla="*/ 2147483647 h 132"/>
              <a:gd name="T82" fmla="*/ 2147483647 w 152"/>
              <a:gd name="T83" fmla="*/ 2147483647 h 132"/>
              <a:gd name="T84" fmla="*/ 2147483647 w 152"/>
              <a:gd name="T85" fmla="*/ 2147483647 h 132"/>
              <a:gd name="T86" fmla="*/ 2147483647 w 152"/>
              <a:gd name="T87" fmla="*/ 2147483647 h 132"/>
              <a:gd name="T88" fmla="*/ 2147483647 w 152"/>
              <a:gd name="T89" fmla="*/ 2147483647 h 132"/>
              <a:gd name="T90" fmla="*/ 2147483647 w 152"/>
              <a:gd name="T91" fmla="*/ 2147483647 h 132"/>
              <a:gd name="T92" fmla="*/ 2147483647 w 152"/>
              <a:gd name="T93" fmla="*/ 2147483647 h 132"/>
              <a:gd name="T94" fmla="*/ 2147483647 w 152"/>
              <a:gd name="T95" fmla="*/ 2147483647 h 132"/>
              <a:gd name="T96" fmla="*/ 2147483647 w 152"/>
              <a:gd name="T97" fmla="*/ 2147483647 h 132"/>
              <a:gd name="T98" fmla="*/ 2147483647 w 152"/>
              <a:gd name="T99" fmla="*/ 2147483647 h 132"/>
              <a:gd name="T100" fmla="*/ 2147483647 w 152"/>
              <a:gd name="T101" fmla="*/ 2147483647 h 132"/>
              <a:gd name="T102" fmla="*/ 2147483647 w 152"/>
              <a:gd name="T103" fmla="*/ 2147483647 h 132"/>
              <a:gd name="T104" fmla="*/ 2147483647 w 152"/>
              <a:gd name="T105" fmla="*/ 2147483647 h 132"/>
              <a:gd name="T106" fmla="*/ 2147483647 w 152"/>
              <a:gd name="T107" fmla="*/ 2147483647 h 132"/>
              <a:gd name="T108" fmla="*/ 2147483647 w 152"/>
              <a:gd name="T109" fmla="*/ 2147483647 h 1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32">
                <a:moveTo>
                  <a:pt x="0" y="132"/>
                </a:moveTo>
                <a:lnTo>
                  <a:pt x="16" y="132"/>
                </a:lnTo>
                <a:lnTo>
                  <a:pt x="72" y="132"/>
                </a:lnTo>
                <a:lnTo>
                  <a:pt x="78" y="132"/>
                </a:lnTo>
                <a:lnTo>
                  <a:pt x="138" y="132"/>
                </a:lnTo>
                <a:lnTo>
                  <a:pt x="152" y="132"/>
                </a:lnTo>
                <a:lnTo>
                  <a:pt x="152" y="122"/>
                </a:lnTo>
                <a:lnTo>
                  <a:pt x="138" y="122"/>
                </a:lnTo>
                <a:lnTo>
                  <a:pt x="138" y="44"/>
                </a:lnTo>
                <a:lnTo>
                  <a:pt x="78" y="44"/>
                </a:lnTo>
                <a:lnTo>
                  <a:pt x="78" y="0"/>
                </a:lnTo>
                <a:lnTo>
                  <a:pt x="16" y="0"/>
                </a:lnTo>
                <a:lnTo>
                  <a:pt x="16" y="122"/>
                </a:lnTo>
                <a:lnTo>
                  <a:pt x="0" y="122"/>
                </a:lnTo>
                <a:lnTo>
                  <a:pt x="0" y="132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128" y="66"/>
                </a:lnTo>
                <a:lnTo>
                  <a:pt x="128" y="72"/>
                </a:lnTo>
                <a:lnTo>
                  <a:pt x="84" y="72"/>
                </a:lnTo>
                <a:lnTo>
                  <a:pt x="84" y="66"/>
                </a:lnTo>
                <a:close/>
                <a:moveTo>
                  <a:pt x="36" y="104"/>
                </a:moveTo>
                <a:lnTo>
                  <a:pt x="36" y="104"/>
                </a:lnTo>
                <a:lnTo>
                  <a:pt x="40" y="104"/>
                </a:lnTo>
                <a:lnTo>
                  <a:pt x="40" y="110"/>
                </a:lnTo>
                <a:lnTo>
                  <a:pt x="36" y="110"/>
                </a:lnTo>
                <a:lnTo>
                  <a:pt x="36" y="104"/>
                </a:lnTo>
                <a:close/>
                <a:moveTo>
                  <a:pt x="26" y="104"/>
                </a:moveTo>
                <a:lnTo>
                  <a:pt x="32" y="104"/>
                </a:lnTo>
                <a:lnTo>
                  <a:pt x="32" y="110"/>
                </a:lnTo>
                <a:lnTo>
                  <a:pt x="26" y="110"/>
                </a:lnTo>
                <a:lnTo>
                  <a:pt x="26" y="104"/>
                </a:lnTo>
                <a:close/>
                <a:moveTo>
                  <a:pt x="44" y="104"/>
                </a:moveTo>
                <a:lnTo>
                  <a:pt x="44" y="104"/>
                </a:lnTo>
                <a:lnTo>
                  <a:pt x="50" y="104"/>
                </a:lnTo>
                <a:lnTo>
                  <a:pt x="50" y="110"/>
                </a:lnTo>
                <a:lnTo>
                  <a:pt x="44" y="110"/>
                </a:lnTo>
                <a:lnTo>
                  <a:pt x="44" y="104"/>
                </a:lnTo>
                <a:close/>
                <a:moveTo>
                  <a:pt x="54" y="104"/>
                </a:moveTo>
                <a:lnTo>
                  <a:pt x="54" y="104"/>
                </a:lnTo>
                <a:lnTo>
                  <a:pt x="58" y="104"/>
                </a:lnTo>
                <a:lnTo>
                  <a:pt x="58" y="110"/>
                </a:lnTo>
                <a:lnTo>
                  <a:pt x="54" y="110"/>
                </a:lnTo>
                <a:lnTo>
                  <a:pt x="54" y="104"/>
                </a:lnTo>
                <a:close/>
                <a:moveTo>
                  <a:pt x="62" y="104"/>
                </a:moveTo>
                <a:lnTo>
                  <a:pt x="66" y="104"/>
                </a:lnTo>
                <a:lnTo>
                  <a:pt x="66" y="110"/>
                </a:lnTo>
                <a:lnTo>
                  <a:pt x="62" y="110"/>
                </a:lnTo>
                <a:lnTo>
                  <a:pt x="62" y="104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0" y="26"/>
                </a:lnTo>
                <a:lnTo>
                  <a:pt x="40" y="32"/>
                </a:lnTo>
                <a:lnTo>
                  <a:pt x="36" y="32"/>
                </a:lnTo>
                <a:lnTo>
                  <a:pt x="36" y="26"/>
                </a:lnTo>
                <a:close/>
                <a:moveTo>
                  <a:pt x="26" y="26"/>
                </a:moveTo>
                <a:lnTo>
                  <a:pt x="26" y="26"/>
                </a:lnTo>
                <a:lnTo>
                  <a:pt x="32" y="26"/>
                </a:lnTo>
                <a:lnTo>
                  <a:pt x="32" y="32"/>
                </a:lnTo>
                <a:lnTo>
                  <a:pt x="26" y="32"/>
                </a:lnTo>
                <a:lnTo>
                  <a:pt x="26" y="2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50" y="26"/>
                </a:lnTo>
                <a:lnTo>
                  <a:pt x="50" y="32"/>
                </a:lnTo>
                <a:lnTo>
                  <a:pt x="44" y="32"/>
                </a:lnTo>
                <a:lnTo>
                  <a:pt x="44" y="26"/>
                </a:lnTo>
                <a:close/>
                <a:moveTo>
                  <a:pt x="54" y="26"/>
                </a:moveTo>
                <a:lnTo>
                  <a:pt x="54" y="26"/>
                </a:lnTo>
                <a:lnTo>
                  <a:pt x="58" y="26"/>
                </a:lnTo>
                <a:lnTo>
                  <a:pt x="58" y="32"/>
                </a:lnTo>
                <a:lnTo>
                  <a:pt x="54" y="32"/>
                </a:lnTo>
                <a:lnTo>
                  <a:pt x="54" y="26"/>
                </a:lnTo>
                <a:close/>
                <a:moveTo>
                  <a:pt x="62" y="26"/>
                </a:moveTo>
                <a:lnTo>
                  <a:pt x="62" y="26"/>
                </a:lnTo>
                <a:lnTo>
                  <a:pt x="66" y="26"/>
                </a:lnTo>
                <a:lnTo>
                  <a:pt x="66" y="32"/>
                </a:lnTo>
                <a:lnTo>
                  <a:pt x="62" y="32"/>
                </a:lnTo>
                <a:lnTo>
                  <a:pt x="62" y="26"/>
                </a:lnTo>
                <a:close/>
                <a:moveTo>
                  <a:pt x="36" y="42"/>
                </a:moveTo>
                <a:lnTo>
                  <a:pt x="36" y="42"/>
                </a:lnTo>
                <a:lnTo>
                  <a:pt x="40" y="42"/>
                </a:lnTo>
                <a:lnTo>
                  <a:pt x="40" y="48"/>
                </a:lnTo>
                <a:lnTo>
                  <a:pt x="36" y="48"/>
                </a:lnTo>
                <a:lnTo>
                  <a:pt x="36" y="42"/>
                </a:lnTo>
                <a:close/>
                <a:moveTo>
                  <a:pt x="26" y="42"/>
                </a:moveTo>
                <a:lnTo>
                  <a:pt x="26" y="42"/>
                </a:lnTo>
                <a:lnTo>
                  <a:pt x="32" y="42"/>
                </a:lnTo>
                <a:lnTo>
                  <a:pt x="32" y="48"/>
                </a:lnTo>
                <a:lnTo>
                  <a:pt x="26" y="48"/>
                </a:lnTo>
                <a:lnTo>
                  <a:pt x="26" y="42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42"/>
                </a:lnTo>
                <a:lnTo>
                  <a:pt x="50" y="48"/>
                </a:lnTo>
                <a:lnTo>
                  <a:pt x="44" y="48"/>
                </a:lnTo>
                <a:lnTo>
                  <a:pt x="44" y="42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8" y="42"/>
                </a:lnTo>
                <a:lnTo>
                  <a:pt x="58" y="48"/>
                </a:lnTo>
                <a:lnTo>
                  <a:pt x="54" y="48"/>
                </a:lnTo>
                <a:lnTo>
                  <a:pt x="54" y="42"/>
                </a:lnTo>
                <a:close/>
                <a:moveTo>
                  <a:pt x="62" y="42"/>
                </a:moveTo>
                <a:lnTo>
                  <a:pt x="62" y="42"/>
                </a:lnTo>
                <a:lnTo>
                  <a:pt x="66" y="42"/>
                </a:lnTo>
                <a:lnTo>
                  <a:pt x="66" y="48"/>
                </a:lnTo>
                <a:lnTo>
                  <a:pt x="62" y="48"/>
                </a:lnTo>
                <a:lnTo>
                  <a:pt x="62" y="42"/>
                </a:lnTo>
                <a:close/>
                <a:moveTo>
                  <a:pt x="36" y="56"/>
                </a:moveTo>
                <a:lnTo>
                  <a:pt x="36" y="56"/>
                </a:lnTo>
                <a:lnTo>
                  <a:pt x="40" y="56"/>
                </a:lnTo>
                <a:lnTo>
                  <a:pt x="40" y="64"/>
                </a:lnTo>
                <a:lnTo>
                  <a:pt x="36" y="64"/>
                </a:lnTo>
                <a:lnTo>
                  <a:pt x="36" y="56"/>
                </a:lnTo>
                <a:close/>
                <a:moveTo>
                  <a:pt x="26" y="56"/>
                </a:moveTo>
                <a:lnTo>
                  <a:pt x="26" y="56"/>
                </a:lnTo>
                <a:lnTo>
                  <a:pt x="32" y="56"/>
                </a:lnTo>
                <a:lnTo>
                  <a:pt x="32" y="64"/>
                </a:lnTo>
                <a:lnTo>
                  <a:pt x="26" y="64"/>
                </a:lnTo>
                <a:lnTo>
                  <a:pt x="26" y="56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56"/>
                </a:lnTo>
                <a:lnTo>
                  <a:pt x="50" y="64"/>
                </a:lnTo>
                <a:lnTo>
                  <a:pt x="44" y="64"/>
                </a:lnTo>
                <a:lnTo>
                  <a:pt x="44" y="56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8" y="56"/>
                </a:lnTo>
                <a:lnTo>
                  <a:pt x="58" y="64"/>
                </a:lnTo>
                <a:lnTo>
                  <a:pt x="54" y="64"/>
                </a:lnTo>
                <a:lnTo>
                  <a:pt x="54" y="56"/>
                </a:lnTo>
                <a:close/>
                <a:moveTo>
                  <a:pt x="62" y="56"/>
                </a:moveTo>
                <a:lnTo>
                  <a:pt x="62" y="56"/>
                </a:lnTo>
                <a:lnTo>
                  <a:pt x="66" y="56"/>
                </a:lnTo>
                <a:lnTo>
                  <a:pt x="66" y="64"/>
                </a:lnTo>
                <a:lnTo>
                  <a:pt x="62" y="64"/>
                </a:lnTo>
                <a:lnTo>
                  <a:pt x="62" y="56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40" y="72"/>
                </a:lnTo>
                <a:lnTo>
                  <a:pt x="40" y="78"/>
                </a:lnTo>
                <a:lnTo>
                  <a:pt x="36" y="78"/>
                </a:lnTo>
                <a:lnTo>
                  <a:pt x="36" y="72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32" y="72"/>
                </a:lnTo>
                <a:lnTo>
                  <a:pt x="32" y="78"/>
                </a:lnTo>
                <a:lnTo>
                  <a:pt x="26" y="78"/>
                </a:lnTo>
                <a:lnTo>
                  <a:pt x="26" y="72"/>
                </a:lnTo>
                <a:close/>
                <a:moveTo>
                  <a:pt x="44" y="72"/>
                </a:moveTo>
                <a:lnTo>
                  <a:pt x="44" y="72"/>
                </a:lnTo>
                <a:lnTo>
                  <a:pt x="50" y="72"/>
                </a:lnTo>
                <a:lnTo>
                  <a:pt x="50" y="78"/>
                </a:lnTo>
                <a:lnTo>
                  <a:pt x="44" y="78"/>
                </a:lnTo>
                <a:lnTo>
                  <a:pt x="44" y="72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8" y="72"/>
                </a:lnTo>
                <a:lnTo>
                  <a:pt x="58" y="78"/>
                </a:lnTo>
                <a:lnTo>
                  <a:pt x="54" y="78"/>
                </a:lnTo>
                <a:lnTo>
                  <a:pt x="54" y="72"/>
                </a:lnTo>
                <a:close/>
                <a:moveTo>
                  <a:pt x="62" y="72"/>
                </a:moveTo>
                <a:lnTo>
                  <a:pt x="62" y="72"/>
                </a:lnTo>
                <a:lnTo>
                  <a:pt x="66" y="72"/>
                </a:lnTo>
                <a:lnTo>
                  <a:pt x="66" y="78"/>
                </a:lnTo>
                <a:lnTo>
                  <a:pt x="62" y="78"/>
                </a:lnTo>
                <a:lnTo>
                  <a:pt x="62" y="72"/>
                </a:lnTo>
                <a:close/>
                <a:moveTo>
                  <a:pt x="36" y="88"/>
                </a:moveTo>
                <a:lnTo>
                  <a:pt x="36" y="88"/>
                </a:lnTo>
                <a:lnTo>
                  <a:pt x="40" y="88"/>
                </a:lnTo>
                <a:lnTo>
                  <a:pt x="40" y="94"/>
                </a:lnTo>
                <a:lnTo>
                  <a:pt x="36" y="94"/>
                </a:lnTo>
                <a:lnTo>
                  <a:pt x="36" y="88"/>
                </a:lnTo>
                <a:close/>
                <a:moveTo>
                  <a:pt x="26" y="88"/>
                </a:moveTo>
                <a:lnTo>
                  <a:pt x="26" y="88"/>
                </a:lnTo>
                <a:lnTo>
                  <a:pt x="32" y="88"/>
                </a:lnTo>
                <a:lnTo>
                  <a:pt x="32" y="94"/>
                </a:lnTo>
                <a:lnTo>
                  <a:pt x="26" y="94"/>
                </a:lnTo>
                <a:lnTo>
                  <a:pt x="26" y="88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50" y="88"/>
                </a:lnTo>
                <a:lnTo>
                  <a:pt x="50" y="94"/>
                </a:lnTo>
                <a:lnTo>
                  <a:pt x="44" y="94"/>
                </a:lnTo>
                <a:lnTo>
                  <a:pt x="44" y="88"/>
                </a:lnTo>
                <a:close/>
                <a:moveTo>
                  <a:pt x="54" y="88"/>
                </a:moveTo>
                <a:lnTo>
                  <a:pt x="54" y="88"/>
                </a:lnTo>
                <a:lnTo>
                  <a:pt x="58" y="88"/>
                </a:lnTo>
                <a:lnTo>
                  <a:pt x="58" y="94"/>
                </a:lnTo>
                <a:lnTo>
                  <a:pt x="54" y="94"/>
                </a:lnTo>
                <a:lnTo>
                  <a:pt x="54" y="88"/>
                </a:lnTo>
                <a:close/>
                <a:moveTo>
                  <a:pt x="62" y="88"/>
                </a:moveTo>
                <a:lnTo>
                  <a:pt x="62" y="88"/>
                </a:lnTo>
                <a:lnTo>
                  <a:pt x="66" y="88"/>
                </a:lnTo>
                <a:lnTo>
                  <a:pt x="66" y="94"/>
                </a:lnTo>
                <a:lnTo>
                  <a:pt x="62" y="94"/>
                </a:lnTo>
                <a:lnTo>
                  <a:pt x="62" y="88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40" y="10"/>
                </a:lnTo>
                <a:lnTo>
                  <a:pt x="40" y="16"/>
                </a:lnTo>
                <a:lnTo>
                  <a:pt x="36" y="16"/>
                </a:lnTo>
                <a:lnTo>
                  <a:pt x="36" y="10"/>
                </a:lnTo>
                <a:close/>
                <a:moveTo>
                  <a:pt x="26" y="10"/>
                </a:moveTo>
                <a:lnTo>
                  <a:pt x="32" y="10"/>
                </a:lnTo>
                <a:lnTo>
                  <a:pt x="32" y="16"/>
                </a:lnTo>
                <a:lnTo>
                  <a:pt x="26" y="16"/>
                </a:lnTo>
                <a:lnTo>
                  <a:pt x="26" y="10"/>
                </a:lnTo>
                <a:close/>
                <a:moveTo>
                  <a:pt x="44" y="10"/>
                </a:moveTo>
                <a:lnTo>
                  <a:pt x="44" y="10"/>
                </a:lnTo>
                <a:lnTo>
                  <a:pt x="50" y="10"/>
                </a:lnTo>
                <a:lnTo>
                  <a:pt x="50" y="16"/>
                </a:lnTo>
                <a:lnTo>
                  <a:pt x="44" y="16"/>
                </a:lnTo>
                <a:lnTo>
                  <a:pt x="44" y="10"/>
                </a:lnTo>
                <a:close/>
                <a:moveTo>
                  <a:pt x="54" y="10"/>
                </a:moveTo>
                <a:lnTo>
                  <a:pt x="54" y="10"/>
                </a:lnTo>
                <a:lnTo>
                  <a:pt x="58" y="10"/>
                </a:lnTo>
                <a:lnTo>
                  <a:pt x="58" y="16"/>
                </a:lnTo>
                <a:lnTo>
                  <a:pt x="54" y="16"/>
                </a:lnTo>
                <a:lnTo>
                  <a:pt x="54" y="10"/>
                </a:lnTo>
                <a:close/>
                <a:moveTo>
                  <a:pt x="62" y="10"/>
                </a:moveTo>
                <a:lnTo>
                  <a:pt x="66" y="10"/>
                </a:lnTo>
                <a:lnTo>
                  <a:pt x="66" y="16"/>
                </a:lnTo>
                <a:lnTo>
                  <a:pt x="62" y="16"/>
                </a:lnTo>
                <a:lnTo>
                  <a:pt x="62" y="10"/>
                </a:lnTo>
                <a:close/>
                <a:moveTo>
                  <a:pt x="84" y="54"/>
                </a:moveTo>
                <a:lnTo>
                  <a:pt x="128" y="54"/>
                </a:lnTo>
                <a:lnTo>
                  <a:pt x="128" y="60"/>
                </a:lnTo>
                <a:lnTo>
                  <a:pt x="84" y="60"/>
                </a:lnTo>
                <a:lnTo>
                  <a:pt x="84" y="54"/>
                </a:lnTo>
                <a:close/>
                <a:moveTo>
                  <a:pt x="84" y="78"/>
                </a:moveTo>
                <a:lnTo>
                  <a:pt x="84" y="78"/>
                </a:lnTo>
                <a:lnTo>
                  <a:pt x="128" y="78"/>
                </a:lnTo>
                <a:lnTo>
                  <a:pt x="128" y="84"/>
                </a:lnTo>
                <a:lnTo>
                  <a:pt x="84" y="84"/>
                </a:lnTo>
                <a:lnTo>
                  <a:pt x="84" y="78"/>
                </a:lnTo>
                <a:close/>
                <a:moveTo>
                  <a:pt x="84" y="92"/>
                </a:moveTo>
                <a:lnTo>
                  <a:pt x="84" y="92"/>
                </a:lnTo>
                <a:lnTo>
                  <a:pt x="128" y="92"/>
                </a:lnTo>
                <a:lnTo>
                  <a:pt x="128" y="98"/>
                </a:lnTo>
                <a:lnTo>
                  <a:pt x="84" y="98"/>
                </a:lnTo>
                <a:lnTo>
                  <a:pt x="84" y="92"/>
                </a:lnTo>
                <a:close/>
                <a:moveTo>
                  <a:pt x="84" y="104"/>
                </a:moveTo>
                <a:lnTo>
                  <a:pt x="128" y="104"/>
                </a:lnTo>
                <a:lnTo>
                  <a:pt x="128" y="110"/>
                </a:lnTo>
                <a:lnTo>
                  <a:pt x="84" y="110"/>
                </a:lnTo>
                <a:lnTo>
                  <a:pt x="8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6" name="Freeform 227"/>
          <p:cNvSpPr>
            <a:spLocks noEditPoints="1"/>
          </p:cNvSpPr>
          <p:nvPr/>
        </p:nvSpPr>
        <p:spPr bwMode="auto">
          <a:xfrm>
            <a:off x="1727200" y="2843213"/>
            <a:ext cx="366713" cy="396875"/>
          </a:xfrm>
          <a:custGeom>
            <a:avLst/>
            <a:gdLst>
              <a:gd name="T0" fmla="*/ 2147483647 w 134"/>
              <a:gd name="T1" fmla="*/ 2147483647 h 132"/>
              <a:gd name="T2" fmla="*/ 2147483647 w 134"/>
              <a:gd name="T3" fmla="*/ 2147483647 h 132"/>
              <a:gd name="T4" fmla="*/ 2147483647 w 134"/>
              <a:gd name="T5" fmla="*/ 2147483647 h 132"/>
              <a:gd name="T6" fmla="*/ 2147483647 w 134"/>
              <a:gd name="T7" fmla="*/ 2147483647 h 132"/>
              <a:gd name="T8" fmla="*/ 2147483647 w 134"/>
              <a:gd name="T9" fmla="*/ 2147483647 h 132"/>
              <a:gd name="T10" fmla="*/ 2147483647 w 134"/>
              <a:gd name="T11" fmla="*/ 2147483647 h 132"/>
              <a:gd name="T12" fmla="*/ 2147483647 w 134"/>
              <a:gd name="T13" fmla="*/ 2147483647 h 132"/>
              <a:gd name="T14" fmla="*/ 2147483647 w 134"/>
              <a:gd name="T15" fmla="*/ 2147483647 h 132"/>
              <a:gd name="T16" fmla="*/ 2147483647 w 134"/>
              <a:gd name="T17" fmla="*/ 2147483647 h 132"/>
              <a:gd name="T18" fmla="*/ 0 w 134"/>
              <a:gd name="T19" fmla="*/ 2147483647 h 132"/>
              <a:gd name="T20" fmla="*/ 2147483647 w 134"/>
              <a:gd name="T21" fmla="*/ 2147483647 h 132"/>
              <a:gd name="T22" fmla="*/ 2147483647 w 134"/>
              <a:gd name="T23" fmla="*/ 2147483647 h 132"/>
              <a:gd name="T24" fmla="*/ 2147483647 w 134"/>
              <a:gd name="T25" fmla="*/ 2147483647 h 132"/>
              <a:gd name="T26" fmla="*/ 2147483647 w 134"/>
              <a:gd name="T27" fmla="*/ 2147483647 h 132"/>
              <a:gd name="T28" fmla="*/ 2147483647 w 134"/>
              <a:gd name="T29" fmla="*/ 2147483647 h 132"/>
              <a:gd name="T30" fmla="*/ 2147483647 w 134"/>
              <a:gd name="T31" fmla="*/ 2147483647 h 132"/>
              <a:gd name="T32" fmla="*/ 2147483647 w 134"/>
              <a:gd name="T33" fmla="*/ 2147483647 h 132"/>
              <a:gd name="T34" fmla="*/ 2147483647 w 134"/>
              <a:gd name="T35" fmla="*/ 2147483647 h 132"/>
              <a:gd name="T36" fmla="*/ 2147483647 w 134"/>
              <a:gd name="T37" fmla="*/ 2147483647 h 132"/>
              <a:gd name="T38" fmla="*/ 2147483647 w 134"/>
              <a:gd name="T39" fmla="*/ 2147483647 h 132"/>
              <a:gd name="T40" fmla="*/ 2147483647 w 134"/>
              <a:gd name="T41" fmla="*/ 2147483647 h 132"/>
              <a:gd name="T42" fmla="*/ 2147483647 w 134"/>
              <a:gd name="T43" fmla="*/ 0 h 132"/>
              <a:gd name="T44" fmla="*/ 2147483647 w 134"/>
              <a:gd name="T45" fmla="*/ 2147483647 h 132"/>
              <a:gd name="T46" fmla="*/ 2147483647 w 134"/>
              <a:gd name="T47" fmla="*/ 2147483647 h 132"/>
              <a:gd name="T48" fmla="*/ 2147483647 w 134"/>
              <a:gd name="T49" fmla="*/ 2147483647 h 132"/>
              <a:gd name="T50" fmla="*/ 2147483647 w 134"/>
              <a:gd name="T51" fmla="*/ 2147483647 h 132"/>
              <a:gd name="T52" fmla="*/ 2147483647 w 134"/>
              <a:gd name="T53" fmla="*/ 2147483647 h 132"/>
              <a:gd name="T54" fmla="*/ 2147483647 w 134"/>
              <a:gd name="T55" fmla="*/ 2147483647 h 132"/>
              <a:gd name="T56" fmla="*/ 2147483647 w 134"/>
              <a:gd name="T57" fmla="*/ 2147483647 h 132"/>
              <a:gd name="T58" fmla="*/ 2147483647 w 134"/>
              <a:gd name="T59" fmla="*/ 2147483647 h 132"/>
              <a:gd name="T60" fmla="*/ 2147483647 w 134"/>
              <a:gd name="T61" fmla="*/ 2147483647 h 132"/>
              <a:gd name="T62" fmla="*/ 2147483647 w 134"/>
              <a:gd name="T63" fmla="*/ 2147483647 h 132"/>
              <a:gd name="T64" fmla="*/ 2147483647 w 134"/>
              <a:gd name="T65" fmla="*/ 2147483647 h 132"/>
              <a:gd name="T66" fmla="*/ 2147483647 w 134"/>
              <a:gd name="T67" fmla="*/ 2147483647 h 132"/>
              <a:gd name="T68" fmla="*/ 2147483647 w 134"/>
              <a:gd name="T69" fmla="*/ 2147483647 h 132"/>
              <a:gd name="T70" fmla="*/ 2147483647 w 134"/>
              <a:gd name="T71" fmla="*/ 2147483647 h 132"/>
              <a:gd name="T72" fmla="*/ 2147483647 w 134"/>
              <a:gd name="T73" fmla="*/ 2147483647 h 132"/>
              <a:gd name="T74" fmla="*/ 2147483647 w 134"/>
              <a:gd name="T75" fmla="*/ 2147483647 h 132"/>
              <a:gd name="T76" fmla="*/ 2147483647 w 134"/>
              <a:gd name="T77" fmla="*/ 2147483647 h 132"/>
              <a:gd name="T78" fmla="*/ 2147483647 w 134"/>
              <a:gd name="T79" fmla="*/ 2147483647 h 132"/>
              <a:gd name="T80" fmla="*/ 2147483647 w 134"/>
              <a:gd name="T81" fmla="*/ 2147483647 h 132"/>
              <a:gd name="T82" fmla="*/ 2147483647 w 134"/>
              <a:gd name="T83" fmla="*/ 2147483647 h 132"/>
              <a:gd name="T84" fmla="*/ 2147483647 w 134"/>
              <a:gd name="T85" fmla="*/ 2147483647 h 132"/>
              <a:gd name="T86" fmla="*/ 2147483647 w 134"/>
              <a:gd name="T87" fmla="*/ 2147483647 h 132"/>
              <a:gd name="T88" fmla="*/ 2147483647 w 134"/>
              <a:gd name="T89" fmla="*/ 2147483647 h 132"/>
              <a:gd name="T90" fmla="*/ 2147483647 w 134"/>
              <a:gd name="T91" fmla="*/ 2147483647 h 132"/>
              <a:gd name="T92" fmla="*/ 2147483647 w 134"/>
              <a:gd name="T93" fmla="*/ 2147483647 h 132"/>
              <a:gd name="T94" fmla="*/ 2147483647 w 134"/>
              <a:gd name="T95" fmla="*/ 2147483647 h 132"/>
              <a:gd name="T96" fmla="*/ 2147483647 w 134"/>
              <a:gd name="T97" fmla="*/ 2147483647 h 132"/>
              <a:gd name="T98" fmla="*/ 2147483647 w 134"/>
              <a:gd name="T99" fmla="*/ 2147483647 h 132"/>
              <a:gd name="T100" fmla="*/ 2147483647 w 134"/>
              <a:gd name="T101" fmla="*/ 2147483647 h 132"/>
              <a:gd name="T102" fmla="*/ 2147483647 w 134"/>
              <a:gd name="T103" fmla="*/ 2147483647 h 132"/>
              <a:gd name="T104" fmla="*/ 2147483647 w 134"/>
              <a:gd name="T105" fmla="*/ 2147483647 h 132"/>
              <a:gd name="T106" fmla="*/ 2147483647 w 134"/>
              <a:gd name="T107" fmla="*/ 2147483647 h 132"/>
              <a:gd name="T108" fmla="*/ 2147483647 w 134"/>
              <a:gd name="T109" fmla="*/ 2147483647 h 132"/>
              <a:gd name="T110" fmla="*/ 2147483647 w 134"/>
              <a:gd name="T111" fmla="*/ 2147483647 h 132"/>
              <a:gd name="T112" fmla="*/ 2147483647 w 134"/>
              <a:gd name="T113" fmla="*/ 2147483647 h 132"/>
              <a:gd name="T114" fmla="*/ 2147483647 w 134"/>
              <a:gd name="T115" fmla="*/ 2147483647 h 132"/>
              <a:gd name="T116" fmla="*/ 2147483647 w 134"/>
              <a:gd name="T117" fmla="*/ 2147483647 h 132"/>
              <a:gd name="T118" fmla="*/ 2147483647 w 134"/>
              <a:gd name="T119" fmla="*/ 2147483647 h 132"/>
              <a:gd name="T120" fmla="*/ 2147483647 w 134"/>
              <a:gd name="T121" fmla="*/ 2147483647 h 132"/>
              <a:gd name="T122" fmla="*/ 2147483647 w 134"/>
              <a:gd name="T123" fmla="*/ 2147483647 h 132"/>
              <a:gd name="T124" fmla="*/ 2147483647 w 134"/>
              <a:gd name="T125" fmla="*/ 2147483647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4" h="132">
                <a:moveTo>
                  <a:pt x="114" y="82"/>
                </a:moveTo>
                <a:lnTo>
                  <a:pt x="114" y="124"/>
                </a:lnTo>
                <a:lnTo>
                  <a:pt x="114" y="132"/>
                </a:lnTo>
                <a:lnTo>
                  <a:pt x="106" y="132"/>
                </a:lnTo>
                <a:lnTo>
                  <a:pt x="26" y="132"/>
                </a:lnTo>
                <a:lnTo>
                  <a:pt x="18" y="132"/>
                </a:lnTo>
                <a:lnTo>
                  <a:pt x="18" y="124"/>
                </a:lnTo>
                <a:lnTo>
                  <a:pt x="18" y="82"/>
                </a:lnTo>
                <a:lnTo>
                  <a:pt x="4" y="82"/>
                </a:lnTo>
                <a:lnTo>
                  <a:pt x="0" y="68"/>
                </a:lnTo>
                <a:lnTo>
                  <a:pt x="20" y="46"/>
                </a:lnTo>
                <a:lnTo>
                  <a:pt x="20" y="34"/>
                </a:lnTo>
                <a:lnTo>
                  <a:pt x="18" y="34"/>
                </a:lnTo>
                <a:lnTo>
                  <a:pt x="18" y="26"/>
                </a:lnTo>
                <a:lnTo>
                  <a:pt x="18" y="18"/>
                </a:lnTo>
                <a:lnTo>
                  <a:pt x="18" y="10"/>
                </a:lnTo>
                <a:lnTo>
                  <a:pt x="26" y="10"/>
                </a:lnTo>
                <a:lnTo>
                  <a:pt x="46" y="10"/>
                </a:lnTo>
                <a:lnTo>
                  <a:pt x="54" y="10"/>
                </a:lnTo>
                <a:lnTo>
                  <a:pt x="54" y="12"/>
                </a:lnTo>
                <a:lnTo>
                  <a:pt x="60" y="4"/>
                </a:lnTo>
                <a:lnTo>
                  <a:pt x="66" y="0"/>
                </a:lnTo>
                <a:lnTo>
                  <a:pt x="72" y="4"/>
                </a:lnTo>
                <a:lnTo>
                  <a:pt x="134" y="68"/>
                </a:lnTo>
                <a:lnTo>
                  <a:pt x="128" y="82"/>
                </a:lnTo>
                <a:lnTo>
                  <a:pt x="114" y="82"/>
                </a:lnTo>
                <a:close/>
                <a:moveTo>
                  <a:pt x="98" y="118"/>
                </a:moveTo>
                <a:lnTo>
                  <a:pt x="98" y="74"/>
                </a:lnTo>
                <a:lnTo>
                  <a:pt x="98" y="66"/>
                </a:lnTo>
                <a:lnTo>
                  <a:pt x="106" y="66"/>
                </a:lnTo>
                <a:lnTo>
                  <a:pt x="108" y="66"/>
                </a:lnTo>
                <a:lnTo>
                  <a:pt x="66" y="22"/>
                </a:lnTo>
                <a:lnTo>
                  <a:pt x="48" y="40"/>
                </a:lnTo>
                <a:lnTo>
                  <a:pt x="36" y="52"/>
                </a:lnTo>
                <a:lnTo>
                  <a:pt x="34" y="54"/>
                </a:lnTo>
                <a:lnTo>
                  <a:pt x="24" y="66"/>
                </a:lnTo>
                <a:lnTo>
                  <a:pt x="26" y="66"/>
                </a:lnTo>
                <a:lnTo>
                  <a:pt x="34" y="66"/>
                </a:lnTo>
                <a:lnTo>
                  <a:pt x="34" y="74"/>
                </a:lnTo>
                <a:lnTo>
                  <a:pt x="34" y="118"/>
                </a:lnTo>
                <a:lnTo>
                  <a:pt x="98" y="118"/>
                </a:lnTo>
                <a:close/>
                <a:moveTo>
                  <a:pt x="70" y="96"/>
                </a:moveTo>
                <a:lnTo>
                  <a:pt x="70" y="82"/>
                </a:lnTo>
                <a:lnTo>
                  <a:pt x="62" y="82"/>
                </a:lnTo>
                <a:lnTo>
                  <a:pt x="62" y="96"/>
                </a:lnTo>
                <a:lnTo>
                  <a:pt x="70" y="96"/>
                </a:lnTo>
                <a:close/>
                <a:moveTo>
                  <a:pt x="86" y="76"/>
                </a:moveTo>
                <a:lnTo>
                  <a:pt x="86" y="68"/>
                </a:lnTo>
                <a:lnTo>
                  <a:pt x="78" y="68"/>
                </a:lnTo>
                <a:lnTo>
                  <a:pt x="54" y="68"/>
                </a:lnTo>
                <a:lnTo>
                  <a:pt x="46" y="68"/>
                </a:lnTo>
                <a:lnTo>
                  <a:pt x="46" y="76"/>
                </a:lnTo>
                <a:lnTo>
                  <a:pt x="46" y="104"/>
                </a:lnTo>
                <a:lnTo>
                  <a:pt x="46" y="112"/>
                </a:lnTo>
                <a:lnTo>
                  <a:pt x="54" y="112"/>
                </a:lnTo>
                <a:lnTo>
                  <a:pt x="78" y="112"/>
                </a:lnTo>
                <a:lnTo>
                  <a:pt x="86" y="112"/>
                </a:lnTo>
                <a:lnTo>
                  <a:pt x="86" y="104"/>
                </a:lnTo>
                <a:lnTo>
                  <a:pt x="86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7" name="Freeform 228"/>
          <p:cNvSpPr>
            <a:spLocks noEditPoints="1"/>
          </p:cNvSpPr>
          <p:nvPr/>
        </p:nvSpPr>
        <p:spPr bwMode="auto">
          <a:xfrm>
            <a:off x="1749425" y="3695700"/>
            <a:ext cx="322263" cy="401638"/>
          </a:xfrm>
          <a:custGeom>
            <a:avLst/>
            <a:gdLst>
              <a:gd name="T0" fmla="*/ 2147483647 w 118"/>
              <a:gd name="T1" fmla="*/ 2147483647 h 134"/>
              <a:gd name="T2" fmla="*/ 2147483647 w 118"/>
              <a:gd name="T3" fmla="*/ 2147483647 h 134"/>
              <a:gd name="T4" fmla="*/ 2147483647 w 118"/>
              <a:gd name="T5" fmla="*/ 2147483647 h 134"/>
              <a:gd name="T6" fmla="*/ 2147483647 w 118"/>
              <a:gd name="T7" fmla="*/ 2147483647 h 134"/>
              <a:gd name="T8" fmla="*/ 2147483647 w 118"/>
              <a:gd name="T9" fmla="*/ 2147483647 h 134"/>
              <a:gd name="T10" fmla="*/ 2147483647 w 118"/>
              <a:gd name="T11" fmla="*/ 2147483647 h 134"/>
              <a:gd name="T12" fmla="*/ 2147483647 w 118"/>
              <a:gd name="T13" fmla="*/ 2147483647 h 134"/>
              <a:gd name="T14" fmla="*/ 2147483647 w 118"/>
              <a:gd name="T15" fmla="*/ 2147483647 h 134"/>
              <a:gd name="T16" fmla="*/ 2147483647 w 118"/>
              <a:gd name="T17" fmla="*/ 2147483647 h 134"/>
              <a:gd name="T18" fmla="*/ 2147483647 w 118"/>
              <a:gd name="T19" fmla="*/ 2147483647 h 134"/>
              <a:gd name="T20" fmla="*/ 2147483647 w 118"/>
              <a:gd name="T21" fmla="*/ 2147483647 h 134"/>
              <a:gd name="T22" fmla="*/ 2147483647 w 118"/>
              <a:gd name="T23" fmla="*/ 2147483647 h 134"/>
              <a:gd name="T24" fmla="*/ 2147483647 w 118"/>
              <a:gd name="T25" fmla="*/ 2147483647 h 134"/>
              <a:gd name="T26" fmla="*/ 2147483647 w 118"/>
              <a:gd name="T27" fmla="*/ 2147483647 h 134"/>
              <a:gd name="T28" fmla="*/ 2147483647 w 118"/>
              <a:gd name="T29" fmla="*/ 2147483647 h 134"/>
              <a:gd name="T30" fmla="*/ 2147483647 w 118"/>
              <a:gd name="T31" fmla="*/ 2147483647 h 134"/>
              <a:gd name="T32" fmla="*/ 2147483647 w 118"/>
              <a:gd name="T33" fmla="*/ 2147483647 h 134"/>
              <a:gd name="T34" fmla="*/ 2147483647 w 118"/>
              <a:gd name="T35" fmla="*/ 2147483647 h 134"/>
              <a:gd name="T36" fmla="*/ 2147483647 w 118"/>
              <a:gd name="T37" fmla="*/ 2147483647 h 134"/>
              <a:gd name="T38" fmla="*/ 2147483647 w 118"/>
              <a:gd name="T39" fmla="*/ 0 h 134"/>
              <a:gd name="T40" fmla="*/ 2147483647 w 118"/>
              <a:gd name="T41" fmla="*/ 2147483647 h 134"/>
              <a:gd name="T42" fmla="*/ 2147483647 w 118"/>
              <a:gd name="T43" fmla="*/ 2147483647 h 134"/>
              <a:gd name="T44" fmla="*/ 2147483647 w 118"/>
              <a:gd name="T45" fmla="*/ 2147483647 h 134"/>
              <a:gd name="T46" fmla="*/ 2147483647 w 118"/>
              <a:gd name="T47" fmla="*/ 2147483647 h 134"/>
              <a:gd name="T48" fmla="*/ 2147483647 w 118"/>
              <a:gd name="T49" fmla="*/ 2147483647 h 134"/>
              <a:gd name="T50" fmla="*/ 2147483647 w 118"/>
              <a:gd name="T51" fmla="*/ 2147483647 h 134"/>
              <a:gd name="T52" fmla="*/ 2147483647 w 118"/>
              <a:gd name="T53" fmla="*/ 0 h 134"/>
              <a:gd name="T54" fmla="*/ 2147483647 w 118"/>
              <a:gd name="T55" fmla="*/ 2147483647 h 134"/>
              <a:gd name="T56" fmla="*/ 2147483647 w 118"/>
              <a:gd name="T57" fmla="*/ 2147483647 h 134"/>
              <a:gd name="T58" fmla="*/ 2147483647 w 118"/>
              <a:gd name="T59" fmla="*/ 2147483647 h 134"/>
              <a:gd name="T60" fmla="*/ 2147483647 w 118"/>
              <a:gd name="T61" fmla="*/ 2147483647 h 134"/>
              <a:gd name="T62" fmla="*/ 2147483647 w 118"/>
              <a:gd name="T63" fmla="*/ 2147483647 h 134"/>
              <a:gd name="T64" fmla="*/ 2147483647 w 118"/>
              <a:gd name="T65" fmla="*/ 2147483647 h 134"/>
              <a:gd name="T66" fmla="*/ 2147483647 w 118"/>
              <a:gd name="T67" fmla="*/ 2147483647 h 134"/>
              <a:gd name="T68" fmla="*/ 2147483647 w 118"/>
              <a:gd name="T69" fmla="*/ 2147483647 h 134"/>
              <a:gd name="T70" fmla="*/ 2147483647 w 118"/>
              <a:gd name="T71" fmla="*/ 2147483647 h 134"/>
              <a:gd name="T72" fmla="*/ 2147483647 w 118"/>
              <a:gd name="T73" fmla="*/ 2147483647 h 134"/>
              <a:gd name="T74" fmla="*/ 2147483647 w 118"/>
              <a:gd name="T75" fmla="*/ 2147483647 h 134"/>
              <a:gd name="T76" fmla="*/ 2147483647 w 118"/>
              <a:gd name="T77" fmla="*/ 2147483647 h 134"/>
              <a:gd name="T78" fmla="*/ 2147483647 w 118"/>
              <a:gd name="T79" fmla="*/ 2147483647 h 134"/>
              <a:gd name="T80" fmla="*/ 2147483647 w 118"/>
              <a:gd name="T81" fmla="*/ 2147483647 h 134"/>
              <a:gd name="T82" fmla="*/ 2147483647 w 118"/>
              <a:gd name="T83" fmla="*/ 2147483647 h 134"/>
              <a:gd name="T84" fmla="*/ 2147483647 w 118"/>
              <a:gd name="T85" fmla="*/ 2147483647 h 134"/>
              <a:gd name="T86" fmla="*/ 2147483647 w 118"/>
              <a:gd name="T87" fmla="*/ 2147483647 h 134"/>
              <a:gd name="T88" fmla="*/ 2147483647 w 118"/>
              <a:gd name="T89" fmla="*/ 2147483647 h 134"/>
              <a:gd name="T90" fmla="*/ 2147483647 w 118"/>
              <a:gd name="T91" fmla="*/ 2147483647 h 134"/>
              <a:gd name="T92" fmla="*/ 2147483647 w 118"/>
              <a:gd name="T93" fmla="*/ 2147483647 h 134"/>
              <a:gd name="T94" fmla="*/ 2147483647 w 118"/>
              <a:gd name="T95" fmla="*/ 2147483647 h 134"/>
              <a:gd name="T96" fmla="*/ 2147483647 w 118"/>
              <a:gd name="T97" fmla="*/ 2147483647 h 134"/>
              <a:gd name="T98" fmla="*/ 2147483647 w 118"/>
              <a:gd name="T99" fmla="*/ 2147483647 h 134"/>
              <a:gd name="T100" fmla="*/ 2147483647 w 118"/>
              <a:gd name="T101" fmla="*/ 2147483647 h 134"/>
              <a:gd name="T102" fmla="*/ 2147483647 w 118"/>
              <a:gd name="T103" fmla="*/ 2147483647 h 134"/>
              <a:gd name="T104" fmla="*/ 2147483647 w 118"/>
              <a:gd name="T105" fmla="*/ 2147483647 h 134"/>
              <a:gd name="T106" fmla="*/ 2147483647 w 118"/>
              <a:gd name="T107" fmla="*/ 2147483647 h 134"/>
              <a:gd name="T108" fmla="*/ 2147483647 w 118"/>
              <a:gd name="T109" fmla="*/ 2147483647 h 134"/>
              <a:gd name="T110" fmla="*/ 2147483647 w 118"/>
              <a:gd name="T111" fmla="*/ 2147483647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8" h="134">
                <a:moveTo>
                  <a:pt x="92" y="40"/>
                </a:moveTo>
                <a:lnTo>
                  <a:pt x="92" y="86"/>
                </a:lnTo>
                <a:lnTo>
                  <a:pt x="92" y="94"/>
                </a:lnTo>
                <a:lnTo>
                  <a:pt x="88" y="100"/>
                </a:lnTo>
                <a:lnTo>
                  <a:pt x="82" y="104"/>
                </a:lnTo>
                <a:lnTo>
                  <a:pt x="76" y="108"/>
                </a:lnTo>
                <a:lnTo>
                  <a:pt x="76" y="124"/>
                </a:lnTo>
                <a:lnTo>
                  <a:pt x="76" y="128"/>
                </a:lnTo>
                <a:lnTo>
                  <a:pt x="72" y="132"/>
                </a:lnTo>
                <a:lnTo>
                  <a:pt x="70" y="134"/>
                </a:lnTo>
                <a:lnTo>
                  <a:pt x="66" y="134"/>
                </a:lnTo>
                <a:lnTo>
                  <a:pt x="54" y="134"/>
                </a:lnTo>
                <a:lnTo>
                  <a:pt x="48" y="134"/>
                </a:lnTo>
                <a:lnTo>
                  <a:pt x="46" y="132"/>
                </a:lnTo>
                <a:lnTo>
                  <a:pt x="44" y="128"/>
                </a:lnTo>
                <a:lnTo>
                  <a:pt x="42" y="124"/>
                </a:lnTo>
                <a:lnTo>
                  <a:pt x="42" y="108"/>
                </a:lnTo>
                <a:lnTo>
                  <a:pt x="36" y="104"/>
                </a:lnTo>
                <a:lnTo>
                  <a:pt x="30" y="100"/>
                </a:lnTo>
                <a:lnTo>
                  <a:pt x="26" y="94"/>
                </a:lnTo>
                <a:lnTo>
                  <a:pt x="26" y="86"/>
                </a:lnTo>
                <a:lnTo>
                  <a:pt x="26" y="40"/>
                </a:lnTo>
                <a:lnTo>
                  <a:pt x="34" y="40"/>
                </a:lnTo>
                <a:lnTo>
                  <a:pt x="34" y="38"/>
                </a:lnTo>
                <a:lnTo>
                  <a:pt x="36" y="28"/>
                </a:lnTo>
                <a:lnTo>
                  <a:pt x="20" y="22"/>
                </a:lnTo>
                <a:lnTo>
                  <a:pt x="18" y="24"/>
                </a:lnTo>
                <a:lnTo>
                  <a:pt x="0" y="12"/>
                </a:lnTo>
                <a:lnTo>
                  <a:pt x="8" y="0"/>
                </a:lnTo>
                <a:lnTo>
                  <a:pt x="26" y="12"/>
                </a:lnTo>
                <a:lnTo>
                  <a:pt x="26" y="14"/>
                </a:lnTo>
                <a:lnTo>
                  <a:pt x="42" y="18"/>
                </a:lnTo>
                <a:lnTo>
                  <a:pt x="50" y="14"/>
                </a:lnTo>
                <a:lnTo>
                  <a:pt x="60" y="12"/>
                </a:lnTo>
                <a:lnTo>
                  <a:pt x="70" y="14"/>
                </a:lnTo>
                <a:lnTo>
                  <a:pt x="78" y="18"/>
                </a:lnTo>
                <a:lnTo>
                  <a:pt x="92" y="14"/>
                </a:lnTo>
                <a:lnTo>
                  <a:pt x="92" y="12"/>
                </a:lnTo>
                <a:lnTo>
                  <a:pt x="110" y="0"/>
                </a:lnTo>
                <a:lnTo>
                  <a:pt x="118" y="12"/>
                </a:lnTo>
                <a:lnTo>
                  <a:pt x="100" y="24"/>
                </a:lnTo>
                <a:lnTo>
                  <a:pt x="98" y="22"/>
                </a:lnTo>
                <a:lnTo>
                  <a:pt x="84" y="28"/>
                </a:lnTo>
                <a:lnTo>
                  <a:pt x="86" y="38"/>
                </a:lnTo>
                <a:lnTo>
                  <a:pt x="86" y="40"/>
                </a:lnTo>
                <a:lnTo>
                  <a:pt x="92" y="40"/>
                </a:lnTo>
                <a:close/>
                <a:moveTo>
                  <a:pt x="66" y="78"/>
                </a:moveTo>
                <a:lnTo>
                  <a:pt x="54" y="78"/>
                </a:lnTo>
                <a:lnTo>
                  <a:pt x="52" y="80"/>
                </a:lnTo>
                <a:lnTo>
                  <a:pt x="52" y="124"/>
                </a:lnTo>
                <a:lnTo>
                  <a:pt x="54" y="124"/>
                </a:lnTo>
                <a:lnTo>
                  <a:pt x="66" y="124"/>
                </a:lnTo>
                <a:lnTo>
                  <a:pt x="66" y="80"/>
                </a:lnTo>
                <a:lnTo>
                  <a:pt x="66" y="78"/>
                </a:lnTo>
                <a:close/>
                <a:moveTo>
                  <a:pt x="60" y="22"/>
                </a:moveTo>
                <a:lnTo>
                  <a:pt x="60" y="22"/>
                </a:lnTo>
                <a:lnTo>
                  <a:pt x="54" y="22"/>
                </a:lnTo>
                <a:lnTo>
                  <a:pt x="48" y="26"/>
                </a:lnTo>
                <a:lnTo>
                  <a:pt x="46" y="32"/>
                </a:lnTo>
                <a:lnTo>
                  <a:pt x="44" y="38"/>
                </a:lnTo>
                <a:lnTo>
                  <a:pt x="46" y="44"/>
                </a:lnTo>
                <a:lnTo>
                  <a:pt x="48" y="48"/>
                </a:lnTo>
                <a:lnTo>
                  <a:pt x="54" y="52"/>
                </a:lnTo>
                <a:lnTo>
                  <a:pt x="60" y="54"/>
                </a:lnTo>
                <a:lnTo>
                  <a:pt x="66" y="52"/>
                </a:lnTo>
                <a:lnTo>
                  <a:pt x="72" y="48"/>
                </a:lnTo>
                <a:lnTo>
                  <a:pt x="74" y="44"/>
                </a:lnTo>
                <a:lnTo>
                  <a:pt x="76" y="38"/>
                </a:lnTo>
                <a:lnTo>
                  <a:pt x="74" y="32"/>
                </a:lnTo>
                <a:lnTo>
                  <a:pt x="72" y="26"/>
                </a:lnTo>
                <a:lnTo>
                  <a:pt x="66" y="22"/>
                </a:lnTo>
                <a:lnTo>
                  <a:pt x="6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8" name="Freeform 229"/>
          <p:cNvSpPr>
            <a:spLocks noEditPoints="1"/>
          </p:cNvSpPr>
          <p:nvPr/>
        </p:nvSpPr>
        <p:spPr bwMode="auto">
          <a:xfrm>
            <a:off x="138113" y="3695700"/>
            <a:ext cx="441325" cy="407988"/>
          </a:xfrm>
          <a:custGeom>
            <a:avLst/>
            <a:gdLst>
              <a:gd name="T0" fmla="*/ 2147483647 w 162"/>
              <a:gd name="T1" fmla="*/ 0 h 136"/>
              <a:gd name="T2" fmla="*/ 2147483647 w 162"/>
              <a:gd name="T3" fmla="*/ 2147483647 h 136"/>
              <a:gd name="T4" fmla="*/ 2147483647 w 162"/>
              <a:gd name="T5" fmla="*/ 2147483647 h 136"/>
              <a:gd name="T6" fmla="*/ 2147483647 w 162"/>
              <a:gd name="T7" fmla="*/ 2147483647 h 136"/>
              <a:gd name="T8" fmla="*/ 2147483647 w 162"/>
              <a:gd name="T9" fmla="*/ 2147483647 h 136"/>
              <a:gd name="T10" fmla="*/ 2147483647 w 162"/>
              <a:gd name="T11" fmla="*/ 2147483647 h 136"/>
              <a:gd name="T12" fmla="*/ 2147483647 w 162"/>
              <a:gd name="T13" fmla="*/ 2147483647 h 136"/>
              <a:gd name="T14" fmla="*/ 2147483647 w 162"/>
              <a:gd name="T15" fmla="*/ 2147483647 h 136"/>
              <a:gd name="T16" fmla="*/ 2147483647 w 162"/>
              <a:gd name="T17" fmla="*/ 2147483647 h 136"/>
              <a:gd name="T18" fmla="*/ 2147483647 w 162"/>
              <a:gd name="T19" fmla="*/ 2147483647 h 136"/>
              <a:gd name="T20" fmla="*/ 2147483647 w 162"/>
              <a:gd name="T21" fmla="*/ 2147483647 h 136"/>
              <a:gd name="T22" fmla="*/ 2147483647 w 162"/>
              <a:gd name="T23" fmla="*/ 2147483647 h 136"/>
              <a:gd name="T24" fmla="*/ 2147483647 w 162"/>
              <a:gd name="T25" fmla="*/ 2147483647 h 136"/>
              <a:gd name="T26" fmla="*/ 2147483647 w 162"/>
              <a:gd name="T27" fmla="*/ 2147483647 h 136"/>
              <a:gd name="T28" fmla="*/ 2147483647 w 162"/>
              <a:gd name="T29" fmla="*/ 2147483647 h 136"/>
              <a:gd name="T30" fmla="*/ 2147483647 w 162"/>
              <a:gd name="T31" fmla="*/ 0 h 136"/>
              <a:gd name="T32" fmla="*/ 2147483647 w 162"/>
              <a:gd name="T33" fmla="*/ 0 h 136"/>
              <a:gd name="T34" fmla="*/ 2147483647 w 162"/>
              <a:gd name="T35" fmla="*/ 0 h 136"/>
              <a:gd name="T36" fmla="*/ 2147483647 w 162"/>
              <a:gd name="T37" fmla="*/ 2147483647 h 136"/>
              <a:gd name="T38" fmla="*/ 2147483647 w 162"/>
              <a:gd name="T39" fmla="*/ 2147483647 h 136"/>
              <a:gd name="T40" fmla="*/ 2147483647 w 162"/>
              <a:gd name="T41" fmla="*/ 2147483647 h 136"/>
              <a:gd name="T42" fmla="*/ 0 w 162"/>
              <a:gd name="T43" fmla="*/ 2147483647 h 136"/>
              <a:gd name="T44" fmla="*/ 2147483647 w 162"/>
              <a:gd name="T45" fmla="*/ 2147483647 h 136"/>
              <a:gd name="T46" fmla="*/ 2147483647 w 162"/>
              <a:gd name="T47" fmla="*/ 2147483647 h 136"/>
              <a:gd name="T48" fmla="*/ 2147483647 w 162"/>
              <a:gd name="T49" fmla="*/ 2147483647 h 136"/>
              <a:gd name="T50" fmla="*/ 2147483647 w 162"/>
              <a:gd name="T51" fmla="*/ 2147483647 h 136"/>
              <a:gd name="T52" fmla="*/ 2147483647 w 162"/>
              <a:gd name="T53" fmla="*/ 2147483647 h 136"/>
              <a:gd name="T54" fmla="*/ 2147483647 w 162"/>
              <a:gd name="T55" fmla="*/ 2147483647 h 136"/>
              <a:gd name="T56" fmla="*/ 2147483647 w 162"/>
              <a:gd name="T57" fmla="*/ 2147483647 h 136"/>
              <a:gd name="T58" fmla="*/ 2147483647 w 162"/>
              <a:gd name="T59" fmla="*/ 2147483647 h 136"/>
              <a:gd name="T60" fmla="*/ 2147483647 w 162"/>
              <a:gd name="T61" fmla="*/ 2147483647 h 136"/>
              <a:gd name="T62" fmla="*/ 2147483647 w 162"/>
              <a:gd name="T63" fmla="*/ 2147483647 h 136"/>
              <a:gd name="T64" fmla="*/ 2147483647 w 162"/>
              <a:gd name="T65" fmla="*/ 2147483647 h 136"/>
              <a:gd name="T66" fmla="*/ 2147483647 w 162"/>
              <a:gd name="T67" fmla="*/ 2147483647 h 136"/>
              <a:gd name="T68" fmla="*/ 2147483647 w 162"/>
              <a:gd name="T69" fmla="*/ 2147483647 h 136"/>
              <a:gd name="T70" fmla="*/ 2147483647 w 162"/>
              <a:gd name="T71" fmla="*/ 2147483647 h 136"/>
              <a:gd name="T72" fmla="*/ 2147483647 w 162"/>
              <a:gd name="T73" fmla="*/ 2147483647 h 136"/>
              <a:gd name="T74" fmla="*/ 2147483647 w 162"/>
              <a:gd name="T75" fmla="*/ 2147483647 h 136"/>
              <a:gd name="T76" fmla="*/ 2147483647 w 162"/>
              <a:gd name="T77" fmla="*/ 2147483647 h 136"/>
              <a:gd name="T78" fmla="*/ 2147483647 w 162"/>
              <a:gd name="T79" fmla="*/ 2147483647 h 136"/>
              <a:gd name="T80" fmla="*/ 2147483647 w 162"/>
              <a:gd name="T81" fmla="*/ 2147483647 h 136"/>
              <a:gd name="T82" fmla="*/ 2147483647 w 162"/>
              <a:gd name="T83" fmla="*/ 2147483647 h 136"/>
              <a:gd name="T84" fmla="*/ 2147483647 w 162"/>
              <a:gd name="T85" fmla="*/ 2147483647 h 136"/>
              <a:gd name="T86" fmla="*/ 2147483647 w 162"/>
              <a:gd name="T87" fmla="*/ 2147483647 h 136"/>
              <a:gd name="T88" fmla="*/ 2147483647 w 162"/>
              <a:gd name="T89" fmla="*/ 2147483647 h 136"/>
              <a:gd name="T90" fmla="*/ 2147483647 w 162"/>
              <a:gd name="T91" fmla="*/ 2147483647 h 136"/>
              <a:gd name="T92" fmla="*/ 2147483647 w 162"/>
              <a:gd name="T93" fmla="*/ 2147483647 h 1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6">
                <a:moveTo>
                  <a:pt x="144" y="0"/>
                </a:moveTo>
                <a:lnTo>
                  <a:pt x="152" y="0"/>
                </a:lnTo>
                <a:lnTo>
                  <a:pt x="156" y="0"/>
                </a:lnTo>
                <a:lnTo>
                  <a:pt x="160" y="2"/>
                </a:lnTo>
                <a:lnTo>
                  <a:pt x="162" y="6"/>
                </a:lnTo>
                <a:lnTo>
                  <a:pt x="162" y="10"/>
                </a:lnTo>
                <a:lnTo>
                  <a:pt x="162" y="12"/>
                </a:lnTo>
                <a:lnTo>
                  <a:pt x="162" y="20"/>
                </a:lnTo>
                <a:lnTo>
                  <a:pt x="162" y="62"/>
                </a:lnTo>
                <a:lnTo>
                  <a:pt x="162" y="84"/>
                </a:lnTo>
                <a:lnTo>
                  <a:pt x="162" y="94"/>
                </a:lnTo>
                <a:lnTo>
                  <a:pt x="162" y="98"/>
                </a:lnTo>
                <a:lnTo>
                  <a:pt x="160" y="100"/>
                </a:lnTo>
                <a:lnTo>
                  <a:pt x="156" y="102"/>
                </a:lnTo>
                <a:lnTo>
                  <a:pt x="152" y="104"/>
                </a:lnTo>
                <a:lnTo>
                  <a:pt x="140" y="104"/>
                </a:lnTo>
                <a:lnTo>
                  <a:pt x="142" y="94"/>
                </a:lnTo>
                <a:lnTo>
                  <a:pt x="146" y="94"/>
                </a:lnTo>
                <a:lnTo>
                  <a:pt x="146" y="84"/>
                </a:lnTo>
                <a:lnTo>
                  <a:pt x="146" y="68"/>
                </a:lnTo>
                <a:lnTo>
                  <a:pt x="146" y="16"/>
                </a:lnTo>
                <a:lnTo>
                  <a:pt x="146" y="12"/>
                </a:lnTo>
                <a:lnTo>
                  <a:pt x="146" y="10"/>
                </a:lnTo>
                <a:lnTo>
                  <a:pt x="142" y="10"/>
                </a:lnTo>
                <a:lnTo>
                  <a:pt x="140" y="10"/>
                </a:lnTo>
                <a:lnTo>
                  <a:pt x="52" y="10"/>
                </a:lnTo>
                <a:lnTo>
                  <a:pt x="46" y="10"/>
                </a:lnTo>
                <a:lnTo>
                  <a:pt x="38" y="10"/>
                </a:lnTo>
                <a:lnTo>
                  <a:pt x="38" y="56"/>
                </a:lnTo>
                <a:lnTo>
                  <a:pt x="36" y="56"/>
                </a:lnTo>
                <a:lnTo>
                  <a:pt x="36" y="38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30" y="56"/>
                </a:lnTo>
                <a:lnTo>
                  <a:pt x="26" y="56"/>
                </a:lnTo>
                <a:lnTo>
                  <a:pt x="26" y="10"/>
                </a:lnTo>
                <a:lnTo>
                  <a:pt x="28" y="6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46" y="0"/>
                </a:lnTo>
                <a:lnTo>
                  <a:pt x="52" y="0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close/>
                <a:moveTo>
                  <a:pt x="42" y="122"/>
                </a:moveTo>
                <a:lnTo>
                  <a:pt x="10" y="122"/>
                </a:lnTo>
                <a:lnTo>
                  <a:pt x="10" y="136"/>
                </a:lnTo>
                <a:lnTo>
                  <a:pt x="42" y="136"/>
                </a:lnTo>
                <a:lnTo>
                  <a:pt x="42" y="122"/>
                </a:lnTo>
                <a:close/>
                <a:moveTo>
                  <a:pt x="2" y="76"/>
                </a:moveTo>
                <a:lnTo>
                  <a:pt x="2" y="76"/>
                </a:lnTo>
                <a:lnTo>
                  <a:pt x="0" y="80"/>
                </a:lnTo>
                <a:lnTo>
                  <a:pt x="0" y="86"/>
                </a:lnTo>
                <a:lnTo>
                  <a:pt x="8" y="102"/>
                </a:lnTo>
                <a:lnTo>
                  <a:pt x="16" y="120"/>
                </a:lnTo>
                <a:lnTo>
                  <a:pt x="36" y="120"/>
                </a:lnTo>
                <a:lnTo>
                  <a:pt x="40" y="114"/>
                </a:lnTo>
                <a:lnTo>
                  <a:pt x="40" y="108"/>
                </a:lnTo>
                <a:lnTo>
                  <a:pt x="40" y="102"/>
                </a:lnTo>
                <a:lnTo>
                  <a:pt x="38" y="96"/>
                </a:lnTo>
                <a:lnTo>
                  <a:pt x="40" y="80"/>
                </a:lnTo>
                <a:lnTo>
                  <a:pt x="38" y="62"/>
                </a:lnTo>
                <a:lnTo>
                  <a:pt x="30" y="62"/>
                </a:lnTo>
                <a:lnTo>
                  <a:pt x="28" y="72"/>
                </a:lnTo>
                <a:lnTo>
                  <a:pt x="28" y="80"/>
                </a:lnTo>
                <a:lnTo>
                  <a:pt x="18" y="80"/>
                </a:lnTo>
                <a:lnTo>
                  <a:pt x="18" y="58"/>
                </a:lnTo>
                <a:lnTo>
                  <a:pt x="2" y="76"/>
                </a:lnTo>
                <a:close/>
                <a:moveTo>
                  <a:pt x="136" y="116"/>
                </a:moveTo>
                <a:lnTo>
                  <a:pt x="102" y="124"/>
                </a:lnTo>
                <a:lnTo>
                  <a:pt x="104" y="134"/>
                </a:lnTo>
                <a:lnTo>
                  <a:pt x="138" y="126"/>
                </a:lnTo>
                <a:lnTo>
                  <a:pt x="136" y="116"/>
                </a:lnTo>
                <a:close/>
                <a:moveTo>
                  <a:pt x="112" y="44"/>
                </a:moveTo>
                <a:lnTo>
                  <a:pt x="112" y="44"/>
                </a:lnTo>
                <a:lnTo>
                  <a:pt x="106" y="44"/>
                </a:lnTo>
                <a:lnTo>
                  <a:pt x="104" y="62"/>
                </a:lnTo>
                <a:lnTo>
                  <a:pt x="106" y="80"/>
                </a:lnTo>
                <a:lnTo>
                  <a:pt x="102" y="82"/>
                </a:lnTo>
                <a:lnTo>
                  <a:pt x="102" y="68"/>
                </a:lnTo>
                <a:lnTo>
                  <a:pt x="96" y="74"/>
                </a:lnTo>
                <a:lnTo>
                  <a:pt x="96" y="88"/>
                </a:lnTo>
                <a:lnTo>
                  <a:pt x="98" y="100"/>
                </a:lnTo>
                <a:lnTo>
                  <a:pt x="102" y="110"/>
                </a:lnTo>
                <a:lnTo>
                  <a:pt x="106" y="118"/>
                </a:lnTo>
                <a:lnTo>
                  <a:pt x="128" y="114"/>
                </a:lnTo>
                <a:lnTo>
                  <a:pt x="134" y="100"/>
                </a:lnTo>
                <a:lnTo>
                  <a:pt x="136" y="82"/>
                </a:lnTo>
                <a:lnTo>
                  <a:pt x="132" y="80"/>
                </a:lnTo>
                <a:lnTo>
                  <a:pt x="132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4" y="68"/>
                </a:lnTo>
                <a:lnTo>
                  <a:pt x="118" y="68"/>
                </a:lnTo>
                <a:lnTo>
                  <a:pt x="116" y="72"/>
                </a:lnTo>
                <a:lnTo>
                  <a:pt x="114" y="72"/>
                </a:lnTo>
                <a:lnTo>
                  <a:pt x="114" y="58"/>
                </a:lnTo>
                <a:lnTo>
                  <a:pt x="112" y="44"/>
                </a:lnTo>
                <a:close/>
                <a:moveTo>
                  <a:pt x="92" y="104"/>
                </a:moveTo>
                <a:lnTo>
                  <a:pt x="92" y="104"/>
                </a:lnTo>
                <a:lnTo>
                  <a:pt x="90" y="94"/>
                </a:lnTo>
                <a:lnTo>
                  <a:pt x="46" y="94"/>
                </a:lnTo>
                <a:lnTo>
                  <a:pt x="46" y="96"/>
                </a:lnTo>
                <a:lnTo>
                  <a:pt x="48" y="104"/>
                </a:lnTo>
                <a:lnTo>
                  <a:pt x="92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9" name="Freeform 230"/>
          <p:cNvSpPr>
            <a:spLocks noEditPoints="1"/>
          </p:cNvSpPr>
          <p:nvPr/>
        </p:nvSpPr>
        <p:spPr bwMode="auto">
          <a:xfrm>
            <a:off x="5551488" y="3635375"/>
            <a:ext cx="409575" cy="457200"/>
          </a:xfrm>
          <a:custGeom>
            <a:avLst/>
            <a:gdLst>
              <a:gd name="T0" fmla="*/ 2147483647 w 150"/>
              <a:gd name="T1" fmla="*/ 2147483647 h 152"/>
              <a:gd name="T2" fmla="*/ 2147483647 w 150"/>
              <a:gd name="T3" fmla="*/ 2147483647 h 152"/>
              <a:gd name="T4" fmla="*/ 2147483647 w 150"/>
              <a:gd name="T5" fmla="*/ 2147483647 h 152"/>
              <a:gd name="T6" fmla="*/ 2147483647 w 150"/>
              <a:gd name="T7" fmla="*/ 2147483647 h 152"/>
              <a:gd name="T8" fmla="*/ 2147483647 w 150"/>
              <a:gd name="T9" fmla="*/ 2147483647 h 152"/>
              <a:gd name="T10" fmla="*/ 2147483647 w 150"/>
              <a:gd name="T11" fmla="*/ 2147483647 h 152"/>
              <a:gd name="T12" fmla="*/ 2147483647 w 150"/>
              <a:gd name="T13" fmla="*/ 2147483647 h 152"/>
              <a:gd name="T14" fmla="*/ 2147483647 w 150"/>
              <a:gd name="T15" fmla="*/ 2147483647 h 152"/>
              <a:gd name="T16" fmla="*/ 2147483647 w 150"/>
              <a:gd name="T17" fmla="*/ 2147483647 h 152"/>
              <a:gd name="T18" fmla="*/ 2147483647 w 150"/>
              <a:gd name="T19" fmla="*/ 2147483647 h 152"/>
              <a:gd name="T20" fmla="*/ 2147483647 w 150"/>
              <a:gd name="T21" fmla="*/ 2147483647 h 152"/>
              <a:gd name="T22" fmla="*/ 0 w 150"/>
              <a:gd name="T23" fmla="*/ 2147483647 h 152"/>
              <a:gd name="T24" fmla="*/ 2147483647 w 150"/>
              <a:gd name="T25" fmla="*/ 2147483647 h 152"/>
              <a:gd name="T26" fmla="*/ 2147483647 w 150"/>
              <a:gd name="T27" fmla="*/ 2147483647 h 152"/>
              <a:gd name="T28" fmla="*/ 2147483647 w 150"/>
              <a:gd name="T29" fmla="*/ 2147483647 h 152"/>
              <a:gd name="T30" fmla="*/ 2147483647 w 150"/>
              <a:gd name="T31" fmla="*/ 2147483647 h 152"/>
              <a:gd name="T32" fmla="*/ 2147483647 w 150"/>
              <a:gd name="T33" fmla="*/ 2147483647 h 152"/>
              <a:gd name="T34" fmla="*/ 2147483647 w 150"/>
              <a:gd name="T35" fmla="*/ 2147483647 h 152"/>
              <a:gd name="T36" fmla="*/ 2147483647 w 150"/>
              <a:gd name="T37" fmla="*/ 2147483647 h 152"/>
              <a:gd name="T38" fmla="*/ 2147483647 w 150"/>
              <a:gd name="T39" fmla="*/ 2147483647 h 152"/>
              <a:gd name="T40" fmla="*/ 2147483647 w 150"/>
              <a:gd name="T41" fmla="*/ 2147483647 h 152"/>
              <a:gd name="T42" fmla="*/ 2147483647 w 150"/>
              <a:gd name="T43" fmla="*/ 2147483647 h 152"/>
              <a:gd name="T44" fmla="*/ 2147483647 w 150"/>
              <a:gd name="T45" fmla="*/ 2147483647 h 152"/>
              <a:gd name="T46" fmla="*/ 2147483647 w 150"/>
              <a:gd name="T47" fmla="*/ 2147483647 h 152"/>
              <a:gd name="T48" fmla="*/ 2147483647 w 150"/>
              <a:gd name="T49" fmla="*/ 2147483647 h 152"/>
              <a:gd name="T50" fmla="*/ 2147483647 w 150"/>
              <a:gd name="T51" fmla="*/ 2147483647 h 152"/>
              <a:gd name="T52" fmla="*/ 2147483647 w 150"/>
              <a:gd name="T53" fmla="*/ 2147483647 h 152"/>
              <a:gd name="T54" fmla="*/ 2147483647 w 150"/>
              <a:gd name="T55" fmla="*/ 2147483647 h 152"/>
              <a:gd name="T56" fmla="*/ 2147483647 w 150"/>
              <a:gd name="T57" fmla="*/ 2147483647 h 152"/>
              <a:gd name="T58" fmla="*/ 2147483647 w 150"/>
              <a:gd name="T59" fmla="*/ 2147483647 h 152"/>
              <a:gd name="T60" fmla="*/ 2147483647 w 150"/>
              <a:gd name="T61" fmla="*/ 2147483647 h 152"/>
              <a:gd name="T62" fmla="*/ 2147483647 w 150"/>
              <a:gd name="T63" fmla="*/ 2147483647 h 152"/>
              <a:gd name="T64" fmla="*/ 2147483647 w 150"/>
              <a:gd name="T65" fmla="*/ 2147483647 h 152"/>
              <a:gd name="T66" fmla="*/ 2147483647 w 150"/>
              <a:gd name="T67" fmla="*/ 2147483647 h 152"/>
              <a:gd name="T68" fmla="*/ 2147483647 w 150"/>
              <a:gd name="T69" fmla="*/ 2147483647 h 152"/>
              <a:gd name="T70" fmla="*/ 2147483647 w 150"/>
              <a:gd name="T71" fmla="*/ 2147483647 h 152"/>
              <a:gd name="T72" fmla="*/ 2147483647 w 150"/>
              <a:gd name="T73" fmla="*/ 2147483647 h 152"/>
              <a:gd name="T74" fmla="*/ 2147483647 w 150"/>
              <a:gd name="T75" fmla="*/ 2147483647 h 152"/>
              <a:gd name="T76" fmla="*/ 2147483647 w 150"/>
              <a:gd name="T77" fmla="*/ 2147483647 h 152"/>
              <a:gd name="T78" fmla="*/ 2147483647 w 150"/>
              <a:gd name="T79" fmla="*/ 2147483647 h 152"/>
              <a:gd name="T80" fmla="*/ 2147483647 w 150"/>
              <a:gd name="T81" fmla="*/ 2147483647 h 152"/>
              <a:gd name="T82" fmla="*/ 2147483647 w 150"/>
              <a:gd name="T83" fmla="*/ 2147483647 h 152"/>
              <a:gd name="T84" fmla="*/ 2147483647 w 150"/>
              <a:gd name="T85" fmla="*/ 2147483647 h 15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52">
                <a:moveTo>
                  <a:pt x="12" y="76"/>
                </a:moveTo>
                <a:lnTo>
                  <a:pt x="76" y="14"/>
                </a:lnTo>
                <a:lnTo>
                  <a:pt x="82" y="8"/>
                </a:lnTo>
                <a:lnTo>
                  <a:pt x="90" y="4"/>
                </a:lnTo>
                <a:lnTo>
                  <a:pt x="98" y="2"/>
                </a:lnTo>
                <a:lnTo>
                  <a:pt x="106" y="0"/>
                </a:lnTo>
                <a:lnTo>
                  <a:pt x="116" y="2"/>
                </a:lnTo>
                <a:lnTo>
                  <a:pt x="124" y="4"/>
                </a:lnTo>
                <a:lnTo>
                  <a:pt x="132" y="8"/>
                </a:lnTo>
                <a:lnTo>
                  <a:pt x="138" y="14"/>
                </a:lnTo>
                <a:lnTo>
                  <a:pt x="144" y="20"/>
                </a:lnTo>
                <a:lnTo>
                  <a:pt x="148" y="28"/>
                </a:lnTo>
                <a:lnTo>
                  <a:pt x="150" y="36"/>
                </a:lnTo>
                <a:lnTo>
                  <a:pt x="150" y="44"/>
                </a:lnTo>
                <a:lnTo>
                  <a:pt x="150" y="54"/>
                </a:lnTo>
                <a:lnTo>
                  <a:pt x="148" y="62"/>
                </a:lnTo>
                <a:lnTo>
                  <a:pt x="144" y="70"/>
                </a:lnTo>
                <a:lnTo>
                  <a:pt x="138" y="76"/>
                </a:lnTo>
                <a:lnTo>
                  <a:pt x="76" y="140"/>
                </a:lnTo>
                <a:lnTo>
                  <a:pt x="68" y="144"/>
                </a:lnTo>
                <a:lnTo>
                  <a:pt x="60" y="148"/>
                </a:lnTo>
                <a:lnTo>
                  <a:pt x="52" y="152"/>
                </a:lnTo>
                <a:lnTo>
                  <a:pt x="44" y="152"/>
                </a:lnTo>
                <a:lnTo>
                  <a:pt x="36" y="152"/>
                </a:lnTo>
                <a:lnTo>
                  <a:pt x="28" y="148"/>
                </a:lnTo>
                <a:lnTo>
                  <a:pt x="20" y="144"/>
                </a:lnTo>
                <a:lnTo>
                  <a:pt x="12" y="140"/>
                </a:lnTo>
                <a:lnTo>
                  <a:pt x="12" y="138"/>
                </a:lnTo>
                <a:lnTo>
                  <a:pt x="6" y="132"/>
                </a:lnTo>
                <a:lnTo>
                  <a:pt x="2" y="124"/>
                </a:lnTo>
                <a:lnTo>
                  <a:pt x="0" y="116"/>
                </a:lnTo>
                <a:lnTo>
                  <a:pt x="0" y="108"/>
                </a:lnTo>
                <a:lnTo>
                  <a:pt x="0" y="100"/>
                </a:lnTo>
                <a:lnTo>
                  <a:pt x="2" y="90"/>
                </a:lnTo>
                <a:lnTo>
                  <a:pt x="6" y="84"/>
                </a:lnTo>
                <a:lnTo>
                  <a:pt x="12" y="76"/>
                </a:lnTo>
                <a:close/>
                <a:moveTo>
                  <a:pt x="14" y="130"/>
                </a:moveTo>
                <a:lnTo>
                  <a:pt x="20" y="138"/>
                </a:lnTo>
                <a:lnTo>
                  <a:pt x="28" y="132"/>
                </a:lnTo>
                <a:lnTo>
                  <a:pt x="26" y="124"/>
                </a:lnTo>
                <a:lnTo>
                  <a:pt x="20" y="124"/>
                </a:lnTo>
                <a:lnTo>
                  <a:pt x="14" y="130"/>
                </a:lnTo>
                <a:close/>
                <a:moveTo>
                  <a:pt x="120" y="32"/>
                </a:moveTo>
                <a:lnTo>
                  <a:pt x="120" y="32"/>
                </a:lnTo>
                <a:lnTo>
                  <a:pt x="116" y="30"/>
                </a:lnTo>
                <a:lnTo>
                  <a:pt x="110" y="32"/>
                </a:lnTo>
                <a:lnTo>
                  <a:pt x="110" y="36"/>
                </a:lnTo>
                <a:lnTo>
                  <a:pt x="110" y="40"/>
                </a:lnTo>
                <a:lnTo>
                  <a:pt x="116" y="42"/>
                </a:lnTo>
                <a:lnTo>
                  <a:pt x="120" y="40"/>
                </a:lnTo>
                <a:lnTo>
                  <a:pt x="122" y="36"/>
                </a:lnTo>
                <a:lnTo>
                  <a:pt x="120" y="32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0" y="16"/>
                </a:lnTo>
                <a:lnTo>
                  <a:pt x="126" y="18"/>
                </a:lnTo>
                <a:lnTo>
                  <a:pt x="124" y="22"/>
                </a:lnTo>
                <a:lnTo>
                  <a:pt x="126" y="26"/>
                </a:lnTo>
                <a:lnTo>
                  <a:pt x="130" y="28"/>
                </a:lnTo>
                <a:lnTo>
                  <a:pt x="134" y="26"/>
                </a:lnTo>
                <a:lnTo>
                  <a:pt x="136" y="22"/>
                </a:lnTo>
                <a:lnTo>
                  <a:pt x="134" y="18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24" y="36"/>
                </a:lnTo>
                <a:lnTo>
                  <a:pt x="126" y="40"/>
                </a:lnTo>
                <a:lnTo>
                  <a:pt x="130" y="42"/>
                </a:lnTo>
                <a:lnTo>
                  <a:pt x="134" y="40"/>
                </a:lnTo>
                <a:lnTo>
                  <a:pt x="136" y="36"/>
                </a:lnTo>
                <a:lnTo>
                  <a:pt x="134" y="32"/>
                </a:lnTo>
                <a:lnTo>
                  <a:pt x="130" y="30"/>
                </a:lnTo>
                <a:lnTo>
                  <a:pt x="126" y="32"/>
                </a:lnTo>
                <a:close/>
                <a:moveTo>
                  <a:pt x="110" y="18"/>
                </a:moveTo>
                <a:lnTo>
                  <a:pt x="110" y="18"/>
                </a:lnTo>
                <a:lnTo>
                  <a:pt x="110" y="22"/>
                </a:lnTo>
                <a:lnTo>
                  <a:pt x="110" y="26"/>
                </a:lnTo>
                <a:lnTo>
                  <a:pt x="116" y="28"/>
                </a:lnTo>
                <a:lnTo>
                  <a:pt x="120" y="26"/>
                </a:lnTo>
                <a:lnTo>
                  <a:pt x="122" y="22"/>
                </a:lnTo>
                <a:lnTo>
                  <a:pt x="120" y="18"/>
                </a:lnTo>
                <a:lnTo>
                  <a:pt x="116" y="16"/>
                </a:lnTo>
                <a:lnTo>
                  <a:pt x="110" y="18"/>
                </a:lnTo>
                <a:close/>
                <a:moveTo>
                  <a:pt x="22" y="88"/>
                </a:moveTo>
                <a:lnTo>
                  <a:pt x="64" y="130"/>
                </a:lnTo>
                <a:lnTo>
                  <a:pt x="130" y="64"/>
                </a:lnTo>
                <a:lnTo>
                  <a:pt x="88" y="22"/>
                </a:lnTo>
                <a:lnTo>
                  <a:pt x="22" y="88"/>
                </a:lnTo>
                <a:close/>
                <a:moveTo>
                  <a:pt x="36" y="138"/>
                </a:moveTo>
                <a:lnTo>
                  <a:pt x="44" y="132"/>
                </a:lnTo>
                <a:lnTo>
                  <a:pt x="38" y="126"/>
                </a:lnTo>
                <a:lnTo>
                  <a:pt x="30" y="126"/>
                </a:lnTo>
                <a:lnTo>
                  <a:pt x="30" y="132"/>
                </a:lnTo>
                <a:lnTo>
                  <a:pt x="36" y="138"/>
                </a:lnTo>
                <a:close/>
                <a:moveTo>
                  <a:pt x="36" y="108"/>
                </a:moveTo>
                <a:lnTo>
                  <a:pt x="30" y="114"/>
                </a:lnTo>
                <a:lnTo>
                  <a:pt x="30" y="122"/>
                </a:lnTo>
                <a:lnTo>
                  <a:pt x="36" y="122"/>
                </a:lnTo>
                <a:lnTo>
                  <a:pt x="42" y="116"/>
                </a:lnTo>
                <a:lnTo>
                  <a:pt x="36" y="108"/>
                </a:lnTo>
                <a:close/>
                <a:moveTo>
                  <a:pt x="20" y="108"/>
                </a:moveTo>
                <a:lnTo>
                  <a:pt x="14" y="116"/>
                </a:lnTo>
                <a:lnTo>
                  <a:pt x="20" y="122"/>
                </a:lnTo>
                <a:lnTo>
                  <a:pt x="26" y="122"/>
                </a:lnTo>
                <a:lnTo>
                  <a:pt x="26" y="114"/>
                </a:lnTo>
                <a:lnTo>
                  <a:pt x="2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0" name="Freeform 231"/>
          <p:cNvSpPr>
            <a:spLocks noEditPoints="1"/>
          </p:cNvSpPr>
          <p:nvPr/>
        </p:nvSpPr>
        <p:spPr bwMode="auto">
          <a:xfrm>
            <a:off x="4727575" y="3732213"/>
            <a:ext cx="523875" cy="300037"/>
          </a:xfrm>
          <a:custGeom>
            <a:avLst/>
            <a:gdLst>
              <a:gd name="T0" fmla="*/ 2147483647 w 192"/>
              <a:gd name="T1" fmla="*/ 0 h 100"/>
              <a:gd name="T2" fmla="*/ 2147483647 w 192"/>
              <a:gd name="T3" fmla="*/ 0 h 100"/>
              <a:gd name="T4" fmla="*/ 2147483647 w 192"/>
              <a:gd name="T5" fmla="*/ 2147483647 h 100"/>
              <a:gd name="T6" fmla="*/ 2147483647 w 192"/>
              <a:gd name="T7" fmla="*/ 2147483647 h 100"/>
              <a:gd name="T8" fmla="*/ 2147483647 w 192"/>
              <a:gd name="T9" fmla="*/ 2147483647 h 100"/>
              <a:gd name="T10" fmla="*/ 2147483647 w 192"/>
              <a:gd name="T11" fmla="*/ 2147483647 h 100"/>
              <a:gd name="T12" fmla="*/ 2147483647 w 192"/>
              <a:gd name="T13" fmla="*/ 2147483647 h 100"/>
              <a:gd name="T14" fmla="*/ 2147483647 w 192"/>
              <a:gd name="T15" fmla="*/ 2147483647 h 100"/>
              <a:gd name="T16" fmla="*/ 2147483647 w 192"/>
              <a:gd name="T17" fmla="*/ 2147483647 h 100"/>
              <a:gd name="T18" fmla="*/ 2147483647 w 192"/>
              <a:gd name="T19" fmla="*/ 2147483647 h 100"/>
              <a:gd name="T20" fmla="*/ 2147483647 w 192"/>
              <a:gd name="T21" fmla="*/ 2147483647 h 100"/>
              <a:gd name="T22" fmla="*/ 2147483647 w 192"/>
              <a:gd name="T23" fmla="*/ 2147483647 h 100"/>
              <a:gd name="T24" fmla="*/ 2147483647 w 192"/>
              <a:gd name="T25" fmla="*/ 2147483647 h 100"/>
              <a:gd name="T26" fmla="*/ 2147483647 w 192"/>
              <a:gd name="T27" fmla="*/ 2147483647 h 100"/>
              <a:gd name="T28" fmla="*/ 2147483647 w 192"/>
              <a:gd name="T29" fmla="*/ 2147483647 h 100"/>
              <a:gd name="T30" fmla="*/ 2147483647 w 192"/>
              <a:gd name="T31" fmla="*/ 2147483647 h 100"/>
              <a:gd name="T32" fmla="*/ 2147483647 w 192"/>
              <a:gd name="T33" fmla="*/ 2147483647 h 100"/>
              <a:gd name="T34" fmla="*/ 2147483647 w 192"/>
              <a:gd name="T35" fmla="*/ 2147483647 h 100"/>
              <a:gd name="T36" fmla="*/ 2147483647 w 192"/>
              <a:gd name="T37" fmla="*/ 2147483647 h 100"/>
              <a:gd name="T38" fmla="*/ 2147483647 w 192"/>
              <a:gd name="T39" fmla="*/ 2147483647 h 100"/>
              <a:gd name="T40" fmla="*/ 2147483647 w 192"/>
              <a:gd name="T41" fmla="*/ 2147483647 h 100"/>
              <a:gd name="T42" fmla="*/ 2147483647 w 192"/>
              <a:gd name="T43" fmla="*/ 2147483647 h 100"/>
              <a:gd name="T44" fmla="*/ 2147483647 w 192"/>
              <a:gd name="T45" fmla="*/ 2147483647 h 100"/>
              <a:gd name="T46" fmla="*/ 2147483647 w 192"/>
              <a:gd name="T47" fmla="*/ 2147483647 h 100"/>
              <a:gd name="T48" fmla="*/ 2147483647 w 192"/>
              <a:gd name="T49" fmla="*/ 2147483647 h 100"/>
              <a:gd name="T50" fmla="*/ 2147483647 w 192"/>
              <a:gd name="T51" fmla="*/ 2147483647 h 100"/>
              <a:gd name="T52" fmla="*/ 2147483647 w 192"/>
              <a:gd name="T53" fmla="*/ 2147483647 h 100"/>
              <a:gd name="T54" fmla="*/ 2147483647 w 192"/>
              <a:gd name="T55" fmla="*/ 2147483647 h 100"/>
              <a:gd name="T56" fmla="*/ 2147483647 w 192"/>
              <a:gd name="T57" fmla="*/ 2147483647 h 100"/>
              <a:gd name="T58" fmla="*/ 0 w 192"/>
              <a:gd name="T59" fmla="*/ 2147483647 h 100"/>
              <a:gd name="T60" fmla="*/ 0 w 192"/>
              <a:gd name="T61" fmla="*/ 2147483647 h 100"/>
              <a:gd name="T62" fmla="*/ 0 w 192"/>
              <a:gd name="T63" fmla="*/ 2147483647 h 100"/>
              <a:gd name="T64" fmla="*/ 0 w 192"/>
              <a:gd name="T65" fmla="*/ 2147483647 h 100"/>
              <a:gd name="T66" fmla="*/ 2147483647 w 192"/>
              <a:gd name="T67" fmla="*/ 2147483647 h 100"/>
              <a:gd name="T68" fmla="*/ 2147483647 w 192"/>
              <a:gd name="T69" fmla="*/ 2147483647 h 100"/>
              <a:gd name="T70" fmla="*/ 2147483647 w 192"/>
              <a:gd name="T71" fmla="*/ 2147483647 h 100"/>
              <a:gd name="T72" fmla="*/ 2147483647 w 192"/>
              <a:gd name="T73" fmla="*/ 2147483647 h 100"/>
              <a:gd name="T74" fmla="*/ 2147483647 w 192"/>
              <a:gd name="T75" fmla="*/ 2147483647 h 100"/>
              <a:gd name="T76" fmla="*/ 2147483647 w 192"/>
              <a:gd name="T77" fmla="*/ 2147483647 h 100"/>
              <a:gd name="T78" fmla="*/ 2147483647 w 192"/>
              <a:gd name="T79" fmla="*/ 0 h 100"/>
              <a:gd name="T80" fmla="*/ 2147483647 w 192"/>
              <a:gd name="T81" fmla="*/ 0 h 100"/>
              <a:gd name="T82" fmla="*/ 2147483647 w 192"/>
              <a:gd name="T83" fmla="*/ 2147483647 h 100"/>
              <a:gd name="T84" fmla="*/ 2147483647 w 192"/>
              <a:gd name="T85" fmla="*/ 2147483647 h 100"/>
              <a:gd name="T86" fmla="*/ 2147483647 w 192"/>
              <a:gd name="T87" fmla="*/ 2147483647 h 100"/>
              <a:gd name="T88" fmla="*/ 2147483647 w 192"/>
              <a:gd name="T89" fmla="*/ 2147483647 h 100"/>
              <a:gd name="T90" fmla="*/ 2147483647 w 192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2" h="100">
                <a:moveTo>
                  <a:pt x="50" y="0"/>
                </a:moveTo>
                <a:lnTo>
                  <a:pt x="50" y="0"/>
                </a:lnTo>
                <a:lnTo>
                  <a:pt x="64" y="2"/>
                </a:lnTo>
                <a:lnTo>
                  <a:pt x="78" y="8"/>
                </a:lnTo>
                <a:lnTo>
                  <a:pt x="88" y="18"/>
                </a:lnTo>
                <a:lnTo>
                  <a:pt x="96" y="30"/>
                </a:lnTo>
                <a:lnTo>
                  <a:pt x="180" y="30"/>
                </a:lnTo>
                <a:lnTo>
                  <a:pt x="182" y="36"/>
                </a:lnTo>
                <a:lnTo>
                  <a:pt x="148" y="36"/>
                </a:lnTo>
                <a:lnTo>
                  <a:pt x="148" y="42"/>
                </a:lnTo>
                <a:lnTo>
                  <a:pt x="186" y="42"/>
                </a:lnTo>
                <a:lnTo>
                  <a:pt x="192" y="54"/>
                </a:lnTo>
                <a:lnTo>
                  <a:pt x="174" y="78"/>
                </a:lnTo>
                <a:lnTo>
                  <a:pt x="166" y="74"/>
                </a:lnTo>
                <a:lnTo>
                  <a:pt x="160" y="78"/>
                </a:lnTo>
                <a:lnTo>
                  <a:pt x="152" y="74"/>
                </a:lnTo>
                <a:lnTo>
                  <a:pt x="96" y="74"/>
                </a:lnTo>
                <a:lnTo>
                  <a:pt x="88" y="84"/>
                </a:lnTo>
                <a:lnTo>
                  <a:pt x="76" y="94"/>
                </a:lnTo>
                <a:lnTo>
                  <a:pt x="64" y="98"/>
                </a:lnTo>
                <a:lnTo>
                  <a:pt x="50" y="100"/>
                </a:lnTo>
                <a:lnTo>
                  <a:pt x="40" y="100"/>
                </a:lnTo>
                <a:lnTo>
                  <a:pt x="30" y="96"/>
                </a:lnTo>
                <a:lnTo>
                  <a:pt x="22" y="92"/>
                </a:lnTo>
                <a:lnTo>
                  <a:pt x="14" y="86"/>
                </a:lnTo>
                <a:lnTo>
                  <a:pt x="8" y="78"/>
                </a:lnTo>
                <a:lnTo>
                  <a:pt x="4" y="70"/>
                </a:lnTo>
                <a:lnTo>
                  <a:pt x="0" y="6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2" y="8"/>
                </a:lnTo>
                <a:lnTo>
                  <a:pt x="30" y="4"/>
                </a:lnTo>
                <a:lnTo>
                  <a:pt x="40" y="2"/>
                </a:lnTo>
                <a:lnTo>
                  <a:pt x="50" y="0"/>
                </a:lnTo>
                <a:close/>
                <a:moveTo>
                  <a:pt x="26" y="28"/>
                </a:moveTo>
                <a:lnTo>
                  <a:pt x="26" y="74"/>
                </a:lnTo>
                <a:lnTo>
                  <a:pt x="54" y="74"/>
                </a:lnTo>
                <a:lnTo>
                  <a:pt x="54" y="28"/>
                </a:lnTo>
                <a:lnTo>
                  <a:pt x="2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1" name="Freeform 232"/>
          <p:cNvSpPr>
            <a:spLocks/>
          </p:cNvSpPr>
          <p:nvPr/>
        </p:nvSpPr>
        <p:spPr bwMode="auto">
          <a:xfrm>
            <a:off x="4033838" y="3702050"/>
            <a:ext cx="354012" cy="377825"/>
          </a:xfrm>
          <a:custGeom>
            <a:avLst/>
            <a:gdLst>
              <a:gd name="T0" fmla="*/ 2147483647 w 130"/>
              <a:gd name="T1" fmla="*/ 0 h 126"/>
              <a:gd name="T2" fmla="*/ 2147483647 w 130"/>
              <a:gd name="T3" fmla="*/ 2147483647 h 126"/>
              <a:gd name="T4" fmla="*/ 2147483647 w 130"/>
              <a:gd name="T5" fmla="*/ 2147483647 h 126"/>
              <a:gd name="T6" fmla="*/ 2147483647 w 130"/>
              <a:gd name="T7" fmla="*/ 2147483647 h 126"/>
              <a:gd name="T8" fmla="*/ 2147483647 w 130"/>
              <a:gd name="T9" fmla="*/ 2147483647 h 126"/>
              <a:gd name="T10" fmla="*/ 2147483647 w 130"/>
              <a:gd name="T11" fmla="*/ 2147483647 h 126"/>
              <a:gd name="T12" fmla="*/ 2147483647 w 130"/>
              <a:gd name="T13" fmla="*/ 2147483647 h 126"/>
              <a:gd name="T14" fmla="*/ 2147483647 w 130"/>
              <a:gd name="T15" fmla="*/ 2147483647 h 126"/>
              <a:gd name="T16" fmla="*/ 2147483647 w 130"/>
              <a:gd name="T17" fmla="*/ 2147483647 h 126"/>
              <a:gd name="T18" fmla="*/ 2147483647 w 130"/>
              <a:gd name="T19" fmla="*/ 2147483647 h 126"/>
              <a:gd name="T20" fmla="*/ 2147483647 w 130"/>
              <a:gd name="T21" fmla="*/ 2147483647 h 126"/>
              <a:gd name="T22" fmla="*/ 2147483647 w 130"/>
              <a:gd name="T23" fmla="*/ 2147483647 h 126"/>
              <a:gd name="T24" fmla="*/ 2147483647 w 130"/>
              <a:gd name="T25" fmla="*/ 2147483647 h 126"/>
              <a:gd name="T26" fmla="*/ 2147483647 w 130"/>
              <a:gd name="T27" fmla="*/ 2147483647 h 126"/>
              <a:gd name="T28" fmla="*/ 0 w 130"/>
              <a:gd name="T29" fmla="*/ 2147483647 h 126"/>
              <a:gd name="T30" fmla="*/ 2147483647 w 130"/>
              <a:gd name="T31" fmla="*/ 2147483647 h 126"/>
              <a:gd name="T32" fmla="*/ 2147483647 w 130"/>
              <a:gd name="T33" fmla="*/ 2147483647 h 126"/>
              <a:gd name="T34" fmla="*/ 2147483647 w 130"/>
              <a:gd name="T35" fmla="*/ 2147483647 h 126"/>
              <a:gd name="T36" fmla="*/ 2147483647 w 130"/>
              <a:gd name="T37" fmla="*/ 2147483647 h 126"/>
              <a:gd name="T38" fmla="*/ 2147483647 w 130"/>
              <a:gd name="T39" fmla="*/ 2147483647 h 126"/>
              <a:gd name="T40" fmla="*/ 2147483647 w 130"/>
              <a:gd name="T41" fmla="*/ 2147483647 h 126"/>
              <a:gd name="T42" fmla="*/ 2147483647 w 130"/>
              <a:gd name="T43" fmla="*/ 2147483647 h 126"/>
              <a:gd name="T44" fmla="*/ 2147483647 w 130"/>
              <a:gd name="T45" fmla="*/ 2147483647 h 126"/>
              <a:gd name="T46" fmla="*/ 2147483647 w 130"/>
              <a:gd name="T47" fmla="*/ 2147483647 h 126"/>
              <a:gd name="T48" fmla="*/ 2147483647 w 130"/>
              <a:gd name="T49" fmla="*/ 2147483647 h 126"/>
              <a:gd name="T50" fmla="*/ 2147483647 w 130"/>
              <a:gd name="T51" fmla="*/ 2147483647 h 126"/>
              <a:gd name="T52" fmla="*/ 2147483647 w 130"/>
              <a:gd name="T53" fmla="*/ 2147483647 h 126"/>
              <a:gd name="T54" fmla="*/ 2147483647 w 130"/>
              <a:gd name="T55" fmla="*/ 2147483647 h 126"/>
              <a:gd name="T56" fmla="*/ 2147483647 w 130"/>
              <a:gd name="T57" fmla="*/ 2147483647 h 126"/>
              <a:gd name="T58" fmla="*/ 2147483647 w 130"/>
              <a:gd name="T59" fmla="*/ 2147483647 h 126"/>
              <a:gd name="T60" fmla="*/ 2147483647 w 130"/>
              <a:gd name="T61" fmla="*/ 2147483647 h 126"/>
              <a:gd name="T62" fmla="*/ 2147483647 w 130"/>
              <a:gd name="T63" fmla="*/ 2147483647 h 126"/>
              <a:gd name="T64" fmla="*/ 2147483647 w 130"/>
              <a:gd name="T65" fmla="*/ 2147483647 h 126"/>
              <a:gd name="T66" fmla="*/ 2147483647 w 130"/>
              <a:gd name="T67" fmla="*/ 2147483647 h 126"/>
              <a:gd name="T68" fmla="*/ 2147483647 w 130"/>
              <a:gd name="T69" fmla="*/ 2147483647 h 126"/>
              <a:gd name="T70" fmla="*/ 2147483647 w 130"/>
              <a:gd name="T71" fmla="*/ 2147483647 h 126"/>
              <a:gd name="T72" fmla="*/ 2147483647 w 130"/>
              <a:gd name="T73" fmla="*/ 2147483647 h 126"/>
              <a:gd name="T74" fmla="*/ 2147483647 w 130"/>
              <a:gd name="T75" fmla="*/ 0 h 126"/>
              <a:gd name="T76" fmla="*/ 2147483647 w 130"/>
              <a:gd name="T77" fmla="*/ 0 h 1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26">
                <a:moveTo>
                  <a:pt x="66" y="0"/>
                </a:moveTo>
                <a:lnTo>
                  <a:pt x="66" y="0"/>
                </a:lnTo>
                <a:lnTo>
                  <a:pt x="80" y="0"/>
                </a:lnTo>
                <a:lnTo>
                  <a:pt x="92" y="4"/>
                </a:lnTo>
                <a:lnTo>
                  <a:pt x="102" y="10"/>
                </a:lnTo>
                <a:lnTo>
                  <a:pt x="112" y="18"/>
                </a:lnTo>
                <a:lnTo>
                  <a:pt x="120" y="28"/>
                </a:lnTo>
                <a:lnTo>
                  <a:pt x="124" y="38"/>
                </a:lnTo>
                <a:lnTo>
                  <a:pt x="128" y="50"/>
                </a:lnTo>
                <a:lnTo>
                  <a:pt x="130" y="62"/>
                </a:lnTo>
                <a:lnTo>
                  <a:pt x="128" y="76"/>
                </a:lnTo>
                <a:lnTo>
                  <a:pt x="124" y="88"/>
                </a:lnTo>
                <a:lnTo>
                  <a:pt x="120" y="98"/>
                </a:lnTo>
                <a:lnTo>
                  <a:pt x="112" y="108"/>
                </a:lnTo>
                <a:lnTo>
                  <a:pt x="102" y="116"/>
                </a:lnTo>
                <a:lnTo>
                  <a:pt x="92" y="122"/>
                </a:lnTo>
                <a:lnTo>
                  <a:pt x="80" y="124"/>
                </a:lnTo>
                <a:lnTo>
                  <a:pt x="66" y="126"/>
                </a:lnTo>
                <a:lnTo>
                  <a:pt x="54" y="124"/>
                </a:lnTo>
                <a:lnTo>
                  <a:pt x="42" y="122"/>
                </a:lnTo>
                <a:lnTo>
                  <a:pt x="32" y="116"/>
                </a:lnTo>
                <a:lnTo>
                  <a:pt x="22" y="108"/>
                </a:lnTo>
                <a:lnTo>
                  <a:pt x="16" y="100"/>
                </a:lnTo>
                <a:lnTo>
                  <a:pt x="12" y="94"/>
                </a:lnTo>
                <a:lnTo>
                  <a:pt x="0" y="100"/>
                </a:lnTo>
                <a:lnTo>
                  <a:pt x="6" y="58"/>
                </a:lnTo>
                <a:lnTo>
                  <a:pt x="44" y="78"/>
                </a:lnTo>
                <a:lnTo>
                  <a:pt x="32" y="84"/>
                </a:lnTo>
                <a:lnTo>
                  <a:pt x="38" y="92"/>
                </a:lnTo>
                <a:lnTo>
                  <a:pt x="44" y="96"/>
                </a:lnTo>
                <a:lnTo>
                  <a:pt x="50" y="100"/>
                </a:lnTo>
                <a:lnTo>
                  <a:pt x="58" y="104"/>
                </a:lnTo>
                <a:lnTo>
                  <a:pt x="66" y="104"/>
                </a:lnTo>
                <a:lnTo>
                  <a:pt x="76" y="104"/>
                </a:lnTo>
                <a:lnTo>
                  <a:pt x="82" y="100"/>
                </a:lnTo>
                <a:lnTo>
                  <a:pt x="90" y="96"/>
                </a:lnTo>
                <a:lnTo>
                  <a:pt x="96" y="92"/>
                </a:lnTo>
                <a:lnTo>
                  <a:pt x="100" y="86"/>
                </a:lnTo>
                <a:lnTo>
                  <a:pt x="104" y="78"/>
                </a:lnTo>
                <a:lnTo>
                  <a:pt x="106" y="72"/>
                </a:lnTo>
                <a:lnTo>
                  <a:pt x="108" y="62"/>
                </a:lnTo>
                <a:lnTo>
                  <a:pt x="106" y="54"/>
                </a:lnTo>
                <a:lnTo>
                  <a:pt x="104" y="46"/>
                </a:lnTo>
                <a:lnTo>
                  <a:pt x="100" y="40"/>
                </a:lnTo>
                <a:lnTo>
                  <a:pt x="96" y="34"/>
                </a:lnTo>
                <a:lnTo>
                  <a:pt x="90" y="28"/>
                </a:lnTo>
                <a:lnTo>
                  <a:pt x="82" y="24"/>
                </a:lnTo>
                <a:lnTo>
                  <a:pt x="76" y="22"/>
                </a:lnTo>
                <a:lnTo>
                  <a:pt x="66" y="22"/>
                </a:lnTo>
                <a:lnTo>
                  <a:pt x="58" y="22"/>
                </a:lnTo>
                <a:lnTo>
                  <a:pt x="50" y="24"/>
                </a:lnTo>
                <a:lnTo>
                  <a:pt x="44" y="28"/>
                </a:lnTo>
                <a:lnTo>
                  <a:pt x="38" y="34"/>
                </a:lnTo>
                <a:lnTo>
                  <a:pt x="32" y="40"/>
                </a:lnTo>
                <a:lnTo>
                  <a:pt x="28" y="48"/>
                </a:lnTo>
                <a:lnTo>
                  <a:pt x="8" y="40"/>
                </a:lnTo>
                <a:lnTo>
                  <a:pt x="14" y="28"/>
                </a:lnTo>
                <a:lnTo>
                  <a:pt x="22" y="18"/>
                </a:lnTo>
                <a:lnTo>
                  <a:pt x="32" y="10"/>
                </a:lnTo>
                <a:lnTo>
                  <a:pt x="42" y="4"/>
                </a:lnTo>
                <a:lnTo>
                  <a:pt x="54" y="0"/>
                </a:lnTo>
                <a:lnTo>
                  <a:pt x="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2" name="Freeform 233"/>
          <p:cNvSpPr>
            <a:spLocks noEditPoints="1"/>
          </p:cNvSpPr>
          <p:nvPr/>
        </p:nvSpPr>
        <p:spPr bwMode="auto">
          <a:xfrm>
            <a:off x="4716463" y="2813050"/>
            <a:ext cx="519112" cy="474663"/>
          </a:xfrm>
          <a:custGeom>
            <a:avLst/>
            <a:gdLst>
              <a:gd name="T0" fmla="*/ 2147483647 w 190"/>
              <a:gd name="T1" fmla="*/ 2147483647 h 158"/>
              <a:gd name="T2" fmla="*/ 2147483647 w 190"/>
              <a:gd name="T3" fmla="*/ 2147483647 h 158"/>
              <a:gd name="T4" fmla="*/ 2147483647 w 190"/>
              <a:gd name="T5" fmla="*/ 2147483647 h 158"/>
              <a:gd name="T6" fmla="*/ 0 w 190"/>
              <a:gd name="T7" fmla="*/ 2147483647 h 158"/>
              <a:gd name="T8" fmla="*/ 2147483647 w 190"/>
              <a:gd name="T9" fmla="*/ 0 h 158"/>
              <a:gd name="T10" fmla="*/ 2147483647 w 190"/>
              <a:gd name="T11" fmla="*/ 2147483647 h 158"/>
              <a:gd name="T12" fmla="*/ 2147483647 w 190"/>
              <a:gd name="T13" fmla="*/ 2147483647 h 158"/>
              <a:gd name="T14" fmla="*/ 2147483647 w 190"/>
              <a:gd name="T15" fmla="*/ 2147483647 h 158"/>
              <a:gd name="T16" fmla="*/ 2147483647 w 190"/>
              <a:gd name="T17" fmla="*/ 2147483647 h 158"/>
              <a:gd name="T18" fmla="*/ 2147483647 w 190"/>
              <a:gd name="T19" fmla="*/ 2147483647 h 158"/>
              <a:gd name="T20" fmla="*/ 2147483647 w 190"/>
              <a:gd name="T21" fmla="*/ 2147483647 h 158"/>
              <a:gd name="T22" fmla="*/ 2147483647 w 190"/>
              <a:gd name="T23" fmla="*/ 2147483647 h 158"/>
              <a:gd name="T24" fmla="*/ 2147483647 w 190"/>
              <a:gd name="T25" fmla="*/ 2147483647 h 158"/>
              <a:gd name="T26" fmla="*/ 2147483647 w 190"/>
              <a:gd name="T27" fmla="*/ 2147483647 h 158"/>
              <a:gd name="T28" fmla="*/ 2147483647 w 190"/>
              <a:gd name="T29" fmla="*/ 2147483647 h 158"/>
              <a:gd name="T30" fmla="*/ 2147483647 w 190"/>
              <a:gd name="T31" fmla="*/ 2147483647 h 158"/>
              <a:gd name="T32" fmla="*/ 2147483647 w 190"/>
              <a:gd name="T33" fmla="*/ 2147483647 h 1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0" h="158">
                <a:moveTo>
                  <a:pt x="112" y="68"/>
                </a:moveTo>
                <a:lnTo>
                  <a:pt x="56" y="68"/>
                </a:lnTo>
                <a:lnTo>
                  <a:pt x="56" y="90"/>
                </a:lnTo>
                <a:lnTo>
                  <a:pt x="0" y="44"/>
                </a:lnTo>
                <a:lnTo>
                  <a:pt x="56" y="0"/>
                </a:lnTo>
                <a:lnTo>
                  <a:pt x="56" y="22"/>
                </a:lnTo>
                <a:lnTo>
                  <a:pt x="112" y="22"/>
                </a:lnTo>
                <a:lnTo>
                  <a:pt x="112" y="68"/>
                </a:lnTo>
                <a:close/>
                <a:moveTo>
                  <a:pt x="80" y="134"/>
                </a:moveTo>
                <a:lnTo>
                  <a:pt x="134" y="134"/>
                </a:lnTo>
                <a:lnTo>
                  <a:pt x="134" y="158"/>
                </a:lnTo>
                <a:lnTo>
                  <a:pt x="190" y="112"/>
                </a:lnTo>
                <a:lnTo>
                  <a:pt x="134" y="66"/>
                </a:lnTo>
                <a:lnTo>
                  <a:pt x="134" y="90"/>
                </a:lnTo>
                <a:lnTo>
                  <a:pt x="80" y="90"/>
                </a:lnTo>
                <a:lnTo>
                  <a:pt x="80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3" name="Freeform 234"/>
          <p:cNvSpPr>
            <a:spLocks noEditPoints="1"/>
          </p:cNvSpPr>
          <p:nvPr/>
        </p:nvSpPr>
        <p:spPr bwMode="auto">
          <a:xfrm>
            <a:off x="4016375" y="1973263"/>
            <a:ext cx="393700" cy="449262"/>
          </a:xfrm>
          <a:custGeom>
            <a:avLst/>
            <a:gdLst>
              <a:gd name="T0" fmla="*/ 2147483647 w 144"/>
              <a:gd name="T1" fmla="*/ 2147483647 h 150"/>
              <a:gd name="T2" fmla="*/ 2147483647 w 144"/>
              <a:gd name="T3" fmla="*/ 2147483647 h 150"/>
              <a:gd name="T4" fmla="*/ 0 w 144"/>
              <a:gd name="T5" fmla="*/ 2147483647 h 150"/>
              <a:gd name="T6" fmla="*/ 2147483647 w 144"/>
              <a:gd name="T7" fmla="*/ 0 h 150"/>
              <a:gd name="T8" fmla="*/ 2147483647 w 144"/>
              <a:gd name="T9" fmla="*/ 2147483647 h 150"/>
              <a:gd name="T10" fmla="*/ 2147483647 w 144"/>
              <a:gd name="T11" fmla="*/ 2147483647 h 150"/>
              <a:gd name="T12" fmla="*/ 2147483647 w 144"/>
              <a:gd name="T13" fmla="*/ 2147483647 h 150"/>
              <a:gd name="T14" fmla="*/ 2147483647 w 144"/>
              <a:gd name="T15" fmla="*/ 2147483647 h 150"/>
              <a:gd name="T16" fmla="*/ 2147483647 w 144"/>
              <a:gd name="T17" fmla="*/ 2147483647 h 150"/>
              <a:gd name="T18" fmla="*/ 2147483647 w 144"/>
              <a:gd name="T19" fmla="*/ 2147483647 h 150"/>
              <a:gd name="T20" fmla="*/ 2147483647 w 144"/>
              <a:gd name="T21" fmla="*/ 2147483647 h 150"/>
              <a:gd name="T22" fmla="*/ 2147483647 w 144"/>
              <a:gd name="T23" fmla="*/ 2147483647 h 150"/>
              <a:gd name="T24" fmla="*/ 2147483647 w 144"/>
              <a:gd name="T25" fmla="*/ 2147483647 h 150"/>
              <a:gd name="T26" fmla="*/ 2147483647 w 144"/>
              <a:gd name="T27" fmla="*/ 2147483647 h 150"/>
              <a:gd name="T28" fmla="*/ 2147483647 w 144"/>
              <a:gd name="T29" fmla="*/ 2147483647 h 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150">
                <a:moveTo>
                  <a:pt x="36" y="150"/>
                </a:moveTo>
                <a:lnTo>
                  <a:pt x="36" y="76"/>
                </a:lnTo>
                <a:lnTo>
                  <a:pt x="0" y="76"/>
                </a:lnTo>
                <a:lnTo>
                  <a:pt x="72" y="0"/>
                </a:lnTo>
                <a:lnTo>
                  <a:pt x="144" y="76"/>
                </a:lnTo>
                <a:lnTo>
                  <a:pt x="108" y="76"/>
                </a:lnTo>
                <a:lnTo>
                  <a:pt x="108" y="150"/>
                </a:lnTo>
                <a:lnTo>
                  <a:pt x="36" y="150"/>
                </a:lnTo>
                <a:close/>
                <a:moveTo>
                  <a:pt x="70" y="20"/>
                </a:moveTo>
                <a:lnTo>
                  <a:pt x="32" y="64"/>
                </a:lnTo>
                <a:lnTo>
                  <a:pt x="50" y="64"/>
                </a:lnTo>
                <a:lnTo>
                  <a:pt x="50" y="112"/>
                </a:lnTo>
                <a:lnTo>
                  <a:pt x="60" y="112"/>
                </a:lnTo>
                <a:lnTo>
                  <a:pt x="7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4" name="Freeform 235"/>
          <p:cNvSpPr>
            <a:spLocks noEditPoints="1"/>
          </p:cNvSpPr>
          <p:nvPr/>
        </p:nvSpPr>
        <p:spPr bwMode="auto">
          <a:xfrm>
            <a:off x="5540375" y="2795588"/>
            <a:ext cx="420688" cy="474662"/>
          </a:xfrm>
          <a:custGeom>
            <a:avLst/>
            <a:gdLst>
              <a:gd name="T0" fmla="*/ 2147483647 w 154"/>
              <a:gd name="T1" fmla="*/ 2147483647 h 158"/>
              <a:gd name="T2" fmla="*/ 2147483647 w 154"/>
              <a:gd name="T3" fmla="*/ 2147483647 h 158"/>
              <a:gd name="T4" fmla="*/ 2147483647 w 154"/>
              <a:gd name="T5" fmla="*/ 2147483647 h 158"/>
              <a:gd name="T6" fmla="*/ 2147483647 w 154"/>
              <a:gd name="T7" fmla="*/ 2147483647 h 158"/>
              <a:gd name="T8" fmla="*/ 2147483647 w 154"/>
              <a:gd name="T9" fmla="*/ 2147483647 h 158"/>
              <a:gd name="T10" fmla="*/ 2147483647 w 154"/>
              <a:gd name="T11" fmla="*/ 2147483647 h 158"/>
              <a:gd name="T12" fmla="*/ 0 w 154"/>
              <a:gd name="T13" fmla="*/ 2147483647 h 158"/>
              <a:gd name="T14" fmla="*/ 2147483647 w 154"/>
              <a:gd name="T15" fmla="*/ 2147483647 h 158"/>
              <a:gd name="T16" fmla="*/ 2147483647 w 154"/>
              <a:gd name="T17" fmla="*/ 2147483647 h 158"/>
              <a:gd name="T18" fmla="*/ 2147483647 w 154"/>
              <a:gd name="T19" fmla="*/ 2147483647 h 158"/>
              <a:gd name="T20" fmla="*/ 2147483647 w 154"/>
              <a:gd name="T21" fmla="*/ 2147483647 h 158"/>
              <a:gd name="T22" fmla="*/ 2147483647 w 154"/>
              <a:gd name="T23" fmla="*/ 2147483647 h 158"/>
              <a:gd name="T24" fmla="*/ 2147483647 w 154"/>
              <a:gd name="T25" fmla="*/ 2147483647 h 158"/>
              <a:gd name="T26" fmla="*/ 2147483647 w 154"/>
              <a:gd name="T27" fmla="*/ 2147483647 h 158"/>
              <a:gd name="T28" fmla="*/ 2147483647 w 154"/>
              <a:gd name="T29" fmla="*/ 0 h 158"/>
              <a:gd name="T30" fmla="*/ 2147483647 w 154"/>
              <a:gd name="T31" fmla="*/ 2147483647 h 158"/>
              <a:gd name="T32" fmla="*/ 2147483647 w 154"/>
              <a:gd name="T33" fmla="*/ 2147483647 h 158"/>
              <a:gd name="T34" fmla="*/ 2147483647 w 154"/>
              <a:gd name="T35" fmla="*/ 2147483647 h 158"/>
              <a:gd name="T36" fmla="*/ 2147483647 w 154"/>
              <a:gd name="T37" fmla="*/ 2147483647 h 158"/>
              <a:gd name="T38" fmla="*/ 2147483647 w 154"/>
              <a:gd name="T39" fmla="*/ 2147483647 h 158"/>
              <a:gd name="T40" fmla="*/ 2147483647 w 154"/>
              <a:gd name="T41" fmla="*/ 2147483647 h 158"/>
              <a:gd name="T42" fmla="*/ 2147483647 w 154"/>
              <a:gd name="T43" fmla="*/ 2147483647 h 158"/>
              <a:gd name="T44" fmla="*/ 2147483647 w 154"/>
              <a:gd name="T45" fmla="*/ 2147483647 h 158"/>
              <a:gd name="T46" fmla="*/ 2147483647 w 154"/>
              <a:gd name="T47" fmla="*/ 2147483647 h 158"/>
              <a:gd name="T48" fmla="*/ 0 w 154"/>
              <a:gd name="T49" fmla="*/ 2147483647 h 158"/>
              <a:gd name="T50" fmla="*/ 0 w 154"/>
              <a:gd name="T51" fmla="*/ 2147483647 h 158"/>
              <a:gd name="T52" fmla="*/ 0 w 154"/>
              <a:gd name="T53" fmla="*/ 2147483647 h 158"/>
              <a:gd name="T54" fmla="*/ 2147483647 w 154"/>
              <a:gd name="T55" fmla="*/ 2147483647 h 158"/>
              <a:gd name="T56" fmla="*/ 2147483647 w 154"/>
              <a:gd name="T57" fmla="*/ 2147483647 h 158"/>
              <a:gd name="T58" fmla="*/ 2147483647 w 154"/>
              <a:gd name="T59" fmla="*/ 2147483647 h 158"/>
              <a:gd name="T60" fmla="*/ 2147483647 w 154"/>
              <a:gd name="T61" fmla="*/ 2147483647 h 158"/>
              <a:gd name="T62" fmla="*/ 2147483647 w 154"/>
              <a:gd name="T63" fmla="*/ 2147483647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4" h="158">
                <a:moveTo>
                  <a:pt x="38" y="44"/>
                </a:moveTo>
                <a:lnTo>
                  <a:pt x="38" y="128"/>
                </a:lnTo>
                <a:lnTo>
                  <a:pt x="68" y="128"/>
                </a:lnTo>
                <a:lnTo>
                  <a:pt x="68" y="44"/>
                </a:lnTo>
                <a:lnTo>
                  <a:pt x="38" y="44"/>
                </a:lnTo>
                <a:close/>
                <a:moveTo>
                  <a:pt x="0" y="138"/>
                </a:moveTo>
                <a:lnTo>
                  <a:pt x="12" y="138"/>
                </a:lnTo>
                <a:lnTo>
                  <a:pt x="12" y="128"/>
                </a:lnTo>
                <a:lnTo>
                  <a:pt x="20" y="128"/>
                </a:lnTo>
                <a:lnTo>
                  <a:pt x="20" y="44"/>
                </a:lnTo>
                <a:lnTo>
                  <a:pt x="6" y="44"/>
                </a:lnTo>
                <a:lnTo>
                  <a:pt x="6" y="36"/>
                </a:lnTo>
                <a:lnTo>
                  <a:pt x="34" y="22"/>
                </a:lnTo>
                <a:lnTo>
                  <a:pt x="74" y="0"/>
                </a:lnTo>
                <a:lnTo>
                  <a:pt x="114" y="22"/>
                </a:lnTo>
                <a:lnTo>
                  <a:pt x="144" y="38"/>
                </a:lnTo>
                <a:lnTo>
                  <a:pt x="144" y="44"/>
                </a:lnTo>
                <a:lnTo>
                  <a:pt x="132" y="44"/>
                </a:lnTo>
                <a:lnTo>
                  <a:pt x="132" y="128"/>
                </a:lnTo>
                <a:lnTo>
                  <a:pt x="140" y="128"/>
                </a:lnTo>
                <a:lnTo>
                  <a:pt x="140" y="138"/>
                </a:lnTo>
                <a:lnTo>
                  <a:pt x="154" y="138"/>
                </a:lnTo>
                <a:lnTo>
                  <a:pt x="154" y="158"/>
                </a:lnTo>
                <a:lnTo>
                  <a:pt x="0" y="158"/>
                </a:lnTo>
                <a:lnTo>
                  <a:pt x="0" y="138"/>
                </a:lnTo>
                <a:close/>
                <a:moveTo>
                  <a:pt x="114" y="128"/>
                </a:moveTo>
                <a:lnTo>
                  <a:pt x="114" y="44"/>
                </a:lnTo>
                <a:lnTo>
                  <a:pt x="86" y="44"/>
                </a:lnTo>
                <a:lnTo>
                  <a:pt x="86" y="128"/>
                </a:lnTo>
                <a:lnTo>
                  <a:pt x="114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5" name="Freeform 236"/>
          <p:cNvSpPr>
            <a:spLocks noEditPoints="1"/>
          </p:cNvSpPr>
          <p:nvPr/>
        </p:nvSpPr>
        <p:spPr bwMode="auto">
          <a:xfrm>
            <a:off x="3962400" y="2825750"/>
            <a:ext cx="508000" cy="395288"/>
          </a:xfrm>
          <a:custGeom>
            <a:avLst/>
            <a:gdLst>
              <a:gd name="T0" fmla="*/ 2147483647 w 186"/>
              <a:gd name="T1" fmla="*/ 2147483647 h 132"/>
              <a:gd name="T2" fmla="*/ 2147483647 w 186"/>
              <a:gd name="T3" fmla="*/ 2147483647 h 132"/>
              <a:gd name="T4" fmla="*/ 2147483647 w 186"/>
              <a:gd name="T5" fmla="*/ 2147483647 h 132"/>
              <a:gd name="T6" fmla="*/ 2147483647 w 186"/>
              <a:gd name="T7" fmla="*/ 2147483647 h 132"/>
              <a:gd name="T8" fmla="*/ 2147483647 w 186"/>
              <a:gd name="T9" fmla="*/ 2147483647 h 132"/>
              <a:gd name="T10" fmla="*/ 2147483647 w 186"/>
              <a:gd name="T11" fmla="*/ 2147483647 h 132"/>
              <a:gd name="T12" fmla="*/ 2147483647 w 186"/>
              <a:gd name="T13" fmla="*/ 2147483647 h 132"/>
              <a:gd name="T14" fmla="*/ 2147483647 w 186"/>
              <a:gd name="T15" fmla="*/ 2147483647 h 132"/>
              <a:gd name="T16" fmla="*/ 2147483647 w 186"/>
              <a:gd name="T17" fmla="*/ 2147483647 h 132"/>
              <a:gd name="T18" fmla="*/ 2147483647 w 186"/>
              <a:gd name="T19" fmla="*/ 2147483647 h 132"/>
              <a:gd name="T20" fmla="*/ 2147483647 w 186"/>
              <a:gd name="T21" fmla="*/ 2147483647 h 132"/>
              <a:gd name="T22" fmla="*/ 2147483647 w 186"/>
              <a:gd name="T23" fmla="*/ 2147483647 h 132"/>
              <a:gd name="T24" fmla="*/ 2147483647 w 186"/>
              <a:gd name="T25" fmla="*/ 2147483647 h 132"/>
              <a:gd name="T26" fmla="*/ 2147483647 w 186"/>
              <a:gd name="T27" fmla="*/ 2147483647 h 132"/>
              <a:gd name="T28" fmla="*/ 2147483647 w 186"/>
              <a:gd name="T29" fmla="*/ 2147483647 h 132"/>
              <a:gd name="T30" fmla="*/ 2147483647 w 186"/>
              <a:gd name="T31" fmla="*/ 2147483647 h 132"/>
              <a:gd name="T32" fmla="*/ 2147483647 w 186"/>
              <a:gd name="T33" fmla="*/ 2147483647 h 132"/>
              <a:gd name="T34" fmla="*/ 2147483647 w 186"/>
              <a:gd name="T35" fmla="*/ 2147483647 h 132"/>
              <a:gd name="T36" fmla="*/ 2147483647 w 186"/>
              <a:gd name="T37" fmla="*/ 2147483647 h 132"/>
              <a:gd name="T38" fmla="*/ 2147483647 w 186"/>
              <a:gd name="T39" fmla="*/ 2147483647 h 132"/>
              <a:gd name="T40" fmla="*/ 2147483647 w 186"/>
              <a:gd name="T41" fmla="*/ 2147483647 h 132"/>
              <a:gd name="T42" fmla="*/ 2147483647 w 186"/>
              <a:gd name="T43" fmla="*/ 2147483647 h 132"/>
              <a:gd name="T44" fmla="*/ 2147483647 w 186"/>
              <a:gd name="T45" fmla="*/ 2147483647 h 132"/>
              <a:gd name="T46" fmla="*/ 2147483647 w 186"/>
              <a:gd name="T47" fmla="*/ 2147483647 h 132"/>
              <a:gd name="T48" fmla="*/ 2147483647 w 186"/>
              <a:gd name="T49" fmla="*/ 2147483647 h 132"/>
              <a:gd name="T50" fmla="*/ 2147483647 w 186"/>
              <a:gd name="T51" fmla="*/ 2147483647 h 132"/>
              <a:gd name="T52" fmla="*/ 2147483647 w 186"/>
              <a:gd name="T53" fmla="*/ 2147483647 h 132"/>
              <a:gd name="T54" fmla="*/ 2147483647 w 186"/>
              <a:gd name="T55" fmla="*/ 2147483647 h 132"/>
              <a:gd name="T56" fmla="*/ 0 w 186"/>
              <a:gd name="T57" fmla="*/ 2147483647 h 132"/>
              <a:gd name="T58" fmla="*/ 2147483647 w 186"/>
              <a:gd name="T59" fmla="*/ 2147483647 h 132"/>
              <a:gd name="T60" fmla="*/ 2147483647 w 186"/>
              <a:gd name="T61" fmla="*/ 2147483647 h 132"/>
              <a:gd name="T62" fmla="*/ 2147483647 w 186"/>
              <a:gd name="T63" fmla="*/ 2147483647 h 132"/>
              <a:gd name="T64" fmla="*/ 2147483647 w 186"/>
              <a:gd name="T65" fmla="*/ 2147483647 h 132"/>
              <a:gd name="T66" fmla="*/ 2147483647 w 186"/>
              <a:gd name="T67" fmla="*/ 2147483647 h 132"/>
              <a:gd name="T68" fmla="*/ 2147483647 w 186"/>
              <a:gd name="T69" fmla="*/ 2147483647 h 132"/>
              <a:gd name="T70" fmla="*/ 2147483647 w 186"/>
              <a:gd name="T71" fmla="*/ 2147483647 h 132"/>
              <a:gd name="T72" fmla="*/ 2147483647 w 186"/>
              <a:gd name="T73" fmla="*/ 2147483647 h 132"/>
              <a:gd name="T74" fmla="*/ 2147483647 w 186"/>
              <a:gd name="T75" fmla="*/ 2147483647 h 132"/>
              <a:gd name="T76" fmla="*/ 2147483647 w 186"/>
              <a:gd name="T77" fmla="*/ 2147483647 h 132"/>
              <a:gd name="T78" fmla="*/ 2147483647 w 186"/>
              <a:gd name="T79" fmla="*/ 2147483647 h 132"/>
              <a:gd name="T80" fmla="*/ 2147483647 w 186"/>
              <a:gd name="T81" fmla="*/ 2147483647 h 132"/>
              <a:gd name="T82" fmla="*/ 2147483647 w 186"/>
              <a:gd name="T83" fmla="*/ 0 h 132"/>
              <a:gd name="T84" fmla="*/ 2147483647 w 186"/>
              <a:gd name="T85" fmla="*/ 2147483647 h 132"/>
              <a:gd name="T86" fmla="*/ 2147483647 w 186"/>
              <a:gd name="T87" fmla="*/ 2147483647 h 132"/>
              <a:gd name="T88" fmla="*/ 2147483647 w 186"/>
              <a:gd name="T89" fmla="*/ 2147483647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32">
                <a:moveTo>
                  <a:pt x="18" y="116"/>
                </a:moveTo>
                <a:lnTo>
                  <a:pt x="168" y="116"/>
                </a:lnTo>
                <a:lnTo>
                  <a:pt x="164" y="110"/>
                </a:lnTo>
                <a:lnTo>
                  <a:pt x="162" y="104"/>
                </a:lnTo>
                <a:lnTo>
                  <a:pt x="152" y="96"/>
                </a:lnTo>
                <a:lnTo>
                  <a:pt x="138" y="88"/>
                </a:lnTo>
                <a:lnTo>
                  <a:pt x="124" y="84"/>
                </a:lnTo>
                <a:lnTo>
                  <a:pt x="108" y="82"/>
                </a:lnTo>
                <a:lnTo>
                  <a:pt x="92" y="80"/>
                </a:lnTo>
                <a:lnTo>
                  <a:pt x="74" y="82"/>
                </a:lnTo>
                <a:lnTo>
                  <a:pt x="58" y="84"/>
                </a:lnTo>
                <a:lnTo>
                  <a:pt x="44" y="90"/>
                </a:lnTo>
                <a:lnTo>
                  <a:pt x="32" y="96"/>
                </a:lnTo>
                <a:lnTo>
                  <a:pt x="24" y="106"/>
                </a:lnTo>
                <a:lnTo>
                  <a:pt x="18" y="116"/>
                </a:lnTo>
                <a:close/>
                <a:moveTo>
                  <a:pt x="104" y="20"/>
                </a:moveTo>
                <a:lnTo>
                  <a:pt x="104" y="20"/>
                </a:lnTo>
                <a:lnTo>
                  <a:pt x="100" y="12"/>
                </a:lnTo>
                <a:lnTo>
                  <a:pt x="94" y="10"/>
                </a:lnTo>
                <a:lnTo>
                  <a:pt x="88" y="10"/>
                </a:lnTo>
                <a:lnTo>
                  <a:pt x="84" y="14"/>
                </a:lnTo>
                <a:lnTo>
                  <a:pt x="82" y="18"/>
                </a:lnTo>
                <a:lnTo>
                  <a:pt x="82" y="24"/>
                </a:lnTo>
                <a:lnTo>
                  <a:pt x="86" y="28"/>
                </a:lnTo>
                <a:lnTo>
                  <a:pt x="92" y="34"/>
                </a:lnTo>
                <a:lnTo>
                  <a:pt x="96" y="34"/>
                </a:lnTo>
                <a:lnTo>
                  <a:pt x="96" y="38"/>
                </a:lnTo>
                <a:lnTo>
                  <a:pt x="96" y="48"/>
                </a:lnTo>
                <a:lnTo>
                  <a:pt x="104" y="48"/>
                </a:lnTo>
                <a:lnTo>
                  <a:pt x="104" y="64"/>
                </a:lnTo>
                <a:lnTo>
                  <a:pt x="128" y="68"/>
                </a:lnTo>
                <a:lnTo>
                  <a:pt x="140" y="72"/>
                </a:lnTo>
                <a:lnTo>
                  <a:pt x="150" y="76"/>
                </a:lnTo>
                <a:lnTo>
                  <a:pt x="160" y="82"/>
                </a:lnTo>
                <a:lnTo>
                  <a:pt x="168" y="88"/>
                </a:lnTo>
                <a:lnTo>
                  <a:pt x="174" y="96"/>
                </a:lnTo>
                <a:lnTo>
                  <a:pt x="180" y="104"/>
                </a:lnTo>
                <a:lnTo>
                  <a:pt x="184" y="114"/>
                </a:lnTo>
                <a:lnTo>
                  <a:pt x="184" y="124"/>
                </a:lnTo>
                <a:lnTo>
                  <a:pt x="186" y="132"/>
                </a:lnTo>
                <a:lnTo>
                  <a:pt x="176" y="132"/>
                </a:lnTo>
                <a:lnTo>
                  <a:pt x="10" y="132"/>
                </a:lnTo>
                <a:lnTo>
                  <a:pt x="2" y="132"/>
                </a:lnTo>
                <a:lnTo>
                  <a:pt x="0" y="124"/>
                </a:lnTo>
                <a:lnTo>
                  <a:pt x="2" y="114"/>
                </a:lnTo>
                <a:lnTo>
                  <a:pt x="4" y="104"/>
                </a:lnTo>
                <a:lnTo>
                  <a:pt x="10" y="96"/>
                </a:lnTo>
                <a:lnTo>
                  <a:pt x="16" y="88"/>
                </a:lnTo>
                <a:lnTo>
                  <a:pt x="24" y="82"/>
                </a:lnTo>
                <a:lnTo>
                  <a:pt x="34" y="78"/>
                </a:lnTo>
                <a:lnTo>
                  <a:pt x="44" y="72"/>
                </a:lnTo>
                <a:lnTo>
                  <a:pt x="54" y="70"/>
                </a:lnTo>
                <a:lnTo>
                  <a:pt x="76" y="66"/>
                </a:lnTo>
                <a:lnTo>
                  <a:pt x="76" y="48"/>
                </a:lnTo>
                <a:lnTo>
                  <a:pt x="86" y="48"/>
                </a:lnTo>
                <a:lnTo>
                  <a:pt x="86" y="42"/>
                </a:lnTo>
                <a:lnTo>
                  <a:pt x="78" y="34"/>
                </a:lnTo>
                <a:lnTo>
                  <a:pt x="72" y="26"/>
                </a:lnTo>
                <a:lnTo>
                  <a:pt x="72" y="20"/>
                </a:lnTo>
                <a:lnTo>
                  <a:pt x="72" y="16"/>
                </a:lnTo>
                <a:lnTo>
                  <a:pt x="74" y="10"/>
                </a:lnTo>
                <a:lnTo>
                  <a:pt x="76" y="6"/>
                </a:lnTo>
                <a:lnTo>
                  <a:pt x="84" y="2"/>
                </a:ln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6"/>
                </a:lnTo>
                <a:lnTo>
                  <a:pt x="10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6" name="Freeform 237"/>
          <p:cNvSpPr>
            <a:spLocks noEditPoints="1"/>
          </p:cNvSpPr>
          <p:nvPr/>
        </p:nvSpPr>
        <p:spPr bwMode="auto">
          <a:xfrm>
            <a:off x="3208338" y="3725863"/>
            <a:ext cx="442912" cy="317500"/>
          </a:xfrm>
          <a:custGeom>
            <a:avLst/>
            <a:gdLst>
              <a:gd name="T0" fmla="*/ 2147483647 w 162"/>
              <a:gd name="T1" fmla="*/ 2147483647 h 106"/>
              <a:gd name="T2" fmla="*/ 2147483647 w 162"/>
              <a:gd name="T3" fmla="*/ 2147483647 h 106"/>
              <a:gd name="T4" fmla="*/ 2147483647 w 162"/>
              <a:gd name="T5" fmla="*/ 2147483647 h 106"/>
              <a:gd name="T6" fmla="*/ 2147483647 w 162"/>
              <a:gd name="T7" fmla="*/ 2147483647 h 106"/>
              <a:gd name="T8" fmla="*/ 2147483647 w 162"/>
              <a:gd name="T9" fmla="*/ 2147483647 h 106"/>
              <a:gd name="T10" fmla="*/ 2147483647 w 162"/>
              <a:gd name="T11" fmla="*/ 2147483647 h 106"/>
              <a:gd name="T12" fmla="*/ 2147483647 w 162"/>
              <a:gd name="T13" fmla="*/ 2147483647 h 106"/>
              <a:gd name="T14" fmla="*/ 2147483647 w 162"/>
              <a:gd name="T15" fmla="*/ 2147483647 h 106"/>
              <a:gd name="T16" fmla="*/ 2147483647 w 162"/>
              <a:gd name="T17" fmla="*/ 2147483647 h 106"/>
              <a:gd name="T18" fmla="*/ 2147483647 w 162"/>
              <a:gd name="T19" fmla="*/ 2147483647 h 106"/>
              <a:gd name="T20" fmla="*/ 2147483647 w 162"/>
              <a:gd name="T21" fmla="*/ 2147483647 h 106"/>
              <a:gd name="T22" fmla="*/ 2147483647 w 162"/>
              <a:gd name="T23" fmla="*/ 2147483647 h 106"/>
              <a:gd name="T24" fmla="*/ 2147483647 w 162"/>
              <a:gd name="T25" fmla="*/ 2147483647 h 106"/>
              <a:gd name="T26" fmla="*/ 2147483647 w 162"/>
              <a:gd name="T27" fmla="*/ 2147483647 h 106"/>
              <a:gd name="T28" fmla="*/ 2147483647 w 162"/>
              <a:gd name="T29" fmla="*/ 2147483647 h 106"/>
              <a:gd name="T30" fmla="*/ 2147483647 w 162"/>
              <a:gd name="T31" fmla="*/ 2147483647 h 106"/>
              <a:gd name="T32" fmla="*/ 0 w 162"/>
              <a:gd name="T33" fmla="*/ 2147483647 h 106"/>
              <a:gd name="T34" fmla="*/ 2147483647 w 162"/>
              <a:gd name="T35" fmla="*/ 2147483647 h 106"/>
              <a:gd name="T36" fmla="*/ 2147483647 w 162"/>
              <a:gd name="T37" fmla="*/ 2147483647 h 106"/>
              <a:gd name="T38" fmla="*/ 2147483647 w 162"/>
              <a:gd name="T39" fmla="*/ 2147483647 h 106"/>
              <a:gd name="T40" fmla="*/ 2147483647 w 162"/>
              <a:gd name="T41" fmla="*/ 2147483647 h 106"/>
              <a:gd name="T42" fmla="*/ 2147483647 w 162"/>
              <a:gd name="T43" fmla="*/ 2147483647 h 106"/>
              <a:gd name="T44" fmla="*/ 2147483647 w 162"/>
              <a:gd name="T45" fmla="*/ 2147483647 h 106"/>
              <a:gd name="T46" fmla="*/ 2147483647 w 162"/>
              <a:gd name="T47" fmla="*/ 2147483647 h 106"/>
              <a:gd name="T48" fmla="*/ 2147483647 w 162"/>
              <a:gd name="T49" fmla="*/ 2147483647 h 106"/>
              <a:gd name="T50" fmla="*/ 2147483647 w 162"/>
              <a:gd name="T51" fmla="*/ 2147483647 h 106"/>
              <a:gd name="T52" fmla="*/ 2147483647 w 162"/>
              <a:gd name="T53" fmla="*/ 2147483647 h 106"/>
              <a:gd name="T54" fmla="*/ 2147483647 w 162"/>
              <a:gd name="T55" fmla="*/ 2147483647 h 106"/>
              <a:gd name="T56" fmla="*/ 2147483647 w 162"/>
              <a:gd name="T57" fmla="*/ 2147483647 h 106"/>
              <a:gd name="T58" fmla="*/ 2147483647 w 162"/>
              <a:gd name="T59" fmla="*/ 2147483647 h 106"/>
              <a:gd name="T60" fmla="*/ 2147483647 w 162"/>
              <a:gd name="T61" fmla="*/ 2147483647 h 106"/>
              <a:gd name="T62" fmla="*/ 2147483647 w 162"/>
              <a:gd name="T63" fmla="*/ 2147483647 h 106"/>
              <a:gd name="T64" fmla="*/ 2147483647 w 162"/>
              <a:gd name="T65" fmla="*/ 2147483647 h 106"/>
              <a:gd name="T66" fmla="*/ 2147483647 w 162"/>
              <a:gd name="T67" fmla="*/ 2147483647 h 106"/>
              <a:gd name="T68" fmla="*/ 2147483647 w 162"/>
              <a:gd name="T69" fmla="*/ 2147483647 h 106"/>
              <a:gd name="T70" fmla="*/ 2147483647 w 162"/>
              <a:gd name="T71" fmla="*/ 2147483647 h 106"/>
              <a:gd name="T72" fmla="*/ 2147483647 w 162"/>
              <a:gd name="T73" fmla="*/ 2147483647 h 106"/>
              <a:gd name="T74" fmla="*/ 2147483647 w 162"/>
              <a:gd name="T75" fmla="*/ 2147483647 h 106"/>
              <a:gd name="T76" fmla="*/ 2147483647 w 162"/>
              <a:gd name="T77" fmla="*/ 0 h 106"/>
              <a:gd name="T78" fmla="*/ 2147483647 w 162"/>
              <a:gd name="T79" fmla="*/ 0 h 106"/>
              <a:gd name="T80" fmla="*/ 2147483647 w 162"/>
              <a:gd name="T81" fmla="*/ 2147483647 h 106"/>
              <a:gd name="T82" fmla="*/ 2147483647 w 162"/>
              <a:gd name="T83" fmla="*/ 2147483647 h 106"/>
              <a:gd name="T84" fmla="*/ 2147483647 w 162"/>
              <a:gd name="T85" fmla="*/ 2147483647 h 106"/>
              <a:gd name="T86" fmla="*/ 2147483647 w 162"/>
              <a:gd name="T87" fmla="*/ 2147483647 h 106"/>
              <a:gd name="T88" fmla="*/ 2147483647 w 162"/>
              <a:gd name="T89" fmla="*/ 2147483647 h 106"/>
              <a:gd name="T90" fmla="*/ 2147483647 w 162"/>
              <a:gd name="T91" fmla="*/ 2147483647 h 106"/>
              <a:gd name="T92" fmla="*/ 2147483647 w 162"/>
              <a:gd name="T93" fmla="*/ 2147483647 h 106"/>
              <a:gd name="T94" fmla="*/ 2147483647 w 162"/>
              <a:gd name="T95" fmla="*/ 2147483647 h 106"/>
              <a:gd name="T96" fmla="*/ 2147483647 w 162"/>
              <a:gd name="T97" fmla="*/ 2147483647 h 106"/>
              <a:gd name="T98" fmla="*/ 2147483647 w 162"/>
              <a:gd name="T99" fmla="*/ 2147483647 h 106"/>
              <a:gd name="T100" fmla="*/ 2147483647 w 162"/>
              <a:gd name="T101" fmla="*/ 2147483647 h 106"/>
              <a:gd name="T102" fmla="*/ 2147483647 w 162"/>
              <a:gd name="T103" fmla="*/ 2147483647 h 106"/>
              <a:gd name="T104" fmla="*/ 2147483647 w 162"/>
              <a:gd name="T105" fmla="*/ 2147483647 h 106"/>
              <a:gd name="T106" fmla="*/ 2147483647 w 162"/>
              <a:gd name="T107" fmla="*/ 2147483647 h 106"/>
              <a:gd name="T108" fmla="*/ 2147483647 w 162"/>
              <a:gd name="T109" fmla="*/ 2147483647 h 106"/>
              <a:gd name="T110" fmla="*/ 2147483647 w 162"/>
              <a:gd name="T111" fmla="*/ 2147483647 h 106"/>
              <a:gd name="T112" fmla="*/ 2147483647 w 162"/>
              <a:gd name="T113" fmla="*/ 2147483647 h 106"/>
              <a:gd name="T114" fmla="*/ 2147483647 w 162"/>
              <a:gd name="T115" fmla="*/ 0 h 106"/>
              <a:gd name="T116" fmla="*/ 2147483647 w 162"/>
              <a:gd name="T117" fmla="*/ 0 h 106"/>
              <a:gd name="T118" fmla="*/ 2147483647 w 162"/>
              <a:gd name="T119" fmla="*/ 0 h 1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06">
                <a:moveTo>
                  <a:pt x="104" y="48"/>
                </a:moveTo>
                <a:lnTo>
                  <a:pt x="104" y="48"/>
                </a:lnTo>
                <a:lnTo>
                  <a:pt x="80" y="64"/>
                </a:lnTo>
                <a:lnTo>
                  <a:pt x="82" y="66"/>
                </a:lnTo>
                <a:lnTo>
                  <a:pt x="106" y="54"/>
                </a:lnTo>
                <a:lnTo>
                  <a:pt x="106" y="68"/>
                </a:lnTo>
                <a:lnTo>
                  <a:pt x="102" y="80"/>
                </a:lnTo>
                <a:lnTo>
                  <a:pt x="94" y="92"/>
                </a:lnTo>
                <a:lnTo>
                  <a:pt x="84" y="100"/>
                </a:lnTo>
                <a:lnTo>
                  <a:pt x="70" y="106"/>
                </a:lnTo>
                <a:lnTo>
                  <a:pt x="58" y="106"/>
                </a:lnTo>
                <a:lnTo>
                  <a:pt x="44" y="104"/>
                </a:lnTo>
                <a:lnTo>
                  <a:pt x="32" y="98"/>
                </a:lnTo>
                <a:lnTo>
                  <a:pt x="20" y="106"/>
                </a:lnTo>
                <a:lnTo>
                  <a:pt x="0" y="72"/>
                </a:lnTo>
                <a:lnTo>
                  <a:pt x="76" y="38"/>
                </a:lnTo>
                <a:lnTo>
                  <a:pt x="74" y="34"/>
                </a:lnTo>
                <a:lnTo>
                  <a:pt x="14" y="56"/>
                </a:lnTo>
                <a:lnTo>
                  <a:pt x="16" y="44"/>
                </a:lnTo>
                <a:lnTo>
                  <a:pt x="22" y="36"/>
                </a:lnTo>
                <a:lnTo>
                  <a:pt x="28" y="28"/>
                </a:lnTo>
                <a:lnTo>
                  <a:pt x="36" y="20"/>
                </a:lnTo>
                <a:lnTo>
                  <a:pt x="44" y="18"/>
                </a:lnTo>
                <a:lnTo>
                  <a:pt x="52" y="16"/>
                </a:lnTo>
                <a:lnTo>
                  <a:pt x="60" y="14"/>
                </a:lnTo>
                <a:lnTo>
                  <a:pt x="66" y="14"/>
                </a:lnTo>
                <a:lnTo>
                  <a:pt x="74" y="16"/>
                </a:lnTo>
                <a:lnTo>
                  <a:pt x="82" y="20"/>
                </a:lnTo>
                <a:lnTo>
                  <a:pt x="88" y="24"/>
                </a:lnTo>
                <a:lnTo>
                  <a:pt x="94" y="28"/>
                </a:lnTo>
                <a:lnTo>
                  <a:pt x="104" y="24"/>
                </a:lnTo>
                <a:lnTo>
                  <a:pt x="114" y="42"/>
                </a:lnTo>
                <a:lnTo>
                  <a:pt x="104" y="48"/>
                </a:lnTo>
                <a:close/>
                <a:moveTo>
                  <a:pt x="70" y="0"/>
                </a:moveTo>
                <a:lnTo>
                  <a:pt x="70" y="0"/>
                </a:lnTo>
                <a:lnTo>
                  <a:pt x="86" y="4"/>
                </a:lnTo>
                <a:lnTo>
                  <a:pt x="98" y="8"/>
                </a:lnTo>
                <a:lnTo>
                  <a:pt x="108" y="14"/>
                </a:lnTo>
                <a:lnTo>
                  <a:pt x="116" y="24"/>
                </a:lnTo>
                <a:lnTo>
                  <a:pt x="122" y="34"/>
                </a:lnTo>
                <a:lnTo>
                  <a:pt x="126" y="46"/>
                </a:lnTo>
                <a:lnTo>
                  <a:pt x="128" y="58"/>
                </a:lnTo>
                <a:lnTo>
                  <a:pt x="128" y="72"/>
                </a:lnTo>
                <a:lnTo>
                  <a:pt x="162" y="72"/>
                </a:lnTo>
                <a:lnTo>
                  <a:pt x="160" y="54"/>
                </a:lnTo>
                <a:lnTo>
                  <a:pt x="154" y="38"/>
                </a:lnTo>
                <a:lnTo>
                  <a:pt x="146" y="24"/>
                </a:lnTo>
                <a:lnTo>
                  <a:pt x="136" y="14"/>
                </a:lnTo>
                <a:lnTo>
                  <a:pt x="122" y="6"/>
                </a:lnTo>
                <a:lnTo>
                  <a:pt x="106" y="2"/>
                </a:lnTo>
                <a:lnTo>
                  <a:pt x="90" y="0"/>
                </a:lnTo>
                <a:lnTo>
                  <a:pt x="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7" name="Freeform 238"/>
          <p:cNvSpPr>
            <a:spLocks noEditPoints="1"/>
          </p:cNvSpPr>
          <p:nvPr/>
        </p:nvSpPr>
        <p:spPr bwMode="auto">
          <a:xfrm>
            <a:off x="2465388" y="2051050"/>
            <a:ext cx="393700" cy="407988"/>
          </a:xfrm>
          <a:custGeom>
            <a:avLst/>
            <a:gdLst>
              <a:gd name="T0" fmla="*/ 2147483647 w 144"/>
              <a:gd name="T1" fmla="*/ 2147483647 h 136"/>
              <a:gd name="T2" fmla="*/ 2147483647 w 144"/>
              <a:gd name="T3" fmla="*/ 2147483647 h 136"/>
              <a:gd name="T4" fmla="*/ 2147483647 w 144"/>
              <a:gd name="T5" fmla="*/ 2147483647 h 136"/>
              <a:gd name="T6" fmla="*/ 2147483647 w 144"/>
              <a:gd name="T7" fmla="*/ 2147483647 h 136"/>
              <a:gd name="T8" fmla="*/ 2147483647 w 144"/>
              <a:gd name="T9" fmla="*/ 2147483647 h 136"/>
              <a:gd name="T10" fmla="*/ 2147483647 w 144"/>
              <a:gd name="T11" fmla="*/ 2147483647 h 136"/>
              <a:gd name="T12" fmla="*/ 2147483647 w 144"/>
              <a:gd name="T13" fmla="*/ 2147483647 h 136"/>
              <a:gd name="T14" fmla="*/ 2147483647 w 144"/>
              <a:gd name="T15" fmla="*/ 2147483647 h 136"/>
              <a:gd name="T16" fmla="*/ 2147483647 w 144"/>
              <a:gd name="T17" fmla="*/ 2147483647 h 136"/>
              <a:gd name="T18" fmla="*/ 2147483647 w 144"/>
              <a:gd name="T19" fmla="*/ 2147483647 h 136"/>
              <a:gd name="T20" fmla="*/ 2147483647 w 144"/>
              <a:gd name="T21" fmla="*/ 2147483647 h 136"/>
              <a:gd name="T22" fmla="*/ 2147483647 w 144"/>
              <a:gd name="T23" fmla="*/ 2147483647 h 136"/>
              <a:gd name="T24" fmla="*/ 2147483647 w 144"/>
              <a:gd name="T25" fmla="*/ 2147483647 h 136"/>
              <a:gd name="T26" fmla="*/ 0 w 144"/>
              <a:gd name="T27" fmla="*/ 2147483647 h 136"/>
              <a:gd name="T28" fmla="*/ 2147483647 w 144"/>
              <a:gd name="T29" fmla="*/ 0 h 136"/>
              <a:gd name="T30" fmla="*/ 2147483647 w 144"/>
              <a:gd name="T31" fmla="*/ 0 h 136"/>
              <a:gd name="T32" fmla="*/ 2147483647 w 144"/>
              <a:gd name="T33" fmla="*/ 2147483647 h 136"/>
              <a:gd name="T34" fmla="*/ 2147483647 w 144"/>
              <a:gd name="T35" fmla="*/ 2147483647 h 136"/>
              <a:gd name="T36" fmla="*/ 2147483647 w 144"/>
              <a:gd name="T37" fmla="*/ 2147483647 h 136"/>
              <a:gd name="T38" fmla="*/ 2147483647 w 144"/>
              <a:gd name="T39" fmla="*/ 2147483647 h 136"/>
              <a:gd name="T40" fmla="*/ 2147483647 w 144"/>
              <a:gd name="T41" fmla="*/ 2147483647 h 136"/>
              <a:gd name="T42" fmla="*/ 2147483647 w 144"/>
              <a:gd name="T43" fmla="*/ 2147483647 h 136"/>
              <a:gd name="T44" fmla="*/ 2147483647 w 144"/>
              <a:gd name="T45" fmla="*/ 2147483647 h 136"/>
              <a:gd name="T46" fmla="*/ 2147483647 w 144"/>
              <a:gd name="T47" fmla="*/ 2147483647 h 136"/>
              <a:gd name="T48" fmla="*/ 2147483647 w 144"/>
              <a:gd name="T49" fmla="*/ 0 h 136"/>
              <a:gd name="T50" fmla="*/ 2147483647 w 144"/>
              <a:gd name="T51" fmla="*/ 2147483647 h 136"/>
              <a:gd name="T52" fmla="*/ 2147483647 w 144"/>
              <a:gd name="T53" fmla="*/ 2147483647 h 136"/>
              <a:gd name="T54" fmla="*/ 2147483647 w 144"/>
              <a:gd name="T55" fmla="*/ 2147483647 h 136"/>
              <a:gd name="T56" fmla="*/ 2147483647 w 144"/>
              <a:gd name="T57" fmla="*/ 2147483647 h 136"/>
              <a:gd name="T58" fmla="*/ 2147483647 w 144"/>
              <a:gd name="T59" fmla="*/ 2147483647 h 136"/>
              <a:gd name="T60" fmla="*/ 2147483647 w 144"/>
              <a:gd name="T61" fmla="*/ 2147483647 h 136"/>
              <a:gd name="T62" fmla="*/ 2147483647 w 144"/>
              <a:gd name="T63" fmla="*/ 2147483647 h 136"/>
              <a:gd name="T64" fmla="*/ 2147483647 w 144"/>
              <a:gd name="T65" fmla="*/ 2147483647 h 136"/>
              <a:gd name="T66" fmla="*/ 2147483647 w 144"/>
              <a:gd name="T67" fmla="*/ 2147483647 h 136"/>
              <a:gd name="T68" fmla="*/ 2147483647 w 144"/>
              <a:gd name="T69" fmla="*/ 2147483647 h 136"/>
              <a:gd name="T70" fmla="*/ 2147483647 w 144"/>
              <a:gd name="T71" fmla="*/ 2147483647 h 136"/>
              <a:gd name="T72" fmla="*/ 2147483647 w 144"/>
              <a:gd name="T73" fmla="*/ 2147483647 h 136"/>
              <a:gd name="T74" fmla="*/ 2147483647 w 144"/>
              <a:gd name="T75" fmla="*/ 2147483647 h 136"/>
              <a:gd name="T76" fmla="*/ 2147483647 w 144"/>
              <a:gd name="T77" fmla="*/ 2147483647 h 136"/>
              <a:gd name="T78" fmla="*/ 2147483647 w 144"/>
              <a:gd name="T79" fmla="*/ 2147483647 h 136"/>
              <a:gd name="T80" fmla="*/ 2147483647 w 144"/>
              <a:gd name="T81" fmla="*/ 2147483647 h 136"/>
              <a:gd name="T82" fmla="*/ 2147483647 w 144"/>
              <a:gd name="T83" fmla="*/ 2147483647 h 136"/>
              <a:gd name="T84" fmla="*/ 2147483647 w 144"/>
              <a:gd name="T85" fmla="*/ 2147483647 h 136"/>
              <a:gd name="T86" fmla="*/ 2147483647 w 144"/>
              <a:gd name="T87" fmla="*/ 2147483647 h 136"/>
              <a:gd name="T88" fmla="*/ 2147483647 w 144"/>
              <a:gd name="T89" fmla="*/ 2147483647 h 136"/>
              <a:gd name="T90" fmla="*/ 2147483647 w 144"/>
              <a:gd name="T91" fmla="*/ 2147483647 h 136"/>
              <a:gd name="T92" fmla="*/ 2147483647 w 144"/>
              <a:gd name="T93" fmla="*/ 2147483647 h 136"/>
              <a:gd name="T94" fmla="*/ 2147483647 w 144"/>
              <a:gd name="T95" fmla="*/ 2147483647 h 1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36">
                <a:moveTo>
                  <a:pt x="0" y="74"/>
                </a:moveTo>
                <a:lnTo>
                  <a:pt x="10" y="82"/>
                </a:lnTo>
                <a:lnTo>
                  <a:pt x="8" y="136"/>
                </a:lnTo>
                <a:lnTo>
                  <a:pt x="22" y="136"/>
                </a:lnTo>
                <a:lnTo>
                  <a:pt x="24" y="90"/>
                </a:lnTo>
                <a:lnTo>
                  <a:pt x="30" y="90"/>
                </a:lnTo>
                <a:lnTo>
                  <a:pt x="32" y="136"/>
                </a:lnTo>
                <a:lnTo>
                  <a:pt x="46" y="136"/>
                </a:lnTo>
                <a:lnTo>
                  <a:pt x="44" y="82"/>
                </a:lnTo>
                <a:lnTo>
                  <a:pt x="42" y="48"/>
                </a:lnTo>
                <a:lnTo>
                  <a:pt x="74" y="48"/>
                </a:lnTo>
                <a:lnTo>
                  <a:pt x="82" y="36"/>
                </a:lnTo>
                <a:lnTo>
                  <a:pt x="46" y="34"/>
                </a:lnTo>
                <a:lnTo>
                  <a:pt x="30" y="34"/>
                </a:lnTo>
                <a:lnTo>
                  <a:pt x="30" y="36"/>
                </a:lnTo>
                <a:lnTo>
                  <a:pt x="28" y="40"/>
                </a:lnTo>
                <a:lnTo>
                  <a:pt x="32" y="64"/>
                </a:lnTo>
                <a:lnTo>
                  <a:pt x="28" y="70"/>
                </a:lnTo>
                <a:lnTo>
                  <a:pt x="26" y="70"/>
                </a:lnTo>
                <a:lnTo>
                  <a:pt x="22" y="64"/>
                </a:lnTo>
                <a:lnTo>
                  <a:pt x="24" y="40"/>
                </a:lnTo>
                <a:lnTo>
                  <a:pt x="24" y="36"/>
                </a:lnTo>
                <a:lnTo>
                  <a:pt x="24" y="34"/>
                </a:lnTo>
                <a:lnTo>
                  <a:pt x="8" y="34"/>
                </a:lnTo>
                <a:lnTo>
                  <a:pt x="0" y="74"/>
                </a:lnTo>
                <a:close/>
                <a:moveTo>
                  <a:pt x="28" y="0"/>
                </a:moveTo>
                <a:lnTo>
                  <a:pt x="28" y="0"/>
                </a:lnTo>
                <a:lnTo>
                  <a:pt x="22" y="0"/>
                </a:lnTo>
                <a:lnTo>
                  <a:pt x="16" y="4"/>
                </a:lnTo>
                <a:lnTo>
                  <a:pt x="12" y="10"/>
                </a:lnTo>
                <a:lnTo>
                  <a:pt x="12" y="16"/>
                </a:lnTo>
                <a:lnTo>
                  <a:pt x="12" y="22"/>
                </a:lnTo>
                <a:lnTo>
                  <a:pt x="16" y="26"/>
                </a:lnTo>
                <a:lnTo>
                  <a:pt x="22" y="30"/>
                </a:lnTo>
                <a:lnTo>
                  <a:pt x="28" y="30"/>
                </a:lnTo>
                <a:lnTo>
                  <a:pt x="34" y="30"/>
                </a:lnTo>
                <a:lnTo>
                  <a:pt x="38" y="26"/>
                </a:lnTo>
                <a:lnTo>
                  <a:pt x="42" y="22"/>
                </a:lnTo>
                <a:lnTo>
                  <a:pt x="42" y="16"/>
                </a:lnTo>
                <a:lnTo>
                  <a:pt x="42" y="10"/>
                </a:lnTo>
                <a:lnTo>
                  <a:pt x="38" y="4"/>
                </a:lnTo>
                <a:lnTo>
                  <a:pt x="34" y="0"/>
                </a:lnTo>
                <a:lnTo>
                  <a:pt x="28" y="0"/>
                </a:lnTo>
                <a:close/>
                <a:moveTo>
                  <a:pt x="62" y="66"/>
                </a:moveTo>
                <a:lnTo>
                  <a:pt x="76" y="62"/>
                </a:lnTo>
                <a:lnTo>
                  <a:pt x="78" y="62"/>
                </a:lnTo>
                <a:lnTo>
                  <a:pt x="88" y="68"/>
                </a:lnTo>
                <a:lnTo>
                  <a:pt x="96" y="44"/>
                </a:lnTo>
                <a:lnTo>
                  <a:pt x="98" y="40"/>
                </a:lnTo>
                <a:lnTo>
                  <a:pt x="100" y="44"/>
                </a:lnTo>
                <a:lnTo>
                  <a:pt x="108" y="52"/>
                </a:lnTo>
                <a:lnTo>
                  <a:pt x="120" y="32"/>
                </a:lnTo>
                <a:lnTo>
                  <a:pt x="124" y="34"/>
                </a:lnTo>
                <a:lnTo>
                  <a:pt x="110" y="56"/>
                </a:lnTo>
                <a:lnTo>
                  <a:pt x="110" y="60"/>
                </a:lnTo>
                <a:lnTo>
                  <a:pt x="108" y="58"/>
                </a:lnTo>
                <a:lnTo>
                  <a:pt x="100" y="50"/>
                </a:lnTo>
                <a:lnTo>
                  <a:pt x="92" y="74"/>
                </a:lnTo>
                <a:lnTo>
                  <a:pt x="90" y="76"/>
                </a:lnTo>
                <a:lnTo>
                  <a:pt x="88" y="74"/>
                </a:lnTo>
                <a:lnTo>
                  <a:pt x="76" y="66"/>
                </a:lnTo>
                <a:lnTo>
                  <a:pt x="62" y="72"/>
                </a:lnTo>
                <a:lnTo>
                  <a:pt x="62" y="66"/>
                </a:lnTo>
                <a:close/>
                <a:moveTo>
                  <a:pt x="64" y="128"/>
                </a:moveTo>
                <a:lnTo>
                  <a:pt x="110" y="128"/>
                </a:lnTo>
                <a:lnTo>
                  <a:pt x="110" y="136"/>
                </a:lnTo>
                <a:lnTo>
                  <a:pt x="64" y="136"/>
                </a:lnTo>
                <a:lnTo>
                  <a:pt x="64" y="128"/>
                </a:lnTo>
                <a:close/>
                <a:moveTo>
                  <a:pt x="94" y="100"/>
                </a:moveTo>
                <a:lnTo>
                  <a:pt x="94" y="124"/>
                </a:lnTo>
                <a:lnTo>
                  <a:pt x="80" y="124"/>
                </a:lnTo>
                <a:lnTo>
                  <a:pt x="80" y="100"/>
                </a:lnTo>
                <a:lnTo>
                  <a:pt x="54" y="100"/>
                </a:lnTo>
                <a:lnTo>
                  <a:pt x="54" y="90"/>
                </a:lnTo>
                <a:lnTo>
                  <a:pt x="134" y="90"/>
                </a:lnTo>
                <a:lnTo>
                  <a:pt x="134" y="14"/>
                </a:lnTo>
                <a:lnTo>
                  <a:pt x="50" y="14"/>
                </a:lnTo>
                <a:lnTo>
                  <a:pt x="50" y="4"/>
                </a:lnTo>
                <a:lnTo>
                  <a:pt x="140" y="4"/>
                </a:lnTo>
                <a:lnTo>
                  <a:pt x="144" y="4"/>
                </a:lnTo>
                <a:lnTo>
                  <a:pt x="144" y="8"/>
                </a:lnTo>
                <a:lnTo>
                  <a:pt x="144" y="96"/>
                </a:lnTo>
                <a:lnTo>
                  <a:pt x="144" y="100"/>
                </a:lnTo>
                <a:lnTo>
                  <a:pt x="140" y="100"/>
                </a:lnTo>
                <a:lnTo>
                  <a:pt x="94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8" name="Freeform 239"/>
          <p:cNvSpPr>
            <a:spLocks noEditPoints="1"/>
          </p:cNvSpPr>
          <p:nvPr/>
        </p:nvSpPr>
        <p:spPr bwMode="auto">
          <a:xfrm>
            <a:off x="3163888" y="2085975"/>
            <a:ext cx="503237" cy="301625"/>
          </a:xfrm>
          <a:custGeom>
            <a:avLst/>
            <a:gdLst>
              <a:gd name="T0" fmla="*/ 2147483647 w 184"/>
              <a:gd name="T1" fmla="*/ 2147483647 h 100"/>
              <a:gd name="T2" fmla="*/ 2147483647 w 184"/>
              <a:gd name="T3" fmla="*/ 2147483647 h 100"/>
              <a:gd name="T4" fmla="*/ 2147483647 w 184"/>
              <a:gd name="T5" fmla="*/ 2147483647 h 100"/>
              <a:gd name="T6" fmla="*/ 2147483647 w 184"/>
              <a:gd name="T7" fmla="*/ 2147483647 h 100"/>
              <a:gd name="T8" fmla="*/ 0 w 184"/>
              <a:gd name="T9" fmla="*/ 2147483647 h 100"/>
              <a:gd name="T10" fmla="*/ 2147483647 w 184"/>
              <a:gd name="T11" fmla="*/ 2147483647 h 100"/>
              <a:gd name="T12" fmla="*/ 2147483647 w 184"/>
              <a:gd name="T13" fmla="*/ 2147483647 h 100"/>
              <a:gd name="T14" fmla="*/ 2147483647 w 184"/>
              <a:gd name="T15" fmla="*/ 2147483647 h 100"/>
              <a:gd name="T16" fmla="*/ 2147483647 w 184"/>
              <a:gd name="T17" fmla="*/ 2147483647 h 100"/>
              <a:gd name="T18" fmla="*/ 2147483647 w 184"/>
              <a:gd name="T19" fmla="*/ 2147483647 h 100"/>
              <a:gd name="T20" fmla="*/ 2147483647 w 184"/>
              <a:gd name="T21" fmla="*/ 2147483647 h 100"/>
              <a:gd name="T22" fmla="*/ 2147483647 w 184"/>
              <a:gd name="T23" fmla="*/ 2147483647 h 100"/>
              <a:gd name="T24" fmla="*/ 2147483647 w 184"/>
              <a:gd name="T25" fmla="*/ 2147483647 h 100"/>
              <a:gd name="T26" fmla="*/ 2147483647 w 184"/>
              <a:gd name="T27" fmla="*/ 2147483647 h 100"/>
              <a:gd name="T28" fmla="*/ 2147483647 w 184"/>
              <a:gd name="T29" fmla="*/ 2147483647 h 100"/>
              <a:gd name="T30" fmla="*/ 2147483647 w 184"/>
              <a:gd name="T31" fmla="*/ 2147483647 h 100"/>
              <a:gd name="T32" fmla="*/ 2147483647 w 184"/>
              <a:gd name="T33" fmla="*/ 2147483647 h 100"/>
              <a:gd name="T34" fmla="*/ 2147483647 w 184"/>
              <a:gd name="T35" fmla="*/ 2147483647 h 100"/>
              <a:gd name="T36" fmla="*/ 2147483647 w 184"/>
              <a:gd name="T37" fmla="*/ 2147483647 h 100"/>
              <a:gd name="T38" fmla="*/ 0 w 184"/>
              <a:gd name="T39" fmla="*/ 2147483647 h 100"/>
              <a:gd name="T40" fmla="*/ 2147483647 w 184"/>
              <a:gd name="T41" fmla="*/ 2147483647 h 100"/>
              <a:gd name="T42" fmla="*/ 2147483647 w 184"/>
              <a:gd name="T43" fmla="*/ 2147483647 h 100"/>
              <a:gd name="T44" fmla="*/ 2147483647 w 184"/>
              <a:gd name="T45" fmla="*/ 2147483647 h 100"/>
              <a:gd name="T46" fmla="*/ 2147483647 w 184"/>
              <a:gd name="T47" fmla="*/ 2147483647 h 100"/>
              <a:gd name="T48" fmla="*/ 2147483647 w 184"/>
              <a:gd name="T49" fmla="*/ 2147483647 h 100"/>
              <a:gd name="T50" fmla="*/ 2147483647 w 184"/>
              <a:gd name="T51" fmla="*/ 2147483647 h 100"/>
              <a:gd name="T52" fmla="*/ 2147483647 w 184"/>
              <a:gd name="T53" fmla="*/ 2147483647 h 100"/>
              <a:gd name="T54" fmla="*/ 2147483647 w 184"/>
              <a:gd name="T55" fmla="*/ 2147483647 h 100"/>
              <a:gd name="T56" fmla="*/ 2147483647 w 184"/>
              <a:gd name="T57" fmla="*/ 2147483647 h 100"/>
              <a:gd name="T58" fmla="*/ 2147483647 w 184"/>
              <a:gd name="T59" fmla="*/ 2147483647 h 100"/>
              <a:gd name="T60" fmla="*/ 2147483647 w 184"/>
              <a:gd name="T61" fmla="*/ 2147483647 h 100"/>
              <a:gd name="T62" fmla="*/ 2147483647 w 184"/>
              <a:gd name="T63" fmla="*/ 2147483647 h 100"/>
              <a:gd name="T64" fmla="*/ 2147483647 w 184"/>
              <a:gd name="T65" fmla="*/ 2147483647 h 100"/>
              <a:gd name="T66" fmla="*/ 2147483647 w 184"/>
              <a:gd name="T67" fmla="*/ 2147483647 h 100"/>
              <a:gd name="T68" fmla="*/ 2147483647 w 184"/>
              <a:gd name="T69" fmla="*/ 2147483647 h 100"/>
              <a:gd name="T70" fmla="*/ 2147483647 w 184"/>
              <a:gd name="T71" fmla="*/ 2147483647 h 100"/>
              <a:gd name="T72" fmla="*/ 2147483647 w 184"/>
              <a:gd name="T73" fmla="*/ 2147483647 h 100"/>
              <a:gd name="T74" fmla="*/ 2147483647 w 184"/>
              <a:gd name="T75" fmla="*/ 2147483647 h 100"/>
              <a:gd name="T76" fmla="*/ 2147483647 w 184"/>
              <a:gd name="T77" fmla="*/ 2147483647 h 100"/>
              <a:gd name="T78" fmla="*/ 2147483647 w 184"/>
              <a:gd name="T79" fmla="*/ 2147483647 h 100"/>
              <a:gd name="T80" fmla="*/ 2147483647 w 184"/>
              <a:gd name="T81" fmla="*/ 2147483647 h 100"/>
              <a:gd name="T82" fmla="*/ 2147483647 w 184"/>
              <a:gd name="T83" fmla="*/ 2147483647 h 100"/>
              <a:gd name="T84" fmla="*/ 2147483647 w 184"/>
              <a:gd name="T85" fmla="*/ 2147483647 h 100"/>
              <a:gd name="T86" fmla="*/ 2147483647 w 184"/>
              <a:gd name="T87" fmla="*/ 2147483647 h 100"/>
              <a:gd name="T88" fmla="*/ 2147483647 w 184"/>
              <a:gd name="T89" fmla="*/ 2147483647 h 100"/>
              <a:gd name="T90" fmla="*/ 2147483647 w 184"/>
              <a:gd name="T91" fmla="*/ 2147483647 h 100"/>
              <a:gd name="T92" fmla="*/ 2147483647 w 184"/>
              <a:gd name="T93" fmla="*/ 2147483647 h 100"/>
              <a:gd name="T94" fmla="*/ 2147483647 w 184"/>
              <a:gd name="T95" fmla="*/ 2147483647 h 100"/>
              <a:gd name="T96" fmla="*/ 2147483647 w 184"/>
              <a:gd name="T97" fmla="*/ 2147483647 h 100"/>
              <a:gd name="T98" fmla="*/ 2147483647 w 184"/>
              <a:gd name="T99" fmla="*/ 2147483647 h 100"/>
              <a:gd name="T100" fmla="*/ 2147483647 w 184"/>
              <a:gd name="T101" fmla="*/ 2147483647 h 100"/>
              <a:gd name="T102" fmla="*/ 2147483647 w 184"/>
              <a:gd name="T103" fmla="*/ 2147483647 h 100"/>
              <a:gd name="T104" fmla="*/ 2147483647 w 184"/>
              <a:gd name="T105" fmla="*/ 2147483647 h 100"/>
              <a:gd name="T106" fmla="*/ 2147483647 w 184"/>
              <a:gd name="T107" fmla="*/ 0 h 100"/>
              <a:gd name="T108" fmla="*/ 2147483647 w 184"/>
              <a:gd name="T109" fmla="*/ 2147483647 h 100"/>
              <a:gd name="T110" fmla="*/ 2147483647 w 184"/>
              <a:gd name="T111" fmla="*/ 2147483647 h 100"/>
              <a:gd name="T112" fmla="*/ 2147483647 w 184"/>
              <a:gd name="T113" fmla="*/ 2147483647 h 100"/>
              <a:gd name="T114" fmla="*/ 2147483647 w 184"/>
              <a:gd name="T115" fmla="*/ 2147483647 h 100"/>
              <a:gd name="T116" fmla="*/ 2147483647 w 184"/>
              <a:gd name="T117" fmla="*/ 2147483647 h 100"/>
              <a:gd name="T118" fmla="*/ 2147483647 w 184"/>
              <a:gd name="T119" fmla="*/ 2147483647 h 100"/>
              <a:gd name="T120" fmla="*/ 2147483647 w 184"/>
              <a:gd name="T121" fmla="*/ 2147483647 h 100"/>
              <a:gd name="T122" fmla="*/ 2147483647 w 184"/>
              <a:gd name="T123" fmla="*/ 2147483647 h 100"/>
              <a:gd name="T124" fmla="*/ 2147483647 w 184"/>
              <a:gd name="T125" fmla="*/ 2147483647 h 1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4" h="100">
                <a:moveTo>
                  <a:pt x="80" y="30"/>
                </a:moveTo>
                <a:lnTo>
                  <a:pt x="80" y="30"/>
                </a:lnTo>
                <a:lnTo>
                  <a:pt x="84" y="32"/>
                </a:lnTo>
                <a:lnTo>
                  <a:pt x="84" y="34"/>
                </a:lnTo>
                <a:lnTo>
                  <a:pt x="84" y="36"/>
                </a:lnTo>
                <a:lnTo>
                  <a:pt x="80" y="38"/>
                </a:lnTo>
                <a:lnTo>
                  <a:pt x="78" y="3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close/>
                <a:moveTo>
                  <a:pt x="50" y="80"/>
                </a:moveTo>
                <a:lnTo>
                  <a:pt x="50" y="80"/>
                </a:lnTo>
                <a:lnTo>
                  <a:pt x="50" y="84"/>
                </a:lnTo>
                <a:lnTo>
                  <a:pt x="4" y="84"/>
                </a:lnTo>
                <a:lnTo>
                  <a:pt x="2" y="88"/>
                </a:lnTo>
                <a:lnTo>
                  <a:pt x="0" y="92"/>
                </a:lnTo>
                <a:lnTo>
                  <a:pt x="0" y="100"/>
                </a:lnTo>
                <a:lnTo>
                  <a:pt x="50" y="100"/>
                </a:lnTo>
                <a:lnTo>
                  <a:pt x="130" y="100"/>
                </a:lnTo>
                <a:lnTo>
                  <a:pt x="180" y="100"/>
                </a:lnTo>
                <a:lnTo>
                  <a:pt x="184" y="92"/>
                </a:lnTo>
                <a:lnTo>
                  <a:pt x="182" y="86"/>
                </a:lnTo>
                <a:lnTo>
                  <a:pt x="180" y="82"/>
                </a:lnTo>
                <a:lnTo>
                  <a:pt x="166" y="76"/>
                </a:lnTo>
                <a:lnTo>
                  <a:pt x="164" y="82"/>
                </a:lnTo>
                <a:lnTo>
                  <a:pt x="160" y="86"/>
                </a:lnTo>
                <a:lnTo>
                  <a:pt x="156" y="88"/>
                </a:lnTo>
                <a:lnTo>
                  <a:pt x="150" y="88"/>
                </a:lnTo>
                <a:lnTo>
                  <a:pt x="146" y="88"/>
                </a:lnTo>
                <a:lnTo>
                  <a:pt x="142" y="86"/>
                </a:lnTo>
                <a:lnTo>
                  <a:pt x="138" y="82"/>
                </a:lnTo>
                <a:lnTo>
                  <a:pt x="138" y="76"/>
                </a:lnTo>
                <a:lnTo>
                  <a:pt x="128" y="78"/>
                </a:lnTo>
                <a:lnTo>
                  <a:pt x="126" y="72"/>
                </a:lnTo>
                <a:lnTo>
                  <a:pt x="124" y="70"/>
                </a:lnTo>
                <a:lnTo>
                  <a:pt x="124" y="68"/>
                </a:lnTo>
                <a:lnTo>
                  <a:pt x="106" y="64"/>
                </a:lnTo>
                <a:lnTo>
                  <a:pt x="102" y="66"/>
                </a:lnTo>
                <a:lnTo>
                  <a:pt x="102" y="70"/>
                </a:lnTo>
                <a:lnTo>
                  <a:pt x="108" y="70"/>
                </a:lnTo>
                <a:lnTo>
                  <a:pt x="120" y="74"/>
                </a:lnTo>
                <a:lnTo>
                  <a:pt x="124" y="78"/>
                </a:lnTo>
                <a:lnTo>
                  <a:pt x="124" y="84"/>
                </a:lnTo>
                <a:lnTo>
                  <a:pt x="124" y="94"/>
                </a:lnTo>
                <a:lnTo>
                  <a:pt x="96" y="94"/>
                </a:lnTo>
                <a:lnTo>
                  <a:pt x="98" y="94"/>
                </a:lnTo>
                <a:lnTo>
                  <a:pt x="94" y="74"/>
                </a:lnTo>
                <a:lnTo>
                  <a:pt x="96" y="72"/>
                </a:lnTo>
                <a:lnTo>
                  <a:pt x="94" y="68"/>
                </a:lnTo>
                <a:lnTo>
                  <a:pt x="92" y="68"/>
                </a:lnTo>
                <a:lnTo>
                  <a:pt x="90" y="68"/>
                </a:lnTo>
                <a:lnTo>
                  <a:pt x="86" y="68"/>
                </a:lnTo>
                <a:lnTo>
                  <a:pt x="86" y="72"/>
                </a:lnTo>
                <a:lnTo>
                  <a:pt x="88" y="74"/>
                </a:lnTo>
                <a:lnTo>
                  <a:pt x="84" y="94"/>
                </a:lnTo>
                <a:lnTo>
                  <a:pt x="56" y="94"/>
                </a:lnTo>
                <a:lnTo>
                  <a:pt x="56" y="82"/>
                </a:lnTo>
                <a:lnTo>
                  <a:pt x="58" y="78"/>
                </a:lnTo>
                <a:lnTo>
                  <a:pt x="60" y="74"/>
                </a:lnTo>
                <a:lnTo>
                  <a:pt x="72" y="70"/>
                </a:lnTo>
                <a:lnTo>
                  <a:pt x="78" y="70"/>
                </a:lnTo>
                <a:lnTo>
                  <a:pt x="78" y="66"/>
                </a:lnTo>
                <a:lnTo>
                  <a:pt x="74" y="64"/>
                </a:lnTo>
                <a:lnTo>
                  <a:pt x="58" y="68"/>
                </a:lnTo>
                <a:lnTo>
                  <a:pt x="58" y="50"/>
                </a:lnTo>
                <a:lnTo>
                  <a:pt x="58" y="42"/>
                </a:lnTo>
                <a:lnTo>
                  <a:pt x="56" y="34"/>
                </a:lnTo>
                <a:lnTo>
                  <a:pt x="52" y="28"/>
                </a:lnTo>
                <a:lnTo>
                  <a:pt x="46" y="22"/>
                </a:lnTo>
                <a:lnTo>
                  <a:pt x="38" y="20"/>
                </a:lnTo>
                <a:lnTo>
                  <a:pt x="28" y="18"/>
                </a:lnTo>
                <a:lnTo>
                  <a:pt x="18" y="20"/>
                </a:lnTo>
                <a:lnTo>
                  <a:pt x="10" y="26"/>
                </a:lnTo>
                <a:lnTo>
                  <a:pt x="4" y="34"/>
                </a:lnTo>
                <a:lnTo>
                  <a:pt x="2" y="42"/>
                </a:lnTo>
                <a:lnTo>
                  <a:pt x="0" y="52"/>
                </a:lnTo>
                <a:lnTo>
                  <a:pt x="2" y="62"/>
                </a:lnTo>
                <a:lnTo>
                  <a:pt x="4" y="82"/>
                </a:lnTo>
                <a:lnTo>
                  <a:pt x="14" y="78"/>
                </a:lnTo>
                <a:lnTo>
                  <a:pt x="24" y="76"/>
                </a:lnTo>
                <a:lnTo>
                  <a:pt x="24" y="70"/>
                </a:lnTo>
                <a:lnTo>
                  <a:pt x="20" y="68"/>
                </a:lnTo>
                <a:lnTo>
                  <a:pt x="16" y="64"/>
                </a:lnTo>
                <a:lnTo>
                  <a:pt x="14" y="58"/>
                </a:lnTo>
                <a:lnTo>
                  <a:pt x="14" y="52"/>
                </a:lnTo>
                <a:lnTo>
                  <a:pt x="14" y="40"/>
                </a:lnTo>
                <a:lnTo>
                  <a:pt x="34" y="40"/>
                </a:lnTo>
                <a:lnTo>
                  <a:pt x="34" y="34"/>
                </a:lnTo>
                <a:lnTo>
                  <a:pt x="38" y="38"/>
                </a:lnTo>
                <a:lnTo>
                  <a:pt x="38" y="30"/>
                </a:lnTo>
                <a:lnTo>
                  <a:pt x="42" y="40"/>
                </a:lnTo>
                <a:lnTo>
                  <a:pt x="48" y="40"/>
                </a:lnTo>
                <a:lnTo>
                  <a:pt x="48" y="52"/>
                </a:lnTo>
                <a:lnTo>
                  <a:pt x="46" y="58"/>
                </a:lnTo>
                <a:lnTo>
                  <a:pt x="44" y="64"/>
                </a:lnTo>
                <a:lnTo>
                  <a:pt x="40" y="68"/>
                </a:lnTo>
                <a:lnTo>
                  <a:pt x="36" y="70"/>
                </a:lnTo>
                <a:lnTo>
                  <a:pt x="36" y="74"/>
                </a:lnTo>
                <a:lnTo>
                  <a:pt x="50" y="78"/>
                </a:lnTo>
                <a:lnTo>
                  <a:pt x="50" y="80"/>
                </a:lnTo>
                <a:close/>
                <a:moveTo>
                  <a:pt x="130" y="98"/>
                </a:moveTo>
                <a:lnTo>
                  <a:pt x="130" y="98"/>
                </a:lnTo>
                <a:close/>
                <a:moveTo>
                  <a:pt x="24" y="58"/>
                </a:moveTo>
                <a:lnTo>
                  <a:pt x="36" y="58"/>
                </a:lnTo>
                <a:lnTo>
                  <a:pt x="34" y="62"/>
                </a:lnTo>
                <a:lnTo>
                  <a:pt x="30" y="64"/>
                </a:lnTo>
                <a:lnTo>
                  <a:pt x="26" y="62"/>
                </a:lnTo>
                <a:lnTo>
                  <a:pt x="24" y="58"/>
                </a:lnTo>
                <a:close/>
                <a:moveTo>
                  <a:pt x="38" y="46"/>
                </a:moveTo>
                <a:lnTo>
                  <a:pt x="38" y="46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6" y="48"/>
                </a:lnTo>
                <a:lnTo>
                  <a:pt x="38" y="46"/>
                </a:lnTo>
                <a:close/>
                <a:moveTo>
                  <a:pt x="22" y="46"/>
                </a:moveTo>
                <a:lnTo>
                  <a:pt x="22" y="46"/>
                </a:lnTo>
                <a:lnTo>
                  <a:pt x="24" y="48"/>
                </a:lnTo>
                <a:lnTo>
                  <a:pt x="26" y="50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6"/>
                </a:lnTo>
                <a:close/>
                <a:moveTo>
                  <a:pt x="166" y="44"/>
                </a:moveTo>
                <a:lnTo>
                  <a:pt x="166" y="44"/>
                </a:lnTo>
                <a:lnTo>
                  <a:pt x="168" y="48"/>
                </a:lnTo>
                <a:lnTo>
                  <a:pt x="166" y="56"/>
                </a:lnTo>
                <a:lnTo>
                  <a:pt x="162" y="64"/>
                </a:lnTo>
                <a:lnTo>
                  <a:pt x="158" y="68"/>
                </a:lnTo>
                <a:lnTo>
                  <a:pt x="152" y="70"/>
                </a:lnTo>
                <a:lnTo>
                  <a:pt x="146" y="68"/>
                </a:lnTo>
                <a:lnTo>
                  <a:pt x="140" y="64"/>
                </a:lnTo>
                <a:lnTo>
                  <a:pt x="138" y="56"/>
                </a:lnTo>
                <a:lnTo>
                  <a:pt x="136" y="48"/>
                </a:lnTo>
                <a:lnTo>
                  <a:pt x="136" y="46"/>
                </a:lnTo>
                <a:lnTo>
                  <a:pt x="144" y="44"/>
                </a:lnTo>
                <a:lnTo>
                  <a:pt x="148" y="44"/>
                </a:lnTo>
                <a:lnTo>
                  <a:pt x="150" y="40"/>
                </a:lnTo>
                <a:lnTo>
                  <a:pt x="152" y="40"/>
                </a:lnTo>
                <a:lnTo>
                  <a:pt x="154" y="42"/>
                </a:lnTo>
                <a:lnTo>
                  <a:pt x="160" y="44"/>
                </a:lnTo>
                <a:lnTo>
                  <a:pt x="166" y="44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60" y="72"/>
                </a:lnTo>
                <a:lnTo>
                  <a:pt x="152" y="74"/>
                </a:lnTo>
                <a:lnTo>
                  <a:pt x="144" y="72"/>
                </a:lnTo>
                <a:lnTo>
                  <a:pt x="138" y="66"/>
                </a:lnTo>
                <a:lnTo>
                  <a:pt x="136" y="66"/>
                </a:lnTo>
                <a:lnTo>
                  <a:pt x="124" y="66"/>
                </a:lnTo>
                <a:lnTo>
                  <a:pt x="122" y="58"/>
                </a:lnTo>
                <a:lnTo>
                  <a:pt x="120" y="48"/>
                </a:lnTo>
                <a:lnTo>
                  <a:pt x="122" y="38"/>
                </a:lnTo>
                <a:lnTo>
                  <a:pt x="126" y="30"/>
                </a:lnTo>
                <a:lnTo>
                  <a:pt x="130" y="24"/>
                </a:lnTo>
                <a:lnTo>
                  <a:pt x="136" y="20"/>
                </a:lnTo>
                <a:lnTo>
                  <a:pt x="144" y="16"/>
                </a:lnTo>
                <a:lnTo>
                  <a:pt x="152" y="16"/>
                </a:lnTo>
                <a:lnTo>
                  <a:pt x="160" y="16"/>
                </a:lnTo>
                <a:lnTo>
                  <a:pt x="168" y="20"/>
                </a:lnTo>
                <a:lnTo>
                  <a:pt x="174" y="26"/>
                </a:lnTo>
                <a:lnTo>
                  <a:pt x="178" y="32"/>
                </a:lnTo>
                <a:lnTo>
                  <a:pt x="182" y="40"/>
                </a:lnTo>
                <a:lnTo>
                  <a:pt x="182" y="48"/>
                </a:lnTo>
                <a:lnTo>
                  <a:pt x="182" y="58"/>
                </a:lnTo>
                <a:lnTo>
                  <a:pt x="180" y="66"/>
                </a:lnTo>
                <a:lnTo>
                  <a:pt x="166" y="66"/>
                </a:lnTo>
                <a:close/>
                <a:moveTo>
                  <a:pt x="82" y="46"/>
                </a:moveTo>
                <a:lnTo>
                  <a:pt x="82" y="46"/>
                </a:lnTo>
                <a:lnTo>
                  <a:pt x="98" y="46"/>
                </a:lnTo>
                <a:lnTo>
                  <a:pt x="98" y="50"/>
                </a:lnTo>
                <a:lnTo>
                  <a:pt x="96" y="52"/>
                </a:lnTo>
                <a:lnTo>
                  <a:pt x="90" y="52"/>
                </a:lnTo>
                <a:lnTo>
                  <a:pt x="84" y="52"/>
                </a:lnTo>
                <a:lnTo>
                  <a:pt x="82" y="50"/>
                </a:lnTo>
                <a:lnTo>
                  <a:pt x="82" y="46"/>
                </a:lnTo>
                <a:close/>
                <a:moveTo>
                  <a:pt x="66" y="42"/>
                </a:moveTo>
                <a:lnTo>
                  <a:pt x="66" y="42"/>
                </a:lnTo>
                <a:lnTo>
                  <a:pt x="70" y="50"/>
                </a:lnTo>
                <a:lnTo>
                  <a:pt x="72" y="56"/>
                </a:lnTo>
                <a:lnTo>
                  <a:pt x="80" y="62"/>
                </a:lnTo>
                <a:lnTo>
                  <a:pt x="86" y="64"/>
                </a:lnTo>
                <a:lnTo>
                  <a:pt x="90" y="64"/>
                </a:lnTo>
                <a:lnTo>
                  <a:pt x="96" y="64"/>
                </a:lnTo>
                <a:lnTo>
                  <a:pt x="100" y="62"/>
                </a:lnTo>
                <a:lnTo>
                  <a:pt x="108" y="56"/>
                </a:lnTo>
                <a:lnTo>
                  <a:pt x="112" y="50"/>
                </a:lnTo>
                <a:lnTo>
                  <a:pt x="114" y="42"/>
                </a:lnTo>
                <a:lnTo>
                  <a:pt x="118" y="10"/>
                </a:lnTo>
                <a:lnTo>
                  <a:pt x="114" y="6"/>
                </a:lnTo>
                <a:lnTo>
                  <a:pt x="108" y="2"/>
                </a:lnTo>
                <a:lnTo>
                  <a:pt x="100" y="0"/>
                </a:lnTo>
                <a:lnTo>
                  <a:pt x="90" y="0"/>
                </a:lnTo>
                <a:lnTo>
                  <a:pt x="82" y="0"/>
                </a:lnTo>
                <a:lnTo>
                  <a:pt x="72" y="2"/>
                </a:lnTo>
                <a:lnTo>
                  <a:pt x="66" y="6"/>
                </a:lnTo>
                <a:lnTo>
                  <a:pt x="62" y="10"/>
                </a:lnTo>
                <a:lnTo>
                  <a:pt x="66" y="42"/>
                </a:lnTo>
                <a:close/>
                <a:moveTo>
                  <a:pt x="108" y="24"/>
                </a:moveTo>
                <a:lnTo>
                  <a:pt x="108" y="24"/>
                </a:lnTo>
                <a:lnTo>
                  <a:pt x="104" y="24"/>
                </a:lnTo>
                <a:lnTo>
                  <a:pt x="102" y="18"/>
                </a:lnTo>
                <a:lnTo>
                  <a:pt x="98" y="24"/>
                </a:lnTo>
                <a:lnTo>
                  <a:pt x="88" y="26"/>
                </a:lnTo>
                <a:lnTo>
                  <a:pt x="82" y="26"/>
                </a:lnTo>
                <a:lnTo>
                  <a:pt x="74" y="22"/>
                </a:lnTo>
                <a:lnTo>
                  <a:pt x="72" y="22"/>
                </a:lnTo>
                <a:lnTo>
                  <a:pt x="72" y="36"/>
                </a:lnTo>
                <a:lnTo>
                  <a:pt x="72" y="44"/>
                </a:lnTo>
                <a:lnTo>
                  <a:pt x="78" y="52"/>
                </a:lnTo>
                <a:lnTo>
                  <a:pt x="84" y="58"/>
                </a:lnTo>
                <a:lnTo>
                  <a:pt x="90" y="60"/>
                </a:lnTo>
                <a:lnTo>
                  <a:pt x="98" y="58"/>
                </a:lnTo>
                <a:lnTo>
                  <a:pt x="104" y="52"/>
                </a:lnTo>
                <a:lnTo>
                  <a:pt x="108" y="44"/>
                </a:lnTo>
                <a:lnTo>
                  <a:pt x="108" y="36"/>
                </a:lnTo>
                <a:lnTo>
                  <a:pt x="108" y="24"/>
                </a:lnTo>
                <a:close/>
                <a:moveTo>
                  <a:pt x="98" y="30"/>
                </a:moveTo>
                <a:lnTo>
                  <a:pt x="98" y="30"/>
                </a:lnTo>
                <a:lnTo>
                  <a:pt x="102" y="32"/>
                </a:lnTo>
                <a:lnTo>
                  <a:pt x="102" y="34"/>
                </a:lnTo>
                <a:lnTo>
                  <a:pt x="102" y="36"/>
                </a:lnTo>
                <a:lnTo>
                  <a:pt x="98" y="38"/>
                </a:lnTo>
                <a:lnTo>
                  <a:pt x="96" y="36"/>
                </a:lnTo>
                <a:lnTo>
                  <a:pt x="94" y="34"/>
                </a:lnTo>
                <a:lnTo>
                  <a:pt x="96" y="32"/>
                </a:lnTo>
                <a:lnTo>
                  <a:pt x="9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9" name="Freeform 240"/>
          <p:cNvSpPr>
            <a:spLocks noEditPoints="1"/>
          </p:cNvSpPr>
          <p:nvPr/>
        </p:nvSpPr>
        <p:spPr bwMode="auto">
          <a:xfrm>
            <a:off x="946150" y="1997075"/>
            <a:ext cx="366713" cy="407988"/>
          </a:xfrm>
          <a:custGeom>
            <a:avLst/>
            <a:gdLst>
              <a:gd name="T0" fmla="*/ 2147483647 w 134"/>
              <a:gd name="T1" fmla="*/ 2147483647 h 136"/>
              <a:gd name="T2" fmla="*/ 2147483647 w 134"/>
              <a:gd name="T3" fmla="*/ 2147483647 h 136"/>
              <a:gd name="T4" fmla="*/ 2147483647 w 134"/>
              <a:gd name="T5" fmla="*/ 2147483647 h 136"/>
              <a:gd name="T6" fmla="*/ 2147483647 w 134"/>
              <a:gd name="T7" fmla="*/ 2147483647 h 136"/>
              <a:gd name="T8" fmla="*/ 2147483647 w 134"/>
              <a:gd name="T9" fmla="*/ 2147483647 h 136"/>
              <a:gd name="T10" fmla="*/ 2147483647 w 134"/>
              <a:gd name="T11" fmla="*/ 2147483647 h 136"/>
              <a:gd name="T12" fmla="*/ 2147483647 w 134"/>
              <a:gd name="T13" fmla="*/ 2147483647 h 136"/>
              <a:gd name="T14" fmla="*/ 2147483647 w 134"/>
              <a:gd name="T15" fmla="*/ 2147483647 h 136"/>
              <a:gd name="T16" fmla="*/ 2147483647 w 134"/>
              <a:gd name="T17" fmla="*/ 2147483647 h 136"/>
              <a:gd name="T18" fmla="*/ 2147483647 w 134"/>
              <a:gd name="T19" fmla="*/ 2147483647 h 136"/>
              <a:gd name="T20" fmla="*/ 2147483647 w 134"/>
              <a:gd name="T21" fmla="*/ 2147483647 h 136"/>
              <a:gd name="T22" fmla="*/ 2147483647 w 134"/>
              <a:gd name="T23" fmla="*/ 2147483647 h 136"/>
              <a:gd name="T24" fmla="*/ 2147483647 w 134"/>
              <a:gd name="T25" fmla="*/ 2147483647 h 136"/>
              <a:gd name="T26" fmla="*/ 2147483647 w 134"/>
              <a:gd name="T27" fmla="*/ 2147483647 h 136"/>
              <a:gd name="T28" fmla="*/ 2147483647 w 134"/>
              <a:gd name="T29" fmla="*/ 2147483647 h 136"/>
              <a:gd name="T30" fmla="*/ 2147483647 w 134"/>
              <a:gd name="T31" fmla="*/ 2147483647 h 136"/>
              <a:gd name="T32" fmla="*/ 0 w 134"/>
              <a:gd name="T33" fmla="*/ 2147483647 h 136"/>
              <a:gd name="T34" fmla="*/ 0 w 134"/>
              <a:gd name="T35" fmla="*/ 2147483647 h 136"/>
              <a:gd name="T36" fmla="*/ 2147483647 w 134"/>
              <a:gd name="T37" fmla="*/ 2147483647 h 136"/>
              <a:gd name="T38" fmla="*/ 2147483647 w 134"/>
              <a:gd name="T39" fmla="*/ 0 h 136"/>
              <a:gd name="T40" fmla="*/ 2147483647 w 134"/>
              <a:gd name="T41" fmla="*/ 0 h 136"/>
              <a:gd name="T42" fmla="*/ 2147483647 w 134"/>
              <a:gd name="T43" fmla="*/ 0 h 136"/>
              <a:gd name="T44" fmla="*/ 2147483647 w 134"/>
              <a:gd name="T45" fmla="*/ 0 h 136"/>
              <a:gd name="T46" fmla="*/ 2147483647 w 134"/>
              <a:gd name="T47" fmla="*/ 0 h 136"/>
              <a:gd name="T48" fmla="*/ 2147483647 w 134"/>
              <a:gd name="T49" fmla="*/ 2147483647 h 136"/>
              <a:gd name="T50" fmla="*/ 2147483647 w 134"/>
              <a:gd name="T51" fmla="*/ 2147483647 h 1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4" h="136">
                <a:moveTo>
                  <a:pt x="26" y="52"/>
                </a:moveTo>
                <a:lnTo>
                  <a:pt x="118" y="52"/>
                </a:lnTo>
                <a:lnTo>
                  <a:pt x="118" y="16"/>
                </a:lnTo>
                <a:lnTo>
                  <a:pt x="80" y="16"/>
                </a:lnTo>
                <a:lnTo>
                  <a:pt x="26" y="52"/>
                </a:lnTo>
                <a:close/>
                <a:moveTo>
                  <a:pt x="84" y="64"/>
                </a:moveTo>
                <a:lnTo>
                  <a:pt x="118" y="64"/>
                </a:lnTo>
                <a:lnTo>
                  <a:pt x="118" y="70"/>
                </a:lnTo>
                <a:lnTo>
                  <a:pt x="118" y="76"/>
                </a:lnTo>
                <a:lnTo>
                  <a:pt x="94" y="76"/>
                </a:lnTo>
                <a:lnTo>
                  <a:pt x="84" y="70"/>
                </a:lnTo>
                <a:lnTo>
                  <a:pt x="84" y="64"/>
                </a:lnTo>
                <a:close/>
                <a:moveTo>
                  <a:pt x="134" y="136"/>
                </a:moveTo>
                <a:lnTo>
                  <a:pt x="8" y="136"/>
                </a:lnTo>
                <a:lnTo>
                  <a:pt x="0" y="100"/>
                </a:lnTo>
                <a:lnTo>
                  <a:pt x="0" y="52"/>
                </a:lnTo>
                <a:lnTo>
                  <a:pt x="72" y="2"/>
                </a:lnTo>
                <a:lnTo>
                  <a:pt x="74" y="0"/>
                </a:lnTo>
                <a:lnTo>
                  <a:pt x="76" y="0"/>
                </a:lnTo>
                <a:lnTo>
                  <a:pt x="126" y="0"/>
                </a:lnTo>
                <a:lnTo>
                  <a:pt x="134" y="0"/>
                </a:lnTo>
                <a:lnTo>
                  <a:pt x="134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0" name="Freeform 241"/>
          <p:cNvSpPr>
            <a:spLocks noEditPoints="1"/>
          </p:cNvSpPr>
          <p:nvPr/>
        </p:nvSpPr>
        <p:spPr bwMode="auto">
          <a:xfrm>
            <a:off x="1662113" y="2020888"/>
            <a:ext cx="474662" cy="390525"/>
          </a:xfrm>
          <a:custGeom>
            <a:avLst/>
            <a:gdLst>
              <a:gd name="T0" fmla="*/ 2147483647 w 174"/>
              <a:gd name="T1" fmla="*/ 2147483647 h 130"/>
              <a:gd name="T2" fmla="*/ 2147483647 w 174"/>
              <a:gd name="T3" fmla="*/ 2147483647 h 130"/>
              <a:gd name="T4" fmla="*/ 2147483647 w 174"/>
              <a:gd name="T5" fmla="*/ 2147483647 h 130"/>
              <a:gd name="T6" fmla="*/ 2147483647 w 174"/>
              <a:gd name="T7" fmla="*/ 0 h 130"/>
              <a:gd name="T8" fmla="*/ 2147483647 w 174"/>
              <a:gd name="T9" fmla="*/ 0 h 130"/>
              <a:gd name="T10" fmla="*/ 2147483647 w 174"/>
              <a:gd name="T11" fmla="*/ 2147483647 h 130"/>
              <a:gd name="T12" fmla="*/ 2147483647 w 174"/>
              <a:gd name="T13" fmla="*/ 2147483647 h 130"/>
              <a:gd name="T14" fmla="*/ 2147483647 w 174"/>
              <a:gd name="T15" fmla="*/ 2147483647 h 130"/>
              <a:gd name="T16" fmla="*/ 2147483647 w 174"/>
              <a:gd name="T17" fmla="*/ 2147483647 h 130"/>
              <a:gd name="T18" fmla="*/ 2147483647 w 174"/>
              <a:gd name="T19" fmla="*/ 2147483647 h 130"/>
              <a:gd name="T20" fmla="*/ 2147483647 w 174"/>
              <a:gd name="T21" fmla="*/ 2147483647 h 130"/>
              <a:gd name="T22" fmla="*/ 2147483647 w 174"/>
              <a:gd name="T23" fmla="*/ 2147483647 h 130"/>
              <a:gd name="T24" fmla="*/ 2147483647 w 174"/>
              <a:gd name="T25" fmla="*/ 2147483647 h 130"/>
              <a:gd name="T26" fmla="*/ 2147483647 w 174"/>
              <a:gd name="T27" fmla="*/ 2147483647 h 130"/>
              <a:gd name="T28" fmla="*/ 2147483647 w 174"/>
              <a:gd name="T29" fmla="*/ 2147483647 h 130"/>
              <a:gd name="T30" fmla="*/ 2147483647 w 174"/>
              <a:gd name="T31" fmla="*/ 2147483647 h 130"/>
              <a:gd name="T32" fmla="*/ 2147483647 w 174"/>
              <a:gd name="T33" fmla="*/ 2147483647 h 130"/>
              <a:gd name="T34" fmla="*/ 2147483647 w 174"/>
              <a:gd name="T35" fmla="*/ 2147483647 h 130"/>
              <a:gd name="T36" fmla="*/ 2147483647 w 174"/>
              <a:gd name="T37" fmla="*/ 2147483647 h 130"/>
              <a:gd name="T38" fmla="*/ 2147483647 w 174"/>
              <a:gd name="T39" fmla="*/ 2147483647 h 130"/>
              <a:gd name="T40" fmla="*/ 2147483647 w 174"/>
              <a:gd name="T41" fmla="*/ 2147483647 h 130"/>
              <a:gd name="T42" fmla="*/ 2147483647 w 174"/>
              <a:gd name="T43" fmla="*/ 2147483647 h 130"/>
              <a:gd name="T44" fmla="*/ 2147483647 w 174"/>
              <a:gd name="T45" fmla="*/ 2147483647 h 130"/>
              <a:gd name="T46" fmla="*/ 2147483647 w 174"/>
              <a:gd name="T47" fmla="*/ 2147483647 h 130"/>
              <a:gd name="T48" fmla="*/ 2147483647 w 174"/>
              <a:gd name="T49" fmla="*/ 2147483647 h 130"/>
              <a:gd name="T50" fmla="*/ 2147483647 w 174"/>
              <a:gd name="T51" fmla="*/ 2147483647 h 130"/>
              <a:gd name="T52" fmla="*/ 2147483647 w 174"/>
              <a:gd name="T53" fmla="*/ 0 h 130"/>
              <a:gd name="T54" fmla="*/ 2147483647 w 174"/>
              <a:gd name="T55" fmla="*/ 0 h 130"/>
              <a:gd name="T56" fmla="*/ 2147483647 w 174"/>
              <a:gd name="T57" fmla="*/ 2147483647 h 130"/>
              <a:gd name="T58" fmla="*/ 2147483647 w 174"/>
              <a:gd name="T59" fmla="*/ 2147483647 h 130"/>
              <a:gd name="T60" fmla="*/ 2147483647 w 174"/>
              <a:gd name="T61" fmla="*/ 2147483647 h 130"/>
              <a:gd name="T62" fmla="*/ 2147483647 w 174"/>
              <a:gd name="T63" fmla="*/ 2147483647 h 130"/>
              <a:gd name="T64" fmla="*/ 2147483647 w 174"/>
              <a:gd name="T65" fmla="*/ 2147483647 h 130"/>
              <a:gd name="T66" fmla="*/ 2147483647 w 174"/>
              <a:gd name="T67" fmla="*/ 2147483647 h 130"/>
              <a:gd name="T68" fmla="*/ 2147483647 w 174"/>
              <a:gd name="T69" fmla="*/ 2147483647 h 130"/>
              <a:gd name="T70" fmla="*/ 2147483647 w 174"/>
              <a:gd name="T71" fmla="*/ 2147483647 h 130"/>
              <a:gd name="T72" fmla="*/ 2147483647 w 174"/>
              <a:gd name="T73" fmla="*/ 2147483647 h 130"/>
              <a:gd name="T74" fmla="*/ 2147483647 w 174"/>
              <a:gd name="T75" fmla="*/ 2147483647 h 130"/>
              <a:gd name="T76" fmla="*/ 2147483647 w 174"/>
              <a:gd name="T77" fmla="*/ 2147483647 h 130"/>
              <a:gd name="T78" fmla="*/ 2147483647 w 174"/>
              <a:gd name="T79" fmla="*/ 2147483647 h 130"/>
              <a:gd name="T80" fmla="*/ 2147483647 w 174"/>
              <a:gd name="T81" fmla="*/ 2147483647 h 130"/>
              <a:gd name="T82" fmla="*/ 2147483647 w 174"/>
              <a:gd name="T83" fmla="*/ 2147483647 h 130"/>
              <a:gd name="T84" fmla="*/ 2147483647 w 174"/>
              <a:gd name="T85" fmla="*/ 2147483647 h 130"/>
              <a:gd name="T86" fmla="*/ 2147483647 w 174"/>
              <a:gd name="T87" fmla="*/ 2147483647 h 130"/>
              <a:gd name="T88" fmla="*/ 2147483647 w 174"/>
              <a:gd name="T89" fmla="*/ 2147483647 h 130"/>
              <a:gd name="T90" fmla="*/ 2147483647 w 174"/>
              <a:gd name="T91" fmla="*/ 2147483647 h 130"/>
              <a:gd name="T92" fmla="*/ 2147483647 w 174"/>
              <a:gd name="T93" fmla="*/ 2147483647 h 130"/>
              <a:gd name="T94" fmla="*/ 2147483647 w 174"/>
              <a:gd name="T95" fmla="*/ 2147483647 h 130"/>
              <a:gd name="T96" fmla="*/ 2147483647 w 174"/>
              <a:gd name="T97" fmla="*/ 2147483647 h 130"/>
              <a:gd name="T98" fmla="*/ 2147483647 w 174"/>
              <a:gd name="T99" fmla="*/ 2147483647 h 130"/>
              <a:gd name="T100" fmla="*/ 2147483647 w 174"/>
              <a:gd name="T101" fmla="*/ 2147483647 h 130"/>
              <a:gd name="T102" fmla="*/ 2147483647 w 174"/>
              <a:gd name="T103" fmla="*/ 2147483647 h 130"/>
              <a:gd name="T104" fmla="*/ 2147483647 w 174"/>
              <a:gd name="T105" fmla="*/ 2147483647 h 130"/>
              <a:gd name="T106" fmla="*/ 2147483647 w 174"/>
              <a:gd name="T107" fmla="*/ 2147483647 h 130"/>
              <a:gd name="T108" fmla="*/ 2147483647 w 174"/>
              <a:gd name="T109" fmla="*/ 2147483647 h 130"/>
              <a:gd name="T110" fmla="*/ 2147483647 w 174"/>
              <a:gd name="T111" fmla="*/ 2147483647 h 130"/>
              <a:gd name="T112" fmla="*/ 2147483647 w 174"/>
              <a:gd name="T113" fmla="*/ 2147483647 h 130"/>
              <a:gd name="T114" fmla="*/ 2147483647 w 174"/>
              <a:gd name="T115" fmla="*/ 2147483647 h 130"/>
              <a:gd name="T116" fmla="*/ 2147483647 w 174"/>
              <a:gd name="T117" fmla="*/ 2147483647 h 130"/>
              <a:gd name="T118" fmla="*/ 2147483647 w 174"/>
              <a:gd name="T119" fmla="*/ 2147483647 h 130"/>
              <a:gd name="T120" fmla="*/ 2147483647 w 174"/>
              <a:gd name="T121" fmla="*/ 2147483647 h 130"/>
              <a:gd name="T122" fmla="*/ 2147483647 w 174"/>
              <a:gd name="T123" fmla="*/ 2147483647 h 130"/>
              <a:gd name="T124" fmla="*/ 0 w 174"/>
              <a:gd name="T125" fmla="*/ 2147483647 h 1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4" h="130">
                <a:moveTo>
                  <a:pt x="130" y="112"/>
                </a:moveTo>
                <a:lnTo>
                  <a:pt x="174" y="112"/>
                </a:lnTo>
                <a:lnTo>
                  <a:pt x="174" y="94"/>
                </a:lnTo>
                <a:lnTo>
                  <a:pt x="160" y="94"/>
                </a:lnTo>
                <a:lnTo>
                  <a:pt x="130" y="112"/>
                </a:lnTo>
                <a:close/>
                <a:moveTo>
                  <a:pt x="64" y="0"/>
                </a:moveTo>
                <a:lnTo>
                  <a:pt x="110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2" y="10"/>
                </a:lnTo>
                <a:lnTo>
                  <a:pt x="122" y="14"/>
                </a:lnTo>
                <a:lnTo>
                  <a:pt x="152" y="14"/>
                </a:lnTo>
                <a:lnTo>
                  <a:pt x="152" y="22"/>
                </a:lnTo>
                <a:lnTo>
                  <a:pt x="122" y="40"/>
                </a:lnTo>
                <a:lnTo>
                  <a:pt x="122" y="48"/>
                </a:lnTo>
                <a:lnTo>
                  <a:pt x="152" y="48"/>
                </a:lnTo>
                <a:lnTo>
                  <a:pt x="152" y="56"/>
                </a:lnTo>
                <a:lnTo>
                  <a:pt x="122" y="74"/>
                </a:lnTo>
                <a:lnTo>
                  <a:pt x="122" y="84"/>
                </a:lnTo>
                <a:lnTo>
                  <a:pt x="152" y="84"/>
                </a:lnTo>
                <a:lnTo>
                  <a:pt x="152" y="92"/>
                </a:lnTo>
                <a:lnTo>
                  <a:pt x="122" y="110"/>
                </a:lnTo>
                <a:lnTo>
                  <a:pt x="122" y="120"/>
                </a:lnTo>
                <a:lnTo>
                  <a:pt x="120" y="124"/>
                </a:lnTo>
                <a:lnTo>
                  <a:pt x="118" y="126"/>
                </a:lnTo>
                <a:lnTo>
                  <a:pt x="114" y="128"/>
                </a:lnTo>
                <a:lnTo>
                  <a:pt x="110" y="130"/>
                </a:lnTo>
                <a:lnTo>
                  <a:pt x="64" y="130"/>
                </a:lnTo>
                <a:lnTo>
                  <a:pt x="60" y="128"/>
                </a:lnTo>
                <a:lnTo>
                  <a:pt x="56" y="126"/>
                </a:lnTo>
                <a:lnTo>
                  <a:pt x="54" y="124"/>
                </a:lnTo>
                <a:lnTo>
                  <a:pt x="54" y="120"/>
                </a:lnTo>
                <a:lnTo>
                  <a:pt x="54" y="110"/>
                </a:lnTo>
                <a:lnTo>
                  <a:pt x="22" y="92"/>
                </a:lnTo>
                <a:lnTo>
                  <a:pt x="22" y="84"/>
                </a:lnTo>
                <a:lnTo>
                  <a:pt x="54" y="84"/>
                </a:lnTo>
                <a:lnTo>
                  <a:pt x="54" y="74"/>
                </a:lnTo>
                <a:lnTo>
                  <a:pt x="22" y="56"/>
                </a:lnTo>
                <a:lnTo>
                  <a:pt x="22" y="48"/>
                </a:lnTo>
                <a:lnTo>
                  <a:pt x="54" y="48"/>
                </a:lnTo>
                <a:lnTo>
                  <a:pt x="54" y="40"/>
                </a:lnTo>
                <a:lnTo>
                  <a:pt x="22" y="22"/>
                </a:lnTo>
                <a:lnTo>
                  <a:pt x="22" y="14"/>
                </a:lnTo>
                <a:lnTo>
                  <a:pt x="54" y="14"/>
                </a:lnTo>
                <a:lnTo>
                  <a:pt x="54" y="10"/>
                </a:lnTo>
                <a:lnTo>
                  <a:pt x="54" y="6"/>
                </a:lnTo>
                <a:lnTo>
                  <a:pt x="56" y="2"/>
                </a:lnTo>
                <a:lnTo>
                  <a:pt x="60" y="0"/>
                </a:lnTo>
                <a:lnTo>
                  <a:pt x="64" y="0"/>
                </a:lnTo>
                <a:close/>
                <a:moveTo>
                  <a:pt x="88" y="88"/>
                </a:moveTo>
                <a:lnTo>
                  <a:pt x="88" y="88"/>
                </a:lnTo>
                <a:lnTo>
                  <a:pt x="82" y="90"/>
                </a:lnTo>
                <a:lnTo>
                  <a:pt x="76" y="92"/>
                </a:lnTo>
                <a:lnTo>
                  <a:pt x="74" y="98"/>
                </a:lnTo>
                <a:lnTo>
                  <a:pt x="72" y="104"/>
                </a:lnTo>
                <a:lnTo>
                  <a:pt x="74" y="110"/>
                </a:lnTo>
                <a:lnTo>
                  <a:pt x="76" y="114"/>
                </a:lnTo>
                <a:lnTo>
                  <a:pt x="82" y="118"/>
                </a:lnTo>
                <a:lnTo>
                  <a:pt x="88" y="118"/>
                </a:lnTo>
                <a:lnTo>
                  <a:pt x="94" y="118"/>
                </a:lnTo>
                <a:lnTo>
                  <a:pt x="98" y="114"/>
                </a:lnTo>
                <a:lnTo>
                  <a:pt x="102" y="110"/>
                </a:lnTo>
                <a:lnTo>
                  <a:pt x="102" y="104"/>
                </a:lnTo>
                <a:lnTo>
                  <a:pt x="102" y="98"/>
                </a:lnTo>
                <a:lnTo>
                  <a:pt x="98" y="92"/>
                </a:lnTo>
                <a:lnTo>
                  <a:pt x="94" y="90"/>
                </a:lnTo>
                <a:lnTo>
                  <a:pt x="88" y="88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82" y="14"/>
                </a:lnTo>
                <a:lnTo>
                  <a:pt x="76" y="16"/>
                </a:lnTo>
                <a:lnTo>
                  <a:pt x="74" y="22"/>
                </a:lnTo>
                <a:lnTo>
                  <a:pt x="72" y="28"/>
                </a:lnTo>
                <a:lnTo>
                  <a:pt x="74" y="34"/>
                </a:lnTo>
                <a:lnTo>
                  <a:pt x="76" y="38"/>
                </a:lnTo>
                <a:lnTo>
                  <a:pt x="82" y="42"/>
                </a:lnTo>
                <a:lnTo>
                  <a:pt x="88" y="42"/>
                </a:lnTo>
                <a:lnTo>
                  <a:pt x="94" y="42"/>
                </a:lnTo>
                <a:lnTo>
                  <a:pt x="98" y="38"/>
                </a:lnTo>
                <a:lnTo>
                  <a:pt x="102" y="34"/>
                </a:lnTo>
                <a:lnTo>
                  <a:pt x="102" y="28"/>
                </a:lnTo>
                <a:lnTo>
                  <a:pt x="102" y="22"/>
                </a:lnTo>
                <a:lnTo>
                  <a:pt x="98" y="16"/>
                </a:lnTo>
                <a:lnTo>
                  <a:pt x="94" y="14"/>
                </a:lnTo>
                <a:lnTo>
                  <a:pt x="88" y="12"/>
                </a:lnTo>
                <a:close/>
                <a:moveTo>
                  <a:pt x="88" y="50"/>
                </a:moveTo>
                <a:lnTo>
                  <a:pt x="88" y="50"/>
                </a:lnTo>
                <a:lnTo>
                  <a:pt x="82" y="50"/>
                </a:lnTo>
                <a:lnTo>
                  <a:pt x="76" y="54"/>
                </a:lnTo>
                <a:lnTo>
                  <a:pt x="74" y="58"/>
                </a:lnTo>
                <a:lnTo>
                  <a:pt x="72" y="64"/>
                </a:lnTo>
                <a:lnTo>
                  <a:pt x="74" y="70"/>
                </a:lnTo>
                <a:lnTo>
                  <a:pt x="76" y="76"/>
                </a:lnTo>
                <a:lnTo>
                  <a:pt x="82" y="78"/>
                </a:lnTo>
                <a:lnTo>
                  <a:pt x="88" y="80"/>
                </a:lnTo>
                <a:lnTo>
                  <a:pt x="94" y="78"/>
                </a:lnTo>
                <a:lnTo>
                  <a:pt x="98" y="76"/>
                </a:lnTo>
                <a:lnTo>
                  <a:pt x="102" y="70"/>
                </a:lnTo>
                <a:lnTo>
                  <a:pt x="102" y="64"/>
                </a:lnTo>
                <a:lnTo>
                  <a:pt x="102" y="58"/>
                </a:lnTo>
                <a:lnTo>
                  <a:pt x="98" y="54"/>
                </a:lnTo>
                <a:lnTo>
                  <a:pt x="94" y="50"/>
                </a:lnTo>
                <a:lnTo>
                  <a:pt x="88" y="50"/>
                </a:lnTo>
                <a:close/>
                <a:moveTo>
                  <a:pt x="46" y="112"/>
                </a:moveTo>
                <a:lnTo>
                  <a:pt x="14" y="94"/>
                </a:lnTo>
                <a:lnTo>
                  <a:pt x="0" y="94"/>
                </a:lnTo>
                <a:lnTo>
                  <a:pt x="0" y="112"/>
                </a:lnTo>
                <a:lnTo>
                  <a:pt x="46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1" name="Freeform 242"/>
          <p:cNvSpPr>
            <a:spLocks noEditPoints="1"/>
          </p:cNvSpPr>
          <p:nvPr/>
        </p:nvSpPr>
        <p:spPr bwMode="auto">
          <a:xfrm>
            <a:off x="127000" y="2027238"/>
            <a:ext cx="474663" cy="384175"/>
          </a:xfrm>
          <a:custGeom>
            <a:avLst/>
            <a:gdLst>
              <a:gd name="T0" fmla="*/ 0 w 174"/>
              <a:gd name="T1" fmla="*/ 2147483647 h 128"/>
              <a:gd name="T2" fmla="*/ 2147483647 w 174"/>
              <a:gd name="T3" fmla="*/ 2147483647 h 128"/>
              <a:gd name="T4" fmla="*/ 2147483647 w 174"/>
              <a:gd name="T5" fmla="*/ 2147483647 h 128"/>
              <a:gd name="T6" fmla="*/ 2147483647 w 174"/>
              <a:gd name="T7" fmla="*/ 2147483647 h 128"/>
              <a:gd name="T8" fmla="*/ 2147483647 w 174"/>
              <a:gd name="T9" fmla="*/ 2147483647 h 128"/>
              <a:gd name="T10" fmla="*/ 2147483647 w 174"/>
              <a:gd name="T11" fmla="*/ 2147483647 h 128"/>
              <a:gd name="T12" fmla="*/ 2147483647 w 174"/>
              <a:gd name="T13" fmla="*/ 2147483647 h 128"/>
              <a:gd name="T14" fmla="*/ 0 w 174"/>
              <a:gd name="T15" fmla="*/ 2147483647 h 128"/>
              <a:gd name="T16" fmla="*/ 0 w 174"/>
              <a:gd name="T17" fmla="*/ 2147483647 h 128"/>
              <a:gd name="T18" fmla="*/ 2147483647 w 174"/>
              <a:gd name="T19" fmla="*/ 2147483647 h 128"/>
              <a:gd name="T20" fmla="*/ 2147483647 w 174"/>
              <a:gd name="T21" fmla="*/ 2147483647 h 128"/>
              <a:gd name="T22" fmla="*/ 2147483647 w 174"/>
              <a:gd name="T23" fmla="*/ 2147483647 h 128"/>
              <a:gd name="T24" fmla="*/ 2147483647 w 174"/>
              <a:gd name="T25" fmla="*/ 2147483647 h 128"/>
              <a:gd name="T26" fmla="*/ 2147483647 w 174"/>
              <a:gd name="T27" fmla="*/ 2147483647 h 128"/>
              <a:gd name="T28" fmla="*/ 2147483647 w 174"/>
              <a:gd name="T29" fmla="*/ 2147483647 h 128"/>
              <a:gd name="T30" fmla="*/ 2147483647 w 174"/>
              <a:gd name="T31" fmla="*/ 2147483647 h 128"/>
              <a:gd name="T32" fmla="*/ 2147483647 w 174"/>
              <a:gd name="T33" fmla="*/ 2147483647 h 128"/>
              <a:gd name="T34" fmla="*/ 2147483647 w 174"/>
              <a:gd name="T35" fmla="*/ 2147483647 h 128"/>
              <a:gd name="T36" fmla="*/ 2147483647 w 174"/>
              <a:gd name="T37" fmla="*/ 2147483647 h 128"/>
              <a:gd name="T38" fmla="*/ 2147483647 w 174"/>
              <a:gd name="T39" fmla="*/ 2147483647 h 128"/>
              <a:gd name="T40" fmla="*/ 2147483647 w 174"/>
              <a:gd name="T41" fmla="*/ 2147483647 h 128"/>
              <a:gd name="T42" fmla="*/ 2147483647 w 174"/>
              <a:gd name="T43" fmla="*/ 2147483647 h 128"/>
              <a:gd name="T44" fmla="*/ 2147483647 w 174"/>
              <a:gd name="T45" fmla="*/ 2147483647 h 128"/>
              <a:gd name="T46" fmla="*/ 2147483647 w 174"/>
              <a:gd name="T47" fmla="*/ 2147483647 h 128"/>
              <a:gd name="T48" fmla="*/ 2147483647 w 174"/>
              <a:gd name="T49" fmla="*/ 2147483647 h 128"/>
              <a:gd name="T50" fmla="*/ 2147483647 w 174"/>
              <a:gd name="T51" fmla="*/ 2147483647 h 128"/>
              <a:gd name="T52" fmla="*/ 2147483647 w 174"/>
              <a:gd name="T53" fmla="*/ 2147483647 h 128"/>
              <a:gd name="T54" fmla="*/ 2147483647 w 174"/>
              <a:gd name="T55" fmla="*/ 2147483647 h 128"/>
              <a:gd name="T56" fmla="*/ 2147483647 w 174"/>
              <a:gd name="T57" fmla="*/ 2147483647 h 128"/>
              <a:gd name="T58" fmla="*/ 2147483647 w 174"/>
              <a:gd name="T59" fmla="*/ 2147483647 h 128"/>
              <a:gd name="T60" fmla="*/ 2147483647 w 174"/>
              <a:gd name="T61" fmla="*/ 2147483647 h 128"/>
              <a:gd name="T62" fmla="*/ 2147483647 w 174"/>
              <a:gd name="T63" fmla="*/ 2147483647 h 128"/>
              <a:gd name="T64" fmla="*/ 2147483647 w 174"/>
              <a:gd name="T65" fmla="*/ 2147483647 h 128"/>
              <a:gd name="T66" fmla="*/ 2147483647 w 174"/>
              <a:gd name="T67" fmla="*/ 2147483647 h 128"/>
              <a:gd name="T68" fmla="*/ 2147483647 w 174"/>
              <a:gd name="T69" fmla="*/ 2147483647 h 128"/>
              <a:gd name="T70" fmla="*/ 2147483647 w 174"/>
              <a:gd name="T71" fmla="*/ 2147483647 h 128"/>
              <a:gd name="T72" fmla="*/ 2147483647 w 174"/>
              <a:gd name="T73" fmla="*/ 2147483647 h 128"/>
              <a:gd name="T74" fmla="*/ 2147483647 w 174"/>
              <a:gd name="T75" fmla="*/ 0 h 128"/>
              <a:gd name="T76" fmla="*/ 2147483647 w 174"/>
              <a:gd name="T77" fmla="*/ 2147483647 h 128"/>
              <a:gd name="T78" fmla="*/ 2147483647 w 174"/>
              <a:gd name="T79" fmla="*/ 2147483647 h 128"/>
              <a:gd name="T80" fmla="*/ 2147483647 w 174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28">
                <a:moveTo>
                  <a:pt x="0" y="58"/>
                </a:moveTo>
                <a:lnTo>
                  <a:pt x="14" y="42"/>
                </a:lnTo>
                <a:lnTo>
                  <a:pt x="72" y="98"/>
                </a:lnTo>
                <a:lnTo>
                  <a:pt x="56" y="114"/>
                </a:lnTo>
                <a:lnTo>
                  <a:pt x="10" y="114"/>
                </a:lnTo>
                <a:lnTo>
                  <a:pt x="2" y="102"/>
                </a:lnTo>
                <a:lnTo>
                  <a:pt x="24" y="80"/>
                </a:lnTo>
                <a:lnTo>
                  <a:pt x="0" y="58"/>
                </a:lnTo>
                <a:close/>
                <a:moveTo>
                  <a:pt x="120" y="54"/>
                </a:moveTo>
                <a:lnTo>
                  <a:pt x="118" y="50"/>
                </a:lnTo>
                <a:lnTo>
                  <a:pt x="76" y="48"/>
                </a:lnTo>
                <a:lnTo>
                  <a:pt x="48" y="34"/>
                </a:lnTo>
                <a:lnTo>
                  <a:pt x="32" y="46"/>
                </a:lnTo>
                <a:lnTo>
                  <a:pt x="32" y="48"/>
                </a:lnTo>
                <a:lnTo>
                  <a:pt x="50" y="68"/>
                </a:lnTo>
                <a:lnTo>
                  <a:pt x="60" y="76"/>
                </a:lnTo>
                <a:lnTo>
                  <a:pt x="72" y="84"/>
                </a:lnTo>
                <a:lnTo>
                  <a:pt x="80" y="86"/>
                </a:lnTo>
                <a:lnTo>
                  <a:pt x="88" y="86"/>
                </a:lnTo>
                <a:lnTo>
                  <a:pt x="94" y="90"/>
                </a:lnTo>
                <a:lnTo>
                  <a:pt x="102" y="98"/>
                </a:lnTo>
                <a:lnTo>
                  <a:pt x="98" y="102"/>
                </a:lnTo>
                <a:lnTo>
                  <a:pt x="124" y="128"/>
                </a:lnTo>
                <a:lnTo>
                  <a:pt x="134" y="120"/>
                </a:lnTo>
                <a:lnTo>
                  <a:pt x="140" y="110"/>
                </a:lnTo>
                <a:lnTo>
                  <a:pt x="146" y="102"/>
                </a:lnTo>
                <a:lnTo>
                  <a:pt x="150" y="90"/>
                </a:lnTo>
                <a:lnTo>
                  <a:pt x="146" y="86"/>
                </a:lnTo>
                <a:lnTo>
                  <a:pt x="152" y="76"/>
                </a:lnTo>
                <a:lnTo>
                  <a:pt x="154" y="76"/>
                </a:lnTo>
                <a:lnTo>
                  <a:pt x="160" y="84"/>
                </a:lnTo>
                <a:lnTo>
                  <a:pt x="174" y="62"/>
                </a:lnTo>
                <a:lnTo>
                  <a:pt x="164" y="0"/>
                </a:lnTo>
                <a:lnTo>
                  <a:pt x="122" y="42"/>
                </a:lnTo>
                <a:lnTo>
                  <a:pt x="128" y="48"/>
                </a:lnTo>
                <a:lnTo>
                  <a:pt x="12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2" name="Freeform 243"/>
          <p:cNvSpPr>
            <a:spLocks noEditPoints="1"/>
          </p:cNvSpPr>
          <p:nvPr/>
        </p:nvSpPr>
        <p:spPr bwMode="auto">
          <a:xfrm>
            <a:off x="2476500" y="1185863"/>
            <a:ext cx="376238" cy="414337"/>
          </a:xfrm>
          <a:custGeom>
            <a:avLst/>
            <a:gdLst>
              <a:gd name="T0" fmla="*/ 2147483647 w 138"/>
              <a:gd name="T1" fmla="*/ 2147483647 h 138"/>
              <a:gd name="T2" fmla="*/ 2147483647 w 138"/>
              <a:gd name="T3" fmla="*/ 2147483647 h 138"/>
              <a:gd name="T4" fmla="*/ 2147483647 w 138"/>
              <a:gd name="T5" fmla="*/ 2147483647 h 138"/>
              <a:gd name="T6" fmla="*/ 2147483647 w 138"/>
              <a:gd name="T7" fmla="*/ 2147483647 h 138"/>
              <a:gd name="T8" fmla="*/ 2147483647 w 138"/>
              <a:gd name="T9" fmla="*/ 2147483647 h 138"/>
              <a:gd name="T10" fmla="*/ 2147483647 w 138"/>
              <a:gd name="T11" fmla="*/ 2147483647 h 138"/>
              <a:gd name="T12" fmla="*/ 2147483647 w 138"/>
              <a:gd name="T13" fmla="*/ 2147483647 h 138"/>
              <a:gd name="T14" fmla="*/ 2147483647 w 138"/>
              <a:gd name="T15" fmla="*/ 2147483647 h 138"/>
              <a:gd name="T16" fmla="*/ 2147483647 w 138"/>
              <a:gd name="T17" fmla="*/ 2147483647 h 138"/>
              <a:gd name="T18" fmla="*/ 2147483647 w 138"/>
              <a:gd name="T19" fmla="*/ 2147483647 h 138"/>
              <a:gd name="T20" fmla="*/ 2147483647 w 138"/>
              <a:gd name="T21" fmla="*/ 2147483647 h 138"/>
              <a:gd name="T22" fmla="*/ 2147483647 w 138"/>
              <a:gd name="T23" fmla="*/ 2147483647 h 138"/>
              <a:gd name="T24" fmla="*/ 0 w 138"/>
              <a:gd name="T25" fmla="*/ 2147483647 h 138"/>
              <a:gd name="T26" fmla="*/ 2147483647 w 138"/>
              <a:gd name="T27" fmla="*/ 2147483647 h 138"/>
              <a:gd name="T28" fmla="*/ 2147483647 w 138"/>
              <a:gd name="T29" fmla="*/ 2147483647 h 138"/>
              <a:gd name="T30" fmla="*/ 2147483647 w 138"/>
              <a:gd name="T31" fmla="*/ 2147483647 h 138"/>
              <a:gd name="T32" fmla="*/ 2147483647 w 138"/>
              <a:gd name="T33" fmla="*/ 2147483647 h 138"/>
              <a:gd name="T34" fmla="*/ 2147483647 w 138"/>
              <a:gd name="T35" fmla="*/ 2147483647 h 138"/>
              <a:gd name="T36" fmla="*/ 2147483647 w 138"/>
              <a:gd name="T37" fmla="*/ 2147483647 h 138"/>
              <a:gd name="T38" fmla="*/ 2147483647 w 138"/>
              <a:gd name="T39" fmla="*/ 2147483647 h 138"/>
              <a:gd name="T40" fmla="*/ 2147483647 w 138"/>
              <a:gd name="T41" fmla="*/ 2147483647 h 138"/>
              <a:gd name="T42" fmla="*/ 2147483647 w 138"/>
              <a:gd name="T43" fmla="*/ 2147483647 h 138"/>
              <a:gd name="T44" fmla="*/ 2147483647 w 138"/>
              <a:gd name="T45" fmla="*/ 2147483647 h 138"/>
              <a:gd name="T46" fmla="*/ 2147483647 w 138"/>
              <a:gd name="T47" fmla="*/ 2147483647 h 138"/>
              <a:gd name="T48" fmla="*/ 2147483647 w 138"/>
              <a:gd name="T49" fmla="*/ 2147483647 h 138"/>
              <a:gd name="T50" fmla="*/ 2147483647 w 138"/>
              <a:gd name="T51" fmla="*/ 2147483647 h 138"/>
              <a:gd name="T52" fmla="*/ 2147483647 w 138"/>
              <a:gd name="T53" fmla="*/ 2147483647 h 138"/>
              <a:gd name="T54" fmla="*/ 2147483647 w 138"/>
              <a:gd name="T55" fmla="*/ 2147483647 h 138"/>
              <a:gd name="T56" fmla="*/ 2147483647 w 138"/>
              <a:gd name="T57" fmla="*/ 2147483647 h 138"/>
              <a:gd name="T58" fmla="*/ 2147483647 w 138"/>
              <a:gd name="T59" fmla="*/ 2147483647 h 138"/>
              <a:gd name="T60" fmla="*/ 2147483647 w 138"/>
              <a:gd name="T61" fmla="*/ 0 h 138"/>
              <a:gd name="T62" fmla="*/ 2147483647 w 138"/>
              <a:gd name="T63" fmla="*/ 2147483647 h 138"/>
              <a:gd name="T64" fmla="*/ 2147483647 w 138"/>
              <a:gd name="T65" fmla="*/ 2147483647 h 138"/>
              <a:gd name="T66" fmla="*/ 2147483647 w 138"/>
              <a:gd name="T67" fmla="*/ 2147483647 h 138"/>
              <a:gd name="T68" fmla="*/ 2147483647 w 138"/>
              <a:gd name="T69" fmla="*/ 2147483647 h 138"/>
              <a:gd name="T70" fmla="*/ 2147483647 w 138"/>
              <a:gd name="T71" fmla="*/ 2147483647 h 138"/>
              <a:gd name="T72" fmla="*/ 2147483647 w 138"/>
              <a:gd name="T73" fmla="*/ 2147483647 h 1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138">
                <a:moveTo>
                  <a:pt x="134" y="136"/>
                </a:moveTo>
                <a:lnTo>
                  <a:pt x="134" y="136"/>
                </a:lnTo>
                <a:lnTo>
                  <a:pt x="138" y="120"/>
                </a:lnTo>
                <a:lnTo>
                  <a:pt x="138" y="112"/>
                </a:lnTo>
                <a:lnTo>
                  <a:pt x="138" y="104"/>
                </a:lnTo>
                <a:lnTo>
                  <a:pt x="136" y="98"/>
                </a:lnTo>
                <a:lnTo>
                  <a:pt x="132" y="92"/>
                </a:lnTo>
                <a:lnTo>
                  <a:pt x="124" y="90"/>
                </a:lnTo>
                <a:lnTo>
                  <a:pt x="114" y="90"/>
                </a:lnTo>
                <a:lnTo>
                  <a:pt x="108" y="94"/>
                </a:lnTo>
                <a:lnTo>
                  <a:pt x="98" y="96"/>
                </a:lnTo>
                <a:lnTo>
                  <a:pt x="90" y="98"/>
                </a:lnTo>
                <a:lnTo>
                  <a:pt x="84" y="96"/>
                </a:lnTo>
                <a:lnTo>
                  <a:pt x="80" y="94"/>
                </a:lnTo>
                <a:lnTo>
                  <a:pt x="74" y="92"/>
                </a:lnTo>
                <a:lnTo>
                  <a:pt x="68" y="82"/>
                </a:lnTo>
                <a:lnTo>
                  <a:pt x="62" y="70"/>
                </a:lnTo>
                <a:lnTo>
                  <a:pt x="38" y="34"/>
                </a:lnTo>
                <a:lnTo>
                  <a:pt x="24" y="16"/>
                </a:lnTo>
                <a:lnTo>
                  <a:pt x="12" y="2"/>
                </a:lnTo>
                <a:lnTo>
                  <a:pt x="4" y="14"/>
                </a:lnTo>
                <a:lnTo>
                  <a:pt x="0" y="22"/>
                </a:lnTo>
                <a:lnTo>
                  <a:pt x="0" y="26"/>
                </a:lnTo>
                <a:lnTo>
                  <a:pt x="2" y="32"/>
                </a:lnTo>
                <a:lnTo>
                  <a:pt x="8" y="40"/>
                </a:lnTo>
                <a:lnTo>
                  <a:pt x="14" y="86"/>
                </a:lnTo>
                <a:lnTo>
                  <a:pt x="18" y="130"/>
                </a:lnTo>
                <a:lnTo>
                  <a:pt x="20" y="130"/>
                </a:lnTo>
                <a:lnTo>
                  <a:pt x="24" y="130"/>
                </a:lnTo>
                <a:lnTo>
                  <a:pt x="30" y="60"/>
                </a:lnTo>
                <a:lnTo>
                  <a:pt x="38" y="76"/>
                </a:lnTo>
                <a:lnTo>
                  <a:pt x="48" y="96"/>
                </a:lnTo>
                <a:lnTo>
                  <a:pt x="56" y="116"/>
                </a:lnTo>
                <a:lnTo>
                  <a:pt x="62" y="124"/>
                </a:lnTo>
                <a:lnTo>
                  <a:pt x="68" y="130"/>
                </a:lnTo>
                <a:lnTo>
                  <a:pt x="74" y="134"/>
                </a:lnTo>
                <a:lnTo>
                  <a:pt x="82" y="136"/>
                </a:lnTo>
                <a:lnTo>
                  <a:pt x="102" y="138"/>
                </a:lnTo>
                <a:lnTo>
                  <a:pt x="122" y="136"/>
                </a:lnTo>
                <a:lnTo>
                  <a:pt x="134" y="136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98" y="88"/>
                </a:lnTo>
                <a:lnTo>
                  <a:pt x="88" y="88"/>
                </a:lnTo>
                <a:lnTo>
                  <a:pt x="80" y="86"/>
                </a:lnTo>
                <a:lnTo>
                  <a:pt x="76" y="84"/>
                </a:lnTo>
                <a:lnTo>
                  <a:pt x="74" y="80"/>
                </a:lnTo>
                <a:lnTo>
                  <a:pt x="48" y="38"/>
                </a:lnTo>
                <a:lnTo>
                  <a:pt x="32" y="16"/>
                </a:lnTo>
                <a:lnTo>
                  <a:pt x="24" y="6"/>
                </a:lnTo>
                <a:lnTo>
                  <a:pt x="18" y="0"/>
                </a:lnTo>
                <a:lnTo>
                  <a:pt x="24" y="0"/>
                </a:lnTo>
                <a:lnTo>
                  <a:pt x="30" y="2"/>
                </a:lnTo>
                <a:lnTo>
                  <a:pt x="36" y="6"/>
                </a:lnTo>
                <a:lnTo>
                  <a:pt x="46" y="14"/>
                </a:lnTo>
                <a:lnTo>
                  <a:pt x="54" y="24"/>
                </a:lnTo>
                <a:lnTo>
                  <a:pt x="68" y="50"/>
                </a:lnTo>
                <a:lnTo>
                  <a:pt x="76" y="62"/>
                </a:lnTo>
                <a:lnTo>
                  <a:pt x="84" y="72"/>
                </a:lnTo>
                <a:lnTo>
                  <a:pt x="94" y="80"/>
                </a:lnTo>
                <a:lnTo>
                  <a:pt x="100" y="84"/>
                </a:lnTo>
                <a:lnTo>
                  <a:pt x="10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3" name="Freeform 244"/>
          <p:cNvSpPr>
            <a:spLocks/>
          </p:cNvSpPr>
          <p:nvPr/>
        </p:nvSpPr>
        <p:spPr bwMode="auto">
          <a:xfrm>
            <a:off x="1733550" y="1119188"/>
            <a:ext cx="333375" cy="493712"/>
          </a:xfrm>
          <a:custGeom>
            <a:avLst/>
            <a:gdLst>
              <a:gd name="T0" fmla="*/ 2147483647 w 122"/>
              <a:gd name="T1" fmla="*/ 2147483647 h 164"/>
              <a:gd name="T2" fmla="*/ 2147483647 w 122"/>
              <a:gd name="T3" fmla="*/ 2147483647 h 164"/>
              <a:gd name="T4" fmla="*/ 0 w 122"/>
              <a:gd name="T5" fmla="*/ 2147483647 h 164"/>
              <a:gd name="T6" fmla="*/ 2147483647 w 122"/>
              <a:gd name="T7" fmla="*/ 2147483647 h 164"/>
              <a:gd name="T8" fmla="*/ 2147483647 w 122"/>
              <a:gd name="T9" fmla="*/ 2147483647 h 164"/>
              <a:gd name="T10" fmla="*/ 2147483647 w 122"/>
              <a:gd name="T11" fmla="*/ 2147483647 h 164"/>
              <a:gd name="T12" fmla="*/ 2147483647 w 122"/>
              <a:gd name="T13" fmla="*/ 2147483647 h 164"/>
              <a:gd name="T14" fmla="*/ 2147483647 w 122"/>
              <a:gd name="T15" fmla="*/ 2147483647 h 164"/>
              <a:gd name="T16" fmla="*/ 2147483647 w 122"/>
              <a:gd name="T17" fmla="*/ 2147483647 h 164"/>
              <a:gd name="T18" fmla="*/ 2147483647 w 122"/>
              <a:gd name="T19" fmla="*/ 2147483647 h 164"/>
              <a:gd name="T20" fmla="*/ 2147483647 w 122"/>
              <a:gd name="T21" fmla="*/ 2147483647 h 164"/>
              <a:gd name="T22" fmla="*/ 2147483647 w 122"/>
              <a:gd name="T23" fmla="*/ 2147483647 h 164"/>
              <a:gd name="T24" fmla="*/ 2147483647 w 122"/>
              <a:gd name="T25" fmla="*/ 2147483647 h 164"/>
              <a:gd name="T26" fmla="*/ 2147483647 w 122"/>
              <a:gd name="T27" fmla="*/ 2147483647 h 164"/>
              <a:gd name="T28" fmla="*/ 2147483647 w 122"/>
              <a:gd name="T29" fmla="*/ 2147483647 h 164"/>
              <a:gd name="T30" fmla="*/ 2147483647 w 122"/>
              <a:gd name="T31" fmla="*/ 2147483647 h 164"/>
              <a:gd name="T32" fmla="*/ 2147483647 w 122"/>
              <a:gd name="T33" fmla="*/ 2147483647 h 164"/>
              <a:gd name="T34" fmla="*/ 2147483647 w 122"/>
              <a:gd name="T35" fmla="*/ 2147483647 h 164"/>
              <a:gd name="T36" fmla="*/ 2147483647 w 122"/>
              <a:gd name="T37" fmla="*/ 2147483647 h 164"/>
              <a:gd name="T38" fmla="*/ 2147483647 w 122"/>
              <a:gd name="T39" fmla="*/ 2147483647 h 164"/>
              <a:gd name="T40" fmla="*/ 2147483647 w 122"/>
              <a:gd name="T41" fmla="*/ 2147483647 h 164"/>
              <a:gd name="T42" fmla="*/ 2147483647 w 122"/>
              <a:gd name="T43" fmla="*/ 2147483647 h 164"/>
              <a:gd name="T44" fmla="*/ 2147483647 w 122"/>
              <a:gd name="T45" fmla="*/ 2147483647 h 164"/>
              <a:gd name="T46" fmla="*/ 2147483647 w 122"/>
              <a:gd name="T47" fmla="*/ 2147483647 h 164"/>
              <a:gd name="T48" fmla="*/ 2147483647 w 122"/>
              <a:gd name="T49" fmla="*/ 2147483647 h 164"/>
              <a:gd name="T50" fmla="*/ 2147483647 w 122"/>
              <a:gd name="T51" fmla="*/ 2147483647 h 164"/>
              <a:gd name="T52" fmla="*/ 2147483647 w 122"/>
              <a:gd name="T53" fmla="*/ 2147483647 h 164"/>
              <a:gd name="T54" fmla="*/ 2147483647 w 122"/>
              <a:gd name="T55" fmla="*/ 2147483647 h 164"/>
              <a:gd name="T56" fmla="*/ 2147483647 w 122"/>
              <a:gd name="T57" fmla="*/ 2147483647 h 164"/>
              <a:gd name="T58" fmla="*/ 2147483647 w 122"/>
              <a:gd name="T59" fmla="*/ 2147483647 h 164"/>
              <a:gd name="T60" fmla="*/ 2147483647 w 122"/>
              <a:gd name="T61" fmla="*/ 2147483647 h 164"/>
              <a:gd name="T62" fmla="*/ 2147483647 w 122"/>
              <a:gd name="T63" fmla="*/ 2147483647 h 164"/>
              <a:gd name="T64" fmla="*/ 2147483647 w 122"/>
              <a:gd name="T65" fmla="*/ 2147483647 h 164"/>
              <a:gd name="T66" fmla="*/ 2147483647 w 122"/>
              <a:gd name="T67" fmla="*/ 2147483647 h 164"/>
              <a:gd name="T68" fmla="*/ 2147483647 w 122"/>
              <a:gd name="T69" fmla="*/ 2147483647 h 164"/>
              <a:gd name="T70" fmla="*/ 2147483647 w 122"/>
              <a:gd name="T71" fmla="*/ 2147483647 h 164"/>
              <a:gd name="T72" fmla="*/ 2147483647 w 122"/>
              <a:gd name="T73" fmla="*/ 2147483647 h 164"/>
              <a:gd name="T74" fmla="*/ 2147483647 w 122"/>
              <a:gd name="T75" fmla="*/ 2147483647 h 164"/>
              <a:gd name="T76" fmla="*/ 2147483647 w 122"/>
              <a:gd name="T77" fmla="*/ 0 h 164"/>
              <a:gd name="T78" fmla="*/ 2147483647 w 122"/>
              <a:gd name="T79" fmla="*/ 0 h 164"/>
              <a:gd name="T80" fmla="*/ 2147483647 w 122"/>
              <a:gd name="T81" fmla="*/ 2147483647 h 164"/>
              <a:gd name="T82" fmla="*/ 2147483647 w 122"/>
              <a:gd name="T83" fmla="*/ 2147483647 h 164"/>
              <a:gd name="T84" fmla="*/ 2147483647 w 122"/>
              <a:gd name="T85" fmla="*/ 2147483647 h 164"/>
              <a:gd name="T86" fmla="*/ 2147483647 w 122"/>
              <a:gd name="T87" fmla="*/ 2147483647 h 164"/>
              <a:gd name="T88" fmla="*/ 2147483647 w 122"/>
              <a:gd name="T89" fmla="*/ 2147483647 h 164"/>
              <a:gd name="T90" fmla="*/ 2147483647 w 122"/>
              <a:gd name="T91" fmla="*/ 2147483647 h 164"/>
              <a:gd name="T92" fmla="*/ 2147483647 w 122"/>
              <a:gd name="T93" fmla="*/ 2147483647 h 1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2" h="164">
                <a:moveTo>
                  <a:pt x="8" y="56"/>
                </a:moveTo>
                <a:lnTo>
                  <a:pt x="8" y="56"/>
                </a:lnTo>
                <a:lnTo>
                  <a:pt x="4" y="82"/>
                </a:lnTo>
                <a:lnTo>
                  <a:pt x="2" y="110"/>
                </a:lnTo>
                <a:lnTo>
                  <a:pt x="0" y="164"/>
                </a:lnTo>
                <a:lnTo>
                  <a:pt x="20" y="164"/>
                </a:lnTo>
                <a:lnTo>
                  <a:pt x="22" y="130"/>
                </a:lnTo>
                <a:lnTo>
                  <a:pt x="22" y="116"/>
                </a:lnTo>
                <a:lnTo>
                  <a:pt x="26" y="102"/>
                </a:lnTo>
                <a:lnTo>
                  <a:pt x="28" y="104"/>
                </a:lnTo>
                <a:lnTo>
                  <a:pt x="28" y="126"/>
                </a:lnTo>
                <a:lnTo>
                  <a:pt x="26" y="146"/>
                </a:lnTo>
                <a:lnTo>
                  <a:pt x="32" y="150"/>
                </a:lnTo>
                <a:lnTo>
                  <a:pt x="40" y="152"/>
                </a:lnTo>
                <a:lnTo>
                  <a:pt x="58" y="156"/>
                </a:lnTo>
                <a:lnTo>
                  <a:pt x="58" y="40"/>
                </a:lnTo>
                <a:lnTo>
                  <a:pt x="44" y="40"/>
                </a:lnTo>
                <a:lnTo>
                  <a:pt x="36" y="38"/>
                </a:lnTo>
                <a:lnTo>
                  <a:pt x="36" y="34"/>
                </a:lnTo>
                <a:lnTo>
                  <a:pt x="38" y="24"/>
                </a:lnTo>
                <a:lnTo>
                  <a:pt x="42" y="16"/>
                </a:lnTo>
                <a:lnTo>
                  <a:pt x="50" y="12"/>
                </a:lnTo>
                <a:lnTo>
                  <a:pt x="58" y="10"/>
                </a:lnTo>
                <a:lnTo>
                  <a:pt x="68" y="12"/>
                </a:lnTo>
                <a:lnTo>
                  <a:pt x="76" y="16"/>
                </a:lnTo>
                <a:lnTo>
                  <a:pt x="80" y="24"/>
                </a:lnTo>
                <a:lnTo>
                  <a:pt x="82" y="34"/>
                </a:lnTo>
                <a:lnTo>
                  <a:pt x="82" y="38"/>
                </a:lnTo>
                <a:lnTo>
                  <a:pt x="72" y="40"/>
                </a:lnTo>
                <a:lnTo>
                  <a:pt x="62" y="42"/>
                </a:lnTo>
                <a:lnTo>
                  <a:pt x="62" y="156"/>
                </a:lnTo>
                <a:lnTo>
                  <a:pt x="80" y="154"/>
                </a:lnTo>
                <a:lnTo>
                  <a:pt x="88" y="150"/>
                </a:lnTo>
                <a:lnTo>
                  <a:pt x="94" y="146"/>
                </a:lnTo>
                <a:lnTo>
                  <a:pt x="92" y="128"/>
                </a:lnTo>
                <a:lnTo>
                  <a:pt x="92" y="104"/>
                </a:lnTo>
                <a:lnTo>
                  <a:pt x="94" y="102"/>
                </a:lnTo>
                <a:lnTo>
                  <a:pt x="98" y="116"/>
                </a:lnTo>
                <a:lnTo>
                  <a:pt x="98" y="130"/>
                </a:lnTo>
                <a:lnTo>
                  <a:pt x="100" y="164"/>
                </a:lnTo>
                <a:lnTo>
                  <a:pt x="122" y="164"/>
                </a:lnTo>
                <a:lnTo>
                  <a:pt x="120" y="110"/>
                </a:lnTo>
                <a:lnTo>
                  <a:pt x="116" y="82"/>
                </a:lnTo>
                <a:lnTo>
                  <a:pt x="112" y="56"/>
                </a:lnTo>
                <a:lnTo>
                  <a:pt x="100" y="50"/>
                </a:lnTo>
                <a:lnTo>
                  <a:pt x="86" y="46"/>
                </a:lnTo>
                <a:lnTo>
                  <a:pt x="90" y="46"/>
                </a:lnTo>
                <a:lnTo>
                  <a:pt x="90" y="42"/>
                </a:lnTo>
                <a:lnTo>
                  <a:pt x="90" y="34"/>
                </a:lnTo>
                <a:lnTo>
                  <a:pt x="88" y="20"/>
                </a:lnTo>
                <a:lnTo>
                  <a:pt x="82" y="10"/>
                </a:lnTo>
                <a:lnTo>
                  <a:pt x="78" y="6"/>
                </a:lnTo>
                <a:lnTo>
                  <a:pt x="72" y="2"/>
                </a:lnTo>
                <a:lnTo>
                  <a:pt x="66" y="0"/>
                </a:lnTo>
                <a:lnTo>
                  <a:pt x="58" y="0"/>
                </a:lnTo>
                <a:lnTo>
                  <a:pt x="52" y="0"/>
                </a:lnTo>
                <a:lnTo>
                  <a:pt x="46" y="2"/>
                </a:lnTo>
                <a:lnTo>
                  <a:pt x="40" y="6"/>
                </a:lnTo>
                <a:lnTo>
                  <a:pt x="34" y="10"/>
                </a:lnTo>
                <a:lnTo>
                  <a:pt x="28" y="20"/>
                </a:lnTo>
                <a:lnTo>
                  <a:pt x="26" y="34"/>
                </a:lnTo>
                <a:lnTo>
                  <a:pt x="28" y="42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20" y="52"/>
                </a:lnTo>
                <a:lnTo>
                  <a:pt x="8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4" name="Freeform 245"/>
          <p:cNvSpPr>
            <a:spLocks noEditPoints="1"/>
          </p:cNvSpPr>
          <p:nvPr/>
        </p:nvSpPr>
        <p:spPr bwMode="auto">
          <a:xfrm>
            <a:off x="5513388" y="1144588"/>
            <a:ext cx="492125" cy="473075"/>
          </a:xfrm>
          <a:custGeom>
            <a:avLst/>
            <a:gdLst>
              <a:gd name="T0" fmla="*/ 2147483647 w 180"/>
              <a:gd name="T1" fmla="*/ 2147483647 h 158"/>
              <a:gd name="T2" fmla="*/ 2147483647 w 180"/>
              <a:gd name="T3" fmla="*/ 2147483647 h 158"/>
              <a:gd name="T4" fmla="*/ 2147483647 w 180"/>
              <a:gd name="T5" fmla="*/ 2147483647 h 158"/>
              <a:gd name="T6" fmla="*/ 2147483647 w 180"/>
              <a:gd name="T7" fmla="*/ 2147483647 h 158"/>
              <a:gd name="T8" fmla="*/ 2147483647 w 180"/>
              <a:gd name="T9" fmla="*/ 2147483647 h 158"/>
              <a:gd name="T10" fmla="*/ 2147483647 w 180"/>
              <a:gd name="T11" fmla="*/ 2147483647 h 158"/>
              <a:gd name="T12" fmla="*/ 2147483647 w 180"/>
              <a:gd name="T13" fmla="*/ 2147483647 h 158"/>
              <a:gd name="T14" fmla="*/ 2147483647 w 180"/>
              <a:gd name="T15" fmla="*/ 2147483647 h 158"/>
              <a:gd name="T16" fmla="*/ 2147483647 w 180"/>
              <a:gd name="T17" fmla="*/ 2147483647 h 158"/>
              <a:gd name="T18" fmla="*/ 2147483647 w 180"/>
              <a:gd name="T19" fmla="*/ 2147483647 h 158"/>
              <a:gd name="T20" fmla="*/ 2147483647 w 180"/>
              <a:gd name="T21" fmla="*/ 2147483647 h 158"/>
              <a:gd name="T22" fmla="*/ 2147483647 w 180"/>
              <a:gd name="T23" fmla="*/ 2147483647 h 158"/>
              <a:gd name="T24" fmla="*/ 2147483647 w 180"/>
              <a:gd name="T25" fmla="*/ 2147483647 h 158"/>
              <a:gd name="T26" fmla="*/ 2147483647 w 180"/>
              <a:gd name="T27" fmla="*/ 0 h 158"/>
              <a:gd name="T28" fmla="*/ 2147483647 w 180"/>
              <a:gd name="T29" fmla="*/ 2147483647 h 158"/>
              <a:gd name="T30" fmla="*/ 2147483647 w 180"/>
              <a:gd name="T31" fmla="*/ 2147483647 h 158"/>
              <a:gd name="T32" fmla="*/ 2147483647 w 180"/>
              <a:gd name="T33" fmla="*/ 2147483647 h 158"/>
              <a:gd name="T34" fmla="*/ 2147483647 w 180"/>
              <a:gd name="T35" fmla="*/ 2147483647 h 158"/>
              <a:gd name="T36" fmla="*/ 2147483647 w 180"/>
              <a:gd name="T37" fmla="*/ 2147483647 h 158"/>
              <a:gd name="T38" fmla="*/ 2147483647 w 180"/>
              <a:gd name="T39" fmla="*/ 2147483647 h 158"/>
              <a:gd name="T40" fmla="*/ 2147483647 w 180"/>
              <a:gd name="T41" fmla="*/ 2147483647 h 158"/>
              <a:gd name="T42" fmla="*/ 2147483647 w 180"/>
              <a:gd name="T43" fmla="*/ 2147483647 h 158"/>
              <a:gd name="T44" fmla="*/ 2147483647 w 180"/>
              <a:gd name="T45" fmla="*/ 2147483647 h 158"/>
              <a:gd name="T46" fmla="*/ 2147483647 w 180"/>
              <a:gd name="T47" fmla="*/ 2147483647 h 158"/>
              <a:gd name="T48" fmla="*/ 2147483647 w 180"/>
              <a:gd name="T49" fmla="*/ 2147483647 h 158"/>
              <a:gd name="T50" fmla="*/ 2147483647 w 180"/>
              <a:gd name="T51" fmla="*/ 2147483647 h 158"/>
              <a:gd name="T52" fmla="*/ 2147483647 w 180"/>
              <a:gd name="T53" fmla="*/ 2147483647 h 158"/>
              <a:gd name="T54" fmla="*/ 2147483647 w 180"/>
              <a:gd name="T55" fmla="*/ 2147483647 h 158"/>
              <a:gd name="T56" fmla="*/ 2147483647 w 180"/>
              <a:gd name="T57" fmla="*/ 2147483647 h 158"/>
              <a:gd name="T58" fmla="*/ 2147483647 w 180"/>
              <a:gd name="T59" fmla="*/ 2147483647 h 158"/>
              <a:gd name="T60" fmla="*/ 2147483647 w 180"/>
              <a:gd name="T61" fmla="*/ 2147483647 h 158"/>
              <a:gd name="T62" fmla="*/ 2147483647 w 180"/>
              <a:gd name="T63" fmla="*/ 2147483647 h 158"/>
              <a:gd name="T64" fmla="*/ 2147483647 w 180"/>
              <a:gd name="T65" fmla="*/ 2147483647 h 158"/>
              <a:gd name="T66" fmla="*/ 2147483647 w 180"/>
              <a:gd name="T67" fmla="*/ 2147483647 h 158"/>
              <a:gd name="T68" fmla="*/ 2147483647 w 180"/>
              <a:gd name="T69" fmla="*/ 2147483647 h 158"/>
              <a:gd name="T70" fmla="*/ 2147483647 w 180"/>
              <a:gd name="T71" fmla="*/ 2147483647 h 158"/>
              <a:gd name="T72" fmla="*/ 2147483647 w 180"/>
              <a:gd name="T73" fmla="*/ 2147483647 h 158"/>
              <a:gd name="T74" fmla="*/ 2147483647 w 180"/>
              <a:gd name="T75" fmla="*/ 2147483647 h 158"/>
              <a:gd name="T76" fmla="*/ 2147483647 w 180"/>
              <a:gd name="T77" fmla="*/ 2147483647 h 158"/>
              <a:gd name="T78" fmla="*/ 2147483647 w 180"/>
              <a:gd name="T79" fmla="*/ 2147483647 h 158"/>
              <a:gd name="T80" fmla="*/ 2147483647 w 180"/>
              <a:gd name="T81" fmla="*/ 2147483647 h 158"/>
              <a:gd name="T82" fmla="*/ 2147483647 w 180"/>
              <a:gd name="T83" fmla="*/ 2147483647 h 158"/>
              <a:gd name="T84" fmla="*/ 2147483647 w 180"/>
              <a:gd name="T85" fmla="*/ 2147483647 h 158"/>
              <a:gd name="T86" fmla="*/ 2147483647 w 180"/>
              <a:gd name="T87" fmla="*/ 2147483647 h 158"/>
              <a:gd name="T88" fmla="*/ 2147483647 w 180"/>
              <a:gd name="T89" fmla="*/ 2147483647 h 158"/>
              <a:gd name="T90" fmla="*/ 2147483647 w 180"/>
              <a:gd name="T91" fmla="*/ 2147483647 h 158"/>
              <a:gd name="T92" fmla="*/ 2147483647 w 180"/>
              <a:gd name="T93" fmla="*/ 2147483647 h 158"/>
              <a:gd name="T94" fmla="*/ 2147483647 w 180"/>
              <a:gd name="T95" fmla="*/ 2147483647 h 158"/>
              <a:gd name="T96" fmla="*/ 0 w 180"/>
              <a:gd name="T97" fmla="*/ 2147483647 h 158"/>
              <a:gd name="T98" fmla="*/ 2147483647 w 180"/>
              <a:gd name="T99" fmla="*/ 2147483647 h 158"/>
              <a:gd name="T100" fmla="*/ 2147483647 w 180"/>
              <a:gd name="T101" fmla="*/ 2147483647 h 158"/>
              <a:gd name="T102" fmla="*/ 2147483647 w 180"/>
              <a:gd name="T103" fmla="*/ 2147483647 h 158"/>
              <a:gd name="T104" fmla="*/ 2147483647 w 180"/>
              <a:gd name="T105" fmla="*/ 2147483647 h 158"/>
              <a:gd name="T106" fmla="*/ 2147483647 w 180"/>
              <a:gd name="T107" fmla="*/ 2147483647 h 158"/>
              <a:gd name="T108" fmla="*/ 2147483647 w 180"/>
              <a:gd name="T109" fmla="*/ 2147483647 h 158"/>
              <a:gd name="T110" fmla="*/ 2147483647 w 180"/>
              <a:gd name="T111" fmla="*/ 2147483647 h 158"/>
              <a:gd name="T112" fmla="*/ 2147483647 w 180"/>
              <a:gd name="T113" fmla="*/ 2147483647 h 158"/>
              <a:gd name="T114" fmla="*/ 2147483647 w 180"/>
              <a:gd name="T115" fmla="*/ 2147483647 h 158"/>
              <a:gd name="T116" fmla="*/ 2147483647 w 180"/>
              <a:gd name="T117" fmla="*/ 2147483647 h 15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0" h="158">
                <a:moveTo>
                  <a:pt x="30" y="46"/>
                </a:moveTo>
                <a:lnTo>
                  <a:pt x="46" y="46"/>
                </a:lnTo>
                <a:lnTo>
                  <a:pt x="48" y="30"/>
                </a:lnTo>
                <a:lnTo>
                  <a:pt x="52" y="30"/>
                </a:lnTo>
                <a:lnTo>
                  <a:pt x="56" y="20"/>
                </a:lnTo>
                <a:lnTo>
                  <a:pt x="58" y="14"/>
                </a:lnTo>
                <a:lnTo>
                  <a:pt x="62" y="10"/>
                </a:lnTo>
                <a:lnTo>
                  <a:pt x="66" y="8"/>
                </a:lnTo>
                <a:lnTo>
                  <a:pt x="72" y="10"/>
                </a:lnTo>
                <a:lnTo>
                  <a:pt x="78" y="14"/>
                </a:lnTo>
                <a:lnTo>
                  <a:pt x="84" y="20"/>
                </a:lnTo>
                <a:lnTo>
                  <a:pt x="90" y="22"/>
                </a:lnTo>
                <a:lnTo>
                  <a:pt x="96" y="24"/>
                </a:lnTo>
                <a:lnTo>
                  <a:pt x="102" y="26"/>
                </a:lnTo>
                <a:lnTo>
                  <a:pt x="110" y="24"/>
                </a:lnTo>
                <a:lnTo>
                  <a:pt x="116" y="18"/>
                </a:lnTo>
                <a:lnTo>
                  <a:pt x="124" y="10"/>
                </a:lnTo>
                <a:lnTo>
                  <a:pt x="128" y="4"/>
                </a:lnTo>
                <a:lnTo>
                  <a:pt x="134" y="0"/>
                </a:lnTo>
                <a:lnTo>
                  <a:pt x="138" y="0"/>
                </a:lnTo>
                <a:lnTo>
                  <a:pt x="140" y="2"/>
                </a:lnTo>
                <a:lnTo>
                  <a:pt x="142" y="4"/>
                </a:lnTo>
                <a:lnTo>
                  <a:pt x="144" y="10"/>
                </a:lnTo>
                <a:lnTo>
                  <a:pt x="146" y="30"/>
                </a:lnTo>
                <a:lnTo>
                  <a:pt x="146" y="38"/>
                </a:lnTo>
                <a:lnTo>
                  <a:pt x="146" y="134"/>
                </a:lnTo>
                <a:lnTo>
                  <a:pt x="168" y="134"/>
                </a:lnTo>
                <a:lnTo>
                  <a:pt x="180" y="150"/>
                </a:lnTo>
                <a:lnTo>
                  <a:pt x="180" y="158"/>
                </a:lnTo>
                <a:lnTo>
                  <a:pt x="102" y="158"/>
                </a:lnTo>
                <a:lnTo>
                  <a:pt x="102" y="148"/>
                </a:lnTo>
                <a:lnTo>
                  <a:pt x="114" y="134"/>
                </a:lnTo>
                <a:lnTo>
                  <a:pt x="136" y="134"/>
                </a:lnTo>
                <a:lnTo>
                  <a:pt x="136" y="38"/>
                </a:lnTo>
                <a:lnTo>
                  <a:pt x="136" y="30"/>
                </a:lnTo>
                <a:lnTo>
                  <a:pt x="134" y="14"/>
                </a:lnTo>
                <a:lnTo>
                  <a:pt x="132" y="16"/>
                </a:lnTo>
                <a:lnTo>
                  <a:pt x="124" y="26"/>
                </a:lnTo>
                <a:lnTo>
                  <a:pt x="114" y="34"/>
                </a:lnTo>
                <a:lnTo>
                  <a:pt x="108" y="36"/>
                </a:lnTo>
                <a:lnTo>
                  <a:pt x="102" y="36"/>
                </a:lnTo>
                <a:lnTo>
                  <a:pt x="96" y="36"/>
                </a:lnTo>
                <a:lnTo>
                  <a:pt x="88" y="34"/>
                </a:lnTo>
                <a:lnTo>
                  <a:pt x="80" y="28"/>
                </a:lnTo>
                <a:lnTo>
                  <a:pt x="70" y="20"/>
                </a:lnTo>
                <a:lnTo>
                  <a:pt x="68" y="20"/>
                </a:lnTo>
                <a:lnTo>
                  <a:pt x="66" y="24"/>
                </a:lnTo>
                <a:lnTo>
                  <a:pt x="64" y="30"/>
                </a:lnTo>
                <a:lnTo>
                  <a:pt x="66" y="30"/>
                </a:lnTo>
                <a:lnTo>
                  <a:pt x="64" y="46"/>
                </a:lnTo>
                <a:lnTo>
                  <a:pt x="84" y="46"/>
                </a:lnTo>
                <a:lnTo>
                  <a:pt x="90" y="70"/>
                </a:lnTo>
                <a:lnTo>
                  <a:pt x="94" y="96"/>
                </a:lnTo>
                <a:lnTo>
                  <a:pt x="96" y="122"/>
                </a:lnTo>
                <a:lnTo>
                  <a:pt x="94" y="152"/>
                </a:lnTo>
                <a:lnTo>
                  <a:pt x="56" y="154"/>
                </a:lnTo>
                <a:lnTo>
                  <a:pt x="20" y="152"/>
                </a:lnTo>
                <a:lnTo>
                  <a:pt x="18" y="124"/>
                </a:lnTo>
                <a:lnTo>
                  <a:pt x="20" y="96"/>
                </a:lnTo>
                <a:lnTo>
                  <a:pt x="22" y="70"/>
                </a:lnTo>
                <a:lnTo>
                  <a:pt x="30" y="46"/>
                </a:lnTo>
                <a:close/>
                <a:moveTo>
                  <a:pt x="112" y="130"/>
                </a:moveTo>
                <a:lnTo>
                  <a:pt x="112" y="112"/>
                </a:lnTo>
                <a:lnTo>
                  <a:pt x="102" y="112"/>
                </a:lnTo>
                <a:lnTo>
                  <a:pt x="100" y="144"/>
                </a:lnTo>
                <a:lnTo>
                  <a:pt x="112" y="130"/>
                </a:lnTo>
                <a:close/>
                <a:moveTo>
                  <a:pt x="14" y="152"/>
                </a:moveTo>
                <a:lnTo>
                  <a:pt x="0" y="152"/>
                </a:lnTo>
                <a:lnTo>
                  <a:pt x="0" y="112"/>
                </a:lnTo>
                <a:lnTo>
                  <a:pt x="12" y="112"/>
                </a:lnTo>
                <a:lnTo>
                  <a:pt x="14" y="152"/>
                </a:lnTo>
                <a:close/>
                <a:moveTo>
                  <a:pt x="44" y="62"/>
                </a:moveTo>
                <a:lnTo>
                  <a:pt x="44" y="62"/>
                </a:lnTo>
                <a:lnTo>
                  <a:pt x="40" y="76"/>
                </a:lnTo>
                <a:lnTo>
                  <a:pt x="38" y="88"/>
                </a:lnTo>
                <a:lnTo>
                  <a:pt x="36" y="104"/>
                </a:lnTo>
                <a:lnTo>
                  <a:pt x="38" y="118"/>
                </a:lnTo>
                <a:lnTo>
                  <a:pt x="76" y="118"/>
                </a:lnTo>
                <a:lnTo>
                  <a:pt x="78" y="104"/>
                </a:lnTo>
                <a:lnTo>
                  <a:pt x="76" y="88"/>
                </a:lnTo>
                <a:lnTo>
                  <a:pt x="74" y="76"/>
                </a:lnTo>
                <a:lnTo>
                  <a:pt x="72" y="62"/>
                </a:lnTo>
                <a:lnTo>
                  <a:pt x="44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5" name="Freeform 246"/>
          <p:cNvSpPr>
            <a:spLocks noEditPoints="1"/>
          </p:cNvSpPr>
          <p:nvPr/>
        </p:nvSpPr>
        <p:spPr bwMode="auto">
          <a:xfrm>
            <a:off x="4786313" y="1162050"/>
            <a:ext cx="411162" cy="438150"/>
          </a:xfrm>
          <a:custGeom>
            <a:avLst/>
            <a:gdLst>
              <a:gd name="T0" fmla="*/ 2147483647 w 150"/>
              <a:gd name="T1" fmla="*/ 0 h 146"/>
              <a:gd name="T2" fmla="*/ 2147483647 w 150"/>
              <a:gd name="T3" fmla="*/ 0 h 146"/>
              <a:gd name="T4" fmla="*/ 2147483647 w 150"/>
              <a:gd name="T5" fmla="*/ 0 h 146"/>
              <a:gd name="T6" fmla="*/ 2147483647 w 150"/>
              <a:gd name="T7" fmla="*/ 0 h 146"/>
              <a:gd name="T8" fmla="*/ 2147483647 w 150"/>
              <a:gd name="T9" fmla="*/ 2147483647 h 146"/>
              <a:gd name="T10" fmla="*/ 2147483647 w 150"/>
              <a:gd name="T11" fmla="*/ 2147483647 h 146"/>
              <a:gd name="T12" fmla="*/ 2147483647 w 150"/>
              <a:gd name="T13" fmla="*/ 2147483647 h 146"/>
              <a:gd name="T14" fmla="*/ 2147483647 w 150"/>
              <a:gd name="T15" fmla="*/ 0 h 146"/>
              <a:gd name="T16" fmla="*/ 2147483647 w 150"/>
              <a:gd name="T17" fmla="*/ 0 h 146"/>
              <a:gd name="T18" fmla="*/ 2147483647 w 150"/>
              <a:gd name="T19" fmla="*/ 2147483647 h 146"/>
              <a:gd name="T20" fmla="*/ 0 w 150"/>
              <a:gd name="T21" fmla="*/ 2147483647 h 146"/>
              <a:gd name="T22" fmla="*/ 2147483647 w 150"/>
              <a:gd name="T23" fmla="*/ 2147483647 h 146"/>
              <a:gd name="T24" fmla="*/ 2147483647 w 150"/>
              <a:gd name="T25" fmla="*/ 2147483647 h 146"/>
              <a:gd name="T26" fmla="*/ 2147483647 w 150"/>
              <a:gd name="T27" fmla="*/ 2147483647 h 146"/>
              <a:gd name="T28" fmla="*/ 2147483647 w 150"/>
              <a:gd name="T29" fmla="*/ 2147483647 h 146"/>
              <a:gd name="T30" fmla="*/ 2147483647 w 150"/>
              <a:gd name="T31" fmla="*/ 2147483647 h 146"/>
              <a:gd name="T32" fmla="*/ 2147483647 w 150"/>
              <a:gd name="T33" fmla="*/ 2147483647 h 146"/>
              <a:gd name="T34" fmla="*/ 2147483647 w 150"/>
              <a:gd name="T35" fmla="*/ 2147483647 h 146"/>
              <a:gd name="T36" fmla="*/ 2147483647 w 150"/>
              <a:gd name="T37" fmla="*/ 2147483647 h 146"/>
              <a:gd name="T38" fmla="*/ 2147483647 w 150"/>
              <a:gd name="T39" fmla="*/ 2147483647 h 146"/>
              <a:gd name="T40" fmla="*/ 2147483647 w 150"/>
              <a:gd name="T41" fmla="*/ 2147483647 h 146"/>
              <a:gd name="T42" fmla="*/ 2147483647 w 150"/>
              <a:gd name="T43" fmla="*/ 2147483647 h 146"/>
              <a:gd name="T44" fmla="*/ 2147483647 w 150"/>
              <a:gd name="T45" fmla="*/ 2147483647 h 146"/>
              <a:gd name="T46" fmla="*/ 2147483647 w 150"/>
              <a:gd name="T47" fmla="*/ 2147483647 h 146"/>
              <a:gd name="T48" fmla="*/ 2147483647 w 150"/>
              <a:gd name="T49" fmla="*/ 2147483647 h 146"/>
              <a:gd name="T50" fmla="*/ 2147483647 w 150"/>
              <a:gd name="T51" fmla="*/ 2147483647 h 146"/>
              <a:gd name="T52" fmla="*/ 2147483647 w 150"/>
              <a:gd name="T53" fmla="*/ 2147483647 h 146"/>
              <a:gd name="T54" fmla="*/ 2147483647 w 150"/>
              <a:gd name="T55" fmla="*/ 2147483647 h 146"/>
              <a:gd name="T56" fmla="*/ 2147483647 w 150"/>
              <a:gd name="T57" fmla="*/ 2147483647 h 146"/>
              <a:gd name="T58" fmla="*/ 2147483647 w 150"/>
              <a:gd name="T59" fmla="*/ 2147483647 h 146"/>
              <a:gd name="T60" fmla="*/ 2147483647 w 150"/>
              <a:gd name="T61" fmla="*/ 2147483647 h 146"/>
              <a:gd name="T62" fmla="*/ 2147483647 w 150"/>
              <a:gd name="T63" fmla="*/ 2147483647 h 146"/>
              <a:gd name="T64" fmla="*/ 2147483647 w 150"/>
              <a:gd name="T65" fmla="*/ 2147483647 h 146"/>
              <a:gd name="T66" fmla="*/ 2147483647 w 150"/>
              <a:gd name="T67" fmla="*/ 2147483647 h 146"/>
              <a:gd name="T68" fmla="*/ 2147483647 w 150"/>
              <a:gd name="T69" fmla="*/ 2147483647 h 146"/>
              <a:gd name="T70" fmla="*/ 2147483647 w 150"/>
              <a:gd name="T71" fmla="*/ 2147483647 h 146"/>
              <a:gd name="T72" fmla="*/ 2147483647 w 150"/>
              <a:gd name="T73" fmla="*/ 2147483647 h 146"/>
              <a:gd name="T74" fmla="*/ 2147483647 w 150"/>
              <a:gd name="T75" fmla="*/ 2147483647 h 146"/>
              <a:gd name="T76" fmla="*/ 2147483647 w 150"/>
              <a:gd name="T77" fmla="*/ 2147483647 h 146"/>
              <a:gd name="T78" fmla="*/ 2147483647 w 150"/>
              <a:gd name="T79" fmla="*/ 2147483647 h 146"/>
              <a:gd name="T80" fmla="*/ 2147483647 w 150"/>
              <a:gd name="T81" fmla="*/ 2147483647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0" h="146">
                <a:moveTo>
                  <a:pt x="40" y="0"/>
                </a:moveTo>
                <a:lnTo>
                  <a:pt x="40" y="0"/>
                </a:lnTo>
                <a:lnTo>
                  <a:pt x="96" y="0"/>
                </a:lnTo>
                <a:lnTo>
                  <a:pt x="104" y="16"/>
                </a:lnTo>
                <a:lnTo>
                  <a:pt x="30" y="16"/>
                </a:lnTo>
                <a:lnTo>
                  <a:pt x="40" y="0"/>
                </a:lnTo>
                <a:close/>
                <a:moveTo>
                  <a:pt x="28" y="22"/>
                </a:moveTo>
                <a:lnTo>
                  <a:pt x="0" y="22"/>
                </a:lnTo>
                <a:lnTo>
                  <a:pt x="18" y="56"/>
                </a:lnTo>
                <a:lnTo>
                  <a:pt x="14" y="74"/>
                </a:lnTo>
                <a:lnTo>
                  <a:pt x="14" y="94"/>
                </a:lnTo>
                <a:lnTo>
                  <a:pt x="16" y="112"/>
                </a:lnTo>
                <a:lnTo>
                  <a:pt x="18" y="132"/>
                </a:lnTo>
                <a:lnTo>
                  <a:pt x="8" y="132"/>
                </a:lnTo>
                <a:lnTo>
                  <a:pt x="8" y="146"/>
                </a:lnTo>
                <a:lnTo>
                  <a:pt x="130" y="146"/>
                </a:lnTo>
                <a:lnTo>
                  <a:pt x="130" y="132"/>
                </a:lnTo>
                <a:lnTo>
                  <a:pt x="118" y="132"/>
                </a:lnTo>
                <a:lnTo>
                  <a:pt x="120" y="108"/>
                </a:lnTo>
                <a:lnTo>
                  <a:pt x="122" y="86"/>
                </a:lnTo>
                <a:lnTo>
                  <a:pt x="120" y="64"/>
                </a:lnTo>
                <a:lnTo>
                  <a:pt x="116" y="44"/>
                </a:lnTo>
                <a:lnTo>
                  <a:pt x="124" y="44"/>
                </a:lnTo>
                <a:lnTo>
                  <a:pt x="140" y="86"/>
                </a:lnTo>
                <a:lnTo>
                  <a:pt x="150" y="86"/>
                </a:lnTo>
                <a:lnTo>
                  <a:pt x="138" y="22"/>
                </a:lnTo>
                <a:lnTo>
                  <a:pt x="108" y="22"/>
                </a:lnTo>
                <a:lnTo>
                  <a:pt x="104" y="22"/>
                </a:lnTo>
                <a:lnTo>
                  <a:pt x="36" y="22"/>
                </a:lnTo>
                <a:lnTo>
                  <a:pt x="28" y="22"/>
                </a:lnTo>
                <a:close/>
                <a:moveTo>
                  <a:pt x="40" y="38"/>
                </a:moveTo>
                <a:lnTo>
                  <a:pt x="54" y="38"/>
                </a:lnTo>
                <a:lnTo>
                  <a:pt x="54" y="116"/>
                </a:lnTo>
                <a:lnTo>
                  <a:pt x="40" y="116"/>
                </a:lnTo>
                <a:lnTo>
                  <a:pt x="4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6" name="Freeform 247"/>
          <p:cNvSpPr>
            <a:spLocks noEditPoints="1"/>
          </p:cNvSpPr>
          <p:nvPr/>
        </p:nvSpPr>
        <p:spPr bwMode="auto">
          <a:xfrm>
            <a:off x="946150" y="1149350"/>
            <a:ext cx="382588" cy="474663"/>
          </a:xfrm>
          <a:custGeom>
            <a:avLst/>
            <a:gdLst>
              <a:gd name="T0" fmla="*/ 2147483647 w 140"/>
              <a:gd name="T1" fmla="*/ 2147483647 h 158"/>
              <a:gd name="T2" fmla="*/ 2147483647 w 140"/>
              <a:gd name="T3" fmla="*/ 2147483647 h 158"/>
              <a:gd name="T4" fmla="*/ 2147483647 w 140"/>
              <a:gd name="T5" fmla="*/ 2147483647 h 158"/>
              <a:gd name="T6" fmla="*/ 2147483647 w 140"/>
              <a:gd name="T7" fmla="*/ 2147483647 h 158"/>
              <a:gd name="T8" fmla="*/ 2147483647 w 140"/>
              <a:gd name="T9" fmla="*/ 2147483647 h 158"/>
              <a:gd name="T10" fmla="*/ 2147483647 w 140"/>
              <a:gd name="T11" fmla="*/ 2147483647 h 158"/>
              <a:gd name="T12" fmla="*/ 2147483647 w 140"/>
              <a:gd name="T13" fmla="*/ 2147483647 h 158"/>
              <a:gd name="T14" fmla="*/ 2147483647 w 140"/>
              <a:gd name="T15" fmla="*/ 2147483647 h 158"/>
              <a:gd name="T16" fmla="*/ 2147483647 w 140"/>
              <a:gd name="T17" fmla="*/ 2147483647 h 158"/>
              <a:gd name="T18" fmla="*/ 2147483647 w 140"/>
              <a:gd name="T19" fmla="*/ 2147483647 h 158"/>
              <a:gd name="T20" fmla="*/ 2147483647 w 140"/>
              <a:gd name="T21" fmla="*/ 2147483647 h 158"/>
              <a:gd name="T22" fmla="*/ 2147483647 w 140"/>
              <a:gd name="T23" fmla="*/ 2147483647 h 158"/>
              <a:gd name="T24" fmla="*/ 2147483647 w 140"/>
              <a:gd name="T25" fmla="*/ 2147483647 h 158"/>
              <a:gd name="T26" fmla="*/ 2147483647 w 140"/>
              <a:gd name="T27" fmla="*/ 2147483647 h 158"/>
              <a:gd name="T28" fmla="*/ 2147483647 w 140"/>
              <a:gd name="T29" fmla="*/ 2147483647 h 158"/>
              <a:gd name="T30" fmla="*/ 2147483647 w 140"/>
              <a:gd name="T31" fmla="*/ 2147483647 h 158"/>
              <a:gd name="T32" fmla="*/ 2147483647 w 140"/>
              <a:gd name="T33" fmla="*/ 0 h 158"/>
              <a:gd name="T34" fmla="*/ 2147483647 w 140"/>
              <a:gd name="T35" fmla="*/ 2147483647 h 158"/>
              <a:gd name="T36" fmla="*/ 2147483647 w 140"/>
              <a:gd name="T37" fmla="*/ 2147483647 h 158"/>
              <a:gd name="T38" fmla="*/ 2147483647 w 140"/>
              <a:gd name="T39" fmla="*/ 2147483647 h 158"/>
              <a:gd name="T40" fmla="*/ 2147483647 w 140"/>
              <a:gd name="T41" fmla="*/ 2147483647 h 158"/>
              <a:gd name="T42" fmla="*/ 2147483647 w 140"/>
              <a:gd name="T43" fmla="*/ 2147483647 h 158"/>
              <a:gd name="T44" fmla="*/ 2147483647 w 140"/>
              <a:gd name="T45" fmla="*/ 2147483647 h 158"/>
              <a:gd name="T46" fmla="*/ 2147483647 w 140"/>
              <a:gd name="T47" fmla="*/ 2147483647 h 158"/>
              <a:gd name="T48" fmla="*/ 2147483647 w 140"/>
              <a:gd name="T49" fmla="*/ 2147483647 h 158"/>
              <a:gd name="T50" fmla="*/ 2147483647 w 140"/>
              <a:gd name="T51" fmla="*/ 2147483647 h 158"/>
              <a:gd name="T52" fmla="*/ 2147483647 w 140"/>
              <a:gd name="T53" fmla="*/ 2147483647 h 158"/>
              <a:gd name="T54" fmla="*/ 2147483647 w 140"/>
              <a:gd name="T55" fmla="*/ 2147483647 h 158"/>
              <a:gd name="T56" fmla="*/ 2147483647 w 140"/>
              <a:gd name="T57" fmla="*/ 2147483647 h 158"/>
              <a:gd name="T58" fmla="*/ 2147483647 w 140"/>
              <a:gd name="T59" fmla="*/ 2147483647 h 158"/>
              <a:gd name="T60" fmla="*/ 2147483647 w 140"/>
              <a:gd name="T61" fmla="*/ 2147483647 h 158"/>
              <a:gd name="T62" fmla="*/ 2147483647 w 140"/>
              <a:gd name="T63" fmla="*/ 2147483647 h 158"/>
              <a:gd name="T64" fmla="*/ 2147483647 w 140"/>
              <a:gd name="T65" fmla="*/ 2147483647 h 158"/>
              <a:gd name="T66" fmla="*/ 2147483647 w 140"/>
              <a:gd name="T67" fmla="*/ 2147483647 h 158"/>
              <a:gd name="T68" fmla="*/ 2147483647 w 140"/>
              <a:gd name="T69" fmla="*/ 2147483647 h 158"/>
              <a:gd name="T70" fmla="*/ 2147483647 w 140"/>
              <a:gd name="T71" fmla="*/ 2147483647 h 158"/>
              <a:gd name="T72" fmla="*/ 2147483647 w 140"/>
              <a:gd name="T73" fmla="*/ 2147483647 h 158"/>
              <a:gd name="T74" fmla="*/ 2147483647 w 140"/>
              <a:gd name="T75" fmla="*/ 2147483647 h 158"/>
              <a:gd name="T76" fmla="*/ 2147483647 w 140"/>
              <a:gd name="T77" fmla="*/ 2147483647 h 158"/>
              <a:gd name="T78" fmla="*/ 2147483647 w 140"/>
              <a:gd name="T79" fmla="*/ 2147483647 h 158"/>
              <a:gd name="T80" fmla="*/ 2147483647 w 140"/>
              <a:gd name="T81" fmla="*/ 2147483647 h 158"/>
              <a:gd name="T82" fmla="*/ 0 w 140"/>
              <a:gd name="T83" fmla="*/ 2147483647 h 158"/>
              <a:gd name="T84" fmla="*/ 2147483647 w 140"/>
              <a:gd name="T85" fmla="*/ 2147483647 h 158"/>
              <a:gd name="T86" fmla="*/ 2147483647 w 140"/>
              <a:gd name="T87" fmla="*/ 2147483647 h 158"/>
              <a:gd name="T88" fmla="*/ 2147483647 w 14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0" h="158">
                <a:moveTo>
                  <a:pt x="108" y="26"/>
                </a:moveTo>
                <a:lnTo>
                  <a:pt x="108" y="26"/>
                </a:lnTo>
                <a:lnTo>
                  <a:pt x="126" y="18"/>
                </a:lnTo>
                <a:lnTo>
                  <a:pt x="134" y="32"/>
                </a:lnTo>
                <a:lnTo>
                  <a:pt x="140" y="48"/>
                </a:lnTo>
                <a:lnTo>
                  <a:pt x="140" y="62"/>
                </a:lnTo>
                <a:lnTo>
                  <a:pt x="140" y="76"/>
                </a:lnTo>
                <a:lnTo>
                  <a:pt x="138" y="62"/>
                </a:lnTo>
                <a:lnTo>
                  <a:pt x="132" y="48"/>
                </a:lnTo>
                <a:lnTo>
                  <a:pt x="122" y="36"/>
                </a:lnTo>
                <a:lnTo>
                  <a:pt x="116" y="32"/>
                </a:lnTo>
                <a:lnTo>
                  <a:pt x="108" y="26"/>
                </a:lnTo>
                <a:close/>
                <a:moveTo>
                  <a:pt x="80" y="80"/>
                </a:moveTo>
                <a:lnTo>
                  <a:pt x="80" y="80"/>
                </a:lnTo>
                <a:lnTo>
                  <a:pt x="82" y="78"/>
                </a:lnTo>
                <a:lnTo>
                  <a:pt x="86" y="88"/>
                </a:lnTo>
                <a:lnTo>
                  <a:pt x="90" y="100"/>
                </a:lnTo>
                <a:lnTo>
                  <a:pt x="94" y="110"/>
                </a:lnTo>
                <a:lnTo>
                  <a:pt x="96" y="114"/>
                </a:lnTo>
                <a:lnTo>
                  <a:pt x="100" y="118"/>
                </a:lnTo>
                <a:lnTo>
                  <a:pt x="114" y="108"/>
                </a:lnTo>
                <a:lnTo>
                  <a:pt x="126" y="96"/>
                </a:lnTo>
                <a:lnTo>
                  <a:pt x="130" y="88"/>
                </a:lnTo>
                <a:lnTo>
                  <a:pt x="132" y="82"/>
                </a:lnTo>
                <a:lnTo>
                  <a:pt x="132" y="74"/>
                </a:lnTo>
                <a:lnTo>
                  <a:pt x="132" y="66"/>
                </a:lnTo>
                <a:lnTo>
                  <a:pt x="122" y="60"/>
                </a:lnTo>
                <a:lnTo>
                  <a:pt x="112" y="58"/>
                </a:lnTo>
                <a:lnTo>
                  <a:pt x="100" y="56"/>
                </a:lnTo>
                <a:lnTo>
                  <a:pt x="88" y="58"/>
                </a:lnTo>
                <a:lnTo>
                  <a:pt x="86" y="54"/>
                </a:lnTo>
                <a:lnTo>
                  <a:pt x="82" y="50"/>
                </a:lnTo>
                <a:lnTo>
                  <a:pt x="76" y="46"/>
                </a:lnTo>
                <a:lnTo>
                  <a:pt x="82" y="38"/>
                </a:lnTo>
                <a:lnTo>
                  <a:pt x="90" y="30"/>
                </a:lnTo>
                <a:lnTo>
                  <a:pt x="98" y="20"/>
                </a:lnTo>
                <a:lnTo>
                  <a:pt x="100" y="16"/>
                </a:lnTo>
                <a:lnTo>
                  <a:pt x="102" y="10"/>
                </a:lnTo>
                <a:lnTo>
                  <a:pt x="86" y="4"/>
                </a:lnTo>
                <a:lnTo>
                  <a:pt x="70" y="0"/>
                </a:lnTo>
                <a:lnTo>
                  <a:pt x="62" y="0"/>
                </a:lnTo>
                <a:lnTo>
                  <a:pt x="54" y="2"/>
                </a:lnTo>
                <a:lnTo>
                  <a:pt x="46" y="6"/>
                </a:lnTo>
                <a:lnTo>
                  <a:pt x="40" y="10"/>
                </a:lnTo>
                <a:lnTo>
                  <a:pt x="40" y="20"/>
                </a:lnTo>
                <a:lnTo>
                  <a:pt x="42" y="32"/>
                </a:lnTo>
                <a:lnTo>
                  <a:pt x="48" y="42"/>
                </a:lnTo>
                <a:lnTo>
                  <a:pt x="56" y="50"/>
                </a:lnTo>
                <a:lnTo>
                  <a:pt x="52" y="56"/>
                </a:lnTo>
                <a:lnTo>
                  <a:pt x="52" y="60"/>
                </a:lnTo>
                <a:lnTo>
                  <a:pt x="50" y="68"/>
                </a:lnTo>
                <a:lnTo>
                  <a:pt x="40" y="66"/>
                </a:lnTo>
                <a:lnTo>
                  <a:pt x="30" y="64"/>
                </a:lnTo>
                <a:lnTo>
                  <a:pt x="18" y="62"/>
                </a:lnTo>
                <a:lnTo>
                  <a:pt x="12" y="62"/>
                </a:lnTo>
                <a:lnTo>
                  <a:pt x="8" y="64"/>
                </a:lnTo>
                <a:lnTo>
                  <a:pt x="10" y="82"/>
                </a:lnTo>
                <a:lnTo>
                  <a:pt x="14" y="96"/>
                </a:lnTo>
                <a:lnTo>
                  <a:pt x="20" y="104"/>
                </a:lnTo>
                <a:lnTo>
                  <a:pt x="24" y="108"/>
                </a:lnTo>
                <a:lnTo>
                  <a:pt x="30" y="114"/>
                </a:lnTo>
                <a:lnTo>
                  <a:pt x="38" y="116"/>
                </a:lnTo>
                <a:lnTo>
                  <a:pt x="50" y="110"/>
                </a:lnTo>
                <a:lnTo>
                  <a:pt x="56" y="104"/>
                </a:lnTo>
                <a:lnTo>
                  <a:pt x="60" y="98"/>
                </a:lnTo>
                <a:lnTo>
                  <a:pt x="60" y="132"/>
                </a:lnTo>
                <a:lnTo>
                  <a:pt x="46" y="134"/>
                </a:lnTo>
                <a:lnTo>
                  <a:pt x="34" y="138"/>
                </a:lnTo>
                <a:lnTo>
                  <a:pt x="34" y="158"/>
                </a:lnTo>
                <a:lnTo>
                  <a:pt x="108" y="158"/>
                </a:lnTo>
                <a:lnTo>
                  <a:pt x="108" y="138"/>
                </a:lnTo>
                <a:lnTo>
                  <a:pt x="94" y="134"/>
                </a:lnTo>
                <a:lnTo>
                  <a:pt x="80" y="132"/>
                </a:lnTo>
                <a:lnTo>
                  <a:pt x="80" y="80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8" y="56"/>
                </a:lnTo>
                <a:lnTo>
                  <a:pt x="72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6"/>
                </a:lnTo>
                <a:lnTo>
                  <a:pt x="76" y="68"/>
                </a:lnTo>
                <a:lnTo>
                  <a:pt x="74" y="72"/>
                </a:lnTo>
                <a:lnTo>
                  <a:pt x="72" y="72"/>
                </a:lnTo>
                <a:lnTo>
                  <a:pt x="68" y="72"/>
                </a:lnTo>
                <a:lnTo>
                  <a:pt x="66" y="70"/>
                </a:lnTo>
                <a:lnTo>
                  <a:pt x="62" y="68"/>
                </a:lnTo>
                <a:lnTo>
                  <a:pt x="62" y="66"/>
                </a:lnTo>
                <a:lnTo>
                  <a:pt x="62" y="62"/>
                </a:lnTo>
                <a:lnTo>
                  <a:pt x="64" y="60"/>
                </a:lnTo>
                <a:lnTo>
                  <a:pt x="66" y="58"/>
                </a:lnTo>
                <a:close/>
                <a:moveTo>
                  <a:pt x="18" y="50"/>
                </a:moveTo>
                <a:lnTo>
                  <a:pt x="18" y="50"/>
                </a:lnTo>
                <a:lnTo>
                  <a:pt x="0" y="40"/>
                </a:lnTo>
                <a:lnTo>
                  <a:pt x="10" y="26"/>
                </a:lnTo>
                <a:lnTo>
                  <a:pt x="20" y="14"/>
                </a:lnTo>
                <a:lnTo>
                  <a:pt x="32" y="4"/>
                </a:lnTo>
                <a:lnTo>
                  <a:pt x="44" y="0"/>
                </a:lnTo>
                <a:lnTo>
                  <a:pt x="34" y="6"/>
                </a:lnTo>
                <a:lnTo>
                  <a:pt x="24" y="18"/>
                </a:lnTo>
                <a:lnTo>
                  <a:pt x="18" y="34"/>
                </a:lnTo>
                <a:lnTo>
                  <a:pt x="18" y="42"/>
                </a:lnTo>
                <a:lnTo>
                  <a:pt x="1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7" name="Freeform 248"/>
          <p:cNvSpPr>
            <a:spLocks noEditPoints="1"/>
          </p:cNvSpPr>
          <p:nvPr/>
        </p:nvSpPr>
        <p:spPr bwMode="auto">
          <a:xfrm>
            <a:off x="5540375" y="2020888"/>
            <a:ext cx="438150" cy="401637"/>
          </a:xfrm>
          <a:custGeom>
            <a:avLst/>
            <a:gdLst>
              <a:gd name="T0" fmla="*/ 2147483647 w 160"/>
              <a:gd name="T1" fmla="*/ 0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2147483647 h 134"/>
              <a:gd name="T16" fmla="*/ 0 w 160"/>
              <a:gd name="T17" fmla="*/ 2147483647 h 134"/>
              <a:gd name="T18" fmla="*/ 0 w 160"/>
              <a:gd name="T19" fmla="*/ 0 h 134"/>
              <a:gd name="T20" fmla="*/ 2147483647 w 160"/>
              <a:gd name="T21" fmla="*/ 0 h 134"/>
              <a:gd name="T22" fmla="*/ 2147483647 w 160"/>
              <a:gd name="T23" fmla="*/ 2147483647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34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6"/>
                </a:lnTo>
                <a:lnTo>
                  <a:pt x="160" y="88"/>
                </a:lnTo>
                <a:lnTo>
                  <a:pt x="160" y="96"/>
                </a:lnTo>
                <a:lnTo>
                  <a:pt x="152" y="96"/>
                </a:lnTo>
                <a:lnTo>
                  <a:pt x="110" y="96"/>
                </a:lnTo>
                <a:lnTo>
                  <a:pt x="110" y="122"/>
                </a:lnTo>
                <a:lnTo>
                  <a:pt x="126" y="122"/>
                </a:lnTo>
                <a:lnTo>
                  <a:pt x="126" y="134"/>
                </a:lnTo>
                <a:lnTo>
                  <a:pt x="40" y="134"/>
                </a:lnTo>
                <a:lnTo>
                  <a:pt x="40" y="122"/>
                </a:lnTo>
                <a:lnTo>
                  <a:pt x="54" y="122"/>
                </a:lnTo>
                <a:lnTo>
                  <a:pt x="54" y="96"/>
                </a:lnTo>
                <a:lnTo>
                  <a:pt x="8" y="96"/>
                </a:lnTo>
                <a:lnTo>
                  <a:pt x="0" y="96"/>
                </a:lnTo>
                <a:lnTo>
                  <a:pt x="0" y="88"/>
                </a:lnTo>
                <a:lnTo>
                  <a:pt x="0" y="6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48" y="36"/>
                </a:moveTo>
                <a:lnTo>
                  <a:pt x="54" y="42"/>
                </a:lnTo>
                <a:lnTo>
                  <a:pt x="56" y="42"/>
                </a:lnTo>
                <a:lnTo>
                  <a:pt x="62" y="36"/>
                </a:lnTo>
                <a:lnTo>
                  <a:pt x="68" y="32"/>
                </a:lnTo>
                <a:lnTo>
                  <a:pt x="74" y="30"/>
                </a:lnTo>
                <a:lnTo>
                  <a:pt x="82" y="30"/>
                </a:lnTo>
                <a:lnTo>
                  <a:pt x="88" y="30"/>
                </a:lnTo>
                <a:lnTo>
                  <a:pt x="96" y="34"/>
                </a:lnTo>
                <a:lnTo>
                  <a:pt x="102" y="36"/>
                </a:lnTo>
                <a:lnTo>
                  <a:pt x="108" y="42"/>
                </a:lnTo>
                <a:lnTo>
                  <a:pt x="114" y="36"/>
                </a:lnTo>
                <a:lnTo>
                  <a:pt x="112" y="34"/>
                </a:lnTo>
                <a:lnTo>
                  <a:pt x="106" y="30"/>
                </a:lnTo>
                <a:lnTo>
                  <a:pt x="98" y="24"/>
                </a:lnTo>
                <a:lnTo>
                  <a:pt x="90" y="22"/>
                </a:lnTo>
                <a:lnTo>
                  <a:pt x="82" y="22"/>
                </a:lnTo>
                <a:lnTo>
                  <a:pt x="74" y="22"/>
                </a:lnTo>
                <a:lnTo>
                  <a:pt x="66" y="24"/>
                </a:lnTo>
                <a:lnTo>
                  <a:pt x="58" y="28"/>
                </a:lnTo>
                <a:lnTo>
                  <a:pt x="50" y="34"/>
                </a:lnTo>
                <a:lnTo>
                  <a:pt x="48" y="36"/>
                </a:lnTo>
                <a:close/>
                <a:moveTo>
                  <a:pt x="60" y="50"/>
                </a:moveTo>
                <a:lnTo>
                  <a:pt x="66" y="56"/>
                </a:lnTo>
                <a:lnTo>
                  <a:pt x="74" y="50"/>
                </a:lnTo>
                <a:lnTo>
                  <a:pt x="82" y="48"/>
                </a:lnTo>
                <a:lnTo>
                  <a:pt x="90" y="50"/>
                </a:lnTo>
                <a:lnTo>
                  <a:pt x="96" y="56"/>
                </a:lnTo>
                <a:lnTo>
                  <a:pt x="98" y="56"/>
                </a:lnTo>
                <a:lnTo>
                  <a:pt x="104" y="50"/>
                </a:lnTo>
                <a:lnTo>
                  <a:pt x="102" y="48"/>
                </a:lnTo>
                <a:lnTo>
                  <a:pt x="92" y="42"/>
                </a:lnTo>
                <a:lnTo>
                  <a:pt x="82" y="40"/>
                </a:lnTo>
                <a:lnTo>
                  <a:pt x="70" y="42"/>
                </a:lnTo>
                <a:lnTo>
                  <a:pt x="66" y="44"/>
                </a:lnTo>
                <a:lnTo>
                  <a:pt x="60" y="48"/>
                </a:lnTo>
                <a:lnTo>
                  <a:pt x="60" y="50"/>
                </a:lnTo>
                <a:close/>
                <a:moveTo>
                  <a:pt x="82" y="56"/>
                </a:moveTo>
                <a:lnTo>
                  <a:pt x="82" y="56"/>
                </a:lnTo>
                <a:lnTo>
                  <a:pt x="78" y="58"/>
                </a:lnTo>
                <a:lnTo>
                  <a:pt x="76" y="64"/>
                </a:lnTo>
                <a:lnTo>
                  <a:pt x="78" y="68"/>
                </a:lnTo>
                <a:lnTo>
                  <a:pt x="82" y="70"/>
                </a:lnTo>
                <a:lnTo>
                  <a:pt x="88" y="68"/>
                </a:lnTo>
                <a:lnTo>
                  <a:pt x="90" y="64"/>
                </a:lnTo>
                <a:lnTo>
                  <a:pt x="88" y="58"/>
                </a:lnTo>
                <a:lnTo>
                  <a:pt x="82" y="56"/>
                </a:lnTo>
                <a:close/>
                <a:moveTo>
                  <a:pt x="146" y="12"/>
                </a:moveTo>
                <a:lnTo>
                  <a:pt x="14" y="12"/>
                </a:lnTo>
                <a:lnTo>
                  <a:pt x="14" y="82"/>
                </a:lnTo>
                <a:lnTo>
                  <a:pt x="146" y="82"/>
                </a:lnTo>
                <a:lnTo>
                  <a:pt x="146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8" name="Freeform 249"/>
          <p:cNvSpPr>
            <a:spLocks noEditPoints="1"/>
          </p:cNvSpPr>
          <p:nvPr/>
        </p:nvSpPr>
        <p:spPr bwMode="auto">
          <a:xfrm>
            <a:off x="4792663" y="309563"/>
            <a:ext cx="376237" cy="438150"/>
          </a:xfrm>
          <a:custGeom>
            <a:avLst/>
            <a:gdLst>
              <a:gd name="T0" fmla="*/ 0 w 138"/>
              <a:gd name="T1" fmla="*/ 2147483647 h 146"/>
              <a:gd name="T2" fmla="*/ 2147483647 w 138"/>
              <a:gd name="T3" fmla="*/ 2147483647 h 146"/>
              <a:gd name="T4" fmla="*/ 2147483647 w 138"/>
              <a:gd name="T5" fmla="*/ 2147483647 h 146"/>
              <a:gd name="T6" fmla="*/ 2147483647 w 138"/>
              <a:gd name="T7" fmla="*/ 2147483647 h 146"/>
              <a:gd name="T8" fmla="*/ 2147483647 w 138"/>
              <a:gd name="T9" fmla="*/ 2147483647 h 146"/>
              <a:gd name="T10" fmla="*/ 2147483647 w 138"/>
              <a:gd name="T11" fmla="*/ 2147483647 h 146"/>
              <a:gd name="T12" fmla="*/ 2147483647 w 138"/>
              <a:gd name="T13" fmla="*/ 0 h 146"/>
              <a:gd name="T14" fmla="*/ 2147483647 w 138"/>
              <a:gd name="T15" fmla="*/ 2147483647 h 146"/>
              <a:gd name="T16" fmla="*/ 2147483647 w 138"/>
              <a:gd name="T17" fmla="*/ 2147483647 h 146"/>
              <a:gd name="T18" fmla="*/ 2147483647 w 138"/>
              <a:gd name="T19" fmla="*/ 2147483647 h 146"/>
              <a:gd name="T20" fmla="*/ 2147483647 w 138"/>
              <a:gd name="T21" fmla="*/ 2147483647 h 146"/>
              <a:gd name="T22" fmla="*/ 2147483647 w 138"/>
              <a:gd name="T23" fmla="*/ 2147483647 h 146"/>
              <a:gd name="T24" fmla="*/ 2147483647 w 138"/>
              <a:gd name="T25" fmla="*/ 0 h 146"/>
              <a:gd name="T26" fmla="*/ 2147483647 w 138"/>
              <a:gd name="T27" fmla="*/ 2147483647 h 146"/>
              <a:gd name="T28" fmla="*/ 2147483647 w 138"/>
              <a:gd name="T29" fmla="*/ 2147483647 h 146"/>
              <a:gd name="T30" fmla="*/ 2147483647 w 138"/>
              <a:gd name="T31" fmla="*/ 2147483647 h 146"/>
              <a:gd name="T32" fmla="*/ 2147483647 w 138"/>
              <a:gd name="T33" fmla="*/ 2147483647 h 146"/>
              <a:gd name="T34" fmla="*/ 2147483647 w 138"/>
              <a:gd name="T35" fmla="*/ 2147483647 h 146"/>
              <a:gd name="T36" fmla="*/ 2147483647 w 138"/>
              <a:gd name="T37" fmla="*/ 2147483647 h 146"/>
              <a:gd name="T38" fmla="*/ 2147483647 w 138"/>
              <a:gd name="T39" fmla="*/ 2147483647 h 146"/>
              <a:gd name="T40" fmla="*/ 0 w 138"/>
              <a:gd name="T41" fmla="*/ 2147483647 h 146"/>
              <a:gd name="T42" fmla="*/ 0 w 138"/>
              <a:gd name="T43" fmla="*/ 2147483647 h 146"/>
              <a:gd name="T44" fmla="*/ 0 w 138"/>
              <a:gd name="T45" fmla="*/ 2147483647 h 146"/>
              <a:gd name="T46" fmla="*/ 2147483647 w 138"/>
              <a:gd name="T47" fmla="*/ 2147483647 h 146"/>
              <a:gd name="T48" fmla="*/ 2147483647 w 138"/>
              <a:gd name="T49" fmla="*/ 2147483647 h 146"/>
              <a:gd name="T50" fmla="*/ 2147483647 w 138"/>
              <a:gd name="T51" fmla="*/ 2147483647 h 146"/>
              <a:gd name="T52" fmla="*/ 2147483647 w 138"/>
              <a:gd name="T53" fmla="*/ 2147483647 h 146"/>
              <a:gd name="T54" fmla="*/ 2147483647 w 138"/>
              <a:gd name="T55" fmla="*/ 2147483647 h 146"/>
              <a:gd name="T56" fmla="*/ 2147483647 w 138"/>
              <a:gd name="T57" fmla="*/ 2147483647 h 146"/>
              <a:gd name="T58" fmla="*/ 2147483647 w 138"/>
              <a:gd name="T59" fmla="*/ 2147483647 h 146"/>
              <a:gd name="T60" fmla="*/ 2147483647 w 138"/>
              <a:gd name="T61" fmla="*/ 2147483647 h 146"/>
              <a:gd name="T62" fmla="*/ 2147483647 w 138"/>
              <a:gd name="T63" fmla="*/ 2147483647 h 146"/>
              <a:gd name="T64" fmla="*/ 2147483647 w 138"/>
              <a:gd name="T65" fmla="*/ 2147483647 h 146"/>
              <a:gd name="T66" fmla="*/ 2147483647 w 138"/>
              <a:gd name="T67" fmla="*/ 2147483647 h 146"/>
              <a:gd name="T68" fmla="*/ 2147483647 w 138"/>
              <a:gd name="T69" fmla="*/ 2147483647 h 146"/>
              <a:gd name="T70" fmla="*/ 2147483647 w 138"/>
              <a:gd name="T71" fmla="*/ 2147483647 h 146"/>
              <a:gd name="T72" fmla="*/ 2147483647 w 138"/>
              <a:gd name="T73" fmla="*/ 2147483647 h 146"/>
              <a:gd name="T74" fmla="*/ 2147483647 w 138"/>
              <a:gd name="T75" fmla="*/ 2147483647 h 146"/>
              <a:gd name="T76" fmla="*/ 2147483647 w 138"/>
              <a:gd name="T77" fmla="*/ 2147483647 h 146"/>
              <a:gd name="T78" fmla="*/ 2147483647 w 138"/>
              <a:gd name="T79" fmla="*/ 2147483647 h 146"/>
              <a:gd name="T80" fmla="*/ 2147483647 w 138"/>
              <a:gd name="T81" fmla="*/ 2147483647 h 146"/>
              <a:gd name="T82" fmla="*/ 2147483647 w 138"/>
              <a:gd name="T83" fmla="*/ 2147483647 h 146"/>
              <a:gd name="T84" fmla="*/ 2147483647 w 138"/>
              <a:gd name="T85" fmla="*/ 2147483647 h 146"/>
              <a:gd name="T86" fmla="*/ 2147483647 w 138"/>
              <a:gd name="T87" fmla="*/ 2147483647 h 146"/>
              <a:gd name="T88" fmla="*/ 2147483647 w 138"/>
              <a:gd name="T89" fmla="*/ 2147483647 h 146"/>
              <a:gd name="T90" fmla="*/ 2147483647 w 138"/>
              <a:gd name="T91" fmla="*/ 2147483647 h 146"/>
              <a:gd name="T92" fmla="*/ 2147483647 w 138"/>
              <a:gd name="T93" fmla="*/ 2147483647 h 146"/>
              <a:gd name="T94" fmla="*/ 2147483647 w 138"/>
              <a:gd name="T95" fmla="*/ 2147483647 h 146"/>
              <a:gd name="T96" fmla="*/ 2147483647 w 138"/>
              <a:gd name="T97" fmla="*/ 2147483647 h 1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8" h="146">
                <a:moveTo>
                  <a:pt x="0" y="34"/>
                </a:moveTo>
                <a:lnTo>
                  <a:pt x="42" y="34"/>
                </a:lnTo>
                <a:lnTo>
                  <a:pt x="46" y="28"/>
                </a:lnTo>
                <a:lnTo>
                  <a:pt x="50" y="22"/>
                </a:lnTo>
                <a:lnTo>
                  <a:pt x="34" y="4"/>
                </a:lnTo>
                <a:lnTo>
                  <a:pt x="38" y="0"/>
                </a:lnTo>
                <a:lnTo>
                  <a:pt x="60" y="20"/>
                </a:lnTo>
                <a:lnTo>
                  <a:pt x="68" y="20"/>
                </a:lnTo>
                <a:lnTo>
                  <a:pt x="76" y="20"/>
                </a:lnTo>
                <a:lnTo>
                  <a:pt x="100" y="0"/>
                </a:lnTo>
                <a:lnTo>
                  <a:pt x="104" y="4"/>
                </a:lnTo>
                <a:lnTo>
                  <a:pt x="86" y="24"/>
                </a:lnTo>
                <a:lnTo>
                  <a:pt x="90" y="28"/>
                </a:lnTo>
                <a:lnTo>
                  <a:pt x="92" y="34"/>
                </a:lnTo>
                <a:lnTo>
                  <a:pt x="138" y="34"/>
                </a:lnTo>
                <a:lnTo>
                  <a:pt x="138" y="146"/>
                </a:lnTo>
                <a:lnTo>
                  <a:pt x="0" y="146"/>
                </a:lnTo>
                <a:lnTo>
                  <a:pt x="0" y="34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28" y="52"/>
                </a:lnTo>
                <a:lnTo>
                  <a:pt x="24" y="56"/>
                </a:lnTo>
                <a:lnTo>
                  <a:pt x="20" y="62"/>
                </a:lnTo>
                <a:lnTo>
                  <a:pt x="18" y="68"/>
                </a:lnTo>
                <a:lnTo>
                  <a:pt x="18" y="108"/>
                </a:lnTo>
                <a:lnTo>
                  <a:pt x="20" y="114"/>
                </a:lnTo>
                <a:lnTo>
                  <a:pt x="24" y="120"/>
                </a:lnTo>
                <a:lnTo>
                  <a:pt x="28" y="122"/>
                </a:lnTo>
                <a:lnTo>
                  <a:pt x="36" y="124"/>
                </a:lnTo>
                <a:lnTo>
                  <a:pt x="102" y="124"/>
                </a:lnTo>
                <a:lnTo>
                  <a:pt x="108" y="122"/>
                </a:lnTo>
                <a:lnTo>
                  <a:pt x="114" y="120"/>
                </a:lnTo>
                <a:lnTo>
                  <a:pt x="118" y="114"/>
                </a:lnTo>
                <a:lnTo>
                  <a:pt x="120" y="108"/>
                </a:lnTo>
                <a:lnTo>
                  <a:pt x="120" y="68"/>
                </a:lnTo>
                <a:lnTo>
                  <a:pt x="118" y="62"/>
                </a:lnTo>
                <a:lnTo>
                  <a:pt x="114" y="56"/>
                </a:lnTo>
                <a:lnTo>
                  <a:pt x="108" y="52"/>
                </a:lnTo>
                <a:lnTo>
                  <a:pt x="102" y="50"/>
                </a:lnTo>
                <a:lnTo>
                  <a:pt x="68" y="50"/>
                </a:lnTo>
                <a:lnTo>
                  <a:pt x="36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9" name="Freeform 250"/>
          <p:cNvSpPr>
            <a:spLocks noEditPoints="1"/>
          </p:cNvSpPr>
          <p:nvPr/>
        </p:nvSpPr>
        <p:spPr bwMode="auto">
          <a:xfrm>
            <a:off x="153988" y="1173163"/>
            <a:ext cx="420687" cy="498475"/>
          </a:xfrm>
          <a:custGeom>
            <a:avLst/>
            <a:gdLst>
              <a:gd name="T0" fmla="*/ 2147483647 w 154"/>
              <a:gd name="T1" fmla="*/ 2147483647 h 166"/>
              <a:gd name="T2" fmla="*/ 2147483647 w 154"/>
              <a:gd name="T3" fmla="*/ 2147483647 h 166"/>
              <a:gd name="T4" fmla="*/ 2147483647 w 154"/>
              <a:gd name="T5" fmla="*/ 2147483647 h 166"/>
              <a:gd name="T6" fmla="*/ 2147483647 w 154"/>
              <a:gd name="T7" fmla="*/ 2147483647 h 166"/>
              <a:gd name="T8" fmla="*/ 2147483647 w 154"/>
              <a:gd name="T9" fmla="*/ 2147483647 h 166"/>
              <a:gd name="T10" fmla="*/ 2147483647 w 154"/>
              <a:gd name="T11" fmla="*/ 2147483647 h 166"/>
              <a:gd name="T12" fmla="*/ 2147483647 w 154"/>
              <a:gd name="T13" fmla="*/ 2147483647 h 166"/>
              <a:gd name="T14" fmla="*/ 2147483647 w 154"/>
              <a:gd name="T15" fmla="*/ 2147483647 h 166"/>
              <a:gd name="T16" fmla="*/ 2147483647 w 154"/>
              <a:gd name="T17" fmla="*/ 2147483647 h 166"/>
              <a:gd name="T18" fmla="*/ 2147483647 w 154"/>
              <a:gd name="T19" fmla="*/ 2147483647 h 166"/>
              <a:gd name="T20" fmla="*/ 2147483647 w 154"/>
              <a:gd name="T21" fmla="*/ 2147483647 h 166"/>
              <a:gd name="T22" fmla="*/ 2147483647 w 154"/>
              <a:gd name="T23" fmla="*/ 2147483647 h 166"/>
              <a:gd name="T24" fmla="*/ 2147483647 w 154"/>
              <a:gd name="T25" fmla="*/ 2147483647 h 166"/>
              <a:gd name="T26" fmla="*/ 2147483647 w 154"/>
              <a:gd name="T27" fmla="*/ 2147483647 h 166"/>
              <a:gd name="T28" fmla="*/ 2147483647 w 154"/>
              <a:gd name="T29" fmla="*/ 2147483647 h 166"/>
              <a:gd name="T30" fmla="*/ 2147483647 w 154"/>
              <a:gd name="T31" fmla="*/ 2147483647 h 166"/>
              <a:gd name="T32" fmla="*/ 2147483647 w 154"/>
              <a:gd name="T33" fmla="*/ 2147483647 h 166"/>
              <a:gd name="T34" fmla="*/ 2147483647 w 154"/>
              <a:gd name="T35" fmla="*/ 2147483647 h 166"/>
              <a:gd name="T36" fmla="*/ 2147483647 w 154"/>
              <a:gd name="T37" fmla="*/ 2147483647 h 166"/>
              <a:gd name="T38" fmla="*/ 2147483647 w 154"/>
              <a:gd name="T39" fmla="*/ 2147483647 h 166"/>
              <a:gd name="T40" fmla="*/ 2147483647 w 154"/>
              <a:gd name="T41" fmla="*/ 2147483647 h 166"/>
              <a:gd name="T42" fmla="*/ 0 w 154"/>
              <a:gd name="T43" fmla="*/ 2147483647 h 166"/>
              <a:gd name="T44" fmla="*/ 2147483647 w 154"/>
              <a:gd name="T45" fmla="*/ 2147483647 h 166"/>
              <a:gd name="T46" fmla="*/ 2147483647 w 154"/>
              <a:gd name="T47" fmla="*/ 2147483647 h 166"/>
              <a:gd name="T48" fmla="*/ 2147483647 w 154"/>
              <a:gd name="T49" fmla="*/ 2147483647 h 166"/>
              <a:gd name="T50" fmla="*/ 2147483647 w 154"/>
              <a:gd name="T51" fmla="*/ 2147483647 h 166"/>
              <a:gd name="T52" fmla="*/ 2147483647 w 154"/>
              <a:gd name="T53" fmla="*/ 0 h 166"/>
              <a:gd name="T54" fmla="*/ 2147483647 w 154"/>
              <a:gd name="T55" fmla="*/ 2147483647 h 166"/>
              <a:gd name="T56" fmla="*/ 2147483647 w 154"/>
              <a:gd name="T57" fmla="*/ 2147483647 h 166"/>
              <a:gd name="T58" fmla="*/ 2147483647 w 154"/>
              <a:gd name="T59" fmla="*/ 2147483647 h 166"/>
              <a:gd name="T60" fmla="*/ 2147483647 w 154"/>
              <a:gd name="T61" fmla="*/ 2147483647 h 166"/>
              <a:gd name="T62" fmla="*/ 0 w 154"/>
              <a:gd name="T63" fmla="*/ 2147483647 h 166"/>
              <a:gd name="T64" fmla="*/ 2147483647 w 154"/>
              <a:gd name="T65" fmla="*/ 2147483647 h 166"/>
              <a:gd name="T66" fmla="*/ 2147483647 w 154"/>
              <a:gd name="T67" fmla="*/ 2147483647 h 166"/>
              <a:gd name="T68" fmla="*/ 2147483647 w 154"/>
              <a:gd name="T69" fmla="*/ 2147483647 h 166"/>
              <a:gd name="T70" fmla="*/ 2147483647 w 154"/>
              <a:gd name="T71" fmla="*/ 2147483647 h 166"/>
              <a:gd name="T72" fmla="*/ 2147483647 w 154"/>
              <a:gd name="T73" fmla="*/ 2147483647 h 166"/>
              <a:gd name="T74" fmla="*/ 2147483647 w 154"/>
              <a:gd name="T75" fmla="*/ 2147483647 h 166"/>
              <a:gd name="T76" fmla="*/ 2147483647 w 154"/>
              <a:gd name="T77" fmla="*/ 2147483647 h 166"/>
              <a:gd name="T78" fmla="*/ 2147483647 w 154"/>
              <a:gd name="T79" fmla="*/ 2147483647 h 166"/>
              <a:gd name="T80" fmla="*/ 2147483647 w 154"/>
              <a:gd name="T81" fmla="*/ 2147483647 h 166"/>
              <a:gd name="T82" fmla="*/ 2147483647 w 154"/>
              <a:gd name="T83" fmla="*/ 2147483647 h 166"/>
              <a:gd name="T84" fmla="*/ 2147483647 w 154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4" h="166">
                <a:moveTo>
                  <a:pt x="56" y="42"/>
                </a:moveTo>
                <a:lnTo>
                  <a:pt x="56" y="42"/>
                </a:lnTo>
                <a:lnTo>
                  <a:pt x="58" y="46"/>
                </a:lnTo>
                <a:lnTo>
                  <a:pt x="58" y="52"/>
                </a:lnTo>
                <a:lnTo>
                  <a:pt x="66" y="60"/>
                </a:lnTo>
                <a:lnTo>
                  <a:pt x="98" y="36"/>
                </a:lnTo>
                <a:lnTo>
                  <a:pt x="104" y="42"/>
                </a:lnTo>
                <a:lnTo>
                  <a:pt x="106" y="50"/>
                </a:lnTo>
                <a:lnTo>
                  <a:pt x="108" y="58"/>
                </a:lnTo>
                <a:lnTo>
                  <a:pt x="108" y="66"/>
                </a:lnTo>
                <a:lnTo>
                  <a:pt x="108" y="74"/>
                </a:lnTo>
                <a:lnTo>
                  <a:pt x="106" y="80"/>
                </a:lnTo>
                <a:lnTo>
                  <a:pt x="102" y="88"/>
                </a:lnTo>
                <a:lnTo>
                  <a:pt x="98" y="94"/>
                </a:lnTo>
                <a:lnTo>
                  <a:pt x="136" y="136"/>
                </a:lnTo>
                <a:lnTo>
                  <a:pt x="154" y="136"/>
                </a:lnTo>
                <a:lnTo>
                  <a:pt x="154" y="166"/>
                </a:lnTo>
                <a:lnTo>
                  <a:pt x="64" y="166"/>
                </a:lnTo>
                <a:lnTo>
                  <a:pt x="64" y="136"/>
                </a:lnTo>
                <a:lnTo>
                  <a:pt x="70" y="136"/>
                </a:lnTo>
                <a:lnTo>
                  <a:pt x="70" y="112"/>
                </a:lnTo>
                <a:lnTo>
                  <a:pt x="56" y="112"/>
                </a:lnTo>
                <a:lnTo>
                  <a:pt x="42" y="110"/>
                </a:lnTo>
                <a:lnTo>
                  <a:pt x="30" y="104"/>
                </a:lnTo>
                <a:lnTo>
                  <a:pt x="20" y="94"/>
                </a:lnTo>
                <a:lnTo>
                  <a:pt x="56" y="68"/>
                </a:lnTo>
                <a:lnTo>
                  <a:pt x="48" y="58"/>
                </a:lnTo>
                <a:lnTo>
                  <a:pt x="44" y="58"/>
                </a:lnTo>
                <a:lnTo>
                  <a:pt x="40" y="54"/>
                </a:lnTo>
                <a:lnTo>
                  <a:pt x="38" y="50"/>
                </a:lnTo>
                <a:lnTo>
                  <a:pt x="38" y="46"/>
                </a:lnTo>
                <a:lnTo>
                  <a:pt x="38" y="42"/>
                </a:lnTo>
                <a:lnTo>
                  <a:pt x="42" y="40"/>
                </a:lnTo>
                <a:lnTo>
                  <a:pt x="46" y="38"/>
                </a:lnTo>
                <a:lnTo>
                  <a:pt x="50" y="38"/>
                </a:lnTo>
                <a:lnTo>
                  <a:pt x="54" y="38"/>
                </a:lnTo>
                <a:lnTo>
                  <a:pt x="56" y="42"/>
                </a:lnTo>
                <a:close/>
                <a:moveTo>
                  <a:pt x="0" y="38"/>
                </a:moveTo>
                <a:lnTo>
                  <a:pt x="8" y="42"/>
                </a:lnTo>
                <a:lnTo>
                  <a:pt x="16" y="28"/>
                </a:lnTo>
                <a:lnTo>
                  <a:pt x="20" y="22"/>
                </a:lnTo>
                <a:lnTo>
                  <a:pt x="24" y="18"/>
                </a:lnTo>
                <a:lnTo>
                  <a:pt x="30" y="14"/>
                </a:lnTo>
                <a:lnTo>
                  <a:pt x="36" y="12"/>
                </a:lnTo>
                <a:lnTo>
                  <a:pt x="52" y="10"/>
                </a:lnTo>
                <a:lnTo>
                  <a:pt x="54" y="0"/>
                </a:lnTo>
                <a:lnTo>
                  <a:pt x="44" y="2"/>
                </a:lnTo>
                <a:lnTo>
                  <a:pt x="34" y="2"/>
                </a:lnTo>
                <a:lnTo>
                  <a:pt x="26" y="6"/>
                </a:lnTo>
                <a:lnTo>
                  <a:pt x="18" y="10"/>
                </a:lnTo>
                <a:lnTo>
                  <a:pt x="12" y="16"/>
                </a:lnTo>
                <a:lnTo>
                  <a:pt x="6" y="22"/>
                </a:lnTo>
                <a:lnTo>
                  <a:pt x="2" y="30"/>
                </a:lnTo>
                <a:lnTo>
                  <a:pt x="0" y="38"/>
                </a:lnTo>
                <a:close/>
                <a:moveTo>
                  <a:pt x="20" y="40"/>
                </a:moveTo>
                <a:lnTo>
                  <a:pt x="28" y="44"/>
                </a:lnTo>
                <a:lnTo>
                  <a:pt x="32" y="36"/>
                </a:lnTo>
                <a:lnTo>
                  <a:pt x="36" y="32"/>
                </a:lnTo>
                <a:lnTo>
                  <a:pt x="42" y="30"/>
                </a:lnTo>
                <a:lnTo>
                  <a:pt x="50" y="28"/>
                </a:lnTo>
                <a:lnTo>
                  <a:pt x="50" y="18"/>
                </a:lnTo>
                <a:lnTo>
                  <a:pt x="40" y="20"/>
                </a:lnTo>
                <a:lnTo>
                  <a:pt x="30" y="24"/>
                </a:lnTo>
                <a:lnTo>
                  <a:pt x="24" y="30"/>
                </a:lnTo>
                <a:lnTo>
                  <a:pt x="20" y="40"/>
                </a:lnTo>
                <a:close/>
                <a:moveTo>
                  <a:pt x="112" y="136"/>
                </a:moveTo>
                <a:lnTo>
                  <a:pt x="88" y="110"/>
                </a:lnTo>
                <a:lnTo>
                  <a:pt x="88" y="136"/>
                </a:lnTo>
                <a:lnTo>
                  <a:pt x="112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0" name="Freeform 251"/>
          <p:cNvSpPr>
            <a:spLocks noEditPoints="1"/>
          </p:cNvSpPr>
          <p:nvPr/>
        </p:nvSpPr>
        <p:spPr bwMode="auto">
          <a:xfrm>
            <a:off x="3984625" y="1119188"/>
            <a:ext cx="441325" cy="487362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0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62">
                <a:moveTo>
                  <a:pt x="140" y="4"/>
                </a:moveTo>
                <a:lnTo>
                  <a:pt x="158" y="36"/>
                </a:lnTo>
                <a:lnTo>
                  <a:pt x="160" y="40"/>
                </a:lnTo>
                <a:lnTo>
                  <a:pt x="156" y="42"/>
                </a:lnTo>
                <a:lnTo>
                  <a:pt x="122" y="64"/>
                </a:lnTo>
                <a:lnTo>
                  <a:pt x="118" y="66"/>
                </a:lnTo>
                <a:lnTo>
                  <a:pt x="114" y="62"/>
                </a:lnTo>
                <a:lnTo>
                  <a:pt x="108" y="50"/>
                </a:lnTo>
                <a:lnTo>
                  <a:pt x="100" y="54"/>
                </a:lnTo>
                <a:lnTo>
                  <a:pt x="108" y="70"/>
                </a:lnTo>
                <a:lnTo>
                  <a:pt x="100" y="74"/>
                </a:lnTo>
                <a:lnTo>
                  <a:pt x="106" y="84"/>
                </a:lnTo>
                <a:lnTo>
                  <a:pt x="114" y="84"/>
                </a:lnTo>
                <a:lnTo>
                  <a:pt x="122" y="86"/>
                </a:lnTo>
                <a:lnTo>
                  <a:pt x="130" y="90"/>
                </a:lnTo>
                <a:lnTo>
                  <a:pt x="136" y="96"/>
                </a:lnTo>
                <a:lnTo>
                  <a:pt x="116" y="108"/>
                </a:lnTo>
                <a:lnTo>
                  <a:pt x="118" y="114"/>
                </a:lnTo>
                <a:lnTo>
                  <a:pt x="122" y="114"/>
                </a:lnTo>
                <a:lnTo>
                  <a:pt x="126" y="118"/>
                </a:lnTo>
                <a:lnTo>
                  <a:pt x="126" y="120"/>
                </a:lnTo>
                <a:lnTo>
                  <a:pt x="126" y="124"/>
                </a:lnTo>
                <a:lnTo>
                  <a:pt x="124" y="126"/>
                </a:lnTo>
                <a:lnTo>
                  <a:pt x="122" y="128"/>
                </a:lnTo>
                <a:lnTo>
                  <a:pt x="120" y="130"/>
                </a:lnTo>
                <a:lnTo>
                  <a:pt x="116" y="128"/>
                </a:lnTo>
                <a:lnTo>
                  <a:pt x="114" y="128"/>
                </a:lnTo>
                <a:lnTo>
                  <a:pt x="112" y="126"/>
                </a:lnTo>
                <a:lnTo>
                  <a:pt x="110" y="122"/>
                </a:lnTo>
                <a:lnTo>
                  <a:pt x="112" y="118"/>
                </a:lnTo>
                <a:lnTo>
                  <a:pt x="108" y="112"/>
                </a:lnTo>
                <a:lnTo>
                  <a:pt x="86" y="124"/>
                </a:lnTo>
                <a:lnTo>
                  <a:pt x="84" y="116"/>
                </a:lnTo>
                <a:lnTo>
                  <a:pt x="84" y="108"/>
                </a:lnTo>
                <a:lnTo>
                  <a:pt x="86" y="100"/>
                </a:lnTo>
                <a:lnTo>
                  <a:pt x="90" y="92"/>
                </a:lnTo>
                <a:lnTo>
                  <a:pt x="86" y="84"/>
                </a:lnTo>
                <a:lnTo>
                  <a:pt x="76" y="90"/>
                </a:lnTo>
                <a:lnTo>
                  <a:pt x="66" y="74"/>
                </a:lnTo>
                <a:lnTo>
                  <a:pt x="58" y="78"/>
                </a:lnTo>
                <a:lnTo>
                  <a:pt x="64" y="90"/>
                </a:lnTo>
                <a:lnTo>
                  <a:pt x="66" y="94"/>
                </a:lnTo>
                <a:lnTo>
                  <a:pt x="62" y="96"/>
                </a:lnTo>
                <a:lnTo>
                  <a:pt x="28" y="118"/>
                </a:lnTo>
                <a:lnTo>
                  <a:pt x="24" y="120"/>
                </a:lnTo>
                <a:lnTo>
                  <a:pt x="22" y="116"/>
                </a:lnTo>
                <a:lnTo>
                  <a:pt x="2" y="84"/>
                </a:lnTo>
                <a:lnTo>
                  <a:pt x="0" y="80"/>
                </a:lnTo>
                <a:lnTo>
                  <a:pt x="4" y="76"/>
                </a:lnTo>
                <a:lnTo>
                  <a:pt x="40" y="56"/>
                </a:lnTo>
                <a:lnTo>
                  <a:pt x="44" y="54"/>
                </a:lnTo>
                <a:lnTo>
                  <a:pt x="46" y="58"/>
                </a:lnTo>
                <a:lnTo>
                  <a:pt x="52" y="68"/>
                </a:lnTo>
                <a:lnTo>
                  <a:pt x="60" y="64"/>
                </a:lnTo>
                <a:lnTo>
                  <a:pt x="50" y="44"/>
                </a:lnTo>
                <a:lnTo>
                  <a:pt x="82" y="26"/>
                </a:lnTo>
                <a:lnTo>
                  <a:pt x="94" y="44"/>
                </a:lnTo>
                <a:lnTo>
                  <a:pt x="102" y="40"/>
                </a:lnTo>
                <a:lnTo>
                  <a:pt x="96" y="30"/>
                </a:lnTo>
                <a:lnTo>
                  <a:pt x="94" y="26"/>
                </a:lnTo>
                <a:lnTo>
                  <a:pt x="98" y="22"/>
                </a:lnTo>
                <a:lnTo>
                  <a:pt x="134" y="2"/>
                </a:lnTo>
                <a:lnTo>
                  <a:pt x="138" y="0"/>
                </a:lnTo>
                <a:lnTo>
                  <a:pt x="140" y="4"/>
                </a:lnTo>
                <a:close/>
                <a:moveTo>
                  <a:pt x="162" y="130"/>
                </a:moveTo>
                <a:lnTo>
                  <a:pt x="154" y="128"/>
                </a:lnTo>
                <a:lnTo>
                  <a:pt x="146" y="140"/>
                </a:lnTo>
                <a:lnTo>
                  <a:pt x="142" y="144"/>
                </a:lnTo>
                <a:lnTo>
                  <a:pt x="136" y="148"/>
                </a:lnTo>
                <a:lnTo>
                  <a:pt x="130" y="150"/>
                </a:lnTo>
                <a:lnTo>
                  <a:pt x="124" y="152"/>
                </a:lnTo>
                <a:lnTo>
                  <a:pt x="108" y="152"/>
                </a:lnTo>
                <a:lnTo>
                  <a:pt x="108" y="162"/>
                </a:lnTo>
                <a:lnTo>
                  <a:pt x="118" y="162"/>
                </a:lnTo>
                <a:lnTo>
                  <a:pt x="126" y="162"/>
                </a:lnTo>
                <a:lnTo>
                  <a:pt x="134" y="160"/>
                </a:lnTo>
                <a:lnTo>
                  <a:pt x="142" y="156"/>
                </a:lnTo>
                <a:lnTo>
                  <a:pt x="148" y="152"/>
                </a:lnTo>
                <a:lnTo>
                  <a:pt x="154" y="146"/>
                </a:lnTo>
                <a:lnTo>
                  <a:pt x="158" y="140"/>
                </a:lnTo>
                <a:lnTo>
                  <a:pt x="162" y="130"/>
                </a:lnTo>
                <a:close/>
                <a:moveTo>
                  <a:pt x="144" y="126"/>
                </a:moveTo>
                <a:lnTo>
                  <a:pt x="134" y="124"/>
                </a:lnTo>
                <a:lnTo>
                  <a:pt x="130" y="130"/>
                </a:lnTo>
                <a:lnTo>
                  <a:pt x="126" y="134"/>
                </a:lnTo>
                <a:lnTo>
                  <a:pt x="120" y="136"/>
                </a:lnTo>
                <a:lnTo>
                  <a:pt x="112" y="136"/>
                </a:lnTo>
                <a:lnTo>
                  <a:pt x="112" y="146"/>
                </a:lnTo>
                <a:lnTo>
                  <a:pt x="122" y="146"/>
                </a:lnTo>
                <a:lnTo>
                  <a:pt x="132" y="142"/>
                </a:lnTo>
                <a:lnTo>
                  <a:pt x="138" y="136"/>
                </a:lnTo>
                <a:lnTo>
                  <a:pt x="144" y="126"/>
                </a:lnTo>
                <a:close/>
                <a:moveTo>
                  <a:pt x="54" y="90"/>
                </a:moveTo>
                <a:lnTo>
                  <a:pt x="40" y="66"/>
                </a:lnTo>
                <a:lnTo>
                  <a:pt x="12" y="82"/>
                </a:lnTo>
                <a:lnTo>
                  <a:pt x="26" y="106"/>
                </a:lnTo>
                <a:lnTo>
                  <a:pt x="54" y="90"/>
                </a:lnTo>
                <a:close/>
                <a:moveTo>
                  <a:pt x="148" y="36"/>
                </a:moveTo>
                <a:lnTo>
                  <a:pt x="134" y="12"/>
                </a:lnTo>
                <a:lnTo>
                  <a:pt x="106" y="28"/>
                </a:lnTo>
                <a:lnTo>
                  <a:pt x="120" y="52"/>
                </a:lnTo>
                <a:lnTo>
                  <a:pt x="14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1" name="Freeform 252"/>
          <p:cNvSpPr>
            <a:spLocks noEditPoints="1"/>
          </p:cNvSpPr>
          <p:nvPr/>
        </p:nvSpPr>
        <p:spPr bwMode="auto">
          <a:xfrm>
            <a:off x="4792663" y="1984375"/>
            <a:ext cx="371475" cy="461963"/>
          </a:xfrm>
          <a:custGeom>
            <a:avLst/>
            <a:gdLst>
              <a:gd name="T0" fmla="*/ 2147483647 w 136"/>
              <a:gd name="T1" fmla="*/ 2147483647 h 154"/>
              <a:gd name="T2" fmla="*/ 2147483647 w 136"/>
              <a:gd name="T3" fmla="*/ 2147483647 h 154"/>
              <a:gd name="T4" fmla="*/ 2147483647 w 136"/>
              <a:gd name="T5" fmla="*/ 2147483647 h 154"/>
              <a:gd name="T6" fmla="*/ 2147483647 w 136"/>
              <a:gd name="T7" fmla="*/ 2147483647 h 154"/>
              <a:gd name="T8" fmla="*/ 2147483647 w 136"/>
              <a:gd name="T9" fmla="*/ 2147483647 h 154"/>
              <a:gd name="T10" fmla="*/ 2147483647 w 136"/>
              <a:gd name="T11" fmla="*/ 2147483647 h 154"/>
              <a:gd name="T12" fmla="*/ 2147483647 w 136"/>
              <a:gd name="T13" fmla="*/ 2147483647 h 154"/>
              <a:gd name="T14" fmla="*/ 2147483647 w 136"/>
              <a:gd name="T15" fmla="*/ 2147483647 h 154"/>
              <a:gd name="T16" fmla="*/ 2147483647 w 136"/>
              <a:gd name="T17" fmla="*/ 2147483647 h 154"/>
              <a:gd name="T18" fmla="*/ 2147483647 w 136"/>
              <a:gd name="T19" fmla="*/ 2147483647 h 154"/>
              <a:gd name="T20" fmla="*/ 2147483647 w 136"/>
              <a:gd name="T21" fmla="*/ 2147483647 h 154"/>
              <a:gd name="T22" fmla="*/ 2147483647 w 136"/>
              <a:gd name="T23" fmla="*/ 2147483647 h 154"/>
              <a:gd name="T24" fmla="*/ 2147483647 w 136"/>
              <a:gd name="T25" fmla="*/ 2147483647 h 154"/>
              <a:gd name="T26" fmla="*/ 2147483647 w 136"/>
              <a:gd name="T27" fmla="*/ 2147483647 h 154"/>
              <a:gd name="T28" fmla="*/ 2147483647 w 136"/>
              <a:gd name="T29" fmla="*/ 2147483647 h 154"/>
              <a:gd name="T30" fmla="*/ 2147483647 w 136"/>
              <a:gd name="T31" fmla="*/ 2147483647 h 154"/>
              <a:gd name="T32" fmla="*/ 2147483647 w 136"/>
              <a:gd name="T33" fmla="*/ 2147483647 h 154"/>
              <a:gd name="T34" fmla="*/ 2147483647 w 136"/>
              <a:gd name="T35" fmla="*/ 2147483647 h 154"/>
              <a:gd name="T36" fmla="*/ 2147483647 w 136"/>
              <a:gd name="T37" fmla="*/ 2147483647 h 154"/>
              <a:gd name="T38" fmla="*/ 2147483647 w 136"/>
              <a:gd name="T39" fmla="*/ 2147483647 h 154"/>
              <a:gd name="T40" fmla="*/ 2147483647 w 136"/>
              <a:gd name="T41" fmla="*/ 2147483647 h 154"/>
              <a:gd name="T42" fmla="*/ 2147483647 w 136"/>
              <a:gd name="T43" fmla="*/ 2147483647 h 154"/>
              <a:gd name="T44" fmla="*/ 2147483647 w 136"/>
              <a:gd name="T45" fmla="*/ 2147483647 h 154"/>
              <a:gd name="T46" fmla="*/ 2147483647 w 136"/>
              <a:gd name="T47" fmla="*/ 2147483647 h 154"/>
              <a:gd name="T48" fmla="*/ 2147483647 w 136"/>
              <a:gd name="T49" fmla="*/ 2147483647 h 154"/>
              <a:gd name="T50" fmla="*/ 2147483647 w 136"/>
              <a:gd name="T51" fmla="*/ 2147483647 h 154"/>
              <a:gd name="T52" fmla="*/ 2147483647 w 136"/>
              <a:gd name="T53" fmla="*/ 2147483647 h 154"/>
              <a:gd name="T54" fmla="*/ 2147483647 w 136"/>
              <a:gd name="T55" fmla="*/ 0 h 154"/>
              <a:gd name="T56" fmla="*/ 2147483647 w 136"/>
              <a:gd name="T57" fmla="*/ 2147483647 h 154"/>
              <a:gd name="T58" fmla="*/ 2147483647 w 136"/>
              <a:gd name="T59" fmla="*/ 2147483647 h 154"/>
              <a:gd name="T60" fmla="*/ 2147483647 w 136"/>
              <a:gd name="T61" fmla="*/ 2147483647 h 154"/>
              <a:gd name="T62" fmla="*/ 2147483647 w 136"/>
              <a:gd name="T63" fmla="*/ 2147483647 h 154"/>
              <a:gd name="T64" fmla="*/ 2147483647 w 136"/>
              <a:gd name="T65" fmla="*/ 2147483647 h 154"/>
              <a:gd name="T66" fmla="*/ 0 w 136"/>
              <a:gd name="T67" fmla="*/ 2147483647 h 154"/>
              <a:gd name="T68" fmla="*/ 2147483647 w 136"/>
              <a:gd name="T69" fmla="*/ 2147483647 h 154"/>
              <a:gd name="T70" fmla="*/ 2147483647 w 136"/>
              <a:gd name="T71" fmla="*/ 2147483647 h 154"/>
              <a:gd name="T72" fmla="*/ 2147483647 w 136"/>
              <a:gd name="T73" fmla="*/ 2147483647 h 154"/>
              <a:gd name="T74" fmla="*/ 2147483647 w 136"/>
              <a:gd name="T75" fmla="*/ 2147483647 h 154"/>
              <a:gd name="T76" fmla="*/ 2147483647 w 136"/>
              <a:gd name="T77" fmla="*/ 2147483647 h 154"/>
              <a:gd name="T78" fmla="*/ 2147483647 w 136"/>
              <a:gd name="T79" fmla="*/ 2147483647 h 154"/>
              <a:gd name="T80" fmla="*/ 2147483647 w 136"/>
              <a:gd name="T81" fmla="*/ 2147483647 h 154"/>
              <a:gd name="T82" fmla="*/ 2147483647 w 136"/>
              <a:gd name="T83" fmla="*/ 2147483647 h 154"/>
              <a:gd name="T84" fmla="*/ 2147483647 w 136"/>
              <a:gd name="T85" fmla="*/ 2147483647 h 154"/>
              <a:gd name="T86" fmla="*/ 2147483647 w 136"/>
              <a:gd name="T87" fmla="*/ 2147483647 h 154"/>
              <a:gd name="T88" fmla="*/ 2147483647 w 136"/>
              <a:gd name="T89" fmla="*/ 2147483647 h 154"/>
              <a:gd name="T90" fmla="*/ 2147483647 w 136"/>
              <a:gd name="T91" fmla="*/ 2147483647 h 154"/>
              <a:gd name="T92" fmla="*/ 2147483647 w 136"/>
              <a:gd name="T93" fmla="*/ 2147483647 h 154"/>
              <a:gd name="T94" fmla="*/ 2147483647 w 136"/>
              <a:gd name="T95" fmla="*/ 2147483647 h 154"/>
              <a:gd name="T96" fmla="*/ 2147483647 w 136"/>
              <a:gd name="T97" fmla="*/ 2147483647 h 15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54">
                <a:moveTo>
                  <a:pt x="68" y="28"/>
                </a:moveTo>
                <a:lnTo>
                  <a:pt x="68" y="28"/>
                </a:lnTo>
                <a:lnTo>
                  <a:pt x="74" y="30"/>
                </a:lnTo>
                <a:lnTo>
                  <a:pt x="80" y="32"/>
                </a:lnTo>
                <a:lnTo>
                  <a:pt x="84" y="38"/>
                </a:lnTo>
                <a:lnTo>
                  <a:pt x="84" y="44"/>
                </a:lnTo>
                <a:lnTo>
                  <a:pt x="84" y="50"/>
                </a:lnTo>
                <a:lnTo>
                  <a:pt x="80" y="56"/>
                </a:lnTo>
                <a:lnTo>
                  <a:pt x="94" y="94"/>
                </a:lnTo>
                <a:lnTo>
                  <a:pt x="112" y="144"/>
                </a:lnTo>
                <a:lnTo>
                  <a:pt x="116" y="154"/>
                </a:lnTo>
                <a:lnTo>
                  <a:pt x="106" y="154"/>
                </a:lnTo>
                <a:lnTo>
                  <a:pt x="32" y="154"/>
                </a:lnTo>
                <a:lnTo>
                  <a:pt x="22" y="154"/>
                </a:lnTo>
                <a:lnTo>
                  <a:pt x="26" y="144"/>
                </a:lnTo>
                <a:lnTo>
                  <a:pt x="44" y="94"/>
                </a:lnTo>
                <a:lnTo>
                  <a:pt x="58" y="56"/>
                </a:lnTo>
                <a:lnTo>
                  <a:pt x="54" y="50"/>
                </a:lnTo>
                <a:lnTo>
                  <a:pt x="52" y="44"/>
                </a:lnTo>
                <a:lnTo>
                  <a:pt x="54" y="38"/>
                </a:lnTo>
                <a:lnTo>
                  <a:pt x="58" y="32"/>
                </a:lnTo>
                <a:lnTo>
                  <a:pt x="62" y="30"/>
                </a:lnTo>
                <a:lnTo>
                  <a:pt x="68" y="28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70" y="66"/>
                </a:lnTo>
                <a:lnTo>
                  <a:pt x="64" y="82"/>
                </a:lnTo>
                <a:lnTo>
                  <a:pt x="72" y="74"/>
                </a:lnTo>
                <a:close/>
                <a:moveTo>
                  <a:pt x="74" y="82"/>
                </a:moveTo>
                <a:lnTo>
                  <a:pt x="60" y="94"/>
                </a:lnTo>
                <a:lnTo>
                  <a:pt x="80" y="94"/>
                </a:lnTo>
                <a:lnTo>
                  <a:pt x="74" y="82"/>
                </a:lnTo>
                <a:close/>
                <a:moveTo>
                  <a:pt x="82" y="104"/>
                </a:moveTo>
                <a:lnTo>
                  <a:pt x="58" y="120"/>
                </a:lnTo>
                <a:lnTo>
                  <a:pt x="88" y="120"/>
                </a:lnTo>
                <a:lnTo>
                  <a:pt x="82" y="104"/>
                </a:lnTo>
                <a:close/>
                <a:moveTo>
                  <a:pt x="92" y="128"/>
                </a:moveTo>
                <a:lnTo>
                  <a:pt x="66" y="140"/>
                </a:lnTo>
                <a:lnTo>
                  <a:pt x="96" y="140"/>
                </a:lnTo>
                <a:lnTo>
                  <a:pt x="92" y="128"/>
                </a:lnTo>
                <a:close/>
                <a:moveTo>
                  <a:pt x="48" y="140"/>
                </a:moveTo>
                <a:lnTo>
                  <a:pt x="76" y="126"/>
                </a:lnTo>
                <a:lnTo>
                  <a:pt x="48" y="126"/>
                </a:lnTo>
                <a:lnTo>
                  <a:pt x="42" y="140"/>
                </a:lnTo>
                <a:lnTo>
                  <a:pt x="48" y="140"/>
                </a:lnTo>
                <a:close/>
                <a:moveTo>
                  <a:pt x="52" y="114"/>
                </a:moveTo>
                <a:lnTo>
                  <a:pt x="72" y="102"/>
                </a:lnTo>
                <a:lnTo>
                  <a:pt x="56" y="102"/>
                </a:lnTo>
                <a:lnTo>
                  <a:pt x="52" y="114"/>
                </a:lnTo>
                <a:close/>
                <a:moveTo>
                  <a:pt x="120" y="0"/>
                </a:moveTo>
                <a:lnTo>
                  <a:pt x="110" y="8"/>
                </a:lnTo>
                <a:lnTo>
                  <a:pt x="114" y="16"/>
                </a:lnTo>
                <a:lnTo>
                  <a:pt x="120" y="24"/>
                </a:lnTo>
                <a:lnTo>
                  <a:pt x="122" y="34"/>
                </a:lnTo>
                <a:lnTo>
                  <a:pt x="122" y="44"/>
                </a:lnTo>
                <a:lnTo>
                  <a:pt x="122" y="54"/>
                </a:lnTo>
                <a:lnTo>
                  <a:pt x="118" y="64"/>
                </a:lnTo>
                <a:lnTo>
                  <a:pt x="114" y="72"/>
                </a:lnTo>
                <a:lnTo>
                  <a:pt x="108" y="80"/>
                </a:lnTo>
                <a:lnTo>
                  <a:pt x="120" y="88"/>
                </a:lnTo>
                <a:lnTo>
                  <a:pt x="126" y="80"/>
                </a:lnTo>
                <a:lnTo>
                  <a:pt x="132" y="68"/>
                </a:lnTo>
                <a:lnTo>
                  <a:pt x="136" y="56"/>
                </a:lnTo>
                <a:lnTo>
                  <a:pt x="136" y="44"/>
                </a:lnTo>
                <a:lnTo>
                  <a:pt x="136" y="32"/>
                </a:lnTo>
                <a:lnTo>
                  <a:pt x="132" y="20"/>
                </a:lnTo>
                <a:lnTo>
                  <a:pt x="126" y="8"/>
                </a:lnTo>
                <a:lnTo>
                  <a:pt x="120" y="0"/>
                </a:lnTo>
                <a:close/>
                <a:moveTo>
                  <a:pt x="18" y="88"/>
                </a:moveTo>
                <a:lnTo>
                  <a:pt x="28" y="80"/>
                </a:lnTo>
                <a:lnTo>
                  <a:pt x="22" y="72"/>
                </a:lnTo>
                <a:lnTo>
                  <a:pt x="18" y="64"/>
                </a:lnTo>
                <a:lnTo>
                  <a:pt x="16" y="54"/>
                </a:lnTo>
                <a:lnTo>
                  <a:pt x="14" y="44"/>
                </a:lnTo>
                <a:lnTo>
                  <a:pt x="16" y="34"/>
                </a:lnTo>
                <a:lnTo>
                  <a:pt x="18" y="24"/>
                </a:lnTo>
                <a:lnTo>
                  <a:pt x="22" y="16"/>
                </a:lnTo>
                <a:lnTo>
                  <a:pt x="28" y="8"/>
                </a:lnTo>
                <a:lnTo>
                  <a:pt x="18" y="0"/>
                </a:lnTo>
                <a:lnTo>
                  <a:pt x="10" y="10"/>
                </a:lnTo>
                <a:lnTo>
                  <a:pt x="6" y="20"/>
                </a:lnTo>
                <a:lnTo>
                  <a:pt x="2" y="32"/>
                </a:lnTo>
                <a:lnTo>
                  <a:pt x="0" y="44"/>
                </a:lnTo>
                <a:lnTo>
                  <a:pt x="2" y="56"/>
                </a:lnTo>
                <a:lnTo>
                  <a:pt x="6" y="68"/>
                </a:lnTo>
                <a:lnTo>
                  <a:pt x="10" y="78"/>
                </a:lnTo>
                <a:lnTo>
                  <a:pt x="18" y="88"/>
                </a:lnTo>
                <a:close/>
                <a:moveTo>
                  <a:pt x="100" y="16"/>
                </a:moveTo>
                <a:lnTo>
                  <a:pt x="90" y="24"/>
                </a:lnTo>
                <a:lnTo>
                  <a:pt x="96" y="34"/>
                </a:lnTo>
                <a:lnTo>
                  <a:pt x="98" y="44"/>
                </a:lnTo>
                <a:lnTo>
                  <a:pt x="96" y="54"/>
                </a:lnTo>
                <a:lnTo>
                  <a:pt x="90" y="64"/>
                </a:lnTo>
                <a:lnTo>
                  <a:pt x="100" y="72"/>
                </a:lnTo>
                <a:lnTo>
                  <a:pt x="104" y="66"/>
                </a:lnTo>
                <a:lnTo>
                  <a:pt x="108" y="60"/>
                </a:lnTo>
                <a:lnTo>
                  <a:pt x="110" y="52"/>
                </a:lnTo>
                <a:lnTo>
                  <a:pt x="112" y="44"/>
                </a:lnTo>
                <a:lnTo>
                  <a:pt x="110" y="36"/>
                </a:lnTo>
                <a:lnTo>
                  <a:pt x="108" y="28"/>
                </a:lnTo>
                <a:lnTo>
                  <a:pt x="104" y="22"/>
                </a:lnTo>
                <a:lnTo>
                  <a:pt x="100" y="16"/>
                </a:lnTo>
                <a:close/>
                <a:moveTo>
                  <a:pt x="38" y="72"/>
                </a:moveTo>
                <a:lnTo>
                  <a:pt x="48" y="64"/>
                </a:lnTo>
                <a:lnTo>
                  <a:pt x="42" y="54"/>
                </a:lnTo>
                <a:lnTo>
                  <a:pt x="40" y="44"/>
                </a:lnTo>
                <a:lnTo>
                  <a:pt x="42" y="34"/>
                </a:lnTo>
                <a:lnTo>
                  <a:pt x="48" y="24"/>
                </a:lnTo>
                <a:lnTo>
                  <a:pt x="36" y="16"/>
                </a:lnTo>
                <a:lnTo>
                  <a:pt x="32" y="22"/>
                </a:lnTo>
                <a:lnTo>
                  <a:pt x="28" y="28"/>
                </a:lnTo>
                <a:lnTo>
                  <a:pt x="26" y="36"/>
                </a:lnTo>
                <a:lnTo>
                  <a:pt x="26" y="44"/>
                </a:lnTo>
                <a:lnTo>
                  <a:pt x="26" y="52"/>
                </a:lnTo>
                <a:lnTo>
                  <a:pt x="30" y="60"/>
                </a:lnTo>
                <a:lnTo>
                  <a:pt x="32" y="66"/>
                </a:lnTo>
                <a:lnTo>
                  <a:pt x="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2" name="Freeform 253"/>
          <p:cNvSpPr>
            <a:spLocks noEditPoints="1"/>
          </p:cNvSpPr>
          <p:nvPr/>
        </p:nvSpPr>
        <p:spPr bwMode="auto">
          <a:xfrm>
            <a:off x="5557838" y="339725"/>
            <a:ext cx="403225" cy="474663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0 h 158"/>
              <a:gd name="T6" fmla="*/ 2147483647 w 148"/>
              <a:gd name="T7" fmla="*/ 0 h 158"/>
              <a:gd name="T8" fmla="*/ 2147483647 w 148"/>
              <a:gd name="T9" fmla="*/ 2147483647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2147483647 w 148"/>
              <a:gd name="T39" fmla="*/ 2147483647 h 158"/>
              <a:gd name="T40" fmla="*/ 0 w 148"/>
              <a:gd name="T41" fmla="*/ 2147483647 h 158"/>
              <a:gd name="T42" fmla="*/ 0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2147483647 w 148"/>
              <a:gd name="T67" fmla="*/ 2147483647 h 158"/>
              <a:gd name="T68" fmla="*/ 2147483647 w 148"/>
              <a:gd name="T69" fmla="*/ 2147483647 h 158"/>
              <a:gd name="T70" fmla="*/ 2147483647 w 148"/>
              <a:gd name="T71" fmla="*/ 2147483647 h 158"/>
              <a:gd name="T72" fmla="*/ 2147483647 w 148"/>
              <a:gd name="T73" fmla="*/ 2147483647 h 158"/>
              <a:gd name="T74" fmla="*/ 2147483647 w 148"/>
              <a:gd name="T75" fmla="*/ 2147483647 h 158"/>
              <a:gd name="T76" fmla="*/ 2147483647 w 148"/>
              <a:gd name="T77" fmla="*/ 2147483647 h 158"/>
              <a:gd name="T78" fmla="*/ 2147483647 w 148"/>
              <a:gd name="T79" fmla="*/ 2147483647 h 158"/>
              <a:gd name="T80" fmla="*/ 2147483647 w 148"/>
              <a:gd name="T81" fmla="*/ 2147483647 h 158"/>
              <a:gd name="T82" fmla="*/ 2147483647 w 148"/>
              <a:gd name="T83" fmla="*/ 2147483647 h 158"/>
              <a:gd name="T84" fmla="*/ 2147483647 w 148"/>
              <a:gd name="T85" fmla="*/ 2147483647 h 158"/>
              <a:gd name="T86" fmla="*/ 2147483647 w 148"/>
              <a:gd name="T87" fmla="*/ 2147483647 h 158"/>
              <a:gd name="T88" fmla="*/ 2147483647 w 148"/>
              <a:gd name="T89" fmla="*/ 2147483647 h 158"/>
              <a:gd name="T90" fmla="*/ 2147483647 w 148"/>
              <a:gd name="T91" fmla="*/ 2147483647 h 158"/>
              <a:gd name="T92" fmla="*/ 2147483647 w 148"/>
              <a:gd name="T93" fmla="*/ 2147483647 h 158"/>
              <a:gd name="T94" fmla="*/ 2147483647 w 148"/>
              <a:gd name="T95" fmla="*/ 2147483647 h 1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8" h="158">
                <a:moveTo>
                  <a:pt x="16" y="26"/>
                </a:moveTo>
                <a:lnTo>
                  <a:pt x="56" y="4"/>
                </a:lnTo>
                <a:lnTo>
                  <a:pt x="62" y="2"/>
                </a:lnTo>
                <a:lnTo>
                  <a:pt x="68" y="0"/>
                </a:lnTo>
                <a:lnTo>
                  <a:pt x="76" y="0"/>
                </a:lnTo>
                <a:lnTo>
                  <a:pt x="82" y="0"/>
                </a:lnTo>
                <a:lnTo>
                  <a:pt x="88" y="4"/>
                </a:lnTo>
                <a:lnTo>
                  <a:pt x="94" y="6"/>
                </a:lnTo>
                <a:lnTo>
                  <a:pt x="98" y="12"/>
                </a:lnTo>
                <a:lnTo>
                  <a:pt x="102" y="16"/>
                </a:lnTo>
                <a:lnTo>
                  <a:pt x="106" y="24"/>
                </a:lnTo>
                <a:lnTo>
                  <a:pt x="108" y="30"/>
                </a:lnTo>
                <a:lnTo>
                  <a:pt x="108" y="36"/>
                </a:lnTo>
                <a:lnTo>
                  <a:pt x="106" y="44"/>
                </a:lnTo>
                <a:lnTo>
                  <a:pt x="104" y="50"/>
                </a:lnTo>
                <a:lnTo>
                  <a:pt x="100" y="56"/>
                </a:lnTo>
                <a:lnTo>
                  <a:pt x="96" y="60"/>
                </a:lnTo>
                <a:lnTo>
                  <a:pt x="90" y="64"/>
                </a:lnTo>
                <a:lnTo>
                  <a:pt x="80" y="72"/>
                </a:lnTo>
                <a:lnTo>
                  <a:pt x="124" y="148"/>
                </a:lnTo>
                <a:lnTo>
                  <a:pt x="106" y="158"/>
                </a:lnTo>
                <a:lnTo>
                  <a:pt x="62" y="82"/>
                </a:lnTo>
                <a:lnTo>
                  <a:pt x="52" y="86"/>
                </a:lnTo>
                <a:lnTo>
                  <a:pt x="46" y="90"/>
                </a:lnTo>
                <a:lnTo>
                  <a:pt x="38" y="92"/>
                </a:lnTo>
                <a:lnTo>
                  <a:pt x="32" y="92"/>
                </a:lnTo>
                <a:lnTo>
                  <a:pt x="26" y="90"/>
                </a:lnTo>
                <a:lnTo>
                  <a:pt x="18" y="88"/>
                </a:lnTo>
                <a:lnTo>
                  <a:pt x="14" y="84"/>
                </a:lnTo>
                <a:lnTo>
                  <a:pt x="8" y="80"/>
                </a:lnTo>
                <a:lnTo>
                  <a:pt x="4" y="74"/>
                </a:lnTo>
                <a:lnTo>
                  <a:pt x="0" y="68"/>
                </a:lnTo>
                <a:lnTo>
                  <a:pt x="0" y="62"/>
                </a:lnTo>
                <a:lnTo>
                  <a:pt x="0" y="54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0" y="30"/>
                </a:lnTo>
                <a:lnTo>
                  <a:pt x="16" y="26"/>
                </a:lnTo>
                <a:close/>
                <a:moveTo>
                  <a:pt x="128" y="110"/>
                </a:moveTo>
                <a:lnTo>
                  <a:pt x="126" y="104"/>
                </a:lnTo>
                <a:lnTo>
                  <a:pt x="132" y="100"/>
                </a:lnTo>
                <a:lnTo>
                  <a:pt x="128" y="92"/>
                </a:lnTo>
                <a:lnTo>
                  <a:pt x="122" y="98"/>
                </a:lnTo>
                <a:lnTo>
                  <a:pt x="106" y="106"/>
                </a:lnTo>
                <a:lnTo>
                  <a:pt x="110" y="114"/>
                </a:lnTo>
                <a:lnTo>
                  <a:pt x="124" y="140"/>
                </a:lnTo>
                <a:lnTo>
                  <a:pt x="148" y="126"/>
                </a:lnTo>
                <a:lnTo>
                  <a:pt x="144" y="120"/>
                </a:lnTo>
                <a:lnTo>
                  <a:pt x="136" y="124"/>
                </a:lnTo>
                <a:lnTo>
                  <a:pt x="132" y="116"/>
                </a:lnTo>
                <a:lnTo>
                  <a:pt x="140" y="112"/>
                </a:lnTo>
                <a:lnTo>
                  <a:pt x="136" y="104"/>
                </a:lnTo>
                <a:lnTo>
                  <a:pt x="128" y="110"/>
                </a:lnTo>
                <a:close/>
                <a:moveTo>
                  <a:pt x="64" y="20"/>
                </a:moveTo>
                <a:lnTo>
                  <a:pt x="26" y="42"/>
                </a:lnTo>
                <a:lnTo>
                  <a:pt x="20" y="46"/>
                </a:lnTo>
                <a:lnTo>
                  <a:pt x="18" y="52"/>
                </a:lnTo>
                <a:lnTo>
                  <a:pt x="18" y="58"/>
                </a:lnTo>
                <a:lnTo>
                  <a:pt x="20" y="66"/>
                </a:lnTo>
                <a:lnTo>
                  <a:pt x="24" y="70"/>
                </a:lnTo>
                <a:lnTo>
                  <a:pt x="30" y="72"/>
                </a:lnTo>
                <a:lnTo>
                  <a:pt x="36" y="74"/>
                </a:lnTo>
                <a:lnTo>
                  <a:pt x="42" y="72"/>
                </a:lnTo>
                <a:lnTo>
                  <a:pt x="82" y="50"/>
                </a:lnTo>
                <a:lnTo>
                  <a:pt x="86" y="44"/>
                </a:lnTo>
                <a:lnTo>
                  <a:pt x="88" y="38"/>
                </a:lnTo>
                <a:lnTo>
                  <a:pt x="90" y="32"/>
                </a:lnTo>
                <a:lnTo>
                  <a:pt x="88" y="26"/>
                </a:lnTo>
                <a:lnTo>
                  <a:pt x="82" y="22"/>
                </a:lnTo>
                <a:lnTo>
                  <a:pt x="78" y="18"/>
                </a:lnTo>
                <a:lnTo>
                  <a:pt x="70" y="18"/>
                </a:lnTo>
                <a:lnTo>
                  <a:pt x="6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3" name="Freeform 254"/>
          <p:cNvSpPr>
            <a:spLocks noEditPoints="1"/>
          </p:cNvSpPr>
          <p:nvPr/>
        </p:nvSpPr>
        <p:spPr bwMode="auto">
          <a:xfrm>
            <a:off x="274638" y="303213"/>
            <a:ext cx="246062" cy="504825"/>
          </a:xfrm>
          <a:custGeom>
            <a:avLst/>
            <a:gdLst>
              <a:gd name="T0" fmla="*/ 2147483647 w 90"/>
              <a:gd name="T1" fmla="*/ 2147483647 h 168"/>
              <a:gd name="T2" fmla="*/ 2147483647 w 90"/>
              <a:gd name="T3" fmla="*/ 2147483647 h 168"/>
              <a:gd name="T4" fmla="*/ 2147483647 w 90"/>
              <a:gd name="T5" fmla="*/ 2147483647 h 168"/>
              <a:gd name="T6" fmla="*/ 2147483647 w 90"/>
              <a:gd name="T7" fmla="*/ 2147483647 h 168"/>
              <a:gd name="T8" fmla="*/ 2147483647 w 90"/>
              <a:gd name="T9" fmla="*/ 2147483647 h 168"/>
              <a:gd name="T10" fmla="*/ 2147483647 w 90"/>
              <a:gd name="T11" fmla="*/ 2147483647 h 168"/>
              <a:gd name="T12" fmla="*/ 2147483647 w 90"/>
              <a:gd name="T13" fmla="*/ 2147483647 h 168"/>
              <a:gd name="T14" fmla="*/ 2147483647 w 90"/>
              <a:gd name="T15" fmla="*/ 2147483647 h 168"/>
              <a:gd name="T16" fmla="*/ 2147483647 w 90"/>
              <a:gd name="T17" fmla="*/ 2147483647 h 168"/>
              <a:gd name="T18" fmla="*/ 2147483647 w 90"/>
              <a:gd name="T19" fmla="*/ 2147483647 h 168"/>
              <a:gd name="T20" fmla="*/ 2147483647 w 90"/>
              <a:gd name="T21" fmla="*/ 2147483647 h 168"/>
              <a:gd name="T22" fmla="*/ 2147483647 w 90"/>
              <a:gd name="T23" fmla="*/ 2147483647 h 168"/>
              <a:gd name="T24" fmla="*/ 2147483647 w 90"/>
              <a:gd name="T25" fmla="*/ 2147483647 h 168"/>
              <a:gd name="T26" fmla="*/ 2147483647 w 90"/>
              <a:gd name="T27" fmla="*/ 2147483647 h 168"/>
              <a:gd name="T28" fmla="*/ 0 w 90"/>
              <a:gd name="T29" fmla="*/ 2147483647 h 168"/>
              <a:gd name="T30" fmla="*/ 0 w 90"/>
              <a:gd name="T31" fmla="*/ 2147483647 h 168"/>
              <a:gd name="T32" fmla="*/ 2147483647 w 90"/>
              <a:gd name="T33" fmla="*/ 2147483647 h 168"/>
              <a:gd name="T34" fmla="*/ 2147483647 w 90"/>
              <a:gd name="T35" fmla="*/ 2147483647 h 168"/>
              <a:gd name="T36" fmla="*/ 2147483647 w 90"/>
              <a:gd name="T37" fmla="*/ 2147483647 h 168"/>
              <a:gd name="T38" fmla="*/ 2147483647 w 90"/>
              <a:gd name="T39" fmla="*/ 2147483647 h 168"/>
              <a:gd name="T40" fmla="*/ 2147483647 w 90"/>
              <a:gd name="T41" fmla="*/ 0 h 168"/>
              <a:gd name="T42" fmla="*/ 2147483647 w 90"/>
              <a:gd name="T43" fmla="*/ 0 h 168"/>
              <a:gd name="T44" fmla="*/ 2147483647 w 90"/>
              <a:gd name="T45" fmla="*/ 2147483647 h 168"/>
              <a:gd name="T46" fmla="*/ 2147483647 w 90"/>
              <a:gd name="T47" fmla="*/ 2147483647 h 168"/>
              <a:gd name="T48" fmla="*/ 2147483647 w 90"/>
              <a:gd name="T49" fmla="*/ 2147483647 h 168"/>
              <a:gd name="T50" fmla="*/ 2147483647 w 90"/>
              <a:gd name="T51" fmla="*/ 2147483647 h 168"/>
              <a:gd name="T52" fmla="*/ 2147483647 w 90"/>
              <a:gd name="T53" fmla="*/ 2147483647 h 168"/>
              <a:gd name="T54" fmla="*/ 2147483647 w 90"/>
              <a:gd name="T55" fmla="*/ 2147483647 h 168"/>
              <a:gd name="T56" fmla="*/ 2147483647 w 90"/>
              <a:gd name="T57" fmla="*/ 2147483647 h 168"/>
              <a:gd name="T58" fmla="*/ 2147483647 w 90"/>
              <a:gd name="T59" fmla="*/ 2147483647 h 168"/>
              <a:gd name="T60" fmla="*/ 2147483647 w 90"/>
              <a:gd name="T61" fmla="*/ 2147483647 h 168"/>
              <a:gd name="T62" fmla="*/ 2147483647 w 90"/>
              <a:gd name="T63" fmla="*/ 2147483647 h 168"/>
              <a:gd name="T64" fmla="*/ 2147483647 w 90"/>
              <a:gd name="T65" fmla="*/ 2147483647 h 168"/>
              <a:gd name="T66" fmla="*/ 2147483647 w 90"/>
              <a:gd name="T67" fmla="*/ 2147483647 h 168"/>
              <a:gd name="T68" fmla="*/ 2147483647 w 90"/>
              <a:gd name="T69" fmla="*/ 2147483647 h 168"/>
              <a:gd name="T70" fmla="*/ 2147483647 w 90"/>
              <a:gd name="T71" fmla="*/ 2147483647 h 168"/>
              <a:gd name="T72" fmla="*/ 2147483647 w 90"/>
              <a:gd name="T73" fmla="*/ 2147483647 h 168"/>
              <a:gd name="T74" fmla="*/ 2147483647 w 90"/>
              <a:gd name="T75" fmla="*/ 2147483647 h 168"/>
              <a:gd name="T76" fmla="*/ 2147483647 w 90"/>
              <a:gd name="T77" fmla="*/ 2147483647 h 168"/>
              <a:gd name="T78" fmla="*/ 2147483647 w 90"/>
              <a:gd name="T79" fmla="*/ 2147483647 h 168"/>
              <a:gd name="T80" fmla="*/ 2147483647 w 90"/>
              <a:gd name="T81" fmla="*/ 2147483647 h 168"/>
              <a:gd name="T82" fmla="*/ 2147483647 w 90"/>
              <a:gd name="T83" fmla="*/ 2147483647 h 168"/>
              <a:gd name="T84" fmla="*/ 2147483647 w 90"/>
              <a:gd name="T85" fmla="*/ 2147483647 h 168"/>
              <a:gd name="T86" fmla="*/ 2147483647 w 90"/>
              <a:gd name="T87" fmla="*/ 2147483647 h 168"/>
              <a:gd name="T88" fmla="*/ 2147483647 w 90"/>
              <a:gd name="T89" fmla="*/ 2147483647 h 168"/>
              <a:gd name="T90" fmla="*/ 2147483647 w 90"/>
              <a:gd name="T91" fmla="*/ 2147483647 h 168"/>
              <a:gd name="T92" fmla="*/ 2147483647 w 90"/>
              <a:gd name="T93" fmla="*/ 2147483647 h 1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0" h="168">
                <a:moveTo>
                  <a:pt x="86" y="112"/>
                </a:moveTo>
                <a:lnTo>
                  <a:pt x="78" y="168"/>
                </a:lnTo>
                <a:lnTo>
                  <a:pt x="20" y="168"/>
                </a:lnTo>
                <a:lnTo>
                  <a:pt x="12" y="112"/>
                </a:lnTo>
                <a:lnTo>
                  <a:pt x="6" y="112"/>
                </a:lnTo>
                <a:lnTo>
                  <a:pt x="6" y="100"/>
                </a:lnTo>
                <a:lnTo>
                  <a:pt x="46" y="100"/>
                </a:lnTo>
                <a:lnTo>
                  <a:pt x="46" y="94"/>
                </a:lnTo>
                <a:lnTo>
                  <a:pt x="32" y="92"/>
                </a:lnTo>
                <a:lnTo>
                  <a:pt x="22" y="86"/>
                </a:lnTo>
                <a:lnTo>
                  <a:pt x="18" y="82"/>
                </a:lnTo>
                <a:lnTo>
                  <a:pt x="14" y="78"/>
                </a:lnTo>
                <a:lnTo>
                  <a:pt x="12" y="72"/>
                </a:lnTo>
                <a:lnTo>
                  <a:pt x="10" y="64"/>
                </a:lnTo>
                <a:lnTo>
                  <a:pt x="22" y="62"/>
                </a:lnTo>
                <a:lnTo>
                  <a:pt x="30" y="64"/>
                </a:lnTo>
                <a:lnTo>
                  <a:pt x="38" y="68"/>
                </a:lnTo>
                <a:lnTo>
                  <a:pt x="44" y="74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28" y="54"/>
                </a:lnTo>
                <a:lnTo>
                  <a:pt x="24" y="56"/>
                </a:lnTo>
                <a:lnTo>
                  <a:pt x="20" y="56"/>
                </a:lnTo>
                <a:lnTo>
                  <a:pt x="18" y="54"/>
                </a:lnTo>
                <a:lnTo>
                  <a:pt x="16" y="52"/>
                </a:lnTo>
                <a:lnTo>
                  <a:pt x="10" y="52"/>
                </a:lnTo>
                <a:lnTo>
                  <a:pt x="8" y="50"/>
                </a:lnTo>
                <a:lnTo>
                  <a:pt x="6" y="46"/>
                </a:lnTo>
                <a:lnTo>
                  <a:pt x="6" y="42"/>
                </a:lnTo>
                <a:lnTo>
                  <a:pt x="2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6" y="16"/>
                </a:lnTo>
                <a:lnTo>
                  <a:pt x="6" y="12"/>
                </a:lnTo>
                <a:lnTo>
                  <a:pt x="8" y="8"/>
                </a:lnTo>
                <a:lnTo>
                  <a:pt x="10" y="6"/>
                </a:lnTo>
                <a:lnTo>
                  <a:pt x="16" y="6"/>
                </a:lnTo>
                <a:lnTo>
                  <a:pt x="18" y="2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42" y="6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6"/>
                </a:lnTo>
                <a:lnTo>
                  <a:pt x="54" y="18"/>
                </a:lnTo>
                <a:lnTo>
                  <a:pt x="56" y="20"/>
                </a:lnTo>
                <a:lnTo>
                  <a:pt x="56" y="24"/>
                </a:lnTo>
                <a:lnTo>
                  <a:pt x="54" y="28"/>
                </a:lnTo>
                <a:lnTo>
                  <a:pt x="56" y="32"/>
                </a:lnTo>
                <a:lnTo>
                  <a:pt x="56" y="36"/>
                </a:lnTo>
                <a:lnTo>
                  <a:pt x="54" y="40"/>
                </a:lnTo>
                <a:lnTo>
                  <a:pt x="50" y="42"/>
                </a:lnTo>
                <a:lnTo>
                  <a:pt x="50" y="46"/>
                </a:lnTo>
                <a:lnTo>
                  <a:pt x="48" y="50"/>
                </a:lnTo>
                <a:lnTo>
                  <a:pt x="44" y="52"/>
                </a:lnTo>
                <a:lnTo>
                  <a:pt x="50" y="68"/>
                </a:lnTo>
                <a:lnTo>
                  <a:pt x="52" y="64"/>
                </a:lnTo>
                <a:lnTo>
                  <a:pt x="54" y="58"/>
                </a:lnTo>
                <a:lnTo>
                  <a:pt x="58" y="54"/>
                </a:lnTo>
                <a:lnTo>
                  <a:pt x="64" y="52"/>
                </a:lnTo>
                <a:lnTo>
                  <a:pt x="74" y="48"/>
                </a:lnTo>
                <a:lnTo>
                  <a:pt x="88" y="50"/>
                </a:lnTo>
                <a:lnTo>
                  <a:pt x="82" y="62"/>
                </a:lnTo>
                <a:lnTo>
                  <a:pt x="80" y="68"/>
                </a:lnTo>
                <a:lnTo>
                  <a:pt x="76" y="72"/>
                </a:lnTo>
                <a:lnTo>
                  <a:pt x="66" y="76"/>
                </a:lnTo>
                <a:lnTo>
                  <a:pt x="52" y="80"/>
                </a:lnTo>
                <a:lnTo>
                  <a:pt x="54" y="100"/>
                </a:lnTo>
                <a:lnTo>
                  <a:pt x="90" y="100"/>
                </a:lnTo>
                <a:lnTo>
                  <a:pt x="90" y="112"/>
                </a:lnTo>
                <a:lnTo>
                  <a:pt x="86" y="112"/>
                </a:lnTo>
                <a:close/>
                <a:moveTo>
                  <a:pt x="28" y="18"/>
                </a:moveTo>
                <a:lnTo>
                  <a:pt x="28" y="18"/>
                </a:lnTo>
                <a:lnTo>
                  <a:pt x="24" y="18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20" y="36"/>
                </a:lnTo>
                <a:lnTo>
                  <a:pt x="24" y="38"/>
                </a:lnTo>
                <a:lnTo>
                  <a:pt x="28" y="40"/>
                </a:lnTo>
                <a:lnTo>
                  <a:pt x="32" y="38"/>
                </a:lnTo>
                <a:lnTo>
                  <a:pt x="36" y="36"/>
                </a:lnTo>
                <a:lnTo>
                  <a:pt x="38" y="32"/>
                </a:lnTo>
                <a:lnTo>
                  <a:pt x="38" y="28"/>
                </a:lnTo>
                <a:lnTo>
                  <a:pt x="38" y="24"/>
                </a:lnTo>
                <a:lnTo>
                  <a:pt x="36" y="20"/>
                </a:lnTo>
                <a:lnTo>
                  <a:pt x="32" y="18"/>
                </a:lnTo>
                <a:lnTo>
                  <a:pt x="28" y="18"/>
                </a:lnTo>
                <a:close/>
                <a:moveTo>
                  <a:pt x="24" y="112"/>
                </a:moveTo>
                <a:lnTo>
                  <a:pt x="30" y="158"/>
                </a:lnTo>
                <a:lnTo>
                  <a:pt x="44" y="158"/>
                </a:lnTo>
                <a:lnTo>
                  <a:pt x="38" y="112"/>
                </a:lnTo>
                <a:lnTo>
                  <a:pt x="2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4" name="Freeform 255"/>
          <p:cNvSpPr>
            <a:spLocks noEditPoints="1"/>
          </p:cNvSpPr>
          <p:nvPr/>
        </p:nvSpPr>
        <p:spPr bwMode="auto">
          <a:xfrm>
            <a:off x="919163" y="339725"/>
            <a:ext cx="425450" cy="455613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2147483647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2147483647 h 152"/>
              <a:gd name="T68" fmla="*/ 2147483647 w 156"/>
              <a:gd name="T69" fmla="*/ 2147483647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52">
                <a:moveTo>
                  <a:pt x="36" y="64"/>
                </a:moveTo>
                <a:lnTo>
                  <a:pt x="136" y="78"/>
                </a:lnTo>
                <a:lnTo>
                  <a:pt x="138" y="78"/>
                </a:lnTo>
                <a:lnTo>
                  <a:pt x="140" y="80"/>
                </a:lnTo>
                <a:lnTo>
                  <a:pt x="154" y="148"/>
                </a:lnTo>
                <a:lnTo>
                  <a:pt x="156" y="152"/>
                </a:lnTo>
                <a:lnTo>
                  <a:pt x="152" y="152"/>
                </a:lnTo>
                <a:lnTo>
                  <a:pt x="36" y="152"/>
                </a:lnTo>
                <a:lnTo>
                  <a:pt x="34" y="152"/>
                </a:lnTo>
                <a:lnTo>
                  <a:pt x="32" y="152"/>
                </a:lnTo>
                <a:lnTo>
                  <a:pt x="24" y="152"/>
                </a:lnTo>
                <a:lnTo>
                  <a:pt x="24" y="122"/>
                </a:lnTo>
                <a:lnTo>
                  <a:pt x="14" y="152"/>
                </a:lnTo>
                <a:lnTo>
                  <a:pt x="0" y="152"/>
                </a:lnTo>
                <a:lnTo>
                  <a:pt x="26" y="80"/>
                </a:lnTo>
                <a:lnTo>
                  <a:pt x="26" y="68"/>
                </a:lnTo>
                <a:lnTo>
                  <a:pt x="32" y="64"/>
                </a:lnTo>
                <a:lnTo>
                  <a:pt x="36" y="64"/>
                </a:lnTo>
                <a:close/>
                <a:moveTo>
                  <a:pt x="118" y="14"/>
                </a:moveTo>
                <a:lnTo>
                  <a:pt x="118" y="14"/>
                </a:lnTo>
                <a:lnTo>
                  <a:pt x="126" y="14"/>
                </a:lnTo>
                <a:lnTo>
                  <a:pt x="134" y="20"/>
                </a:lnTo>
                <a:lnTo>
                  <a:pt x="138" y="26"/>
                </a:lnTo>
                <a:lnTo>
                  <a:pt x="140" y="34"/>
                </a:lnTo>
                <a:lnTo>
                  <a:pt x="138" y="42"/>
                </a:lnTo>
                <a:lnTo>
                  <a:pt x="134" y="50"/>
                </a:lnTo>
                <a:lnTo>
                  <a:pt x="126" y="54"/>
                </a:lnTo>
                <a:lnTo>
                  <a:pt x="118" y="56"/>
                </a:lnTo>
                <a:lnTo>
                  <a:pt x="110" y="54"/>
                </a:lnTo>
                <a:lnTo>
                  <a:pt x="104" y="50"/>
                </a:lnTo>
                <a:lnTo>
                  <a:pt x="98" y="42"/>
                </a:lnTo>
                <a:lnTo>
                  <a:pt x="98" y="34"/>
                </a:lnTo>
                <a:lnTo>
                  <a:pt x="98" y="26"/>
                </a:lnTo>
                <a:lnTo>
                  <a:pt x="104" y="20"/>
                </a:lnTo>
                <a:lnTo>
                  <a:pt x="110" y="14"/>
                </a:lnTo>
                <a:lnTo>
                  <a:pt x="118" y="14"/>
                </a:lnTo>
                <a:close/>
                <a:moveTo>
                  <a:pt x="126" y="12"/>
                </a:moveTo>
                <a:lnTo>
                  <a:pt x="134" y="16"/>
                </a:lnTo>
                <a:lnTo>
                  <a:pt x="136" y="4"/>
                </a:lnTo>
                <a:lnTo>
                  <a:pt x="126" y="12"/>
                </a:lnTo>
                <a:close/>
                <a:moveTo>
                  <a:pt x="136" y="18"/>
                </a:moveTo>
                <a:lnTo>
                  <a:pt x="142" y="26"/>
                </a:lnTo>
                <a:lnTo>
                  <a:pt x="148" y="18"/>
                </a:lnTo>
                <a:lnTo>
                  <a:pt x="136" y="18"/>
                </a:lnTo>
                <a:close/>
                <a:moveTo>
                  <a:pt x="142" y="30"/>
                </a:moveTo>
                <a:lnTo>
                  <a:pt x="142" y="38"/>
                </a:lnTo>
                <a:lnTo>
                  <a:pt x="152" y="34"/>
                </a:lnTo>
                <a:lnTo>
                  <a:pt x="142" y="30"/>
                </a:lnTo>
                <a:close/>
                <a:moveTo>
                  <a:pt x="142" y="42"/>
                </a:moveTo>
                <a:lnTo>
                  <a:pt x="138" y="50"/>
                </a:lnTo>
                <a:lnTo>
                  <a:pt x="148" y="50"/>
                </a:lnTo>
                <a:lnTo>
                  <a:pt x="142" y="42"/>
                </a:lnTo>
                <a:close/>
                <a:moveTo>
                  <a:pt x="134" y="52"/>
                </a:moveTo>
                <a:lnTo>
                  <a:pt x="126" y="58"/>
                </a:lnTo>
                <a:lnTo>
                  <a:pt x="136" y="64"/>
                </a:lnTo>
                <a:lnTo>
                  <a:pt x="134" y="52"/>
                </a:lnTo>
                <a:close/>
                <a:moveTo>
                  <a:pt x="124" y="58"/>
                </a:moveTo>
                <a:lnTo>
                  <a:pt x="114" y="58"/>
                </a:lnTo>
                <a:lnTo>
                  <a:pt x="118" y="68"/>
                </a:lnTo>
                <a:lnTo>
                  <a:pt x="124" y="58"/>
                </a:lnTo>
                <a:close/>
                <a:moveTo>
                  <a:pt x="110" y="58"/>
                </a:moveTo>
                <a:lnTo>
                  <a:pt x="102" y="52"/>
                </a:lnTo>
                <a:lnTo>
                  <a:pt x="102" y="64"/>
                </a:lnTo>
                <a:lnTo>
                  <a:pt x="110" y="58"/>
                </a:lnTo>
                <a:close/>
                <a:moveTo>
                  <a:pt x="100" y="50"/>
                </a:moveTo>
                <a:lnTo>
                  <a:pt x="96" y="42"/>
                </a:lnTo>
                <a:lnTo>
                  <a:pt x="90" y="52"/>
                </a:lnTo>
                <a:lnTo>
                  <a:pt x="100" y="50"/>
                </a:lnTo>
                <a:close/>
                <a:moveTo>
                  <a:pt x="94" y="38"/>
                </a:moveTo>
                <a:lnTo>
                  <a:pt x="94" y="30"/>
                </a:lnTo>
                <a:lnTo>
                  <a:pt x="84" y="34"/>
                </a:lnTo>
                <a:lnTo>
                  <a:pt x="94" y="38"/>
                </a:lnTo>
                <a:close/>
                <a:moveTo>
                  <a:pt x="96" y="26"/>
                </a:moveTo>
                <a:lnTo>
                  <a:pt x="100" y="18"/>
                </a:lnTo>
                <a:lnTo>
                  <a:pt x="88" y="18"/>
                </a:lnTo>
                <a:lnTo>
                  <a:pt x="96" y="26"/>
                </a:lnTo>
                <a:close/>
                <a:moveTo>
                  <a:pt x="102" y="16"/>
                </a:moveTo>
                <a:lnTo>
                  <a:pt x="110" y="12"/>
                </a:lnTo>
                <a:lnTo>
                  <a:pt x="102" y="6"/>
                </a:lnTo>
                <a:lnTo>
                  <a:pt x="102" y="16"/>
                </a:lnTo>
                <a:close/>
                <a:moveTo>
                  <a:pt x="114" y="10"/>
                </a:moveTo>
                <a:lnTo>
                  <a:pt x="122" y="10"/>
                </a:lnTo>
                <a:lnTo>
                  <a:pt x="118" y="0"/>
                </a:lnTo>
                <a:lnTo>
                  <a:pt x="114" y="10"/>
                </a:lnTo>
                <a:close/>
                <a:moveTo>
                  <a:pt x="46" y="80"/>
                </a:moveTo>
                <a:lnTo>
                  <a:pt x="46" y="80"/>
                </a:lnTo>
                <a:lnTo>
                  <a:pt x="46" y="92"/>
                </a:lnTo>
                <a:lnTo>
                  <a:pt x="46" y="104"/>
                </a:lnTo>
                <a:lnTo>
                  <a:pt x="60" y="104"/>
                </a:lnTo>
                <a:lnTo>
                  <a:pt x="74" y="106"/>
                </a:lnTo>
                <a:lnTo>
                  <a:pt x="72" y="94"/>
                </a:lnTo>
                <a:lnTo>
                  <a:pt x="72" y="84"/>
                </a:lnTo>
                <a:lnTo>
                  <a:pt x="60" y="82"/>
                </a:lnTo>
                <a:lnTo>
                  <a:pt x="46" y="80"/>
                </a:lnTo>
                <a:close/>
                <a:moveTo>
                  <a:pt x="112" y="116"/>
                </a:moveTo>
                <a:lnTo>
                  <a:pt x="112" y="116"/>
                </a:lnTo>
                <a:lnTo>
                  <a:pt x="114" y="126"/>
                </a:lnTo>
                <a:lnTo>
                  <a:pt x="116" y="138"/>
                </a:lnTo>
                <a:lnTo>
                  <a:pt x="126" y="138"/>
                </a:lnTo>
                <a:lnTo>
                  <a:pt x="136" y="138"/>
                </a:lnTo>
                <a:lnTo>
                  <a:pt x="134" y="126"/>
                </a:lnTo>
                <a:lnTo>
                  <a:pt x="132" y="116"/>
                </a:lnTo>
                <a:lnTo>
                  <a:pt x="122" y="116"/>
                </a:lnTo>
                <a:lnTo>
                  <a:pt x="112" y="116"/>
                </a:lnTo>
                <a:close/>
                <a:moveTo>
                  <a:pt x="108" y="88"/>
                </a:moveTo>
                <a:lnTo>
                  <a:pt x="108" y="88"/>
                </a:lnTo>
                <a:lnTo>
                  <a:pt x="108" y="98"/>
                </a:lnTo>
                <a:lnTo>
                  <a:pt x="110" y="108"/>
                </a:lnTo>
                <a:lnTo>
                  <a:pt x="122" y="108"/>
                </a:lnTo>
                <a:lnTo>
                  <a:pt x="130" y="110"/>
                </a:lnTo>
                <a:lnTo>
                  <a:pt x="130" y="100"/>
                </a:lnTo>
                <a:lnTo>
                  <a:pt x="128" y="90"/>
                </a:lnTo>
                <a:lnTo>
                  <a:pt x="118" y="90"/>
                </a:lnTo>
                <a:lnTo>
                  <a:pt x="108" y="88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0" y="96"/>
                </a:lnTo>
                <a:lnTo>
                  <a:pt x="80" y="106"/>
                </a:lnTo>
                <a:lnTo>
                  <a:pt x="92" y="106"/>
                </a:lnTo>
                <a:lnTo>
                  <a:pt x="104" y="108"/>
                </a:lnTo>
                <a:lnTo>
                  <a:pt x="102" y="98"/>
                </a:lnTo>
                <a:lnTo>
                  <a:pt x="102" y="88"/>
                </a:lnTo>
                <a:lnTo>
                  <a:pt x="90" y="86"/>
                </a:lnTo>
                <a:lnTo>
                  <a:pt x="80" y="84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26"/>
                </a:lnTo>
                <a:lnTo>
                  <a:pt x="84" y="138"/>
                </a:lnTo>
                <a:lnTo>
                  <a:pt x="96" y="138"/>
                </a:lnTo>
                <a:lnTo>
                  <a:pt x="108" y="138"/>
                </a:lnTo>
                <a:lnTo>
                  <a:pt x="106" y="126"/>
                </a:lnTo>
                <a:lnTo>
                  <a:pt x="106" y="114"/>
                </a:lnTo>
                <a:lnTo>
                  <a:pt x="94" y="114"/>
                </a:lnTo>
                <a:lnTo>
                  <a:pt x="82" y="11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6" y="124"/>
                </a:lnTo>
                <a:lnTo>
                  <a:pt x="46" y="138"/>
                </a:lnTo>
                <a:lnTo>
                  <a:pt x="60" y="138"/>
                </a:lnTo>
                <a:lnTo>
                  <a:pt x="76" y="138"/>
                </a:lnTo>
                <a:lnTo>
                  <a:pt x="74" y="124"/>
                </a:lnTo>
                <a:lnTo>
                  <a:pt x="74" y="112"/>
                </a:lnTo>
                <a:lnTo>
                  <a:pt x="60" y="112"/>
                </a:lnTo>
                <a:lnTo>
                  <a:pt x="46" y="112"/>
                </a:lnTo>
                <a:close/>
                <a:moveTo>
                  <a:pt x="132" y="84"/>
                </a:moveTo>
                <a:lnTo>
                  <a:pt x="40" y="72"/>
                </a:lnTo>
                <a:lnTo>
                  <a:pt x="40" y="144"/>
                </a:lnTo>
                <a:lnTo>
                  <a:pt x="146" y="144"/>
                </a:lnTo>
                <a:lnTo>
                  <a:pt x="13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5" name="Freeform 256"/>
          <p:cNvSpPr>
            <a:spLocks noEditPoints="1"/>
          </p:cNvSpPr>
          <p:nvPr/>
        </p:nvSpPr>
        <p:spPr bwMode="auto">
          <a:xfrm>
            <a:off x="3994150" y="327025"/>
            <a:ext cx="420688" cy="461963"/>
          </a:xfrm>
          <a:custGeom>
            <a:avLst/>
            <a:gdLst>
              <a:gd name="T0" fmla="*/ 2147483647 w 154"/>
              <a:gd name="T1" fmla="*/ 0 h 154"/>
              <a:gd name="T2" fmla="*/ 2147483647 w 154"/>
              <a:gd name="T3" fmla="*/ 2147483647 h 154"/>
              <a:gd name="T4" fmla="*/ 2147483647 w 154"/>
              <a:gd name="T5" fmla="*/ 2147483647 h 154"/>
              <a:gd name="T6" fmla="*/ 2147483647 w 154"/>
              <a:gd name="T7" fmla="*/ 2147483647 h 154"/>
              <a:gd name="T8" fmla="*/ 2147483647 w 154"/>
              <a:gd name="T9" fmla="*/ 2147483647 h 154"/>
              <a:gd name="T10" fmla="*/ 2147483647 w 154"/>
              <a:gd name="T11" fmla="*/ 2147483647 h 154"/>
              <a:gd name="T12" fmla="*/ 2147483647 w 154"/>
              <a:gd name="T13" fmla="*/ 2147483647 h 154"/>
              <a:gd name="T14" fmla="*/ 2147483647 w 154"/>
              <a:gd name="T15" fmla="*/ 2147483647 h 154"/>
              <a:gd name="T16" fmla="*/ 2147483647 w 154"/>
              <a:gd name="T17" fmla="*/ 2147483647 h 154"/>
              <a:gd name="T18" fmla="*/ 2147483647 w 154"/>
              <a:gd name="T19" fmla="*/ 2147483647 h 154"/>
              <a:gd name="T20" fmla="*/ 2147483647 w 154"/>
              <a:gd name="T21" fmla="*/ 2147483647 h 154"/>
              <a:gd name="T22" fmla="*/ 2147483647 w 154"/>
              <a:gd name="T23" fmla="*/ 2147483647 h 154"/>
              <a:gd name="T24" fmla="*/ 2147483647 w 154"/>
              <a:gd name="T25" fmla="*/ 2147483647 h 154"/>
              <a:gd name="T26" fmla="*/ 2147483647 w 154"/>
              <a:gd name="T27" fmla="*/ 2147483647 h 154"/>
              <a:gd name="T28" fmla="*/ 2147483647 w 154"/>
              <a:gd name="T29" fmla="*/ 2147483647 h 154"/>
              <a:gd name="T30" fmla="*/ 2147483647 w 154"/>
              <a:gd name="T31" fmla="*/ 2147483647 h 154"/>
              <a:gd name="T32" fmla="*/ 2147483647 w 154"/>
              <a:gd name="T33" fmla="*/ 2147483647 h 154"/>
              <a:gd name="T34" fmla="*/ 0 w 154"/>
              <a:gd name="T35" fmla="*/ 2147483647 h 154"/>
              <a:gd name="T36" fmla="*/ 2147483647 w 154"/>
              <a:gd name="T37" fmla="*/ 2147483647 h 154"/>
              <a:gd name="T38" fmla="*/ 0 w 154"/>
              <a:gd name="T39" fmla="*/ 2147483647 h 154"/>
              <a:gd name="T40" fmla="*/ 2147483647 w 154"/>
              <a:gd name="T41" fmla="*/ 2147483647 h 154"/>
              <a:gd name="T42" fmla="*/ 2147483647 w 154"/>
              <a:gd name="T43" fmla="*/ 0 h 154"/>
              <a:gd name="T44" fmla="*/ 2147483647 w 154"/>
              <a:gd name="T45" fmla="*/ 2147483647 h 154"/>
              <a:gd name="T46" fmla="*/ 2147483647 w 154"/>
              <a:gd name="T47" fmla="*/ 2147483647 h 154"/>
              <a:gd name="T48" fmla="*/ 2147483647 w 154"/>
              <a:gd name="T49" fmla="*/ 2147483647 h 154"/>
              <a:gd name="T50" fmla="*/ 2147483647 w 154"/>
              <a:gd name="T51" fmla="*/ 2147483647 h 154"/>
              <a:gd name="T52" fmla="*/ 2147483647 w 154"/>
              <a:gd name="T53" fmla="*/ 2147483647 h 154"/>
              <a:gd name="T54" fmla="*/ 2147483647 w 154"/>
              <a:gd name="T55" fmla="*/ 2147483647 h 154"/>
              <a:gd name="T56" fmla="*/ 2147483647 w 154"/>
              <a:gd name="T57" fmla="*/ 2147483647 h 154"/>
              <a:gd name="T58" fmla="*/ 2147483647 w 154"/>
              <a:gd name="T59" fmla="*/ 2147483647 h 154"/>
              <a:gd name="T60" fmla="*/ 2147483647 w 154"/>
              <a:gd name="T61" fmla="*/ 2147483647 h 154"/>
              <a:gd name="T62" fmla="*/ 2147483647 w 154"/>
              <a:gd name="T63" fmla="*/ 2147483647 h 154"/>
              <a:gd name="T64" fmla="*/ 2147483647 w 154"/>
              <a:gd name="T65" fmla="*/ 2147483647 h 154"/>
              <a:gd name="T66" fmla="*/ 2147483647 w 154"/>
              <a:gd name="T67" fmla="*/ 2147483647 h 154"/>
              <a:gd name="T68" fmla="*/ 2147483647 w 154"/>
              <a:gd name="T69" fmla="*/ 2147483647 h 154"/>
              <a:gd name="T70" fmla="*/ 2147483647 w 154"/>
              <a:gd name="T71" fmla="*/ 2147483647 h 154"/>
              <a:gd name="T72" fmla="*/ 2147483647 w 154"/>
              <a:gd name="T73" fmla="*/ 2147483647 h 154"/>
              <a:gd name="T74" fmla="*/ 2147483647 w 154"/>
              <a:gd name="T75" fmla="*/ 2147483647 h 154"/>
              <a:gd name="T76" fmla="*/ 2147483647 w 154"/>
              <a:gd name="T77" fmla="*/ 2147483647 h 154"/>
              <a:gd name="T78" fmla="*/ 2147483647 w 154"/>
              <a:gd name="T79" fmla="*/ 2147483647 h 154"/>
              <a:gd name="T80" fmla="*/ 2147483647 w 154"/>
              <a:gd name="T81" fmla="*/ 2147483647 h 154"/>
              <a:gd name="T82" fmla="*/ 2147483647 w 154"/>
              <a:gd name="T83" fmla="*/ 2147483647 h 154"/>
              <a:gd name="T84" fmla="*/ 2147483647 w 154"/>
              <a:gd name="T85" fmla="*/ 2147483647 h 154"/>
              <a:gd name="T86" fmla="*/ 2147483647 w 154"/>
              <a:gd name="T87" fmla="*/ 2147483647 h 154"/>
              <a:gd name="T88" fmla="*/ 2147483647 w 154"/>
              <a:gd name="T89" fmla="*/ 2147483647 h 154"/>
              <a:gd name="T90" fmla="*/ 2147483647 w 154"/>
              <a:gd name="T91" fmla="*/ 2147483647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4" h="154">
                <a:moveTo>
                  <a:pt x="20" y="0"/>
                </a:moveTo>
                <a:lnTo>
                  <a:pt x="52" y="0"/>
                </a:lnTo>
                <a:lnTo>
                  <a:pt x="58" y="0"/>
                </a:lnTo>
                <a:lnTo>
                  <a:pt x="58" y="6"/>
                </a:lnTo>
                <a:lnTo>
                  <a:pt x="58" y="16"/>
                </a:lnTo>
                <a:lnTo>
                  <a:pt x="150" y="16"/>
                </a:lnTo>
                <a:lnTo>
                  <a:pt x="154" y="16"/>
                </a:lnTo>
                <a:lnTo>
                  <a:pt x="154" y="22"/>
                </a:lnTo>
                <a:lnTo>
                  <a:pt x="154" y="36"/>
                </a:lnTo>
                <a:lnTo>
                  <a:pt x="154" y="42"/>
                </a:lnTo>
                <a:lnTo>
                  <a:pt x="150" y="42"/>
                </a:lnTo>
                <a:lnTo>
                  <a:pt x="142" y="42"/>
                </a:lnTo>
                <a:lnTo>
                  <a:pt x="142" y="48"/>
                </a:lnTo>
                <a:lnTo>
                  <a:pt x="128" y="48"/>
                </a:lnTo>
                <a:lnTo>
                  <a:pt x="128" y="90"/>
                </a:lnTo>
                <a:lnTo>
                  <a:pt x="134" y="90"/>
                </a:lnTo>
                <a:lnTo>
                  <a:pt x="134" y="112"/>
                </a:lnTo>
                <a:lnTo>
                  <a:pt x="130" y="112"/>
                </a:lnTo>
                <a:lnTo>
                  <a:pt x="130" y="120"/>
                </a:lnTo>
                <a:lnTo>
                  <a:pt x="122" y="128"/>
                </a:lnTo>
                <a:lnTo>
                  <a:pt x="126" y="132"/>
                </a:lnTo>
                <a:lnTo>
                  <a:pt x="136" y="128"/>
                </a:lnTo>
                <a:lnTo>
                  <a:pt x="134" y="132"/>
                </a:lnTo>
                <a:lnTo>
                  <a:pt x="132" y="134"/>
                </a:lnTo>
                <a:lnTo>
                  <a:pt x="130" y="136"/>
                </a:lnTo>
                <a:lnTo>
                  <a:pt x="126" y="138"/>
                </a:lnTo>
                <a:lnTo>
                  <a:pt x="120" y="136"/>
                </a:lnTo>
                <a:lnTo>
                  <a:pt x="116" y="134"/>
                </a:lnTo>
                <a:lnTo>
                  <a:pt x="116" y="130"/>
                </a:lnTo>
                <a:lnTo>
                  <a:pt x="120" y="118"/>
                </a:lnTo>
                <a:lnTo>
                  <a:pt x="118" y="112"/>
                </a:lnTo>
                <a:lnTo>
                  <a:pt x="114" y="112"/>
                </a:lnTo>
                <a:lnTo>
                  <a:pt x="114" y="90"/>
                </a:lnTo>
                <a:lnTo>
                  <a:pt x="120" y="90"/>
                </a:lnTo>
                <a:lnTo>
                  <a:pt x="120" y="48"/>
                </a:lnTo>
                <a:lnTo>
                  <a:pt x="108" y="48"/>
                </a:lnTo>
                <a:lnTo>
                  <a:pt x="108" y="42"/>
                </a:lnTo>
                <a:lnTo>
                  <a:pt x="58" y="42"/>
                </a:lnTo>
                <a:lnTo>
                  <a:pt x="58" y="46"/>
                </a:lnTo>
                <a:lnTo>
                  <a:pt x="58" y="58"/>
                </a:lnTo>
                <a:lnTo>
                  <a:pt x="58" y="70"/>
                </a:lnTo>
                <a:lnTo>
                  <a:pt x="58" y="84"/>
                </a:lnTo>
                <a:lnTo>
                  <a:pt x="58" y="94"/>
                </a:lnTo>
                <a:lnTo>
                  <a:pt x="58" y="108"/>
                </a:lnTo>
                <a:lnTo>
                  <a:pt x="58" y="120"/>
                </a:lnTo>
                <a:lnTo>
                  <a:pt x="58" y="134"/>
                </a:lnTo>
                <a:lnTo>
                  <a:pt x="92" y="134"/>
                </a:lnTo>
                <a:lnTo>
                  <a:pt x="92" y="154"/>
                </a:lnTo>
                <a:lnTo>
                  <a:pt x="0" y="154"/>
                </a:lnTo>
                <a:lnTo>
                  <a:pt x="0" y="134"/>
                </a:lnTo>
                <a:lnTo>
                  <a:pt x="16" y="134"/>
                </a:lnTo>
                <a:lnTo>
                  <a:pt x="1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22"/>
                </a:lnTo>
                <a:lnTo>
                  <a:pt x="0" y="16"/>
                </a:lnTo>
                <a:lnTo>
                  <a:pt x="6" y="16"/>
                </a:lnTo>
                <a:lnTo>
                  <a:pt x="16" y="16"/>
                </a:lnTo>
                <a:lnTo>
                  <a:pt x="16" y="6"/>
                </a:lnTo>
                <a:lnTo>
                  <a:pt x="16" y="0"/>
                </a:lnTo>
                <a:lnTo>
                  <a:pt x="20" y="0"/>
                </a:lnTo>
                <a:close/>
                <a:moveTo>
                  <a:pt x="42" y="58"/>
                </a:moveTo>
                <a:lnTo>
                  <a:pt x="42" y="58"/>
                </a:lnTo>
                <a:lnTo>
                  <a:pt x="26" y="48"/>
                </a:lnTo>
                <a:lnTo>
                  <a:pt x="26" y="58"/>
                </a:lnTo>
                <a:lnTo>
                  <a:pt x="42" y="58"/>
                </a:lnTo>
                <a:close/>
                <a:moveTo>
                  <a:pt x="46" y="46"/>
                </a:moveTo>
                <a:lnTo>
                  <a:pt x="38" y="46"/>
                </a:lnTo>
                <a:lnTo>
                  <a:pt x="46" y="52"/>
                </a:lnTo>
                <a:lnTo>
                  <a:pt x="46" y="46"/>
                </a:lnTo>
                <a:close/>
                <a:moveTo>
                  <a:pt x="44" y="84"/>
                </a:moveTo>
                <a:lnTo>
                  <a:pt x="44" y="84"/>
                </a:lnTo>
                <a:lnTo>
                  <a:pt x="26" y="74"/>
                </a:lnTo>
                <a:lnTo>
                  <a:pt x="26" y="84"/>
                </a:lnTo>
                <a:lnTo>
                  <a:pt x="44" y="84"/>
                </a:lnTo>
                <a:close/>
                <a:moveTo>
                  <a:pt x="46" y="70"/>
                </a:moveTo>
                <a:lnTo>
                  <a:pt x="38" y="70"/>
                </a:lnTo>
                <a:lnTo>
                  <a:pt x="46" y="76"/>
                </a:lnTo>
                <a:lnTo>
                  <a:pt x="46" y="70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26" y="98"/>
                </a:lnTo>
                <a:lnTo>
                  <a:pt x="26" y="108"/>
                </a:lnTo>
                <a:lnTo>
                  <a:pt x="42" y="108"/>
                </a:lnTo>
                <a:close/>
                <a:moveTo>
                  <a:pt x="46" y="94"/>
                </a:moveTo>
                <a:lnTo>
                  <a:pt x="38" y="94"/>
                </a:lnTo>
                <a:lnTo>
                  <a:pt x="46" y="102"/>
                </a:lnTo>
                <a:lnTo>
                  <a:pt x="46" y="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26" y="124"/>
                </a:lnTo>
                <a:lnTo>
                  <a:pt x="26" y="134"/>
                </a:lnTo>
                <a:lnTo>
                  <a:pt x="44" y="134"/>
                </a:lnTo>
                <a:close/>
                <a:moveTo>
                  <a:pt x="46" y="120"/>
                </a:moveTo>
                <a:lnTo>
                  <a:pt x="38" y="120"/>
                </a:lnTo>
                <a:lnTo>
                  <a:pt x="46" y="126"/>
                </a:lnTo>
                <a:lnTo>
                  <a:pt x="46" y="120"/>
                </a:lnTo>
                <a:close/>
                <a:moveTo>
                  <a:pt x="58" y="28"/>
                </a:moveTo>
                <a:lnTo>
                  <a:pt x="58" y="30"/>
                </a:lnTo>
                <a:lnTo>
                  <a:pt x="144" y="30"/>
                </a:lnTo>
                <a:lnTo>
                  <a:pt x="144" y="28"/>
                </a:lnTo>
                <a:lnTo>
                  <a:pt x="58" y="28"/>
                </a:lnTo>
                <a:close/>
                <a:moveTo>
                  <a:pt x="16" y="30"/>
                </a:moveTo>
                <a:lnTo>
                  <a:pt x="16" y="28"/>
                </a:lnTo>
                <a:lnTo>
                  <a:pt x="10" y="28"/>
                </a:lnTo>
                <a:lnTo>
                  <a:pt x="10" y="30"/>
                </a:lnTo>
                <a:lnTo>
                  <a:pt x="16" y="30"/>
                </a:lnTo>
                <a:close/>
                <a:moveTo>
                  <a:pt x="26" y="16"/>
                </a:moveTo>
                <a:lnTo>
                  <a:pt x="46" y="16"/>
                </a:lnTo>
                <a:lnTo>
                  <a:pt x="46" y="10"/>
                </a:lnTo>
                <a:lnTo>
                  <a:pt x="26" y="10"/>
                </a:lnTo>
                <a:lnTo>
                  <a:pt x="26" y="16"/>
                </a:lnTo>
                <a:close/>
                <a:moveTo>
                  <a:pt x="46" y="28"/>
                </a:moveTo>
                <a:lnTo>
                  <a:pt x="26" y="28"/>
                </a:lnTo>
                <a:lnTo>
                  <a:pt x="26" y="30"/>
                </a:lnTo>
                <a:lnTo>
                  <a:pt x="46" y="30"/>
                </a:lnTo>
                <a:lnTo>
                  <a:pt x="4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6" name="Freeform 257"/>
          <p:cNvSpPr>
            <a:spLocks/>
          </p:cNvSpPr>
          <p:nvPr/>
        </p:nvSpPr>
        <p:spPr bwMode="auto">
          <a:xfrm>
            <a:off x="1771650" y="327025"/>
            <a:ext cx="311150" cy="457200"/>
          </a:xfrm>
          <a:custGeom>
            <a:avLst/>
            <a:gdLst>
              <a:gd name="T0" fmla="*/ 2147483647 w 114"/>
              <a:gd name="T1" fmla="*/ 2147483647 h 152"/>
              <a:gd name="T2" fmla="*/ 2147483647 w 114"/>
              <a:gd name="T3" fmla="*/ 2147483647 h 152"/>
              <a:gd name="T4" fmla="*/ 2147483647 w 114"/>
              <a:gd name="T5" fmla="*/ 2147483647 h 152"/>
              <a:gd name="T6" fmla="*/ 2147483647 w 114"/>
              <a:gd name="T7" fmla="*/ 2147483647 h 152"/>
              <a:gd name="T8" fmla="*/ 2147483647 w 114"/>
              <a:gd name="T9" fmla="*/ 2147483647 h 152"/>
              <a:gd name="T10" fmla="*/ 2147483647 w 114"/>
              <a:gd name="T11" fmla="*/ 2147483647 h 152"/>
              <a:gd name="T12" fmla="*/ 2147483647 w 114"/>
              <a:gd name="T13" fmla="*/ 2147483647 h 152"/>
              <a:gd name="T14" fmla="*/ 2147483647 w 114"/>
              <a:gd name="T15" fmla="*/ 2147483647 h 152"/>
              <a:gd name="T16" fmla="*/ 2147483647 w 114"/>
              <a:gd name="T17" fmla="*/ 0 h 152"/>
              <a:gd name="T18" fmla="*/ 2147483647 w 114"/>
              <a:gd name="T19" fmla="*/ 0 h 152"/>
              <a:gd name="T20" fmla="*/ 2147483647 w 114"/>
              <a:gd name="T21" fmla="*/ 2147483647 h 152"/>
              <a:gd name="T22" fmla="*/ 2147483647 w 114"/>
              <a:gd name="T23" fmla="*/ 2147483647 h 152"/>
              <a:gd name="T24" fmla="*/ 2147483647 w 114"/>
              <a:gd name="T25" fmla="*/ 2147483647 h 152"/>
              <a:gd name="T26" fmla="*/ 2147483647 w 114"/>
              <a:gd name="T27" fmla="*/ 2147483647 h 152"/>
              <a:gd name="T28" fmla="*/ 2147483647 w 114"/>
              <a:gd name="T29" fmla="*/ 2147483647 h 152"/>
              <a:gd name="T30" fmla="*/ 2147483647 w 114"/>
              <a:gd name="T31" fmla="*/ 2147483647 h 152"/>
              <a:gd name="T32" fmla="*/ 2147483647 w 114"/>
              <a:gd name="T33" fmla="*/ 2147483647 h 152"/>
              <a:gd name="T34" fmla="*/ 2147483647 w 114"/>
              <a:gd name="T35" fmla="*/ 2147483647 h 152"/>
              <a:gd name="T36" fmla="*/ 2147483647 w 114"/>
              <a:gd name="T37" fmla="*/ 2147483647 h 152"/>
              <a:gd name="T38" fmla="*/ 2147483647 w 114"/>
              <a:gd name="T39" fmla="*/ 2147483647 h 152"/>
              <a:gd name="T40" fmla="*/ 2147483647 w 114"/>
              <a:gd name="T41" fmla="*/ 2147483647 h 152"/>
              <a:gd name="T42" fmla="*/ 2147483647 w 114"/>
              <a:gd name="T43" fmla="*/ 2147483647 h 152"/>
              <a:gd name="T44" fmla="*/ 2147483647 w 114"/>
              <a:gd name="T45" fmla="*/ 2147483647 h 152"/>
              <a:gd name="T46" fmla="*/ 2147483647 w 114"/>
              <a:gd name="T47" fmla="*/ 2147483647 h 152"/>
              <a:gd name="T48" fmla="*/ 2147483647 w 114"/>
              <a:gd name="T49" fmla="*/ 2147483647 h 152"/>
              <a:gd name="T50" fmla="*/ 2147483647 w 114"/>
              <a:gd name="T51" fmla="*/ 2147483647 h 152"/>
              <a:gd name="T52" fmla="*/ 2147483647 w 114"/>
              <a:gd name="T53" fmla="*/ 2147483647 h 152"/>
              <a:gd name="T54" fmla="*/ 2147483647 w 114"/>
              <a:gd name="T55" fmla="*/ 2147483647 h 152"/>
              <a:gd name="T56" fmla="*/ 0 w 114"/>
              <a:gd name="T57" fmla="*/ 2147483647 h 152"/>
              <a:gd name="T58" fmla="*/ 0 w 114"/>
              <a:gd name="T59" fmla="*/ 2147483647 h 152"/>
              <a:gd name="T60" fmla="*/ 2147483647 w 114"/>
              <a:gd name="T61" fmla="*/ 2147483647 h 152"/>
              <a:gd name="T62" fmla="*/ 0 w 114"/>
              <a:gd name="T63" fmla="*/ 2147483647 h 152"/>
              <a:gd name="T64" fmla="*/ 2147483647 w 114"/>
              <a:gd name="T65" fmla="*/ 2147483647 h 152"/>
              <a:gd name="T66" fmla="*/ 2147483647 w 114"/>
              <a:gd name="T67" fmla="*/ 2147483647 h 152"/>
              <a:gd name="T68" fmla="*/ 2147483647 w 114"/>
              <a:gd name="T69" fmla="*/ 2147483647 h 152"/>
              <a:gd name="T70" fmla="*/ 2147483647 w 114"/>
              <a:gd name="T71" fmla="*/ 2147483647 h 15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4" h="152">
                <a:moveTo>
                  <a:pt x="78" y="108"/>
                </a:moveTo>
                <a:lnTo>
                  <a:pt x="100" y="90"/>
                </a:lnTo>
                <a:lnTo>
                  <a:pt x="114" y="68"/>
                </a:lnTo>
                <a:lnTo>
                  <a:pt x="114" y="62"/>
                </a:lnTo>
                <a:lnTo>
                  <a:pt x="110" y="56"/>
                </a:lnTo>
                <a:lnTo>
                  <a:pt x="86" y="38"/>
                </a:lnTo>
                <a:lnTo>
                  <a:pt x="84" y="52"/>
                </a:lnTo>
                <a:lnTo>
                  <a:pt x="90" y="58"/>
                </a:lnTo>
                <a:lnTo>
                  <a:pt x="82" y="64"/>
                </a:lnTo>
                <a:lnTo>
                  <a:pt x="82" y="60"/>
                </a:lnTo>
                <a:lnTo>
                  <a:pt x="82" y="38"/>
                </a:lnTo>
                <a:lnTo>
                  <a:pt x="82" y="10"/>
                </a:lnTo>
                <a:lnTo>
                  <a:pt x="80" y="6"/>
                </a:lnTo>
                <a:lnTo>
                  <a:pt x="78" y="2"/>
                </a:lnTo>
                <a:lnTo>
                  <a:pt x="76" y="0"/>
                </a:lnTo>
                <a:lnTo>
                  <a:pt x="70" y="0"/>
                </a:lnTo>
                <a:lnTo>
                  <a:pt x="66" y="0"/>
                </a:lnTo>
                <a:lnTo>
                  <a:pt x="62" y="2"/>
                </a:lnTo>
                <a:lnTo>
                  <a:pt x="60" y="6"/>
                </a:lnTo>
                <a:lnTo>
                  <a:pt x="60" y="10"/>
                </a:lnTo>
                <a:lnTo>
                  <a:pt x="60" y="32"/>
                </a:lnTo>
                <a:lnTo>
                  <a:pt x="56" y="28"/>
                </a:lnTo>
                <a:lnTo>
                  <a:pt x="50" y="26"/>
                </a:lnTo>
                <a:lnTo>
                  <a:pt x="46" y="28"/>
                </a:lnTo>
                <a:lnTo>
                  <a:pt x="42" y="30"/>
                </a:lnTo>
                <a:lnTo>
                  <a:pt x="40" y="32"/>
                </a:lnTo>
                <a:lnTo>
                  <a:pt x="38" y="36"/>
                </a:lnTo>
                <a:lnTo>
                  <a:pt x="36" y="34"/>
                </a:lnTo>
                <a:lnTo>
                  <a:pt x="32" y="32"/>
                </a:lnTo>
                <a:lnTo>
                  <a:pt x="26" y="34"/>
                </a:lnTo>
                <a:lnTo>
                  <a:pt x="24" y="36"/>
                </a:lnTo>
                <a:lnTo>
                  <a:pt x="20" y="40"/>
                </a:lnTo>
                <a:lnTo>
                  <a:pt x="20" y="44"/>
                </a:lnTo>
                <a:lnTo>
                  <a:pt x="20" y="16"/>
                </a:lnTo>
                <a:lnTo>
                  <a:pt x="18" y="14"/>
                </a:lnTo>
                <a:lnTo>
                  <a:pt x="16" y="10"/>
                </a:lnTo>
                <a:lnTo>
                  <a:pt x="14" y="8"/>
                </a:lnTo>
                <a:lnTo>
                  <a:pt x="10" y="8"/>
                </a:lnTo>
                <a:lnTo>
                  <a:pt x="6" y="8"/>
                </a:lnTo>
                <a:lnTo>
                  <a:pt x="4" y="10"/>
                </a:lnTo>
                <a:lnTo>
                  <a:pt x="2" y="14"/>
                </a:lnTo>
                <a:lnTo>
                  <a:pt x="0" y="16"/>
                </a:lnTo>
                <a:lnTo>
                  <a:pt x="0" y="52"/>
                </a:lnTo>
                <a:lnTo>
                  <a:pt x="0" y="60"/>
                </a:lnTo>
                <a:lnTo>
                  <a:pt x="0" y="90"/>
                </a:lnTo>
                <a:lnTo>
                  <a:pt x="10" y="100"/>
                </a:lnTo>
                <a:lnTo>
                  <a:pt x="14" y="126"/>
                </a:lnTo>
                <a:lnTo>
                  <a:pt x="0" y="126"/>
                </a:lnTo>
                <a:lnTo>
                  <a:pt x="0" y="152"/>
                </a:lnTo>
                <a:lnTo>
                  <a:pt x="86" y="152"/>
                </a:lnTo>
                <a:lnTo>
                  <a:pt x="86" y="126"/>
                </a:lnTo>
                <a:lnTo>
                  <a:pt x="80" y="126"/>
                </a:lnTo>
                <a:lnTo>
                  <a:pt x="46" y="126"/>
                </a:lnTo>
                <a:lnTo>
                  <a:pt x="44" y="120"/>
                </a:lnTo>
                <a:lnTo>
                  <a:pt x="76" y="116"/>
                </a:lnTo>
                <a:lnTo>
                  <a:pt x="78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7" name="Freeform 258"/>
          <p:cNvSpPr>
            <a:spLocks noEditPoints="1"/>
          </p:cNvSpPr>
          <p:nvPr/>
        </p:nvSpPr>
        <p:spPr bwMode="auto">
          <a:xfrm>
            <a:off x="2497138" y="333375"/>
            <a:ext cx="388937" cy="485775"/>
          </a:xfrm>
          <a:custGeom>
            <a:avLst/>
            <a:gdLst>
              <a:gd name="T0" fmla="*/ 2147483647 w 142"/>
              <a:gd name="T1" fmla="*/ 2147483647 h 162"/>
              <a:gd name="T2" fmla="*/ 2147483647 w 142"/>
              <a:gd name="T3" fmla="*/ 2147483647 h 162"/>
              <a:gd name="T4" fmla="*/ 2147483647 w 142"/>
              <a:gd name="T5" fmla="*/ 2147483647 h 162"/>
              <a:gd name="T6" fmla="*/ 2147483647 w 142"/>
              <a:gd name="T7" fmla="*/ 2147483647 h 162"/>
              <a:gd name="T8" fmla="*/ 2147483647 w 142"/>
              <a:gd name="T9" fmla="*/ 2147483647 h 162"/>
              <a:gd name="T10" fmla="*/ 2147483647 w 142"/>
              <a:gd name="T11" fmla="*/ 2147483647 h 162"/>
              <a:gd name="T12" fmla="*/ 2147483647 w 142"/>
              <a:gd name="T13" fmla="*/ 2147483647 h 162"/>
              <a:gd name="T14" fmla="*/ 2147483647 w 142"/>
              <a:gd name="T15" fmla="*/ 2147483647 h 162"/>
              <a:gd name="T16" fmla="*/ 2147483647 w 142"/>
              <a:gd name="T17" fmla="*/ 2147483647 h 162"/>
              <a:gd name="T18" fmla="*/ 2147483647 w 142"/>
              <a:gd name="T19" fmla="*/ 2147483647 h 162"/>
              <a:gd name="T20" fmla="*/ 2147483647 w 142"/>
              <a:gd name="T21" fmla="*/ 2147483647 h 162"/>
              <a:gd name="T22" fmla="*/ 2147483647 w 142"/>
              <a:gd name="T23" fmla="*/ 2147483647 h 162"/>
              <a:gd name="T24" fmla="*/ 2147483647 w 142"/>
              <a:gd name="T25" fmla="*/ 2147483647 h 162"/>
              <a:gd name="T26" fmla="*/ 2147483647 w 142"/>
              <a:gd name="T27" fmla="*/ 2147483647 h 162"/>
              <a:gd name="T28" fmla="*/ 2147483647 w 142"/>
              <a:gd name="T29" fmla="*/ 2147483647 h 162"/>
              <a:gd name="T30" fmla="*/ 2147483647 w 142"/>
              <a:gd name="T31" fmla="*/ 2147483647 h 162"/>
              <a:gd name="T32" fmla="*/ 2147483647 w 142"/>
              <a:gd name="T33" fmla="*/ 2147483647 h 162"/>
              <a:gd name="T34" fmla="*/ 2147483647 w 142"/>
              <a:gd name="T35" fmla="*/ 2147483647 h 162"/>
              <a:gd name="T36" fmla="*/ 2147483647 w 142"/>
              <a:gd name="T37" fmla="*/ 2147483647 h 162"/>
              <a:gd name="T38" fmla="*/ 2147483647 w 142"/>
              <a:gd name="T39" fmla="*/ 2147483647 h 162"/>
              <a:gd name="T40" fmla="*/ 2147483647 w 142"/>
              <a:gd name="T41" fmla="*/ 2147483647 h 162"/>
              <a:gd name="T42" fmla="*/ 2147483647 w 142"/>
              <a:gd name="T43" fmla="*/ 2147483647 h 162"/>
              <a:gd name="T44" fmla="*/ 2147483647 w 142"/>
              <a:gd name="T45" fmla="*/ 2147483647 h 162"/>
              <a:gd name="T46" fmla="*/ 2147483647 w 142"/>
              <a:gd name="T47" fmla="*/ 2147483647 h 162"/>
              <a:gd name="T48" fmla="*/ 2147483647 w 142"/>
              <a:gd name="T49" fmla="*/ 2147483647 h 162"/>
              <a:gd name="T50" fmla="*/ 2147483647 w 142"/>
              <a:gd name="T51" fmla="*/ 2147483647 h 162"/>
              <a:gd name="T52" fmla="*/ 2147483647 w 142"/>
              <a:gd name="T53" fmla="*/ 2147483647 h 162"/>
              <a:gd name="T54" fmla="*/ 2147483647 w 142"/>
              <a:gd name="T55" fmla="*/ 2147483647 h 162"/>
              <a:gd name="T56" fmla="*/ 2147483647 w 142"/>
              <a:gd name="T57" fmla="*/ 2147483647 h 162"/>
              <a:gd name="T58" fmla="*/ 2147483647 w 142"/>
              <a:gd name="T59" fmla="*/ 2147483647 h 162"/>
              <a:gd name="T60" fmla="*/ 2147483647 w 142"/>
              <a:gd name="T61" fmla="*/ 2147483647 h 162"/>
              <a:gd name="T62" fmla="*/ 2147483647 w 142"/>
              <a:gd name="T63" fmla="*/ 2147483647 h 162"/>
              <a:gd name="T64" fmla="*/ 2147483647 w 142"/>
              <a:gd name="T65" fmla="*/ 2147483647 h 162"/>
              <a:gd name="T66" fmla="*/ 2147483647 w 142"/>
              <a:gd name="T67" fmla="*/ 2147483647 h 162"/>
              <a:gd name="T68" fmla="*/ 2147483647 w 142"/>
              <a:gd name="T69" fmla="*/ 2147483647 h 162"/>
              <a:gd name="T70" fmla="*/ 2147483647 w 142"/>
              <a:gd name="T71" fmla="*/ 2147483647 h 162"/>
              <a:gd name="T72" fmla="*/ 2147483647 w 142"/>
              <a:gd name="T73" fmla="*/ 2147483647 h 162"/>
              <a:gd name="T74" fmla="*/ 2147483647 w 142"/>
              <a:gd name="T75" fmla="*/ 2147483647 h 162"/>
              <a:gd name="T76" fmla="*/ 2147483647 w 142"/>
              <a:gd name="T77" fmla="*/ 2147483647 h 162"/>
              <a:gd name="T78" fmla="*/ 2147483647 w 142"/>
              <a:gd name="T79" fmla="*/ 2147483647 h 162"/>
              <a:gd name="T80" fmla="*/ 2147483647 w 142"/>
              <a:gd name="T81" fmla="*/ 2147483647 h 162"/>
              <a:gd name="T82" fmla="*/ 2147483647 w 142"/>
              <a:gd name="T83" fmla="*/ 2147483647 h 162"/>
              <a:gd name="T84" fmla="*/ 2147483647 w 142"/>
              <a:gd name="T85" fmla="*/ 2147483647 h 162"/>
              <a:gd name="T86" fmla="*/ 2147483647 w 142"/>
              <a:gd name="T87" fmla="*/ 2147483647 h 162"/>
              <a:gd name="T88" fmla="*/ 0 w 142"/>
              <a:gd name="T89" fmla="*/ 2147483647 h 162"/>
              <a:gd name="T90" fmla="*/ 2147483647 w 142"/>
              <a:gd name="T91" fmla="*/ 2147483647 h 162"/>
              <a:gd name="T92" fmla="*/ 2147483647 w 142"/>
              <a:gd name="T93" fmla="*/ 2147483647 h 162"/>
              <a:gd name="T94" fmla="*/ 2147483647 w 142"/>
              <a:gd name="T95" fmla="*/ 2147483647 h 162"/>
              <a:gd name="T96" fmla="*/ 2147483647 w 142"/>
              <a:gd name="T97" fmla="*/ 2147483647 h 162"/>
              <a:gd name="T98" fmla="*/ 2147483647 w 142"/>
              <a:gd name="T99" fmla="*/ 2147483647 h 162"/>
              <a:gd name="T100" fmla="*/ 2147483647 w 142"/>
              <a:gd name="T101" fmla="*/ 2147483647 h 162"/>
              <a:gd name="T102" fmla="*/ 2147483647 w 142"/>
              <a:gd name="T103" fmla="*/ 2147483647 h 162"/>
              <a:gd name="T104" fmla="*/ 2147483647 w 142"/>
              <a:gd name="T105" fmla="*/ 2147483647 h 162"/>
              <a:gd name="T106" fmla="*/ 2147483647 w 142"/>
              <a:gd name="T107" fmla="*/ 2147483647 h 162"/>
              <a:gd name="T108" fmla="*/ 2147483647 w 142"/>
              <a:gd name="T109" fmla="*/ 0 h 162"/>
              <a:gd name="T110" fmla="*/ 2147483647 w 142"/>
              <a:gd name="T111" fmla="*/ 2147483647 h 162"/>
              <a:gd name="T112" fmla="*/ 2147483647 w 142"/>
              <a:gd name="T113" fmla="*/ 2147483647 h 162"/>
              <a:gd name="T114" fmla="*/ 2147483647 w 142"/>
              <a:gd name="T115" fmla="*/ 2147483647 h 162"/>
              <a:gd name="T116" fmla="*/ 2147483647 w 142"/>
              <a:gd name="T117" fmla="*/ 2147483647 h 162"/>
              <a:gd name="T118" fmla="*/ 2147483647 w 142"/>
              <a:gd name="T119" fmla="*/ 2147483647 h 162"/>
              <a:gd name="T120" fmla="*/ 2147483647 w 142"/>
              <a:gd name="T121" fmla="*/ 2147483647 h 162"/>
              <a:gd name="T122" fmla="*/ 2147483647 w 142"/>
              <a:gd name="T123" fmla="*/ 2147483647 h 162"/>
              <a:gd name="T124" fmla="*/ 2147483647 w 142"/>
              <a:gd name="T125" fmla="*/ 2147483647 h 16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2" h="162">
                <a:moveTo>
                  <a:pt x="28" y="8"/>
                </a:moveTo>
                <a:lnTo>
                  <a:pt x="28" y="8"/>
                </a:lnTo>
                <a:lnTo>
                  <a:pt x="22" y="10"/>
                </a:lnTo>
                <a:lnTo>
                  <a:pt x="16" y="14"/>
                </a:lnTo>
                <a:lnTo>
                  <a:pt x="12" y="20"/>
                </a:lnTo>
                <a:lnTo>
                  <a:pt x="12" y="26"/>
                </a:lnTo>
                <a:lnTo>
                  <a:pt x="12" y="32"/>
                </a:lnTo>
                <a:lnTo>
                  <a:pt x="16" y="38"/>
                </a:lnTo>
                <a:lnTo>
                  <a:pt x="22" y="42"/>
                </a:lnTo>
                <a:lnTo>
                  <a:pt x="28" y="44"/>
                </a:lnTo>
                <a:lnTo>
                  <a:pt x="36" y="42"/>
                </a:lnTo>
                <a:lnTo>
                  <a:pt x="40" y="38"/>
                </a:lnTo>
                <a:lnTo>
                  <a:pt x="44" y="32"/>
                </a:lnTo>
                <a:lnTo>
                  <a:pt x="46" y="26"/>
                </a:lnTo>
                <a:lnTo>
                  <a:pt x="44" y="20"/>
                </a:lnTo>
                <a:lnTo>
                  <a:pt x="40" y="14"/>
                </a:lnTo>
                <a:lnTo>
                  <a:pt x="36" y="10"/>
                </a:lnTo>
                <a:lnTo>
                  <a:pt x="28" y="8"/>
                </a:lnTo>
                <a:close/>
                <a:moveTo>
                  <a:pt x="80" y="46"/>
                </a:moveTo>
                <a:lnTo>
                  <a:pt x="82" y="60"/>
                </a:lnTo>
                <a:lnTo>
                  <a:pt x="90" y="62"/>
                </a:lnTo>
                <a:lnTo>
                  <a:pt x="96" y="50"/>
                </a:lnTo>
                <a:lnTo>
                  <a:pt x="80" y="46"/>
                </a:lnTo>
                <a:close/>
                <a:moveTo>
                  <a:pt x="106" y="52"/>
                </a:moveTo>
                <a:lnTo>
                  <a:pt x="96" y="70"/>
                </a:lnTo>
                <a:lnTo>
                  <a:pt x="96" y="74"/>
                </a:lnTo>
                <a:lnTo>
                  <a:pt x="92" y="72"/>
                </a:lnTo>
                <a:lnTo>
                  <a:pt x="84" y="70"/>
                </a:lnTo>
                <a:lnTo>
                  <a:pt x="62" y="86"/>
                </a:lnTo>
                <a:lnTo>
                  <a:pt x="48" y="72"/>
                </a:lnTo>
                <a:lnTo>
                  <a:pt x="48" y="102"/>
                </a:lnTo>
                <a:lnTo>
                  <a:pt x="50" y="162"/>
                </a:lnTo>
                <a:lnTo>
                  <a:pt x="36" y="162"/>
                </a:lnTo>
                <a:lnTo>
                  <a:pt x="32" y="110"/>
                </a:lnTo>
                <a:lnTo>
                  <a:pt x="26" y="110"/>
                </a:lnTo>
                <a:lnTo>
                  <a:pt x="24" y="162"/>
                </a:lnTo>
                <a:lnTo>
                  <a:pt x="8" y="162"/>
                </a:lnTo>
                <a:lnTo>
                  <a:pt x="10" y="102"/>
                </a:lnTo>
                <a:lnTo>
                  <a:pt x="0" y="92"/>
                </a:lnTo>
                <a:lnTo>
                  <a:pt x="8" y="48"/>
                </a:lnTo>
                <a:lnTo>
                  <a:pt x="50" y="48"/>
                </a:lnTo>
                <a:lnTo>
                  <a:pt x="64" y="68"/>
                </a:lnTo>
                <a:lnTo>
                  <a:pt x="74" y="66"/>
                </a:lnTo>
                <a:lnTo>
                  <a:pt x="70" y="44"/>
                </a:lnTo>
                <a:lnTo>
                  <a:pt x="56" y="40"/>
                </a:lnTo>
                <a:lnTo>
                  <a:pt x="56" y="20"/>
                </a:lnTo>
                <a:lnTo>
                  <a:pt x="142" y="0"/>
                </a:lnTo>
                <a:lnTo>
                  <a:pt x="142" y="60"/>
                </a:lnTo>
                <a:lnTo>
                  <a:pt x="106" y="52"/>
                </a:lnTo>
                <a:close/>
                <a:moveTo>
                  <a:pt x="62" y="24"/>
                </a:moveTo>
                <a:lnTo>
                  <a:pt x="62" y="28"/>
                </a:lnTo>
                <a:lnTo>
                  <a:pt x="134" y="24"/>
                </a:lnTo>
                <a:lnTo>
                  <a:pt x="134" y="10"/>
                </a:lnTo>
                <a:lnTo>
                  <a:pt x="6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8" name="Freeform 259"/>
          <p:cNvSpPr>
            <a:spLocks noEditPoints="1"/>
          </p:cNvSpPr>
          <p:nvPr/>
        </p:nvSpPr>
        <p:spPr bwMode="auto">
          <a:xfrm>
            <a:off x="3219450" y="1179513"/>
            <a:ext cx="398463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0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0 w 146"/>
              <a:gd name="T21" fmla="*/ 2147483647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0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2147483647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2147483647 w 146"/>
              <a:gd name="T85" fmla="*/ 2147483647 h 146"/>
              <a:gd name="T86" fmla="*/ 2147483647 w 146"/>
              <a:gd name="T87" fmla="*/ 2147483647 h 146"/>
              <a:gd name="T88" fmla="*/ 2147483647 w 146"/>
              <a:gd name="T89" fmla="*/ 2147483647 h 146"/>
              <a:gd name="T90" fmla="*/ 2147483647 w 146"/>
              <a:gd name="T91" fmla="*/ 2147483647 h 146"/>
              <a:gd name="T92" fmla="*/ 2147483647 w 146"/>
              <a:gd name="T93" fmla="*/ 2147483647 h 146"/>
              <a:gd name="T94" fmla="*/ 2147483647 w 146"/>
              <a:gd name="T95" fmla="*/ 2147483647 h 146"/>
              <a:gd name="T96" fmla="*/ 2147483647 w 146"/>
              <a:gd name="T97" fmla="*/ 2147483647 h 146"/>
              <a:gd name="T98" fmla="*/ 2147483647 w 146"/>
              <a:gd name="T99" fmla="*/ 2147483647 h 146"/>
              <a:gd name="T100" fmla="*/ 2147483647 w 146"/>
              <a:gd name="T101" fmla="*/ 2147483647 h 146"/>
              <a:gd name="T102" fmla="*/ 2147483647 w 146"/>
              <a:gd name="T103" fmla="*/ 2147483647 h 146"/>
              <a:gd name="T104" fmla="*/ 2147483647 w 146"/>
              <a:gd name="T105" fmla="*/ 2147483647 h 146"/>
              <a:gd name="T106" fmla="*/ 2147483647 w 146"/>
              <a:gd name="T107" fmla="*/ 2147483647 h 146"/>
              <a:gd name="T108" fmla="*/ 2147483647 w 146"/>
              <a:gd name="T109" fmla="*/ 2147483647 h 146"/>
              <a:gd name="T110" fmla="*/ 2147483647 w 146"/>
              <a:gd name="T111" fmla="*/ 2147483647 h 146"/>
              <a:gd name="T112" fmla="*/ 2147483647 w 146"/>
              <a:gd name="T113" fmla="*/ 2147483647 h 146"/>
              <a:gd name="T114" fmla="*/ 2147483647 w 146"/>
              <a:gd name="T115" fmla="*/ 2147483647 h 146"/>
              <a:gd name="T116" fmla="*/ 2147483647 w 146"/>
              <a:gd name="T117" fmla="*/ 2147483647 h 146"/>
              <a:gd name="T118" fmla="*/ 2147483647 w 146"/>
              <a:gd name="T119" fmla="*/ 2147483647 h 1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" h="146">
                <a:moveTo>
                  <a:pt x="92" y="110"/>
                </a:moveTo>
                <a:lnTo>
                  <a:pt x="78" y="90"/>
                </a:lnTo>
                <a:lnTo>
                  <a:pt x="74" y="90"/>
                </a:lnTo>
                <a:lnTo>
                  <a:pt x="70" y="90"/>
                </a:lnTo>
                <a:lnTo>
                  <a:pt x="58" y="112"/>
                </a:lnTo>
                <a:lnTo>
                  <a:pt x="66" y="114"/>
                </a:lnTo>
                <a:lnTo>
                  <a:pt x="74" y="116"/>
                </a:lnTo>
                <a:lnTo>
                  <a:pt x="84" y="114"/>
                </a:lnTo>
                <a:lnTo>
                  <a:pt x="92" y="110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8" y="2"/>
                </a:lnTo>
                <a:lnTo>
                  <a:pt x="102" y="6"/>
                </a:lnTo>
                <a:lnTo>
                  <a:pt x="114" y="12"/>
                </a:lnTo>
                <a:lnTo>
                  <a:pt x="124" y="22"/>
                </a:lnTo>
                <a:lnTo>
                  <a:pt x="134" y="32"/>
                </a:lnTo>
                <a:lnTo>
                  <a:pt x="140" y="44"/>
                </a:lnTo>
                <a:lnTo>
                  <a:pt x="144" y="58"/>
                </a:lnTo>
                <a:lnTo>
                  <a:pt x="146" y="74"/>
                </a:lnTo>
                <a:lnTo>
                  <a:pt x="144" y="88"/>
                </a:lnTo>
                <a:lnTo>
                  <a:pt x="140" y="102"/>
                </a:lnTo>
                <a:lnTo>
                  <a:pt x="134" y="114"/>
                </a:lnTo>
                <a:lnTo>
                  <a:pt x="124" y="126"/>
                </a:lnTo>
                <a:lnTo>
                  <a:pt x="114" y="134"/>
                </a:lnTo>
                <a:lnTo>
                  <a:pt x="102" y="142"/>
                </a:lnTo>
                <a:lnTo>
                  <a:pt x="88" y="146"/>
                </a:lnTo>
                <a:lnTo>
                  <a:pt x="72" y="146"/>
                </a:lnTo>
                <a:lnTo>
                  <a:pt x="58" y="146"/>
                </a:lnTo>
                <a:lnTo>
                  <a:pt x="44" y="142"/>
                </a:lnTo>
                <a:lnTo>
                  <a:pt x="32" y="134"/>
                </a:lnTo>
                <a:lnTo>
                  <a:pt x="20" y="126"/>
                </a:lnTo>
                <a:lnTo>
                  <a:pt x="12" y="114"/>
                </a:lnTo>
                <a:lnTo>
                  <a:pt x="6" y="102"/>
                </a:lnTo>
                <a:lnTo>
                  <a:pt x="0" y="88"/>
                </a:lnTo>
                <a:lnTo>
                  <a:pt x="0" y="74"/>
                </a:lnTo>
                <a:lnTo>
                  <a:pt x="0" y="58"/>
                </a:lnTo>
                <a:lnTo>
                  <a:pt x="6" y="44"/>
                </a:lnTo>
                <a:lnTo>
                  <a:pt x="12" y="32"/>
                </a:lnTo>
                <a:lnTo>
                  <a:pt x="20" y="22"/>
                </a:lnTo>
                <a:lnTo>
                  <a:pt x="32" y="12"/>
                </a:lnTo>
                <a:lnTo>
                  <a:pt x="44" y="6"/>
                </a:lnTo>
                <a:lnTo>
                  <a:pt x="58" y="2"/>
                </a:lnTo>
                <a:lnTo>
                  <a:pt x="72" y="0"/>
                </a:lnTo>
                <a:close/>
                <a:moveTo>
                  <a:pt x="114" y="32"/>
                </a:moveTo>
                <a:lnTo>
                  <a:pt x="114" y="32"/>
                </a:lnTo>
                <a:lnTo>
                  <a:pt x="122" y="40"/>
                </a:lnTo>
                <a:lnTo>
                  <a:pt x="126" y="50"/>
                </a:lnTo>
                <a:lnTo>
                  <a:pt x="130" y="62"/>
                </a:lnTo>
                <a:lnTo>
                  <a:pt x="130" y="74"/>
                </a:lnTo>
                <a:lnTo>
                  <a:pt x="130" y="86"/>
                </a:lnTo>
                <a:lnTo>
                  <a:pt x="126" y="96"/>
                </a:lnTo>
                <a:lnTo>
                  <a:pt x="122" y="106"/>
                </a:lnTo>
                <a:lnTo>
                  <a:pt x="114" y="114"/>
                </a:lnTo>
                <a:lnTo>
                  <a:pt x="106" y="122"/>
                </a:lnTo>
                <a:lnTo>
                  <a:pt x="96" y="126"/>
                </a:lnTo>
                <a:lnTo>
                  <a:pt x="84" y="130"/>
                </a:lnTo>
                <a:lnTo>
                  <a:pt x="72" y="132"/>
                </a:lnTo>
                <a:lnTo>
                  <a:pt x="62" y="130"/>
                </a:lnTo>
                <a:lnTo>
                  <a:pt x="50" y="126"/>
                </a:lnTo>
                <a:lnTo>
                  <a:pt x="40" y="122"/>
                </a:lnTo>
                <a:lnTo>
                  <a:pt x="32" y="114"/>
                </a:lnTo>
                <a:lnTo>
                  <a:pt x="24" y="106"/>
                </a:lnTo>
                <a:lnTo>
                  <a:pt x="20" y="96"/>
                </a:lnTo>
                <a:lnTo>
                  <a:pt x="16" y="86"/>
                </a:lnTo>
                <a:lnTo>
                  <a:pt x="14" y="74"/>
                </a:lnTo>
                <a:lnTo>
                  <a:pt x="16" y="62"/>
                </a:lnTo>
                <a:lnTo>
                  <a:pt x="20" y="50"/>
                </a:lnTo>
                <a:lnTo>
                  <a:pt x="24" y="40"/>
                </a:lnTo>
                <a:lnTo>
                  <a:pt x="32" y="32"/>
                </a:lnTo>
                <a:lnTo>
                  <a:pt x="40" y="26"/>
                </a:lnTo>
                <a:lnTo>
                  <a:pt x="50" y="20"/>
                </a:lnTo>
                <a:lnTo>
                  <a:pt x="62" y="16"/>
                </a:lnTo>
                <a:lnTo>
                  <a:pt x="72" y="16"/>
                </a:lnTo>
                <a:lnTo>
                  <a:pt x="84" y="16"/>
                </a:lnTo>
                <a:lnTo>
                  <a:pt x="96" y="20"/>
                </a:lnTo>
                <a:lnTo>
                  <a:pt x="106" y="26"/>
                </a:lnTo>
                <a:lnTo>
                  <a:pt x="114" y="32"/>
                </a:lnTo>
                <a:close/>
                <a:moveTo>
                  <a:pt x="114" y="80"/>
                </a:moveTo>
                <a:lnTo>
                  <a:pt x="114" y="80"/>
                </a:lnTo>
                <a:lnTo>
                  <a:pt x="110" y="92"/>
                </a:lnTo>
                <a:lnTo>
                  <a:pt x="102" y="102"/>
                </a:lnTo>
                <a:lnTo>
                  <a:pt x="102" y="104"/>
                </a:lnTo>
                <a:lnTo>
                  <a:pt x="86" y="82"/>
                </a:lnTo>
                <a:lnTo>
                  <a:pt x="88" y="80"/>
                </a:lnTo>
                <a:lnTo>
                  <a:pt x="114" y="80"/>
                </a:lnTo>
                <a:close/>
                <a:moveTo>
                  <a:pt x="98" y="40"/>
                </a:moveTo>
                <a:lnTo>
                  <a:pt x="86" y="62"/>
                </a:lnTo>
                <a:lnTo>
                  <a:pt x="88" y="68"/>
                </a:lnTo>
                <a:lnTo>
                  <a:pt x="114" y="68"/>
                </a:lnTo>
                <a:lnTo>
                  <a:pt x="110" y="54"/>
                </a:lnTo>
                <a:lnTo>
                  <a:pt x="102" y="44"/>
                </a:lnTo>
                <a:lnTo>
                  <a:pt x="98" y="40"/>
                </a:lnTo>
                <a:close/>
                <a:moveTo>
                  <a:pt x="54" y="36"/>
                </a:moveTo>
                <a:lnTo>
                  <a:pt x="70" y="58"/>
                </a:lnTo>
                <a:lnTo>
                  <a:pt x="74" y="56"/>
                </a:lnTo>
                <a:lnTo>
                  <a:pt x="76" y="56"/>
                </a:lnTo>
                <a:lnTo>
                  <a:pt x="88" y="34"/>
                </a:lnTo>
                <a:lnTo>
                  <a:pt x="82" y="32"/>
                </a:lnTo>
                <a:lnTo>
                  <a:pt x="74" y="32"/>
                </a:lnTo>
                <a:lnTo>
                  <a:pt x="64" y="32"/>
                </a:lnTo>
                <a:lnTo>
                  <a:pt x="54" y="36"/>
                </a:lnTo>
                <a:close/>
                <a:moveTo>
                  <a:pt x="32" y="68"/>
                </a:moveTo>
                <a:lnTo>
                  <a:pt x="58" y="68"/>
                </a:lnTo>
                <a:lnTo>
                  <a:pt x="60" y="64"/>
                </a:lnTo>
                <a:lnTo>
                  <a:pt x="44" y="42"/>
                </a:lnTo>
                <a:lnTo>
                  <a:pt x="44" y="44"/>
                </a:lnTo>
                <a:lnTo>
                  <a:pt x="36" y="54"/>
                </a:lnTo>
                <a:lnTo>
                  <a:pt x="32" y="68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02"/>
                </a:lnTo>
                <a:lnTo>
                  <a:pt x="36" y="92"/>
                </a:lnTo>
                <a:lnTo>
                  <a:pt x="32" y="80"/>
                </a:lnTo>
                <a:lnTo>
                  <a:pt x="58" y="80"/>
                </a:lnTo>
                <a:lnTo>
                  <a:pt x="60" y="84"/>
                </a:lnTo>
                <a:lnTo>
                  <a:pt x="48" y="106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14" y="46"/>
                </a:lnTo>
                <a:lnTo>
                  <a:pt x="118" y="54"/>
                </a:lnTo>
                <a:lnTo>
                  <a:pt x="122" y="64"/>
                </a:lnTo>
                <a:lnTo>
                  <a:pt x="122" y="74"/>
                </a:lnTo>
                <a:lnTo>
                  <a:pt x="122" y="84"/>
                </a:lnTo>
                <a:lnTo>
                  <a:pt x="118" y="92"/>
                </a:lnTo>
                <a:lnTo>
                  <a:pt x="114" y="100"/>
                </a:lnTo>
                <a:lnTo>
                  <a:pt x="108" y="108"/>
                </a:lnTo>
                <a:lnTo>
                  <a:pt x="100" y="114"/>
                </a:lnTo>
                <a:lnTo>
                  <a:pt x="92" y="118"/>
                </a:lnTo>
                <a:lnTo>
                  <a:pt x="84" y="122"/>
                </a:lnTo>
                <a:lnTo>
                  <a:pt x="74" y="122"/>
                </a:lnTo>
                <a:lnTo>
                  <a:pt x="64" y="122"/>
                </a:lnTo>
                <a:lnTo>
                  <a:pt x="54" y="118"/>
                </a:lnTo>
                <a:lnTo>
                  <a:pt x="46" y="114"/>
                </a:lnTo>
                <a:lnTo>
                  <a:pt x="38" y="108"/>
                </a:lnTo>
                <a:lnTo>
                  <a:pt x="32" y="100"/>
                </a:lnTo>
                <a:lnTo>
                  <a:pt x="28" y="92"/>
                </a:lnTo>
                <a:lnTo>
                  <a:pt x="24" y="84"/>
                </a:lnTo>
                <a:lnTo>
                  <a:pt x="24" y="74"/>
                </a:lnTo>
                <a:lnTo>
                  <a:pt x="24" y="64"/>
                </a:lnTo>
                <a:lnTo>
                  <a:pt x="28" y="54"/>
                </a:lnTo>
                <a:lnTo>
                  <a:pt x="32" y="46"/>
                </a:lnTo>
                <a:lnTo>
                  <a:pt x="38" y="38"/>
                </a:lnTo>
                <a:lnTo>
                  <a:pt x="46" y="32"/>
                </a:lnTo>
                <a:lnTo>
                  <a:pt x="54" y="28"/>
                </a:lnTo>
                <a:lnTo>
                  <a:pt x="64" y="26"/>
                </a:lnTo>
                <a:lnTo>
                  <a:pt x="74" y="24"/>
                </a:lnTo>
                <a:lnTo>
                  <a:pt x="84" y="26"/>
                </a:lnTo>
                <a:lnTo>
                  <a:pt x="92" y="28"/>
                </a:lnTo>
                <a:lnTo>
                  <a:pt x="100" y="32"/>
                </a:lnTo>
                <a:lnTo>
                  <a:pt x="108" y="38"/>
                </a:lnTo>
                <a:close/>
                <a:moveTo>
                  <a:pt x="74" y="20"/>
                </a:moveTo>
                <a:lnTo>
                  <a:pt x="74" y="20"/>
                </a:lnTo>
                <a:lnTo>
                  <a:pt x="84" y="22"/>
                </a:lnTo>
                <a:lnTo>
                  <a:pt x="94" y="24"/>
                </a:lnTo>
                <a:lnTo>
                  <a:pt x="104" y="30"/>
                </a:lnTo>
                <a:lnTo>
                  <a:pt x="110" y="36"/>
                </a:lnTo>
                <a:lnTo>
                  <a:pt x="118" y="44"/>
                </a:lnTo>
                <a:lnTo>
                  <a:pt x="122" y="52"/>
                </a:lnTo>
                <a:lnTo>
                  <a:pt x="126" y="62"/>
                </a:lnTo>
                <a:lnTo>
                  <a:pt x="126" y="74"/>
                </a:lnTo>
                <a:lnTo>
                  <a:pt x="126" y="84"/>
                </a:lnTo>
                <a:lnTo>
                  <a:pt x="122" y="94"/>
                </a:lnTo>
                <a:lnTo>
                  <a:pt x="118" y="104"/>
                </a:lnTo>
                <a:lnTo>
                  <a:pt x="110" y="112"/>
                </a:lnTo>
                <a:lnTo>
                  <a:pt x="104" y="118"/>
                </a:lnTo>
                <a:lnTo>
                  <a:pt x="94" y="122"/>
                </a:lnTo>
                <a:lnTo>
                  <a:pt x="84" y="126"/>
                </a:lnTo>
                <a:lnTo>
                  <a:pt x="74" y="126"/>
                </a:lnTo>
                <a:lnTo>
                  <a:pt x="62" y="126"/>
                </a:lnTo>
                <a:lnTo>
                  <a:pt x="52" y="122"/>
                </a:lnTo>
                <a:lnTo>
                  <a:pt x="44" y="118"/>
                </a:lnTo>
                <a:lnTo>
                  <a:pt x="36" y="112"/>
                </a:lnTo>
                <a:lnTo>
                  <a:pt x="30" y="104"/>
                </a:lnTo>
                <a:lnTo>
                  <a:pt x="24" y="94"/>
                </a:lnTo>
                <a:lnTo>
                  <a:pt x="22" y="84"/>
                </a:lnTo>
                <a:lnTo>
                  <a:pt x="20" y="74"/>
                </a:lnTo>
                <a:lnTo>
                  <a:pt x="22" y="62"/>
                </a:lnTo>
                <a:lnTo>
                  <a:pt x="24" y="52"/>
                </a:lnTo>
                <a:lnTo>
                  <a:pt x="30" y="44"/>
                </a:lnTo>
                <a:lnTo>
                  <a:pt x="36" y="36"/>
                </a:lnTo>
                <a:lnTo>
                  <a:pt x="44" y="30"/>
                </a:lnTo>
                <a:lnTo>
                  <a:pt x="52" y="24"/>
                </a:lnTo>
                <a:lnTo>
                  <a:pt x="62" y="22"/>
                </a:lnTo>
                <a:lnTo>
                  <a:pt x="7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9" name="Freeform 260"/>
          <p:cNvSpPr>
            <a:spLocks noEditPoints="1"/>
          </p:cNvSpPr>
          <p:nvPr/>
        </p:nvSpPr>
        <p:spPr bwMode="auto">
          <a:xfrm>
            <a:off x="3300413" y="320675"/>
            <a:ext cx="268287" cy="463550"/>
          </a:xfrm>
          <a:custGeom>
            <a:avLst/>
            <a:gdLst>
              <a:gd name="T0" fmla="*/ 2147483647 w 98"/>
              <a:gd name="T1" fmla="*/ 2147483647 h 154"/>
              <a:gd name="T2" fmla="*/ 2147483647 w 98"/>
              <a:gd name="T3" fmla="*/ 2147483647 h 154"/>
              <a:gd name="T4" fmla="*/ 2147483647 w 98"/>
              <a:gd name="T5" fmla="*/ 2147483647 h 154"/>
              <a:gd name="T6" fmla="*/ 2147483647 w 98"/>
              <a:gd name="T7" fmla="*/ 2147483647 h 154"/>
              <a:gd name="T8" fmla="*/ 2147483647 w 98"/>
              <a:gd name="T9" fmla="*/ 2147483647 h 154"/>
              <a:gd name="T10" fmla="*/ 2147483647 w 98"/>
              <a:gd name="T11" fmla="*/ 2147483647 h 154"/>
              <a:gd name="T12" fmla="*/ 2147483647 w 98"/>
              <a:gd name="T13" fmla="*/ 2147483647 h 154"/>
              <a:gd name="T14" fmla="*/ 2147483647 w 98"/>
              <a:gd name="T15" fmla="*/ 2147483647 h 154"/>
              <a:gd name="T16" fmla="*/ 2147483647 w 98"/>
              <a:gd name="T17" fmla="*/ 2147483647 h 154"/>
              <a:gd name="T18" fmla="*/ 2147483647 w 98"/>
              <a:gd name="T19" fmla="*/ 2147483647 h 154"/>
              <a:gd name="T20" fmla="*/ 2147483647 w 98"/>
              <a:gd name="T21" fmla="*/ 2147483647 h 154"/>
              <a:gd name="T22" fmla="*/ 2147483647 w 98"/>
              <a:gd name="T23" fmla="*/ 2147483647 h 154"/>
              <a:gd name="T24" fmla="*/ 2147483647 w 98"/>
              <a:gd name="T25" fmla="*/ 2147483647 h 154"/>
              <a:gd name="T26" fmla="*/ 2147483647 w 98"/>
              <a:gd name="T27" fmla="*/ 2147483647 h 154"/>
              <a:gd name="T28" fmla="*/ 2147483647 w 98"/>
              <a:gd name="T29" fmla="*/ 2147483647 h 154"/>
              <a:gd name="T30" fmla="*/ 2147483647 w 98"/>
              <a:gd name="T31" fmla="*/ 2147483647 h 154"/>
              <a:gd name="T32" fmla="*/ 2147483647 w 98"/>
              <a:gd name="T33" fmla="*/ 2147483647 h 154"/>
              <a:gd name="T34" fmla="*/ 2147483647 w 98"/>
              <a:gd name="T35" fmla="*/ 2147483647 h 154"/>
              <a:gd name="T36" fmla="*/ 2147483647 w 98"/>
              <a:gd name="T37" fmla="*/ 2147483647 h 154"/>
              <a:gd name="T38" fmla="*/ 2147483647 w 98"/>
              <a:gd name="T39" fmla="*/ 2147483647 h 154"/>
              <a:gd name="T40" fmla="*/ 2147483647 w 98"/>
              <a:gd name="T41" fmla="*/ 2147483647 h 154"/>
              <a:gd name="T42" fmla="*/ 2147483647 w 98"/>
              <a:gd name="T43" fmla="*/ 2147483647 h 154"/>
              <a:gd name="T44" fmla="*/ 2147483647 w 98"/>
              <a:gd name="T45" fmla="*/ 2147483647 h 154"/>
              <a:gd name="T46" fmla="*/ 2147483647 w 98"/>
              <a:gd name="T47" fmla="*/ 2147483647 h 154"/>
              <a:gd name="T48" fmla="*/ 2147483647 w 98"/>
              <a:gd name="T49" fmla="*/ 2147483647 h 154"/>
              <a:gd name="T50" fmla="*/ 2147483647 w 98"/>
              <a:gd name="T51" fmla="*/ 2147483647 h 154"/>
              <a:gd name="T52" fmla="*/ 2147483647 w 98"/>
              <a:gd name="T53" fmla="*/ 2147483647 h 154"/>
              <a:gd name="T54" fmla="*/ 2147483647 w 98"/>
              <a:gd name="T55" fmla="*/ 2147483647 h 154"/>
              <a:gd name="T56" fmla="*/ 0 w 98"/>
              <a:gd name="T57" fmla="*/ 2147483647 h 154"/>
              <a:gd name="T58" fmla="*/ 0 w 98"/>
              <a:gd name="T59" fmla="*/ 2147483647 h 154"/>
              <a:gd name="T60" fmla="*/ 2147483647 w 98"/>
              <a:gd name="T61" fmla="*/ 2147483647 h 154"/>
              <a:gd name="T62" fmla="*/ 2147483647 w 98"/>
              <a:gd name="T63" fmla="*/ 2147483647 h 154"/>
              <a:gd name="T64" fmla="*/ 0 w 98"/>
              <a:gd name="T65" fmla="*/ 2147483647 h 154"/>
              <a:gd name="T66" fmla="*/ 0 w 98"/>
              <a:gd name="T67" fmla="*/ 2147483647 h 154"/>
              <a:gd name="T68" fmla="*/ 2147483647 w 98"/>
              <a:gd name="T69" fmla="*/ 2147483647 h 154"/>
              <a:gd name="T70" fmla="*/ 2147483647 w 98"/>
              <a:gd name="T71" fmla="*/ 2147483647 h 154"/>
              <a:gd name="T72" fmla="*/ 2147483647 w 98"/>
              <a:gd name="T73" fmla="*/ 2147483647 h 154"/>
              <a:gd name="T74" fmla="*/ 2147483647 w 98"/>
              <a:gd name="T75" fmla="*/ 2147483647 h 154"/>
              <a:gd name="T76" fmla="*/ 2147483647 w 98"/>
              <a:gd name="T77" fmla="*/ 2147483647 h 154"/>
              <a:gd name="T78" fmla="*/ 2147483647 w 98"/>
              <a:gd name="T79" fmla="*/ 2147483647 h 154"/>
              <a:gd name="T80" fmla="*/ 2147483647 w 98"/>
              <a:gd name="T81" fmla="*/ 2147483647 h 154"/>
              <a:gd name="T82" fmla="*/ 2147483647 w 98"/>
              <a:gd name="T83" fmla="*/ 2147483647 h 154"/>
              <a:gd name="T84" fmla="*/ 2147483647 w 98"/>
              <a:gd name="T85" fmla="*/ 2147483647 h 154"/>
              <a:gd name="T86" fmla="*/ 2147483647 w 98"/>
              <a:gd name="T87" fmla="*/ 2147483647 h 154"/>
              <a:gd name="T88" fmla="*/ 2147483647 w 98"/>
              <a:gd name="T89" fmla="*/ 2147483647 h 154"/>
              <a:gd name="T90" fmla="*/ 2147483647 w 98"/>
              <a:gd name="T91" fmla="*/ 2147483647 h 154"/>
              <a:gd name="T92" fmla="*/ 2147483647 w 98"/>
              <a:gd name="T93" fmla="*/ 0 h 154"/>
              <a:gd name="T94" fmla="*/ 2147483647 w 98"/>
              <a:gd name="T95" fmla="*/ 2147483647 h 154"/>
              <a:gd name="T96" fmla="*/ 2147483647 w 98"/>
              <a:gd name="T97" fmla="*/ 2147483647 h 154"/>
              <a:gd name="T98" fmla="*/ 2147483647 w 98"/>
              <a:gd name="T99" fmla="*/ 2147483647 h 154"/>
              <a:gd name="T100" fmla="*/ 2147483647 w 98"/>
              <a:gd name="T101" fmla="*/ 2147483647 h 154"/>
              <a:gd name="T102" fmla="*/ 2147483647 w 98"/>
              <a:gd name="T103" fmla="*/ 2147483647 h 154"/>
              <a:gd name="T104" fmla="*/ 2147483647 w 98"/>
              <a:gd name="T105" fmla="*/ 2147483647 h 1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8" h="154">
                <a:moveTo>
                  <a:pt x="38" y="22"/>
                </a:moveTo>
                <a:lnTo>
                  <a:pt x="38" y="22"/>
                </a:lnTo>
                <a:lnTo>
                  <a:pt x="46" y="24"/>
                </a:lnTo>
                <a:lnTo>
                  <a:pt x="54" y="26"/>
                </a:lnTo>
                <a:lnTo>
                  <a:pt x="68" y="36"/>
                </a:lnTo>
                <a:lnTo>
                  <a:pt x="82" y="44"/>
                </a:lnTo>
                <a:lnTo>
                  <a:pt x="98" y="54"/>
                </a:lnTo>
                <a:lnTo>
                  <a:pt x="94" y="60"/>
                </a:lnTo>
                <a:lnTo>
                  <a:pt x="92" y="66"/>
                </a:lnTo>
                <a:lnTo>
                  <a:pt x="92" y="72"/>
                </a:lnTo>
                <a:lnTo>
                  <a:pt x="88" y="76"/>
                </a:lnTo>
                <a:lnTo>
                  <a:pt x="48" y="74"/>
                </a:lnTo>
                <a:lnTo>
                  <a:pt x="52" y="82"/>
                </a:lnTo>
                <a:lnTo>
                  <a:pt x="56" y="88"/>
                </a:lnTo>
                <a:lnTo>
                  <a:pt x="68" y="96"/>
                </a:lnTo>
                <a:lnTo>
                  <a:pt x="74" y="98"/>
                </a:lnTo>
                <a:lnTo>
                  <a:pt x="80" y="104"/>
                </a:lnTo>
                <a:lnTo>
                  <a:pt x="84" y="108"/>
                </a:lnTo>
                <a:lnTo>
                  <a:pt x="86" y="116"/>
                </a:lnTo>
                <a:lnTo>
                  <a:pt x="92" y="116"/>
                </a:lnTo>
                <a:lnTo>
                  <a:pt x="92" y="124"/>
                </a:lnTo>
                <a:lnTo>
                  <a:pt x="86" y="124"/>
                </a:lnTo>
                <a:lnTo>
                  <a:pt x="86" y="144"/>
                </a:lnTo>
                <a:lnTo>
                  <a:pt x="92" y="144"/>
                </a:lnTo>
                <a:lnTo>
                  <a:pt x="92" y="154"/>
                </a:lnTo>
                <a:lnTo>
                  <a:pt x="0" y="154"/>
                </a:lnTo>
                <a:lnTo>
                  <a:pt x="0" y="144"/>
                </a:lnTo>
                <a:lnTo>
                  <a:pt x="6" y="144"/>
                </a:lnTo>
                <a:lnTo>
                  <a:pt x="6" y="124"/>
                </a:lnTo>
                <a:lnTo>
                  <a:pt x="0" y="124"/>
                </a:lnTo>
                <a:lnTo>
                  <a:pt x="0" y="116"/>
                </a:lnTo>
                <a:lnTo>
                  <a:pt x="2" y="116"/>
                </a:lnTo>
                <a:lnTo>
                  <a:pt x="6" y="116"/>
                </a:lnTo>
                <a:lnTo>
                  <a:pt x="44" y="116"/>
                </a:lnTo>
                <a:lnTo>
                  <a:pt x="44" y="112"/>
                </a:lnTo>
                <a:lnTo>
                  <a:pt x="6" y="110"/>
                </a:lnTo>
                <a:lnTo>
                  <a:pt x="2" y="84"/>
                </a:lnTo>
                <a:lnTo>
                  <a:pt x="2" y="58"/>
                </a:lnTo>
                <a:lnTo>
                  <a:pt x="2" y="48"/>
                </a:lnTo>
                <a:lnTo>
                  <a:pt x="4" y="38"/>
                </a:lnTo>
                <a:lnTo>
                  <a:pt x="8" y="28"/>
                </a:lnTo>
                <a:lnTo>
                  <a:pt x="16" y="24"/>
                </a:lnTo>
                <a:lnTo>
                  <a:pt x="20" y="0"/>
                </a:lnTo>
                <a:lnTo>
                  <a:pt x="38" y="22"/>
                </a:lnTo>
                <a:close/>
                <a:moveTo>
                  <a:pt x="36" y="14"/>
                </a:moveTo>
                <a:lnTo>
                  <a:pt x="46" y="22"/>
                </a:lnTo>
                <a:lnTo>
                  <a:pt x="44" y="4"/>
                </a:lnTo>
                <a:lnTo>
                  <a:pt x="3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3795" name="TextBox 24"/>
          <p:cNvSpPr>
            <a:spLocks noChangeArrowheads="1"/>
          </p:cNvSpPr>
          <p:nvPr/>
        </p:nvSpPr>
        <p:spPr bwMode="auto">
          <a:xfrm>
            <a:off x="6045200" y="5137150"/>
            <a:ext cx="5357813" cy="41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1" hangingPunct="1">
              <a:lnSpc>
                <a:spcPct val="150000"/>
              </a:lnSpc>
            </a:pPr>
            <a:r>
              <a:rPr lang="zh-CN" altLang="en-US" sz="160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当一个人用工作去迎接光明，光明很快就会来照耀着他。</a:t>
            </a:r>
          </a:p>
        </p:txBody>
      </p:sp>
      <p:sp>
        <p:nvSpPr>
          <p:cNvPr id="33796" name="文本框 19"/>
          <p:cNvSpPr txBox="1">
            <a:spLocks noChangeArrowheads="1"/>
          </p:cNvSpPr>
          <p:nvPr/>
        </p:nvSpPr>
        <p:spPr bwMode="auto">
          <a:xfrm>
            <a:off x="7537450" y="5589588"/>
            <a:ext cx="3614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r" eaLnBrk="1" hangingPunct="1"/>
            <a:r>
              <a:rPr lang="en-US" altLang="zh-CN">
                <a:solidFill>
                  <a:srgbClr val="FFFFFF"/>
                </a:solidFill>
              </a:rPr>
              <a:t>ADD UP YOUR TITLE HERE</a:t>
            </a:r>
            <a:endParaRPr lang="zh-CN" altLang="en-US">
              <a:solidFill>
                <a:srgbClr val="FFFFFF"/>
              </a:solidFill>
            </a:endParaRPr>
          </a:p>
        </p:txBody>
      </p:sp>
      <p:pic>
        <p:nvPicPr>
          <p:cNvPr id="33797" name="图片 2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8025" y="4049713"/>
            <a:ext cx="107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798" name="组合 8"/>
          <p:cNvGrpSpPr>
            <a:grpSpLocks/>
          </p:cNvGrpSpPr>
          <p:nvPr/>
        </p:nvGrpSpPr>
        <p:grpSpPr bwMode="auto">
          <a:xfrm>
            <a:off x="6931025" y="3956050"/>
            <a:ext cx="1206500" cy="957263"/>
            <a:chOff x="7427741" y="885003"/>
            <a:chExt cx="1207723" cy="957532"/>
          </a:xfrm>
        </p:grpSpPr>
        <p:grpSp>
          <p:nvGrpSpPr>
            <p:cNvPr id="33818" name="组合 39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42" name="矩形 41"/>
              <p:cNvSpPr/>
              <p:nvPr/>
            </p:nvSpPr>
            <p:spPr>
              <a:xfrm>
                <a:off x="7427741" y="942169"/>
                <a:ext cx="899435" cy="900366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43" name="直接连接符 42"/>
              <p:cNvCxnSpPr>
                <a:stCxn id="42" idx="1"/>
                <a:endCxn id="42" idx="3"/>
              </p:cNvCxnSpPr>
              <p:nvPr/>
            </p:nvCxnSpPr>
            <p:spPr>
              <a:xfrm>
                <a:off x="7427741" y="1393146"/>
                <a:ext cx="899435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接连接符 43"/>
              <p:cNvCxnSpPr>
                <a:stCxn id="42" idx="2"/>
                <a:endCxn id="42" idx="0"/>
              </p:cNvCxnSpPr>
              <p:nvPr/>
            </p:nvCxnSpPr>
            <p:spPr>
              <a:xfrm flipV="1">
                <a:off x="7877459" y="942169"/>
                <a:ext cx="0" cy="900366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19" name="文本框 40"/>
            <p:cNvSpPr txBox="1">
              <a:spLocks noChangeArrowheads="1"/>
            </p:cNvSpPr>
            <p:nvPr/>
          </p:nvSpPr>
          <p:spPr bwMode="auto">
            <a:xfrm>
              <a:off x="7495981" y="885003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感</a:t>
              </a:r>
            </a:p>
          </p:txBody>
        </p:sp>
      </p:grpSp>
      <p:grpSp>
        <p:nvGrpSpPr>
          <p:cNvPr id="33799" name="组合 9"/>
          <p:cNvGrpSpPr>
            <a:grpSpLocks/>
          </p:cNvGrpSpPr>
          <p:nvPr/>
        </p:nvGrpSpPr>
        <p:grpSpPr bwMode="auto">
          <a:xfrm>
            <a:off x="7956550" y="3916363"/>
            <a:ext cx="1139825" cy="995362"/>
            <a:chOff x="7401705" y="847420"/>
            <a:chExt cx="1139483" cy="995115"/>
          </a:xfrm>
        </p:grpSpPr>
        <p:grpSp>
          <p:nvGrpSpPr>
            <p:cNvPr id="33813" name="组合 3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7" name="矩形 36"/>
              <p:cNvSpPr/>
              <p:nvPr/>
            </p:nvSpPr>
            <p:spPr>
              <a:xfrm>
                <a:off x="7427097" y="942646"/>
                <a:ext cx="901430" cy="899889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8" name="直接连接符 37"/>
              <p:cNvCxnSpPr>
                <a:stCxn id="37" idx="1"/>
                <a:endCxn id="37" idx="3"/>
              </p:cNvCxnSpPr>
              <p:nvPr/>
            </p:nvCxnSpPr>
            <p:spPr>
              <a:xfrm>
                <a:off x="7427097" y="1393384"/>
                <a:ext cx="901430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直接连接符 38"/>
              <p:cNvCxnSpPr>
                <a:stCxn id="37" idx="2"/>
                <a:endCxn id="37" idx="0"/>
              </p:cNvCxnSpPr>
              <p:nvPr/>
            </p:nvCxnSpPr>
            <p:spPr>
              <a:xfrm flipV="1">
                <a:off x="7877812" y="942646"/>
                <a:ext cx="0" cy="899889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14" name="文本框 35"/>
            <p:cNvSpPr txBox="1">
              <a:spLocks noChangeArrowheads="1"/>
            </p:cNvSpPr>
            <p:nvPr/>
          </p:nvSpPr>
          <p:spPr bwMode="auto">
            <a:xfrm>
              <a:off x="7401705" y="847420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谢</a:t>
              </a:r>
            </a:p>
          </p:txBody>
        </p:sp>
      </p:grpSp>
      <p:grpSp>
        <p:nvGrpSpPr>
          <p:cNvPr id="33800" name="组合 11"/>
          <p:cNvGrpSpPr>
            <a:grpSpLocks/>
          </p:cNvGrpSpPr>
          <p:nvPr/>
        </p:nvGrpSpPr>
        <p:grpSpPr bwMode="auto">
          <a:xfrm>
            <a:off x="9023350" y="3978275"/>
            <a:ext cx="1139825" cy="942975"/>
            <a:chOff x="7399605" y="900331"/>
            <a:chExt cx="1139483" cy="942204"/>
          </a:xfrm>
        </p:grpSpPr>
        <p:grpSp>
          <p:nvGrpSpPr>
            <p:cNvPr id="33808" name="组合 29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7428172" y="943158"/>
                <a:ext cx="899843" cy="899377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3" name="直接连接符 32"/>
              <p:cNvCxnSpPr>
                <a:stCxn id="32" idx="1"/>
                <a:endCxn id="32" idx="3"/>
              </p:cNvCxnSpPr>
              <p:nvPr/>
            </p:nvCxnSpPr>
            <p:spPr>
              <a:xfrm>
                <a:off x="7428172" y="1393640"/>
                <a:ext cx="899843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/>
              <p:cNvCxnSpPr>
                <a:stCxn id="32" idx="2"/>
                <a:endCxn id="32" idx="0"/>
              </p:cNvCxnSpPr>
              <p:nvPr/>
            </p:nvCxnSpPr>
            <p:spPr>
              <a:xfrm flipV="1">
                <a:off x="7878887" y="943158"/>
                <a:ext cx="0" cy="899377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09" name="文本框 30"/>
            <p:cNvSpPr txBox="1">
              <a:spLocks noChangeArrowheads="1"/>
            </p:cNvSpPr>
            <p:nvPr/>
          </p:nvSpPr>
          <p:spPr bwMode="auto">
            <a:xfrm>
              <a:off x="7399605" y="900331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聆</a:t>
              </a:r>
            </a:p>
          </p:txBody>
        </p:sp>
      </p:grpSp>
      <p:grpSp>
        <p:nvGrpSpPr>
          <p:cNvPr id="33801" name="组合 14"/>
          <p:cNvGrpSpPr>
            <a:grpSpLocks/>
          </p:cNvGrpSpPr>
          <p:nvPr/>
        </p:nvGrpSpPr>
        <p:grpSpPr bwMode="auto">
          <a:xfrm>
            <a:off x="10118725" y="3970338"/>
            <a:ext cx="1141413" cy="927100"/>
            <a:chOff x="7427741" y="915659"/>
            <a:chExt cx="1140743" cy="926876"/>
          </a:xfrm>
        </p:grpSpPr>
        <p:grpSp>
          <p:nvGrpSpPr>
            <p:cNvPr id="33803" name="组合 24"/>
            <p:cNvGrpSpPr>
              <a:grpSpLocks/>
            </p:cNvGrpSpPr>
            <p:nvPr/>
          </p:nvGrpSpPr>
          <p:grpSpPr bwMode="auto">
            <a:xfrm>
              <a:off x="7427741" y="942535"/>
              <a:ext cx="900000" cy="900000"/>
              <a:chOff x="7427741" y="942535"/>
              <a:chExt cx="900000" cy="900000"/>
            </a:xfrm>
          </p:grpSpPr>
          <p:sp>
            <p:nvSpPr>
              <p:cNvPr id="27" name="矩形 26"/>
              <p:cNvSpPr/>
              <p:nvPr/>
            </p:nvSpPr>
            <p:spPr>
              <a:xfrm>
                <a:off x="7427741" y="942640"/>
                <a:ext cx="899584" cy="899895"/>
              </a:xfrm>
              <a:prstGeom prst="rect">
                <a:avLst/>
              </a:prstGeom>
              <a:noFill/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8" name="直接连接符 27"/>
              <p:cNvCxnSpPr>
                <a:stCxn id="27" idx="1"/>
                <a:endCxn id="27" idx="3"/>
              </p:cNvCxnSpPr>
              <p:nvPr/>
            </p:nvCxnSpPr>
            <p:spPr>
              <a:xfrm>
                <a:off x="7427741" y="1393381"/>
                <a:ext cx="899584" cy="0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接连接符 28"/>
              <p:cNvCxnSpPr>
                <a:stCxn id="27" idx="2"/>
                <a:endCxn id="27" idx="0"/>
              </p:cNvCxnSpPr>
              <p:nvPr/>
            </p:nvCxnSpPr>
            <p:spPr>
              <a:xfrm flipV="1">
                <a:off x="7878326" y="942640"/>
                <a:ext cx="0" cy="899895"/>
              </a:xfrm>
              <a:prstGeom prst="line">
                <a:avLst/>
              </a:prstGeom>
              <a:ln>
                <a:solidFill>
                  <a:schemeClr val="bg1"/>
                </a:solidFill>
                <a:prstDash val="lg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804" name="文本框 25"/>
            <p:cNvSpPr txBox="1">
              <a:spLocks noChangeArrowheads="1"/>
            </p:cNvSpPr>
            <p:nvPr/>
          </p:nvSpPr>
          <p:spPr bwMode="auto">
            <a:xfrm>
              <a:off x="7429001" y="915659"/>
              <a:ext cx="113948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zh-CN" altLang="en-US" sz="5400">
                  <a:solidFill>
                    <a:srgbClr val="FFFFFF"/>
                  </a:solidFill>
                  <a:latin typeface="叶根友毛笔行书简体" pitchFamily="2" charset="-122"/>
                  <a:ea typeface="叶根友毛笔行书简体" pitchFamily="2" charset="-122"/>
                </a:rPr>
                <a:t>听</a:t>
              </a:r>
            </a:p>
          </p:txBody>
        </p:sp>
      </p:grpSp>
      <p:pic>
        <p:nvPicPr>
          <p:cNvPr id="33802" name="Picture 120" descr="C:\Users\my\Desktop\未标题-1_0001_图层-0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6050" y="342900"/>
            <a:ext cx="8672513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9" name="Picture 5" descr="E:\小小草店铺中的素材\两页的最后加的 的幻灯片\两页的最后加的_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3651198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E:\小小草店铺中的素材\两页的最后加的 的幻灯片\两页的最后加的_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701" y="-1"/>
            <a:ext cx="12211701" cy="68690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29395363"/>
      </p:ext>
    </p:extLst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组合 156"/>
          <p:cNvGrpSpPr>
            <a:grpSpLocks/>
          </p:cNvGrpSpPr>
          <p:nvPr/>
        </p:nvGrpSpPr>
        <p:grpSpPr bwMode="auto">
          <a:xfrm>
            <a:off x="274638" y="3811588"/>
            <a:ext cx="7110412" cy="1828800"/>
            <a:chOff x="387507" y="1833376"/>
            <a:chExt cx="6781433" cy="3806209"/>
          </a:xfrm>
        </p:grpSpPr>
        <p:sp>
          <p:nvSpPr>
            <p:cNvPr id="5246" name="Freeform 5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7" name="Freeform 6"/>
            <p:cNvSpPr>
              <a:spLocks noChangeArrowheads="1"/>
            </p:cNvSpPr>
            <p:nvPr/>
          </p:nvSpPr>
          <p:spPr bwMode="auto">
            <a:xfrm>
              <a:off x="6548889" y="2442433"/>
              <a:ext cx="54179" cy="23979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0"/>
                <a:gd name="T25" fmla="*/ 0 h 12"/>
                <a:gd name="T26" fmla="*/ 30 w 30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0" h="12">
                  <a:moveTo>
                    <a:pt x="24" y="12"/>
                  </a:moveTo>
                  <a:cubicBezTo>
                    <a:pt x="19" y="12"/>
                    <a:pt x="12" y="6"/>
                    <a:pt x="11" y="6"/>
                  </a:cubicBezTo>
                  <a:cubicBezTo>
                    <a:pt x="9" y="6"/>
                    <a:pt x="8" y="9"/>
                    <a:pt x="5" y="7"/>
                  </a:cubicBezTo>
                  <a:cubicBezTo>
                    <a:pt x="3" y="6"/>
                    <a:pt x="0" y="1"/>
                    <a:pt x="3" y="1"/>
                  </a:cubicBezTo>
                  <a:cubicBezTo>
                    <a:pt x="5" y="2"/>
                    <a:pt x="9" y="4"/>
                    <a:pt x="11" y="4"/>
                  </a:cubicBezTo>
                  <a:cubicBezTo>
                    <a:pt x="13" y="3"/>
                    <a:pt x="15" y="0"/>
                    <a:pt x="18" y="1"/>
                  </a:cubicBezTo>
                  <a:cubicBezTo>
                    <a:pt x="21" y="3"/>
                    <a:pt x="30" y="9"/>
                    <a:pt x="30" y="9"/>
                  </a:cubicBezTo>
                  <a:cubicBezTo>
                    <a:pt x="29" y="10"/>
                    <a:pt x="26" y="12"/>
                    <a:pt x="24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8" name="Freeform 7"/>
            <p:cNvSpPr>
              <a:spLocks noChangeArrowheads="1"/>
            </p:cNvSpPr>
            <p:nvPr/>
          </p:nvSpPr>
          <p:spPr bwMode="auto">
            <a:xfrm>
              <a:off x="1860881" y="1945276"/>
              <a:ext cx="58695" cy="52753"/>
            </a:xfrm>
            <a:custGeom>
              <a:avLst/>
              <a:gdLst>
                <a:gd name="T0" fmla="*/ 2147483647 w 32"/>
                <a:gd name="T1" fmla="*/ 2147483647 h 27"/>
                <a:gd name="T2" fmla="*/ 2147483647 w 32"/>
                <a:gd name="T3" fmla="*/ 2147483647 h 27"/>
                <a:gd name="T4" fmla="*/ 2147483647 w 32"/>
                <a:gd name="T5" fmla="*/ 2147483647 h 27"/>
                <a:gd name="T6" fmla="*/ 2147483647 w 32"/>
                <a:gd name="T7" fmla="*/ 2147483647 h 27"/>
                <a:gd name="T8" fmla="*/ 2147483647 w 32"/>
                <a:gd name="T9" fmla="*/ 2147483647 h 27"/>
                <a:gd name="T10" fmla="*/ 2147483647 w 32"/>
                <a:gd name="T11" fmla="*/ 2147483647 h 27"/>
                <a:gd name="T12" fmla="*/ 2147483647 w 32"/>
                <a:gd name="T13" fmla="*/ 2147483647 h 27"/>
                <a:gd name="T14" fmla="*/ 2147483647 w 32"/>
                <a:gd name="T15" fmla="*/ 2147483647 h 27"/>
                <a:gd name="T16" fmla="*/ 2147483647 w 32"/>
                <a:gd name="T17" fmla="*/ 2147483647 h 27"/>
                <a:gd name="T18" fmla="*/ 2147483647 w 32"/>
                <a:gd name="T19" fmla="*/ 2147483647 h 27"/>
                <a:gd name="T20" fmla="*/ 2147483647 w 32"/>
                <a:gd name="T21" fmla="*/ 2147483647 h 27"/>
                <a:gd name="T22" fmla="*/ 2147483647 w 32"/>
                <a:gd name="T23" fmla="*/ 2147483647 h 27"/>
                <a:gd name="T24" fmla="*/ 2147483647 w 32"/>
                <a:gd name="T25" fmla="*/ 2147483647 h 27"/>
                <a:gd name="T26" fmla="*/ 2147483647 w 32"/>
                <a:gd name="T27" fmla="*/ 2147483647 h 27"/>
                <a:gd name="T28" fmla="*/ 2147483647 w 32"/>
                <a:gd name="T29" fmla="*/ 0 h 27"/>
                <a:gd name="T30" fmla="*/ 2147483647 w 32"/>
                <a:gd name="T31" fmla="*/ 0 h 27"/>
                <a:gd name="T32" fmla="*/ 2147483647 w 32"/>
                <a:gd name="T33" fmla="*/ 2147483647 h 27"/>
                <a:gd name="T34" fmla="*/ 2147483647 w 32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2"/>
                <a:gd name="T55" fmla="*/ 0 h 27"/>
                <a:gd name="T56" fmla="*/ 32 w 32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2" h="27">
                  <a:moveTo>
                    <a:pt x="5" y="7"/>
                  </a:moveTo>
                  <a:cubicBezTo>
                    <a:pt x="6" y="8"/>
                    <a:pt x="9" y="6"/>
                    <a:pt x="11" y="4"/>
                  </a:cubicBezTo>
                  <a:cubicBezTo>
                    <a:pt x="12" y="3"/>
                    <a:pt x="14" y="3"/>
                    <a:pt x="16" y="3"/>
                  </a:cubicBezTo>
                  <a:cubicBezTo>
                    <a:pt x="17" y="3"/>
                    <a:pt x="16" y="4"/>
                    <a:pt x="16" y="6"/>
                  </a:cubicBezTo>
                  <a:cubicBezTo>
                    <a:pt x="16" y="7"/>
                    <a:pt x="12" y="8"/>
                    <a:pt x="10" y="10"/>
                  </a:cubicBezTo>
                  <a:cubicBezTo>
                    <a:pt x="7" y="11"/>
                    <a:pt x="6" y="13"/>
                    <a:pt x="6" y="16"/>
                  </a:cubicBezTo>
                  <a:cubicBezTo>
                    <a:pt x="6" y="18"/>
                    <a:pt x="8" y="17"/>
                    <a:pt x="9" y="17"/>
                  </a:cubicBezTo>
                  <a:cubicBezTo>
                    <a:pt x="10" y="16"/>
                    <a:pt x="10" y="21"/>
                    <a:pt x="12" y="22"/>
                  </a:cubicBezTo>
                  <a:cubicBezTo>
                    <a:pt x="14" y="23"/>
                    <a:pt x="17" y="25"/>
                    <a:pt x="19" y="26"/>
                  </a:cubicBezTo>
                  <a:cubicBezTo>
                    <a:pt x="21" y="27"/>
                    <a:pt x="25" y="26"/>
                    <a:pt x="27" y="25"/>
                  </a:cubicBezTo>
                  <a:cubicBezTo>
                    <a:pt x="30" y="25"/>
                    <a:pt x="29" y="20"/>
                    <a:pt x="28" y="20"/>
                  </a:cubicBezTo>
                  <a:cubicBezTo>
                    <a:pt x="28" y="19"/>
                    <a:pt x="30" y="15"/>
                    <a:pt x="31" y="14"/>
                  </a:cubicBezTo>
                  <a:cubicBezTo>
                    <a:pt x="31" y="13"/>
                    <a:pt x="32" y="8"/>
                    <a:pt x="31" y="7"/>
                  </a:cubicBezTo>
                  <a:cubicBezTo>
                    <a:pt x="30" y="7"/>
                    <a:pt x="30" y="2"/>
                    <a:pt x="28" y="1"/>
                  </a:cubicBezTo>
                  <a:cubicBezTo>
                    <a:pt x="27" y="0"/>
                    <a:pt x="21" y="0"/>
                    <a:pt x="18" y="0"/>
                  </a:cubicBezTo>
                  <a:cubicBezTo>
                    <a:pt x="15" y="1"/>
                    <a:pt x="10" y="0"/>
                    <a:pt x="5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3"/>
                    <a:pt x="4" y="5"/>
                    <a:pt x="5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9" name="Freeform 8"/>
            <p:cNvSpPr>
              <a:spLocks noChangeArrowheads="1"/>
            </p:cNvSpPr>
            <p:nvPr/>
          </p:nvSpPr>
          <p:spPr bwMode="auto">
            <a:xfrm>
              <a:off x="1434972" y="3954686"/>
              <a:ext cx="24080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2"/>
                <a:gd name="T17" fmla="*/ 13 w 13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2">
                  <a:moveTo>
                    <a:pt x="7" y="1"/>
                  </a:moveTo>
                  <a:cubicBezTo>
                    <a:pt x="5" y="0"/>
                    <a:pt x="5" y="4"/>
                    <a:pt x="6" y="6"/>
                  </a:cubicBezTo>
                  <a:cubicBezTo>
                    <a:pt x="7" y="9"/>
                    <a:pt x="0" y="12"/>
                    <a:pt x="4" y="12"/>
                  </a:cubicBezTo>
                  <a:cubicBezTo>
                    <a:pt x="6" y="12"/>
                    <a:pt x="11" y="9"/>
                    <a:pt x="12" y="8"/>
                  </a:cubicBezTo>
                  <a:cubicBezTo>
                    <a:pt x="13" y="7"/>
                    <a:pt x="9" y="2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0" name="Freeform 9"/>
            <p:cNvSpPr>
              <a:spLocks noChangeArrowheads="1"/>
            </p:cNvSpPr>
            <p:nvPr/>
          </p:nvSpPr>
          <p:spPr bwMode="auto">
            <a:xfrm>
              <a:off x="2979080" y="2356111"/>
              <a:ext cx="189627" cy="111900"/>
            </a:xfrm>
            <a:custGeom>
              <a:avLst/>
              <a:gdLst>
                <a:gd name="T0" fmla="*/ 2147483647 w 103"/>
                <a:gd name="T1" fmla="*/ 2147483647 h 57"/>
                <a:gd name="T2" fmla="*/ 2147483647 w 103"/>
                <a:gd name="T3" fmla="*/ 2147483647 h 57"/>
                <a:gd name="T4" fmla="*/ 2147483647 w 103"/>
                <a:gd name="T5" fmla="*/ 2147483647 h 57"/>
                <a:gd name="T6" fmla="*/ 2147483647 w 103"/>
                <a:gd name="T7" fmla="*/ 2147483647 h 57"/>
                <a:gd name="T8" fmla="*/ 2147483647 w 103"/>
                <a:gd name="T9" fmla="*/ 2147483647 h 57"/>
                <a:gd name="T10" fmla="*/ 2147483647 w 103"/>
                <a:gd name="T11" fmla="*/ 2147483647 h 57"/>
                <a:gd name="T12" fmla="*/ 2147483647 w 103"/>
                <a:gd name="T13" fmla="*/ 2147483647 h 57"/>
                <a:gd name="T14" fmla="*/ 2147483647 w 103"/>
                <a:gd name="T15" fmla="*/ 2147483647 h 57"/>
                <a:gd name="T16" fmla="*/ 2147483647 w 103"/>
                <a:gd name="T17" fmla="*/ 2147483647 h 57"/>
                <a:gd name="T18" fmla="*/ 2147483647 w 103"/>
                <a:gd name="T19" fmla="*/ 2147483647 h 57"/>
                <a:gd name="T20" fmla="*/ 2147483647 w 103"/>
                <a:gd name="T21" fmla="*/ 0 h 57"/>
                <a:gd name="T22" fmla="*/ 2147483647 w 103"/>
                <a:gd name="T23" fmla="*/ 2147483647 h 57"/>
                <a:gd name="T24" fmla="*/ 2147483647 w 103"/>
                <a:gd name="T25" fmla="*/ 2147483647 h 57"/>
                <a:gd name="T26" fmla="*/ 2147483647 w 103"/>
                <a:gd name="T27" fmla="*/ 2147483647 h 57"/>
                <a:gd name="T28" fmla="*/ 2147483647 w 103"/>
                <a:gd name="T29" fmla="*/ 2147483647 h 57"/>
                <a:gd name="T30" fmla="*/ 2147483647 w 103"/>
                <a:gd name="T31" fmla="*/ 2147483647 h 57"/>
                <a:gd name="T32" fmla="*/ 2147483647 w 103"/>
                <a:gd name="T33" fmla="*/ 2147483647 h 57"/>
                <a:gd name="T34" fmla="*/ 2147483647 w 103"/>
                <a:gd name="T35" fmla="*/ 2147483647 h 57"/>
                <a:gd name="T36" fmla="*/ 2147483647 w 103"/>
                <a:gd name="T37" fmla="*/ 2147483647 h 57"/>
                <a:gd name="T38" fmla="*/ 2147483647 w 103"/>
                <a:gd name="T39" fmla="*/ 2147483647 h 57"/>
                <a:gd name="T40" fmla="*/ 2147483647 w 103"/>
                <a:gd name="T41" fmla="*/ 2147483647 h 57"/>
                <a:gd name="T42" fmla="*/ 2147483647 w 103"/>
                <a:gd name="T43" fmla="*/ 2147483647 h 57"/>
                <a:gd name="T44" fmla="*/ 2147483647 w 103"/>
                <a:gd name="T45" fmla="*/ 2147483647 h 57"/>
                <a:gd name="T46" fmla="*/ 2147483647 w 103"/>
                <a:gd name="T47" fmla="*/ 2147483647 h 57"/>
                <a:gd name="T48" fmla="*/ 2147483647 w 103"/>
                <a:gd name="T49" fmla="*/ 2147483647 h 57"/>
                <a:gd name="T50" fmla="*/ 2147483647 w 103"/>
                <a:gd name="T51" fmla="*/ 2147483647 h 57"/>
                <a:gd name="T52" fmla="*/ 2147483647 w 103"/>
                <a:gd name="T53" fmla="*/ 2147483647 h 57"/>
                <a:gd name="T54" fmla="*/ 2147483647 w 103"/>
                <a:gd name="T55" fmla="*/ 2147483647 h 57"/>
                <a:gd name="T56" fmla="*/ 2147483647 w 103"/>
                <a:gd name="T57" fmla="*/ 2147483647 h 57"/>
                <a:gd name="T58" fmla="*/ 2147483647 w 103"/>
                <a:gd name="T59" fmla="*/ 2147483647 h 57"/>
                <a:gd name="T60" fmla="*/ 2147483647 w 103"/>
                <a:gd name="T61" fmla="*/ 2147483647 h 57"/>
                <a:gd name="T62" fmla="*/ 2147483647 w 103"/>
                <a:gd name="T63" fmla="*/ 2147483647 h 57"/>
                <a:gd name="T64" fmla="*/ 2147483647 w 103"/>
                <a:gd name="T65" fmla="*/ 2147483647 h 57"/>
                <a:gd name="T66" fmla="*/ 2147483647 w 103"/>
                <a:gd name="T67" fmla="*/ 2147483647 h 57"/>
                <a:gd name="T68" fmla="*/ 2147483647 w 103"/>
                <a:gd name="T69" fmla="*/ 2147483647 h 57"/>
                <a:gd name="T70" fmla="*/ 2147483647 w 103"/>
                <a:gd name="T71" fmla="*/ 2147483647 h 57"/>
                <a:gd name="T72" fmla="*/ 2147483647 w 103"/>
                <a:gd name="T73" fmla="*/ 2147483647 h 57"/>
                <a:gd name="T74" fmla="*/ 2147483647 w 103"/>
                <a:gd name="T75" fmla="*/ 2147483647 h 57"/>
                <a:gd name="T76" fmla="*/ 2147483647 w 103"/>
                <a:gd name="T77" fmla="*/ 2147483647 h 57"/>
                <a:gd name="T78" fmla="*/ 2147483647 w 103"/>
                <a:gd name="T79" fmla="*/ 2147483647 h 57"/>
                <a:gd name="T80" fmla="*/ 2147483647 w 103"/>
                <a:gd name="T81" fmla="*/ 2147483647 h 57"/>
                <a:gd name="T82" fmla="*/ 2147483647 w 103"/>
                <a:gd name="T83" fmla="*/ 2147483647 h 57"/>
                <a:gd name="T84" fmla="*/ 2147483647 w 103"/>
                <a:gd name="T85" fmla="*/ 2147483647 h 57"/>
                <a:gd name="T86" fmla="*/ 2147483647 w 103"/>
                <a:gd name="T87" fmla="*/ 2147483647 h 57"/>
                <a:gd name="T88" fmla="*/ 2147483647 w 103"/>
                <a:gd name="T89" fmla="*/ 2147483647 h 57"/>
                <a:gd name="T90" fmla="*/ 2147483647 w 103"/>
                <a:gd name="T91" fmla="*/ 2147483647 h 57"/>
                <a:gd name="T92" fmla="*/ 2147483647 w 103"/>
                <a:gd name="T93" fmla="*/ 2147483647 h 57"/>
                <a:gd name="T94" fmla="*/ 2147483647 w 103"/>
                <a:gd name="T95" fmla="*/ 2147483647 h 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3"/>
                <a:gd name="T145" fmla="*/ 0 h 57"/>
                <a:gd name="T146" fmla="*/ 103 w 103"/>
                <a:gd name="T147" fmla="*/ 57 h 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3" h="57">
                  <a:moveTo>
                    <a:pt x="75" y="43"/>
                  </a:moveTo>
                  <a:cubicBezTo>
                    <a:pt x="78" y="41"/>
                    <a:pt x="82" y="41"/>
                    <a:pt x="85" y="41"/>
                  </a:cubicBezTo>
                  <a:cubicBezTo>
                    <a:pt x="87" y="41"/>
                    <a:pt x="90" y="36"/>
                    <a:pt x="91" y="34"/>
                  </a:cubicBezTo>
                  <a:cubicBezTo>
                    <a:pt x="91" y="31"/>
                    <a:pt x="96" y="28"/>
                    <a:pt x="99" y="27"/>
                  </a:cubicBezTo>
                  <a:cubicBezTo>
                    <a:pt x="103" y="26"/>
                    <a:pt x="98" y="23"/>
                    <a:pt x="99" y="20"/>
                  </a:cubicBezTo>
                  <a:cubicBezTo>
                    <a:pt x="99" y="17"/>
                    <a:pt x="97" y="16"/>
                    <a:pt x="93" y="15"/>
                  </a:cubicBezTo>
                  <a:cubicBezTo>
                    <a:pt x="89" y="14"/>
                    <a:pt x="92" y="10"/>
                    <a:pt x="90" y="9"/>
                  </a:cubicBezTo>
                  <a:cubicBezTo>
                    <a:pt x="88" y="8"/>
                    <a:pt x="88" y="7"/>
                    <a:pt x="90" y="5"/>
                  </a:cubicBezTo>
                  <a:cubicBezTo>
                    <a:pt x="92" y="3"/>
                    <a:pt x="92" y="2"/>
                    <a:pt x="89" y="3"/>
                  </a:cubicBezTo>
                  <a:cubicBezTo>
                    <a:pt x="86" y="3"/>
                    <a:pt x="86" y="5"/>
                    <a:pt x="84" y="6"/>
                  </a:cubicBezTo>
                  <a:cubicBezTo>
                    <a:pt x="82" y="6"/>
                    <a:pt x="82" y="0"/>
                    <a:pt x="80" y="0"/>
                  </a:cubicBezTo>
                  <a:cubicBezTo>
                    <a:pt x="78" y="0"/>
                    <a:pt x="75" y="3"/>
                    <a:pt x="76" y="5"/>
                  </a:cubicBezTo>
                  <a:cubicBezTo>
                    <a:pt x="77" y="6"/>
                    <a:pt x="75" y="8"/>
                    <a:pt x="72" y="8"/>
                  </a:cubicBezTo>
                  <a:cubicBezTo>
                    <a:pt x="69" y="8"/>
                    <a:pt x="70" y="9"/>
                    <a:pt x="68" y="11"/>
                  </a:cubicBezTo>
                  <a:cubicBezTo>
                    <a:pt x="66" y="12"/>
                    <a:pt x="64" y="8"/>
                    <a:pt x="62" y="9"/>
                  </a:cubicBezTo>
                  <a:cubicBezTo>
                    <a:pt x="60" y="9"/>
                    <a:pt x="62" y="12"/>
                    <a:pt x="62" y="15"/>
                  </a:cubicBezTo>
                  <a:cubicBezTo>
                    <a:pt x="62" y="17"/>
                    <a:pt x="59" y="15"/>
                    <a:pt x="57" y="11"/>
                  </a:cubicBezTo>
                  <a:cubicBezTo>
                    <a:pt x="56" y="8"/>
                    <a:pt x="55" y="7"/>
                    <a:pt x="52" y="9"/>
                  </a:cubicBezTo>
                  <a:cubicBezTo>
                    <a:pt x="49" y="10"/>
                    <a:pt x="51" y="12"/>
                    <a:pt x="49" y="15"/>
                  </a:cubicBezTo>
                  <a:cubicBezTo>
                    <a:pt x="47" y="17"/>
                    <a:pt x="44" y="10"/>
                    <a:pt x="42" y="10"/>
                  </a:cubicBezTo>
                  <a:cubicBezTo>
                    <a:pt x="39" y="10"/>
                    <a:pt x="41" y="13"/>
                    <a:pt x="40" y="15"/>
                  </a:cubicBezTo>
                  <a:cubicBezTo>
                    <a:pt x="39" y="18"/>
                    <a:pt x="39" y="15"/>
                    <a:pt x="37" y="16"/>
                  </a:cubicBezTo>
                  <a:cubicBezTo>
                    <a:pt x="35" y="17"/>
                    <a:pt x="34" y="23"/>
                    <a:pt x="32" y="23"/>
                  </a:cubicBezTo>
                  <a:cubicBezTo>
                    <a:pt x="30" y="24"/>
                    <a:pt x="32" y="12"/>
                    <a:pt x="30" y="12"/>
                  </a:cubicBezTo>
                  <a:cubicBezTo>
                    <a:pt x="29" y="11"/>
                    <a:pt x="29" y="10"/>
                    <a:pt x="27" y="8"/>
                  </a:cubicBezTo>
                  <a:cubicBezTo>
                    <a:pt x="25" y="5"/>
                    <a:pt x="21" y="3"/>
                    <a:pt x="17" y="5"/>
                  </a:cubicBezTo>
                  <a:cubicBezTo>
                    <a:pt x="13" y="6"/>
                    <a:pt x="22" y="10"/>
                    <a:pt x="22" y="12"/>
                  </a:cubicBezTo>
                  <a:cubicBezTo>
                    <a:pt x="21" y="15"/>
                    <a:pt x="15" y="8"/>
                    <a:pt x="13" y="9"/>
                  </a:cubicBezTo>
                  <a:cubicBezTo>
                    <a:pt x="11" y="10"/>
                    <a:pt x="14" y="13"/>
                    <a:pt x="14" y="15"/>
                  </a:cubicBezTo>
                  <a:cubicBezTo>
                    <a:pt x="13" y="17"/>
                    <a:pt x="10" y="14"/>
                    <a:pt x="7" y="14"/>
                  </a:cubicBezTo>
                  <a:cubicBezTo>
                    <a:pt x="3" y="15"/>
                    <a:pt x="8" y="15"/>
                    <a:pt x="9" y="17"/>
                  </a:cubicBezTo>
                  <a:cubicBezTo>
                    <a:pt x="10" y="18"/>
                    <a:pt x="5" y="17"/>
                    <a:pt x="3" y="19"/>
                  </a:cubicBezTo>
                  <a:cubicBezTo>
                    <a:pt x="0" y="21"/>
                    <a:pt x="5" y="21"/>
                    <a:pt x="8" y="21"/>
                  </a:cubicBezTo>
                  <a:cubicBezTo>
                    <a:pt x="12" y="20"/>
                    <a:pt x="21" y="20"/>
                    <a:pt x="24" y="21"/>
                  </a:cubicBezTo>
                  <a:cubicBezTo>
                    <a:pt x="27" y="22"/>
                    <a:pt x="26" y="22"/>
                    <a:pt x="22" y="24"/>
                  </a:cubicBezTo>
                  <a:cubicBezTo>
                    <a:pt x="18" y="25"/>
                    <a:pt x="21" y="26"/>
                    <a:pt x="22" y="25"/>
                  </a:cubicBezTo>
                  <a:cubicBezTo>
                    <a:pt x="24" y="25"/>
                    <a:pt x="25" y="25"/>
                    <a:pt x="26" y="28"/>
                  </a:cubicBezTo>
                  <a:cubicBezTo>
                    <a:pt x="27" y="30"/>
                    <a:pt x="10" y="28"/>
                    <a:pt x="6" y="30"/>
                  </a:cubicBezTo>
                  <a:cubicBezTo>
                    <a:pt x="2" y="33"/>
                    <a:pt x="13" y="32"/>
                    <a:pt x="16" y="32"/>
                  </a:cubicBezTo>
                  <a:cubicBezTo>
                    <a:pt x="19" y="32"/>
                    <a:pt x="19" y="37"/>
                    <a:pt x="22" y="37"/>
                  </a:cubicBezTo>
                  <a:cubicBezTo>
                    <a:pt x="24" y="37"/>
                    <a:pt x="23" y="37"/>
                    <a:pt x="24" y="42"/>
                  </a:cubicBezTo>
                  <a:cubicBezTo>
                    <a:pt x="25" y="47"/>
                    <a:pt x="17" y="45"/>
                    <a:pt x="14" y="46"/>
                  </a:cubicBezTo>
                  <a:cubicBezTo>
                    <a:pt x="10" y="47"/>
                    <a:pt x="16" y="49"/>
                    <a:pt x="20" y="50"/>
                  </a:cubicBezTo>
                  <a:cubicBezTo>
                    <a:pt x="24" y="50"/>
                    <a:pt x="31" y="51"/>
                    <a:pt x="33" y="53"/>
                  </a:cubicBezTo>
                  <a:cubicBezTo>
                    <a:pt x="35" y="55"/>
                    <a:pt x="44" y="57"/>
                    <a:pt x="49" y="56"/>
                  </a:cubicBezTo>
                  <a:cubicBezTo>
                    <a:pt x="52" y="56"/>
                    <a:pt x="54" y="52"/>
                    <a:pt x="56" y="51"/>
                  </a:cubicBezTo>
                  <a:cubicBezTo>
                    <a:pt x="58" y="49"/>
                    <a:pt x="63" y="50"/>
                    <a:pt x="66" y="49"/>
                  </a:cubicBezTo>
                  <a:cubicBezTo>
                    <a:pt x="69" y="49"/>
                    <a:pt x="73" y="45"/>
                    <a:pt x="75" y="4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1" name="Freeform 10"/>
            <p:cNvSpPr>
              <a:spLocks noChangeArrowheads="1"/>
            </p:cNvSpPr>
            <p:nvPr/>
          </p:nvSpPr>
          <p:spPr bwMode="auto">
            <a:xfrm>
              <a:off x="3257501" y="2613481"/>
              <a:ext cx="145983" cy="246181"/>
            </a:xfrm>
            <a:custGeom>
              <a:avLst/>
              <a:gdLst>
                <a:gd name="T0" fmla="*/ 2147483647 w 80"/>
                <a:gd name="T1" fmla="*/ 2147483647 h 126"/>
                <a:gd name="T2" fmla="*/ 2147483647 w 80"/>
                <a:gd name="T3" fmla="*/ 2147483647 h 126"/>
                <a:gd name="T4" fmla="*/ 2147483647 w 80"/>
                <a:gd name="T5" fmla="*/ 2147483647 h 126"/>
                <a:gd name="T6" fmla="*/ 2147483647 w 80"/>
                <a:gd name="T7" fmla="*/ 2147483647 h 126"/>
                <a:gd name="T8" fmla="*/ 2147483647 w 80"/>
                <a:gd name="T9" fmla="*/ 2147483647 h 126"/>
                <a:gd name="T10" fmla="*/ 2147483647 w 80"/>
                <a:gd name="T11" fmla="*/ 2147483647 h 126"/>
                <a:gd name="T12" fmla="*/ 2147483647 w 80"/>
                <a:gd name="T13" fmla="*/ 2147483647 h 126"/>
                <a:gd name="T14" fmla="*/ 2147483647 w 80"/>
                <a:gd name="T15" fmla="*/ 2147483647 h 126"/>
                <a:gd name="T16" fmla="*/ 2147483647 w 80"/>
                <a:gd name="T17" fmla="*/ 2147483647 h 126"/>
                <a:gd name="T18" fmla="*/ 2147483647 w 80"/>
                <a:gd name="T19" fmla="*/ 2147483647 h 126"/>
                <a:gd name="T20" fmla="*/ 2147483647 w 80"/>
                <a:gd name="T21" fmla="*/ 2147483647 h 126"/>
                <a:gd name="T22" fmla="*/ 2147483647 w 80"/>
                <a:gd name="T23" fmla="*/ 2147483647 h 126"/>
                <a:gd name="T24" fmla="*/ 2147483647 w 80"/>
                <a:gd name="T25" fmla="*/ 2147483647 h 126"/>
                <a:gd name="T26" fmla="*/ 2147483647 w 80"/>
                <a:gd name="T27" fmla="*/ 2147483647 h 126"/>
                <a:gd name="T28" fmla="*/ 2147483647 w 80"/>
                <a:gd name="T29" fmla="*/ 2147483647 h 126"/>
                <a:gd name="T30" fmla="*/ 2147483647 w 80"/>
                <a:gd name="T31" fmla="*/ 2147483647 h 126"/>
                <a:gd name="T32" fmla="*/ 2147483647 w 80"/>
                <a:gd name="T33" fmla="*/ 2147483647 h 126"/>
                <a:gd name="T34" fmla="*/ 2147483647 w 80"/>
                <a:gd name="T35" fmla="*/ 2147483647 h 126"/>
                <a:gd name="T36" fmla="*/ 2147483647 w 80"/>
                <a:gd name="T37" fmla="*/ 2147483647 h 126"/>
                <a:gd name="T38" fmla="*/ 2147483647 w 80"/>
                <a:gd name="T39" fmla="*/ 2147483647 h 126"/>
                <a:gd name="T40" fmla="*/ 2147483647 w 80"/>
                <a:gd name="T41" fmla="*/ 2147483647 h 126"/>
                <a:gd name="T42" fmla="*/ 2147483647 w 80"/>
                <a:gd name="T43" fmla="*/ 2147483647 h 126"/>
                <a:gd name="T44" fmla="*/ 2147483647 w 80"/>
                <a:gd name="T45" fmla="*/ 2147483647 h 126"/>
                <a:gd name="T46" fmla="*/ 2147483647 w 80"/>
                <a:gd name="T47" fmla="*/ 2147483647 h 126"/>
                <a:gd name="T48" fmla="*/ 2147483647 w 80"/>
                <a:gd name="T49" fmla="*/ 2147483647 h 126"/>
                <a:gd name="T50" fmla="*/ 2147483647 w 80"/>
                <a:gd name="T51" fmla="*/ 2147483647 h 126"/>
                <a:gd name="T52" fmla="*/ 2147483647 w 80"/>
                <a:gd name="T53" fmla="*/ 2147483647 h 126"/>
                <a:gd name="T54" fmla="*/ 2147483647 w 80"/>
                <a:gd name="T55" fmla="*/ 2147483647 h 126"/>
                <a:gd name="T56" fmla="*/ 2147483647 w 80"/>
                <a:gd name="T57" fmla="*/ 2147483647 h 126"/>
                <a:gd name="T58" fmla="*/ 2147483647 w 80"/>
                <a:gd name="T59" fmla="*/ 2147483647 h 126"/>
                <a:gd name="T60" fmla="*/ 2147483647 w 80"/>
                <a:gd name="T61" fmla="*/ 2147483647 h 126"/>
                <a:gd name="T62" fmla="*/ 2147483647 w 80"/>
                <a:gd name="T63" fmla="*/ 2147483647 h 126"/>
                <a:gd name="T64" fmla="*/ 2147483647 w 80"/>
                <a:gd name="T65" fmla="*/ 2147483647 h 126"/>
                <a:gd name="T66" fmla="*/ 2147483647 w 80"/>
                <a:gd name="T67" fmla="*/ 2147483647 h 126"/>
                <a:gd name="T68" fmla="*/ 2147483647 w 80"/>
                <a:gd name="T69" fmla="*/ 2147483647 h 126"/>
                <a:gd name="T70" fmla="*/ 2147483647 w 80"/>
                <a:gd name="T71" fmla="*/ 2147483647 h 126"/>
                <a:gd name="T72" fmla="*/ 2147483647 w 80"/>
                <a:gd name="T73" fmla="*/ 2147483647 h 126"/>
                <a:gd name="T74" fmla="*/ 2147483647 w 80"/>
                <a:gd name="T75" fmla="*/ 2147483647 h 126"/>
                <a:gd name="T76" fmla="*/ 2147483647 w 80"/>
                <a:gd name="T77" fmla="*/ 2147483647 h 126"/>
                <a:gd name="T78" fmla="*/ 2147483647 w 80"/>
                <a:gd name="T79" fmla="*/ 2147483647 h 126"/>
                <a:gd name="T80" fmla="*/ 2147483647 w 80"/>
                <a:gd name="T81" fmla="*/ 2147483647 h 126"/>
                <a:gd name="T82" fmla="*/ 2147483647 w 80"/>
                <a:gd name="T83" fmla="*/ 2147483647 h 126"/>
                <a:gd name="T84" fmla="*/ 2147483647 w 80"/>
                <a:gd name="T85" fmla="*/ 2147483647 h 126"/>
                <a:gd name="T86" fmla="*/ 2147483647 w 80"/>
                <a:gd name="T87" fmla="*/ 2147483647 h 126"/>
                <a:gd name="T88" fmla="*/ 2147483647 w 80"/>
                <a:gd name="T89" fmla="*/ 2147483647 h 126"/>
                <a:gd name="T90" fmla="*/ 2147483647 w 80"/>
                <a:gd name="T91" fmla="*/ 2147483647 h 126"/>
                <a:gd name="T92" fmla="*/ 2147483647 w 80"/>
                <a:gd name="T93" fmla="*/ 2147483647 h 126"/>
                <a:gd name="T94" fmla="*/ 2147483647 w 80"/>
                <a:gd name="T95" fmla="*/ 2147483647 h 126"/>
                <a:gd name="T96" fmla="*/ 2147483647 w 80"/>
                <a:gd name="T97" fmla="*/ 2147483647 h 126"/>
                <a:gd name="T98" fmla="*/ 2147483647 w 80"/>
                <a:gd name="T99" fmla="*/ 2147483647 h 126"/>
                <a:gd name="T100" fmla="*/ 2147483647 w 80"/>
                <a:gd name="T101" fmla="*/ 2147483647 h 126"/>
                <a:gd name="T102" fmla="*/ 2147483647 w 80"/>
                <a:gd name="T103" fmla="*/ 2147483647 h 12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0"/>
                <a:gd name="T157" fmla="*/ 0 h 126"/>
                <a:gd name="T158" fmla="*/ 80 w 80"/>
                <a:gd name="T159" fmla="*/ 126 h 12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0" h="126">
                  <a:moveTo>
                    <a:pt x="4" y="21"/>
                  </a:moveTo>
                  <a:cubicBezTo>
                    <a:pt x="4" y="22"/>
                    <a:pt x="0" y="24"/>
                    <a:pt x="1" y="25"/>
                  </a:cubicBezTo>
                  <a:cubicBezTo>
                    <a:pt x="2" y="27"/>
                    <a:pt x="4" y="30"/>
                    <a:pt x="7" y="30"/>
                  </a:cubicBezTo>
                  <a:cubicBezTo>
                    <a:pt x="9" y="29"/>
                    <a:pt x="12" y="28"/>
                    <a:pt x="11" y="29"/>
                  </a:cubicBezTo>
                  <a:cubicBezTo>
                    <a:pt x="11" y="31"/>
                    <a:pt x="11" y="32"/>
                    <a:pt x="9" y="33"/>
                  </a:cubicBezTo>
                  <a:cubicBezTo>
                    <a:pt x="7" y="34"/>
                    <a:pt x="4" y="37"/>
                    <a:pt x="6" y="38"/>
                  </a:cubicBezTo>
                  <a:cubicBezTo>
                    <a:pt x="7" y="38"/>
                    <a:pt x="14" y="34"/>
                    <a:pt x="13" y="35"/>
                  </a:cubicBezTo>
                  <a:cubicBezTo>
                    <a:pt x="13" y="37"/>
                    <a:pt x="14" y="39"/>
                    <a:pt x="15" y="40"/>
                  </a:cubicBezTo>
                  <a:cubicBezTo>
                    <a:pt x="16" y="41"/>
                    <a:pt x="16" y="44"/>
                    <a:pt x="16" y="46"/>
                  </a:cubicBezTo>
                  <a:cubicBezTo>
                    <a:pt x="15" y="48"/>
                    <a:pt x="15" y="53"/>
                    <a:pt x="14" y="54"/>
                  </a:cubicBezTo>
                  <a:cubicBezTo>
                    <a:pt x="13" y="55"/>
                    <a:pt x="14" y="60"/>
                    <a:pt x="18" y="60"/>
                  </a:cubicBezTo>
                  <a:cubicBezTo>
                    <a:pt x="21" y="60"/>
                    <a:pt x="26" y="57"/>
                    <a:pt x="27" y="58"/>
                  </a:cubicBezTo>
                  <a:cubicBezTo>
                    <a:pt x="28" y="60"/>
                    <a:pt x="27" y="66"/>
                    <a:pt x="29" y="68"/>
                  </a:cubicBezTo>
                  <a:cubicBezTo>
                    <a:pt x="32" y="70"/>
                    <a:pt x="33" y="72"/>
                    <a:pt x="32" y="74"/>
                  </a:cubicBezTo>
                  <a:cubicBezTo>
                    <a:pt x="31" y="76"/>
                    <a:pt x="25" y="81"/>
                    <a:pt x="23" y="81"/>
                  </a:cubicBezTo>
                  <a:cubicBezTo>
                    <a:pt x="22" y="81"/>
                    <a:pt x="17" y="80"/>
                    <a:pt x="16" y="83"/>
                  </a:cubicBezTo>
                  <a:cubicBezTo>
                    <a:pt x="15" y="85"/>
                    <a:pt x="16" y="89"/>
                    <a:pt x="18" y="88"/>
                  </a:cubicBezTo>
                  <a:cubicBezTo>
                    <a:pt x="20" y="87"/>
                    <a:pt x="23" y="88"/>
                    <a:pt x="20" y="92"/>
                  </a:cubicBezTo>
                  <a:cubicBezTo>
                    <a:pt x="16" y="95"/>
                    <a:pt x="9" y="98"/>
                    <a:pt x="9" y="100"/>
                  </a:cubicBezTo>
                  <a:cubicBezTo>
                    <a:pt x="9" y="101"/>
                    <a:pt x="15" y="103"/>
                    <a:pt x="19" y="104"/>
                  </a:cubicBezTo>
                  <a:cubicBezTo>
                    <a:pt x="22" y="105"/>
                    <a:pt x="29" y="106"/>
                    <a:pt x="28" y="107"/>
                  </a:cubicBezTo>
                  <a:cubicBezTo>
                    <a:pt x="27" y="108"/>
                    <a:pt x="19" y="109"/>
                    <a:pt x="17" y="111"/>
                  </a:cubicBezTo>
                  <a:cubicBezTo>
                    <a:pt x="15" y="112"/>
                    <a:pt x="13" y="117"/>
                    <a:pt x="12" y="118"/>
                  </a:cubicBezTo>
                  <a:cubicBezTo>
                    <a:pt x="10" y="120"/>
                    <a:pt x="3" y="124"/>
                    <a:pt x="6" y="125"/>
                  </a:cubicBezTo>
                  <a:cubicBezTo>
                    <a:pt x="9" y="126"/>
                    <a:pt x="15" y="121"/>
                    <a:pt x="18" y="121"/>
                  </a:cubicBezTo>
                  <a:cubicBezTo>
                    <a:pt x="20" y="121"/>
                    <a:pt x="23" y="123"/>
                    <a:pt x="26" y="120"/>
                  </a:cubicBezTo>
                  <a:cubicBezTo>
                    <a:pt x="29" y="117"/>
                    <a:pt x="30" y="114"/>
                    <a:pt x="32" y="115"/>
                  </a:cubicBezTo>
                  <a:cubicBezTo>
                    <a:pt x="34" y="116"/>
                    <a:pt x="37" y="119"/>
                    <a:pt x="42" y="116"/>
                  </a:cubicBezTo>
                  <a:cubicBezTo>
                    <a:pt x="47" y="113"/>
                    <a:pt x="53" y="113"/>
                    <a:pt x="57" y="113"/>
                  </a:cubicBezTo>
                  <a:cubicBezTo>
                    <a:pt x="62" y="112"/>
                    <a:pt x="74" y="110"/>
                    <a:pt x="71" y="109"/>
                  </a:cubicBezTo>
                  <a:cubicBezTo>
                    <a:pt x="69" y="107"/>
                    <a:pt x="64" y="106"/>
                    <a:pt x="67" y="103"/>
                  </a:cubicBezTo>
                  <a:cubicBezTo>
                    <a:pt x="70" y="100"/>
                    <a:pt x="80" y="93"/>
                    <a:pt x="77" y="90"/>
                  </a:cubicBezTo>
                  <a:cubicBezTo>
                    <a:pt x="74" y="86"/>
                    <a:pt x="67" y="85"/>
                    <a:pt x="64" y="86"/>
                  </a:cubicBezTo>
                  <a:cubicBezTo>
                    <a:pt x="61" y="87"/>
                    <a:pt x="64" y="84"/>
                    <a:pt x="64" y="82"/>
                  </a:cubicBezTo>
                  <a:cubicBezTo>
                    <a:pt x="63" y="80"/>
                    <a:pt x="62" y="78"/>
                    <a:pt x="61" y="75"/>
                  </a:cubicBezTo>
                  <a:cubicBezTo>
                    <a:pt x="61" y="72"/>
                    <a:pt x="58" y="66"/>
                    <a:pt x="55" y="64"/>
                  </a:cubicBezTo>
                  <a:cubicBezTo>
                    <a:pt x="52" y="63"/>
                    <a:pt x="47" y="59"/>
                    <a:pt x="46" y="55"/>
                  </a:cubicBezTo>
                  <a:cubicBezTo>
                    <a:pt x="44" y="50"/>
                    <a:pt x="46" y="45"/>
                    <a:pt x="42" y="43"/>
                  </a:cubicBezTo>
                  <a:cubicBezTo>
                    <a:pt x="38" y="40"/>
                    <a:pt x="34" y="40"/>
                    <a:pt x="37" y="36"/>
                  </a:cubicBezTo>
                  <a:cubicBezTo>
                    <a:pt x="40" y="33"/>
                    <a:pt x="43" y="28"/>
                    <a:pt x="45" y="26"/>
                  </a:cubicBezTo>
                  <a:cubicBezTo>
                    <a:pt x="47" y="23"/>
                    <a:pt x="51" y="19"/>
                    <a:pt x="46" y="18"/>
                  </a:cubicBezTo>
                  <a:cubicBezTo>
                    <a:pt x="43" y="17"/>
                    <a:pt x="39" y="16"/>
                    <a:pt x="36" y="16"/>
                  </a:cubicBezTo>
                  <a:cubicBezTo>
                    <a:pt x="34" y="16"/>
                    <a:pt x="23" y="21"/>
                    <a:pt x="23" y="20"/>
                  </a:cubicBezTo>
                  <a:cubicBezTo>
                    <a:pt x="24" y="18"/>
                    <a:pt x="29" y="12"/>
                    <a:pt x="30" y="10"/>
                  </a:cubicBezTo>
                  <a:cubicBezTo>
                    <a:pt x="32" y="9"/>
                    <a:pt x="36" y="6"/>
                    <a:pt x="36" y="3"/>
                  </a:cubicBezTo>
                  <a:cubicBezTo>
                    <a:pt x="36" y="0"/>
                    <a:pt x="31" y="2"/>
                    <a:pt x="28" y="2"/>
                  </a:cubicBezTo>
                  <a:cubicBezTo>
                    <a:pt x="25" y="2"/>
                    <a:pt x="16" y="2"/>
                    <a:pt x="15" y="3"/>
                  </a:cubicBezTo>
                  <a:cubicBezTo>
                    <a:pt x="14" y="3"/>
                    <a:pt x="14" y="8"/>
                    <a:pt x="12" y="9"/>
                  </a:cubicBezTo>
                  <a:cubicBezTo>
                    <a:pt x="11" y="9"/>
                    <a:pt x="16" y="11"/>
                    <a:pt x="15" y="13"/>
                  </a:cubicBezTo>
                  <a:cubicBezTo>
                    <a:pt x="13" y="15"/>
                    <a:pt x="8" y="17"/>
                    <a:pt x="9" y="19"/>
                  </a:cubicBezTo>
                  <a:cubicBezTo>
                    <a:pt x="10" y="20"/>
                    <a:pt x="10" y="24"/>
                    <a:pt x="8" y="24"/>
                  </a:cubicBezTo>
                  <a:cubicBezTo>
                    <a:pt x="6" y="24"/>
                    <a:pt x="5" y="20"/>
                    <a:pt x="4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2" name="Freeform 11"/>
            <p:cNvSpPr>
              <a:spLocks noChangeArrowheads="1"/>
            </p:cNvSpPr>
            <p:nvPr/>
          </p:nvSpPr>
          <p:spPr bwMode="auto">
            <a:xfrm>
              <a:off x="3173222" y="2718987"/>
              <a:ext cx="94814" cy="97513"/>
            </a:xfrm>
            <a:custGeom>
              <a:avLst/>
              <a:gdLst>
                <a:gd name="T0" fmla="*/ 2147483647 w 51"/>
                <a:gd name="T1" fmla="*/ 2147483647 h 50"/>
                <a:gd name="T2" fmla="*/ 2147483647 w 51"/>
                <a:gd name="T3" fmla="*/ 2147483647 h 50"/>
                <a:gd name="T4" fmla="*/ 2147483647 w 51"/>
                <a:gd name="T5" fmla="*/ 2147483647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2147483647 w 51"/>
                <a:gd name="T51" fmla="*/ 2147483647 h 50"/>
                <a:gd name="T52" fmla="*/ 2147483647 w 51"/>
                <a:gd name="T53" fmla="*/ 2147483647 h 50"/>
                <a:gd name="T54" fmla="*/ 2147483647 w 51"/>
                <a:gd name="T55" fmla="*/ 2147483647 h 50"/>
                <a:gd name="T56" fmla="*/ 2147483647 w 51"/>
                <a:gd name="T57" fmla="*/ 2147483647 h 50"/>
                <a:gd name="T58" fmla="*/ 2147483647 w 51"/>
                <a:gd name="T59" fmla="*/ 2147483647 h 50"/>
                <a:gd name="T60" fmla="*/ 2147483647 w 51"/>
                <a:gd name="T61" fmla="*/ 2147483647 h 50"/>
                <a:gd name="T62" fmla="*/ 2147483647 w 51"/>
                <a:gd name="T63" fmla="*/ 0 h 50"/>
                <a:gd name="T64" fmla="*/ 2147483647 w 51"/>
                <a:gd name="T65" fmla="*/ 0 h 50"/>
                <a:gd name="T66" fmla="*/ 2147483647 w 51"/>
                <a:gd name="T67" fmla="*/ 0 h 50"/>
                <a:gd name="T68" fmla="*/ 2147483647 w 51"/>
                <a:gd name="T69" fmla="*/ 2147483647 h 50"/>
                <a:gd name="T70" fmla="*/ 2147483647 w 51"/>
                <a:gd name="T71" fmla="*/ 2147483647 h 50"/>
                <a:gd name="T72" fmla="*/ 2147483647 w 51"/>
                <a:gd name="T73" fmla="*/ 2147483647 h 50"/>
                <a:gd name="T74" fmla="*/ 2147483647 w 51"/>
                <a:gd name="T75" fmla="*/ 2147483647 h 50"/>
                <a:gd name="T76" fmla="*/ 2147483647 w 51"/>
                <a:gd name="T77" fmla="*/ 2147483647 h 50"/>
                <a:gd name="T78" fmla="*/ 2147483647 w 51"/>
                <a:gd name="T79" fmla="*/ 2147483647 h 50"/>
                <a:gd name="T80" fmla="*/ 2147483647 w 51"/>
                <a:gd name="T81" fmla="*/ 2147483647 h 50"/>
                <a:gd name="T82" fmla="*/ 2147483647 w 51"/>
                <a:gd name="T83" fmla="*/ 2147483647 h 50"/>
                <a:gd name="T84" fmla="*/ 2147483647 w 51"/>
                <a:gd name="T85" fmla="*/ 2147483647 h 50"/>
                <a:gd name="T86" fmla="*/ 2147483647 w 51"/>
                <a:gd name="T87" fmla="*/ 2147483647 h 50"/>
                <a:gd name="T88" fmla="*/ 2147483647 w 51"/>
                <a:gd name="T89" fmla="*/ 2147483647 h 50"/>
                <a:gd name="T90" fmla="*/ 2147483647 w 51"/>
                <a:gd name="T91" fmla="*/ 2147483647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1"/>
                <a:gd name="T139" fmla="*/ 0 h 50"/>
                <a:gd name="T140" fmla="*/ 51 w 51"/>
                <a:gd name="T141" fmla="*/ 50 h 5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1" h="50">
                  <a:moveTo>
                    <a:pt x="15" y="50"/>
                  </a:moveTo>
                  <a:cubicBezTo>
                    <a:pt x="20" y="50"/>
                    <a:pt x="28" y="45"/>
                    <a:pt x="31" y="43"/>
                  </a:cubicBezTo>
                  <a:cubicBezTo>
                    <a:pt x="33" y="42"/>
                    <a:pt x="41" y="41"/>
                    <a:pt x="43" y="41"/>
                  </a:cubicBezTo>
                  <a:cubicBezTo>
                    <a:pt x="45" y="41"/>
                    <a:pt x="49" y="29"/>
                    <a:pt x="49" y="26"/>
                  </a:cubicBezTo>
                  <a:cubicBezTo>
                    <a:pt x="49" y="24"/>
                    <a:pt x="47" y="19"/>
                    <a:pt x="48" y="16"/>
                  </a:cubicBezTo>
                  <a:cubicBezTo>
                    <a:pt x="48" y="16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10"/>
                    <a:pt x="50" y="9"/>
                    <a:pt x="50" y="9"/>
                  </a:cubicBezTo>
                  <a:cubicBezTo>
                    <a:pt x="51" y="9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4"/>
                    <a:pt x="51" y="4"/>
                  </a:cubicBezTo>
                  <a:cubicBezTo>
                    <a:pt x="51" y="4"/>
                    <a:pt x="51" y="4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2"/>
                    <a:pt x="49" y="2"/>
                    <a:pt x="49" y="2"/>
                  </a:cubicBezTo>
                  <a:cubicBezTo>
                    <a:pt x="49" y="2"/>
                    <a:pt x="48" y="2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7" y="2"/>
                    <a:pt x="46" y="1"/>
                    <a:pt x="46" y="1"/>
                  </a:cubicBezTo>
                  <a:cubicBezTo>
                    <a:pt x="45" y="1"/>
                    <a:pt x="45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0" y="1"/>
                    <a:pt x="40" y="1"/>
                    <a:pt x="39" y="1"/>
                  </a:cubicBezTo>
                  <a:cubicBezTo>
                    <a:pt x="39" y="1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1"/>
                    <a:pt x="34" y="1"/>
                  </a:cubicBezTo>
                  <a:cubicBezTo>
                    <a:pt x="30" y="1"/>
                    <a:pt x="25" y="6"/>
                    <a:pt x="24" y="7"/>
                  </a:cubicBezTo>
                  <a:cubicBezTo>
                    <a:pt x="23" y="8"/>
                    <a:pt x="27" y="11"/>
                    <a:pt x="26" y="12"/>
                  </a:cubicBezTo>
                  <a:cubicBezTo>
                    <a:pt x="24" y="13"/>
                    <a:pt x="18" y="13"/>
                    <a:pt x="12" y="13"/>
                  </a:cubicBezTo>
                  <a:cubicBezTo>
                    <a:pt x="7" y="14"/>
                    <a:pt x="13" y="15"/>
                    <a:pt x="16" y="18"/>
                  </a:cubicBezTo>
                  <a:cubicBezTo>
                    <a:pt x="18" y="21"/>
                    <a:pt x="16" y="20"/>
                    <a:pt x="12" y="23"/>
                  </a:cubicBezTo>
                  <a:cubicBezTo>
                    <a:pt x="8" y="26"/>
                    <a:pt x="11" y="25"/>
                    <a:pt x="16" y="26"/>
                  </a:cubicBezTo>
                  <a:cubicBezTo>
                    <a:pt x="21" y="26"/>
                    <a:pt x="21" y="27"/>
                    <a:pt x="18" y="29"/>
                  </a:cubicBezTo>
                  <a:cubicBezTo>
                    <a:pt x="16" y="30"/>
                    <a:pt x="12" y="35"/>
                    <a:pt x="15" y="35"/>
                  </a:cubicBezTo>
                  <a:cubicBezTo>
                    <a:pt x="18" y="35"/>
                    <a:pt x="19" y="36"/>
                    <a:pt x="16" y="37"/>
                  </a:cubicBezTo>
                  <a:cubicBezTo>
                    <a:pt x="14" y="38"/>
                    <a:pt x="11" y="39"/>
                    <a:pt x="6" y="42"/>
                  </a:cubicBezTo>
                  <a:cubicBezTo>
                    <a:pt x="0" y="44"/>
                    <a:pt x="11" y="50"/>
                    <a:pt x="15" y="5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3" name="Freeform 12"/>
            <p:cNvSpPr>
              <a:spLocks noChangeArrowheads="1"/>
            </p:cNvSpPr>
            <p:nvPr/>
          </p:nvSpPr>
          <p:spPr bwMode="auto">
            <a:xfrm>
              <a:off x="3251481" y="2623072"/>
              <a:ext cx="24080" cy="25578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0 w 13"/>
                <a:gd name="T5" fmla="*/ 2147483647 h 13"/>
                <a:gd name="T6" fmla="*/ 2147483647 w 13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3" y="11"/>
                  </a:moveTo>
                  <a:cubicBezTo>
                    <a:pt x="6" y="9"/>
                    <a:pt x="13" y="0"/>
                    <a:pt x="10" y="2"/>
                  </a:cubicBezTo>
                  <a:cubicBezTo>
                    <a:pt x="7" y="3"/>
                    <a:pt x="1" y="6"/>
                    <a:pt x="0" y="7"/>
                  </a:cubicBezTo>
                  <a:cubicBezTo>
                    <a:pt x="0" y="9"/>
                    <a:pt x="0" y="13"/>
                    <a:pt x="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4" name="Freeform 13"/>
            <p:cNvSpPr>
              <a:spLocks noChangeArrowheads="1"/>
            </p:cNvSpPr>
            <p:nvPr/>
          </p:nvSpPr>
          <p:spPr bwMode="auto">
            <a:xfrm>
              <a:off x="3507327" y="3032308"/>
              <a:ext cx="24080" cy="41562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21"/>
                <a:gd name="T17" fmla="*/ 13 w 13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21">
                  <a:moveTo>
                    <a:pt x="11" y="11"/>
                  </a:moveTo>
                  <a:cubicBezTo>
                    <a:pt x="11" y="8"/>
                    <a:pt x="13" y="0"/>
                    <a:pt x="10" y="1"/>
                  </a:cubicBezTo>
                  <a:cubicBezTo>
                    <a:pt x="8" y="2"/>
                    <a:pt x="4" y="5"/>
                    <a:pt x="2" y="8"/>
                  </a:cubicBezTo>
                  <a:cubicBezTo>
                    <a:pt x="0" y="10"/>
                    <a:pt x="3" y="21"/>
                    <a:pt x="5" y="20"/>
                  </a:cubicBezTo>
                  <a:cubicBezTo>
                    <a:pt x="7" y="20"/>
                    <a:pt x="11" y="15"/>
                    <a:pt x="11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5" name="Freeform 14"/>
            <p:cNvSpPr>
              <a:spLocks noChangeArrowheads="1"/>
            </p:cNvSpPr>
            <p:nvPr/>
          </p:nvSpPr>
          <p:spPr bwMode="auto">
            <a:xfrm>
              <a:off x="3499803" y="3069075"/>
              <a:ext cx="34615" cy="60746"/>
            </a:xfrm>
            <a:custGeom>
              <a:avLst/>
              <a:gdLst>
                <a:gd name="T0" fmla="*/ 2147483647 w 19"/>
                <a:gd name="T1" fmla="*/ 2147483647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2147483647 w 19"/>
                <a:gd name="T7" fmla="*/ 2147483647 h 31"/>
                <a:gd name="T8" fmla="*/ 2147483647 w 19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31"/>
                <a:gd name="T17" fmla="*/ 19 w 19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31">
                  <a:moveTo>
                    <a:pt x="3" y="30"/>
                  </a:moveTo>
                  <a:cubicBezTo>
                    <a:pt x="6" y="31"/>
                    <a:pt x="14" y="27"/>
                    <a:pt x="15" y="23"/>
                  </a:cubicBezTo>
                  <a:cubicBezTo>
                    <a:pt x="15" y="20"/>
                    <a:pt x="19" y="0"/>
                    <a:pt x="11" y="5"/>
                  </a:cubicBezTo>
                  <a:cubicBezTo>
                    <a:pt x="8" y="7"/>
                    <a:pt x="3" y="14"/>
                    <a:pt x="3" y="16"/>
                  </a:cubicBezTo>
                  <a:cubicBezTo>
                    <a:pt x="3" y="18"/>
                    <a:pt x="0" y="28"/>
                    <a:pt x="3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6" name="Freeform 15"/>
            <p:cNvSpPr>
              <a:spLocks noChangeArrowheads="1"/>
            </p:cNvSpPr>
            <p:nvPr/>
          </p:nvSpPr>
          <p:spPr bwMode="auto">
            <a:xfrm>
              <a:off x="3575051" y="3147406"/>
              <a:ext cx="57189" cy="35168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8"/>
                <a:gd name="T26" fmla="*/ 31 w 31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8">
                  <a:moveTo>
                    <a:pt x="21" y="3"/>
                  </a:moveTo>
                  <a:cubicBezTo>
                    <a:pt x="18" y="4"/>
                    <a:pt x="11" y="3"/>
                    <a:pt x="8" y="2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5"/>
                    <a:pt x="10" y="8"/>
                    <a:pt x="13" y="10"/>
                  </a:cubicBezTo>
                  <a:cubicBezTo>
                    <a:pt x="16" y="11"/>
                    <a:pt x="19" y="14"/>
                    <a:pt x="25" y="16"/>
                  </a:cubicBezTo>
                  <a:cubicBezTo>
                    <a:pt x="30" y="18"/>
                    <a:pt x="29" y="12"/>
                    <a:pt x="29" y="9"/>
                  </a:cubicBezTo>
                  <a:cubicBezTo>
                    <a:pt x="28" y="7"/>
                    <a:pt x="29" y="4"/>
                    <a:pt x="30" y="2"/>
                  </a:cubicBezTo>
                  <a:cubicBezTo>
                    <a:pt x="31" y="1"/>
                    <a:pt x="24" y="2"/>
                    <a:pt x="21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7" name="Freeform 16"/>
            <p:cNvSpPr>
              <a:spLocks noChangeArrowheads="1"/>
            </p:cNvSpPr>
            <p:nvPr/>
          </p:nvSpPr>
          <p:spPr bwMode="auto">
            <a:xfrm>
              <a:off x="3779728" y="3203355"/>
              <a:ext cx="64714" cy="11189"/>
            </a:xfrm>
            <a:custGeom>
              <a:avLst/>
              <a:gdLst>
                <a:gd name="T0" fmla="*/ 2147483647 w 35"/>
                <a:gd name="T1" fmla="*/ 2147483647 h 6"/>
                <a:gd name="T2" fmla="*/ 2147483647 w 35"/>
                <a:gd name="T3" fmla="*/ 2147483647 h 6"/>
                <a:gd name="T4" fmla="*/ 2147483647 w 35"/>
                <a:gd name="T5" fmla="*/ 2147483647 h 6"/>
                <a:gd name="T6" fmla="*/ 2147483647 w 35"/>
                <a:gd name="T7" fmla="*/ 2147483647 h 6"/>
                <a:gd name="T8" fmla="*/ 2147483647 w 3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6"/>
                <a:gd name="T17" fmla="*/ 35 w 3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6">
                  <a:moveTo>
                    <a:pt x="29" y="6"/>
                  </a:moveTo>
                  <a:cubicBezTo>
                    <a:pt x="35" y="5"/>
                    <a:pt x="17" y="1"/>
                    <a:pt x="13" y="1"/>
                  </a:cubicBezTo>
                  <a:cubicBezTo>
                    <a:pt x="8" y="0"/>
                    <a:pt x="3" y="1"/>
                    <a:pt x="1" y="2"/>
                  </a:cubicBezTo>
                  <a:cubicBezTo>
                    <a:pt x="0" y="3"/>
                    <a:pt x="9" y="4"/>
                    <a:pt x="12" y="5"/>
                  </a:cubicBezTo>
                  <a:cubicBezTo>
                    <a:pt x="16" y="6"/>
                    <a:pt x="22" y="6"/>
                    <a:pt x="29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8" name="Freeform 17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2974564" y="1833376"/>
              <a:ext cx="3587868" cy="2992534"/>
            </a:xfrm>
            <a:custGeom>
              <a:avLst/>
              <a:gdLst>
                <a:gd name="T0" fmla="*/ 2147483647 w 1948"/>
                <a:gd name="T1" fmla="*/ 2147483647 h 1528"/>
                <a:gd name="T2" fmla="*/ 2147483647 w 1948"/>
                <a:gd name="T3" fmla="*/ 2147483647 h 1528"/>
                <a:gd name="T4" fmla="*/ 2147483647 w 1948"/>
                <a:gd name="T5" fmla="*/ 2147483647 h 1528"/>
                <a:gd name="T6" fmla="*/ 2147483647 w 1948"/>
                <a:gd name="T7" fmla="*/ 2147483647 h 1528"/>
                <a:gd name="T8" fmla="*/ 2147483647 w 1948"/>
                <a:gd name="T9" fmla="*/ 2147483647 h 1528"/>
                <a:gd name="T10" fmla="*/ 2147483647 w 1948"/>
                <a:gd name="T11" fmla="*/ 2147483647 h 1528"/>
                <a:gd name="T12" fmla="*/ 2147483647 w 1948"/>
                <a:gd name="T13" fmla="*/ 2147483647 h 1528"/>
                <a:gd name="T14" fmla="*/ 2147483647 w 1948"/>
                <a:gd name="T15" fmla="*/ 2147483647 h 1528"/>
                <a:gd name="T16" fmla="*/ 2147483647 w 1948"/>
                <a:gd name="T17" fmla="*/ 2147483647 h 1528"/>
                <a:gd name="T18" fmla="*/ 2147483647 w 1948"/>
                <a:gd name="T19" fmla="*/ 2147483647 h 1528"/>
                <a:gd name="T20" fmla="*/ 2147483647 w 1948"/>
                <a:gd name="T21" fmla="*/ 2147483647 h 1528"/>
                <a:gd name="T22" fmla="*/ 2147483647 w 1948"/>
                <a:gd name="T23" fmla="*/ 2147483647 h 1528"/>
                <a:gd name="T24" fmla="*/ 2147483647 w 1948"/>
                <a:gd name="T25" fmla="*/ 2147483647 h 1528"/>
                <a:gd name="T26" fmla="*/ 2147483647 w 1948"/>
                <a:gd name="T27" fmla="*/ 2147483647 h 1528"/>
                <a:gd name="T28" fmla="*/ 2147483647 w 1948"/>
                <a:gd name="T29" fmla="*/ 2147483647 h 1528"/>
                <a:gd name="T30" fmla="*/ 2147483647 w 1948"/>
                <a:gd name="T31" fmla="*/ 2147483647 h 1528"/>
                <a:gd name="T32" fmla="*/ 2147483647 w 1948"/>
                <a:gd name="T33" fmla="*/ 2147483647 h 1528"/>
                <a:gd name="T34" fmla="*/ 2147483647 w 1948"/>
                <a:gd name="T35" fmla="*/ 2147483647 h 1528"/>
                <a:gd name="T36" fmla="*/ 2147483647 w 1948"/>
                <a:gd name="T37" fmla="*/ 2147483647 h 1528"/>
                <a:gd name="T38" fmla="*/ 2147483647 w 1948"/>
                <a:gd name="T39" fmla="*/ 2147483647 h 1528"/>
                <a:gd name="T40" fmla="*/ 2147483647 w 1948"/>
                <a:gd name="T41" fmla="*/ 2147483647 h 1528"/>
                <a:gd name="T42" fmla="*/ 2147483647 w 1948"/>
                <a:gd name="T43" fmla="*/ 2147483647 h 1528"/>
                <a:gd name="T44" fmla="*/ 2147483647 w 1948"/>
                <a:gd name="T45" fmla="*/ 2147483647 h 1528"/>
                <a:gd name="T46" fmla="*/ 2147483647 w 1948"/>
                <a:gd name="T47" fmla="*/ 2147483647 h 1528"/>
                <a:gd name="T48" fmla="*/ 2147483647 w 1948"/>
                <a:gd name="T49" fmla="*/ 2147483647 h 1528"/>
                <a:gd name="T50" fmla="*/ 2147483647 w 1948"/>
                <a:gd name="T51" fmla="*/ 2147483647 h 1528"/>
                <a:gd name="T52" fmla="*/ 2147483647 w 1948"/>
                <a:gd name="T53" fmla="*/ 2147483647 h 1528"/>
                <a:gd name="T54" fmla="*/ 2147483647 w 1948"/>
                <a:gd name="T55" fmla="*/ 2147483647 h 1528"/>
                <a:gd name="T56" fmla="*/ 2147483647 w 1948"/>
                <a:gd name="T57" fmla="*/ 2147483647 h 1528"/>
                <a:gd name="T58" fmla="*/ 2147483647 w 1948"/>
                <a:gd name="T59" fmla="*/ 2147483647 h 1528"/>
                <a:gd name="T60" fmla="*/ 2147483647 w 1948"/>
                <a:gd name="T61" fmla="*/ 2147483647 h 1528"/>
                <a:gd name="T62" fmla="*/ 2147483647 w 1948"/>
                <a:gd name="T63" fmla="*/ 2147483647 h 1528"/>
                <a:gd name="T64" fmla="*/ 2147483647 w 1948"/>
                <a:gd name="T65" fmla="*/ 2147483647 h 1528"/>
                <a:gd name="T66" fmla="*/ 2147483647 w 1948"/>
                <a:gd name="T67" fmla="*/ 2147483647 h 1528"/>
                <a:gd name="T68" fmla="*/ 2147483647 w 1948"/>
                <a:gd name="T69" fmla="*/ 2147483647 h 1528"/>
                <a:gd name="T70" fmla="*/ 2147483647 w 1948"/>
                <a:gd name="T71" fmla="*/ 2147483647 h 1528"/>
                <a:gd name="T72" fmla="*/ 2147483647 w 1948"/>
                <a:gd name="T73" fmla="*/ 2147483647 h 1528"/>
                <a:gd name="T74" fmla="*/ 2147483647 w 1948"/>
                <a:gd name="T75" fmla="*/ 2147483647 h 1528"/>
                <a:gd name="T76" fmla="*/ 2147483647 w 1948"/>
                <a:gd name="T77" fmla="*/ 2147483647 h 1528"/>
                <a:gd name="T78" fmla="*/ 2147483647 w 1948"/>
                <a:gd name="T79" fmla="*/ 2147483647 h 1528"/>
                <a:gd name="T80" fmla="*/ 2147483647 w 1948"/>
                <a:gd name="T81" fmla="*/ 2147483647 h 1528"/>
                <a:gd name="T82" fmla="*/ 2147483647 w 1948"/>
                <a:gd name="T83" fmla="*/ 2147483647 h 1528"/>
                <a:gd name="T84" fmla="*/ 2147483647 w 1948"/>
                <a:gd name="T85" fmla="*/ 2147483647 h 1528"/>
                <a:gd name="T86" fmla="*/ 2147483647 w 1948"/>
                <a:gd name="T87" fmla="*/ 2147483647 h 1528"/>
                <a:gd name="T88" fmla="*/ 2147483647 w 1948"/>
                <a:gd name="T89" fmla="*/ 2147483647 h 1528"/>
                <a:gd name="T90" fmla="*/ 2147483647 w 1948"/>
                <a:gd name="T91" fmla="*/ 2147483647 h 1528"/>
                <a:gd name="T92" fmla="*/ 2147483647 w 1948"/>
                <a:gd name="T93" fmla="*/ 2147483647 h 1528"/>
                <a:gd name="T94" fmla="*/ 2147483647 w 1948"/>
                <a:gd name="T95" fmla="*/ 2147483647 h 1528"/>
                <a:gd name="T96" fmla="*/ 2147483647 w 1948"/>
                <a:gd name="T97" fmla="*/ 2147483647 h 1528"/>
                <a:gd name="T98" fmla="*/ 2147483647 w 1948"/>
                <a:gd name="T99" fmla="*/ 2147483647 h 1528"/>
                <a:gd name="T100" fmla="*/ 2147483647 w 1948"/>
                <a:gd name="T101" fmla="*/ 2147483647 h 1528"/>
                <a:gd name="T102" fmla="*/ 2147483647 w 1948"/>
                <a:gd name="T103" fmla="*/ 2147483647 h 1528"/>
                <a:gd name="T104" fmla="*/ 2147483647 w 1948"/>
                <a:gd name="T105" fmla="*/ 2147483647 h 1528"/>
                <a:gd name="T106" fmla="*/ 2147483647 w 1948"/>
                <a:gd name="T107" fmla="*/ 2147483647 h 1528"/>
                <a:gd name="T108" fmla="*/ 2147483647 w 1948"/>
                <a:gd name="T109" fmla="*/ 2147483647 h 1528"/>
                <a:gd name="T110" fmla="*/ 2147483647 w 1948"/>
                <a:gd name="T111" fmla="*/ 2147483647 h 1528"/>
                <a:gd name="T112" fmla="*/ 2147483647 w 1948"/>
                <a:gd name="T113" fmla="*/ 2147483647 h 1528"/>
                <a:gd name="T114" fmla="*/ 2147483647 w 1948"/>
                <a:gd name="T115" fmla="*/ 2147483647 h 1528"/>
                <a:gd name="T116" fmla="*/ 2147483647 w 1948"/>
                <a:gd name="T117" fmla="*/ 2147483647 h 1528"/>
                <a:gd name="T118" fmla="*/ 2147483647 w 1948"/>
                <a:gd name="T119" fmla="*/ 2147483647 h 1528"/>
                <a:gd name="T120" fmla="*/ 2147483647 w 1948"/>
                <a:gd name="T121" fmla="*/ 2147483647 h 1528"/>
                <a:gd name="T122" fmla="*/ 2147483647 w 1948"/>
                <a:gd name="T123" fmla="*/ 2147483647 h 1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948"/>
                <a:gd name="T187" fmla="*/ 0 h 1528"/>
                <a:gd name="T188" fmla="*/ 1948 w 1948"/>
                <a:gd name="T189" fmla="*/ 1528 h 15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948" h="1528">
                  <a:moveTo>
                    <a:pt x="1940" y="269"/>
                  </a:moveTo>
                  <a:cubicBezTo>
                    <a:pt x="1934" y="268"/>
                    <a:pt x="1933" y="263"/>
                    <a:pt x="1932" y="261"/>
                  </a:cubicBezTo>
                  <a:cubicBezTo>
                    <a:pt x="1930" y="259"/>
                    <a:pt x="1929" y="260"/>
                    <a:pt x="1928" y="261"/>
                  </a:cubicBezTo>
                  <a:cubicBezTo>
                    <a:pt x="1926" y="262"/>
                    <a:pt x="1923" y="254"/>
                    <a:pt x="1921" y="255"/>
                  </a:cubicBezTo>
                  <a:cubicBezTo>
                    <a:pt x="1918" y="255"/>
                    <a:pt x="1914" y="253"/>
                    <a:pt x="1913" y="253"/>
                  </a:cubicBezTo>
                  <a:cubicBezTo>
                    <a:pt x="1912" y="254"/>
                    <a:pt x="1905" y="252"/>
                    <a:pt x="1904" y="254"/>
                  </a:cubicBezTo>
                  <a:cubicBezTo>
                    <a:pt x="1902" y="255"/>
                    <a:pt x="1906" y="265"/>
                    <a:pt x="1904" y="265"/>
                  </a:cubicBezTo>
                  <a:cubicBezTo>
                    <a:pt x="1903" y="266"/>
                    <a:pt x="1897" y="249"/>
                    <a:pt x="1897" y="248"/>
                  </a:cubicBezTo>
                  <a:cubicBezTo>
                    <a:pt x="1896" y="246"/>
                    <a:pt x="1893" y="242"/>
                    <a:pt x="1892" y="242"/>
                  </a:cubicBezTo>
                  <a:cubicBezTo>
                    <a:pt x="1891" y="242"/>
                    <a:pt x="1882" y="241"/>
                    <a:pt x="1877" y="241"/>
                  </a:cubicBezTo>
                  <a:cubicBezTo>
                    <a:pt x="1873" y="240"/>
                    <a:pt x="1869" y="233"/>
                    <a:pt x="1866" y="232"/>
                  </a:cubicBezTo>
                  <a:cubicBezTo>
                    <a:pt x="1862" y="232"/>
                    <a:pt x="1856" y="230"/>
                    <a:pt x="1852" y="228"/>
                  </a:cubicBezTo>
                  <a:cubicBezTo>
                    <a:pt x="1848" y="226"/>
                    <a:pt x="1847" y="225"/>
                    <a:pt x="1840" y="223"/>
                  </a:cubicBezTo>
                  <a:cubicBezTo>
                    <a:pt x="1834" y="220"/>
                    <a:pt x="1833" y="218"/>
                    <a:pt x="1830" y="216"/>
                  </a:cubicBezTo>
                  <a:cubicBezTo>
                    <a:pt x="1827" y="214"/>
                    <a:pt x="1825" y="215"/>
                    <a:pt x="1823" y="214"/>
                  </a:cubicBezTo>
                  <a:cubicBezTo>
                    <a:pt x="1820" y="213"/>
                    <a:pt x="1819" y="208"/>
                    <a:pt x="1816" y="207"/>
                  </a:cubicBezTo>
                  <a:cubicBezTo>
                    <a:pt x="1813" y="206"/>
                    <a:pt x="1806" y="204"/>
                    <a:pt x="1802" y="203"/>
                  </a:cubicBezTo>
                  <a:cubicBezTo>
                    <a:pt x="1798" y="202"/>
                    <a:pt x="1799" y="199"/>
                    <a:pt x="1792" y="196"/>
                  </a:cubicBezTo>
                  <a:cubicBezTo>
                    <a:pt x="1785" y="194"/>
                    <a:pt x="1765" y="196"/>
                    <a:pt x="1758" y="195"/>
                  </a:cubicBezTo>
                  <a:cubicBezTo>
                    <a:pt x="1752" y="195"/>
                    <a:pt x="1747" y="190"/>
                    <a:pt x="1746" y="192"/>
                  </a:cubicBezTo>
                  <a:cubicBezTo>
                    <a:pt x="1744" y="194"/>
                    <a:pt x="1747" y="195"/>
                    <a:pt x="1749" y="197"/>
                  </a:cubicBezTo>
                  <a:cubicBezTo>
                    <a:pt x="1750" y="198"/>
                    <a:pt x="1744" y="198"/>
                    <a:pt x="1745" y="200"/>
                  </a:cubicBezTo>
                  <a:cubicBezTo>
                    <a:pt x="1745" y="202"/>
                    <a:pt x="1747" y="204"/>
                    <a:pt x="1750" y="204"/>
                  </a:cubicBezTo>
                  <a:cubicBezTo>
                    <a:pt x="1753" y="205"/>
                    <a:pt x="1752" y="206"/>
                    <a:pt x="1752" y="208"/>
                  </a:cubicBezTo>
                  <a:cubicBezTo>
                    <a:pt x="1751" y="210"/>
                    <a:pt x="1752" y="212"/>
                    <a:pt x="1755" y="213"/>
                  </a:cubicBezTo>
                  <a:cubicBezTo>
                    <a:pt x="1757" y="214"/>
                    <a:pt x="1755" y="216"/>
                    <a:pt x="1753" y="217"/>
                  </a:cubicBezTo>
                  <a:cubicBezTo>
                    <a:pt x="1752" y="217"/>
                    <a:pt x="1753" y="222"/>
                    <a:pt x="1751" y="222"/>
                  </a:cubicBezTo>
                  <a:cubicBezTo>
                    <a:pt x="1750" y="223"/>
                    <a:pt x="1747" y="219"/>
                    <a:pt x="1746" y="218"/>
                  </a:cubicBezTo>
                  <a:cubicBezTo>
                    <a:pt x="1744" y="218"/>
                    <a:pt x="1746" y="222"/>
                    <a:pt x="1745" y="223"/>
                  </a:cubicBezTo>
                  <a:cubicBezTo>
                    <a:pt x="1745" y="224"/>
                    <a:pt x="1740" y="217"/>
                    <a:pt x="1740" y="215"/>
                  </a:cubicBezTo>
                  <a:cubicBezTo>
                    <a:pt x="1739" y="213"/>
                    <a:pt x="1731" y="210"/>
                    <a:pt x="1729" y="208"/>
                  </a:cubicBezTo>
                  <a:cubicBezTo>
                    <a:pt x="1727" y="206"/>
                    <a:pt x="1726" y="200"/>
                    <a:pt x="1724" y="199"/>
                  </a:cubicBezTo>
                  <a:cubicBezTo>
                    <a:pt x="1721" y="198"/>
                    <a:pt x="1722" y="199"/>
                    <a:pt x="1722" y="201"/>
                  </a:cubicBezTo>
                  <a:cubicBezTo>
                    <a:pt x="1722" y="203"/>
                    <a:pt x="1705" y="202"/>
                    <a:pt x="1699" y="201"/>
                  </a:cubicBezTo>
                  <a:cubicBezTo>
                    <a:pt x="1694" y="199"/>
                    <a:pt x="1682" y="198"/>
                    <a:pt x="1679" y="199"/>
                  </a:cubicBezTo>
                  <a:cubicBezTo>
                    <a:pt x="1675" y="200"/>
                    <a:pt x="1672" y="203"/>
                    <a:pt x="1672" y="206"/>
                  </a:cubicBezTo>
                  <a:cubicBezTo>
                    <a:pt x="1671" y="208"/>
                    <a:pt x="1674" y="216"/>
                    <a:pt x="1673" y="217"/>
                  </a:cubicBezTo>
                  <a:cubicBezTo>
                    <a:pt x="1672" y="218"/>
                    <a:pt x="1668" y="210"/>
                    <a:pt x="1668" y="208"/>
                  </a:cubicBezTo>
                  <a:cubicBezTo>
                    <a:pt x="1669" y="207"/>
                    <a:pt x="1665" y="206"/>
                    <a:pt x="1662" y="204"/>
                  </a:cubicBezTo>
                  <a:cubicBezTo>
                    <a:pt x="1658" y="201"/>
                    <a:pt x="1656" y="199"/>
                    <a:pt x="1653" y="197"/>
                  </a:cubicBezTo>
                  <a:cubicBezTo>
                    <a:pt x="1650" y="195"/>
                    <a:pt x="1652" y="196"/>
                    <a:pt x="1652" y="194"/>
                  </a:cubicBezTo>
                  <a:cubicBezTo>
                    <a:pt x="1652" y="192"/>
                    <a:pt x="1650" y="190"/>
                    <a:pt x="1648" y="187"/>
                  </a:cubicBezTo>
                  <a:cubicBezTo>
                    <a:pt x="1646" y="183"/>
                    <a:pt x="1640" y="176"/>
                    <a:pt x="1634" y="174"/>
                  </a:cubicBezTo>
                  <a:cubicBezTo>
                    <a:pt x="1628" y="172"/>
                    <a:pt x="1613" y="173"/>
                    <a:pt x="1605" y="174"/>
                  </a:cubicBezTo>
                  <a:cubicBezTo>
                    <a:pt x="1598" y="175"/>
                    <a:pt x="1588" y="178"/>
                    <a:pt x="1584" y="178"/>
                  </a:cubicBezTo>
                  <a:cubicBezTo>
                    <a:pt x="1580" y="178"/>
                    <a:pt x="1575" y="175"/>
                    <a:pt x="1572" y="173"/>
                  </a:cubicBezTo>
                  <a:cubicBezTo>
                    <a:pt x="1569" y="172"/>
                    <a:pt x="1560" y="163"/>
                    <a:pt x="1557" y="161"/>
                  </a:cubicBezTo>
                  <a:cubicBezTo>
                    <a:pt x="1555" y="158"/>
                    <a:pt x="1550" y="159"/>
                    <a:pt x="1551" y="157"/>
                  </a:cubicBezTo>
                  <a:cubicBezTo>
                    <a:pt x="1551" y="155"/>
                    <a:pt x="1555" y="157"/>
                    <a:pt x="1557" y="157"/>
                  </a:cubicBezTo>
                  <a:cubicBezTo>
                    <a:pt x="1558" y="158"/>
                    <a:pt x="1556" y="152"/>
                    <a:pt x="1554" y="150"/>
                  </a:cubicBezTo>
                  <a:cubicBezTo>
                    <a:pt x="1552" y="148"/>
                    <a:pt x="1547" y="145"/>
                    <a:pt x="1542" y="145"/>
                  </a:cubicBezTo>
                  <a:cubicBezTo>
                    <a:pt x="1537" y="145"/>
                    <a:pt x="1535" y="143"/>
                    <a:pt x="1530" y="143"/>
                  </a:cubicBezTo>
                  <a:cubicBezTo>
                    <a:pt x="1526" y="143"/>
                    <a:pt x="1528" y="144"/>
                    <a:pt x="1527" y="145"/>
                  </a:cubicBezTo>
                  <a:cubicBezTo>
                    <a:pt x="1525" y="145"/>
                    <a:pt x="1522" y="144"/>
                    <a:pt x="1520" y="144"/>
                  </a:cubicBezTo>
                  <a:cubicBezTo>
                    <a:pt x="1517" y="144"/>
                    <a:pt x="1515" y="147"/>
                    <a:pt x="1514" y="148"/>
                  </a:cubicBezTo>
                  <a:cubicBezTo>
                    <a:pt x="1512" y="149"/>
                    <a:pt x="1507" y="148"/>
                    <a:pt x="1503" y="148"/>
                  </a:cubicBezTo>
                  <a:cubicBezTo>
                    <a:pt x="1499" y="148"/>
                    <a:pt x="1502" y="147"/>
                    <a:pt x="1503" y="145"/>
                  </a:cubicBezTo>
                  <a:cubicBezTo>
                    <a:pt x="1505" y="144"/>
                    <a:pt x="1504" y="143"/>
                    <a:pt x="1503" y="142"/>
                  </a:cubicBezTo>
                  <a:cubicBezTo>
                    <a:pt x="1502" y="141"/>
                    <a:pt x="1504" y="140"/>
                    <a:pt x="1506" y="140"/>
                  </a:cubicBezTo>
                  <a:cubicBezTo>
                    <a:pt x="1509" y="140"/>
                    <a:pt x="1521" y="143"/>
                    <a:pt x="1524" y="143"/>
                  </a:cubicBezTo>
                  <a:cubicBezTo>
                    <a:pt x="1527" y="142"/>
                    <a:pt x="1508" y="137"/>
                    <a:pt x="1502" y="137"/>
                  </a:cubicBezTo>
                  <a:cubicBezTo>
                    <a:pt x="1495" y="137"/>
                    <a:pt x="1479" y="135"/>
                    <a:pt x="1476" y="136"/>
                  </a:cubicBezTo>
                  <a:cubicBezTo>
                    <a:pt x="1473" y="137"/>
                    <a:pt x="1463" y="140"/>
                    <a:pt x="1461" y="140"/>
                  </a:cubicBezTo>
                  <a:cubicBezTo>
                    <a:pt x="1459" y="140"/>
                    <a:pt x="1459" y="144"/>
                    <a:pt x="1461" y="147"/>
                  </a:cubicBezTo>
                  <a:cubicBezTo>
                    <a:pt x="1462" y="150"/>
                    <a:pt x="1462" y="147"/>
                    <a:pt x="1464" y="146"/>
                  </a:cubicBezTo>
                  <a:cubicBezTo>
                    <a:pt x="1465" y="145"/>
                    <a:pt x="1466" y="147"/>
                    <a:pt x="1469" y="148"/>
                  </a:cubicBezTo>
                  <a:cubicBezTo>
                    <a:pt x="1472" y="149"/>
                    <a:pt x="1466" y="148"/>
                    <a:pt x="1467" y="149"/>
                  </a:cubicBezTo>
                  <a:cubicBezTo>
                    <a:pt x="1467" y="150"/>
                    <a:pt x="1466" y="150"/>
                    <a:pt x="1464" y="152"/>
                  </a:cubicBezTo>
                  <a:cubicBezTo>
                    <a:pt x="1463" y="155"/>
                    <a:pt x="1471" y="160"/>
                    <a:pt x="1472" y="162"/>
                  </a:cubicBezTo>
                  <a:cubicBezTo>
                    <a:pt x="1473" y="163"/>
                    <a:pt x="1471" y="162"/>
                    <a:pt x="1469" y="162"/>
                  </a:cubicBezTo>
                  <a:cubicBezTo>
                    <a:pt x="1467" y="162"/>
                    <a:pt x="1467" y="163"/>
                    <a:pt x="1465" y="164"/>
                  </a:cubicBezTo>
                  <a:cubicBezTo>
                    <a:pt x="1464" y="165"/>
                    <a:pt x="1460" y="160"/>
                    <a:pt x="1461" y="159"/>
                  </a:cubicBezTo>
                  <a:cubicBezTo>
                    <a:pt x="1461" y="158"/>
                    <a:pt x="1456" y="158"/>
                    <a:pt x="1454" y="159"/>
                  </a:cubicBezTo>
                  <a:cubicBezTo>
                    <a:pt x="1452" y="160"/>
                    <a:pt x="1456" y="164"/>
                    <a:pt x="1457" y="165"/>
                  </a:cubicBezTo>
                  <a:cubicBezTo>
                    <a:pt x="1459" y="167"/>
                    <a:pt x="1456" y="166"/>
                    <a:pt x="1454" y="166"/>
                  </a:cubicBezTo>
                  <a:cubicBezTo>
                    <a:pt x="1453" y="166"/>
                    <a:pt x="1455" y="171"/>
                    <a:pt x="1453" y="171"/>
                  </a:cubicBezTo>
                  <a:cubicBezTo>
                    <a:pt x="1451" y="171"/>
                    <a:pt x="1447" y="165"/>
                    <a:pt x="1444" y="164"/>
                  </a:cubicBezTo>
                  <a:cubicBezTo>
                    <a:pt x="1440" y="162"/>
                    <a:pt x="1439" y="161"/>
                    <a:pt x="1436" y="161"/>
                  </a:cubicBezTo>
                  <a:cubicBezTo>
                    <a:pt x="1433" y="162"/>
                    <a:pt x="1432" y="159"/>
                    <a:pt x="1427" y="159"/>
                  </a:cubicBezTo>
                  <a:cubicBezTo>
                    <a:pt x="1423" y="158"/>
                    <a:pt x="1422" y="161"/>
                    <a:pt x="1421" y="162"/>
                  </a:cubicBezTo>
                  <a:cubicBezTo>
                    <a:pt x="1420" y="163"/>
                    <a:pt x="1417" y="163"/>
                    <a:pt x="1414" y="163"/>
                  </a:cubicBezTo>
                  <a:cubicBezTo>
                    <a:pt x="1412" y="163"/>
                    <a:pt x="1408" y="155"/>
                    <a:pt x="1405" y="153"/>
                  </a:cubicBezTo>
                  <a:cubicBezTo>
                    <a:pt x="1403" y="151"/>
                    <a:pt x="1404" y="153"/>
                    <a:pt x="1402" y="157"/>
                  </a:cubicBezTo>
                  <a:cubicBezTo>
                    <a:pt x="1400" y="160"/>
                    <a:pt x="1400" y="164"/>
                    <a:pt x="1402" y="169"/>
                  </a:cubicBezTo>
                  <a:cubicBezTo>
                    <a:pt x="1403" y="174"/>
                    <a:pt x="1398" y="178"/>
                    <a:pt x="1397" y="179"/>
                  </a:cubicBezTo>
                  <a:cubicBezTo>
                    <a:pt x="1396" y="180"/>
                    <a:pt x="1395" y="176"/>
                    <a:pt x="1394" y="175"/>
                  </a:cubicBezTo>
                  <a:cubicBezTo>
                    <a:pt x="1393" y="174"/>
                    <a:pt x="1390" y="174"/>
                    <a:pt x="1389" y="174"/>
                  </a:cubicBezTo>
                  <a:cubicBezTo>
                    <a:pt x="1387" y="174"/>
                    <a:pt x="1386" y="171"/>
                    <a:pt x="1385" y="169"/>
                  </a:cubicBezTo>
                  <a:cubicBezTo>
                    <a:pt x="1385" y="167"/>
                    <a:pt x="1383" y="166"/>
                    <a:pt x="1382" y="165"/>
                  </a:cubicBezTo>
                  <a:cubicBezTo>
                    <a:pt x="1380" y="163"/>
                    <a:pt x="1380" y="162"/>
                    <a:pt x="1376" y="160"/>
                  </a:cubicBezTo>
                  <a:cubicBezTo>
                    <a:pt x="1372" y="158"/>
                    <a:pt x="1374" y="158"/>
                    <a:pt x="1372" y="155"/>
                  </a:cubicBezTo>
                  <a:cubicBezTo>
                    <a:pt x="1371" y="153"/>
                    <a:pt x="1370" y="155"/>
                    <a:pt x="1369" y="155"/>
                  </a:cubicBezTo>
                  <a:cubicBezTo>
                    <a:pt x="1368" y="155"/>
                    <a:pt x="1367" y="153"/>
                    <a:pt x="1367" y="152"/>
                  </a:cubicBezTo>
                  <a:cubicBezTo>
                    <a:pt x="1366" y="150"/>
                    <a:pt x="1364" y="151"/>
                    <a:pt x="1363" y="152"/>
                  </a:cubicBezTo>
                  <a:cubicBezTo>
                    <a:pt x="1362" y="152"/>
                    <a:pt x="1359" y="146"/>
                    <a:pt x="1358" y="145"/>
                  </a:cubicBezTo>
                  <a:cubicBezTo>
                    <a:pt x="1356" y="144"/>
                    <a:pt x="1352" y="143"/>
                    <a:pt x="1350" y="143"/>
                  </a:cubicBezTo>
                  <a:cubicBezTo>
                    <a:pt x="1347" y="144"/>
                    <a:pt x="1343" y="140"/>
                    <a:pt x="1343" y="138"/>
                  </a:cubicBezTo>
                  <a:cubicBezTo>
                    <a:pt x="1343" y="137"/>
                    <a:pt x="1353" y="140"/>
                    <a:pt x="1357" y="142"/>
                  </a:cubicBezTo>
                  <a:cubicBezTo>
                    <a:pt x="1361" y="143"/>
                    <a:pt x="1361" y="145"/>
                    <a:pt x="1365" y="148"/>
                  </a:cubicBezTo>
                  <a:cubicBezTo>
                    <a:pt x="1368" y="150"/>
                    <a:pt x="1371" y="151"/>
                    <a:pt x="1371" y="149"/>
                  </a:cubicBezTo>
                  <a:cubicBezTo>
                    <a:pt x="1370" y="147"/>
                    <a:pt x="1369" y="134"/>
                    <a:pt x="1369" y="132"/>
                  </a:cubicBezTo>
                  <a:cubicBezTo>
                    <a:pt x="1368" y="129"/>
                    <a:pt x="1364" y="128"/>
                    <a:pt x="1360" y="126"/>
                  </a:cubicBezTo>
                  <a:cubicBezTo>
                    <a:pt x="1356" y="123"/>
                    <a:pt x="1358" y="120"/>
                    <a:pt x="1354" y="119"/>
                  </a:cubicBezTo>
                  <a:cubicBezTo>
                    <a:pt x="1350" y="118"/>
                    <a:pt x="1352" y="117"/>
                    <a:pt x="1349" y="117"/>
                  </a:cubicBezTo>
                  <a:cubicBezTo>
                    <a:pt x="1346" y="117"/>
                    <a:pt x="1342" y="115"/>
                    <a:pt x="1341" y="116"/>
                  </a:cubicBezTo>
                  <a:cubicBezTo>
                    <a:pt x="1340" y="117"/>
                    <a:pt x="1338" y="117"/>
                    <a:pt x="1333" y="116"/>
                  </a:cubicBezTo>
                  <a:cubicBezTo>
                    <a:pt x="1329" y="115"/>
                    <a:pt x="1326" y="116"/>
                    <a:pt x="1324" y="114"/>
                  </a:cubicBezTo>
                  <a:cubicBezTo>
                    <a:pt x="1322" y="111"/>
                    <a:pt x="1322" y="110"/>
                    <a:pt x="1318" y="110"/>
                  </a:cubicBezTo>
                  <a:cubicBezTo>
                    <a:pt x="1315" y="110"/>
                    <a:pt x="1313" y="108"/>
                    <a:pt x="1311" y="108"/>
                  </a:cubicBezTo>
                  <a:cubicBezTo>
                    <a:pt x="1309" y="108"/>
                    <a:pt x="1307" y="111"/>
                    <a:pt x="1306" y="113"/>
                  </a:cubicBezTo>
                  <a:cubicBezTo>
                    <a:pt x="1306" y="115"/>
                    <a:pt x="1310" y="117"/>
                    <a:pt x="1312" y="119"/>
                  </a:cubicBezTo>
                  <a:cubicBezTo>
                    <a:pt x="1315" y="120"/>
                    <a:pt x="1315" y="121"/>
                    <a:pt x="1312" y="122"/>
                  </a:cubicBezTo>
                  <a:cubicBezTo>
                    <a:pt x="1310" y="123"/>
                    <a:pt x="1311" y="123"/>
                    <a:pt x="1314" y="126"/>
                  </a:cubicBezTo>
                  <a:cubicBezTo>
                    <a:pt x="1317" y="129"/>
                    <a:pt x="1310" y="126"/>
                    <a:pt x="1312" y="129"/>
                  </a:cubicBezTo>
                  <a:cubicBezTo>
                    <a:pt x="1314" y="132"/>
                    <a:pt x="1306" y="131"/>
                    <a:pt x="1300" y="129"/>
                  </a:cubicBezTo>
                  <a:cubicBezTo>
                    <a:pt x="1294" y="127"/>
                    <a:pt x="1289" y="129"/>
                    <a:pt x="1287" y="129"/>
                  </a:cubicBezTo>
                  <a:cubicBezTo>
                    <a:pt x="1284" y="129"/>
                    <a:pt x="1281" y="121"/>
                    <a:pt x="1281" y="120"/>
                  </a:cubicBezTo>
                  <a:cubicBezTo>
                    <a:pt x="1280" y="119"/>
                    <a:pt x="1273" y="118"/>
                    <a:pt x="1269" y="119"/>
                  </a:cubicBezTo>
                  <a:cubicBezTo>
                    <a:pt x="1264" y="119"/>
                    <a:pt x="1258" y="115"/>
                    <a:pt x="1256" y="115"/>
                  </a:cubicBezTo>
                  <a:cubicBezTo>
                    <a:pt x="1253" y="114"/>
                    <a:pt x="1254" y="115"/>
                    <a:pt x="1252" y="116"/>
                  </a:cubicBezTo>
                  <a:cubicBezTo>
                    <a:pt x="1251" y="118"/>
                    <a:pt x="1241" y="112"/>
                    <a:pt x="1237" y="112"/>
                  </a:cubicBezTo>
                  <a:cubicBezTo>
                    <a:pt x="1233" y="112"/>
                    <a:pt x="1229" y="110"/>
                    <a:pt x="1228" y="113"/>
                  </a:cubicBezTo>
                  <a:cubicBezTo>
                    <a:pt x="1227" y="116"/>
                    <a:pt x="1233" y="120"/>
                    <a:pt x="1235" y="123"/>
                  </a:cubicBezTo>
                  <a:cubicBezTo>
                    <a:pt x="1237" y="126"/>
                    <a:pt x="1231" y="129"/>
                    <a:pt x="1229" y="130"/>
                  </a:cubicBezTo>
                  <a:cubicBezTo>
                    <a:pt x="1227" y="131"/>
                    <a:pt x="1230" y="126"/>
                    <a:pt x="1229" y="124"/>
                  </a:cubicBezTo>
                  <a:cubicBezTo>
                    <a:pt x="1229" y="122"/>
                    <a:pt x="1222" y="108"/>
                    <a:pt x="1221" y="106"/>
                  </a:cubicBezTo>
                  <a:cubicBezTo>
                    <a:pt x="1221" y="103"/>
                    <a:pt x="1217" y="104"/>
                    <a:pt x="1214" y="104"/>
                  </a:cubicBezTo>
                  <a:cubicBezTo>
                    <a:pt x="1211" y="105"/>
                    <a:pt x="1210" y="97"/>
                    <a:pt x="1209" y="95"/>
                  </a:cubicBezTo>
                  <a:cubicBezTo>
                    <a:pt x="1209" y="94"/>
                    <a:pt x="1208" y="97"/>
                    <a:pt x="1204" y="98"/>
                  </a:cubicBezTo>
                  <a:cubicBezTo>
                    <a:pt x="1201" y="99"/>
                    <a:pt x="1202" y="99"/>
                    <a:pt x="1198" y="102"/>
                  </a:cubicBezTo>
                  <a:cubicBezTo>
                    <a:pt x="1195" y="106"/>
                    <a:pt x="1193" y="106"/>
                    <a:pt x="1189" y="108"/>
                  </a:cubicBezTo>
                  <a:cubicBezTo>
                    <a:pt x="1185" y="110"/>
                    <a:pt x="1178" y="122"/>
                    <a:pt x="1174" y="125"/>
                  </a:cubicBezTo>
                  <a:cubicBezTo>
                    <a:pt x="1170" y="127"/>
                    <a:pt x="1173" y="119"/>
                    <a:pt x="1173" y="113"/>
                  </a:cubicBezTo>
                  <a:cubicBezTo>
                    <a:pt x="1173" y="107"/>
                    <a:pt x="1171" y="105"/>
                    <a:pt x="1170" y="103"/>
                  </a:cubicBezTo>
                  <a:cubicBezTo>
                    <a:pt x="1170" y="101"/>
                    <a:pt x="1176" y="105"/>
                    <a:pt x="1178" y="104"/>
                  </a:cubicBezTo>
                  <a:cubicBezTo>
                    <a:pt x="1180" y="103"/>
                    <a:pt x="1190" y="90"/>
                    <a:pt x="1193" y="88"/>
                  </a:cubicBezTo>
                  <a:cubicBezTo>
                    <a:pt x="1195" y="87"/>
                    <a:pt x="1196" y="86"/>
                    <a:pt x="1200" y="83"/>
                  </a:cubicBezTo>
                  <a:cubicBezTo>
                    <a:pt x="1204" y="81"/>
                    <a:pt x="1207" y="82"/>
                    <a:pt x="1212" y="78"/>
                  </a:cubicBezTo>
                  <a:cubicBezTo>
                    <a:pt x="1217" y="74"/>
                    <a:pt x="1216" y="60"/>
                    <a:pt x="1216" y="55"/>
                  </a:cubicBezTo>
                  <a:cubicBezTo>
                    <a:pt x="1215" y="50"/>
                    <a:pt x="1215" y="46"/>
                    <a:pt x="1213" y="44"/>
                  </a:cubicBezTo>
                  <a:cubicBezTo>
                    <a:pt x="1210" y="42"/>
                    <a:pt x="1211" y="40"/>
                    <a:pt x="1209" y="37"/>
                  </a:cubicBezTo>
                  <a:cubicBezTo>
                    <a:pt x="1206" y="33"/>
                    <a:pt x="1204" y="32"/>
                    <a:pt x="1202" y="32"/>
                  </a:cubicBezTo>
                  <a:cubicBezTo>
                    <a:pt x="1199" y="32"/>
                    <a:pt x="1196" y="30"/>
                    <a:pt x="1196" y="30"/>
                  </a:cubicBezTo>
                  <a:cubicBezTo>
                    <a:pt x="1195" y="30"/>
                    <a:pt x="1192" y="32"/>
                    <a:pt x="1190" y="32"/>
                  </a:cubicBezTo>
                  <a:cubicBezTo>
                    <a:pt x="1188" y="33"/>
                    <a:pt x="1167" y="31"/>
                    <a:pt x="1160" y="31"/>
                  </a:cubicBezTo>
                  <a:cubicBezTo>
                    <a:pt x="1154" y="32"/>
                    <a:pt x="1156" y="35"/>
                    <a:pt x="1153" y="36"/>
                  </a:cubicBezTo>
                  <a:cubicBezTo>
                    <a:pt x="1150" y="38"/>
                    <a:pt x="1147" y="40"/>
                    <a:pt x="1145" y="41"/>
                  </a:cubicBezTo>
                  <a:cubicBezTo>
                    <a:pt x="1144" y="42"/>
                    <a:pt x="1144" y="35"/>
                    <a:pt x="1144" y="34"/>
                  </a:cubicBezTo>
                  <a:cubicBezTo>
                    <a:pt x="1145" y="32"/>
                    <a:pt x="1147" y="25"/>
                    <a:pt x="1148" y="23"/>
                  </a:cubicBezTo>
                  <a:cubicBezTo>
                    <a:pt x="1149" y="22"/>
                    <a:pt x="1142" y="22"/>
                    <a:pt x="1140" y="22"/>
                  </a:cubicBezTo>
                  <a:cubicBezTo>
                    <a:pt x="1138" y="22"/>
                    <a:pt x="1143" y="19"/>
                    <a:pt x="1144" y="17"/>
                  </a:cubicBezTo>
                  <a:cubicBezTo>
                    <a:pt x="1145" y="16"/>
                    <a:pt x="1146" y="16"/>
                    <a:pt x="1146" y="12"/>
                  </a:cubicBezTo>
                  <a:cubicBezTo>
                    <a:pt x="1145" y="9"/>
                    <a:pt x="1146" y="9"/>
                    <a:pt x="1141" y="7"/>
                  </a:cubicBezTo>
                  <a:cubicBezTo>
                    <a:pt x="1137" y="6"/>
                    <a:pt x="1136" y="3"/>
                    <a:pt x="1132" y="2"/>
                  </a:cubicBezTo>
                  <a:cubicBezTo>
                    <a:pt x="1128" y="0"/>
                    <a:pt x="1128" y="0"/>
                    <a:pt x="1126" y="0"/>
                  </a:cubicBezTo>
                  <a:cubicBezTo>
                    <a:pt x="1124" y="0"/>
                    <a:pt x="1124" y="1"/>
                    <a:pt x="1121" y="2"/>
                  </a:cubicBezTo>
                  <a:cubicBezTo>
                    <a:pt x="1118" y="3"/>
                    <a:pt x="1112" y="5"/>
                    <a:pt x="1112" y="8"/>
                  </a:cubicBezTo>
                  <a:cubicBezTo>
                    <a:pt x="1111" y="10"/>
                    <a:pt x="1111" y="13"/>
                    <a:pt x="1108" y="17"/>
                  </a:cubicBezTo>
                  <a:cubicBezTo>
                    <a:pt x="1104" y="21"/>
                    <a:pt x="1107" y="24"/>
                    <a:pt x="1107" y="29"/>
                  </a:cubicBezTo>
                  <a:cubicBezTo>
                    <a:pt x="1107" y="34"/>
                    <a:pt x="1105" y="36"/>
                    <a:pt x="1098" y="37"/>
                  </a:cubicBezTo>
                  <a:cubicBezTo>
                    <a:pt x="1090" y="39"/>
                    <a:pt x="1090" y="35"/>
                    <a:pt x="1087" y="38"/>
                  </a:cubicBezTo>
                  <a:cubicBezTo>
                    <a:pt x="1085" y="41"/>
                    <a:pt x="1090" y="45"/>
                    <a:pt x="1099" y="50"/>
                  </a:cubicBezTo>
                  <a:cubicBezTo>
                    <a:pt x="1108" y="54"/>
                    <a:pt x="1107" y="52"/>
                    <a:pt x="1107" y="54"/>
                  </a:cubicBezTo>
                  <a:cubicBezTo>
                    <a:pt x="1106" y="56"/>
                    <a:pt x="1101" y="54"/>
                    <a:pt x="1098" y="54"/>
                  </a:cubicBezTo>
                  <a:cubicBezTo>
                    <a:pt x="1096" y="55"/>
                    <a:pt x="1100" y="57"/>
                    <a:pt x="1102" y="57"/>
                  </a:cubicBezTo>
                  <a:cubicBezTo>
                    <a:pt x="1105" y="57"/>
                    <a:pt x="1106" y="58"/>
                    <a:pt x="1108" y="61"/>
                  </a:cubicBezTo>
                  <a:cubicBezTo>
                    <a:pt x="1110" y="65"/>
                    <a:pt x="1107" y="68"/>
                    <a:pt x="1106" y="69"/>
                  </a:cubicBezTo>
                  <a:cubicBezTo>
                    <a:pt x="1106" y="71"/>
                    <a:pt x="1106" y="66"/>
                    <a:pt x="1105" y="63"/>
                  </a:cubicBezTo>
                  <a:cubicBezTo>
                    <a:pt x="1104" y="61"/>
                    <a:pt x="1102" y="61"/>
                    <a:pt x="1098" y="62"/>
                  </a:cubicBezTo>
                  <a:cubicBezTo>
                    <a:pt x="1095" y="63"/>
                    <a:pt x="1093" y="60"/>
                    <a:pt x="1092" y="58"/>
                  </a:cubicBezTo>
                  <a:cubicBezTo>
                    <a:pt x="1091" y="55"/>
                    <a:pt x="1088" y="52"/>
                    <a:pt x="1084" y="51"/>
                  </a:cubicBezTo>
                  <a:cubicBezTo>
                    <a:pt x="1079" y="50"/>
                    <a:pt x="1079" y="51"/>
                    <a:pt x="1075" y="52"/>
                  </a:cubicBezTo>
                  <a:cubicBezTo>
                    <a:pt x="1072" y="53"/>
                    <a:pt x="1074" y="49"/>
                    <a:pt x="1071" y="47"/>
                  </a:cubicBezTo>
                  <a:cubicBezTo>
                    <a:pt x="1069" y="45"/>
                    <a:pt x="1069" y="45"/>
                    <a:pt x="1066" y="45"/>
                  </a:cubicBezTo>
                  <a:cubicBezTo>
                    <a:pt x="1063" y="46"/>
                    <a:pt x="1062" y="47"/>
                    <a:pt x="1058" y="46"/>
                  </a:cubicBezTo>
                  <a:cubicBezTo>
                    <a:pt x="1053" y="46"/>
                    <a:pt x="1053" y="48"/>
                    <a:pt x="1049" y="48"/>
                  </a:cubicBezTo>
                  <a:cubicBezTo>
                    <a:pt x="1046" y="48"/>
                    <a:pt x="1048" y="46"/>
                    <a:pt x="1048" y="44"/>
                  </a:cubicBezTo>
                  <a:cubicBezTo>
                    <a:pt x="1048" y="43"/>
                    <a:pt x="1044" y="47"/>
                    <a:pt x="1040" y="48"/>
                  </a:cubicBezTo>
                  <a:cubicBezTo>
                    <a:pt x="1037" y="48"/>
                    <a:pt x="1033" y="51"/>
                    <a:pt x="1031" y="53"/>
                  </a:cubicBezTo>
                  <a:cubicBezTo>
                    <a:pt x="1029" y="54"/>
                    <a:pt x="1018" y="56"/>
                    <a:pt x="1012" y="60"/>
                  </a:cubicBezTo>
                  <a:cubicBezTo>
                    <a:pt x="1006" y="63"/>
                    <a:pt x="1004" y="69"/>
                    <a:pt x="1001" y="72"/>
                  </a:cubicBezTo>
                  <a:cubicBezTo>
                    <a:pt x="997" y="74"/>
                    <a:pt x="999" y="76"/>
                    <a:pt x="996" y="77"/>
                  </a:cubicBezTo>
                  <a:cubicBezTo>
                    <a:pt x="992" y="79"/>
                    <a:pt x="988" y="80"/>
                    <a:pt x="985" y="82"/>
                  </a:cubicBezTo>
                  <a:cubicBezTo>
                    <a:pt x="982" y="84"/>
                    <a:pt x="983" y="86"/>
                    <a:pt x="979" y="87"/>
                  </a:cubicBezTo>
                  <a:cubicBezTo>
                    <a:pt x="976" y="89"/>
                    <a:pt x="977" y="92"/>
                    <a:pt x="978" y="95"/>
                  </a:cubicBezTo>
                  <a:cubicBezTo>
                    <a:pt x="978" y="97"/>
                    <a:pt x="983" y="98"/>
                    <a:pt x="981" y="99"/>
                  </a:cubicBezTo>
                  <a:cubicBezTo>
                    <a:pt x="980" y="101"/>
                    <a:pt x="981" y="104"/>
                    <a:pt x="975" y="104"/>
                  </a:cubicBezTo>
                  <a:cubicBezTo>
                    <a:pt x="970" y="104"/>
                    <a:pt x="969" y="107"/>
                    <a:pt x="962" y="109"/>
                  </a:cubicBezTo>
                  <a:cubicBezTo>
                    <a:pt x="954" y="111"/>
                    <a:pt x="949" y="110"/>
                    <a:pt x="946" y="111"/>
                  </a:cubicBezTo>
                  <a:cubicBezTo>
                    <a:pt x="943" y="113"/>
                    <a:pt x="946" y="121"/>
                    <a:pt x="945" y="124"/>
                  </a:cubicBezTo>
                  <a:cubicBezTo>
                    <a:pt x="944" y="128"/>
                    <a:pt x="946" y="130"/>
                    <a:pt x="948" y="134"/>
                  </a:cubicBezTo>
                  <a:cubicBezTo>
                    <a:pt x="950" y="138"/>
                    <a:pt x="952" y="140"/>
                    <a:pt x="955" y="142"/>
                  </a:cubicBezTo>
                  <a:cubicBezTo>
                    <a:pt x="958" y="143"/>
                    <a:pt x="963" y="146"/>
                    <a:pt x="966" y="148"/>
                  </a:cubicBezTo>
                  <a:cubicBezTo>
                    <a:pt x="968" y="151"/>
                    <a:pt x="971" y="151"/>
                    <a:pt x="973" y="153"/>
                  </a:cubicBezTo>
                  <a:cubicBezTo>
                    <a:pt x="976" y="154"/>
                    <a:pt x="976" y="162"/>
                    <a:pt x="975" y="164"/>
                  </a:cubicBezTo>
                  <a:cubicBezTo>
                    <a:pt x="975" y="166"/>
                    <a:pt x="974" y="176"/>
                    <a:pt x="974" y="178"/>
                  </a:cubicBezTo>
                  <a:cubicBezTo>
                    <a:pt x="973" y="181"/>
                    <a:pt x="970" y="173"/>
                    <a:pt x="969" y="173"/>
                  </a:cubicBezTo>
                  <a:cubicBezTo>
                    <a:pt x="969" y="172"/>
                    <a:pt x="966" y="172"/>
                    <a:pt x="964" y="173"/>
                  </a:cubicBezTo>
                  <a:cubicBezTo>
                    <a:pt x="962" y="175"/>
                    <a:pt x="966" y="168"/>
                    <a:pt x="968" y="166"/>
                  </a:cubicBezTo>
                  <a:cubicBezTo>
                    <a:pt x="970" y="164"/>
                    <a:pt x="970" y="160"/>
                    <a:pt x="971" y="158"/>
                  </a:cubicBezTo>
                  <a:cubicBezTo>
                    <a:pt x="972" y="156"/>
                    <a:pt x="956" y="154"/>
                    <a:pt x="952" y="152"/>
                  </a:cubicBezTo>
                  <a:cubicBezTo>
                    <a:pt x="948" y="151"/>
                    <a:pt x="940" y="136"/>
                    <a:pt x="938" y="132"/>
                  </a:cubicBezTo>
                  <a:cubicBezTo>
                    <a:pt x="936" y="129"/>
                    <a:pt x="931" y="128"/>
                    <a:pt x="929" y="129"/>
                  </a:cubicBezTo>
                  <a:cubicBezTo>
                    <a:pt x="928" y="129"/>
                    <a:pt x="922" y="133"/>
                    <a:pt x="922" y="134"/>
                  </a:cubicBezTo>
                  <a:cubicBezTo>
                    <a:pt x="921" y="136"/>
                    <a:pt x="925" y="137"/>
                    <a:pt x="927" y="138"/>
                  </a:cubicBezTo>
                  <a:cubicBezTo>
                    <a:pt x="930" y="139"/>
                    <a:pt x="930" y="142"/>
                    <a:pt x="928" y="143"/>
                  </a:cubicBezTo>
                  <a:cubicBezTo>
                    <a:pt x="927" y="144"/>
                    <a:pt x="926" y="139"/>
                    <a:pt x="924" y="141"/>
                  </a:cubicBezTo>
                  <a:cubicBezTo>
                    <a:pt x="922" y="142"/>
                    <a:pt x="919" y="139"/>
                    <a:pt x="916" y="138"/>
                  </a:cubicBezTo>
                  <a:cubicBezTo>
                    <a:pt x="913" y="138"/>
                    <a:pt x="907" y="138"/>
                    <a:pt x="908" y="140"/>
                  </a:cubicBezTo>
                  <a:cubicBezTo>
                    <a:pt x="910" y="141"/>
                    <a:pt x="908" y="144"/>
                    <a:pt x="909" y="146"/>
                  </a:cubicBezTo>
                  <a:cubicBezTo>
                    <a:pt x="910" y="149"/>
                    <a:pt x="916" y="153"/>
                    <a:pt x="918" y="154"/>
                  </a:cubicBezTo>
                  <a:cubicBezTo>
                    <a:pt x="920" y="155"/>
                    <a:pt x="926" y="155"/>
                    <a:pt x="927" y="157"/>
                  </a:cubicBezTo>
                  <a:cubicBezTo>
                    <a:pt x="929" y="159"/>
                    <a:pt x="930" y="164"/>
                    <a:pt x="928" y="165"/>
                  </a:cubicBezTo>
                  <a:cubicBezTo>
                    <a:pt x="927" y="167"/>
                    <a:pt x="922" y="162"/>
                    <a:pt x="919" y="163"/>
                  </a:cubicBezTo>
                  <a:cubicBezTo>
                    <a:pt x="915" y="164"/>
                    <a:pt x="911" y="164"/>
                    <a:pt x="909" y="164"/>
                  </a:cubicBezTo>
                  <a:cubicBezTo>
                    <a:pt x="906" y="164"/>
                    <a:pt x="904" y="162"/>
                    <a:pt x="904" y="158"/>
                  </a:cubicBezTo>
                  <a:cubicBezTo>
                    <a:pt x="904" y="155"/>
                    <a:pt x="904" y="136"/>
                    <a:pt x="902" y="133"/>
                  </a:cubicBezTo>
                  <a:cubicBezTo>
                    <a:pt x="899" y="131"/>
                    <a:pt x="896" y="129"/>
                    <a:pt x="896" y="129"/>
                  </a:cubicBezTo>
                  <a:cubicBezTo>
                    <a:pt x="895" y="130"/>
                    <a:pt x="896" y="140"/>
                    <a:pt x="896" y="143"/>
                  </a:cubicBezTo>
                  <a:cubicBezTo>
                    <a:pt x="896" y="146"/>
                    <a:pt x="886" y="150"/>
                    <a:pt x="887" y="154"/>
                  </a:cubicBezTo>
                  <a:cubicBezTo>
                    <a:pt x="887" y="157"/>
                    <a:pt x="884" y="159"/>
                    <a:pt x="883" y="162"/>
                  </a:cubicBezTo>
                  <a:cubicBezTo>
                    <a:pt x="882" y="165"/>
                    <a:pt x="892" y="172"/>
                    <a:pt x="894" y="174"/>
                  </a:cubicBezTo>
                  <a:cubicBezTo>
                    <a:pt x="896" y="176"/>
                    <a:pt x="893" y="180"/>
                    <a:pt x="893" y="181"/>
                  </a:cubicBezTo>
                  <a:cubicBezTo>
                    <a:pt x="893" y="182"/>
                    <a:pt x="892" y="197"/>
                    <a:pt x="892" y="202"/>
                  </a:cubicBezTo>
                  <a:cubicBezTo>
                    <a:pt x="893" y="207"/>
                    <a:pt x="894" y="212"/>
                    <a:pt x="896" y="213"/>
                  </a:cubicBezTo>
                  <a:cubicBezTo>
                    <a:pt x="898" y="214"/>
                    <a:pt x="899" y="212"/>
                    <a:pt x="901" y="212"/>
                  </a:cubicBezTo>
                  <a:cubicBezTo>
                    <a:pt x="904" y="212"/>
                    <a:pt x="905" y="209"/>
                    <a:pt x="908" y="209"/>
                  </a:cubicBezTo>
                  <a:cubicBezTo>
                    <a:pt x="911" y="209"/>
                    <a:pt x="918" y="208"/>
                    <a:pt x="923" y="209"/>
                  </a:cubicBezTo>
                  <a:cubicBezTo>
                    <a:pt x="928" y="211"/>
                    <a:pt x="928" y="214"/>
                    <a:pt x="929" y="217"/>
                  </a:cubicBezTo>
                  <a:cubicBezTo>
                    <a:pt x="931" y="221"/>
                    <a:pt x="935" y="225"/>
                    <a:pt x="937" y="228"/>
                  </a:cubicBezTo>
                  <a:cubicBezTo>
                    <a:pt x="939" y="232"/>
                    <a:pt x="932" y="232"/>
                    <a:pt x="932" y="238"/>
                  </a:cubicBezTo>
                  <a:cubicBezTo>
                    <a:pt x="932" y="245"/>
                    <a:pt x="936" y="247"/>
                    <a:pt x="941" y="248"/>
                  </a:cubicBezTo>
                  <a:cubicBezTo>
                    <a:pt x="945" y="250"/>
                    <a:pt x="939" y="250"/>
                    <a:pt x="937" y="250"/>
                  </a:cubicBezTo>
                  <a:cubicBezTo>
                    <a:pt x="934" y="250"/>
                    <a:pt x="932" y="252"/>
                    <a:pt x="931" y="254"/>
                  </a:cubicBezTo>
                  <a:cubicBezTo>
                    <a:pt x="930" y="255"/>
                    <a:pt x="928" y="252"/>
                    <a:pt x="926" y="250"/>
                  </a:cubicBezTo>
                  <a:cubicBezTo>
                    <a:pt x="924" y="249"/>
                    <a:pt x="924" y="236"/>
                    <a:pt x="923" y="231"/>
                  </a:cubicBezTo>
                  <a:cubicBezTo>
                    <a:pt x="922" y="226"/>
                    <a:pt x="920" y="219"/>
                    <a:pt x="917" y="218"/>
                  </a:cubicBezTo>
                  <a:cubicBezTo>
                    <a:pt x="914" y="216"/>
                    <a:pt x="899" y="226"/>
                    <a:pt x="899" y="228"/>
                  </a:cubicBezTo>
                  <a:cubicBezTo>
                    <a:pt x="898" y="230"/>
                    <a:pt x="900" y="231"/>
                    <a:pt x="902" y="234"/>
                  </a:cubicBezTo>
                  <a:cubicBezTo>
                    <a:pt x="904" y="237"/>
                    <a:pt x="900" y="244"/>
                    <a:pt x="897" y="251"/>
                  </a:cubicBezTo>
                  <a:cubicBezTo>
                    <a:pt x="895" y="257"/>
                    <a:pt x="889" y="266"/>
                    <a:pt x="887" y="267"/>
                  </a:cubicBezTo>
                  <a:cubicBezTo>
                    <a:pt x="884" y="269"/>
                    <a:pt x="890" y="272"/>
                    <a:pt x="893" y="276"/>
                  </a:cubicBezTo>
                  <a:cubicBezTo>
                    <a:pt x="896" y="279"/>
                    <a:pt x="896" y="282"/>
                    <a:pt x="894" y="285"/>
                  </a:cubicBezTo>
                  <a:cubicBezTo>
                    <a:pt x="892" y="288"/>
                    <a:pt x="886" y="274"/>
                    <a:pt x="884" y="271"/>
                  </a:cubicBezTo>
                  <a:cubicBezTo>
                    <a:pt x="881" y="269"/>
                    <a:pt x="874" y="269"/>
                    <a:pt x="869" y="269"/>
                  </a:cubicBezTo>
                  <a:cubicBezTo>
                    <a:pt x="863" y="269"/>
                    <a:pt x="858" y="266"/>
                    <a:pt x="855" y="263"/>
                  </a:cubicBezTo>
                  <a:cubicBezTo>
                    <a:pt x="852" y="260"/>
                    <a:pt x="851" y="262"/>
                    <a:pt x="849" y="263"/>
                  </a:cubicBezTo>
                  <a:cubicBezTo>
                    <a:pt x="847" y="264"/>
                    <a:pt x="847" y="261"/>
                    <a:pt x="848" y="259"/>
                  </a:cubicBezTo>
                  <a:cubicBezTo>
                    <a:pt x="850" y="257"/>
                    <a:pt x="862" y="259"/>
                    <a:pt x="867" y="259"/>
                  </a:cubicBezTo>
                  <a:cubicBezTo>
                    <a:pt x="873" y="259"/>
                    <a:pt x="874" y="258"/>
                    <a:pt x="879" y="256"/>
                  </a:cubicBezTo>
                  <a:cubicBezTo>
                    <a:pt x="883" y="253"/>
                    <a:pt x="889" y="230"/>
                    <a:pt x="889" y="228"/>
                  </a:cubicBezTo>
                  <a:cubicBezTo>
                    <a:pt x="890" y="226"/>
                    <a:pt x="888" y="222"/>
                    <a:pt x="885" y="220"/>
                  </a:cubicBezTo>
                  <a:cubicBezTo>
                    <a:pt x="882" y="218"/>
                    <a:pt x="879" y="207"/>
                    <a:pt x="879" y="199"/>
                  </a:cubicBezTo>
                  <a:cubicBezTo>
                    <a:pt x="878" y="192"/>
                    <a:pt x="879" y="183"/>
                    <a:pt x="879" y="179"/>
                  </a:cubicBezTo>
                  <a:cubicBezTo>
                    <a:pt x="878" y="176"/>
                    <a:pt x="872" y="169"/>
                    <a:pt x="870" y="166"/>
                  </a:cubicBezTo>
                  <a:cubicBezTo>
                    <a:pt x="869" y="163"/>
                    <a:pt x="871" y="160"/>
                    <a:pt x="873" y="158"/>
                  </a:cubicBezTo>
                  <a:cubicBezTo>
                    <a:pt x="874" y="156"/>
                    <a:pt x="875" y="141"/>
                    <a:pt x="875" y="139"/>
                  </a:cubicBezTo>
                  <a:cubicBezTo>
                    <a:pt x="875" y="136"/>
                    <a:pt x="878" y="135"/>
                    <a:pt x="878" y="133"/>
                  </a:cubicBezTo>
                  <a:cubicBezTo>
                    <a:pt x="878" y="131"/>
                    <a:pt x="874" y="129"/>
                    <a:pt x="871" y="129"/>
                  </a:cubicBezTo>
                  <a:cubicBezTo>
                    <a:pt x="868" y="129"/>
                    <a:pt x="864" y="130"/>
                    <a:pt x="859" y="130"/>
                  </a:cubicBezTo>
                  <a:cubicBezTo>
                    <a:pt x="853" y="130"/>
                    <a:pt x="852" y="129"/>
                    <a:pt x="851" y="128"/>
                  </a:cubicBezTo>
                  <a:cubicBezTo>
                    <a:pt x="850" y="127"/>
                    <a:pt x="847" y="129"/>
                    <a:pt x="845" y="131"/>
                  </a:cubicBezTo>
                  <a:cubicBezTo>
                    <a:pt x="844" y="132"/>
                    <a:pt x="846" y="136"/>
                    <a:pt x="841" y="150"/>
                  </a:cubicBezTo>
                  <a:cubicBezTo>
                    <a:pt x="837" y="164"/>
                    <a:pt x="826" y="165"/>
                    <a:pt x="826" y="167"/>
                  </a:cubicBezTo>
                  <a:cubicBezTo>
                    <a:pt x="826" y="170"/>
                    <a:pt x="824" y="172"/>
                    <a:pt x="823" y="174"/>
                  </a:cubicBezTo>
                  <a:cubicBezTo>
                    <a:pt x="822" y="177"/>
                    <a:pt x="824" y="176"/>
                    <a:pt x="826" y="176"/>
                  </a:cubicBezTo>
                  <a:cubicBezTo>
                    <a:pt x="829" y="176"/>
                    <a:pt x="829" y="190"/>
                    <a:pt x="829" y="193"/>
                  </a:cubicBezTo>
                  <a:cubicBezTo>
                    <a:pt x="829" y="195"/>
                    <a:pt x="827" y="193"/>
                    <a:pt x="826" y="193"/>
                  </a:cubicBezTo>
                  <a:cubicBezTo>
                    <a:pt x="825" y="194"/>
                    <a:pt x="825" y="202"/>
                    <a:pt x="828" y="204"/>
                  </a:cubicBezTo>
                  <a:cubicBezTo>
                    <a:pt x="830" y="206"/>
                    <a:pt x="830" y="203"/>
                    <a:pt x="832" y="202"/>
                  </a:cubicBezTo>
                  <a:cubicBezTo>
                    <a:pt x="834" y="202"/>
                    <a:pt x="835" y="210"/>
                    <a:pt x="837" y="213"/>
                  </a:cubicBezTo>
                  <a:cubicBezTo>
                    <a:pt x="840" y="216"/>
                    <a:pt x="844" y="217"/>
                    <a:pt x="846" y="216"/>
                  </a:cubicBezTo>
                  <a:cubicBezTo>
                    <a:pt x="849" y="215"/>
                    <a:pt x="847" y="229"/>
                    <a:pt x="845" y="231"/>
                  </a:cubicBezTo>
                  <a:cubicBezTo>
                    <a:pt x="843" y="233"/>
                    <a:pt x="841" y="223"/>
                    <a:pt x="836" y="219"/>
                  </a:cubicBezTo>
                  <a:cubicBezTo>
                    <a:pt x="830" y="216"/>
                    <a:pt x="824" y="212"/>
                    <a:pt x="822" y="211"/>
                  </a:cubicBezTo>
                  <a:cubicBezTo>
                    <a:pt x="820" y="210"/>
                    <a:pt x="810" y="202"/>
                    <a:pt x="804" y="202"/>
                  </a:cubicBezTo>
                  <a:cubicBezTo>
                    <a:pt x="799" y="202"/>
                    <a:pt x="793" y="199"/>
                    <a:pt x="787" y="199"/>
                  </a:cubicBezTo>
                  <a:cubicBezTo>
                    <a:pt x="781" y="199"/>
                    <a:pt x="780" y="197"/>
                    <a:pt x="778" y="196"/>
                  </a:cubicBezTo>
                  <a:cubicBezTo>
                    <a:pt x="776" y="194"/>
                    <a:pt x="773" y="196"/>
                    <a:pt x="774" y="198"/>
                  </a:cubicBezTo>
                  <a:cubicBezTo>
                    <a:pt x="774" y="199"/>
                    <a:pt x="770" y="202"/>
                    <a:pt x="772" y="206"/>
                  </a:cubicBezTo>
                  <a:cubicBezTo>
                    <a:pt x="774" y="210"/>
                    <a:pt x="776" y="213"/>
                    <a:pt x="778" y="216"/>
                  </a:cubicBezTo>
                  <a:cubicBezTo>
                    <a:pt x="779" y="219"/>
                    <a:pt x="774" y="220"/>
                    <a:pt x="771" y="220"/>
                  </a:cubicBezTo>
                  <a:cubicBezTo>
                    <a:pt x="768" y="221"/>
                    <a:pt x="770" y="224"/>
                    <a:pt x="770" y="228"/>
                  </a:cubicBezTo>
                  <a:cubicBezTo>
                    <a:pt x="770" y="232"/>
                    <a:pt x="767" y="227"/>
                    <a:pt x="765" y="226"/>
                  </a:cubicBezTo>
                  <a:cubicBezTo>
                    <a:pt x="762" y="226"/>
                    <a:pt x="763" y="225"/>
                    <a:pt x="764" y="225"/>
                  </a:cubicBezTo>
                  <a:cubicBezTo>
                    <a:pt x="766" y="224"/>
                    <a:pt x="765" y="222"/>
                    <a:pt x="765" y="221"/>
                  </a:cubicBezTo>
                  <a:cubicBezTo>
                    <a:pt x="766" y="220"/>
                    <a:pt x="764" y="218"/>
                    <a:pt x="762" y="217"/>
                  </a:cubicBezTo>
                  <a:cubicBezTo>
                    <a:pt x="760" y="216"/>
                    <a:pt x="758" y="217"/>
                    <a:pt x="754" y="219"/>
                  </a:cubicBezTo>
                  <a:cubicBezTo>
                    <a:pt x="750" y="222"/>
                    <a:pt x="749" y="222"/>
                    <a:pt x="743" y="223"/>
                  </a:cubicBezTo>
                  <a:cubicBezTo>
                    <a:pt x="737" y="224"/>
                    <a:pt x="737" y="222"/>
                    <a:pt x="733" y="223"/>
                  </a:cubicBezTo>
                  <a:cubicBezTo>
                    <a:pt x="729" y="225"/>
                    <a:pt x="728" y="225"/>
                    <a:pt x="727" y="227"/>
                  </a:cubicBezTo>
                  <a:cubicBezTo>
                    <a:pt x="725" y="229"/>
                    <a:pt x="728" y="230"/>
                    <a:pt x="725" y="231"/>
                  </a:cubicBezTo>
                  <a:cubicBezTo>
                    <a:pt x="722" y="232"/>
                    <a:pt x="722" y="229"/>
                    <a:pt x="720" y="232"/>
                  </a:cubicBezTo>
                  <a:cubicBezTo>
                    <a:pt x="719" y="235"/>
                    <a:pt x="717" y="235"/>
                    <a:pt x="715" y="236"/>
                  </a:cubicBezTo>
                  <a:cubicBezTo>
                    <a:pt x="713" y="237"/>
                    <a:pt x="714" y="236"/>
                    <a:pt x="711" y="236"/>
                  </a:cubicBezTo>
                  <a:cubicBezTo>
                    <a:pt x="709" y="237"/>
                    <a:pt x="710" y="234"/>
                    <a:pt x="708" y="235"/>
                  </a:cubicBezTo>
                  <a:cubicBezTo>
                    <a:pt x="705" y="236"/>
                    <a:pt x="707" y="233"/>
                    <a:pt x="708" y="232"/>
                  </a:cubicBezTo>
                  <a:cubicBezTo>
                    <a:pt x="709" y="231"/>
                    <a:pt x="715" y="228"/>
                    <a:pt x="716" y="227"/>
                  </a:cubicBezTo>
                  <a:cubicBezTo>
                    <a:pt x="717" y="226"/>
                    <a:pt x="717" y="219"/>
                    <a:pt x="716" y="218"/>
                  </a:cubicBezTo>
                  <a:cubicBezTo>
                    <a:pt x="716" y="217"/>
                    <a:pt x="720" y="215"/>
                    <a:pt x="721" y="214"/>
                  </a:cubicBezTo>
                  <a:cubicBezTo>
                    <a:pt x="722" y="214"/>
                    <a:pt x="716" y="216"/>
                    <a:pt x="713" y="217"/>
                  </a:cubicBezTo>
                  <a:cubicBezTo>
                    <a:pt x="710" y="218"/>
                    <a:pt x="705" y="222"/>
                    <a:pt x="702" y="224"/>
                  </a:cubicBezTo>
                  <a:cubicBezTo>
                    <a:pt x="700" y="225"/>
                    <a:pt x="697" y="226"/>
                    <a:pt x="691" y="227"/>
                  </a:cubicBezTo>
                  <a:cubicBezTo>
                    <a:pt x="684" y="229"/>
                    <a:pt x="682" y="235"/>
                    <a:pt x="680" y="236"/>
                  </a:cubicBezTo>
                  <a:cubicBezTo>
                    <a:pt x="679" y="236"/>
                    <a:pt x="675" y="235"/>
                    <a:pt x="673" y="235"/>
                  </a:cubicBezTo>
                  <a:cubicBezTo>
                    <a:pt x="671" y="235"/>
                    <a:pt x="674" y="238"/>
                    <a:pt x="675" y="239"/>
                  </a:cubicBezTo>
                  <a:cubicBezTo>
                    <a:pt x="676" y="240"/>
                    <a:pt x="668" y="241"/>
                    <a:pt x="667" y="242"/>
                  </a:cubicBezTo>
                  <a:cubicBezTo>
                    <a:pt x="665" y="242"/>
                    <a:pt x="667" y="247"/>
                    <a:pt x="666" y="252"/>
                  </a:cubicBezTo>
                  <a:cubicBezTo>
                    <a:pt x="665" y="258"/>
                    <a:pt x="656" y="255"/>
                    <a:pt x="651" y="256"/>
                  </a:cubicBezTo>
                  <a:cubicBezTo>
                    <a:pt x="646" y="257"/>
                    <a:pt x="647" y="253"/>
                    <a:pt x="645" y="250"/>
                  </a:cubicBezTo>
                  <a:cubicBezTo>
                    <a:pt x="643" y="248"/>
                    <a:pt x="641" y="248"/>
                    <a:pt x="639" y="247"/>
                  </a:cubicBezTo>
                  <a:cubicBezTo>
                    <a:pt x="637" y="246"/>
                    <a:pt x="639" y="242"/>
                    <a:pt x="641" y="240"/>
                  </a:cubicBezTo>
                  <a:cubicBezTo>
                    <a:pt x="643" y="238"/>
                    <a:pt x="650" y="236"/>
                    <a:pt x="651" y="235"/>
                  </a:cubicBezTo>
                  <a:cubicBezTo>
                    <a:pt x="653" y="234"/>
                    <a:pt x="647" y="230"/>
                    <a:pt x="646" y="227"/>
                  </a:cubicBezTo>
                  <a:cubicBezTo>
                    <a:pt x="645" y="225"/>
                    <a:pt x="640" y="224"/>
                    <a:pt x="636" y="223"/>
                  </a:cubicBezTo>
                  <a:cubicBezTo>
                    <a:pt x="631" y="223"/>
                    <a:pt x="628" y="222"/>
                    <a:pt x="624" y="221"/>
                  </a:cubicBezTo>
                  <a:cubicBezTo>
                    <a:pt x="620" y="220"/>
                    <a:pt x="623" y="223"/>
                    <a:pt x="624" y="224"/>
                  </a:cubicBezTo>
                  <a:cubicBezTo>
                    <a:pt x="625" y="226"/>
                    <a:pt x="629" y="229"/>
                    <a:pt x="630" y="233"/>
                  </a:cubicBezTo>
                  <a:cubicBezTo>
                    <a:pt x="631" y="236"/>
                    <a:pt x="624" y="247"/>
                    <a:pt x="624" y="249"/>
                  </a:cubicBezTo>
                  <a:cubicBezTo>
                    <a:pt x="624" y="252"/>
                    <a:pt x="632" y="253"/>
                    <a:pt x="634" y="257"/>
                  </a:cubicBezTo>
                  <a:cubicBezTo>
                    <a:pt x="637" y="261"/>
                    <a:pt x="630" y="269"/>
                    <a:pt x="628" y="271"/>
                  </a:cubicBezTo>
                  <a:cubicBezTo>
                    <a:pt x="627" y="272"/>
                    <a:pt x="623" y="271"/>
                    <a:pt x="623" y="270"/>
                  </a:cubicBezTo>
                  <a:cubicBezTo>
                    <a:pt x="623" y="269"/>
                    <a:pt x="620" y="266"/>
                    <a:pt x="618" y="267"/>
                  </a:cubicBezTo>
                  <a:cubicBezTo>
                    <a:pt x="615" y="267"/>
                    <a:pt x="615" y="265"/>
                    <a:pt x="614" y="264"/>
                  </a:cubicBezTo>
                  <a:cubicBezTo>
                    <a:pt x="613" y="264"/>
                    <a:pt x="609" y="268"/>
                    <a:pt x="607" y="270"/>
                  </a:cubicBezTo>
                  <a:cubicBezTo>
                    <a:pt x="605" y="272"/>
                    <a:pt x="599" y="273"/>
                    <a:pt x="597" y="276"/>
                  </a:cubicBezTo>
                  <a:cubicBezTo>
                    <a:pt x="595" y="278"/>
                    <a:pt x="591" y="281"/>
                    <a:pt x="589" y="283"/>
                  </a:cubicBezTo>
                  <a:cubicBezTo>
                    <a:pt x="588" y="285"/>
                    <a:pt x="595" y="292"/>
                    <a:pt x="597" y="294"/>
                  </a:cubicBezTo>
                  <a:cubicBezTo>
                    <a:pt x="599" y="295"/>
                    <a:pt x="598" y="297"/>
                    <a:pt x="596" y="299"/>
                  </a:cubicBezTo>
                  <a:cubicBezTo>
                    <a:pt x="595" y="301"/>
                    <a:pt x="585" y="297"/>
                    <a:pt x="583" y="296"/>
                  </a:cubicBezTo>
                  <a:cubicBezTo>
                    <a:pt x="580" y="294"/>
                    <a:pt x="579" y="295"/>
                    <a:pt x="577" y="296"/>
                  </a:cubicBezTo>
                  <a:cubicBezTo>
                    <a:pt x="575" y="297"/>
                    <a:pt x="571" y="293"/>
                    <a:pt x="570" y="291"/>
                  </a:cubicBezTo>
                  <a:cubicBezTo>
                    <a:pt x="568" y="288"/>
                    <a:pt x="566" y="290"/>
                    <a:pt x="564" y="289"/>
                  </a:cubicBezTo>
                  <a:cubicBezTo>
                    <a:pt x="562" y="288"/>
                    <a:pt x="563" y="289"/>
                    <a:pt x="562" y="291"/>
                  </a:cubicBezTo>
                  <a:cubicBezTo>
                    <a:pt x="562" y="292"/>
                    <a:pt x="561" y="293"/>
                    <a:pt x="559" y="293"/>
                  </a:cubicBezTo>
                  <a:cubicBezTo>
                    <a:pt x="558" y="294"/>
                    <a:pt x="559" y="298"/>
                    <a:pt x="563" y="303"/>
                  </a:cubicBezTo>
                  <a:cubicBezTo>
                    <a:pt x="567" y="307"/>
                    <a:pt x="567" y="304"/>
                    <a:pt x="570" y="303"/>
                  </a:cubicBezTo>
                  <a:cubicBezTo>
                    <a:pt x="574" y="302"/>
                    <a:pt x="572" y="309"/>
                    <a:pt x="574" y="311"/>
                  </a:cubicBezTo>
                  <a:cubicBezTo>
                    <a:pt x="576" y="313"/>
                    <a:pt x="571" y="313"/>
                    <a:pt x="569" y="314"/>
                  </a:cubicBezTo>
                  <a:cubicBezTo>
                    <a:pt x="567" y="314"/>
                    <a:pt x="561" y="313"/>
                    <a:pt x="558" y="311"/>
                  </a:cubicBezTo>
                  <a:cubicBezTo>
                    <a:pt x="554" y="308"/>
                    <a:pt x="555" y="305"/>
                    <a:pt x="553" y="305"/>
                  </a:cubicBezTo>
                  <a:cubicBezTo>
                    <a:pt x="550" y="305"/>
                    <a:pt x="548" y="304"/>
                    <a:pt x="546" y="302"/>
                  </a:cubicBezTo>
                  <a:cubicBezTo>
                    <a:pt x="544" y="300"/>
                    <a:pt x="542" y="299"/>
                    <a:pt x="543" y="298"/>
                  </a:cubicBezTo>
                  <a:cubicBezTo>
                    <a:pt x="544" y="297"/>
                    <a:pt x="544" y="291"/>
                    <a:pt x="543" y="287"/>
                  </a:cubicBezTo>
                  <a:cubicBezTo>
                    <a:pt x="542" y="284"/>
                    <a:pt x="539" y="285"/>
                    <a:pt x="541" y="284"/>
                  </a:cubicBezTo>
                  <a:cubicBezTo>
                    <a:pt x="543" y="284"/>
                    <a:pt x="544" y="278"/>
                    <a:pt x="543" y="277"/>
                  </a:cubicBezTo>
                  <a:cubicBezTo>
                    <a:pt x="542" y="276"/>
                    <a:pt x="534" y="270"/>
                    <a:pt x="533" y="270"/>
                  </a:cubicBezTo>
                  <a:cubicBezTo>
                    <a:pt x="532" y="270"/>
                    <a:pt x="529" y="266"/>
                    <a:pt x="529" y="265"/>
                  </a:cubicBezTo>
                  <a:cubicBezTo>
                    <a:pt x="529" y="264"/>
                    <a:pt x="526" y="261"/>
                    <a:pt x="524" y="261"/>
                  </a:cubicBezTo>
                  <a:cubicBezTo>
                    <a:pt x="523" y="261"/>
                    <a:pt x="519" y="261"/>
                    <a:pt x="516" y="260"/>
                  </a:cubicBezTo>
                  <a:cubicBezTo>
                    <a:pt x="514" y="258"/>
                    <a:pt x="517" y="257"/>
                    <a:pt x="519" y="256"/>
                  </a:cubicBezTo>
                  <a:cubicBezTo>
                    <a:pt x="520" y="256"/>
                    <a:pt x="520" y="253"/>
                    <a:pt x="521" y="253"/>
                  </a:cubicBezTo>
                  <a:cubicBezTo>
                    <a:pt x="523" y="252"/>
                    <a:pt x="526" y="257"/>
                    <a:pt x="529" y="259"/>
                  </a:cubicBezTo>
                  <a:cubicBezTo>
                    <a:pt x="532" y="261"/>
                    <a:pt x="542" y="264"/>
                    <a:pt x="545" y="266"/>
                  </a:cubicBezTo>
                  <a:cubicBezTo>
                    <a:pt x="548" y="267"/>
                    <a:pt x="558" y="269"/>
                    <a:pt x="563" y="270"/>
                  </a:cubicBezTo>
                  <a:cubicBezTo>
                    <a:pt x="568" y="271"/>
                    <a:pt x="575" y="273"/>
                    <a:pt x="578" y="273"/>
                  </a:cubicBezTo>
                  <a:cubicBezTo>
                    <a:pt x="582" y="273"/>
                    <a:pt x="586" y="270"/>
                    <a:pt x="589" y="270"/>
                  </a:cubicBezTo>
                  <a:cubicBezTo>
                    <a:pt x="593" y="270"/>
                    <a:pt x="596" y="268"/>
                    <a:pt x="599" y="263"/>
                  </a:cubicBezTo>
                  <a:cubicBezTo>
                    <a:pt x="603" y="259"/>
                    <a:pt x="603" y="251"/>
                    <a:pt x="602" y="250"/>
                  </a:cubicBezTo>
                  <a:cubicBezTo>
                    <a:pt x="601" y="249"/>
                    <a:pt x="602" y="240"/>
                    <a:pt x="599" y="238"/>
                  </a:cubicBezTo>
                  <a:cubicBezTo>
                    <a:pt x="597" y="237"/>
                    <a:pt x="596" y="236"/>
                    <a:pt x="594" y="234"/>
                  </a:cubicBezTo>
                  <a:cubicBezTo>
                    <a:pt x="591" y="232"/>
                    <a:pt x="589" y="231"/>
                    <a:pt x="587" y="232"/>
                  </a:cubicBezTo>
                  <a:cubicBezTo>
                    <a:pt x="586" y="233"/>
                    <a:pt x="585" y="230"/>
                    <a:pt x="582" y="228"/>
                  </a:cubicBezTo>
                  <a:cubicBezTo>
                    <a:pt x="580" y="227"/>
                    <a:pt x="579" y="227"/>
                    <a:pt x="576" y="226"/>
                  </a:cubicBezTo>
                  <a:cubicBezTo>
                    <a:pt x="572" y="226"/>
                    <a:pt x="572" y="225"/>
                    <a:pt x="569" y="222"/>
                  </a:cubicBezTo>
                  <a:cubicBezTo>
                    <a:pt x="566" y="219"/>
                    <a:pt x="555" y="213"/>
                    <a:pt x="553" y="212"/>
                  </a:cubicBezTo>
                  <a:cubicBezTo>
                    <a:pt x="550" y="210"/>
                    <a:pt x="545" y="209"/>
                    <a:pt x="542" y="209"/>
                  </a:cubicBezTo>
                  <a:cubicBezTo>
                    <a:pt x="538" y="210"/>
                    <a:pt x="537" y="208"/>
                    <a:pt x="534" y="208"/>
                  </a:cubicBezTo>
                  <a:cubicBezTo>
                    <a:pt x="532" y="209"/>
                    <a:pt x="530" y="208"/>
                    <a:pt x="530" y="206"/>
                  </a:cubicBezTo>
                  <a:cubicBezTo>
                    <a:pt x="530" y="205"/>
                    <a:pt x="527" y="206"/>
                    <a:pt x="524" y="208"/>
                  </a:cubicBezTo>
                  <a:cubicBezTo>
                    <a:pt x="521" y="210"/>
                    <a:pt x="526" y="205"/>
                    <a:pt x="523" y="205"/>
                  </a:cubicBezTo>
                  <a:cubicBezTo>
                    <a:pt x="521" y="205"/>
                    <a:pt x="518" y="202"/>
                    <a:pt x="520" y="203"/>
                  </a:cubicBezTo>
                  <a:cubicBezTo>
                    <a:pt x="522" y="203"/>
                    <a:pt x="529" y="200"/>
                    <a:pt x="525" y="198"/>
                  </a:cubicBezTo>
                  <a:cubicBezTo>
                    <a:pt x="521" y="196"/>
                    <a:pt x="516" y="195"/>
                    <a:pt x="514" y="197"/>
                  </a:cubicBezTo>
                  <a:cubicBezTo>
                    <a:pt x="514" y="197"/>
                    <a:pt x="513" y="198"/>
                    <a:pt x="513" y="198"/>
                  </a:cubicBezTo>
                  <a:cubicBezTo>
                    <a:pt x="513" y="198"/>
                    <a:pt x="512" y="198"/>
                    <a:pt x="512" y="198"/>
                  </a:cubicBezTo>
                  <a:cubicBezTo>
                    <a:pt x="512" y="198"/>
                    <a:pt x="511" y="199"/>
                    <a:pt x="511" y="199"/>
                  </a:cubicBezTo>
                  <a:cubicBezTo>
                    <a:pt x="510" y="199"/>
                    <a:pt x="510" y="199"/>
                    <a:pt x="510" y="199"/>
                  </a:cubicBezTo>
                  <a:cubicBezTo>
                    <a:pt x="509" y="199"/>
                    <a:pt x="509" y="199"/>
                    <a:pt x="508" y="199"/>
                  </a:cubicBezTo>
                  <a:cubicBezTo>
                    <a:pt x="508" y="199"/>
                    <a:pt x="507" y="199"/>
                    <a:pt x="506" y="199"/>
                  </a:cubicBezTo>
                  <a:cubicBezTo>
                    <a:pt x="506" y="199"/>
                    <a:pt x="505" y="199"/>
                    <a:pt x="504" y="199"/>
                  </a:cubicBezTo>
                  <a:cubicBezTo>
                    <a:pt x="499" y="199"/>
                    <a:pt x="495" y="197"/>
                    <a:pt x="495" y="195"/>
                  </a:cubicBezTo>
                  <a:cubicBezTo>
                    <a:pt x="495" y="194"/>
                    <a:pt x="488" y="193"/>
                    <a:pt x="487" y="191"/>
                  </a:cubicBezTo>
                  <a:cubicBezTo>
                    <a:pt x="485" y="190"/>
                    <a:pt x="491" y="191"/>
                    <a:pt x="495" y="192"/>
                  </a:cubicBezTo>
                  <a:cubicBezTo>
                    <a:pt x="499" y="192"/>
                    <a:pt x="499" y="192"/>
                    <a:pt x="501" y="191"/>
                  </a:cubicBezTo>
                  <a:cubicBezTo>
                    <a:pt x="503" y="190"/>
                    <a:pt x="506" y="188"/>
                    <a:pt x="507" y="186"/>
                  </a:cubicBezTo>
                  <a:cubicBezTo>
                    <a:pt x="508" y="185"/>
                    <a:pt x="507" y="183"/>
                    <a:pt x="505" y="183"/>
                  </a:cubicBezTo>
                  <a:cubicBezTo>
                    <a:pt x="502" y="183"/>
                    <a:pt x="502" y="180"/>
                    <a:pt x="498" y="180"/>
                  </a:cubicBezTo>
                  <a:cubicBezTo>
                    <a:pt x="495" y="179"/>
                    <a:pt x="496" y="178"/>
                    <a:pt x="494" y="178"/>
                  </a:cubicBezTo>
                  <a:cubicBezTo>
                    <a:pt x="491" y="179"/>
                    <a:pt x="493" y="176"/>
                    <a:pt x="491" y="174"/>
                  </a:cubicBezTo>
                  <a:cubicBezTo>
                    <a:pt x="488" y="172"/>
                    <a:pt x="487" y="175"/>
                    <a:pt x="485" y="176"/>
                  </a:cubicBezTo>
                  <a:cubicBezTo>
                    <a:pt x="484" y="178"/>
                    <a:pt x="484" y="180"/>
                    <a:pt x="482" y="181"/>
                  </a:cubicBezTo>
                  <a:cubicBezTo>
                    <a:pt x="480" y="182"/>
                    <a:pt x="481" y="180"/>
                    <a:pt x="482" y="179"/>
                  </a:cubicBezTo>
                  <a:cubicBezTo>
                    <a:pt x="483" y="178"/>
                    <a:pt x="481" y="179"/>
                    <a:pt x="480" y="179"/>
                  </a:cubicBezTo>
                  <a:cubicBezTo>
                    <a:pt x="478" y="179"/>
                    <a:pt x="478" y="178"/>
                    <a:pt x="480" y="177"/>
                  </a:cubicBezTo>
                  <a:cubicBezTo>
                    <a:pt x="482" y="176"/>
                    <a:pt x="484" y="173"/>
                    <a:pt x="484" y="172"/>
                  </a:cubicBezTo>
                  <a:cubicBezTo>
                    <a:pt x="484" y="171"/>
                    <a:pt x="482" y="168"/>
                    <a:pt x="481" y="169"/>
                  </a:cubicBezTo>
                  <a:cubicBezTo>
                    <a:pt x="479" y="171"/>
                    <a:pt x="476" y="169"/>
                    <a:pt x="475" y="170"/>
                  </a:cubicBezTo>
                  <a:cubicBezTo>
                    <a:pt x="474" y="171"/>
                    <a:pt x="471" y="176"/>
                    <a:pt x="471" y="179"/>
                  </a:cubicBezTo>
                  <a:cubicBezTo>
                    <a:pt x="471" y="182"/>
                    <a:pt x="469" y="182"/>
                    <a:pt x="468" y="182"/>
                  </a:cubicBezTo>
                  <a:cubicBezTo>
                    <a:pt x="466" y="182"/>
                    <a:pt x="469" y="170"/>
                    <a:pt x="470" y="169"/>
                  </a:cubicBezTo>
                  <a:cubicBezTo>
                    <a:pt x="470" y="168"/>
                    <a:pt x="467" y="170"/>
                    <a:pt x="465" y="172"/>
                  </a:cubicBezTo>
                  <a:cubicBezTo>
                    <a:pt x="462" y="175"/>
                    <a:pt x="460" y="178"/>
                    <a:pt x="459" y="180"/>
                  </a:cubicBezTo>
                  <a:cubicBezTo>
                    <a:pt x="458" y="183"/>
                    <a:pt x="456" y="188"/>
                    <a:pt x="454" y="191"/>
                  </a:cubicBezTo>
                  <a:cubicBezTo>
                    <a:pt x="452" y="193"/>
                    <a:pt x="453" y="186"/>
                    <a:pt x="454" y="185"/>
                  </a:cubicBezTo>
                  <a:cubicBezTo>
                    <a:pt x="456" y="183"/>
                    <a:pt x="456" y="179"/>
                    <a:pt x="458" y="177"/>
                  </a:cubicBezTo>
                  <a:cubicBezTo>
                    <a:pt x="459" y="176"/>
                    <a:pt x="462" y="172"/>
                    <a:pt x="460" y="173"/>
                  </a:cubicBezTo>
                  <a:cubicBezTo>
                    <a:pt x="457" y="173"/>
                    <a:pt x="456" y="170"/>
                    <a:pt x="454" y="171"/>
                  </a:cubicBezTo>
                  <a:cubicBezTo>
                    <a:pt x="452" y="172"/>
                    <a:pt x="451" y="171"/>
                    <a:pt x="450" y="170"/>
                  </a:cubicBezTo>
                  <a:cubicBezTo>
                    <a:pt x="448" y="169"/>
                    <a:pt x="448" y="172"/>
                    <a:pt x="449" y="174"/>
                  </a:cubicBezTo>
                  <a:cubicBezTo>
                    <a:pt x="450" y="175"/>
                    <a:pt x="447" y="176"/>
                    <a:pt x="447" y="178"/>
                  </a:cubicBezTo>
                  <a:cubicBezTo>
                    <a:pt x="447" y="179"/>
                    <a:pt x="446" y="178"/>
                    <a:pt x="445" y="177"/>
                  </a:cubicBezTo>
                  <a:cubicBezTo>
                    <a:pt x="444" y="177"/>
                    <a:pt x="444" y="180"/>
                    <a:pt x="445" y="182"/>
                  </a:cubicBezTo>
                  <a:cubicBezTo>
                    <a:pt x="446" y="183"/>
                    <a:pt x="442" y="181"/>
                    <a:pt x="442" y="180"/>
                  </a:cubicBezTo>
                  <a:cubicBezTo>
                    <a:pt x="441" y="179"/>
                    <a:pt x="439" y="180"/>
                    <a:pt x="437" y="180"/>
                  </a:cubicBezTo>
                  <a:cubicBezTo>
                    <a:pt x="435" y="181"/>
                    <a:pt x="435" y="182"/>
                    <a:pt x="435" y="183"/>
                  </a:cubicBezTo>
                  <a:cubicBezTo>
                    <a:pt x="435" y="185"/>
                    <a:pt x="440" y="188"/>
                    <a:pt x="439" y="189"/>
                  </a:cubicBezTo>
                  <a:cubicBezTo>
                    <a:pt x="438" y="189"/>
                    <a:pt x="438" y="192"/>
                    <a:pt x="438" y="195"/>
                  </a:cubicBezTo>
                  <a:cubicBezTo>
                    <a:pt x="438" y="197"/>
                    <a:pt x="435" y="192"/>
                    <a:pt x="434" y="193"/>
                  </a:cubicBezTo>
                  <a:cubicBezTo>
                    <a:pt x="433" y="194"/>
                    <a:pt x="432" y="190"/>
                    <a:pt x="434" y="189"/>
                  </a:cubicBezTo>
                  <a:cubicBezTo>
                    <a:pt x="435" y="188"/>
                    <a:pt x="434" y="185"/>
                    <a:pt x="431" y="186"/>
                  </a:cubicBezTo>
                  <a:cubicBezTo>
                    <a:pt x="428" y="188"/>
                    <a:pt x="429" y="184"/>
                    <a:pt x="425" y="185"/>
                  </a:cubicBezTo>
                  <a:cubicBezTo>
                    <a:pt x="421" y="186"/>
                    <a:pt x="418" y="187"/>
                    <a:pt x="417" y="189"/>
                  </a:cubicBezTo>
                  <a:cubicBezTo>
                    <a:pt x="417" y="190"/>
                    <a:pt x="423" y="192"/>
                    <a:pt x="426" y="193"/>
                  </a:cubicBezTo>
                  <a:cubicBezTo>
                    <a:pt x="428" y="194"/>
                    <a:pt x="426" y="197"/>
                    <a:pt x="427" y="198"/>
                  </a:cubicBezTo>
                  <a:cubicBezTo>
                    <a:pt x="428" y="199"/>
                    <a:pt x="422" y="194"/>
                    <a:pt x="420" y="194"/>
                  </a:cubicBezTo>
                  <a:cubicBezTo>
                    <a:pt x="418" y="193"/>
                    <a:pt x="420" y="196"/>
                    <a:pt x="420" y="198"/>
                  </a:cubicBezTo>
                  <a:cubicBezTo>
                    <a:pt x="420" y="199"/>
                    <a:pt x="419" y="196"/>
                    <a:pt x="417" y="195"/>
                  </a:cubicBezTo>
                  <a:cubicBezTo>
                    <a:pt x="416" y="194"/>
                    <a:pt x="416" y="200"/>
                    <a:pt x="414" y="200"/>
                  </a:cubicBezTo>
                  <a:cubicBezTo>
                    <a:pt x="411" y="201"/>
                    <a:pt x="413" y="196"/>
                    <a:pt x="413" y="195"/>
                  </a:cubicBezTo>
                  <a:cubicBezTo>
                    <a:pt x="414" y="194"/>
                    <a:pt x="412" y="197"/>
                    <a:pt x="410" y="199"/>
                  </a:cubicBezTo>
                  <a:cubicBezTo>
                    <a:pt x="408" y="201"/>
                    <a:pt x="408" y="199"/>
                    <a:pt x="409" y="197"/>
                  </a:cubicBezTo>
                  <a:cubicBezTo>
                    <a:pt x="409" y="195"/>
                    <a:pt x="407" y="194"/>
                    <a:pt x="404" y="194"/>
                  </a:cubicBezTo>
                  <a:cubicBezTo>
                    <a:pt x="400" y="194"/>
                    <a:pt x="403" y="191"/>
                    <a:pt x="403" y="189"/>
                  </a:cubicBezTo>
                  <a:cubicBezTo>
                    <a:pt x="403" y="187"/>
                    <a:pt x="400" y="190"/>
                    <a:pt x="399" y="192"/>
                  </a:cubicBezTo>
                  <a:cubicBezTo>
                    <a:pt x="397" y="195"/>
                    <a:pt x="396" y="194"/>
                    <a:pt x="398" y="198"/>
                  </a:cubicBezTo>
                  <a:cubicBezTo>
                    <a:pt x="399" y="201"/>
                    <a:pt x="394" y="199"/>
                    <a:pt x="393" y="201"/>
                  </a:cubicBezTo>
                  <a:cubicBezTo>
                    <a:pt x="392" y="203"/>
                    <a:pt x="394" y="203"/>
                    <a:pt x="397" y="204"/>
                  </a:cubicBezTo>
                  <a:cubicBezTo>
                    <a:pt x="399" y="205"/>
                    <a:pt x="398" y="208"/>
                    <a:pt x="398" y="209"/>
                  </a:cubicBezTo>
                  <a:cubicBezTo>
                    <a:pt x="399" y="210"/>
                    <a:pt x="393" y="209"/>
                    <a:pt x="392" y="210"/>
                  </a:cubicBezTo>
                  <a:cubicBezTo>
                    <a:pt x="392" y="212"/>
                    <a:pt x="390" y="213"/>
                    <a:pt x="388" y="214"/>
                  </a:cubicBezTo>
                  <a:cubicBezTo>
                    <a:pt x="385" y="214"/>
                    <a:pt x="386" y="215"/>
                    <a:pt x="388" y="216"/>
                  </a:cubicBezTo>
                  <a:cubicBezTo>
                    <a:pt x="390" y="218"/>
                    <a:pt x="388" y="218"/>
                    <a:pt x="386" y="218"/>
                  </a:cubicBezTo>
                  <a:cubicBezTo>
                    <a:pt x="385" y="217"/>
                    <a:pt x="382" y="219"/>
                    <a:pt x="380" y="220"/>
                  </a:cubicBezTo>
                  <a:cubicBezTo>
                    <a:pt x="379" y="221"/>
                    <a:pt x="376" y="222"/>
                    <a:pt x="375" y="220"/>
                  </a:cubicBezTo>
                  <a:cubicBezTo>
                    <a:pt x="373" y="219"/>
                    <a:pt x="370" y="219"/>
                    <a:pt x="370" y="221"/>
                  </a:cubicBezTo>
                  <a:cubicBezTo>
                    <a:pt x="370" y="224"/>
                    <a:pt x="367" y="226"/>
                    <a:pt x="367" y="227"/>
                  </a:cubicBezTo>
                  <a:cubicBezTo>
                    <a:pt x="367" y="228"/>
                    <a:pt x="370" y="228"/>
                    <a:pt x="373" y="227"/>
                  </a:cubicBezTo>
                  <a:cubicBezTo>
                    <a:pt x="376" y="226"/>
                    <a:pt x="372" y="229"/>
                    <a:pt x="370" y="232"/>
                  </a:cubicBezTo>
                  <a:cubicBezTo>
                    <a:pt x="368" y="234"/>
                    <a:pt x="371" y="233"/>
                    <a:pt x="374" y="232"/>
                  </a:cubicBezTo>
                  <a:cubicBezTo>
                    <a:pt x="376" y="231"/>
                    <a:pt x="375" y="234"/>
                    <a:pt x="373" y="235"/>
                  </a:cubicBezTo>
                  <a:cubicBezTo>
                    <a:pt x="370" y="236"/>
                    <a:pt x="367" y="236"/>
                    <a:pt x="366" y="239"/>
                  </a:cubicBezTo>
                  <a:cubicBezTo>
                    <a:pt x="364" y="241"/>
                    <a:pt x="369" y="241"/>
                    <a:pt x="372" y="241"/>
                  </a:cubicBezTo>
                  <a:cubicBezTo>
                    <a:pt x="376" y="242"/>
                    <a:pt x="361" y="240"/>
                    <a:pt x="362" y="243"/>
                  </a:cubicBezTo>
                  <a:cubicBezTo>
                    <a:pt x="363" y="245"/>
                    <a:pt x="359" y="247"/>
                    <a:pt x="359" y="248"/>
                  </a:cubicBezTo>
                  <a:cubicBezTo>
                    <a:pt x="359" y="250"/>
                    <a:pt x="363" y="249"/>
                    <a:pt x="365" y="249"/>
                  </a:cubicBezTo>
                  <a:cubicBezTo>
                    <a:pt x="367" y="249"/>
                    <a:pt x="360" y="252"/>
                    <a:pt x="358" y="252"/>
                  </a:cubicBezTo>
                  <a:cubicBezTo>
                    <a:pt x="356" y="252"/>
                    <a:pt x="352" y="255"/>
                    <a:pt x="353" y="257"/>
                  </a:cubicBezTo>
                  <a:cubicBezTo>
                    <a:pt x="353" y="259"/>
                    <a:pt x="350" y="260"/>
                    <a:pt x="348" y="262"/>
                  </a:cubicBezTo>
                  <a:cubicBezTo>
                    <a:pt x="346" y="264"/>
                    <a:pt x="344" y="267"/>
                    <a:pt x="344" y="269"/>
                  </a:cubicBezTo>
                  <a:cubicBezTo>
                    <a:pt x="345" y="270"/>
                    <a:pt x="346" y="269"/>
                    <a:pt x="350" y="272"/>
                  </a:cubicBezTo>
                  <a:cubicBezTo>
                    <a:pt x="354" y="274"/>
                    <a:pt x="347" y="272"/>
                    <a:pt x="344" y="272"/>
                  </a:cubicBezTo>
                  <a:cubicBezTo>
                    <a:pt x="342" y="272"/>
                    <a:pt x="340" y="275"/>
                    <a:pt x="342" y="276"/>
                  </a:cubicBezTo>
                  <a:cubicBezTo>
                    <a:pt x="344" y="277"/>
                    <a:pt x="342" y="278"/>
                    <a:pt x="342" y="281"/>
                  </a:cubicBezTo>
                  <a:cubicBezTo>
                    <a:pt x="342" y="284"/>
                    <a:pt x="339" y="286"/>
                    <a:pt x="337" y="288"/>
                  </a:cubicBezTo>
                  <a:cubicBezTo>
                    <a:pt x="335" y="291"/>
                    <a:pt x="339" y="290"/>
                    <a:pt x="341" y="289"/>
                  </a:cubicBezTo>
                  <a:cubicBezTo>
                    <a:pt x="343" y="288"/>
                    <a:pt x="337" y="293"/>
                    <a:pt x="335" y="294"/>
                  </a:cubicBezTo>
                  <a:cubicBezTo>
                    <a:pt x="333" y="296"/>
                    <a:pt x="331" y="296"/>
                    <a:pt x="331" y="299"/>
                  </a:cubicBezTo>
                  <a:cubicBezTo>
                    <a:pt x="331" y="301"/>
                    <a:pt x="328" y="299"/>
                    <a:pt x="325" y="299"/>
                  </a:cubicBezTo>
                  <a:cubicBezTo>
                    <a:pt x="322" y="299"/>
                    <a:pt x="319" y="307"/>
                    <a:pt x="317" y="308"/>
                  </a:cubicBezTo>
                  <a:cubicBezTo>
                    <a:pt x="316" y="310"/>
                    <a:pt x="313" y="313"/>
                    <a:pt x="312" y="314"/>
                  </a:cubicBezTo>
                  <a:cubicBezTo>
                    <a:pt x="311" y="315"/>
                    <a:pt x="316" y="317"/>
                    <a:pt x="318" y="317"/>
                  </a:cubicBezTo>
                  <a:cubicBezTo>
                    <a:pt x="321" y="317"/>
                    <a:pt x="325" y="315"/>
                    <a:pt x="326" y="314"/>
                  </a:cubicBezTo>
                  <a:cubicBezTo>
                    <a:pt x="328" y="313"/>
                    <a:pt x="321" y="319"/>
                    <a:pt x="318" y="320"/>
                  </a:cubicBezTo>
                  <a:cubicBezTo>
                    <a:pt x="316" y="321"/>
                    <a:pt x="315" y="318"/>
                    <a:pt x="314" y="318"/>
                  </a:cubicBezTo>
                  <a:cubicBezTo>
                    <a:pt x="313" y="318"/>
                    <a:pt x="312" y="320"/>
                    <a:pt x="311" y="321"/>
                  </a:cubicBezTo>
                  <a:cubicBezTo>
                    <a:pt x="310" y="322"/>
                    <a:pt x="305" y="321"/>
                    <a:pt x="303" y="322"/>
                  </a:cubicBezTo>
                  <a:cubicBezTo>
                    <a:pt x="302" y="323"/>
                    <a:pt x="300" y="325"/>
                    <a:pt x="301" y="327"/>
                  </a:cubicBezTo>
                  <a:cubicBezTo>
                    <a:pt x="302" y="329"/>
                    <a:pt x="301" y="330"/>
                    <a:pt x="302" y="332"/>
                  </a:cubicBezTo>
                  <a:cubicBezTo>
                    <a:pt x="303" y="335"/>
                    <a:pt x="300" y="331"/>
                    <a:pt x="297" y="331"/>
                  </a:cubicBezTo>
                  <a:cubicBezTo>
                    <a:pt x="294" y="330"/>
                    <a:pt x="294" y="332"/>
                    <a:pt x="291" y="334"/>
                  </a:cubicBezTo>
                  <a:cubicBezTo>
                    <a:pt x="289" y="335"/>
                    <a:pt x="284" y="334"/>
                    <a:pt x="282" y="335"/>
                  </a:cubicBezTo>
                  <a:cubicBezTo>
                    <a:pt x="280" y="336"/>
                    <a:pt x="283" y="337"/>
                    <a:pt x="285" y="338"/>
                  </a:cubicBezTo>
                  <a:cubicBezTo>
                    <a:pt x="288" y="340"/>
                    <a:pt x="284" y="339"/>
                    <a:pt x="280" y="338"/>
                  </a:cubicBezTo>
                  <a:cubicBezTo>
                    <a:pt x="276" y="338"/>
                    <a:pt x="278" y="340"/>
                    <a:pt x="277" y="342"/>
                  </a:cubicBezTo>
                  <a:cubicBezTo>
                    <a:pt x="277" y="344"/>
                    <a:pt x="272" y="343"/>
                    <a:pt x="271" y="344"/>
                  </a:cubicBezTo>
                  <a:cubicBezTo>
                    <a:pt x="269" y="346"/>
                    <a:pt x="274" y="347"/>
                    <a:pt x="272" y="347"/>
                  </a:cubicBezTo>
                  <a:cubicBezTo>
                    <a:pt x="270" y="347"/>
                    <a:pt x="266" y="348"/>
                    <a:pt x="268" y="350"/>
                  </a:cubicBezTo>
                  <a:cubicBezTo>
                    <a:pt x="270" y="353"/>
                    <a:pt x="269" y="353"/>
                    <a:pt x="271" y="357"/>
                  </a:cubicBezTo>
                  <a:cubicBezTo>
                    <a:pt x="273" y="361"/>
                    <a:pt x="276" y="360"/>
                    <a:pt x="272" y="360"/>
                  </a:cubicBezTo>
                  <a:cubicBezTo>
                    <a:pt x="267" y="360"/>
                    <a:pt x="268" y="361"/>
                    <a:pt x="270" y="364"/>
                  </a:cubicBezTo>
                  <a:cubicBezTo>
                    <a:pt x="272" y="366"/>
                    <a:pt x="271" y="365"/>
                    <a:pt x="267" y="367"/>
                  </a:cubicBezTo>
                  <a:cubicBezTo>
                    <a:pt x="262" y="368"/>
                    <a:pt x="267" y="368"/>
                    <a:pt x="269" y="370"/>
                  </a:cubicBezTo>
                  <a:cubicBezTo>
                    <a:pt x="271" y="372"/>
                    <a:pt x="267" y="373"/>
                    <a:pt x="269" y="374"/>
                  </a:cubicBezTo>
                  <a:cubicBezTo>
                    <a:pt x="272" y="374"/>
                    <a:pt x="266" y="377"/>
                    <a:pt x="269" y="379"/>
                  </a:cubicBezTo>
                  <a:cubicBezTo>
                    <a:pt x="273" y="381"/>
                    <a:pt x="272" y="379"/>
                    <a:pt x="275" y="376"/>
                  </a:cubicBezTo>
                  <a:cubicBezTo>
                    <a:pt x="278" y="374"/>
                    <a:pt x="275" y="378"/>
                    <a:pt x="273" y="382"/>
                  </a:cubicBezTo>
                  <a:cubicBezTo>
                    <a:pt x="271" y="385"/>
                    <a:pt x="271" y="381"/>
                    <a:pt x="267" y="382"/>
                  </a:cubicBezTo>
                  <a:cubicBezTo>
                    <a:pt x="263" y="383"/>
                    <a:pt x="268" y="385"/>
                    <a:pt x="269" y="389"/>
                  </a:cubicBezTo>
                  <a:cubicBezTo>
                    <a:pt x="269" y="392"/>
                    <a:pt x="269" y="391"/>
                    <a:pt x="272" y="391"/>
                  </a:cubicBezTo>
                  <a:cubicBezTo>
                    <a:pt x="275" y="391"/>
                    <a:pt x="275" y="390"/>
                    <a:pt x="277" y="389"/>
                  </a:cubicBezTo>
                  <a:cubicBezTo>
                    <a:pt x="278" y="387"/>
                    <a:pt x="276" y="392"/>
                    <a:pt x="276" y="395"/>
                  </a:cubicBezTo>
                  <a:cubicBezTo>
                    <a:pt x="277" y="397"/>
                    <a:pt x="274" y="394"/>
                    <a:pt x="271" y="396"/>
                  </a:cubicBezTo>
                  <a:cubicBezTo>
                    <a:pt x="269" y="397"/>
                    <a:pt x="271" y="400"/>
                    <a:pt x="272" y="402"/>
                  </a:cubicBezTo>
                  <a:cubicBezTo>
                    <a:pt x="274" y="403"/>
                    <a:pt x="278" y="406"/>
                    <a:pt x="280" y="408"/>
                  </a:cubicBezTo>
                  <a:cubicBezTo>
                    <a:pt x="283" y="410"/>
                    <a:pt x="287" y="410"/>
                    <a:pt x="291" y="409"/>
                  </a:cubicBezTo>
                  <a:cubicBezTo>
                    <a:pt x="294" y="407"/>
                    <a:pt x="293" y="410"/>
                    <a:pt x="296" y="408"/>
                  </a:cubicBezTo>
                  <a:cubicBezTo>
                    <a:pt x="299" y="406"/>
                    <a:pt x="303" y="403"/>
                    <a:pt x="307" y="397"/>
                  </a:cubicBezTo>
                  <a:cubicBezTo>
                    <a:pt x="311" y="392"/>
                    <a:pt x="312" y="392"/>
                    <a:pt x="315" y="392"/>
                  </a:cubicBezTo>
                  <a:cubicBezTo>
                    <a:pt x="318" y="391"/>
                    <a:pt x="318" y="390"/>
                    <a:pt x="318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6"/>
                    <a:pt x="319" y="386"/>
                  </a:cubicBezTo>
                  <a:cubicBezTo>
                    <a:pt x="319" y="386"/>
                    <a:pt x="319" y="387"/>
                    <a:pt x="319" y="387"/>
                  </a:cubicBezTo>
                  <a:cubicBezTo>
                    <a:pt x="319" y="387"/>
                    <a:pt x="319" y="387"/>
                    <a:pt x="319" y="387"/>
                  </a:cubicBezTo>
                  <a:cubicBezTo>
                    <a:pt x="319" y="388"/>
                    <a:pt x="320" y="388"/>
                    <a:pt x="320" y="388"/>
                  </a:cubicBezTo>
                  <a:cubicBezTo>
                    <a:pt x="320" y="389"/>
                    <a:pt x="320" y="389"/>
                    <a:pt x="320" y="390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20" y="391"/>
                    <a:pt x="321" y="391"/>
                    <a:pt x="321" y="392"/>
                  </a:cubicBezTo>
                  <a:cubicBezTo>
                    <a:pt x="321" y="392"/>
                    <a:pt x="321" y="392"/>
                    <a:pt x="321" y="392"/>
                  </a:cubicBezTo>
                  <a:cubicBezTo>
                    <a:pt x="321" y="393"/>
                    <a:pt x="321" y="393"/>
                    <a:pt x="322" y="394"/>
                  </a:cubicBezTo>
                  <a:cubicBezTo>
                    <a:pt x="322" y="394"/>
                    <a:pt x="322" y="394"/>
                    <a:pt x="322" y="394"/>
                  </a:cubicBezTo>
                  <a:cubicBezTo>
                    <a:pt x="322" y="394"/>
                    <a:pt x="322" y="395"/>
                    <a:pt x="322" y="395"/>
                  </a:cubicBezTo>
                  <a:cubicBezTo>
                    <a:pt x="324" y="398"/>
                    <a:pt x="323" y="405"/>
                    <a:pt x="325" y="407"/>
                  </a:cubicBezTo>
                  <a:cubicBezTo>
                    <a:pt x="326" y="409"/>
                    <a:pt x="327" y="409"/>
                    <a:pt x="330" y="407"/>
                  </a:cubicBezTo>
                  <a:cubicBezTo>
                    <a:pt x="333" y="405"/>
                    <a:pt x="329" y="415"/>
                    <a:pt x="328" y="417"/>
                  </a:cubicBezTo>
                  <a:cubicBezTo>
                    <a:pt x="328" y="420"/>
                    <a:pt x="333" y="426"/>
                    <a:pt x="334" y="429"/>
                  </a:cubicBezTo>
                  <a:cubicBezTo>
                    <a:pt x="336" y="432"/>
                    <a:pt x="337" y="437"/>
                    <a:pt x="338" y="439"/>
                  </a:cubicBezTo>
                  <a:cubicBezTo>
                    <a:pt x="338" y="441"/>
                    <a:pt x="335" y="447"/>
                    <a:pt x="336" y="447"/>
                  </a:cubicBezTo>
                  <a:cubicBezTo>
                    <a:pt x="338" y="447"/>
                    <a:pt x="342" y="450"/>
                    <a:pt x="346" y="450"/>
                  </a:cubicBezTo>
                  <a:cubicBezTo>
                    <a:pt x="350" y="450"/>
                    <a:pt x="351" y="449"/>
                    <a:pt x="352" y="447"/>
                  </a:cubicBezTo>
                  <a:cubicBezTo>
                    <a:pt x="353" y="444"/>
                    <a:pt x="352" y="442"/>
                    <a:pt x="358" y="439"/>
                  </a:cubicBezTo>
                  <a:cubicBezTo>
                    <a:pt x="363" y="435"/>
                    <a:pt x="365" y="438"/>
                    <a:pt x="367" y="437"/>
                  </a:cubicBezTo>
                  <a:cubicBezTo>
                    <a:pt x="369" y="437"/>
                    <a:pt x="374" y="423"/>
                    <a:pt x="375" y="419"/>
                  </a:cubicBezTo>
                  <a:cubicBezTo>
                    <a:pt x="376" y="414"/>
                    <a:pt x="376" y="409"/>
                    <a:pt x="376" y="407"/>
                  </a:cubicBezTo>
                  <a:cubicBezTo>
                    <a:pt x="377" y="405"/>
                    <a:pt x="383" y="397"/>
                    <a:pt x="384" y="396"/>
                  </a:cubicBezTo>
                  <a:cubicBezTo>
                    <a:pt x="386" y="394"/>
                    <a:pt x="387" y="396"/>
                    <a:pt x="388" y="396"/>
                  </a:cubicBezTo>
                  <a:cubicBezTo>
                    <a:pt x="389" y="395"/>
                    <a:pt x="392" y="388"/>
                    <a:pt x="394" y="387"/>
                  </a:cubicBezTo>
                  <a:cubicBezTo>
                    <a:pt x="395" y="386"/>
                    <a:pt x="397" y="384"/>
                    <a:pt x="397" y="382"/>
                  </a:cubicBezTo>
                  <a:cubicBezTo>
                    <a:pt x="397" y="380"/>
                    <a:pt x="395" y="376"/>
                    <a:pt x="394" y="373"/>
                  </a:cubicBezTo>
                  <a:cubicBezTo>
                    <a:pt x="394" y="370"/>
                    <a:pt x="390" y="369"/>
                    <a:pt x="386" y="369"/>
                  </a:cubicBezTo>
                  <a:cubicBezTo>
                    <a:pt x="383" y="369"/>
                    <a:pt x="382" y="366"/>
                    <a:pt x="380" y="363"/>
                  </a:cubicBezTo>
                  <a:cubicBezTo>
                    <a:pt x="378" y="360"/>
                    <a:pt x="381" y="355"/>
                    <a:pt x="383" y="353"/>
                  </a:cubicBezTo>
                  <a:cubicBezTo>
                    <a:pt x="384" y="351"/>
                    <a:pt x="384" y="344"/>
                    <a:pt x="384" y="342"/>
                  </a:cubicBezTo>
                  <a:cubicBezTo>
                    <a:pt x="385" y="340"/>
                    <a:pt x="381" y="338"/>
                    <a:pt x="381" y="336"/>
                  </a:cubicBezTo>
                  <a:cubicBezTo>
                    <a:pt x="381" y="334"/>
                    <a:pt x="384" y="337"/>
                    <a:pt x="386" y="337"/>
                  </a:cubicBezTo>
                  <a:cubicBezTo>
                    <a:pt x="389" y="337"/>
                    <a:pt x="394" y="330"/>
                    <a:pt x="396" y="328"/>
                  </a:cubicBezTo>
                  <a:cubicBezTo>
                    <a:pt x="397" y="326"/>
                    <a:pt x="399" y="321"/>
                    <a:pt x="400" y="320"/>
                  </a:cubicBezTo>
                  <a:cubicBezTo>
                    <a:pt x="400" y="319"/>
                    <a:pt x="407" y="316"/>
                    <a:pt x="409" y="315"/>
                  </a:cubicBezTo>
                  <a:cubicBezTo>
                    <a:pt x="410" y="314"/>
                    <a:pt x="415" y="313"/>
                    <a:pt x="416" y="310"/>
                  </a:cubicBezTo>
                  <a:cubicBezTo>
                    <a:pt x="416" y="307"/>
                    <a:pt x="421" y="303"/>
                    <a:pt x="423" y="301"/>
                  </a:cubicBezTo>
                  <a:cubicBezTo>
                    <a:pt x="425" y="299"/>
                    <a:pt x="421" y="298"/>
                    <a:pt x="420" y="295"/>
                  </a:cubicBezTo>
                  <a:cubicBezTo>
                    <a:pt x="418" y="293"/>
                    <a:pt x="420" y="293"/>
                    <a:pt x="421" y="291"/>
                  </a:cubicBezTo>
                  <a:cubicBezTo>
                    <a:pt x="423" y="290"/>
                    <a:pt x="423" y="289"/>
                    <a:pt x="423" y="288"/>
                  </a:cubicBezTo>
                  <a:cubicBezTo>
                    <a:pt x="424" y="287"/>
                    <a:pt x="426" y="286"/>
                    <a:pt x="429" y="284"/>
                  </a:cubicBezTo>
                  <a:cubicBezTo>
                    <a:pt x="431" y="282"/>
                    <a:pt x="429" y="282"/>
                    <a:pt x="429" y="280"/>
                  </a:cubicBezTo>
                  <a:cubicBezTo>
                    <a:pt x="430" y="278"/>
                    <a:pt x="434" y="279"/>
                    <a:pt x="438" y="280"/>
                  </a:cubicBezTo>
                  <a:cubicBezTo>
                    <a:pt x="439" y="280"/>
                    <a:pt x="439" y="280"/>
                    <a:pt x="440" y="280"/>
                  </a:cubicBezTo>
                  <a:cubicBezTo>
                    <a:pt x="440" y="280"/>
                    <a:pt x="441" y="280"/>
                    <a:pt x="441" y="280"/>
                  </a:cubicBezTo>
                  <a:cubicBezTo>
                    <a:pt x="441" y="280"/>
                    <a:pt x="442" y="280"/>
                    <a:pt x="442" y="280"/>
                  </a:cubicBezTo>
                  <a:cubicBezTo>
                    <a:pt x="443" y="280"/>
                    <a:pt x="443" y="280"/>
                    <a:pt x="443" y="280"/>
                  </a:cubicBezTo>
                  <a:cubicBezTo>
                    <a:pt x="444" y="280"/>
                    <a:pt x="445" y="279"/>
                    <a:pt x="445" y="279"/>
                  </a:cubicBezTo>
                  <a:cubicBezTo>
                    <a:pt x="446" y="279"/>
                    <a:pt x="447" y="279"/>
                    <a:pt x="447" y="279"/>
                  </a:cubicBezTo>
                  <a:cubicBezTo>
                    <a:pt x="451" y="279"/>
                    <a:pt x="453" y="282"/>
                    <a:pt x="454" y="284"/>
                  </a:cubicBezTo>
                  <a:cubicBezTo>
                    <a:pt x="456" y="286"/>
                    <a:pt x="455" y="293"/>
                    <a:pt x="452" y="293"/>
                  </a:cubicBezTo>
                  <a:cubicBezTo>
                    <a:pt x="450" y="294"/>
                    <a:pt x="444" y="302"/>
                    <a:pt x="443" y="305"/>
                  </a:cubicBezTo>
                  <a:cubicBezTo>
                    <a:pt x="442" y="307"/>
                    <a:pt x="432" y="315"/>
                    <a:pt x="431" y="318"/>
                  </a:cubicBezTo>
                  <a:cubicBezTo>
                    <a:pt x="429" y="322"/>
                    <a:pt x="421" y="329"/>
                    <a:pt x="419" y="331"/>
                  </a:cubicBezTo>
                  <a:cubicBezTo>
                    <a:pt x="416" y="334"/>
                    <a:pt x="418" y="334"/>
                    <a:pt x="419" y="338"/>
                  </a:cubicBezTo>
                  <a:cubicBezTo>
                    <a:pt x="420" y="342"/>
                    <a:pt x="423" y="353"/>
                    <a:pt x="422" y="355"/>
                  </a:cubicBezTo>
                  <a:cubicBezTo>
                    <a:pt x="421" y="358"/>
                    <a:pt x="420" y="362"/>
                    <a:pt x="420" y="364"/>
                  </a:cubicBezTo>
                  <a:cubicBezTo>
                    <a:pt x="420" y="366"/>
                    <a:pt x="421" y="369"/>
                    <a:pt x="424" y="369"/>
                  </a:cubicBezTo>
                  <a:cubicBezTo>
                    <a:pt x="426" y="369"/>
                    <a:pt x="430" y="371"/>
                    <a:pt x="430" y="373"/>
                  </a:cubicBezTo>
                  <a:cubicBezTo>
                    <a:pt x="430" y="375"/>
                    <a:pt x="431" y="377"/>
                    <a:pt x="434" y="378"/>
                  </a:cubicBezTo>
                  <a:cubicBezTo>
                    <a:pt x="437" y="379"/>
                    <a:pt x="443" y="379"/>
                    <a:pt x="445" y="378"/>
                  </a:cubicBezTo>
                  <a:cubicBezTo>
                    <a:pt x="446" y="377"/>
                    <a:pt x="448" y="375"/>
                    <a:pt x="454" y="375"/>
                  </a:cubicBezTo>
                  <a:cubicBezTo>
                    <a:pt x="459" y="374"/>
                    <a:pt x="465" y="374"/>
                    <a:pt x="468" y="372"/>
                  </a:cubicBezTo>
                  <a:cubicBezTo>
                    <a:pt x="470" y="370"/>
                    <a:pt x="473" y="370"/>
                    <a:pt x="474" y="371"/>
                  </a:cubicBezTo>
                  <a:cubicBezTo>
                    <a:pt x="475" y="371"/>
                    <a:pt x="476" y="371"/>
                    <a:pt x="476" y="371"/>
                  </a:cubicBezTo>
                  <a:cubicBezTo>
                    <a:pt x="476" y="371"/>
                    <a:pt x="477" y="371"/>
                    <a:pt x="477" y="371"/>
                  </a:cubicBezTo>
                  <a:cubicBezTo>
                    <a:pt x="478" y="371"/>
                    <a:pt x="480" y="371"/>
                    <a:pt x="482" y="370"/>
                  </a:cubicBezTo>
                  <a:cubicBezTo>
                    <a:pt x="485" y="369"/>
                    <a:pt x="487" y="368"/>
                    <a:pt x="486" y="372"/>
                  </a:cubicBezTo>
                  <a:cubicBezTo>
                    <a:pt x="485" y="376"/>
                    <a:pt x="490" y="374"/>
                    <a:pt x="492" y="375"/>
                  </a:cubicBezTo>
                  <a:cubicBezTo>
                    <a:pt x="495" y="376"/>
                    <a:pt x="496" y="380"/>
                    <a:pt x="492" y="380"/>
                  </a:cubicBezTo>
                  <a:cubicBezTo>
                    <a:pt x="488" y="381"/>
                    <a:pt x="482" y="381"/>
                    <a:pt x="482" y="383"/>
                  </a:cubicBezTo>
                  <a:cubicBezTo>
                    <a:pt x="483" y="383"/>
                    <a:pt x="483" y="384"/>
                    <a:pt x="483" y="384"/>
                  </a:cubicBezTo>
                  <a:cubicBezTo>
                    <a:pt x="483" y="384"/>
                    <a:pt x="483" y="384"/>
                    <a:pt x="483" y="384"/>
                  </a:cubicBezTo>
                  <a:cubicBezTo>
                    <a:pt x="483" y="385"/>
                    <a:pt x="483" y="386"/>
                    <a:pt x="481" y="386"/>
                  </a:cubicBezTo>
                  <a:cubicBezTo>
                    <a:pt x="480" y="386"/>
                    <a:pt x="480" y="386"/>
                    <a:pt x="479" y="386"/>
                  </a:cubicBezTo>
                  <a:cubicBezTo>
                    <a:pt x="479" y="386"/>
                    <a:pt x="478" y="386"/>
                    <a:pt x="478" y="386"/>
                  </a:cubicBezTo>
                  <a:cubicBezTo>
                    <a:pt x="472" y="386"/>
                    <a:pt x="460" y="386"/>
                    <a:pt x="455" y="386"/>
                  </a:cubicBezTo>
                  <a:cubicBezTo>
                    <a:pt x="450" y="386"/>
                    <a:pt x="441" y="390"/>
                    <a:pt x="440" y="394"/>
                  </a:cubicBezTo>
                  <a:cubicBezTo>
                    <a:pt x="440" y="398"/>
                    <a:pt x="442" y="402"/>
                    <a:pt x="445" y="404"/>
                  </a:cubicBezTo>
                  <a:cubicBezTo>
                    <a:pt x="445" y="404"/>
                    <a:pt x="446" y="404"/>
                    <a:pt x="446" y="405"/>
                  </a:cubicBezTo>
                  <a:cubicBezTo>
                    <a:pt x="446" y="405"/>
                    <a:pt x="446" y="405"/>
                    <a:pt x="446" y="405"/>
                  </a:cubicBezTo>
                  <a:cubicBezTo>
                    <a:pt x="447" y="406"/>
                    <a:pt x="447" y="406"/>
                    <a:pt x="447" y="407"/>
                  </a:cubicBezTo>
                  <a:cubicBezTo>
                    <a:pt x="447" y="407"/>
                    <a:pt x="447" y="407"/>
                    <a:pt x="447" y="407"/>
                  </a:cubicBezTo>
                  <a:cubicBezTo>
                    <a:pt x="448" y="409"/>
                    <a:pt x="448" y="410"/>
                    <a:pt x="448" y="412"/>
                  </a:cubicBezTo>
                  <a:cubicBezTo>
                    <a:pt x="448" y="413"/>
                    <a:pt x="448" y="415"/>
                    <a:pt x="448" y="416"/>
                  </a:cubicBezTo>
                  <a:cubicBezTo>
                    <a:pt x="448" y="421"/>
                    <a:pt x="444" y="426"/>
                    <a:pt x="441" y="425"/>
                  </a:cubicBezTo>
                  <a:cubicBezTo>
                    <a:pt x="438" y="425"/>
                    <a:pt x="431" y="415"/>
                    <a:pt x="429" y="414"/>
                  </a:cubicBezTo>
                  <a:cubicBezTo>
                    <a:pt x="426" y="414"/>
                    <a:pt x="421" y="417"/>
                    <a:pt x="421" y="419"/>
                  </a:cubicBezTo>
                  <a:cubicBezTo>
                    <a:pt x="420" y="421"/>
                    <a:pt x="419" y="425"/>
                    <a:pt x="417" y="427"/>
                  </a:cubicBezTo>
                  <a:cubicBezTo>
                    <a:pt x="416" y="428"/>
                    <a:pt x="416" y="431"/>
                    <a:pt x="416" y="434"/>
                  </a:cubicBezTo>
                  <a:cubicBezTo>
                    <a:pt x="416" y="436"/>
                    <a:pt x="416" y="438"/>
                    <a:pt x="415" y="439"/>
                  </a:cubicBezTo>
                  <a:cubicBezTo>
                    <a:pt x="415" y="439"/>
                    <a:pt x="415" y="439"/>
                    <a:pt x="415" y="439"/>
                  </a:cubicBezTo>
                  <a:cubicBezTo>
                    <a:pt x="415" y="441"/>
                    <a:pt x="415" y="443"/>
                    <a:pt x="415" y="445"/>
                  </a:cubicBezTo>
                  <a:cubicBezTo>
                    <a:pt x="415" y="446"/>
                    <a:pt x="414" y="447"/>
                    <a:pt x="413" y="448"/>
                  </a:cubicBezTo>
                  <a:cubicBezTo>
                    <a:pt x="413" y="448"/>
                    <a:pt x="413" y="448"/>
                    <a:pt x="413" y="448"/>
                  </a:cubicBezTo>
                  <a:cubicBezTo>
                    <a:pt x="413" y="449"/>
                    <a:pt x="412" y="450"/>
                    <a:pt x="411" y="451"/>
                  </a:cubicBezTo>
                  <a:cubicBezTo>
                    <a:pt x="411" y="451"/>
                    <a:pt x="411" y="451"/>
                    <a:pt x="411" y="451"/>
                  </a:cubicBezTo>
                  <a:cubicBezTo>
                    <a:pt x="410" y="452"/>
                    <a:pt x="408" y="453"/>
                    <a:pt x="407" y="454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6" y="455"/>
                    <a:pt x="406" y="456"/>
                    <a:pt x="406" y="456"/>
                  </a:cubicBezTo>
                  <a:cubicBezTo>
                    <a:pt x="406" y="456"/>
                    <a:pt x="406" y="456"/>
                    <a:pt x="405" y="457"/>
                  </a:cubicBezTo>
                  <a:cubicBezTo>
                    <a:pt x="405" y="457"/>
                    <a:pt x="405" y="458"/>
                    <a:pt x="405" y="459"/>
                  </a:cubicBezTo>
                  <a:cubicBezTo>
                    <a:pt x="404" y="459"/>
                    <a:pt x="404" y="459"/>
                    <a:pt x="404" y="459"/>
                  </a:cubicBezTo>
                  <a:cubicBezTo>
                    <a:pt x="404" y="460"/>
                    <a:pt x="403" y="460"/>
                    <a:pt x="403" y="461"/>
                  </a:cubicBezTo>
                  <a:cubicBezTo>
                    <a:pt x="403" y="461"/>
                    <a:pt x="403" y="461"/>
                    <a:pt x="402" y="461"/>
                  </a:cubicBezTo>
                  <a:cubicBezTo>
                    <a:pt x="402" y="461"/>
                    <a:pt x="401" y="462"/>
                    <a:pt x="400" y="462"/>
                  </a:cubicBezTo>
                  <a:cubicBezTo>
                    <a:pt x="400" y="462"/>
                    <a:pt x="400" y="462"/>
                    <a:pt x="400" y="462"/>
                  </a:cubicBezTo>
                  <a:cubicBezTo>
                    <a:pt x="399" y="463"/>
                    <a:pt x="398" y="463"/>
                    <a:pt x="397" y="463"/>
                  </a:cubicBezTo>
                  <a:cubicBezTo>
                    <a:pt x="394" y="463"/>
                    <a:pt x="395" y="458"/>
                    <a:pt x="390" y="458"/>
                  </a:cubicBezTo>
                  <a:cubicBezTo>
                    <a:pt x="384" y="458"/>
                    <a:pt x="370" y="461"/>
                    <a:pt x="365" y="464"/>
                  </a:cubicBezTo>
                  <a:cubicBezTo>
                    <a:pt x="364" y="464"/>
                    <a:pt x="362" y="465"/>
                    <a:pt x="361" y="465"/>
                  </a:cubicBezTo>
                  <a:cubicBezTo>
                    <a:pt x="361" y="466"/>
                    <a:pt x="360" y="466"/>
                    <a:pt x="360" y="466"/>
                  </a:cubicBezTo>
                  <a:cubicBezTo>
                    <a:pt x="359" y="466"/>
                    <a:pt x="358" y="466"/>
                    <a:pt x="358" y="466"/>
                  </a:cubicBezTo>
                  <a:cubicBezTo>
                    <a:pt x="357" y="467"/>
                    <a:pt x="357" y="467"/>
                    <a:pt x="356" y="467"/>
                  </a:cubicBezTo>
                  <a:cubicBezTo>
                    <a:pt x="356" y="467"/>
                    <a:pt x="355" y="467"/>
                    <a:pt x="354" y="467"/>
                  </a:cubicBezTo>
                  <a:cubicBezTo>
                    <a:pt x="354" y="467"/>
                    <a:pt x="353" y="467"/>
                    <a:pt x="353" y="467"/>
                  </a:cubicBezTo>
                  <a:cubicBezTo>
                    <a:pt x="352" y="467"/>
                    <a:pt x="351" y="467"/>
                    <a:pt x="350" y="467"/>
                  </a:cubicBezTo>
                  <a:cubicBezTo>
                    <a:pt x="346" y="467"/>
                    <a:pt x="347" y="462"/>
                    <a:pt x="346" y="461"/>
                  </a:cubicBezTo>
                  <a:cubicBezTo>
                    <a:pt x="346" y="461"/>
                    <a:pt x="344" y="463"/>
                    <a:pt x="343" y="465"/>
                  </a:cubicBezTo>
                  <a:cubicBezTo>
                    <a:pt x="341" y="467"/>
                    <a:pt x="339" y="462"/>
                    <a:pt x="336" y="462"/>
                  </a:cubicBezTo>
                  <a:cubicBezTo>
                    <a:pt x="332" y="462"/>
                    <a:pt x="326" y="467"/>
                    <a:pt x="323" y="467"/>
                  </a:cubicBezTo>
                  <a:cubicBezTo>
                    <a:pt x="320" y="468"/>
                    <a:pt x="323" y="464"/>
                    <a:pt x="322" y="462"/>
                  </a:cubicBezTo>
                  <a:cubicBezTo>
                    <a:pt x="322" y="460"/>
                    <a:pt x="314" y="465"/>
                    <a:pt x="313" y="464"/>
                  </a:cubicBezTo>
                  <a:cubicBezTo>
                    <a:pt x="312" y="464"/>
                    <a:pt x="310" y="461"/>
                    <a:pt x="312" y="460"/>
                  </a:cubicBezTo>
                  <a:cubicBezTo>
                    <a:pt x="312" y="460"/>
                    <a:pt x="312" y="460"/>
                    <a:pt x="312" y="460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9"/>
                    <a:pt x="312" y="459"/>
                    <a:pt x="312" y="459"/>
                  </a:cubicBezTo>
                  <a:cubicBezTo>
                    <a:pt x="312" y="458"/>
                    <a:pt x="311" y="458"/>
                    <a:pt x="311" y="458"/>
                  </a:cubicBezTo>
                  <a:cubicBezTo>
                    <a:pt x="311" y="458"/>
                    <a:pt x="311" y="458"/>
                    <a:pt x="311" y="457"/>
                  </a:cubicBezTo>
                  <a:cubicBezTo>
                    <a:pt x="311" y="457"/>
                    <a:pt x="311" y="457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10" y="455"/>
                    <a:pt x="309" y="455"/>
                    <a:pt x="309" y="455"/>
                  </a:cubicBezTo>
                  <a:cubicBezTo>
                    <a:pt x="309" y="454"/>
                    <a:pt x="309" y="454"/>
                    <a:pt x="309" y="454"/>
                  </a:cubicBezTo>
                  <a:cubicBezTo>
                    <a:pt x="308" y="454"/>
                    <a:pt x="308" y="454"/>
                    <a:pt x="308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308" y="453"/>
                    <a:pt x="308" y="452"/>
                    <a:pt x="308" y="452"/>
                  </a:cubicBezTo>
                  <a:cubicBezTo>
                    <a:pt x="308" y="452"/>
                    <a:pt x="307" y="452"/>
                    <a:pt x="308" y="452"/>
                  </a:cubicBezTo>
                  <a:cubicBezTo>
                    <a:pt x="308" y="450"/>
                    <a:pt x="313" y="452"/>
                    <a:pt x="316" y="450"/>
                  </a:cubicBezTo>
                  <a:cubicBezTo>
                    <a:pt x="319" y="449"/>
                    <a:pt x="311" y="447"/>
                    <a:pt x="309" y="447"/>
                  </a:cubicBezTo>
                  <a:cubicBezTo>
                    <a:pt x="306" y="446"/>
                    <a:pt x="311" y="442"/>
                    <a:pt x="314" y="439"/>
                  </a:cubicBezTo>
                  <a:cubicBezTo>
                    <a:pt x="317" y="435"/>
                    <a:pt x="319" y="436"/>
                    <a:pt x="320" y="434"/>
                  </a:cubicBezTo>
                  <a:cubicBezTo>
                    <a:pt x="321" y="432"/>
                    <a:pt x="317" y="432"/>
                    <a:pt x="315" y="434"/>
                  </a:cubicBezTo>
                  <a:cubicBezTo>
                    <a:pt x="312" y="435"/>
                    <a:pt x="312" y="425"/>
                    <a:pt x="314" y="425"/>
                  </a:cubicBezTo>
                  <a:cubicBezTo>
                    <a:pt x="316" y="424"/>
                    <a:pt x="317" y="418"/>
                    <a:pt x="317" y="416"/>
                  </a:cubicBezTo>
                  <a:cubicBezTo>
                    <a:pt x="317" y="413"/>
                    <a:pt x="312" y="418"/>
                    <a:pt x="310" y="419"/>
                  </a:cubicBezTo>
                  <a:cubicBezTo>
                    <a:pt x="308" y="421"/>
                    <a:pt x="305" y="424"/>
                    <a:pt x="307" y="425"/>
                  </a:cubicBezTo>
                  <a:cubicBezTo>
                    <a:pt x="309" y="427"/>
                    <a:pt x="305" y="430"/>
                    <a:pt x="304" y="430"/>
                  </a:cubicBezTo>
                  <a:cubicBezTo>
                    <a:pt x="302" y="431"/>
                    <a:pt x="301" y="426"/>
                    <a:pt x="300" y="425"/>
                  </a:cubicBezTo>
                  <a:cubicBezTo>
                    <a:pt x="298" y="423"/>
                    <a:pt x="297" y="427"/>
                    <a:pt x="296" y="429"/>
                  </a:cubicBezTo>
                  <a:cubicBezTo>
                    <a:pt x="294" y="430"/>
                    <a:pt x="295" y="438"/>
                    <a:pt x="294" y="440"/>
                  </a:cubicBezTo>
                  <a:cubicBezTo>
                    <a:pt x="293" y="442"/>
                    <a:pt x="295" y="445"/>
                    <a:pt x="295" y="449"/>
                  </a:cubicBezTo>
                  <a:cubicBezTo>
                    <a:pt x="295" y="450"/>
                    <a:pt x="296" y="450"/>
                    <a:pt x="296" y="451"/>
                  </a:cubicBezTo>
                  <a:cubicBezTo>
                    <a:pt x="296" y="451"/>
                    <a:pt x="296" y="451"/>
                    <a:pt x="296" y="451"/>
                  </a:cubicBezTo>
                  <a:cubicBezTo>
                    <a:pt x="296" y="452"/>
                    <a:pt x="296" y="452"/>
                    <a:pt x="296" y="453"/>
                  </a:cubicBezTo>
                  <a:cubicBezTo>
                    <a:pt x="296" y="454"/>
                    <a:pt x="296" y="455"/>
                    <a:pt x="297" y="456"/>
                  </a:cubicBezTo>
                  <a:cubicBezTo>
                    <a:pt x="297" y="456"/>
                    <a:pt x="297" y="456"/>
                    <a:pt x="297" y="456"/>
                  </a:cubicBezTo>
                  <a:cubicBezTo>
                    <a:pt x="297" y="457"/>
                    <a:pt x="297" y="458"/>
                    <a:pt x="297" y="459"/>
                  </a:cubicBezTo>
                  <a:cubicBezTo>
                    <a:pt x="297" y="459"/>
                    <a:pt x="298" y="460"/>
                    <a:pt x="298" y="460"/>
                  </a:cubicBezTo>
                  <a:cubicBezTo>
                    <a:pt x="298" y="461"/>
                    <a:pt x="298" y="462"/>
                    <a:pt x="298" y="462"/>
                  </a:cubicBezTo>
                  <a:cubicBezTo>
                    <a:pt x="298" y="463"/>
                    <a:pt x="298" y="463"/>
                    <a:pt x="298" y="463"/>
                  </a:cubicBezTo>
                  <a:cubicBezTo>
                    <a:pt x="298" y="464"/>
                    <a:pt x="298" y="465"/>
                    <a:pt x="299" y="465"/>
                  </a:cubicBezTo>
                  <a:cubicBezTo>
                    <a:pt x="299" y="465"/>
                    <a:pt x="299" y="466"/>
                    <a:pt x="299" y="466"/>
                  </a:cubicBezTo>
                  <a:cubicBezTo>
                    <a:pt x="299" y="467"/>
                    <a:pt x="299" y="467"/>
                    <a:pt x="299" y="468"/>
                  </a:cubicBezTo>
                  <a:cubicBezTo>
                    <a:pt x="299" y="470"/>
                    <a:pt x="298" y="472"/>
                    <a:pt x="295" y="474"/>
                  </a:cubicBezTo>
                  <a:cubicBezTo>
                    <a:pt x="293" y="476"/>
                    <a:pt x="287" y="469"/>
                    <a:pt x="284" y="472"/>
                  </a:cubicBezTo>
                  <a:cubicBezTo>
                    <a:pt x="283" y="473"/>
                    <a:pt x="282" y="473"/>
                    <a:pt x="281" y="474"/>
                  </a:cubicBezTo>
                  <a:cubicBezTo>
                    <a:pt x="281" y="474"/>
                    <a:pt x="280" y="474"/>
                    <a:pt x="280" y="475"/>
                  </a:cubicBezTo>
                  <a:cubicBezTo>
                    <a:pt x="279" y="475"/>
                    <a:pt x="279" y="475"/>
                    <a:pt x="278" y="476"/>
                  </a:cubicBezTo>
                  <a:cubicBezTo>
                    <a:pt x="278" y="476"/>
                    <a:pt x="278" y="476"/>
                    <a:pt x="277" y="476"/>
                  </a:cubicBezTo>
                  <a:cubicBezTo>
                    <a:pt x="276" y="476"/>
                    <a:pt x="275" y="476"/>
                    <a:pt x="275" y="476"/>
                  </a:cubicBezTo>
                  <a:cubicBezTo>
                    <a:pt x="272" y="476"/>
                    <a:pt x="269" y="477"/>
                    <a:pt x="266" y="480"/>
                  </a:cubicBezTo>
                  <a:cubicBezTo>
                    <a:pt x="263" y="483"/>
                    <a:pt x="263" y="483"/>
                    <a:pt x="261" y="483"/>
                  </a:cubicBezTo>
                  <a:cubicBezTo>
                    <a:pt x="259" y="483"/>
                    <a:pt x="253" y="494"/>
                    <a:pt x="251" y="499"/>
                  </a:cubicBezTo>
                  <a:cubicBezTo>
                    <a:pt x="251" y="500"/>
                    <a:pt x="250" y="500"/>
                    <a:pt x="250" y="501"/>
                  </a:cubicBezTo>
                  <a:cubicBezTo>
                    <a:pt x="250" y="501"/>
                    <a:pt x="250" y="501"/>
                    <a:pt x="249" y="501"/>
                  </a:cubicBezTo>
                  <a:cubicBezTo>
                    <a:pt x="249" y="502"/>
                    <a:pt x="248" y="503"/>
                    <a:pt x="248" y="503"/>
                  </a:cubicBezTo>
                  <a:cubicBezTo>
                    <a:pt x="248" y="503"/>
                    <a:pt x="248" y="503"/>
                    <a:pt x="248" y="503"/>
                  </a:cubicBezTo>
                  <a:cubicBezTo>
                    <a:pt x="247" y="503"/>
                    <a:pt x="247" y="504"/>
                    <a:pt x="246" y="504"/>
                  </a:cubicBezTo>
                  <a:cubicBezTo>
                    <a:pt x="246" y="504"/>
                    <a:pt x="246" y="504"/>
                    <a:pt x="246" y="504"/>
                  </a:cubicBezTo>
                  <a:cubicBezTo>
                    <a:pt x="245" y="504"/>
                    <a:pt x="245" y="504"/>
                    <a:pt x="245" y="505"/>
                  </a:cubicBezTo>
                  <a:cubicBezTo>
                    <a:pt x="244" y="505"/>
                    <a:pt x="244" y="505"/>
                    <a:pt x="244" y="505"/>
                  </a:cubicBezTo>
                  <a:cubicBezTo>
                    <a:pt x="244" y="505"/>
                    <a:pt x="243" y="505"/>
                    <a:pt x="243" y="505"/>
                  </a:cubicBezTo>
                  <a:cubicBezTo>
                    <a:pt x="243" y="505"/>
                    <a:pt x="243" y="505"/>
                    <a:pt x="243" y="505"/>
                  </a:cubicBezTo>
                  <a:cubicBezTo>
                    <a:pt x="242" y="505"/>
                    <a:pt x="242" y="505"/>
                    <a:pt x="242" y="505"/>
                  </a:cubicBezTo>
                  <a:cubicBezTo>
                    <a:pt x="240" y="505"/>
                    <a:pt x="238" y="505"/>
                    <a:pt x="236" y="505"/>
                  </a:cubicBezTo>
                  <a:cubicBezTo>
                    <a:pt x="234" y="505"/>
                    <a:pt x="233" y="505"/>
                    <a:pt x="231" y="506"/>
                  </a:cubicBezTo>
                  <a:cubicBezTo>
                    <a:pt x="231" y="506"/>
                    <a:pt x="231" y="506"/>
                    <a:pt x="231" y="506"/>
                  </a:cubicBezTo>
                  <a:cubicBezTo>
                    <a:pt x="230" y="507"/>
                    <a:pt x="229" y="507"/>
                    <a:pt x="229" y="508"/>
                  </a:cubicBezTo>
                  <a:cubicBezTo>
                    <a:pt x="227" y="511"/>
                    <a:pt x="228" y="516"/>
                    <a:pt x="228" y="518"/>
                  </a:cubicBezTo>
                  <a:cubicBezTo>
                    <a:pt x="228" y="519"/>
                    <a:pt x="224" y="523"/>
                    <a:pt x="222" y="524"/>
                  </a:cubicBezTo>
                  <a:cubicBezTo>
                    <a:pt x="221" y="525"/>
                    <a:pt x="218" y="524"/>
                    <a:pt x="215" y="526"/>
                  </a:cubicBezTo>
                  <a:cubicBezTo>
                    <a:pt x="212" y="528"/>
                    <a:pt x="213" y="530"/>
                    <a:pt x="209" y="533"/>
                  </a:cubicBezTo>
                  <a:cubicBezTo>
                    <a:pt x="205" y="535"/>
                    <a:pt x="203" y="533"/>
                    <a:pt x="199" y="531"/>
                  </a:cubicBezTo>
                  <a:cubicBezTo>
                    <a:pt x="195" y="529"/>
                    <a:pt x="193" y="529"/>
                    <a:pt x="194" y="531"/>
                  </a:cubicBezTo>
                  <a:cubicBezTo>
                    <a:pt x="195" y="534"/>
                    <a:pt x="196" y="538"/>
                    <a:pt x="197" y="540"/>
                  </a:cubicBezTo>
                  <a:cubicBezTo>
                    <a:pt x="197" y="542"/>
                    <a:pt x="194" y="542"/>
                    <a:pt x="190" y="543"/>
                  </a:cubicBezTo>
                  <a:cubicBezTo>
                    <a:pt x="185" y="544"/>
                    <a:pt x="181" y="539"/>
                    <a:pt x="173" y="540"/>
                  </a:cubicBezTo>
                  <a:cubicBezTo>
                    <a:pt x="166" y="541"/>
                    <a:pt x="163" y="542"/>
                    <a:pt x="164" y="543"/>
                  </a:cubicBezTo>
                  <a:cubicBezTo>
                    <a:pt x="166" y="544"/>
                    <a:pt x="165" y="548"/>
                    <a:pt x="166" y="550"/>
                  </a:cubicBezTo>
                  <a:cubicBezTo>
                    <a:pt x="167" y="553"/>
                    <a:pt x="184" y="559"/>
                    <a:pt x="187" y="559"/>
                  </a:cubicBezTo>
                  <a:cubicBezTo>
                    <a:pt x="190" y="560"/>
                    <a:pt x="188" y="563"/>
                    <a:pt x="189" y="566"/>
                  </a:cubicBezTo>
                  <a:cubicBezTo>
                    <a:pt x="189" y="568"/>
                    <a:pt x="195" y="570"/>
                    <a:pt x="197" y="581"/>
                  </a:cubicBezTo>
                  <a:cubicBezTo>
                    <a:pt x="199" y="592"/>
                    <a:pt x="194" y="594"/>
                    <a:pt x="194" y="598"/>
                  </a:cubicBezTo>
                  <a:cubicBezTo>
                    <a:pt x="194" y="599"/>
                    <a:pt x="194" y="600"/>
                    <a:pt x="194" y="601"/>
                  </a:cubicBezTo>
                  <a:cubicBezTo>
                    <a:pt x="194" y="602"/>
                    <a:pt x="194" y="602"/>
                    <a:pt x="193" y="602"/>
                  </a:cubicBezTo>
                  <a:cubicBezTo>
                    <a:pt x="193" y="603"/>
                    <a:pt x="193" y="603"/>
                    <a:pt x="193" y="604"/>
                  </a:cubicBezTo>
                  <a:cubicBezTo>
                    <a:pt x="193" y="604"/>
                    <a:pt x="193" y="605"/>
                    <a:pt x="192" y="605"/>
                  </a:cubicBezTo>
                  <a:cubicBezTo>
                    <a:pt x="192" y="605"/>
                    <a:pt x="192" y="606"/>
                    <a:pt x="191" y="606"/>
                  </a:cubicBezTo>
                  <a:cubicBezTo>
                    <a:pt x="191" y="607"/>
                    <a:pt x="191" y="607"/>
                    <a:pt x="190" y="607"/>
                  </a:cubicBezTo>
                  <a:cubicBezTo>
                    <a:pt x="190" y="608"/>
                    <a:pt x="189" y="608"/>
                    <a:pt x="188" y="609"/>
                  </a:cubicBezTo>
                  <a:cubicBezTo>
                    <a:pt x="183" y="610"/>
                    <a:pt x="171" y="605"/>
                    <a:pt x="165" y="606"/>
                  </a:cubicBezTo>
                  <a:cubicBezTo>
                    <a:pt x="158" y="607"/>
                    <a:pt x="145" y="606"/>
                    <a:pt x="139" y="606"/>
                  </a:cubicBezTo>
                  <a:cubicBezTo>
                    <a:pt x="133" y="605"/>
                    <a:pt x="128" y="606"/>
                    <a:pt x="126" y="608"/>
                  </a:cubicBezTo>
                  <a:cubicBezTo>
                    <a:pt x="124" y="610"/>
                    <a:pt x="120" y="609"/>
                    <a:pt x="116" y="612"/>
                  </a:cubicBezTo>
                  <a:cubicBezTo>
                    <a:pt x="111" y="614"/>
                    <a:pt x="116" y="616"/>
                    <a:pt x="117" y="621"/>
                  </a:cubicBezTo>
                  <a:cubicBezTo>
                    <a:pt x="117" y="621"/>
                    <a:pt x="117" y="622"/>
                    <a:pt x="117" y="623"/>
                  </a:cubicBezTo>
                  <a:cubicBezTo>
                    <a:pt x="117" y="623"/>
                    <a:pt x="117" y="624"/>
                    <a:pt x="117" y="625"/>
                  </a:cubicBezTo>
                  <a:cubicBezTo>
                    <a:pt x="117" y="626"/>
                    <a:pt x="117" y="626"/>
                    <a:pt x="118" y="627"/>
                  </a:cubicBezTo>
                  <a:cubicBezTo>
                    <a:pt x="118" y="627"/>
                    <a:pt x="118" y="627"/>
                    <a:pt x="118" y="628"/>
                  </a:cubicBezTo>
                  <a:cubicBezTo>
                    <a:pt x="118" y="628"/>
                    <a:pt x="118" y="629"/>
                    <a:pt x="118" y="629"/>
                  </a:cubicBezTo>
                  <a:cubicBezTo>
                    <a:pt x="118" y="630"/>
                    <a:pt x="118" y="630"/>
                    <a:pt x="118" y="631"/>
                  </a:cubicBezTo>
                  <a:cubicBezTo>
                    <a:pt x="118" y="631"/>
                    <a:pt x="118" y="632"/>
                    <a:pt x="118" y="632"/>
                  </a:cubicBezTo>
                  <a:cubicBezTo>
                    <a:pt x="118" y="633"/>
                    <a:pt x="118" y="635"/>
                    <a:pt x="118" y="636"/>
                  </a:cubicBezTo>
                  <a:cubicBezTo>
                    <a:pt x="118" y="637"/>
                    <a:pt x="118" y="637"/>
                    <a:pt x="118" y="637"/>
                  </a:cubicBezTo>
                  <a:cubicBezTo>
                    <a:pt x="118" y="637"/>
                    <a:pt x="118" y="638"/>
                    <a:pt x="119" y="638"/>
                  </a:cubicBezTo>
                  <a:cubicBezTo>
                    <a:pt x="119" y="639"/>
                    <a:pt x="119" y="639"/>
                    <a:pt x="119" y="639"/>
                  </a:cubicBezTo>
                  <a:cubicBezTo>
                    <a:pt x="119" y="640"/>
                    <a:pt x="119" y="640"/>
                    <a:pt x="119" y="640"/>
                  </a:cubicBezTo>
                  <a:cubicBezTo>
                    <a:pt x="119" y="641"/>
                    <a:pt x="119" y="642"/>
                    <a:pt x="119" y="642"/>
                  </a:cubicBezTo>
                  <a:cubicBezTo>
                    <a:pt x="119" y="646"/>
                    <a:pt x="112" y="656"/>
                    <a:pt x="109" y="661"/>
                  </a:cubicBezTo>
                  <a:cubicBezTo>
                    <a:pt x="106" y="666"/>
                    <a:pt x="111" y="664"/>
                    <a:pt x="112" y="665"/>
                  </a:cubicBezTo>
                  <a:cubicBezTo>
                    <a:pt x="114" y="666"/>
                    <a:pt x="114" y="672"/>
                    <a:pt x="114" y="676"/>
                  </a:cubicBezTo>
                  <a:cubicBezTo>
                    <a:pt x="113" y="680"/>
                    <a:pt x="113" y="682"/>
                    <a:pt x="118" y="683"/>
                  </a:cubicBezTo>
                  <a:cubicBezTo>
                    <a:pt x="119" y="683"/>
                    <a:pt x="120" y="683"/>
                    <a:pt x="121" y="683"/>
                  </a:cubicBezTo>
                  <a:cubicBezTo>
                    <a:pt x="121" y="683"/>
                    <a:pt x="122" y="683"/>
                    <a:pt x="122" y="683"/>
                  </a:cubicBezTo>
                  <a:cubicBezTo>
                    <a:pt x="122" y="683"/>
                    <a:pt x="123" y="683"/>
                    <a:pt x="123" y="682"/>
                  </a:cubicBezTo>
                  <a:cubicBezTo>
                    <a:pt x="124" y="682"/>
                    <a:pt x="124" y="682"/>
                    <a:pt x="124" y="682"/>
                  </a:cubicBezTo>
                  <a:cubicBezTo>
                    <a:pt x="125" y="682"/>
                    <a:pt x="125" y="682"/>
                    <a:pt x="126" y="682"/>
                  </a:cubicBezTo>
                  <a:cubicBezTo>
                    <a:pt x="126" y="682"/>
                    <a:pt x="127" y="681"/>
                    <a:pt x="128" y="681"/>
                  </a:cubicBezTo>
                  <a:cubicBezTo>
                    <a:pt x="131" y="681"/>
                    <a:pt x="140" y="692"/>
                    <a:pt x="141" y="694"/>
                  </a:cubicBezTo>
                  <a:cubicBezTo>
                    <a:pt x="142" y="696"/>
                    <a:pt x="145" y="696"/>
                    <a:pt x="147" y="694"/>
                  </a:cubicBezTo>
                  <a:cubicBezTo>
                    <a:pt x="149" y="692"/>
                    <a:pt x="150" y="691"/>
                    <a:pt x="156" y="689"/>
                  </a:cubicBezTo>
                  <a:cubicBezTo>
                    <a:pt x="162" y="687"/>
                    <a:pt x="159" y="689"/>
                    <a:pt x="163" y="689"/>
                  </a:cubicBezTo>
                  <a:cubicBezTo>
                    <a:pt x="167" y="689"/>
                    <a:pt x="188" y="681"/>
                    <a:pt x="192" y="679"/>
                  </a:cubicBezTo>
                  <a:cubicBezTo>
                    <a:pt x="196" y="677"/>
                    <a:pt x="196" y="675"/>
                    <a:pt x="197" y="673"/>
                  </a:cubicBezTo>
                  <a:cubicBezTo>
                    <a:pt x="198" y="671"/>
                    <a:pt x="202" y="667"/>
                    <a:pt x="204" y="664"/>
                  </a:cubicBezTo>
                  <a:cubicBezTo>
                    <a:pt x="205" y="662"/>
                    <a:pt x="203" y="660"/>
                    <a:pt x="202" y="654"/>
                  </a:cubicBezTo>
                  <a:cubicBezTo>
                    <a:pt x="201" y="649"/>
                    <a:pt x="209" y="642"/>
                    <a:pt x="210" y="641"/>
                  </a:cubicBezTo>
                  <a:cubicBezTo>
                    <a:pt x="210" y="639"/>
                    <a:pt x="215" y="637"/>
                    <a:pt x="219" y="634"/>
                  </a:cubicBezTo>
                  <a:cubicBezTo>
                    <a:pt x="223" y="632"/>
                    <a:pt x="221" y="634"/>
                    <a:pt x="223" y="634"/>
                  </a:cubicBezTo>
                  <a:cubicBezTo>
                    <a:pt x="224" y="634"/>
                    <a:pt x="233" y="629"/>
                    <a:pt x="235" y="626"/>
                  </a:cubicBezTo>
                  <a:cubicBezTo>
                    <a:pt x="236" y="626"/>
                    <a:pt x="236" y="626"/>
                    <a:pt x="236" y="625"/>
                  </a:cubicBezTo>
                  <a:cubicBezTo>
                    <a:pt x="236" y="625"/>
                    <a:pt x="236" y="625"/>
                    <a:pt x="236" y="625"/>
                  </a:cubicBezTo>
                  <a:cubicBezTo>
                    <a:pt x="236" y="625"/>
                    <a:pt x="237" y="624"/>
                    <a:pt x="237" y="624"/>
                  </a:cubicBezTo>
                  <a:cubicBezTo>
                    <a:pt x="237" y="624"/>
                    <a:pt x="237" y="624"/>
                    <a:pt x="237" y="624"/>
                  </a:cubicBezTo>
                  <a:cubicBezTo>
                    <a:pt x="237" y="623"/>
                    <a:pt x="237" y="623"/>
                    <a:pt x="237" y="623"/>
                  </a:cubicBezTo>
                  <a:cubicBezTo>
                    <a:pt x="237" y="623"/>
                    <a:pt x="237" y="622"/>
                    <a:pt x="237" y="622"/>
                  </a:cubicBezTo>
                  <a:cubicBezTo>
                    <a:pt x="237" y="621"/>
                    <a:pt x="236" y="620"/>
                    <a:pt x="236" y="619"/>
                  </a:cubicBezTo>
                  <a:cubicBezTo>
                    <a:pt x="236" y="618"/>
                    <a:pt x="235" y="618"/>
                    <a:pt x="235" y="618"/>
                  </a:cubicBezTo>
                  <a:cubicBezTo>
                    <a:pt x="235" y="616"/>
                    <a:pt x="245" y="607"/>
                    <a:pt x="248" y="606"/>
                  </a:cubicBezTo>
                  <a:cubicBezTo>
                    <a:pt x="251" y="606"/>
                    <a:pt x="260" y="611"/>
                    <a:pt x="267" y="611"/>
                  </a:cubicBezTo>
                  <a:cubicBezTo>
                    <a:pt x="268" y="611"/>
                    <a:pt x="269" y="610"/>
                    <a:pt x="271" y="610"/>
                  </a:cubicBezTo>
                  <a:cubicBezTo>
                    <a:pt x="271" y="609"/>
                    <a:pt x="272" y="609"/>
                    <a:pt x="273" y="609"/>
                  </a:cubicBezTo>
                  <a:cubicBezTo>
                    <a:pt x="273" y="608"/>
                    <a:pt x="274" y="608"/>
                    <a:pt x="274" y="608"/>
                  </a:cubicBezTo>
                  <a:cubicBezTo>
                    <a:pt x="275" y="608"/>
                    <a:pt x="275" y="607"/>
                    <a:pt x="275" y="607"/>
                  </a:cubicBezTo>
                  <a:cubicBezTo>
                    <a:pt x="276" y="607"/>
                    <a:pt x="276" y="607"/>
                    <a:pt x="276" y="607"/>
                  </a:cubicBezTo>
                  <a:cubicBezTo>
                    <a:pt x="277" y="606"/>
                    <a:pt x="278" y="606"/>
                    <a:pt x="278" y="605"/>
                  </a:cubicBezTo>
                  <a:cubicBezTo>
                    <a:pt x="278" y="605"/>
                    <a:pt x="278" y="605"/>
                    <a:pt x="279" y="605"/>
                  </a:cubicBezTo>
                  <a:cubicBezTo>
                    <a:pt x="279" y="605"/>
                    <a:pt x="279" y="605"/>
                    <a:pt x="279" y="605"/>
                  </a:cubicBezTo>
                  <a:cubicBezTo>
                    <a:pt x="281" y="604"/>
                    <a:pt x="282" y="603"/>
                    <a:pt x="283" y="602"/>
                  </a:cubicBezTo>
                  <a:cubicBezTo>
                    <a:pt x="283" y="602"/>
                    <a:pt x="284" y="602"/>
                    <a:pt x="284" y="602"/>
                  </a:cubicBezTo>
                  <a:cubicBezTo>
                    <a:pt x="285" y="601"/>
                    <a:pt x="286" y="600"/>
                    <a:pt x="287" y="599"/>
                  </a:cubicBezTo>
                  <a:cubicBezTo>
                    <a:pt x="287" y="599"/>
                    <a:pt x="288" y="599"/>
                    <a:pt x="288" y="599"/>
                  </a:cubicBezTo>
                  <a:cubicBezTo>
                    <a:pt x="289" y="598"/>
                    <a:pt x="290" y="597"/>
                    <a:pt x="291" y="596"/>
                  </a:cubicBezTo>
                  <a:cubicBezTo>
                    <a:pt x="292" y="596"/>
                    <a:pt x="292" y="595"/>
                    <a:pt x="293" y="595"/>
                  </a:cubicBezTo>
                  <a:cubicBezTo>
                    <a:pt x="295" y="593"/>
                    <a:pt x="302" y="597"/>
                    <a:pt x="305" y="599"/>
                  </a:cubicBezTo>
                  <a:cubicBezTo>
                    <a:pt x="309" y="600"/>
                    <a:pt x="309" y="604"/>
                    <a:pt x="313" y="610"/>
                  </a:cubicBezTo>
                  <a:cubicBezTo>
                    <a:pt x="316" y="616"/>
                    <a:pt x="325" y="623"/>
                    <a:pt x="327" y="625"/>
                  </a:cubicBezTo>
                  <a:cubicBezTo>
                    <a:pt x="329" y="627"/>
                    <a:pt x="346" y="637"/>
                    <a:pt x="350" y="640"/>
                  </a:cubicBezTo>
                  <a:cubicBezTo>
                    <a:pt x="353" y="642"/>
                    <a:pt x="355" y="647"/>
                    <a:pt x="357" y="648"/>
                  </a:cubicBezTo>
                  <a:cubicBezTo>
                    <a:pt x="360" y="649"/>
                    <a:pt x="362" y="651"/>
                    <a:pt x="363" y="654"/>
                  </a:cubicBezTo>
                  <a:cubicBezTo>
                    <a:pt x="364" y="657"/>
                    <a:pt x="367" y="659"/>
                    <a:pt x="366" y="663"/>
                  </a:cubicBezTo>
                  <a:cubicBezTo>
                    <a:pt x="365" y="666"/>
                    <a:pt x="361" y="673"/>
                    <a:pt x="362" y="674"/>
                  </a:cubicBezTo>
                  <a:cubicBezTo>
                    <a:pt x="364" y="676"/>
                    <a:pt x="368" y="668"/>
                    <a:pt x="369" y="667"/>
                  </a:cubicBezTo>
                  <a:cubicBezTo>
                    <a:pt x="370" y="665"/>
                    <a:pt x="372" y="659"/>
                    <a:pt x="373" y="657"/>
                  </a:cubicBezTo>
                  <a:cubicBezTo>
                    <a:pt x="374" y="654"/>
                    <a:pt x="370" y="653"/>
                    <a:pt x="369" y="651"/>
                  </a:cubicBezTo>
                  <a:cubicBezTo>
                    <a:pt x="368" y="650"/>
                    <a:pt x="372" y="645"/>
                    <a:pt x="373" y="645"/>
                  </a:cubicBezTo>
                  <a:cubicBezTo>
                    <a:pt x="374" y="644"/>
                    <a:pt x="378" y="645"/>
                    <a:pt x="381" y="647"/>
                  </a:cubicBezTo>
                  <a:cubicBezTo>
                    <a:pt x="385" y="649"/>
                    <a:pt x="387" y="648"/>
                    <a:pt x="388" y="646"/>
                  </a:cubicBezTo>
                  <a:cubicBezTo>
                    <a:pt x="389" y="645"/>
                    <a:pt x="384" y="639"/>
                    <a:pt x="380" y="636"/>
                  </a:cubicBezTo>
                  <a:cubicBezTo>
                    <a:pt x="377" y="634"/>
                    <a:pt x="368" y="633"/>
                    <a:pt x="365" y="632"/>
                  </a:cubicBezTo>
                  <a:cubicBezTo>
                    <a:pt x="363" y="631"/>
                    <a:pt x="364" y="627"/>
                    <a:pt x="365" y="625"/>
                  </a:cubicBezTo>
                  <a:cubicBezTo>
                    <a:pt x="365" y="624"/>
                    <a:pt x="360" y="624"/>
                    <a:pt x="357" y="625"/>
                  </a:cubicBezTo>
                  <a:cubicBezTo>
                    <a:pt x="354" y="625"/>
                    <a:pt x="353" y="622"/>
                    <a:pt x="350" y="620"/>
                  </a:cubicBezTo>
                  <a:cubicBezTo>
                    <a:pt x="347" y="617"/>
                    <a:pt x="342" y="609"/>
                    <a:pt x="342" y="607"/>
                  </a:cubicBezTo>
                  <a:cubicBezTo>
                    <a:pt x="341" y="604"/>
                    <a:pt x="337" y="601"/>
                    <a:pt x="335" y="601"/>
                  </a:cubicBezTo>
                  <a:cubicBezTo>
                    <a:pt x="332" y="600"/>
                    <a:pt x="332" y="595"/>
                    <a:pt x="329" y="595"/>
                  </a:cubicBezTo>
                  <a:cubicBezTo>
                    <a:pt x="326" y="594"/>
                    <a:pt x="329" y="591"/>
                    <a:pt x="331" y="588"/>
                  </a:cubicBezTo>
                  <a:cubicBezTo>
                    <a:pt x="333" y="586"/>
                    <a:pt x="331" y="587"/>
                    <a:pt x="329" y="586"/>
                  </a:cubicBezTo>
                  <a:cubicBezTo>
                    <a:pt x="327" y="584"/>
                    <a:pt x="329" y="584"/>
                    <a:pt x="331" y="583"/>
                  </a:cubicBezTo>
                  <a:cubicBezTo>
                    <a:pt x="333" y="582"/>
                    <a:pt x="338" y="579"/>
                    <a:pt x="340" y="579"/>
                  </a:cubicBezTo>
                  <a:cubicBezTo>
                    <a:pt x="340" y="579"/>
                    <a:pt x="340" y="579"/>
                    <a:pt x="340" y="579"/>
                  </a:cubicBezTo>
                  <a:cubicBezTo>
                    <a:pt x="340" y="579"/>
                    <a:pt x="340" y="579"/>
                    <a:pt x="341" y="579"/>
                  </a:cubicBezTo>
                  <a:cubicBezTo>
                    <a:pt x="341" y="579"/>
                    <a:pt x="341" y="579"/>
                    <a:pt x="341" y="579"/>
                  </a:cubicBezTo>
                  <a:cubicBezTo>
                    <a:pt x="341" y="579"/>
                    <a:pt x="341" y="580"/>
                    <a:pt x="341" y="580"/>
                  </a:cubicBezTo>
                  <a:cubicBezTo>
                    <a:pt x="341" y="580"/>
                    <a:pt x="341" y="580"/>
                    <a:pt x="341" y="580"/>
                  </a:cubicBezTo>
                  <a:cubicBezTo>
                    <a:pt x="341" y="581"/>
                    <a:pt x="342" y="582"/>
                    <a:pt x="342" y="583"/>
                  </a:cubicBezTo>
                  <a:cubicBezTo>
                    <a:pt x="342" y="583"/>
                    <a:pt x="342" y="583"/>
                    <a:pt x="342" y="583"/>
                  </a:cubicBezTo>
                  <a:cubicBezTo>
                    <a:pt x="342" y="584"/>
                    <a:pt x="343" y="585"/>
                    <a:pt x="343" y="585"/>
                  </a:cubicBezTo>
                  <a:cubicBezTo>
                    <a:pt x="343" y="586"/>
                    <a:pt x="343" y="586"/>
                    <a:pt x="343" y="586"/>
                  </a:cubicBezTo>
                  <a:cubicBezTo>
                    <a:pt x="343" y="587"/>
                    <a:pt x="344" y="587"/>
                    <a:pt x="344" y="588"/>
                  </a:cubicBezTo>
                  <a:cubicBezTo>
                    <a:pt x="347" y="591"/>
                    <a:pt x="348" y="587"/>
                    <a:pt x="350" y="586"/>
                  </a:cubicBezTo>
                  <a:cubicBezTo>
                    <a:pt x="352" y="584"/>
                    <a:pt x="350" y="588"/>
                    <a:pt x="350" y="592"/>
                  </a:cubicBezTo>
                  <a:cubicBezTo>
                    <a:pt x="350" y="596"/>
                    <a:pt x="351" y="594"/>
                    <a:pt x="355" y="596"/>
                  </a:cubicBezTo>
                  <a:cubicBezTo>
                    <a:pt x="359" y="598"/>
                    <a:pt x="356" y="599"/>
                    <a:pt x="358" y="602"/>
                  </a:cubicBezTo>
                  <a:cubicBezTo>
                    <a:pt x="360" y="605"/>
                    <a:pt x="366" y="606"/>
                    <a:pt x="369" y="607"/>
                  </a:cubicBezTo>
                  <a:cubicBezTo>
                    <a:pt x="372" y="608"/>
                    <a:pt x="374" y="611"/>
                    <a:pt x="376" y="612"/>
                  </a:cubicBezTo>
                  <a:cubicBezTo>
                    <a:pt x="376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7" y="613"/>
                  </a:cubicBezTo>
                  <a:cubicBezTo>
                    <a:pt x="377" y="613"/>
                    <a:pt x="377" y="613"/>
                    <a:pt x="378" y="613"/>
                  </a:cubicBezTo>
                  <a:cubicBezTo>
                    <a:pt x="378" y="613"/>
                    <a:pt x="379" y="614"/>
                    <a:pt x="379" y="614"/>
                  </a:cubicBezTo>
                  <a:cubicBezTo>
                    <a:pt x="380" y="614"/>
                    <a:pt x="381" y="614"/>
                    <a:pt x="382" y="615"/>
                  </a:cubicBezTo>
                  <a:cubicBezTo>
                    <a:pt x="383" y="615"/>
                    <a:pt x="384" y="616"/>
                    <a:pt x="385" y="617"/>
                  </a:cubicBezTo>
                  <a:cubicBezTo>
                    <a:pt x="386" y="617"/>
                    <a:pt x="387" y="618"/>
                    <a:pt x="388" y="619"/>
                  </a:cubicBezTo>
                  <a:cubicBezTo>
                    <a:pt x="388" y="619"/>
                    <a:pt x="388" y="619"/>
                    <a:pt x="388" y="619"/>
                  </a:cubicBezTo>
                  <a:cubicBezTo>
                    <a:pt x="389" y="620"/>
                    <a:pt x="390" y="621"/>
                    <a:pt x="391" y="622"/>
                  </a:cubicBezTo>
                  <a:cubicBezTo>
                    <a:pt x="391" y="623"/>
                    <a:pt x="392" y="623"/>
                    <a:pt x="392" y="623"/>
                  </a:cubicBezTo>
                  <a:cubicBezTo>
                    <a:pt x="393" y="624"/>
                    <a:pt x="393" y="624"/>
                    <a:pt x="393" y="624"/>
                  </a:cubicBezTo>
                  <a:cubicBezTo>
                    <a:pt x="394" y="624"/>
                    <a:pt x="394" y="624"/>
                    <a:pt x="395" y="625"/>
                  </a:cubicBezTo>
                  <a:cubicBezTo>
                    <a:pt x="395" y="625"/>
                    <a:pt x="396" y="625"/>
                    <a:pt x="396" y="626"/>
                  </a:cubicBezTo>
                  <a:cubicBezTo>
                    <a:pt x="397" y="626"/>
                    <a:pt x="397" y="626"/>
                    <a:pt x="397" y="626"/>
                  </a:cubicBezTo>
                  <a:cubicBezTo>
                    <a:pt x="397" y="626"/>
                    <a:pt x="398" y="627"/>
                    <a:pt x="398" y="628"/>
                  </a:cubicBezTo>
                  <a:cubicBezTo>
                    <a:pt x="399" y="631"/>
                    <a:pt x="397" y="640"/>
                    <a:pt x="398" y="646"/>
                  </a:cubicBezTo>
                  <a:cubicBezTo>
                    <a:pt x="399" y="647"/>
                    <a:pt x="399" y="648"/>
                    <a:pt x="399" y="649"/>
                  </a:cubicBezTo>
                  <a:cubicBezTo>
                    <a:pt x="399" y="649"/>
                    <a:pt x="399" y="649"/>
                    <a:pt x="399" y="650"/>
                  </a:cubicBezTo>
                  <a:cubicBezTo>
                    <a:pt x="400" y="650"/>
                    <a:pt x="400" y="651"/>
                    <a:pt x="400" y="651"/>
                  </a:cubicBezTo>
                  <a:cubicBezTo>
                    <a:pt x="400" y="651"/>
                    <a:pt x="400" y="651"/>
                    <a:pt x="400" y="651"/>
                  </a:cubicBezTo>
                  <a:cubicBezTo>
                    <a:pt x="400" y="652"/>
                    <a:pt x="400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02" y="654"/>
                    <a:pt x="402" y="654"/>
                    <a:pt x="402" y="655"/>
                  </a:cubicBezTo>
                  <a:cubicBezTo>
                    <a:pt x="402" y="655"/>
                    <a:pt x="402" y="655"/>
                    <a:pt x="403" y="656"/>
                  </a:cubicBezTo>
                  <a:cubicBezTo>
                    <a:pt x="404" y="660"/>
                    <a:pt x="407" y="656"/>
                    <a:pt x="408" y="657"/>
                  </a:cubicBezTo>
                  <a:cubicBezTo>
                    <a:pt x="409" y="658"/>
                    <a:pt x="409" y="657"/>
                    <a:pt x="413" y="660"/>
                  </a:cubicBezTo>
                  <a:cubicBezTo>
                    <a:pt x="416" y="663"/>
                    <a:pt x="411" y="663"/>
                    <a:pt x="414" y="665"/>
                  </a:cubicBezTo>
                  <a:cubicBezTo>
                    <a:pt x="417" y="667"/>
                    <a:pt x="430" y="667"/>
                    <a:pt x="432" y="667"/>
                  </a:cubicBezTo>
                  <a:cubicBezTo>
                    <a:pt x="434" y="667"/>
                    <a:pt x="434" y="670"/>
                    <a:pt x="432" y="671"/>
                  </a:cubicBezTo>
                  <a:cubicBezTo>
                    <a:pt x="430" y="672"/>
                    <a:pt x="423" y="670"/>
                    <a:pt x="421" y="669"/>
                  </a:cubicBezTo>
                  <a:cubicBezTo>
                    <a:pt x="418" y="669"/>
                    <a:pt x="417" y="670"/>
                    <a:pt x="415" y="672"/>
                  </a:cubicBezTo>
                  <a:cubicBezTo>
                    <a:pt x="414" y="674"/>
                    <a:pt x="419" y="677"/>
                    <a:pt x="419" y="679"/>
                  </a:cubicBezTo>
                  <a:cubicBezTo>
                    <a:pt x="419" y="682"/>
                    <a:pt x="421" y="683"/>
                    <a:pt x="423" y="683"/>
                  </a:cubicBezTo>
                  <a:cubicBezTo>
                    <a:pt x="426" y="683"/>
                    <a:pt x="425" y="686"/>
                    <a:pt x="427" y="689"/>
                  </a:cubicBezTo>
                  <a:cubicBezTo>
                    <a:pt x="429" y="691"/>
                    <a:pt x="430" y="685"/>
                    <a:pt x="432" y="686"/>
                  </a:cubicBezTo>
                  <a:cubicBezTo>
                    <a:pt x="433" y="686"/>
                    <a:pt x="433" y="683"/>
                    <a:pt x="434" y="679"/>
                  </a:cubicBezTo>
                  <a:cubicBezTo>
                    <a:pt x="434" y="676"/>
                    <a:pt x="436" y="676"/>
                    <a:pt x="436" y="676"/>
                  </a:cubicBezTo>
                  <a:cubicBezTo>
                    <a:pt x="437" y="675"/>
                    <a:pt x="437" y="673"/>
                    <a:pt x="437" y="671"/>
                  </a:cubicBezTo>
                  <a:cubicBezTo>
                    <a:pt x="438" y="668"/>
                    <a:pt x="439" y="671"/>
                    <a:pt x="440" y="672"/>
                  </a:cubicBezTo>
                  <a:cubicBezTo>
                    <a:pt x="442" y="673"/>
                    <a:pt x="441" y="671"/>
                    <a:pt x="441" y="669"/>
                  </a:cubicBezTo>
                  <a:cubicBezTo>
                    <a:pt x="442" y="668"/>
                    <a:pt x="447" y="671"/>
                    <a:pt x="449" y="671"/>
                  </a:cubicBezTo>
                  <a:cubicBezTo>
                    <a:pt x="450" y="672"/>
                    <a:pt x="449" y="671"/>
                    <a:pt x="448" y="668"/>
                  </a:cubicBezTo>
                  <a:cubicBezTo>
                    <a:pt x="447" y="665"/>
                    <a:pt x="447" y="665"/>
                    <a:pt x="443" y="664"/>
                  </a:cubicBezTo>
                  <a:cubicBezTo>
                    <a:pt x="440" y="663"/>
                    <a:pt x="438" y="657"/>
                    <a:pt x="434" y="653"/>
                  </a:cubicBezTo>
                  <a:cubicBezTo>
                    <a:pt x="431" y="650"/>
                    <a:pt x="430" y="645"/>
                    <a:pt x="431" y="643"/>
                  </a:cubicBezTo>
                  <a:cubicBezTo>
                    <a:pt x="432" y="641"/>
                    <a:pt x="436" y="645"/>
                    <a:pt x="438" y="646"/>
                  </a:cubicBezTo>
                  <a:cubicBezTo>
                    <a:pt x="441" y="646"/>
                    <a:pt x="441" y="643"/>
                    <a:pt x="441" y="640"/>
                  </a:cubicBezTo>
                  <a:cubicBezTo>
                    <a:pt x="440" y="638"/>
                    <a:pt x="446" y="639"/>
                    <a:pt x="450" y="639"/>
                  </a:cubicBezTo>
                  <a:cubicBezTo>
                    <a:pt x="454" y="639"/>
                    <a:pt x="455" y="638"/>
                    <a:pt x="458" y="637"/>
                  </a:cubicBezTo>
                  <a:cubicBezTo>
                    <a:pt x="459" y="637"/>
                    <a:pt x="459" y="637"/>
                    <a:pt x="460" y="637"/>
                  </a:cubicBezTo>
                  <a:cubicBezTo>
                    <a:pt x="460" y="637"/>
                    <a:pt x="460" y="637"/>
                    <a:pt x="460" y="637"/>
                  </a:cubicBezTo>
                  <a:cubicBezTo>
                    <a:pt x="461" y="637"/>
                    <a:pt x="461" y="637"/>
                    <a:pt x="462" y="637"/>
                  </a:cubicBezTo>
                  <a:cubicBezTo>
                    <a:pt x="462" y="638"/>
                    <a:pt x="463" y="638"/>
                    <a:pt x="463" y="638"/>
                  </a:cubicBezTo>
                  <a:cubicBezTo>
                    <a:pt x="463" y="638"/>
                    <a:pt x="463" y="638"/>
                    <a:pt x="463" y="638"/>
                  </a:cubicBezTo>
                  <a:cubicBezTo>
                    <a:pt x="465" y="639"/>
                    <a:pt x="466" y="639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7" y="640"/>
                    <a:pt x="467" y="640"/>
                    <a:pt x="467" y="640"/>
                  </a:cubicBezTo>
                  <a:cubicBezTo>
                    <a:pt x="468" y="640"/>
                    <a:pt x="469" y="640"/>
                    <a:pt x="469" y="640"/>
                  </a:cubicBezTo>
                  <a:cubicBezTo>
                    <a:pt x="473" y="640"/>
                    <a:pt x="474" y="639"/>
                    <a:pt x="477" y="638"/>
                  </a:cubicBezTo>
                  <a:cubicBezTo>
                    <a:pt x="480" y="638"/>
                    <a:pt x="479" y="639"/>
                    <a:pt x="485" y="635"/>
                  </a:cubicBezTo>
                  <a:cubicBezTo>
                    <a:pt x="490" y="632"/>
                    <a:pt x="489" y="634"/>
                    <a:pt x="486" y="631"/>
                  </a:cubicBezTo>
                  <a:cubicBezTo>
                    <a:pt x="486" y="631"/>
                    <a:pt x="485" y="631"/>
                    <a:pt x="485" y="631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30"/>
                    <a:pt x="485" y="630"/>
                  </a:cubicBezTo>
                  <a:cubicBezTo>
                    <a:pt x="485" y="630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9"/>
                    <a:pt x="485" y="629"/>
                    <a:pt x="485" y="629"/>
                  </a:cubicBezTo>
                  <a:cubicBezTo>
                    <a:pt x="485" y="627"/>
                    <a:pt x="486" y="625"/>
                    <a:pt x="485" y="622"/>
                  </a:cubicBezTo>
                  <a:cubicBezTo>
                    <a:pt x="484" y="618"/>
                    <a:pt x="479" y="618"/>
                    <a:pt x="480" y="615"/>
                  </a:cubicBezTo>
                  <a:cubicBezTo>
                    <a:pt x="481" y="612"/>
                    <a:pt x="483" y="612"/>
                    <a:pt x="483" y="610"/>
                  </a:cubicBezTo>
                  <a:cubicBezTo>
                    <a:pt x="483" y="609"/>
                    <a:pt x="483" y="609"/>
                    <a:pt x="484" y="608"/>
                  </a:cubicBezTo>
                  <a:cubicBezTo>
                    <a:pt x="484" y="608"/>
                    <a:pt x="484" y="608"/>
                    <a:pt x="484" y="608"/>
                  </a:cubicBezTo>
                  <a:cubicBezTo>
                    <a:pt x="484" y="608"/>
                    <a:pt x="484" y="607"/>
                    <a:pt x="485" y="607"/>
                  </a:cubicBezTo>
                  <a:cubicBezTo>
                    <a:pt x="485" y="606"/>
                    <a:pt x="485" y="606"/>
                    <a:pt x="485" y="606"/>
                  </a:cubicBezTo>
                  <a:cubicBezTo>
                    <a:pt x="486" y="606"/>
                    <a:pt x="486" y="605"/>
                    <a:pt x="486" y="605"/>
                  </a:cubicBezTo>
                  <a:cubicBezTo>
                    <a:pt x="487" y="604"/>
                    <a:pt x="489" y="598"/>
                    <a:pt x="489" y="595"/>
                  </a:cubicBezTo>
                  <a:cubicBezTo>
                    <a:pt x="489" y="593"/>
                    <a:pt x="493" y="589"/>
                    <a:pt x="497" y="587"/>
                  </a:cubicBezTo>
                  <a:cubicBezTo>
                    <a:pt x="502" y="586"/>
                    <a:pt x="501" y="583"/>
                    <a:pt x="501" y="580"/>
                  </a:cubicBezTo>
                  <a:cubicBezTo>
                    <a:pt x="501" y="580"/>
                    <a:pt x="501" y="580"/>
                    <a:pt x="501" y="580"/>
                  </a:cubicBezTo>
                  <a:cubicBezTo>
                    <a:pt x="501" y="579"/>
                    <a:pt x="501" y="579"/>
                    <a:pt x="501" y="579"/>
                  </a:cubicBezTo>
                  <a:cubicBezTo>
                    <a:pt x="501" y="578"/>
                    <a:pt x="501" y="578"/>
                    <a:pt x="502" y="578"/>
                  </a:cubicBezTo>
                  <a:cubicBezTo>
                    <a:pt x="502" y="577"/>
                    <a:pt x="504" y="576"/>
                    <a:pt x="505" y="574"/>
                  </a:cubicBezTo>
                  <a:cubicBezTo>
                    <a:pt x="507" y="572"/>
                    <a:pt x="509" y="569"/>
                    <a:pt x="511" y="566"/>
                  </a:cubicBezTo>
                  <a:cubicBezTo>
                    <a:pt x="512" y="563"/>
                    <a:pt x="521" y="564"/>
                    <a:pt x="522" y="564"/>
                  </a:cubicBezTo>
                  <a:cubicBezTo>
                    <a:pt x="524" y="564"/>
                    <a:pt x="524" y="568"/>
                    <a:pt x="525" y="570"/>
                  </a:cubicBezTo>
                  <a:cubicBezTo>
                    <a:pt x="526" y="572"/>
                    <a:pt x="537" y="570"/>
                    <a:pt x="539" y="570"/>
                  </a:cubicBezTo>
                  <a:cubicBezTo>
                    <a:pt x="542" y="570"/>
                    <a:pt x="536" y="574"/>
                    <a:pt x="531" y="576"/>
                  </a:cubicBezTo>
                  <a:cubicBezTo>
                    <a:pt x="527" y="577"/>
                    <a:pt x="526" y="579"/>
                    <a:pt x="528" y="580"/>
                  </a:cubicBezTo>
                  <a:cubicBezTo>
                    <a:pt x="531" y="582"/>
                    <a:pt x="534" y="586"/>
                    <a:pt x="536" y="589"/>
                  </a:cubicBezTo>
                  <a:cubicBezTo>
                    <a:pt x="538" y="592"/>
                    <a:pt x="540" y="593"/>
                    <a:pt x="543" y="593"/>
                  </a:cubicBezTo>
                  <a:cubicBezTo>
                    <a:pt x="547" y="593"/>
                    <a:pt x="547" y="590"/>
                    <a:pt x="549" y="589"/>
                  </a:cubicBezTo>
                  <a:cubicBezTo>
                    <a:pt x="551" y="587"/>
                    <a:pt x="554" y="586"/>
                    <a:pt x="556" y="586"/>
                  </a:cubicBezTo>
                  <a:cubicBezTo>
                    <a:pt x="557" y="585"/>
                    <a:pt x="558" y="588"/>
                    <a:pt x="560" y="588"/>
                  </a:cubicBezTo>
                  <a:cubicBezTo>
                    <a:pt x="563" y="589"/>
                    <a:pt x="563" y="587"/>
                    <a:pt x="566" y="589"/>
                  </a:cubicBezTo>
                  <a:cubicBezTo>
                    <a:pt x="569" y="590"/>
                    <a:pt x="566" y="587"/>
                    <a:pt x="566" y="584"/>
                  </a:cubicBezTo>
                  <a:cubicBezTo>
                    <a:pt x="565" y="581"/>
                    <a:pt x="565" y="582"/>
                    <a:pt x="563" y="580"/>
                  </a:cubicBezTo>
                  <a:cubicBezTo>
                    <a:pt x="562" y="577"/>
                    <a:pt x="558" y="579"/>
                    <a:pt x="555" y="579"/>
                  </a:cubicBezTo>
                  <a:cubicBezTo>
                    <a:pt x="552" y="579"/>
                    <a:pt x="552" y="574"/>
                    <a:pt x="550" y="573"/>
                  </a:cubicBezTo>
                  <a:cubicBezTo>
                    <a:pt x="548" y="572"/>
                    <a:pt x="552" y="570"/>
                    <a:pt x="554" y="569"/>
                  </a:cubicBezTo>
                  <a:cubicBezTo>
                    <a:pt x="556" y="568"/>
                    <a:pt x="559" y="566"/>
                    <a:pt x="561" y="564"/>
                  </a:cubicBezTo>
                  <a:cubicBezTo>
                    <a:pt x="563" y="563"/>
                    <a:pt x="566" y="564"/>
                    <a:pt x="569" y="564"/>
                  </a:cubicBezTo>
                  <a:cubicBezTo>
                    <a:pt x="572" y="563"/>
                    <a:pt x="575" y="560"/>
                    <a:pt x="578" y="560"/>
                  </a:cubicBezTo>
                  <a:cubicBezTo>
                    <a:pt x="579" y="560"/>
                    <a:pt x="580" y="560"/>
                    <a:pt x="581" y="560"/>
                  </a:cubicBezTo>
                  <a:cubicBezTo>
                    <a:pt x="581" y="560"/>
                    <a:pt x="581" y="559"/>
                    <a:pt x="581" y="559"/>
                  </a:cubicBezTo>
                  <a:cubicBezTo>
                    <a:pt x="582" y="559"/>
                    <a:pt x="583" y="559"/>
                    <a:pt x="583" y="559"/>
                  </a:cubicBezTo>
                  <a:cubicBezTo>
                    <a:pt x="584" y="559"/>
                    <a:pt x="584" y="559"/>
                    <a:pt x="584" y="559"/>
                  </a:cubicBezTo>
                  <a:cubicBezTo>
                    <a:pt x="585" y="559"/>
                    <a:pt x="586" y="558"/>
                    <a:pt x="586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7" y="558"/>
                    <a:pt x="587" y="558"/>
                    <a:pt x="587" y="558"/>
                  </a:cubicBezTo>
                  <a:cubicBezTo>
                    <a:pt x="588" y="558"/>
                    <a:pt x="589" y="558"/>
                    <a:pt x="589" y="558"/>
                  </a:cubicBezTo>
                  <a:cubicBezTo>
                    <a:pt x="591" y="557"/>
                    <a:pt x="594" y="557"/>
                    <a:pt x="594" y="559"/>
                  </a:cubicBezTo>
                  <a:cubicBezTo>
                    <a:pt x="593" y="560"/>
                    <a:pt x="587" y="563"/>
                    <a:pt x="584" y="565"/>
                  </a:cubicBezTo>
                  <a:cubicBezTo>
                    <a:pt x="582" y="566"/>
                    <a:pt x="579" y="566"/>
                    <a:pt x="580" y="569"/>
                  </a:cubicBezTo>
                  <a:cubicBezTo>
                    <a:pt x="580" y="572"/>
                    <a:pt x="580" y="580"/>
                    <a:pt x="577" y="582"/>
                  </a:cubicBezTo>
                  <a:cubicBezTo>
                    <a:pt x="574" y="583"/>
                    <a:pt x="573" y="582"/>
                    <a:pt x="571" y="583"/>
                  </a:cubicBezTo>
                  <a:cubicBezTo>
                    <a:pt x="568" y="584"/>
                    <a:pt x="573" y="587"/>
                    <a:pt x="577" y="590"/>
                  </a:cubicBezTo>
                  <a:cubicBezTo>
                    <a:pt x="581" y="593"/>
                    <a:pt x="584" y="591"/>
                    <a:pt x="587" y="592"/>
                  </a:cubicBezTo>
                  <a:cubicBezTo>
                    <a:pt x="591" y="594"/>
                    <a:pt x="598" y="603"/>
                    <a:pt x="601" y="606"/>
                  </a:cubicBezTo>
                  <a:cubicBezTo>
                    <a:pt x="601" y="606"/>
                    <a:pt x="601" y="607"/>
                    <a:pt x="602" y="607"/>
                  </a:cubicBezTo>
                  <a:cubicBezTo>
                    <a:pt x="602" y="607"/>
                    <a:pt x="602" y="607"/>
                    <a:pt x="602" y="607"/>
                  </a:cubicBezTo>
                  <a:cubicBezTo>
                    <a:pt x="602" y="607"/>
                    <a:pt x="603" y="608"/>
                    <a:pt x="603" y="608"/>
                  </a:cubicBezTo>
                  <a:cubicBezTo>
                    <a:pt x="603" y="608"/>
                    <a:pt x="603" y="608"/>
                    <a:pt x="603" y="608"/>
                  </a:cubicBezTo>
                  <a:cubicBezTo>
                    <a:pt x="604" y="609"/>
                    <a:pt x="605" y="609"/>
                    <a:pt x="607" y="609"/>
                  </a:cubicBezTo>
                  <a:cubicBezTo>
                    <a:pt x="608" y="609"/>
                    <a:pt x="609" y="609"/>
                    <a:pt x="610" y="609"/>
                  </a:cubicBezTo>
                  <a:cubicBezTo>
                    <a:pt x="615" y="610"/>
                    <a:pt x="614" y="611"/>
                    <a:pt x="616" y="616"/>
                  </a:cubicBezTo>
                  <a:cubicBezTo>
                    <a:pt x="618" y="621"/>
                    <a:pt x="620" y="622"/>
                    <a:pt x="620" y="626"/>
                  </a:cubicBezTo>
                  <a:cubicBezTo>
                    <a:pt x="620" y="626"/>
                    <a:pt x="620" y="627"/>
                    <a:pt x="620" y="627"/>
                  </a:cubicBezTo>
                  <a:cubicBezTo>
                    <a:pt x="620" y="628"/>
                    <a:pt x="619" y="628"/>
                    <a:pt x="619" y="628"/>
                  </a:cubicBezTo>
                  <a:cubicBezTo>
                    <a:pt x="619" y="628"/>
                    <a:pt x="619" y="628"/>
                    <a:pt x="619" y="628"/>
                  </a:cubicBezTo>
                  <a:cubicBezTo>
                    <a:pt x="618" y="629"/>
                    <a:pt x="618" y="630"/>
                    <a:pt x="617" y="630"/>
                  </a:cubicBezTo>
                  <a:cubicBezTo>
                    <a:pt x="617" y="630"/>
                    <a:pt x="617" y="630"/>
                    <a:pt x="617" y="631"/>
                  </a:cubicBezTo>
                  <a:cubicBezTo>
                    <a:pt x="615" y="632"/>
                    <a:pt x="613" y="633"/>
                    <a:pt x="611" y="634"/>
                  </a:cubicBezTo>
                  <a:cubicBezTo>
                    <a:pt x="610" y="634"/>
                    <a:pt x="610" y="634"/>
                    <a:pt x="610" y="634"/>
                  </a:cubicBezTo>
                  <a:cubicBezTo>
                    <a:pt x="609" y="634"/>
                    <a:pt x="608" y="635"/>
                    <a:pt x="607" y="635"/>
                  </a:cubicBezTo>
                  <a:cubicBezTo>
                    <a:pt x="601" y="637"/>
                    <a:pt x="601" y="635"/>
                    <a:pt x="598" y="635"/>
                  </a:cubicBezTo>
                  <a:cubicBezTo>
                    <a:pt x="595" y="636"/>
                    <a:pt x="592" y="637"/>
                    <a:pt x="586" y="636"/>
                  </a:cubicBezTo>
                  <a:cubicBezTo>
                    <a:pt x="580" y="636"/>
                    <a:pt x="571" y="633"/>
                    <a:pt x="568" y="631"/>
                  </a:cubicBezTo>
                  <a:cubicBezTo>
                    <a:pt x="564" y="630"/>
                    <a:pt x="564" y="626"/>
                    <a:pt x="558" y="626"/>
                  </a:cubicBezTo>
                  <a:cubicBezTo>
                    <a:pt x="552" y="626"/>
                    <a:pt x="549" y="623"/>
                    <a:pt x="538" y="623"/>
                  </a:cubicBezTo>
                  <a:cubicBezTo>
                    <a:pt x="527" y="623"/>
                    <a:pt x="526" y="625"/>
                    <a:pt x="519" y="629"/>
                  </a:cubicBezTo>
                  <a:cubicBezTo>
                    <a:pt x="512" y="634"/>
                    <a:pt x="502" y="633"/>
                    <a:pt x="497" y="633"/>
                  </a:cubicBezTo>
                  <a:cubicBezTo>
                    <a:pt x="492" y="633"/>
                    <a:pt x="496" y="635"/>
                    <a:pt x="498" y="638"/>
                  </a:cubicBezTo>
                  <a:cubicBezTo>
                    <a:pt x="500" y="640"/>
                    <a:pt x="497" y="638"/>
                    <a:pt x="493" y="639"/>
                  </a:cubicBezTo>
                  <a:cubicBezTo>
                    <a:pt x="490" y="640"/>
                    <a:pt x="493" y="640"/>
                    <a:pt x="492" y="642"/>
                  </a:cubicBezTo>
                  <a:cubicBezTo>
                    <a:pt x="490" y="643"/>
                    <a:pt x="479" y="642"/>
                    <a:pt x="475" y="643"/>
                  </a:cubicBezTo>
                  <a:cubicBezTo>
                    <a:pt x="472" y="643"/>
                    <a:pt x="470" y="646"/>
                    <a:pt x="469" y="649"/>
                  </a:cubicBezTo>
                  <a:cubicBezTo>
                    <a:pt x="467" y="651"/>
                    <a:pt x="469" y="654"/>
                    <a:pt x="471" y="657"/>
                  </a:cubicBezTo>
                  <a:cubicBezTo>
                    <a:pt x="473" y="659"/>
                    <a:pt x="472" y="662"/>
                    <a:pt x="470" y="663"/>
                  </a:cubicBezTo>
                  <a:cubicBezTo>
                    <a:pt x="468" y="665"/>
                    <a:pt x="464" y="664"/>
                    <a:pt x="462" y="664"/>
                  </a:cubicBezTo>
                  <a:cubicBezTo>
                    <a:pt x="460" y="664"/>
                    <a:pt x="462" y="666"/>
                    <a:pt x="466" y="668"/>
                  </a:cubicBezTo>
                  <a:cubicBezTo>
                    <a:pt x="469" y="670"/>
                    <a:pt x="471" y="669"/>
                    <a:pt x="473" y="668"/>
                  </a:cubicBezTo>
                  <a:cubicBezTo>
                    <a:pt x="476" y="668"/>
                    <a:pt x="475" y="671"/>
                    <a:pt x="474" y="672"/>
                  </a:cubicBezTo>
                  <a:cubicBezTo>
                    <a:pt x="473" y="674"/>
                    <a:pt x="473" y="676"/>
                    <a:pt x="475" y="677"/>
                  </a:cubicBezTo>
                  <a:cubicBezTo>
                    <a:pt x="477" y="679"/>
                    <a:pt x="477" y="680"/>
                    <a:pt x="480" y="681"/>
                  </a:cubicBezTo>
                  <a:cubicBezTo>
                    <a:pt x="483" y="682"/>
                    <a:pt x="485" y="683"/>
                    <a:pt x="488" y="684"/>
                  </a:cubicBezTo>
                  <a:cubicBezTo>
                    <a:pt x="491" y="686"/>
                    <a:pt x="493" y="686"/>
                    <a:pt x="496" y="688"/>
                  </a:cubicBezTo>
                  <a:cubicBezTo>
                    <a:pt x="499" y="690"/>
                    <a:pt x="503" y="692"/>
                    <a:pt x="506" y="692"/>
                  </a:cubicBezTo>
                  <a:cubicBezTo>
                    <a:pt x="510" y="692"/>
                    <a:pt x="510" y="687"/>
                    <a:pt x="510" y="686"/>
                  </a:cubicBezTo>
                  <a:cubicBezTo>
                    <a:pt x="511" y="684"/>
                    <a:pt x="521" y="687"/>
                    <a:pt x="526" y="690"/>
                  </a:cubicBezTo>
                  <a:cubicBezTo>
                    <a:pt x="530" y="693"/>
                    <a:pt x="537" y="692"/>
                    <a:pt x="542" y="691"/>
                  </a:cubicBezTo>
                  <a:cubicBezTo>
                    <a:pt x="547" y="691"/>
                    <a:pt x="549" y="686"/>
                    <a:pt x="550" y="684"/>
                  </a:cubicBezTo>
                  <a:cubicBezTo>
                    <a:pt x="552" y="683"/>
                    <a:pt x="554" y="684"/>
                    <a:pt x="556" y="684"/>
                  </a:cubicBezTo>
                  <a:cubicBezTo>
                    <a:pt x="559" y="683"/>
                    <a:pt x="558" y="685"/>
                    <a:pt x="560" y="686"/>
                  </a:cubicBezTo>
                  <a:cubicBezTo>
                    <a:pt x="563" y="687"/>
                    <a:pt x="563" y="685"/>
                    <a:pt x="564" y="685"/>
                  </a:cubicBezTo>
                  <a:cubicBezTo>
                    <a:pt x="565" y="685"/>
                    <a:pt x="565" y="685"/>
                    <a:pt x="565" y="686"/>
                  </a:cubicBezTo>
                  <a:cubicBezTo>
                    <a:pt x="565" y="686"/>
                    <a:pt x="565" y="686"/>
                    <a:pt x="565" y="686"/>
                  </a:cubicBezTo>
                  <a:cubicBezTo>
                    <a:pt x="565" y="686"/>
                    <a:pt x="565" y="686"/>
                    <a:pt x="565" y="687"/>
                  </a:cubicBezTo>
                  <a:cubicBezTo>
                    <a:pt x="565" y="687"/>
                    <a:pt x="565" y="687"/>
                    <a:pt x="565" y="687"/>
                  </a:cubicBezTo>
                  <a:cubicBezTo>
                    <a:pt x="565" y="687"/>
                    <a:pt x="564" y="687"/>
                    <a:pt x="564" y="688"/>
                  </a:cubicBezTo>
                  <a:cubicBezTo>
                    <a:pt x="564" y="689"/>
                    <a:pt x="564" y="690"/>
                    <a:pt x="564" y="691"/>
                  </a:cubicBezTo>
                  <a:cubicBezTo>
                    <a:pt x="564" y="692"/>
                    <a:pt x="564" y="692"/>
                    <a:pt x="564" y="692"/>
                  </a:cubicBezTo>
                  <a:cubicBezTo>
                    <a:pt x="563" y="692"/>
                    <a:pt x="563" y="693"/>
                    <a:pt x="563" y="693"/>
                  </a:cubicBezTo>
                  <a:cubicBezTo>
                    <a:pt x="564" y="695"/>
                    <a:pt x="564" y="704"/>
                    <a:pt x="563" y="707"/>
                  </a:cubicBezTo>
                  <a:cubicBezTo>
                    <a:pt x="563" y="708"/>
                    <a:pt x="563" y="709"/>
                    <a:pt x="563" y="709"/>
                  </a:cubicBezTo>
                  <a:cubicBezTo>
                    <a:pt x="563" y="709"/>
                    <a:pt x="562" y="710"/>
                    <a:pt x="562" y="710"/>
                  </a:cubicBezTo>
                  <a:cubicBezTo>
                    <a:pt x="562" y="710"/>
                    <a:pt x="562" y="711"/>
                    <a:pt x="561" y="711"/>
                  </a:cubicBezTo>
                  <a:cubicBezTo>
                    <a:pt x="560" y="711"/>
                    <a:pt x="560" y="712"/>
                    <a:pt x="560" y="712"/>
                  </a:cubicBezTo>
                  <a:cubicBezTo>
                    <a:pt x="559" y="712"/>
                    <a:pt x="559" y="713"/>
                    <a:pt x="559" y="713"/>
                  </a:cubicBezTo>
                  <a:cubicBezTo>
                    <a:pt x="559" y="713"/>
                    <a:pt x="558" y="714"/>
                    <a:pt x="558" y="715"/>
                  </a:cubicBezTo>
                  <a:cubicBezTo>
                    <a:pt x="558" y="715"/>
                    <a:pt x="558" y="716"/>
                    <a:pt x="558" y="717"/>
                  </a:cubicBezTo>
                  <a:cubicBezTo>
                    <a:pt x="558" y="717"/>
                    <a:pt x="558" y="717"/>
                    <a:pt x="558" y="717"/>
                  </a:cubicBezTo>
                  <a:cubicBezTo>
                    <a:pt x="558" y="719"/>
                    <a:pt x="557" y="721"/>
                    <a:pt x="557" y="723"/>
                  </a:cubicBezTo>
                  <a:cubicBezTo>
                    <a:pt x="557" y="723"/>
                    <a:pt x="557" y="724"/>
                    <a:pt x="557" y="724"/>
                  </a:cubicBezTo>
                  <a:cubicBezTo>
                    <a:pt x="556" y="725"/>
                    <a:pt x="556" y="726"/>
                    <a:pt x="555" y="727"/>
                  </a:cubicBezTo>
                  <a:cubicBezTo>
                    <a:pt x="554" y="729"/>
                    <a:pt x="553" y="732"/>
                    <a:pt x="552" y="733"/>
                  </a:cubicBezTo>
                  <a:cubicBezTo>
                    <a:pt x="551" y="735"/>
                    <a:pt x="551" y="736"/>
                    <a:pt x="550" y="738"/>
                  </a:cubicBezTo>
                  <a:cubicBezTo>
                    <a:pt x="550" y="738"/>
                    <a:pt x="550" y="739"/>
                    <a:pt x="550" y="739"/>
                  </a:cubicBezTo>
                  <a:cubicBezTo>
                    <a:pt x="549" y="740"/>
                    <a:pt x="549" y="741"/>
                    <a:pt x="548" y="743"/>
                  </a:cubicBezTo>
                  <a:cubicBezTo>
                    <a:pt x="548" y="743"/>
                    <a:pt x="548" y="743"/>
                    <a:pt x="548" y="744"/>
                  </a:cubicBezTo>
                  <a:cubicBezTo>
                    <a:pt x="547" y="744"/>
                    <a:pt x="547" y="745"/>
                    <a:pt x="547" y="745"/>
                  </a:cubicBezTo>
                  <a:cubicBezTo>
                    <a:pt x="547" y="746"/>
                    <a:pt x="546" y="747"/>
                    <a:pt x="546" y="748"/>
                  </a:cubicBezTo>
                  <a:cubicBezTo>
                    <a:pt x="543" y="751"/>
                    <a:pt x="530" y="748"/>
                    <a:pt x="526" y="748"/>
                  </a:cubicBezTo>
                  <a:cubicBezTo>
                    <a:pt x="523" y="749"/>
                    <a:pt x="522" y="746"/>
                    <a:pt x="519" y="744"/>
                  </a:cubicBezTo>
                  <a:cubicBezTo>
                    <a:pt x="517" y="742"/>
                    <a:pt x="516" y="746"/>
                    <a:pt x="513" y="744"/>
                  </a:cubicBezTo>
                  <a:cubicBezTo>
                    <a:pt x="511" y="742"/>
                    <a:pt x="511" y="743"/>
                    <a:pt x="509" y="744"/>
                  </a:cubicBezTo>
                  <a:cubicBezTo>
                    <a:pt x="506" y="746"/>
                    <a:pt x="499" y="751"/>
                    <a:pt x="497" y="753"/>
                  </a:cubicBezTo>
                  <a:cubicBezTo>
                    <a:pt x="494" y="754"/>
                    <a:pt x="480" y="750"/>
                    <a:pt x="476" y="749"/>
                  </a:cubicBezTo>
                  <a:cubicBezTo>
                    <a:pt x="472" y="747"/>
                    <a:pt x="461" y="745"/>
                    <a:pt x="458" y="745"/>
                  </a:cubicBezTo>
                  <a:cubicBezTo>
                    <a:pt x="458" y="745"/>
                    <a:pt x="457" y="744"/>
                    <a:pt x="456" y="744"/>
                  </a:cubicBezTo>
                  <a:cubicBezTo>
                    <a:pt x="454" y="744"/>
                    <a:pt x="451" y="743"/>
                    <a:pt x="448" y="742"/>
                  </a:cubicBezTo>
                  <a:cubicBezTo>
                    <a:pt x="447" y="742"/>
                    <a:pt x="447" y="741"/>
                    <a:pt x="446" y="741"/>
                  </a:cubicBezTo>
                  <a:cubicBezTo>
                    <a:pt x="444" y="741"/>
                    <a:pt x="443" y="740"/>
                    <a:pt x="441" y="740"/>
                  </a:cubicBezTo>
                  <a:cubicBezTo>
                    <a:pt x="433" y="739"/>
                    <a:pt x="435" y="739"/>
                    <a:pt x="433" y="736"/>
                  </a:cubicBezTo>
                  <a:cubicBezTo>
                    <a:pt x="431" y="733"/>
                    <a:pt x="429" y="731"/>
                    <a:pt x="425" y="730"/>
                  </a:cubicBezTo>
                  <a:cubicBezTo>
                    <a:pt x="421" y="730"/>
                    <a:pt x="409" y="734"/>
                    <a:pt x="406" y="736"/>
                  </a:cubicBezTo>
                  <a:cubicBezTo>
                    <a:pt x="403" y="738"/>
                    <a:pt x="400" y="738"/>
                    <a:pt x="401" y="744"/>
                  </a:cubicBezTo>
                  <a:cubicBezTo>
                    <a:pt x="403" y="750"/>
                    <a:pt x="403" y="755"/>
                    <a:pt x="397" y="758"/>
                  </a:cubicBezTo>
                  <a:cubicBezTo>
                    <a:pt x="392" y="761"/>
                    <a:pt x="389" y="759"/>
                    <a:pt x="382" y="755"/>
                  </a:cubicBezTo>
                  <a:cubicBezTo>
                    <a:pt x="375" y="751"/>
                    <a:pt x="371" y="750"/>
                    <a:pt x="366" y="750"/>
                  </a:cubicBezTo>
                  <a:cubicBezTo>
                    <a:pt x="360" y="750"/>
                    <a:pt x="356" y="744"/>
                    <a:pt x="355" y="742"/>
                  </a:cubicBezTo>
                  <a:cubicBezTo>
                    <a:pt x="355" y="739"/>
                    <a:pt x="354" y="735"/>
                    <a:pt x="350" y="735"/>
                  </a:cubicBezTo>
                  <a:cubicBezTo>
                    <a:pt x="346" y="735"/>
                    <a:pt x="343" y="731"/>
                    <a:pt x="337" y="731"/>
                  </a:cubicBezTo>
                  <a:cubicBezTo>
                    <a:pt x="331" y="730"/>
                    <a:pt x="326" y="731"/>
                    <a:pt x="323" y="729"/>
                  </a:cubicBezTo>
                  <a:cubicBezTo>
                    <a:pt x="322" y="729"/>
                    <a:pt x="321" y="728"/>
                    <a:pt x="320" y="728"/>
                  </a:cubicBezTo>
                  <a:cubicBezTo>
                    <a:pt x="320" y="728"/>
                    <a:pt x="320" y="728"/>
                    <a:pt x="319" y="728"/>
                  </a:cubicBezTo>
                  <a:cubicBezTo>
                    <a:pt x="319" y="728"/>
                    <a:pt x="319" y="727"/>
                    <a:pt x="319" y="727"/>
                  </a:cubicBezTo>
                  <a:cubicBezTo>
                    <a:pt x="318" y="727"/>
                    <a:pt x="318" y="727"/>
                    <a:pt x="317" y="727"/>
                  </a:cubicBezTo>
                  <a:cubicBezTo>
                    <a:pt x="317" y="727"/>
                    <a:pt x="317" y="727"/>
                    <a:pt x="317" y="727"/>
                  </a:cubicBezTo>
                  <a:cubicBezTo>
                    <a:pt x="316" y="727"/>
                    <a:pt x="315" y="728"/>
                    <a:pt x="315" y="728"/>
                  </a:cubicBezTo>
                  <a:cubicBezTo>
                    <a:pt x="311" y="729"/>
                    <a:pt x="312" y="727"/>
                    <a:pt x="313" y="724"/>
                  </a:cubicBezTo>
                  <a:cubicBezTo>
                    <a:pt x="313" y="721"/>
                    <a:pt x="309" y="724"/>
                    <a:pt x="305" y="722"/>
                  </a:cubicBezTo>
                  <a:cubicBezTo>
                    <a:pt x="302" y="720"/>
                    <a:pt x="306" y="713"/>
                    <a:pt x="308" y="711"/>
                  </a:cubicBezTo>
                  <a:cubicBezTo>
                    <a:pt x="311" y="709"/>
                    <a:pt x="313" y="702"/>
                    <a:pt x="311" y="700"/>
                  </a:cubicBezTo>
                  <a:cubicBezTo>
                    <a:pt x="310" y="698"/>
                    <a:pt x="310" y="692"/>
                    <a:pt x="311" y="690"/>
                  </a:cubicBezTo>
                  <a:cubicBezTo>
                    <a:pt x="312" y="687"/>
                    <a:pt x="315" y="684"/>
                    <a:pt x="312" y="685"/>
                  </a:cubicBezTo>
                  <a:cubicBezTo>
                    <a:pt x="309" y="685"/>
                    <a:pt x="308" y="683"/>
                    <a:pt x="305" y="680"/>
                  </a:cubicBezTo>
                  <a:cubicBezTo>
                    <a:pt x="302" y="677"/>
                    <a:pt x="293" y="683"/>
                    <a:pt x="291" y="684"/>
                  </a:cubicBezTo>
                  <a:cubicBezTo>
                    <a:pt x="290" y="684"/>
                    <a:pt x="289" y="684"/>
                    <a:pt x="289" y="684"/>
                  </a:cubicBezTo>
                  <a:cubicBezTo>
                    <a:pt x="287" y="684"/>
                    <a:pt x="286" y="684"/>
                    <a:pt x="284" y="684"/>
                  </a:cubicBezTo>
                  <a:cubicBezTo>
                    <a:pt x="283" y="683"/>
                    <a:pt x="281" y="683"/>
                    <a:pt x="278" y="683"/>
                  </a:cubicBezTo>
                  <a:cubicBezTo>
                    <a:pt x="273" y="682"/>
                    <a:pt x="263" y="686"/>
                    <a:pt x="259" y="687"/>
                  </a:cubicBezTo>
                  <a:cubicBezTo>
                    <a:pt x="254" y="689"/>
                    <a:pt x="253" y="687"/>
                    <a:pt x="251" y="685"/>
                  </a:cubicBezTo>
                  <a:cubicBezTo>
                    <a:pt x="249" y="684"/>
                    <a:pt x="242" y="686"/>
                    <a:pt x="236" y="685"/>
                  </a:cubicBezTo>
                  <a:cubicBezTo>
                    <a:pt x="230" y="685"/>
                    <a:pt x="232" y="684"/>
                    <a:pt x="229" y="683"/>
                  </a:cubicBezTo>
                  <a:cubicBezTo>
                    <a:pt x="227" y="682"/>
                    <a:pt x="224" y="686"/>
                    <a:pt x="223" y="688"/>
                  </a:cubicBezTo>
                  <a:cubicBezTo>
                    <a:pt x="222" y="689"/>
                    <a:pt x="215" y="690"/>
                    <a:pt x="210" y="691"/>
                  </a:cubicBezTo>
                  <a:cubicBezTo>
                    <a:pt x="206" y="693"/>
                    <a:pt x="203" y="696"/>
                    <a:pt x="201" y="697"/>
                  </a:cubicBezTo>
                  <a:cubicBezTo>
                    <a:pt x="199" y="698"/>
                    <a:pt x="194" y="698"/>
                    <a:pt x="190" y="700"/>
                  </a:cubicBezTo>
                  <a:cubicBezTo>
                    <a:pt x="189" y="700"/>
                    <a:pt x="188" y="700"/>
                    <a:pt x="188" y="701"/>
                  </a:cubicBezTo>
                  <a:cubicBezTo>
                    <a:pt x="187" y="701"/>
                    <a:pt x="187" y="701"/>
                    <a:pt x="187" y="701"/>
                  </a:cubicBezTo>
                  <a:cubicBezTo>
                    <a:pt x="186" y="702"/>
                    <a:pt x="186" y="702"/>
                    <a:pt x="185" y="703"/>
                  </a:cubicBezTo>
                  <a:cubicBezTo>
                    <a:pt x="185" y="703"/>
                    <a:pt x="185" y="703"/>
                    <a:pt x="184" y="703"/>
                  </a:cubicBezTo>
                  <a:cubicBezTo>
                    <a:pt x="184" y="704"/>
                    <a:pt x="183" y="704"/>
                    <a:pt x="183" y="705"/>
                  </a:cubicBezTo>
                  <a:cubicBezTo>
                    <a:pt x="182" y="705"/>
                    <a:pt x="182" y="706"/>
                    <a:pt x="181" y="706"/>
                  </a:cubicBezTo>
                  <a:cubicBezTo>
                    <a:pt x="178" y="708"/>
                    <a:pt x="177" y="706"/>
                    <a:pt x="174" y="704"/>
                  </a:cubicBezTo>
                  <a:cubicBezTo>
                    <a:pt x="172" y="703"/>
                    <a:pt x="161" y="705"/>
                    <a:pt x="157" y="704"/>
                  </a:cubicBezTo>
                  <a:cubicBezTo>
                    <a:pt x="152" y="704"/>
                    <a:pt x="148" y="698"/>
                    <a:pt x="145" y="698"/>
                  </a:cubicBezTo>
                  <a:cubicBezTo>
                    <a:pt x="143" y="698"/>
                    <a:pt x="139" y="702"/>
                    <a:pt x="138" y="706"/>
                  </a:cubicBezTo>
                  <a:cubicBezTo>
                    <a:pt x="136" y="710"/>
                    <a:pt x="131" y="718"/>
                    <a:pt x="126" y="722"/>
                  </a:cubicBezTo>
                  <a:cubicBezTo>
                    <a:pt x="120" y="726"/>
                    <a:pt x="115" y="724"/>
                    <a:pt x="112" y="726"/>
                  </a:cubicBezTo>
                  <a:cubicBezTo>
                    <a:pt x="110" y="729"/>
                    <a:pt x="106" y="733"/>
                    <a:pt x="104" y="737"/>
                  </a:cubicBezTo>
                  <a:cubicBezTo>
                    <a:pt x="103" y="741"/>
                    <a:pt x="101" y="740"/>
                    <a:pt x="98" y="744"/>
                  </a:cubicBezTo>
                  <a:cubicBezTo>
                    <a:pt x="95" y="748"/>
                    <a:pt x="97" y="754"/>
                    <a:pt x="96" y="763"/>
                  </a:cubicBezTo>
                  <a:cubicBezTo>
                    <a:pt x="95" y="773"/>
                    <a:pt x="81" y="779"/>
                    <a:pt x="74" y="781"/>
                  </a:cubicBezTo>
                  <a:cubicBezTo>
                    <a:pt x="73" y="782"/>
                    <a:pt x="71" y="782"/>
                    <a:pt x="70" y="783"/>
                  </a:cubicBezTo>
                  <a:cubicBezTo>
                    <a:pt x="69" y="783"/>
                    <a:pt x="69" y="784"/>
                    <a:pt x="68" y="784"/>
                  </a:cubicBezTo>
                  <a:cubicBezTo>
                    <a:pt x="67" y="784"/>
                    <a:pt x="66" y="785"/>
                    <a:pt x="66" y="785"/>
                  </a:cubicBezTo>
                  <a:cubicBezTo>
                    <a:pt x="65" y="786"/>
                    <a:pt x="64" y="786"/>
                    <a:pt x="64" y="787"/>
                  </a:cubicBezTo>
                  <a:cubicBezTo>
                    <a:pt x="63" y="787"/>
                    <a:pt x="62" y="787"/>
                    <a:pt x="62" y="788"/>
                  </a:cubicBezTo>
                  <a:cubicBezTo>
                    <a:pt x="61" y="788"/>
                    <a:pt x="61" y="789"/>
                    <a:pt x="60" y="789"/>
                  </a:cubicBezTo>
                  <a:cubicBezTo>
                    <a:pt x="60" y="789"/>
                    <a:pt x="60" y="790"/>
                    <a:pt x="59" y="790"/>
                  </a:cubicBezTo>
                  <a:cubicBezTo>
                    <a:pt x="59" y="790"/>
                    <a:pt x="59" y="791"/>
                    <a:pt x="58" y="791"/>
                  </a:cubicBezTo>
                  <a:cubicBezTo>
                    <a:pt x="55" y="794"/>
                    <a:pt x="54" y="798"/>
                    <a:pt x="49" y="801"/>
                  </a:cubicBezTo>
                  <a:cubicBezTo>
                    <a:pt x="44" y="804"/>
                    <a:pt x="40" y="816"/>
                    <a:pt x="40" y="819"/>
                  </a:cubicBezTo>
                  <a:cubicBezTo>
                    <a:pt x="39" y="822"/>
                    <a:pt x="25" y="831"/>
                    <a:pt x="24" y="836"/>
                  </a:cubicBezTo>
                  <a:cubicBezTo>
                    <a:pt x="23" y="841"/>
                    <a:pt x="18" y="847"/>
                    <a:pt x="15" y="848"/>
                  </a:cubicBezTo>
                  <a:cubicBezTo>
                    <a:pt x="15" y="849"/>
                    <a:pt x="15" y="849"/>
                    <a:pt x="14" y="850"/>
                  </a:cubicBezTo>
                  <a:cubicBezTo>
                    <a:pt x="14" y="850"/>
                    <a:pt x="14" y="850"/>
                    <a:pt x="14" y="850"/>
                  </a:cubicBezTo>
                  <a:cubicBezTo>
                    <a:pt x="13" y="851"/>
                    <a:pt x="13" y="851"/>
                    <a:pt x="13" y="852"/>
                  </a:cubicBezTo>
                  <a:cubicBezTo>
                    <a:pt x="13" y="852"/>
                    <a:pt x="13" y="852"/>
                    <a:pt x="13" y="852"/>
                  </a:cubicBezTo>
                  <a:cubicBezTo>
                    <a:pt x="13" y="853"/>
                    <a:pt x="12" y="854"/>
                    <a:pt x="12" y="855"/>
                  </a:cubicBezTo>
                  <a:cubicBezTo>
                    <a:pt x="12" y="855"/>
                    <a:pt x="12" y="855"/>
                    <a:pt x="12" y="855"/>
                  </a:cubicBezTo>
                  <a:cubicBezTo>
                    <a:pt x="12" y="857"/>
                    <a:pt x="12" y="858"/>
                    <a:pt x="12" y="859"/>
                  </a:cubicBezTo>
                  <a:cubicBezTo>
                    <a:pt x="12" y="860"/>
                    <a:pt x="12" y="860"/>
                    <a:pt x="12" y="861"/>
                  </a:cubicBezTo>
                  <a:cubicBezTo>
                    <a:pt x="12" y="864"/>
                    <a:pt x="18" y="867"/>
                    <a:pt x="19" y="870"/>
                  </a:cubicBezTo>
                  <a:cubicBezTo>
                    <a:pt x="21" y="872"/>
                    <a:pt x="18" y="874"/>
                    <a:pt x="17" y="878"/>
                  </a:cubicBezTo>
                  <a:cubicBezTo>
                    <a:pt x="16" y="882"/>
                    <a:pt x="19" y="884"/>
                    <a:pt x="21" y="889"/>
                  </a:cubicBezTo>
                  <a:cubicBezTo>
                    <a:pt x="22" y="895"/>
                    <a:pt x="16" y="900"/>
                    <a:pt x="16" y="905"/>
                  </a:cubicBezTo>
                  <a:cubicBezTo>
                    <a:pt x="16" y="907"/>
                    <a:pt x="15" y="908"/>
                    <a:pt x="15" y="910"/>
                  </a:cubicBezTo>
                  <a:cubicBezTo>
                    <a:pt x="14" y="911"/>
                    <a:pt x="14" y="912"/>
                    <a:pt x="14" y="913"/>
                  </a:cubicBezTo>
                  <a:cubicBezTo>
                    <a:pt x="13" y="914"/>
                    <a:pt x="13" y="914"/>
                    <a:pt x="13" y="914"/>
                  </a:cubicBezTo>
                  <a:cubicBezTo>
                    <a:pt x="13" y="915"/>
                    <a:pt x="12" y="916"/>
                    <a:pt x="12" y="917"/>
                  </a:cubicBezTo>
                  <a:cubicBezTo>
                    <a:pt x="11" y="917"/>
                    <a:pt x="11" y="917"/>
                    <a:pt x="11" y="917"/>
                  </a:cubicBezTo>
                  <a:cubicBezTo>
                    <a:pt x="10" y="918"/>
                    <a:pt x="10" y="919"/>
                    <a:pt x="9" y="920"/>
                  </a:cubicBezTo>
                  <a:cubicBezTo>
                    <a:pt x="6" y="922"/>
                    <a:pt x="0" y="927"/>
                    <a:pt x="4" y="930"/>
                  </a:cubicBezTo>
                  <a:cubicBezTo>
                    <a:pt x="8" y="932"/>
                    <a:pt x="6" y="933"/>
                    <a:pt x="8" y="939"/>
                  </a:cubicBezTo>
                  <a:cubicBezTo>
                    <a:pt x="8" y="940"/>
                    <a:pt x="8" y="940"/>
                    <a:pt x="8" y="940"/>
                  </a:cubicBezTo>
                  <a:cubicBezTo>
                    <a:pt x="9" y="942"/>
                    <a:pt x="9" y="944"/>
                    <a:pt x="9" y="945"/>
                  </a:cubicBezTo>
                  <a:cubicBezTo>
                    <a:pt x="9" y="945"/>
                    <a:pt x="9" y="945"/>
                    <a:pt x="9" y="945"/>
                  </a:cubicBezTo>
                  <a:cubicBezTo>
                    <a:pt x="8" y="946"/>
                    <a:pt x="7" y="946"/>
                    <a:pt x="7" y="948"/>
                  </a:cubicBezTo>
                  <a:cubicBezTo>
                    <a:pt x="6" y="948"/>
                    <a:pt x="6" y="949"/>
                    <a:pt x="6" y="949"/>
                  </a:cubicBezTo>
                  <a:cubicBezTo>
                    <a:pt x="6" y="950"/>
                    <a:pt x="6" y="951"/>
                    <a:pt x="6" y="952"/>
                  </a:cubicBezTo>
                  <a:cubicBezTo>
                    <a:pt x="6" y="952"/>
                    <a:pt x="6" y="952"/>
                    <a:pt x="6" y="952"/>
                  </a:cubicBezTo>
                  <a:cubicBezTo>
                    <a:pt x="6" y="952"/>
                    <a:pt x="7" y="953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8" y="954"/>
                    <a:pt x="8" y="954"/>
                    <a:pt x="8" y="954"/>
                  </a:cubicBezTo>
                  <a:cubicBezTo>
                    <a:pt x="9" y="955"/>
                    <a:pt x="10" y="955"/>
                    <a:pt x="11" y="956"/>
                  </a:cubicBezTo>
                  <a:cubicBezTo>
                    <a:pt x="12" y="957"/>
                    <a:pt x="14" y="958"/>
                    <a:pt x="15" y="959"/>
                  </a:cubicBezTo>
                  <a:cubicBezTo>
                    <a:pt x="20" y="963"/>
                    <a:pt x="18" y="964"/>
                    <a:pt x="19" y="965"/>
                  </a:cubicBezTo>
                  <a:cubicBezTo>
                    <a:pt x="19" y="965"/>
                    <a:pt x="19" y="966"/>
                    <a:pt x="20" y="966"/>
                  </a:cubicBezTo>
                  <a:cubicBezTo>
                    <a:pt x="20" y="967"/>
                    <a:pt x="21" y="967"/>
                    <a:pt x="21" y="968"/>
                  </a:cubicBezTo>
                  <a:cubicBezTo>
                    <a:pt x="21" y="968"/>
                    <a:pt x="21" y="968"/>
                    <a:pt x="21" y="968"/>
                  </a:cubicBezTo>
                  <a:cubicBezTo>
                    <a:pt x="22" y="969"/>
                    <a:pt x="22" y="969"/>
                    <a:pt x="22" y="969"/>
                  </a:cubicBezTo>
                  <a:cubicBezTo>
                    <a:pt x="22" y="969"/>
                    <a:pt x="23" y="970"/>
                    <a:pt x="23" y="970"/>
                  </a:cubicBezTo>
                  <a:cubicBezTo>
                    <a:pt x="24" y="971"/>
                    <a:pt x="25" y="971"/>
                    <a:pt x="26" y="972"/>
                  </a:cubicBezTo>
                  <a:cubicBezTo>
                    <a:pt x="32" y="975"/>
                    <a:pt x="31" y="976"/>
                    <a:pt x="32" y="979"/>
                  </a:cubicBezTo>
                  <a:cubicBezTo>
                    <a:pt x="34" y="981"/>
                    <a:pt x="36" y="985"/>
                    <a:pt x="38" y="986"/>
                  </a:cubicBezTo>
                  <a:cubicBezTo>
                    <a:pt x="38" y="986"/>
                    <a:pt x="38" y="986"/>
                    <a:pt x="38" y="986"/>
                  </a:cubicBezTo>
                  <a:cubicBezTo>
                    <a:pt x="38" y="987"/>
                    <a:pt x="39" y="987"/>
                    <a:pt x="39" y="987"/>
                  </a:cubicBezTo>
                  <a:cubicBezTo>
                    <a:pt x="39" y="987"/>
                    <a:pt x="39" y="988"/>
                    <a:pt x="39" y="988"/>
                  </a:cubicBezTo>
                  <a:cubicBezTo>
                    <a:pt x="39" y="988"/>
                    <a:pt x="39" y="988"/>
                    <a:pt x="39" y="989"/>
                  </a:cubicBezTo>
                  <a:cubicBezTo>
                    <a:pt x="39" y="989"/>
                    <a:pt x="40" y="990"/>
                    <a:pt x="40" y="990"/>
                  </a:cubicBezTo>
                  <a:cubicBezTo>
                    <a:pt x="40" y="992"/>
                    <a:pt x="41" y="993"/>
                    <a:pt x="41" y="995"/>
                  </a:cubicBezTo>
                  <a:cubicBezTo>
                    <a:pt x="41" y="995"/>
                    <a:pt x="41" y="995"/>
                    <a:pt x="41" y="995"/>
                  </a:cubicBezTo>
                  <a:cubicBezTo>
                    <a:pt x="41" y="996"/>
                    <a:pt x="42" y="996"/>
                    <a:pt x="42" y="997"/>
                  </a:cubicBezTo>
                  <a:cubicBezTo>
                    <a:pt x="43" y="999"/>
                    <a:pt x="44" y="1002"/>
                    <a:pt x="46" y="1004"/>
                  </a:cubicBezTo>
                  <a:cubicBezTo>
                    <a:pt x="46" y="1005"/>
                    <a:pt x="47" y="1006"/>
                    <a:pt x="48" y="1006"/>
                  </a:cubicBezTo>
                  <a:cubicBezTo>
                    <a:pt x="48" y="1007"/>
                    <a:pt x="49" y="1007"/>
                    <a:pt x="49" y="1007"/>
                  </a:cubicBezTo>
                  <a:cubicBezTo>
                    <a:pt x="50" y="1008"/>
                    <a:pt x="51" y="1008"/>
                    <a:pt x="51" y="1009"/>
                  </a:cubicBezTo>
                  <a:cubicBezTo>
                    <a:pt x="52" y="1009"/>
                    <a:pt x="52" y="1009"/>
                    <a:pt x="52" y="1009"/>
                  </a:cubicBezTo>
                  <a:cubicBezTo>
                    <a:pt x="53" y="1010"/>
                    <a:pt x="55" y="1011"/>
                    <a:pt x="56" y="1012"/>
                  </a:cubicBezTo>
                  <a:cubicBezTo>
                    <a:pt x="57" y="1012"/>
                    <a:pt x="58" y="1013"/>
                    <a:pt x="59" y="1014"/>
                  </a:cubicBezTo>
                  <a:cubicBezTo>
                    <a:pt x="64" y="1017"/>
                    <a:pt x="76" y="1026"/>
                    <a:pt x="80" y="1029"/>
                  </a:cubicBezTo>
                  <a:cubicBezTo>
                    <a:pt x="81" y="1030"/>
                    <a:pt x="82" y="1031"/>
                    <a:pt x="84" y="1031"/>
                  </a:cubicBezTo>
                  <a:cubicBezTo>
                    <a:pt x="84" y="1032"/>
                    <a:pt x="85" y="1032"/>
                    <a:pt x="85" y="1032"/>
                  </a:cubicBezTo>
                  <a:cubicBezTo>
                    <a:pt x="86" y="1032"/>
                    <a:pt x="87" y="1033"/>
                    <a:pt x="88" y="1033"/>
                  </a:cubicBezTo>
                  <a:cubicBezTo>
                    <a:pt x="89" y="1034"/>
                    <a:pt x="90" y="1034"/>
                    <a:pt x="91" y="1034"/>
                  </a:cubicBezTo>
                  <a:cubicBezTo>
                    <a:pt x="92" y="1035"/>
                    <a:pt x="93" y="1035"/>
                    <a:pt x="93" y="1035"/>
                  </a:cubicBezTo>
                  <a:cubicBezTo>
                    <a:pt x="94" y="1035"/>
                    <a:pt x="95" y="1036"/>
                    <a:pt x="96" y="1036"/>
                  </a:cubicBezTo>
                  <a:cubicBezTo>
                    <a:pt x="97" y="1036"/>
                    <a:pt x="97" y="1036"/>
                    <a:pt x="97" y="1036"/>
                  </a:cubicBezTo>
                  <a:cubicBezTo>
                    <a:pt x="97" y="1036"/>
                    <a:pt x="98" y="1036"/>
                    <a:pt x="98" y="1036"/>
                  </a:cubicBezTo>
                  <a:cubicBezTo>
                    <a:pt x="103" y="1037"/>
                    <a:pt x="125" y="1027"/>
                    <a:pt x="132" y="1027"/>
                  </a:cubicBezTo>
                  <a:cubicBezTo>
                    <a:pt x="133" y="1027"/>
                    <a:pt x="134" y="1027"/>
                    <a:pt x="135" y="1027"/>
                  </a:cubicBezTo>
                  <a:cubicBezTo>
                    <a:pt x="135" y="1027"/>
                    <a:pt x="136" y="1027"/>
                    <a:pt x="136" y="1028"/>
                  </a:cubicBezTo>
                  <a:cubicBezTo>
                    <a:pt x="137" y="1028"/>
                    <a:pt x="138" y="1028"/>
                    <a:pt x="138" y="1028"/>
                  </a:cubicBezTo>
                  <a:cubicBezTo>
                    <a:pt x="139" y="1028"/>
                    <a:pt x="139" y="1028"/>
                    <a:pt x="140" y="1028"/>
                  </a:cubicBezTo>
                  <a:cubicBezTo>
                    <a:pt x="141" y="1028"/>
                    <a:pt x="141" y="1029"/>
                    <a:pt x="142" y="1029"/>
                  </a:cubicBezTo>
                  <a:cubicBezTo>
                    <a:pt x="143" y="1029"/>
                    <a:pt x="143" y="1029"/>
                    <a:pt x="144" y="1029"/>
                  </a:cubicBezTo>
                  <a:cubicBezTo>
                    <a:pt x="145" y="1029"/>
                    <a:pt x="146" y="1030"/>
                    <a:pt x="146" y="1030"/>
                  </a:cubicBezTo>
                  <a:cubicBezTo>
                    <a:pt x="147" y="1030"/>
                    <a:pt x="147" y="1030"/>
                    <a:pt x="147" y="1030"/>
                  </a:cubicBezTo>
                  <a:cubicBezTo>
                    <a:pt x="151" y="1031"/>
                    <a:pt x="153" y="1032"/>
                    <a:pt x="156" y="1032"/>
                  </a:cubicBezTo>
                  <a:cubicBezTo>
                    <a:pt x="156" y="1032"/>
                    <a:pt x="156" y="1032"/>
                    <a:pt x="156" y="1032"/>
                  </a:cubicBezTo>
                  <a:cubicBezTo>
                    <a:pt x="157" y="1033"/>
                    <a:pt x="158" y="1033"/>
                    <a:pt x="159" y="1033"/>
                  </a:cubicBezTo>
                  <a:cubicBezTo>
                    <a:pt x="159" y="1033"/>
                    <a:pt x="160" y="1033"/>
                    <a:pt x="161" y="1033"/>
                  </a:cubicBezTo>
                  <a:cubicBezTo>
                    <a:pt x="161" y="1033"/>
                    <a:pt x="161" y="1033"/>
                    <a:pt x="161" y="1033"/>
                  </a:cubicBezTo>
                  <a:cubicBezTo>
                    <a:pt x="162" y="1033"/>
                    <a:pt x="163" y="1033"/>
                    <a:pt x="163" y="1033"/>
                  </a:cubicBezTo>
                  <a:cubicBezTo>
                    <a:pt x="164" y="1032"/>
                    <a:pt x="164" y="1032"/>
                    <a:pt x="164" y="1032"/>
                  </a:cubicBezTo>
                  <a:cubicBezTo>
                    <a:pt x="165" y="1032"/>
                    <a:pt x="166" y="1032"/>
                    <a:pt x="167" y="1032"/>
                  </a:cubicBezTo>
                  <a:cubicBezTo>
                    <a:pt x="167" y="1031"/>
                    <a:pt x="168" y="1031"/>
                    <a:pt x="168" y="1031"/>
                  </a:cubicBezTo>
                  <a:cubicBezTo>
                    <a:pt x="169" y="1031"/>
                    <a:pt x="170" y="1031"/>
                    <a:pt x="171" y="1030"/>
                  </a:cubicBezTo>
                  <a:cubicBezTo>
                    <a:pt x="171" y="1030"/>
                    <a:pt x="172" y="1030"/>
                    <a:pt x="172" y="1030"/>
                  </a:cubicBezTo>
                  <a:cubicBezTo>
                    <a:pt x="173" y="1029"/>
                    <a:pt x="174" y="1029"/>
                    <a:pt x="175" y="1029"/>
                  </a:cubicBezTo>
                  <a:cubicBezTo>
                    <a:pt x="175" y="1028"/>
                    <a:pt x="176" y="1028"/>
                    <a:pt x="176" y="1028"/>
                  </a:cubicBezTo>
                  <a:cubicBezTo>
                    <a:pt x="179" y="1027"/>
                    <a:pt x="182" y="1026"/>
                    <a:pt x="184" y="1025"/>
                  </a:cubicBezTo>
                  <a:cubicBezTo>
                    <a:pt x="184" y="1025"/>
                    <a:pt x="185" y="1025"/>
                    <a:pt x="185" y="1024"/>
                  </a:cubicBezTo>
                  <a:cubicBezTo>
                    <a:pt x="187" y="1023"/>
                    <a:pt x="189" y="1022"/>
                    <a:pt x="191" y="1021"/>
                  </a:cubicBezTo>
                  <a:cubicBezTo>
                    <a:pt x="191" y="1021"/>
                    <a:pt x="192" y="1021"/>
                    <a:pt x="192" y="1021"/>
                  </a:cubicBezTo>
                  <a:cubicBezTo>
                    <a:pt x="192" y="1021"/>
                    <a:pt x="193" y="1021"/>
                    <a:pt x="194" y="1020"/>
                  </a:cubicBezTo>
                  <a:cubicBezTo>
                    <a:pt x="194" y="1020"/>
                    <a:pt x="194" y="1020"/>
                    <a:pt x="194" y="1020"/>
                  </a:cubicBezTo>
                  <a:cubicBezTo>
                    <a:pt x="195" y="1020"/>
                    <a:pt x="195" y="1019"/>
                    <a:pt x="196" y="1019"/>
                  </a:cubicBezTo>
                  <a:cubicBezTo>
                    <a:pt x="196" y="1019"/>
                    <a:pt x="196" y="1019"/>
                    <a:pt x="196" y="1019"/>
                  </a:cubicBezTo>
                  <a:cubicBezTo>
                    <a:pt x="197" y="1019"/>
                    <a:pt x="197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8" y="1018"/>
                    <a:pt x="198" y="1018"/>
                  </a:cubicBezTo>
                  <a:cubicBezTo>
                    <a:pt x="198" y="1018"/>
                    <a:pt x="199" y="1017"/>
                    <a:pt x="200" y="1017"/>
                  </a:cubicBezTo>
                  <a:cubicBezTo>
                    <a:pt x="200" y="1017"/>
                    <a:pt x="200" y="1017"/>
                    <a:pt x="200" y="1017"/>
                  </a:cubicBezTo>
                  <a:cubicBezTo>
                    <a:pt x="200" y="1017"/>
                    <a:pt x="201" y="1017"/>
                    <a:pt x="202" y="1017"/>
                  </a:cubicBezTo>
                  <a:cubicBezTo>
                    <a:pt x="202" y="1017"/>
                    <a:pt x="202" y="1017"/>
                    <a:pt x="202" y="1017"/>
                  </a:cubicBezTo>
                  <a:cubicBezTo>
                    <a:pt x="204" y="1017"/>
                    <a:pt x="207" y="1017"/>
                    <a:pt x="210" y="1016"/>
                  </a:cubicBezTo>
                  <a:cubicBezTo>
                    <a:pt x="211" y="1016"/>
                    <a:pt x="213" y="1016"/>
                    <a:pt x="215" y="1016"/>
                  </a:cubicBezTo>
                  <a:cubicBezTo>
                    <a:pt x="215" y="1016"/>
                    <a:pt x="215" y="1016"/>
                    <a:pt x="215" y="1016"/>
                  </a:cubicBezTo>
                  <a:cubicBezTo>
                    <a:pt x="216" y="1016"/>
                    <a:pt x="217" y="1016"/>
                    <a:pt x="218" y="1016"/>
                  </a:cubicBezTo>
                  <a:cubicBezTo>
                    <a:pt x="218" y="1016"/>
                    <a:pt x="218" y="1016"/>
                    <a:pt x="218" y="1016"/>
                  </a:cubicBezTo>
                  <a:cubicBezTo>
                    <a:pt x="219" y="1016"/>
                    <a:pt x="219" y="1016"/>
                    <a:pt x="220" y="1016"/>
                  </a:cubicBezTo>
                  <a:cubicBezTo>
                    <a:pt x="220" y="1016"/>
                    <a:pt x="220" y="1016"/>
                    <a:pt x="220" y="1016"/>
                  </a:cubicBezTo>
                  <a:cubicBezTo>
                    <a:pt x="221" y="1016"/>
                    <a:pt x="222" y="1016"/>
                    <a:pt x="222" y="1016"/>
                  </a:cubicBezTo>
                  <a:cubicBezTo>
                    <a:pt x="222" y="1016"/>
                    <a:pt x="223" y="1016"/>
                    <a:pt x="223" y="1016"/>
                  </a:cubicBezTo>
                  <a:cubicBezTo>
                    <a:pt x="223" y="1016"/>
                    <a:pt x="223" y="1016"/>
                    <a:pt x="224" y="1016"/>
                  </a:cubicBezTo>
                  <a:cubicBezTo>
                    <a:pt x="224" y="1016"/>
                    <a:pt x="224" y="1016"/>
                    <a:pt x="224" y="1016"/>
                  </a:cubicBezTo>
                  <a:cubicBezTo>
                    <a:pt x="225" y="1016"/>
                    <a:pt x="225" y="1016"/>
                    <a:pt x="225" y="1016"/>
                  </a:cubicBezTo>
                  <a:cubicBezTo>
                    <a:pt x="226" y="1016"/>
                    <a:pt x="226" y="1016"/>
                    <a:pt x="226" y="1016"/>
                  </a:cubicBezTo>
                  <a:cubicBezTo>
                    <a:pt x="229" y="1016"/>
                    <a:pt x="235" y="1024"/>
                    <a:pt x="236" y="1026"/>
                  </a:cubicBezTo>
                  <a:cubicBezTo>
                    <a:pt x="238" y="1027"/>
                    <a:pt x="239" y="1038"/>
                    <a:pt x="243" y="1039"/>
                  </a:cubicBezTo>
                  <a:cubicBezTo>
                    <a:pt x="244" y="1040"/>
                    <a:pt x="244" y="1040"/>
                    <a:pt x="245" y="1040"/>
                  </a:cubicBezTo>
                  <a:cubicBezTo>
                    <a:pt x="245" y="1040"/>
                    <a:pt x="246" y="1040"/>
                    <a:pt x="246" y="1040"/>
                  </a:cubicBezTo>
                  <a:cubicBezTo>
                    <a:pt x="247" y="1040"/>
                    <a:pt x="248" y="1040"/>
                    <a:pt x="249" y="1040"/>
                  </a:cubicBezTo>
                  <a:cubicBezTo>
                    <a:pt x="249" y="1040"/>
                    <a:pt x="249" y="1040"/>
                    <a:pt x="249" y="1040"/>
                  </a:cubicBezTo>
                  <a:cubicBezTo>
                    <a:pt x="250" y="1040"/>
                    <a:pt x="251" y="1040"/>
                    <a:pt x="253" y="1040"/>
                  </a:cubicBezTo>
                  <a:cubicBezTo>
                    <a:pt x="253" y="1040"/>
                    <a:pt x="253" y="1040"/>
                    <a:pt x="253" y="1040"/>
                  </a:cubicBezTo>
                  <a:cubicBezTo>
                    <a:pt x="258" y="1039"/>
                    <a:pt x="263" y="1039"/>
                    <a:pt x="268" y="1039"/>
                  </a:cubicBezTo>
                  <a:cubicBezTo>
                    <a:pt x="268" y="1038"/>
                    <a:pt x="269" y="1038"/>
                    <a:pt x="269" y="1038"/>
                  </a:cubicBezTo>
                  <a:cubicBezTo>
                    <a:pt x="270" y="1038"/>
                    <a:pt x="270" y="1038"/>
                    <a:pt x="271" y="1038"/>
                  </a:cubicBezTo>
                  <a:cubicBezTo>
                    <a:pt x="272" y="1038"/>
                    <a:pt x="272" y="1038"/>
                    <a:pt x="273" y="1038"/>
                  </a:cubicBezTo>
                  <a:cubicBezTo>
                    <a:pt x="279" y="1039"/>
                    <a:pt x="279" y="1042"/>
                    <a:pt x="281" y="1043"/>
                  </a:cubicBezTo>
                  <a:cubicBezTo>
                    <a:pt x="283" y="1045"/>
                    <a:pt x="286" y="1052"/>
                    <a:pt x="285" y="1057"/>
                  </a:cubicBezTo>
                  <a:cubicBezTo>
                    <a:pt x="285" y="1058"/>
                    <a:pt x="285" y="1059"/>
                    <a:pt x="284" y="1060"/>
                  </a:cubicBezTo>
                  <a:cubicBezTo>
                    <a:pt x="284" y="1061"/>
                    <a:pt x="284" y="1061"/>
                    <a:pt x="284" y="1062"/>
                  </a:cubicBezTo>
                  <a:cubicBezTo>
                    <a:pt x="283" y="1062"/>
                    <a:pt x="283" y="1063"/>
                    <a:pt x="283" y="1064"/>
                  </a:cubicBezTo>
                  <a:cubicBezTo>
                    <a:pt x="282" y="1065"/>
                    <a:pt x="282" y="1067"/>
                    <a:pt x="281" y="1068"/>
                  </a:cubicBezTo>
                  <a:cubicBezTo>
                    <a:pt x="281" y="1068"/>
                    <a:pt x="281" y="1068"/>
                    <a:pt x="281" y="1069"/>
                  </a:cubicBezTo>
                  <a:cubicBezTo>
                    <a:pt x="280" y="1070"/>
                    <a:pt x="280" y="1071"/>
                    <a:pt x="280" y="1071"/>
                  </a:cubicBezTo>
                  <a:cubicBezTo>
                    <a:pt x="280" y="1072"/>
                    <a:pt x="280" y="1073"/>
                    <a:pt x="280" y="1073"/>
                  </a:cubicBezTo>
                  <a:cubicBezTo>
                    <a:pt x="280" y="1074"/>
                    <a:pt x="280" y="1074"/>
                    <a:pt x="280" y="1074"/>
                  </a:cubicBezTo>
                  <a:cubicBezTo>
                    <a:pt x="280" y="1075"/>
                    <a:pt x="280" y="1075"/>
                    <a:pt x="280" y="1076"/>
                  </a:cubicBezTo>
                  <a:cubicBezTo>
                    <a:pt x="280" y="1076"/>
                    <a:pt x="280" y="1076"/>
                    <a:pt x="280" y="1076"/>
                  </a:cubicBezTo>
                  <a:cubicBezTo>
                    <a:pt x="279" y="1079"/>
                    <a:pt x="279" y="1081"/>
                    <a:pt x="279" y="1083"/>
                  </a:cubicBezTo>
                  <a:cubicBezTo>
                    <a:pt x="279" y="1083"/>
                    <a:pt x="279" y="1083"/>
                    <a:pt x="279" y="1084"/>
                  </a:cubicBezTo>
                  <a:cubicBezTo>
                    <a:pt x="278" y="1084"/>
                    <a:pt x="278" y="1085"/>
                    <a:pt x="278" y="1086"/>
                  </a:cubicBezTo>
                  <a:cubicBezTo>
                    <a:pt x="278" y="1086"/>
                    <a:pt x="278" y="1086"/>
                    <a:pt x="278" y="1087"/>
                  </a:cubicBezTo>
                  <a:cubicBezTo>
                    <a:pt x="278" y="1087"/>
                    <a:pt x="278" y="1088"/>
                    <a:pt x="277" y="1089"/>
                  </a:cubicBezTo>
                  <a:cubicBezTo>
                    <a:pt x="276" y="1091"/>
                    <a:pt x="277" y="1092"/>
                    <a:pt x="273" y="1094"/>
                  </a:cubicBezTo>
                  <a:cubicBezTo>
                    <a:pt x="269" y="1096"/>
                    <a:pt x="273" y="1098"/>
                    <a:pt x="276" y="1102"/>
                  </a:cubicBezTo>
                  <a:cubicBezTo>
                    <a:pt x="279" y="1106"/>
                    <a:pt x="277" y="1105"/>
                    <a:pt x="278" y="1109"/>
                  </a:cubicBezTo>
                  <a:cubicBezTo>
                    <a:pt x="278" y="1110"/>
                    <a:pt x="279" y="1110"/>
                    <a:pt x="279" y="1111"/>
                  </a:cubicBezTo>
                  <a:cubicBezTo>
                    <a:pt x="279" y="1111"/>
                    <a:pt x="279" y="1111"/>
                    <a:pt x="279" y="1111"/>
                  </a:cubicBezTo>
                  <a:cubicBezTo>
                    <a:pt x="280" y="1112"/>
                    <a:pt x="281" y="1113"/>
                    <a:pt x="281" y="1114"/>
                  </a:cubicBezTo>
                  <a:cubicBezTo>
                    <a:pt x="282" y="1114"/>
                    <a:pt x="282" y="1114"/>
                    <a:pt x="282" y="1114"/>
                  </a:cubicBezTo>
                  <a:cubicBezTo>
                    <a:pt x="283" y="1115"/>
                    <a:pt x="284" y="1117"/>
                    <a:pt x="285" y="1118"/>
                  </a:cubicBezTo>
                  <a:cubicBezTo>
                    <a:pt x="285" y="1118"/>
                    <a:pt x="285" y="1118"/>
                    <a:pt x="285" y="1118"/>
                  </a:cubicBezTo>
                  <a:cubicBezTo>
                    <a:pt x="289" y="1123"/>
                    <a:pt x="294" y="1129"/>
                    <a:pt x="298" y="1133"/>
                  </a:cubicBezTo>
                  <a:cubicBezTo>
                    <a:pt x="298" y="1133"/>
                    <a:pt x="298" y="1133"/>
                    <a:pt x="299" y="1133"/>
                  </a:cubicBezTo>
                  <a:cubicBezTo>
                    <a:pt x="299" y="1134"/>
                    <a:pt x="299" y="1134"/>
                    <a:pt x="300" y="1135"/>
                  </a:cubicBezTo>
                  <a:cubicBezTo>
                    <a:pt x="300" y="1135"/>
                    <a:pt x="300" y="1135"/>
                    <a:pt x="300" y="1135"/>
                  </a:cubicBezTo>
                  <a:cubicBezTo>
                    <a:pt x="301" y="1136"/>
                    <a:pt x="301" y="1136"/>
                    <a:pt x="301" y="1136"/>
                  </a:cubicBezTo>
                  <a:cubicBezTo>
                    <a:pt x="301" y="1136"/>
                    <a:pt x="302" y="1137"/>
                    <a:pt x="302" y="1137"/>
                  </a:cubicBezTo>
                  <a:cubicBezTo>
                    <a:pt x="302" y="1137"/>
                    <a:pt x="302" y="1137"/>
                    <a:pt x="302" y="1137"/>
                  </a:cubicBezTo>
                  <a:cubicBezTo>
                    <a:pt x="302" y="1138"/>
                    <a:pt x="303" y="1138"/>
                    <a:pt x="303" y="1138"/>
                  </a:cubicBezTo>
                  <a:cubicBezTo>
                    <a:pt x="303" y="1139"/>
                    <a:pt x="303" y="1140"/>
                    <a:pt x="303" y="1140"/>
                  </a:cubicBezTo>
                  <a:cubicBezTo>
                    <a:pt x="304" y="1143"/>
                    <a:pt x="305" y="1145"/>
                    <a:pt x="305" y="1148"/>
                  </a:cubicBezTo>
                  <a:cubicBezTo>
                    <a:pt x="305" y="1149"/>
                    <a:pt x="305" y="1149"/>
                    <a:pt x="305" y="1150"/>
                  </a:cubicBezTo>
                  <a:cubicBezTo>
                    <a:pt x="305" y="1151"/>
                    <a:pt x="305" y="1152"/>
                    <a:pt x="305" y="1152"/>
                  </a:cubicBezTo>
                  <a:cubicBezTo>
                    <a:pt x="305" y="1152"/>
                    <a:pt x="306" y="1153"/>
                    <a:pt x="306" y="1153"/>
                  </a:cubicBezTo>
                  <a:cubicBezTo>
                    <a:pt x="307" y="1155"/>
                    <a:pt x="310" y="1158"/>
                    <a:pt x="311" y="1159"/>
                  </a:cubicBezTo>
                  <a:cubicBezTo>
                    <a:pt x="311" y="1159"/>
                    <a:pt x="311" y="1160"/>
                    <a:pt x="311" y="1160"/>
                  </a:cubicBezTo>
                  <a:cubicBezTo>
                    <a:pt x="312" y="1161"/>
                    <a:pt x="313" y="1170"/>
                    <a:pt x="315" y="1175"/>
                  </a:cubicBezTo>
                  <a:cubicBezTo>
                    <a:pt x="317" y="1180"/>
                    <a:pt x="315" y="1194"/>
                    <a:pt x="317" y="1198"/>
                  </a:cubicBezTo>
                  <a:cubicBezTo>
                    <a:pt x="320" y="1203"/>
                    <a:pt x="321" y="1214"/>
                    <a:pt x="321" y="1219"/>
                  </a:cubicBezTo>
                  <a:cubicBezTo>
                    <a:pt x="321" y="1224"/>
                    <a:pt x="321" y="1223"/>
                    <a:pt x="318" y="1227"/>
                  </a:cubicBezTo>
                  <a:cubicBezTo>
                    <a:pt x="315" y="1230"/>
                    <a:pt x="312" y="1231"/>
                    <a:pt x="310" y="1234"/>
                  </a:cubicBezTo>
                  <a:cubicBezTo>
                    <a:pt x="308" y="1237"/>
                    <a:pt x="302" y="1264"/>
                    <a:pt x="301" y="1268"/>
                  </a:cubicBezTo>
                  <a:cubicBezTo>
                    <a:pt x="301" y="1268"/>
                    <a:pt x="301" y="1269"/>
                    <a:pt x="301" y="1270"/>
                  </a:cubicBezTo>
                  <a:cubicBezTo>
                    <a:pt x="300" y="1270"/>
                    <a:pt x="300" y="1270"/>
                    <a:pt x="300" y="1271"/>
                  </a:cubicBezTo>
                  <a:cubicBezTo>
                    <a:pt x="300" y="1271"/>
                    <a:pt x="300" y="1272"/>
                    <a:pt x="300" y="1273"/>
                  </a:cubicBezTo>
                  <a:cubicBezTo>
                    <a:pt x="300" y="1274"/>
                    <a:pt x="300" y="1274"/>
                    <a:pt x="300" y="1274"/>
                  </a:cubicBezTo>
                  <a:cubicBezTo>
                    <a:pt x="300" y="1276"/>
                    <a:pt x="300" y="1277"/>
                    <a:pt x="300" y="1278"/>
                  </a:cubicBezTo>
                  <a:cubicBezTo>
                    <a:pt x="300" y="1278"/>
                    <a:pt x="300" y="1279"/>
                    <a:pt x="300" y="1279"/>
                  </a:cubicBezTo>
                  <a:cubicBezTo>
                    <a:pt x="300" y="1281"/>
                    <a:pt x="300" y="1282"/>
                    <a:pt x="300" y="1283"/>
                  </a:cubicBezTo>
                  <a:cubicBezTo>
                    <a:pt x="300" y="1284"/>
                    <a:pt x="300" y="1284"/>
                    <a:pt x="300" y="1284"/>
                  </a:cubicBezTo>
                  <a:cubicBezTo>
                    <a:pt x="300" y="1284"/>
                    <a:pt x="300" y="1284"/>
                    <a:pt x="300" y="1285"/>
                  </a:cubicBezTo>
                  <a:cubicBezTo>
                    <a:pt x="300" y="1285"/>
                    <a:pt x="300" y="1286"/>
                    <a:pt x="300" y="1286"/>
                  </a:cubicBezTo>
                  <a:cubicBezTo>
                    <a:pt x="300" y="1287"/>
                    <a:pt x="300" y="1288"/>
                    <a:pt x="300" y="1289"/>
                  </a:cubicBezTo>
                  <a:cubicBezTo>
                    <a:pt x="300" y="1289"/>
                    <a:pt x="300" y="1290"/>
                    <a:pt x="300" y="1290"/>
                  </a:cubicBezTo>
                  <a:cubicBezTo>
                    <a:pt x="300" y="1291"/>
                    <a:pt x="300" y="1292"/>
                    <a:pt x="300" y="1293"/>
                  </a:cubicBezTo>
                  <a:cubicBezTo>
                    <a:pt x="301" y="1293"/>
                    <a:pt x="301" y="1294"/>
                    <a:pt x="301" y="1294"/>
                  </a:cubicBezTo>
                  <a:cubicBezTo>
                    <a:pt x="301" y="1295"/>
                    <a:pt x="301" y="1296"/>
                    <a:pt x="302" y="1297"/>
                  </a:cubicBezTo>
                  <a:cubicBezTo>
                    <a:pt x="306" y="1304"/>
                    <a:pt x="313" y="1315"/>
                    <a:pt x="314" y="1324"/>
                  </a:cubicBezTo>
                  <a:cubicBezTo>
                    <a:pt x="315" y="1332"/>
                    <a:pt x="320" y="1338"/>
                    <a:pt x="325" y="1346"/>
                  </a:cubicBezTo>
                  <a:cubicBezTo>
                    <a:pt x="330" y="1354"/>
                    <a:pt x="326" y="1371"/>
                    <a:pt x="328" y="1379"/>
                  </a:cubicBezTo>
                  <a:cubicBezTo>
                    <a:pt x="331" y="1388"/>
                    <a:pt x="332" y="1396"/>
                    <a:pt x="332" y="1406"/>
                  </a:cubicBezTo>
                  <a:cubicBezTo>
                    <a:pt x="332" y="1408"/>
                    <a:pt x="332" y="1409"/>
                    <a:pt x="332" y="1410"/>
                  </a:cubicBezTo>
                  <a:cubicBezTo>
                    <a:pt x="332" y="1411"/>
                    <a:pt x="332" y="1411"/>
                    <a:pt x="333" y="1411"/>
                  </a:cubicBezTo>
                  <a:cubicBezTo>
                    <a:pt x="333" y="1412"/>
                    <a:pt x="333" y="1413"/>
                    <a:pt x="333" y="1414"/>
                  </a:cubicBezTo>
                  <a:cubicBezTo>
                    <a:pt x="334" y="1415"/>
                    <a:pt x="334" y="1415"/>
                    <a:pt x="334" y="1416"/>
                  </a:cubicBezTo>
                  <a:cubicBezTo>
                    <a:pt x="334" y="1416"/>
                    <a:pt x="335" y="1417"/>
                    <a:pt x="335" y="1418"/>
                  </a:cubicBezTo>
                  <a:cubicBezTo>
                    <a:pt x="336" y="1419"/>
                    <a:pt x="336" y="1419"/>
                    <a:pt x="336" y="1420"/>
                  </a:cubicBezTo>
                  <a:cubicBezTo>
                    <a:pt x="337" y="1420"/>
                    <a:pt x="337" y="1421"/>
                    <a:pt x="338" y="1422"/>
                  </a:cubicBezTo>
                  <a:cubicBezTo>
                    <a:pt x="338" y="1422"/>
                    <a:pt x="338" y="1423"/>
                    <a:pt x="339" y="1423"/>
                  </a:cubicBezTo>
                  <a:cubicBezTo>
                    <a:pt x="339" y="1424"/>
                    <a:pt x="340" y="1425"/>
                    <a:pt x="340" y="1426"/>
                  </a:cubicBezTo>
                  <a:cubicBezTo>
                    <a:pt x="340" y="1426"/>
                    <a:pt x="341" y="1427"/>
                    <a:pt x="341" y="1427"/>
                  </a:cubicBezTo>
                  <a:cubicBezTo>
                    <a:pt x="342" y="1428"/>
                    <a:pt x="342" y="1428"/>
                    <a:pt x="343" y="1429"/>
                  </a:cubicBezTo>
                  <a:cubicBezTo>
                    <a:pt x="343" y="1429"/>
                    <a:pt x="343" y="1430"/>
                    <a:pt x="344" y="1430"/>
                  </a:cubicBezTo>
                  <a:cubicBezTo>
                    <a:pt x="344" y="1431"/>
                    <a:pt x="345" y="1431"/>
                    <a:pt x="345" y="1432"/>
                  </a:cubicBezTo>
                  <a:cubicBezTo>
                    <a:pt x="346" y="1433"/>
                    <a:pt x="347" y="1434"/>
                    <a:pt x="348" y="1435"/>
                  </a:cubicBezTo>
                  <a:cubicBezTo>
                    <a:pt x="353" y="1441"/>
                    <a:pt x="355" y="1445"/>
                    <a:pt x="357" y="1451"/>
                  </a:cubicBezTo>
                  <a:cubicBezTo>
                    <a:pt x="359" y="1458"/>
                    <a:pt x="354" y="1454"/>
                    <a:pt x="352" y="1457"/>
                  </a:cubicBezTo>
                  <a:cubicBezTo>
                    <a:pt x="350" y="1460"/>
                    <a:pt x="354" y="1468"/>
                    <a:pt x="357" y="1476"/>
                  </a:cubicBezTo>
                  <a:cubicBezTo>
                    <a:pt x="360" y="1483"/>
                    <a:pt x="360" y="1491"/>
                    <a:pt x="357" y="1495"/>
                  </a:cubicBezTo>
                  <a:cubicBezTo>
                    <a:pt x="354" y="1499"/>
                    <a:pt x="356" y="1500"/>
                    <a:pt x="358" y="1506"/>
                  </a:cubicBezTo>
                  <a:cubicBezTo>
                    <a:pt x="360" y="1511"/>
                    <a:pt x="360" y="1512"/>
                    <a:pt x="361" y="1517"/>
                  </a:cubicBezTo>
                  <a:cubicBezTo>
                    <a:pt x="362" y="1522"/>
                    <a:pt x="365" y="1520"/>
                    <a:pt x="369" y="1521"/>
                  </a:cubicBezTo>
                  <a:cubicBezTo>
                    <a:pt x="372" y="1522"/>
                    <a:pt x="372" y="1526"/>
                    <a:pt x="378" y="1527"/>
                  </a:cubicBezTo>
                  <a:cubicBezTo>
                    <a:pt x="383" y="1528"/>
                    <a:pt x="383" y="1525"/>
                    <a:pt x="385" y="1523"/>
                  </a:cubicBezTo>
                  <a:cubicBezTo>
                    <a:pt x="387" y="1520"/>
                    <a:pt x="392" y="1522"/>
                    <a:pt x="395" y="1522"/>
                  </a:cubicBezTo>
                  <a:cubicBezTo>
                    <a:pt x="398" y="1522"/>
                    <a:pt x="398" y="1520"/>
                    <a:pt x="402" y="1517"/>
                  </a:cubicBezTo>
                  <a:cubicBezTo>
                    <a:pt x="406" y="1514"/>
                    <a:pt x="407" y="1514"/>
                    <a:pt x="413" y="1515"/>
                  </a:cubicBezTo>
                  <a:cubicBezTo>
                    <a:pt x="419" y="1515"/>
                    <a:pt x="424" y="1513"/>
                    <a:pt x="428" y="1514"/>
                  </a:cubicBezTo>
                  <a:cubicBezTo>
                    <a:pt x="432" y="1515"/>
                    <a:pt x="436" y="1517"/>
                    <a:pt x="439" y="1515"/>
                  </a:cubicBezTo>
                  <a:cubicBezTo>
                    <a:pt x="441" y="1514"/>
                    <a:pt x="449" y="1514"/>
                    <a:pt x="452" y="1513"/>
                  </a:cubicBezTo>
                  <a:cubicBezTo>
                    <a:pt x="455" y="1511"/>
                    <a:pt x="461" y="1510"/>
                    <a:pt x="465" y="1506"/>
                  </a:cubicBezTo>
                  <a:cubicBezTo>
                    <a:pt x="469" y="1503"/>
                    <a:pt x="484" y="1488"/>
                    <a:pt x="486" y="1487"/>
                  </a:cubicBezTo>
                  <a:cubicBezTo>
                    <a:pt x="488" y="1486"/>
                    <a:pt x="501" y="1469"/>
                    <a:pt x="503" y="1465"/>
                  </a:cubicBezTo>
                  <a:cubicBezTo>
                    <a:pt x="506" y="1461"/>
                    <a:pt x="508" y="1461"/>
                    <a:pt x="511" y="1461"/>
                  </a:cubicBezTo>
                  <a:cubicBezTo>
                    <a:pt x="513" y="1461"/>
                    <a:pt x="521" y="1449"/>
                    <a:pt x="523" y="1445"/>
                  </a:cubicBezTo>
                  <a:cubicBezTo>
                    <a:pt x="525" y="1441"/>
                    <a:pt x="530" y="1437"/>
                    <a:pt x="533" y="1434"/>
                  </a:cubicBezTo>
                  <a:cubicBezTo>
                    <a:pt x="535" y="1431"/>
                    <a:pt x="536" y="1423"/>
                    <a:pt x="538" y="1418"/>
                  </a:cubicBezTo>
                  <a:cubicBezTo>
                    <a:pt x="539" y="1417"/>
                    <a:pt x="539" y="1416"/>
                    <a:pt x="539" y="1414"/>
                  </a:cubicBezTo>
                  <a:cubicBezTo>
                    <a:pt x="539" y="1414"/>
                    <a:pt x="539" y="1414"/>
                    <a:pt x="539" y="1414"/>
                  </a:cubicBezTo>
                  <a:cubicBezTo>
                    <a:pt x="540" y="1413"/>
                    <a:pt x="540" y="1411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9"/>
                    <a:pt x="540" y="1409"/>
                    <a:pt x="540" y="1409"/>
                  </a:cubicBezTo>
                  <a:cubicBezTo>
                    <a:pt x="540" y="1408"/>
                    <a:pt x="540" y="1407"/>
                    <a:pt x="540" y="1406"/>
                  </a:cubicBezTo>
                  <a:cubicBezTo>
                    <a:pt x="540" y="1406"/>
                    <a:pt x="540" y="1406"/>
                    <a:pt x="540" y="1406"/>
                  </a:cubicBezTo>
                  <a:cubicBezTo>
                    <a:pt x="540" y="1404"/>
                    <a:pt x="540" y="1402"/>
                    <a:pt x="540" y="1401"/>
                  </a:cubicBezTo>
                  <a:cubicBezTo>
                    <a:pt x="540" y="1401"/>
                    <a:pt x="540" y="1401"/>
                    <a:pt x="540" y="1401"/>
                  </a:cubicBezTo>
                  <a:cubicBezTo>
                    <a:pt x="540" y="1400"/>
                    <a:pt x="540" y="1400"/>
                    <a:pt x="540" y="1399"/>
                  </a:cubicBezTo>
                  <a:cubicBezTo>
                    <a:pt x="540" y="1397"/>
                    <a:pt x="542" y="1390"/>
                    <a:pt x="548" y="1387"/>
                  </a:cubicBezTo>
                  <a:cubicBezTo>
                    <a:pt x="553" y="1383"/>
                    <a:pt x="569" y="1376"/>
                    <a:pt x="570" y="1370"/>
                  </a:cubicBezTo>
                  <a:cubicBezTo>
                    <a:pt x="572" y="1363"/>
                    <a:pt x="569" y="1343"/>
                    <a:pt x="568" y="1340"/>
                  </a:cubicBezTo>
                  <a:cubicBezTo>
                    <a:pt x="567" y="1337"/>
                    <a:pt x="567" y="1323"/>
                    <a:pt x="564" y="1323"/>
                  </a:cubicBezTo>
                  <a:cubicBezTo>
                    <a:pt x="562" y="1322"/>
                    <a:pt x="561" y="1319"/>
                    <a:pt x="564" y="1314"/>
                  </a:cubicBezTo>
                  <a:cubicBezTo>
                    <a:pt x="567" y="1309"/>
                    <a:pt x="590" y="1289"/>
                    <a:pt x="597" y="1284"/>
                  </a:cubicBezTo>
                  <a:cubicBezTo>
                    <a:pt x="604" y="1278"/>
                    <a:pt x="612" y="1276"/>
                    <a:pt x="614" y="1274"/>
                  </a:cubicBezTo>
                  <a:cubicBezTo>
                    <a:pt x="617" y="1273"/>
                    <a:pt x="628" y="1258"/>
                    <a:pt x="630" y="1257"/>
                  </a:cubicBezTo>
                  <a:cubicBezTo>
                    <a:pt x="633" y="1255"/>
                    <a:pt x="629" y="1248"/>
                    <a:pt x="627" y="1243"/>
                  </a:cubicBezTo>
                  <a:cubicBezTo>
                    <a:pt x="625" y="1238"/>
                    <a:pt x="623" y="1219"/>
                    <a:pt x="624" y="1215"/>
                  </a:cubicBezTo>
                  <a:cubicBezTo>
                    <a:pt x="624" y="1214"/>
                    <a:pt x="624" y="1213"/>
                    <a:pt x="624" y="1211"/>
                  </a:cubicBezTo>
                  <a:cubicBezTo>
                    <a:pt x="624" y="1211"/>
                    <a:pt x="624" y="1210"/>
                    <a:pt x="624" y="1210"/>
                  </a:cubicBezTo>
                  <a:cubicBezTo>
                    <a:pt x="624" y="1209"/>
                    <a:pt x="624" y="1208"/>
                    <a:pt x="624" y="1207"/>
                  </a:cubicBezTo>
                  <a:cubicBezTo>
                    <a:pt x="624" y="1207"/>
                    <a:pt x="624" y="1206"/>
                    <a:pt x="624" y="1206"/>
                  </a:cubicBezTo>
                  <a:cubicBezTo>
                    <a:pt x="624" y="1205"/>
                    <a:pt x="624" y="1204"/>
                    <a:pt x="624" y="1203"/>
                  </a:cubicBezTo>
                  <a:cubicBezTo>
                    <a:pt x="624" y="1203"/>
                    <a:pt x="624" y="1202"/>
                    <a:pt x="624" y="1202"/>
                  </a:cubicBezTo>
                  <a:cubicBezTo>
                    <a:pt x="624" y="1201"/>
                    <a:pt x="624" y="1201"/>
                    <a:pt x="624" y="1201"/>
                  </a:cubicBezTo>
                  <a:cubicBezTo>
                    <a:pt x="623" y="1200"/>
                    <a:pt x="623" y="1200"/>
                    <a:pt x="623" y="1199"/>
                  </a:cubicBezTo>
                  <a:cubicBezTo>
                    <a:pt x="621" y="1195"/>
                    <a:pt x="615" y="1189"/>
                    <a:pt x="613" y="1185"/>
                  </a:cubicBezTo>
                  <a:cubicBezTo>
                    <a:pt x="611" y="1182"/>
                    <a:pt x="612" y="1163"/>
                    <a:pt x="612" y="1160"/>
                  </a:cubicBezTo>
                  <a:cubicBezTo>
                    <a:pt x="612" y="1157"/>
                    <a:pt x="607" y="1149"/>
                    <a:pt x="607" y="1146"/>
                  </a:cubicBezTo>
                  <a:cubicBezTo>
                    <a:pt x="607" y="1143"/>
                    <a:pt x="607" y="1138"/>
                    <a:pt x="608" y="1137"/>
                  </a:cubicBezTo>
                  <a:cubicBezTo>
                    <a:pt x="608" y="1137"/>
                    <a:pt x="608" y="1137"/>
                    <a:pt x="608" y="1137"/>
                  </a:cubicBezTo>
                  <a:cubicBezTo>
                    <a:pt x="608" y="1137"/>
                    <a:pt x="608" y="1136"/>
                    <a:pt x="608" y="1136"/>
                  </a:cubicBezTo>
                  <a:cubicBezTo>
                    <a:pt x="609" y="1136"/>
                    <a:pt x="609" y="1136"/>
                    <a:pt x="609" y="1135"/>
                  </a:cubicBezTo>
                  <a:cubicBezTo>
                    <a:pt x="609" y="1135"/>
                    <a:pt x="609" y="1135"/>
                    <a:pt x="609" y="1135"/>
                  </a:cubicBezTo>
                  <a:cubicBezTo>
                    <a:pt x="610" y="1133"/>
                    <a:pt x="612" y="1131"/>
                    <a:pt x="613" y="1128"/>
                  </a:cubicBezTo>
                  <a:cubicBezTo>
                    <a:pt x="613" y="1128"/>
                    <a:pt x="613" y="1128"/>
                    <a:pt x="613" y="1128"/>
                  </a:cubicBezTo>
                  <a:cubicBezTo>
                    <a:pt x="614" y="1127"/>
                    <a:pt x="614" y="1125"/>
                    <a:pt x="615" y="1125"/>
                  </a:cubicBezTo>
                  <a:cubicBezTo>
                    <a:pt x="617" y="1120"/>
                    <a:pt x="624" y="1107"/>
                    <a:pt x="626" y="1105"/>
                  </a:cubicBezTo>
                  <a:cubicBezTo>
                    <a:pt x="626" y="1105"/>
                    <a:pt x="627" y="1104"/>
                    <a:pt x="627" y="1104"/>
                  </a:cubicBezTo>
                  <a:cubicBezTo>
                    <a:pt x="627" y="1104"/>
                    <a:pt x="628" y="1104"/>
                    <a:pt x="628" y="1104"/>
                  </a:cubicBezTo>
                  <a:cubicBezTo>
                    <a:pt x="628" y="1104"/>
                    <a:pt x="629" y="1103"/>
                    <a:pt x="630" y="1103"/>
                  </a:cubicBezTo>
                  <a:cubicBezTo>
                    <a:pt x="630" y="1103"/>
                    <a:pt x="630" y="1103"/>
                    <a:pt x="630" y="1103"/>
                  </a:cubicBezTo>
                  <a:cubicBezTo>
                    <a:pt x="632" y="1103"/>
                    <a:pt x="633" y="1103"/>
                    <a:pt x="635" y="1103"/>
                  </a:cubicBezTo>
                  <a:cubicBezTo>
                    <a:pt x="637" y="1101"/>
                    <a:pt x="650" y="1082"/>
                    <a:pt x="656" y="1074"/>
                  </a:cubicBezTo>
                  <a:cubicBezTo>
                    <a:pt x="661" y="1066"/>
                    <a:pt x="674" y="1058"/>
                    <a:pt x="679" y="1055"/>
                  </a:cubicBezTo>
                  <a:cubicBezTo>
                    <a:pt x="684" y="1053"/>
                    <a:pt x="682" y="1054"/>
                    <a:pt x="683" y="1051"/>
                  </a:cubicBezTo>
                  <a:cubicBezTo>
                    <a:pt x="685" y="1048"/>
                    <a:pt x="688" y="1046"/>
                    <a:pt x="692" y="1044"/>
                  </a:cubicBezTo>
                  <a:cubicBezTo>
                    <a:pt x="697" y="1041"/>
                    <a:pt x="709" y="1017"/>
                    <a:pt x="712" y="1010"/>
                  </a:cubicBezTo>
                  <a:cubicBezTo>
                    <a:pt x="715" y="1004"/>
                    <a:pt x="723" y="988"/>
                    <a:pt x="726" y="984"/>
                  </a:cubicBezTo>
                  <a:cubicBezTo>
                    <a:pt x="729" y="980"/>
                    <a:pt x="730" y="964"/>
                    <a:pt x="729" y="958"/>
                  </a:cubicBezTo>
                  <a:cubicBezTo>
                    <a:pt x="729" y="953"/>
                    <a:pt x="729" y="952"/>
                    <a:pt x="726" y="954"/>
                  </a:cubicBezTo>
                  <a:cubicBezTo>
                    <a:pt x="723" y="955"/>
                    <a:pt x="714" y="958"/>
                    <a:pt x="711" y="961"/>
                  </a:cubicBezTo>
                  <a:cubicBezTo>
                    <a:pt x="707" y="963"/>
                    <a:pt x="698" y="961"/>
                    <a:pt x="693" y="963"/>
                  </a:cubicBezTo>
                  <a:cubicBezTo>
                    <a:pt x="687" y="964"/>
                    <a:pt x="688" y="965"/>
                    <a:pt x="684" y="967"/>
                  </a:cubicBezTo>
                  <a:cubicBezTo>
                    <a:pt x="681" y="969"/>
                    <a:pt x="682" y="965"/>
                    <a:pt x="677" y="965"/>
                  </a:cubicBezTo>
                  <a:cubicBezTo>
                    <a:pt x="672" y="965"/>
                    <a:pt x="662" y="970"/>
                    <a:pt x="660" y="971"/>
                  </a:cubicBezTo>
                  <a:cubicBezTo>
                    <a:pt x="658" y="972"/>
                    <a:pt x="651" y="962"/>
                    <a:pt x="650" y="959"/>
                  </a:cubicBezTo>
                  <a:cubicBezTo>
                    <a:pt x="650" y="958"/>
                    <a:pt x="649" y="957"/>
                    <a:pt x="649" y="957"/>
                  </a:cubicBezTo>
                  <a:cubicBezTo>
                    <a:pt x="649" y="957"/>
                    <a:pt x="649" y="957"/>
                    <a:pt x="649" y="957"/>
                  </a:cubicBezTo>
                  <a:cubicBezTo>
                    <a:pt x="648" y="956"/>
                    <a:pt x="648" y="956"/>
                    <a:pt x="648" y="956"/>
                  </a:cubicBezTo>
                  <a:cubicBezTo>
                    <a:pt x="648" y="956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5"/>
                  </a:cubicBezTo>
                  <a:cubicBezTo>
                    <a:pt x="647" y="955"/>
                    <a:pt x="647" y="955"/>
                    <a:pt x="647" y="954"/>
                  </a:cubicBezTo>
                  <a:cubicBezTo>
                    <a:pt x="647" y="954"/>
                    <a:pt x="647" y="953"/>
                    <a:pt x="646" y="951"/>
                  </a:cubicBezTo>
                  <a:cubicBezTo>
                    <a:pt x="646" y="950"/>
                    <a:pt x="646" y="949"/>
                    <a:pt x="645" y="948"/>
                  </a:cubicBezTo>
                  <a:cubicBezTo>
                    <a:pt x="645" y="946"/>
                    <a:pt x="644" y="945"/>
                    <a:pt x="643" y="943"/>
                  </a:cubicBezTo>
                  <a:cubicBezTo>
                    <a:pt x="643" y="943"/>
                    <a:pt x="643" y="943"/>
                    <a:pt x="643" y="943"/>
                  </a:cubicBezTo>
                  <a:cubicBezTo>
                    <a:pt x="642" y="942"/>
                    <a:pt x="642" y="942"/>
                    <a:pt x="642" y="941"/>
                  </a:cubicBezTo>
                  <a:cubicBezTo>
                    <a:pt x="641" y="941"/>
                    <a:pt x="641" y="940"/>
                    <a:pt x="640" y="940"/>
                  </a:cubicBezTo>
                  <a:cubicBezTo>
                    <a:pt x="636" y="937"/>
                    <a:pt x="633" y="935"/>
                    <a:pt x="630" y="933"/>
                  </a:cubicBezTo>
                  <a:cubicBezTo>
                    <a:pt x="626" y="930"/>
                    <a:pt x="625" y="925"/>
                    <a:pt x="623" y="925"/>
                  </a:cubicBezTo>
                  <a:cubicBezTo>
                    <a:pt x="620" y="924"/>
                    <a:pt x="612" y="917"/>
                    <a:pt x="608" y="916"/>
                  </a:cubicBezTo>
                  <a:cubicBezTo>
                    <a:pt x="605" y="915"/>
                    <a:pt x="602" y="903"/>
                    <a:pt x="600" y="898"/>
                  </a:cubicBezTo>
                  <a:cubicBezTo>
                    <a:pt x="600" y="897"/>
                    <a:pt x="599" y="896"/>
                    <a:pt x="598" y="895"/>
                  </a:cubicBezTo>
                  <a:cubicBezTo>
                    <a:pt x="598" y="895"/>
                    <a:pt x="598" y="894"/>
                    <a:pt x="598" y="894"/>
                  </a:cubicBezTo>
                  <a:cubicBezTo>
                    <a:pt x="597" y="892"/>
                    <a:pt x="595" y="890"/>
                    <a:pt x="594" y="888"/>
                  </a:cubicBezTo>
                  <a:cubicBezTo>
                    <a:pt x="594" y="888"/>
                    <a:pt x="593" y="888"/>
                    <a:pt x="593" y="888"/>
                  </a:cubicBezTo>
                  <a:cubicBezTo>
                    <a:pt x="593" y="887"/>
                    <a:pt x="592" y="887"/>
                    <a:pt x="592" y="886"/>
                  </a:cubicBezTo>
                  <a:cubicBezTo>
                    <a:pt x="592" y="886"/>
                    <a:pt x="591" y="886"/>
                    <a:pt x="591" y="886"/>
                  </a:cubicBezTo>
                  <a:cubicBezTo>
                    <a:pt x="591" y="885"/>
                    <a:pt x="590" y="885"/>
                    <a:pt x="590" y="885"/>
                  </a:cubicBezTo>
                  <a:cubicBezTo>
                    <a:pt x="590" y="884"/>
                    <a:pt x="590" y="884"/>
                    <a:pt x="590" y="884"/>
                  </a:cubicBezTo>
                  <a:cubicBezTo>
                    <a:pt x="589" y="884"/>
                    <a:pt x="589" y="883"/>
                    <a:pt x="588" y="883"/>
                  </a:cubicBezTo>
                  <a:cubicBezTo>
                    <a:pt x="585" y="882"/>
                    <a:pt x="579" y="872"/>
                    <a:pt x="578" y="866"/>
                  </a:cubicBezTo>
                  <a:cubicBezTo>
                    <a:pt x="577" y="860"/>
                    <a:pt x="576" y="853"/>
                    <a:pt x="576" y="849"/>
                  </a:cubicBezTo>
                  <a:cubicBezTo>
                    <a:pt x="576" y="845"/>
                    <a:pt x="576" y="844"/>
                    <a:pt x="571" y="842"/>
                  </a:cubicBezTo>
                  <a:cubicBezTo>
                    <a:pt x="566" y="840"/>
                    <a:pt x="562" y="834"/>
                    <a:pt x="561" y="832"/>
                  </a:cubicBezTo>
                  <a:cubicBezTo>
                    <a:pt x="560" y="831"/>
                    <a:pt x="563" y="828"/>
                    <a:pt x="562" y="826"/>
                  </a:cubicBezTo>
                  <a:cubicBezTo>
                    <a:pt x="561" y="824"/>
                    <a:pt x="548" y="797"/>
                    <a:pt x="543" y="791"/>
                  </a:cubicBezTo>
                  <a:cubicBezTo>
                    <a:pt x="539" y="786"/>
                    <a:pt x="541" y="785"/>
                    <a:pt x="541" y="783"/>
                  </a:cubicBezTo>
                  <a:cubicBezTo>
                    <a:pt x="541" y="781"/>
                    <a:pt x="536" y="778"/>
                    <a:pt x="534" y="775"/>
                  </a:cubicBezTo>
                  <a:cubicBezTo>
                    <a:pt x="533" y="773"/>
                    <a:pt x="544" y="782"/>
                    <a:pt x="546" y="784"/>
                  </a:cubicBezTo>
                  <a:cubicBezTo>
                    <a:pt x="547" y="784"/>
                    <a:pt x="547" y="784"/>
                    <a:pt x="548" y="784"/>
                  </a:cubicBezTo>
                  <a:cubicBezTo>
                    <a:pt x="548" y="784"/>
                    <a:pt x="548" y="784"/>
                    <a:pt x="548" y="784"/>
                  </a:cubicBezTo>
                  <a:cubicBezTo>
                    <a:pt x="548" y="784"/>
                    <a:pt x="549" y="783"/>
                    <a:pt x="549" y="783"/>
                  </a:cubicBezTo>
                  <a:cubicBezTo>
                    <a:pt x="550" y="782"/>
                    <a:pt x="552" y="781"/>
                    <a:pt x="554" y="781"/>
                  </a:cubicBezTo>
                  <a:cubicBezTo>
                    <a:pt x="554" y="781"/>
                    <a:pt x="554" y="781"/>
                    <a:pt x="554" y="781"/>
                  </a:cubicBezTo>
                  <a:cubicBezTo>
                    <a:pt x="558" y="782"/>
                    <a:pt x="564" y="794"/>
                    <a:pt x="567" y="799"/>
                  </a:cubicBezTo>
                  <a:cubicBezTo>
                    <a:pt x="570" y="804"/>
                    <a:pt x="577" y="809"/>
                    <a:pt x="579" y="811"/>
                  </a:cubicBezTo>
                  <a:cubicBezTo>
                    <a:pt x="581" y="812"/>
                    <a:pt x="577" y="813"/>
                    <a:pt x="577" y="816"/>
                  </a:cubicBezTo>
                  <a:cubicBezTo>
                    <a:pt x="577" y="819"/>
                    <a:pt x="582" y="821"/>
                    <a:pt x="585" y="823"/>
                  </a:cubicBezTo>
                  <a:cubicBezTo>
                    <a:pt x="588" y="824"/>
                    <a:pt x="599" y="841"/>
                    <a:pt x="600" y="843"/>
                  </a:cubicBezTo>
                  <a:cubicBezTo>
                    <a:pt x="601" y="845"/>
                    <a:pt x="599" y="845"/>
                    <a:pt x="598" y="848"/>
                  </a:cubicBezTo>
                  <a:cubicBezTo>
                    <a:pt x="597" y="850"/>
                    <a:pt x="603" y="861"/>
                    <a:pt x="605" y="864"/>
                  </a:cubicBezTo>
                  <a:cubicBezTo>
                    <a:pt x="607" y="868"/>
                    <a:pt x="612" y="869"/>
                    <a:pt x="615" y="871"/>
                  </a:cubicBezTo>
                  <a:cubicBezTo>
                    <a:pt x="617" y="873"/>
                    <a:pt x="621" y="878"/>
                    <a:pt x="624" y="883"/>
                  </a:cubicBezTo>
                  <a:cubicBezTo>
                    <a:pt x="627" y="888"/>
                    <a:pt x="633" y="897"/>
                    <a:pt x="636" y="902"/>
                  </a:cubicBezTo>
                  <a:cubicBezTo>
                    <a:pt x="636" y="903"/>
                    <a:pt x="636" y="904"/>
                    <a:pt x="637" y="904"/>
                  </a:cubicBezTo>
                  <a:cubicBezTo>
                    <a:pt x="637" y="905"/>
                    <a:pt x="637" y="905"/>
                    <a:pt x="637" y="905"/>
                  </a:cubicBezTo>
                  <a:cubicBezTo>
                    <a:pt x="637" y="905"/>
                    <a:pt x="637" y="906"/>
                    <a:pt x="637" y="906"/>
                  </a:cubicBezTo>
                  <a:cubicBezTo>
                    <a:pt x="637" y="906"/>
                    <a:pt x="637" y="906"/>
                    <a:pt x="637" y="906"/>
                  </a:cubicBezTo>
                  <a:cubicBezTo>
                    <a:pt x="637" y="907"/>
                    <a:pt x="637" y="907"/>
                    <a:pt x="637" y="907"/>
                  </a:cubicBezTo>
                  <a:cubicBezTo>
                    <a:pt x="637" y="908"/>
                    <a:pt x="637" y="909"/>
                    <a:pt x="636" y="910"/>
                  </a:cubicBezTo>
                  <a:cubicBezTo>
                    <a:pt x="636" y="910"/>
                    <a:pt x="636" y="910"/>
                    <a:pt x="636" y="910"/>
                  </a:cubicBezTo>
                  <a:cubicBezTo>
                    <a:pt x="636" y="910"/>
                    <a:pt x="636" y="911"/>
                    <a:pt x="637" y="911"/>
                  </a:cubicBezTo>
                  <a:cubicBezTo>
                    <a:pt x="637" y="915"/>
                    <a:pt x="645" y="932"/>
                    <a:pt x="645" y="937"/>
                  </a:cubicBezTo>
                  <a:cubicBezTo>
                    <a:pt x="645" y="941"/>
                    <a:pt x="649" y="944"/>
                    <a:pt x="652" y="944"/>
                  </a:cubicBezTo>
                  <a:cubicBezTo>
                    <a:pt x="655" y="945"/>
                    <a:pt x="663" y="941"/>
                    <a:pt x="666" y="940"/>
                  </a:cubicBezTo>
                  <a:cubicBezTo>
                    <a:pt x="668" y="938"/>
                    <a:pt x="678" y="937"/>
                    <a:pt x="684" y="937"/>
                  </a:cubicBezTo>
                  <a:cubicBezTo>
                    <a:pt x="691" y="937"/>
                    <a:pt x="708" y="928"/>
                    <a:pt x="713" y="924"/>
                  </a:cubicBezTo>
                  <a:cubicBezTo>
                    <a:pt x="718" y="921"/>
                    <a:pt x="735" y="917"/>
                    <a:pt x="737" y="916"/>
                  </a:cubicBezTo>
                  <a:cubicBezTo>
                    <a:pt x="739" y="915"/>
                    <a:pt x="739" y="908"/>
                    <a:pt x="742" y="907"/>
                  </a:cubicBezTo>
                  <a:cubicBezTo>
                    <a:pt x="742" y="906"/>
                    <a:pt x="742" y="906"/>
                    <a:pt x="743" y="906"/>
                  </a:cubicBezTo>
                  <a:cubicBezTo>
                    <a:pt x="743" y="906"/>
                    <a:pt x="743" y="905"/>
                    <a:pt x="744" y="905"/>
                  </a:cubicBezTo>
                  <a:cubicBezTo>
                    <a:pt x="744" y="905"/>
                    <a:pt x="744" y="905"/>
                    <a:pt x="745" y="905"/>
                  </a:cubicBezTo>
                  <a:cubicBezTo>
                    <a:pt x="745" y="905"/>
                    <a:pt x="745" y="905"/>
                    <a:pt x="746" y="904"/>
                  </a:cubicBezTo>
                  <a:cubicBezTo>
                    <a:pt x="746" y="904"/>
                    <a:pt x="747" y="904"/>
                    <a:pt x="747" y="904"/>
                  </a:cubicBezTo>
                  <a:cubicBezTo>
                    <a:pt x="747" y="904"/>
                    <a:pt x="748" y="903"/>
                    <a:pt x="748" y="903"/>
                  </a:cubicBezTo>
                  <a:cubicBezTo>
                    <a:pt x="749" y="903"/>
                    <a:pt x="749" y="903"/>
                    <a:pt x="750" y="903"/>
                  </a:cubicBezTo>
                  <a:cubicBezTo>
                    <a:pt x="750" y="902"/>
                    <a:pt x="751" y="902"/>
                    <a:pt x="751" y="902"/>
                  </a:cubicBezTo>
                  <a:cubicBezTo>
                    <a:pt x="752" y="902"/>
                    <a:pt x="753" y="902"/>
                    <a:pt x="754" y="901"/>
                  </a:cubicBezTo>
                  <a:cubicBezTo>
                    <a:pt x="754" y="901"/>
                    <a:pt x="754" y="901"/>
                    <a:pt x="754" y="901"/>
                  </a:cubicBezTo>
                  <a:cubicBezTo>
                    <a:pt x="755" y="901"/>
                    <a:pt x="756" y="901"/>
                    <a:pt x="756" y="901"/>
                  </a:cubicBezTo>
                  <a:cubicBezTo>
                    <a:pt x="756" y="900"/>
                    <a:pt x="757" y="900"/>
                    <a:pt x="757" y="900"/>
                  </a:cubicBezTo>
                  <a:cubicBezTo>
                    <a:pt x="758" y="900"/>
                    <a:pt x="758" y="900"/>
                    <a:pt x="759" y="900"/>
                  </a:cubicBezTo>
                  <a:cubicBezTo>
                    <a:pt x="759" y="900"/>
                    <a:pt x="759" y="900"/>
                    <a:pt x="759" y="900"/>
                  </a:cubicBezTo>
                  <a:cubicBezTo>
                    <a:pt x="760" y="900"/>
                    <a:pt x="760" y="900"/>
                    <a:pt x="761" y="900"/>
                  </a:cubicBezTo>
                  <a:cubicBezTo>
                    <a:pt x="764" y="900"/>
                    <a:pt x="772" y="899"/>
                    <a:pt x="772" y="895"/>
                  </a:cubicBezTo>
                  <a:cubicBezTo>
                    <a:pt x="773" y="892"/>
                    <a:pt x="774" y="891"/>
                    <a:pt x="777" y="890"/>
                  </a:cubicBezTo>
                  <a:cubicBezTo>
                    <a:pt x="781" y="889"/>
                    <a:pt x="782" y="885"/>
                    <a:pt x="783" y="884"/>
                  </a:cubicBezTo>
                  <a:cubicBezTo>
                    <a:pt x="784" y="882"/>
                    <a:pt x="789" y="880"/>
                    <a:pt x="793" y="880"/>
                  </a:cubicBezTo>
                  <a:cubicBezTo>
                    <a:pt x="797" y="879"/>
                    <a:pt x="794" y="876"/>
                    <a:pt x="794" y="873"/>
                  </a:cubicBezTo>
                  <a:cubicBezTo>
                    <a:pt x="793" y="870"/>
                    <a:pt x="795" y="867"/>
                    <a:pt x="796" y="863"/>
                  </a:cubicBezTo>
                  <a:cubicBezTo>
                    <a:pt x="796" y="858"/>
                    <a:pt x="797" y="863"/>
                    <a:pt x="799" y="864"/>
                  </a:cubicBezTo>
                  <a:cubicBezTo>
                    <a:pt x="801" y="865"/>
                    <a:pt x="804" y="858"/>
                    <a:pt x="806" y="856"/>
                  </a:cubicBezTo>
                  <a:cubicBezTo>
                    <a:pt x="808" y="854"/>
                    <a:pt x="810" y="849"/>
                    <a:pt x="811" y="845"/>
                  </a:cubicBezTo>
                  <a:cubicBezTo>
                    <a:pt x="813" y="842"/>
                    <a:pt x="813" y="841"/>
                    <a:pt x="810" y="840"/>
                  </a:cubicBezTo>
                  <a:cubicBezTo>
                    <a:pt x="806" y="839"/>
                    <a:pt x="805" y="836"/>
                    <a:pt x="802" y="832"/>
                  </a:cubicBezTo>
                  <a:cubicBezTo>
                    <a:pt x="798" y="828"/>
                    <a:pt x="792" y="829"/>
                    <a:pt x="787" y="828"/>
                  </a:cubicBezTo>
                  <a:cubicBezTo>
                    <a:pt x="787" y="828"/>
                    <a:pt x="786" y="828"/>
                    <a:pt x="785" y="827"/>
                  </a:cubicBezTo>
                  <a:cubicBezTo>
                    <a:pt x="785" y="827"/>
                    <a:pt x="785" y="827"/>
                    <a:pt x="785" y="827"/>
                  </a:cubicBezTo>
                  <a:cubicBezTo>
                    <a:pt x="785" y="827"/>
                    <a:pt x="784" y="827"/>
                    <a:pt x="784" y="826"/>
                  </a:cubicBezTo>
                  <a:cubicBezTo>
                    <a:pt x="784" y="826"/>
                    <a:pt x="783" y="826"/>
                    <a:pt x="783" y="826"/>
                  </a:cubicBezTo>
                  <a:cubicBezTo>
                    <a:pt x="783" y="825"/>
                    <a:pt x="782" y="825"/>
                    <a:pt x="782" y="824"/>
                  </a:cubicBezTo>
                  <a:cubicBezTo>
                    <a:pt x="782" y="824"/>
                    <a:pt x="782" y="824"/>
                    <a:pt x="782" y="824"/>
                  </a:cubicBezTo>
                  <a:cubicBezTo>
                    <a:pt x="781" y="823"/>
                    <a:pt x="781" y="823"/>
                    <a:pt x="780" y="822"/>
                  </a:cubicBezTo>
                  <a:cubicBezTo>
                    <a:pt x="780" y="822"/>
                    <a:pt x="780" y="822"/>
                    <a:pt x="780" y="821"/>
                  </a:cubicBezTo>
                  <a:cubicBezTo>
                    <a:pt x="780" y="821"/>
                    <a:pt x="779" y="820"/>
                    <a:pt x="779" y="820"/>
                  </a:cubicBezTo>
                  <a:cubicBezTo>
                    <a:pt x="779" y="820"/>
                    <a:pt x="779" y="819"/>
                    <a:pt x="779" y="819"/>
                  </a:cubicBezTo>
                  <a:cubicBezTo>
                    <a:pt x="777" y="817"/>
                    <a:pt x="776" y="814"/>
                    <a:pt x="776" y="812"/>
                  </a:cubicBezTo>
                  <a:cubicBezTo>
                    <a:pt x="774" y="808"/>
                    <a:pt x="779" y="804"/>
                    <a:pt x="777" y="804"/>
                  </a:cubicBezTo>
                  <a:cubicBezTo>
                    <a:pt x="775" y="804"/>
                    <a:pt x="759" y="819"/>
                    <a:pt x="758" y="823"/>
                  </a:cubicBezTo>
                  <a:cubicBezTo>
                    <a:pt x="756" y="826"/>
                    <a:pt x="746" y="823"/>
                    <a:pt x="741" y="824"/>
                  </a:cubicBezTo>
                  <a:cubicBezTo>
                    <a:pt x="736" y="824"/>
                    <a:pt x="735" y="825"/>
                    <a:pt x="732" y="824"/>
                  </a:cubicBezTo>
                  <a:cubicBezTo>
                    <a:pt x="731" y="824"/>
                    <a:pt x="730" y="824"/>
                    <a:pt x="729" y="823"/>
                  </a:cubicBezTo>
                  <a:cubicBezTo>
                    <a:pt x="729" y="823"/>
                    <a:pt x="729" y="823"/>
                    <a:pt x="729" y="823"/>
                  </a:cubicBezTo>
                  <a:cubicBezTo>
                    <a:pt x="728" y="822"/>
                    <a:pt x="728" y="822"/>
                    <a:pt x="727" y="822"/>
                  </a:cubicBezTo>
                  <a:cubicBezTo>
                    <a:pt x="727" y="822"/>
                    <a:pt x="727" y="821"/>
                    <a:pt x="727" y="821"/>
                  </a:cubicBezTo>
                  <a:cubicBezTo>
                    <a:pt x="726" y="821"/>
                    <a:pt x="726" y="821"/>
                    <a:pt x="726" y="820"/>
                  </a:cubicBezTo>
                  <a:cubicBezTo>
                    <a:pt x="726" y="820"/>
                    <a:pt x="725" y="820"/>
                    <a:pt x="725" y="819"/>
                  </a:cubicBezTo>
                  <a:cubicBezTo>
                    <a:pt x="725" y="819"/>
                    <a:pt x="725" y="819"/>
                    <a:pt x="725" y="818"/>
                  </a:cubicBezTo>
                  <a:cubicBezTo>
                    <a:pt x="724" y="817"/>
                    <a:pt x="730" y="814"/>
                    <a:pt x="730" y="812"/>
                  </a:cubicBezTo>
                  <a:cubicBezTo>
                    <a:pt x="730" y="810"/>
                    <a:pt x="726" y="803"/>
                    <a:pt x="724" y="803"/>
                  </a:cubicBezTo>
                  <a:cubicBezTo>
                    <a:pt x="723" y="802"/>
                    <a:pt x="722" y="808"/>
                    <a:pt x="720" y="809"/>
                  </a:cubicBezTo>
                  <a:cubicBezTo>
                    <a:pt x="720" y="809"/>
                    <a:pt x="719" y="809"/>
                    <a:pt x="719" y="809"/>
                  </a:cubicBezTo>
                  <a:cubicBezTo>
                    <a:pt x="719" y="809"/>
                    <a:pt x="719" y="809"/>
                    <a:pt x="718" y="809"/>
                  </a:cubicBezTo>
                  <a:cubicBezTo>
                    <a:pt x="718" y="808"/>
                    <a:pt x="718" y="808"/>
                    <a:pt x="717" y="808"/>
                  </a:cubicBezTo>
                  <a:cubicBezTo>
                    <a:pt x="717" y="808"/>
                    <a:pt x="717" y="808"/>
                    <a:pt x="717" y="808"/>
                  </a:cubicBezTo>
                  <a:cubicBezTo>
                    <a:pt x="717" y="807"/>
                    <a:pt x="716" y="807"/>
                    <a:pt x="716" y="807"/>
                  </a:cubicBezTo>
                  <a:cubicBezTo>
                    <a:pt x="715" y="806"/>
                    <a:pt x="715" y="806"/>
                    <a:pt x="715" y="806"/>
                  </a:cubicBezTo>
                  <a:cubicBezTo>
                    <a:pt x="714" y="805"/>
                    <a:pt x="712" y="798"/>
                    <a:pt x="712" y="796"/>
                  </a:cubicBezTo>
                  <a:cubicBezTo>
                    <a:pt x="711" y="795"/>
                    <a:pt x="707" y="789"/>
                    <a:pt x="705" y="788"/>
                  </a:cubicBezTo>
                  <a:cubicBezTo>
                    <a:pt x="703" y="786"/>
                    <a:pt x="698" y="782"/>
                    <a:pt x="697" y="779"/>
                  </a:cubicBezTo>
                  <a:cubicBezTo>
                    <a:pt x="696" y="779"/>
                    <a:pt x="696" y="778"/>
                    <a:pt x="695" y="777"/>
                  </a:cubicBezTo>
                  <a:cubicBezTo>
                    <a:pt x="695" y="777"/>
                    <a:pt x="695" y="777"/>
                    <a:pt x="695" y="777"/>
                  </a:cubicBezTo>
                  <a:cubicBezTo>
                    <a:pt x="694" y="776"/>
                    <a:pt x="693" y="775"/>
                    <a:pt x="692" y="773"/>
                  </a:cubicBezTo>
                  <a:cubicBezTo>
                    <a:pt x="691" y="772"/>
                    <a:pt x="690" y="771"/>
                    <a:pt x="689" y="770"/>
                  </a:cubicBezTo>
                  <a:cubicBezTo>
                    <a:pt x="689" y="769"/>
                    <a:pt x="688" y="769"/>
                    <a:pt x="688" y="768"/>
                  </a:cubicBezTo>
                  <a:cubicBezTo>
                    <a:pt x="688" y="768"/>
                    <a:pt x="688" y="768"/>
                    <a:pt x="688" y="768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7"/>
                    <a:pt x="688" y="767"/>
                    <a:pt x="688" y="767"/>
                  </a:cubicBezTo>
                  <a:cubicBezTo>
                    <a:pt x="688" y="766"/>
                    <a:pt x="688" y="766"/>
                    <a:pt x="689" y="766"/>
                  </a:cubicBezTo>
                  <a:cubicBezTo>
                    <a:pt x="689" y="766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89" y="765"/>
                    <a:pt x="689" y="765"/>
                    <a:pt x="689" y="765"/>
                  </a:cubicBezTo>
                  <a:cubicBezTo>
                    <a:pt x="690" y="765"/>
                    <a:pt x="690" y="764"/>
                    <a:pt x="690" y="764"/>
                  </a:cubicBezTo>
                  <a:cubicBezTo>
                    <a:pt x="690" y="762"/>
                    <a:pt x="694" y="762"/>
                    <a:pt x="697" y="762"/>
                  </a:cubicBezTo>
                  <a:cubicBezTo>
                    <a:pt x="697" y="762"/>
                    <a:pt x="698" y="762"/>
                    <a:pt x="698" y="762"/>
                  </a:cubicBezTo>
                  <a:cubicBezTo>
                    <a:pt x="698" y="762"/>
                    <a:pt x="698" y="762"/>
                    <a:pt x="698" y="762"/>
                  </a:cubicBezTo>
                  <a:cubicBezTo>
                    <a:pt x="698" y="762"/>
                    <a:pt x="699" y="762"/>
                    <a:pt x="699" y="762"/>
                  </a:cubicBezTo>
                  <a:cubicBezTo>
                    <a:pt x="699" y="762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1"/>
                    <a:pt x="699" y="761"/>
                  </a:cubicBezTo>
                  <a:cubicBezTo>
                    <a:pt x="699" y="761"/>
                    <a:pt x="699" y="760"/>
                    <a:pt x="699" y="760"/>
                  </a:cubicBezTo>
                  <a:cubicBezTo>
                    <a:pt x="699" y="758"/>
                    <a:pt x="703" y="760"/>
                    <a:pt x="704" y="762"/>
                  </a:cubicBezTo>
                  <a:cubicBezTo>
                    <a:pt x="705" y="763"/>
                    <a:pt x="708" y="765"/>
                    <a:pt x="710" y="765"/>
                  </a:cubicBezTo>
                  <a:cubicBezTo>
                    <a:pt x="712" y="765"/>
                    <a:pt x="717" y="772"/>
                    <a:pt x="719" y="776"/>
                  </a:cubicBezTo>
                  <a:cubicBezTo>
                    <a:pt x="722" y="781"/>
                    <a:pt x="724" y="782"/>
                    <a:pt x="729" y="783"/>
                  </a:cubicBezTo>
                  <a:cubicBezTo>
                    <a:pt x="735" y="784"/>
                    <a:pt x="735" y="788"/>
                    <a:pt x="738" y="791"/>
                  </a:cubicBezTo>
                  <a:cubicBezTo>
                    <a:pt x="741" y="793"/>
                    <a:pt x="748" y="795"/>
                    <a:pt x="751" y="796"/>
                  </a:cubicBezTo>
                  <a:cubicBezTo>
                    <a:pt x="755" y="796"/>
                    <a:pt x="759" y="799"/>
                    <a:pt x="762" y="799"/>
                  </a:cubicBezTo>
                  <a:cubicBezTo>
                    <a:pt x="764" y="799"/>
                    <a:pt x="773" y="792"/>
                    <a:pt x="774" y="791"/>
                  </a:cubicBezTo>
                  <a:cubicBezTo>
                    <a:pt x="775" y="790"/>
                    <a:pt x="779" y="796"/>
                    <a:pt x="780" y="799"/>
                  </a:cubicBezTo>
                  <a:cubicBezTo>
                    <a:pt x="782" y="803"/>
                    <a:pt x="782" y="806"/>
                    <a:pt x="789" y="808"/>
                  </a:cubicBezTo>
                  <a:cubicBezTo>
                    <a:pt x="796" y="810"/>
                    <a:pt x="817" y="810"/>
                    <a:pt x="821" y="812"/>
                  </a:cubicBezTo>
                  <a:cubicBezTo>
                    <a:pt x="821" y="812"/>
                    <a:pt x="822" y="812"/>
                    <a:pt x="822" y="812"/>
                  </a:cubicBezTo>
                  <a:cubicBezTo>
                    <a:pt x="822" y="812"/>
                    <a:pt x="822" y="812"/>
                    <a:pt x="822" y="812"/>
                  </a:cubicBezTo>
                  <a:cubicBezTo>
                    <a:pt x="825" y="813"/>
                    <a:pt x="831" y="814"/>
                    <a:pt x="835" y="814"/>
                  </a:cubicBezTo>
                  <a:cubicBezTo>
                    <a:pt x="835" y="814"/>
                    <a:pt x="835" y="814"/>
                    <a:pt x="835" y="814"/>
                  </a:cubicBezTo>
                  <a:cubicBezTo>
                    <a:pt x="837" y="814"/>
                    <a:pt x="839" y="814"/>
                    <a:pt x="840" y="814"/>
                  </a:cubicBezTo>
                  <a:cubicBezTo>
                    <a:pt x="847" y="812"/>
                    <a:pt x="848" y="812"/>
                    <a:pt x="851" y="812"/>
                  </a:cubicBezTo>
                  <a:cubicBezTo>
                    <a:pt x="854" y="811"/>
                    <a:pt x="854" y="813"/>
                    <a:pt x="859" y="814"/>
                  </a:cubicBezTo>
                  <a:cubicBezTo>
                    <a:pt x="864" y="814"/>
                    <a:pt x="878" y="810"/>
                    <a:pt x="881" y="811"/>
                  </a:cubicBezTo>
                  <a:cubicBezTo>
                    <a:pt x="883" y="811"/>
                    <a:pt x="886" y="818"/>
                    <a:pt x="888" y="820"/>
                  </a:cubicBezTo>
                  <a:cubicBezTo>
                    <a:pt x="890" y="822"/>
                    <a:pt x="888" y="825"/>
                    <a:pt x="893" y="827"/>
                  </a:cubicBezTo>
                  <a:cubicBezTo>
                    <a:pt x="894" y="828"/>
                    <a:pt x="895" y="828"/>
                    <a:pt x="896" y="828"/>
                  </a:cubicBezTo>
                  <a:cubicBezTo>
                    <a:pt x="896" y="829"/>
                    <a:pt x="897" y="829"/>
                    <a:pt x="897" y="829"/>
                  </a:cubicBezTo>
                  <a:cubicBezTo>
                    <a:pt x="897" y="829"/>
                    <a:pt x="898" y="829"/>
                    <a:pt x="898" y="829"/>
                  </a:cubicBezTo>
                  <a:cubicBezTo>
                    <a:pt x="899" y="829"/>
                    <a:pt x="899" y="829"/>
                    <a:pt x="899" y="829"/>
                  </a:cubicBezTo>
                  <a:cubicBezTo>
                    <a:pt x="900" y="829"/>
                    <a:pt x="900" y="828"/>
                    <a:pt x="901" y="828"/>
                  </a:cubicBezTo>
                  <a:cubicBezTo>
                    <a:pt x="901" y="828"/>
                    <a:pt x="902" y="828"/>
                    <a:pt x="902" y="828"/>
                  </a:cubicBezTo>
                  <a:cubicBezTo>
                    <a:pt x="905" y="828"/>
                    <a:pt x="904" y="829"/>
                    <a:pt x="905" y="834"/>
                  </a:cubicBezTo>
                  <a:cubicBezTo>
                    <a:pt x="906" y="839"/>
                    <a:pt x="919" y="839"/>
                    <a:pt x="922" y="840"/>
                  </a:cubicBezTo>
                  <a:cubicBezTo>
                    <a:pt x="925" y="841"/>
                    <a:pt x="921" y="843"/>
                    <a:pt x="917" y="844"/>
                  </a:cubicBezTo>
                  <a:cubicBezTo>
                    <a:pt x="914" y="845"/>
                    <a:pt x="908" y="841"/>
                    <a:pt x="908" y="843"/>
                  </a:cubicBezTo>
                  <a:cubicBezTo>
                    <a:pt x="908" y="844"/>
                    <a:pt x="925" y="863"/>
                    <a:pt x="929" y="864"/>
                  </a:cubicBezTo>
                  <a:cubicBezTo>
                    <a:pt x="932" y="865"/>
                    <a:pt x="938" y="862"/>
                    <a:pt x="941" y="860"/>
                  </a:cubicBezTo>
                  <a:cubicBezTo>
                    <a:pt x="944" y="858"/>
                    <a:pt x="942" y="846"/>
                    <a:pt x="943" y="847"/>
                  </a:cubicBezTo>
                  <a:cubicBezTo>
                    <a:pt x="945" y="848"/>
                    <a:pt x="947" y="855"/>
                    <a:pt x="948" y="857"/>
                  </a:cubicBezTo>
                  <a:cubicBezTo>
                    <a:pt x="948" y="858"/>
                    <a:pt x="951" y="872"/>
                    <a:pt x="951" y="874"/>
                  </a:cubicBezTo>
                  <a:cubicBezTo>
                    <a:pt x="951" y="877"/>
                    <a:pt x="955" y="886"/>
                    <a:pt x="957" y="893"/>
                  </a:cubicBezTo>
                  <a:cubicBezTo>
                    <a:pt x="960" y="901"/>
                    <a:pt x="968" y="921"/>
                    <a:pt x="971" y="926"/>
                  </a:cubicBezTo>
                  <a:cubicBezTo>
                    <a:pt x="974" y="931"/>
                    <a:pt x="979" y="935"/>
                    <a:pt x="979" y="939"/>
                  </a:cubicBezTo>
                  <a:cubicBezTo>
                    <a:pt x="978" y="944"/>
                    <a:pt x="987" y="956"/>
                    <a:pt x="988" y="959"/>
                  </a:cubicBezTo>
                  <a:cubicBezTo>
                    <a:pt x="990" y="961"/>
                    <a:pt x="1002" y="984"/>
                    <a:pt x="1005" y="988"/>
                  </a:cubicBezTo>
                  <a:cubicBezTo>
                    <a:pt x="1008" y="991"/>
                    <a:pt x="1013" y="995"/>
                    <a:pt x="1015" y="996"/>
                  </a:cubicBezTo>
                  <a:cubicBezTo>
                    <a:pt x="1017" y="997"/>
                    <a:pt x="1021" y="992"/>
                    <a:pt x="1022" y="989"/>
                  </a:cubicBezTo>
                  <a:cubicBezTo>
                    <a:pt x="1022" y="986"/>
                    <a:pt x="1026" y="986"/>
                    <a:pt x="1028" y="986"/>
                  </a:cubicBezTo>
                  <a:cubicBezTo>
                    <a:pt x="1029" y="985"/>
                    <a:pt x="1031" y="979"/>
                    <a:pt x="1032" y="978"/>
                  </a:cubicBezTo>
                  <a:cubicBezTo>
                    <a:pt x="1033" y="977"/>
                    <a:pt x="1037" y="973"/>
                    <a:pt x="1038" y="969"/>
                  </a:cubicBezTo>
                  <a:cubicBezTo>
                    <a:pt x="1040" y="966"/>
                    <a:pt x="1036" y="961"/>
                    <a:pt x="1035" y="958"/>
                  </a:cubicBezTo>
                  <a:cubicBezTo>
                    <a:pt x="1033" y="956"/>
                    <a:pt x="1036" y="952"/>
                    <a:pt x="1038" y="949"/>
                  </a:cubicBezTo>
                  <a:cubicBezTo>
                    <a:pt x="1040" y="947"/>
                    <a:pt x="1041" y="937"/>
                    <a:pt x="1040" y="931"/>
                  </a:cubicBezTo>
                  <a:cubicBezTo>
                    <a:pt x="1038" y="926"/>
                    <a:pt x="1038" y="919"/>
                    <a:pt x="1039" y="916"/>
                  </a:cubicBezTo>
                  <a:cubicBezTo>
                    <a:pt x="1041" y="912"/>
                    <a:pt x="1044" y="914"/>
                    <a:pt x="1046" y="912"/>
                  </a:cubicBezTo>
                  <a:cubicBezTo>
                    <a:pt x="1047" y="910"/>
                    <a:pt x="1049" y="908"/>
                    <a:pt x="1051" y="907"/>
                  </a:cubicBezTo>
                  <a:cubicBezTo>
                    <a:pt x="1052" y="907"/>
                    <a:pt x="1052" y="900"/>
                    <a:pt x="1058" y="897"/>
                  </a:cubicBezTo>
                  <a:cubicBezTo>
                    <a:pt x="1063" y="895"/>
                    <a:pt x="1078" y="881"/>
                    <a:pt x="1084" y="876"/>
                  </a:cubicBezTo>
                  <a:cubicBezTo>
                    <a:pt x="1090" y="870"/>
                    <a:pt x="1094" y="871"/>
                    <a:pt x="1097" y="871"/>
                  </a:cubicBezTo>
                  <a:cubicBezTo>
                    <a:pt x="1100" y="871"/>
                    <a:pt x="1099" y="866"/>
                    <a:pt x="1099" y="863"/>
                  </a:cubicBezTo>
                  <a:cubicBezTo>
                    <a:pt x="1099" y="859"/>
                    <a:pt x="1097" y="855"/>
                    <a:pt x="1099" y="855"/>
                  </a:cubicBezTo>
                  <a:cubicBezTo>
                    <a:pt x="1101" y="854"/>
                    <a:pt x="1107" y="852"/>
                    <a:pt x="1109" y="851"/>
                  </a:cubicBezTo>
                  <a:cubicBezTo>
                    <a:pt x="1111" y="850"/>
                    <a:pt x="1116" y="853"/>
                    <a:pt x="1117" y="853"/>
                  </a:cubicBezTo>
                  <a:cubicBezTo>
                    <a:pt x="1117" y="853"/>
                    <a:pt x="1117" y="853"/>
                    <a:pt x="1118" y="853"/>
                  </a:cubicBezTo>
                  <a:cubicBezTo>
                    <a:pt x="1118" y="853"/>
                    <a:pt x="1118" y="853"/>
                    <a:pt x="1119" y="852"/>
                  </a:cubicBezTo>
                  <a:cubicBezTo>
                    <a:pt x="1119" y="852"/>
                    <a:pt x="1119" y="852"/>
                    <a:pt x="1119" y="852"/>
                  </a:cubicBezTo>
                  <a:cubicBezTo>
                    <a:pt x="1120" y="852"/>
                    <a:pt x="1121" y="852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2" y="851"/>
                    <a:pt x="1122" y="851"/>
                  </a:cubicBezTo>
                  <a:cubicBezTo>
                    <a:pt x="1122" y="851"/>
                    <a:pt x="1123" y="851"/>
                    <a:pt x="1124" y="851"/>
                  </a:cubicBezTo>
                  <a:cubicBezTo>
                    <a:pt x="1124" y="851"/>
                    <a:pt x="1124" y="851"/>
                    <a:pt x="1124" y="851"/>
                  </a:cubicBezTo>
                  <a:cubicBezTo>
                    <a:pt x="1124" y="850"/>
                    <a:pt x="1125" y="850"/>
                    <a:pt x="1125" y="850"/>
                  </a:cubicBezTo>
                  <a:cubicBezTo>
                    <a:pt x="1125" y="850"/>
                    <a:pt x="1125" y="850"/>
                    <a:pt x="1125" y="850"/>
                  </a:cubicBezTo>
                  <a:cubicBezTo>
                    <a:pt x="1126" y="850"/>
                    <a:pt x="1126" y="849"/>
                    <a:pt x="1126" y="849"/>
                  </a:cubicBezTo>
                  <a:cubicBezTo>
                    <a:pt x="1127" y="849"/>
                    <a:pt x="1127" y="849"/>
                    <a:pt x="1127" y="849"/>
                  </a:cubicBezTo>
                  <a:cubicBezTo>
                    <a:pt x="1127" y="849"/>
                    <a:pt x="1127" y="849"/>
                    <a:pt x="1128" y="848"/>
                  </a:cubicBezTo>
                  <a:cubicBezTo>
                    <a:pt x="1129" y="847"/>
                    <a:pt x="1130" y="849"/>
                    <a:pt x="1134" y="849"/>
                  </a:cubicBezTo>
                  <a:cubicBezTo>
                    <a:pt x="1137" y="850"/>
                    <a:pt x="1136" y="847"/>
                    <a:pt x="1135" y="845"/>
                  </a:cubicBezTo>
                  <a:cubicBezTo>
                    <a:pt x="1135" y="843"/>
                    <a:pt x="1137" y="842"/>
                    <a:pt x="1139" y="844"/>
                  </a:cubicBezTo>
                  <a:cubicBezTo>
                    <a:pt x="1141" y="845"/>
                    <a:pt x="1143" y="843"/>
                    <a:pt x="1142" y="841"/>
                  </a:cubicBezTo>
                  <a:cubicBezTo>
                    <a:pt x="1142" y="838"/>
                    <a:pt x="1146" y="845"/>
                    <a:pt x="1148" y="848"/>
                  </a:cubicBezTo>
                  <a:cubicBezTo>
                    <a:pt x="1149" y="850"/>
                    <a:pt x="1150" y="854"/>
                    <a:pt x="1152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8"/>
                    <a:pt x="1153" y="858"/>
                    <a:pt x="1153" y="858"/>
                  </a:cubicBezTo>
                  <a:cubicBezTo>
                    <a:pt x="1153" y="859"/>
                    <a:pt x="1153" y="860"/>
                    <a:pt x="1154" y="861"/>
                  </a:cubicBezTo>
                  <a:cubicBezTo>
                    <a:pt x="1154" y="861"/>
                    <a:pt x="1154" y="861"/>
                    <a:pt x="1154" y="861"/>
                  </a:cubicBezTo>
                  <a:cubicBezTo>
                    <a:pt x="1155" y="862"/>
                    <a:pt x="1155" y="862"/>
                    <a:pt x="1156" y="863"/>
                  </a:cubicBezTo>
                  <a:cubicBezTo>
                    <a:pt x="1156" y="863"/>
                    <a:pt x="1156" y="863"/>
                    <a:pt x="1156" y="864"/>
                  </a:cubicBezTo>
                  <a:cubicBezTo>
                    <a:pt x="1157" y="864"/>
                    <a:pt x="1157" y="865"/>
                    <a:pt x="1157" y="865"/>
                  </a:cubicBezTo>
                  <a:cubicBezTo>
                    <a:pt x="1158" y="866"/>
                    <a:pt x="1159" y="867"/>
                    <a:pt x="1159" y="867"/>
                  </a:cubicBezTo>
                  <a:cubicBezTo>
                    <a:pt x="1165" y="872"/>
                    <a:pt x="1169" y="874"/>
                    <a:pt x="1174" y="880"/>
                  </a:cubicBezTo>
                  <a:cubicBezTo>
                    <a:pt x="1180" y="885"/>
                    <a:pt x="1182" y="891"/>
                    <a:pt x="1183" y="894"/>
                  </a:cubicBezTo>
                  <a:cubicBezTo>
                    <a:pt x="1184" y="897"/>
                    <a:pt x="1182" y="906"/>
                    <a:pt x="1181" y="908"/>
                  </a:cubicBezTo>
                  <a:cubicBezTo>
                    <a:pt x="1180" y="910"/>
                    <a:pt x="1185" y="913"/>
                    <a:pt x="1189" y="915"/>
                  </a:cubicBezTo>
                  <a:cubicBezTo>
                    <a:pt x="1192" y="916"/>
                    <a:pt x="1196" y="913"/>
                    <a:pt x="1200" y="911"/>
                  </a:cubicBezTo>
                  <a:cubicBezTo>
                    <a:pt x="1205" y="909"/>
                    <a:pt x="1209" y="901"/>
                    <a:pt x="1210" y="903"/>
                  </a:cubicBezTo>
                  <a:cubicBezTo>
                    <a:pt x="1211" y="905"/>
                    <a:pt x="1212" y="904"/>
                    <a:pt x="1214" y="906"/>
                  </a:cubicBezTo>
                  <a:cubicBezTo>
                    <a:pt x="1216" y="907"/>
                    <a:pt x="1222" y="923"/>
                    <a:pt x="1226" y="931"/>
                  </a:cubicBezTo>
                  <a:cubicBezTo>
                    <a:pt x="1230" y="938"/>
                    <a:pt x="1231" y="943"/>
                    <a:pt x="1234" y="946"/>
                  </a:cubicBezTo>
                  <a:cubicBezTo>
                    <a:pt x="1237" y="950"/>
                    <a:pt x="1234" y="958"/>
                    <a:pt x="1235" y="961"/>
                  </a:cubicBezTo>
                  <a:cubicBezTo>
                    <a:pt x="1235" y="963"/>
                    <a:pt x="1234" y="967"/>
                    <a:pt x="1234" y="970"/>
                  </a:cubicBezTo>
                  <a:cubicBezTo>
                    <a:pt x="1233" y="971"/>
                    <a:pt x="1233" y="972"/>
                    <a:pt x="1233" y="973"/>
                  </a:cubicBezTo>
                  <a:cubicBezTo>
                    <a:pt x="1232" y="974"/>
                    <a:pt x="1232" y="975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6"/>
                    <a:pt x="1232" y="976"/>
                    <a:pt x="1232" y="976"/>
                  </a:cubicBezTo>
                  <a:cubicBezTo>
                    <a:pt x="1232" y="977"/>
                    <a:pt x="1232" y="978"/>
                    <a:pt x="1232" y="979"/>
                  </a:cubicBezTo>
                  <a:cubicBezTo>
                    <a:pt x="1233" y="981"/>
                    <a:pt x="1236" y="991"/>
                    <a:pt x="1238" y="994"/>
                  </a:cubicBezTo>
                  <a:cubicBezTo>
                    <a:pt x="1240" y="996"/>
                    <a:pt x="1241" y="996"/>
                    <a:pt x="1244" y="998"/>
                  </a:cubicBezTo>
                  <a:cubicBezTo>
                    <a:pt x="1244" y="998"/>
                    <a:pt x="1244" y="998"/>
                    <a:pt x="1245" y="999"/>
                  </a:cubicBezTo>
                  <a:cubicBezTo>
                    <a:pt x="1245" y="999"/>
                    <a:pt x="1246" y="999"/>
                    <a:pt x="1246" y="999"/>
                  </a:cubicBezTo>
                  <a:cubicBezTo>
                    <a:pt x="1246" y="1000"/>
                    <a:pt x="1247" y="1000"/>
                    <a:pt x="1247" y="1001"/>
                  </a:cubicBezTo>
                  <a:cubicBezTo>
                    <a:pt x="1248" y="1001"/>
                    <a:pt x="1248" y="1001"/>
                    <a:pt x="1249" y="1002"/>
                  </a:cubicBezTo>
                  <a:cubicBezTo>
                    <a:pt x="1249" y="1002"/>
                    <a:pt x="1249" y="1003"/>
                    <a:pt x="1250" y="1003"/>
                  </a:cubicBezTo>
                  <a:cubicBezTo>
                    <a:pt x="1250" y="1003"/>
                    <a:pt x="1251" y="1004"/>
                    <a:pt x="1252" y="1005"/>
                  </a:cubicBezTo>
                  <a:cubicBezTo>
                    <a:pt x="1252" y="1005"/>
                    <a:pt x="1253" y="1005"/>
                    <a:pt x="1253" y="1006"/>
                  </a:cubicBezTo>
                  <a:cubicBezTo>
                    <a:pt x="1254" y="1006"/>
                    <a:pt x="1254" y="1007"/>
                    <a:pt x="1255" y="1008"/>
                  </a:cubicBezTo>
                  <a:cubicBezTo>
                    <a:pt x="1255" y="1008"/>
                    <a:pt x="1256" y="1008"/>
                    <a:pt x="1256" y="1009"/>
                  </a:cubicBezTo>
                  <a:cubicBezTo>
                    <a:pt x="1257" y="1010"/>
                    <a:pt x="1257" y="1010"/>
                    <a:pt x="1258" y="1011"/>
                  </a:cubicBezTo>
                  <a:cubicBezTo>
                    <a:pt x="1259" y="1011"/>
                    <a:pt x="1259" y="1012"/>
                    <a:pt x="1260" y="1012"/>
                  </a:cubicBezTo>
                  <a:cubicBezTo>
                    <a:pt x="1260" y="1013"/>
                    <a:pt x="1261" y="1014"/>
                    <a:pt x="1262" y="1015"/>
                  </a:cubicBezTo>
                  <a:cubicBezTo>
                    <a:pt x="1262" y="1015"/>
                    <a:pt x="1263" y="1016"/>
                    <a:pt x="1263" y="1016"/>
                  </a:cubicBezTo>
                  <a:cubicBezTo>
                    <a:pt x="1264" y="1017"/>
                    <a:pt x="1264" y="1018"/>
                    <a:pt x="1265" y="1019"/>
                  </a:cubicBezTo>
                  <a:cubicBezTo>
                    <a:pt x="1267" y="1023"/>
                    <a:pt x="1264" y="1025"/>
                    <a:pt x="1266" y="1029"/>
                  </a:cubicBezTo>
                  <a:cubicBezTo>
                    <a:pt x="1269" y="1033"/>
                    <a:pt x="1271" y="1040"/>
                    <a:pt x="1274" y="1044"/>
                  </a:cubicBezTo>
                  <a:cubicBezTo>
                    <a:pt x="1276" y="1048"/>
                    <a:pt x="1279" y="1053"/>
                    <a:pt x="1283" y="1056"/>
                  </a:cubicBezTo>
                  <a:cubicBezTo>
                    <a:pt x="1288" y="1058"/>
                    <a:pt x="1299" y="1067"/>
                    <a:pt x="1303" y="1068"/>
                  </a:cubicBezTo>
                  <a:cubicBezTo>
                    <a:pt x="1305" y="1068"/>
                    <a:pt x="1306" y="1068"/>
                    <a:pt x="1308" y="1069"/>
                  </a:cubicBezTo>
                  <a:cubicBezTo>
                    <a:pt x="1308" y="1069"/>
                    <a:pt x="1309" y="1069"/>
                    <a:pt x="1309" y="1069"/>
                  </a:cubicBezTo>
                  <a:cubicBezTo>
                    <a:pt x="1309" y="1069"/>
                    <a:pt x="1310" y="1069"/>
                    <a:pt x="1311" y="1069"/>
                  </a:cubicBezTo>
                  <a:cubicBezTo>
                    <a:pt x="1311" y="1069"/>
                    <a:pt x="1311" y="1069"/>
                    <a:pt x="1312" y="1069"/>
                  </a:cubicBezTo>
                  <a:cubicBezTo>
                    <a:pt x="1312" y="1069"/>
                    <a:pt x="1313" y="1069"/>
                    <a:pt x="1313" y="1069"/>
                  </a:cubicBezTo>
                  <a:cubicBezTo>
                    <a:pt x="1314" y="1069"/>
                    <a:pt x="1314" y="1069"/>
                    <a:pt x="1315" y="1069"/>
                  </a:cubicBezTo>
                  <a:cubicBezTo>
                    <a:pt x="1315" y="1069"/>
                    <a:pt x="1315" y="1069"/>
                    <a:pt x="1315" y="1069"/>
                  </a:cubicBezTo>
                  <a:cubicBezTo>
                    <a:pt x="1315" y="1069"/>
                    <a:pt x="1315" y="1069"/>
                    <a:pt x="1315" y="1068"/>
                  </a:cubicBezTo>
                  <a:cubicBezTo>
                    <a:pt x="1315" y="1068"/>
                    <a:pt x="1315" y="1068"/>
                    <a:pt x="1315" y="1067"/>
                  </a:cubicBezTo>
                  <a:cubicBezTo>
                    <a:pt x="1315" y="1067"/>
                    <a:pt x="1315" y="1067"/>
                    <a:pt x="1315" y="1067"/>
                  </a:cubicBezTo>
                  <a:cubicBezTo>
                    <a:pt x="1314" y="1066"/>
                    <a:pt x="1314" y="1065"/>
                    <a:pt x="1314" y="1065"/>
                  </a:cubicBezTo>
                  <a:cubicBezTo>
                    <a:pt x="1314" y="1065"/>
                    <a:pt x="1314" y="1064"/>
                    <a:pt x="1314" y="1064"/>
                  </a:cubicBezTo>
                  <a:cubicBezTo>
                    <a:pt x="1313" y="1063"/>
                    <a:pt x="1313" y="1063"/>
                    <a:pt x="1313" y="1062"/>
                  </a:cubicBezTo>
                  <a:cubicBezTo>
                    <a:pt x="1313" y="1062"/>
                    <a:pt x="1313" y="1062"/>
                    <a:pt x="1313" y="1062"/>
                  </a:cubicBezTo>
                  <a:cubicBezTo>
                    <a:pt x="1312" y="1062"/>
                    <a:pt x="1312" y="1061"/>
                    <a:pt x="1312" y="1061"/>
                  </a:cubicBezTo>
                  <a:cubicBezTo>
                    <a:pt x="1312" y="1060"/>
                    <a:pt x="1312" y="1060"/>
                    <a:pt x="1311" y="1060"/>
                  </a:cubicBezTo>
                  <a:cubicBezTo>
                    <a:pt x="1311" y="1059"/>
                    <a:pt x="1311" y="1058"/>
                    <a:pt x="1310" y="1058"/>
                  </a:cubicBezTo>
                  <a:cubicBezTo>
                    <a:pt x="1310" y="1057"/>
                    <a:pt x="1310" y="1057"/>
                    <a:pt x="1310" y="1057"/>
                  </a:cubicBezTo>
                  <a:cubicBezTo>
                    <a:pt x="1309" y="1056"/>
                    <a:pt x="1309" y="1056"/>
                    <a:pt x="1309" y="1055"/>
                  </a:cubicBezTo>
                  <a:cubicBezTo>
                    <a:pt x="1309" y="1055"/>
                    <a:pt x="1308" y="1055"/>
                    <a:pt x="1308" y="1055"/>
                  </a:cubicBezTo>
                  <a:cubicBezTo>
                    <a:pt x="1308" y="1054"/>
                    <a:pt x="1307" y="1053"/>
                    <a:pt x="1307" y="1053"/>
                  </a:cubicBezTo>
                  <a:cubicBezTo>
                    <a:pt x="1304" y="1049"/>
                    <a:pt x="1302" y="1035"/>
                    <a:pt x="1301" y="1033"/>
                  </a:cubicBezTo>
                  <a:cubicBezTo>
                    <a:pt x="1301" y="1030"/>
                    <a:pt x="1290" y="1023"/>
                    <a:pt x="1283" y="1018"/>
                  </a:cubicBezTo>
                  <a:cubicBezTo>
                    <a:pt x="1282" y="1017"/>
                    <a:pt x="1281" y="1016"/>
                    <a:pt x="1280" y="1015"/>
                  </a:cubicBezTo>
                  <a:cubicBezTo>
                    <a:pt x="1280" y="1015"/>
                    <a:pt x="1280" y="1015"/>
                    <a:pt x="1280" y="1015"/>
                  </a:cubicBezTo>
                  <a:cubicBezTo>
                    <a:pt x="1279" y="1014"/>
                    <a:pt x="1278" y="1014"/>
                    <a:pt x="1278" y="1014"/>
                  </a:cubicBezTo>
                  <a:cubicBezTo>
                    <a:pt x="1277" y="1014"/>
                    <a:pt x="1277" y="1013"/>
                    <a:pt x="1276" y="1013"/>
                  </a:cubicBezTo>
                  <a:cubicBezTo>
                    <a:pt x="1276" y="1013"/>
                    <a:pt x="1275" y="1012"/>
                    <a:pt x="1275" y="1012"/>
                  </a:cubicBezTo>
                  <a:cubicBezTo>
                    <a:pt x="1274" y="1012"/>
                    <a:pt x="1274" y="1012"/>
                    <a:pt x="1274" y="1012"/>
                  </a:cubicBezTo>
                  <a:cubicBezTo>
                    <a:pt x="1272" y="1011"/>
                    <a:pt x="1271" y="1010"/>
                    <a:pt x="1269" y="1010"/>
                  </a:cubicBezTo>
                  <a:cubicBezTo>
                    <a:pt x="1264" y="1007"/>
                    <a:pt x="1256" y="990"/>
                    <a:pt x="1254" y="986"/>
                  </a:cubicBezTo>
                  <a:cubicBezTo>
                    <a:pt x="1253" y="983"/>
                    <a:pt x="1251" y="984"/>
                    <a:pt x="1249" y="985"/>
                  </a:cubicBezTo>
                  <a:cubicBezTo>
                    <a:pt x="1248" y="986"/>
                    <a:pt x="1244" y="977"/>
                    <a:pt x="1245" y="974"/>
                  </a:cubicBezTo>
                  <a:cubicBezTo>
                    <a:pt x="1247" y="972"/>
                    <a:pt x="1247" y="968"/>
                    <a:pt x="1249" y="963"/>
                  </a:cubicBezTo>
                  <a:cubicBezTo>
                    <a:pt x="1250" y="958"/>
                    <a:pt x="1251" y="943"/>
                    <a:pt x="1253" y="940"/>
                  </a:cubicBezTo>
                  <a:cubicBezTo>
                    <a:pt x="1254" y="938"/>
                    <a:pt x="1256" y="943"/>
                    <a:pt x="1259" y="945"/>
                  </a:cubicBezTo>
                  <a:cubicBezTo>
                    <a:pt x="1261" y="948"/>
                    <a:pt x="1263" y="946"/>
                    <a:pt x="1265" y="946"/>
                  </a:cubicBezTo>
                  <a:cubicBezTo>
                    <a:pt x="1268" y="946"/>
                    <a:pt x="1270" y="950"/>
                    <a:pt x="1272" y="953"/>
                  </a:cubicBezTo>
                  <a:cubicBezTo>
                    <a:pt x="1274" y="956"/>
                    <a:pt x="1275" y="955"/>
                    <a:pt x="1277" y="955"/>
                  </a:cubicBezTo>
                  <a:cubicBezTo>
                    <a:pt x="1277" y="955"/>
                    <a:pt x="1278" y="955"/>
                    <a:pt x="1278" y="955"/>
                  </a:cubicBezTo>
                  <a:cubicBezTo>
                    <a:pt x="1278" y="955"/>
                    <a:pt x="1278" y="955"/>
                    <a:pt x="1279" y="955"/>
                  </a:cubicBezTo>
                  <a:cubicBezTo>
                    <a:pt x="1279" y="956"/>
                    <a:pt x="1279" y="956"/>
                    <a:pt x="1279" y="956"/>
                  </a:cubicBezTo>
                  <a:cubicBezTo>
                    <a:pt x="1280" y="957"/>
                    <a:pt x="1280" y="957"/>
                    <a:pt x="1281" y="958"/>
                  </a:cubicBezTo>
                  <a:cubicBezTo>
                    <a:pt x="1281" y="958"/>
                    <a:pt x="1281" y="959"/>
                    <a:pt x="1281" y="959"/>
                  </a:cubicBezTo>
                  <a:cubicBezTo>
                    <a:pt x="1282" y="960"/>
                    <a:pt x="1282" y="961"/>
                    <a:pt x="1283" y="962"/>
                  </a:cubicBezTo>
                  <a:cubicBezTo>
                    <a:pt x="1283" y="962"/>
                    <a:pt x="1283" y="962"/>
                    <a:pt x="1283" y="962"/>
                  </a:cubicBezTo>
                  <a:cubicBezTo>
                    <a:pt x="1284" y="963"/>
                    <a:pt x="1284" y="964"/>
                    <a:pt x="1285" y="965"/>
                  </a:cubicBezTo>
                  <a:cubicBezTo>
                    <a:pt x="1285" y="966"/>
                    <a:pt x="1286" y="967"/>
                    <a:pt x="1286" y="967"/>
                  </a:cubicBezTo>
                  <a:cubicBezTo>
                    <a:pt x="1288" y="970"/>
                    <a:pt x="1294" y="964"/>
                    <a:pt x="1297" y="968"/>
                  </a:cubicBezTo>
                  <a:cubicBezTo>
                    <a:pt x="1298" y="969"/>
                    <a:pt x="1298" y="970"/>
                    <a:pt x="1299" y="971"/>
                  </a:cubicBezTo>
                  <a:cubicBezTo>
                    <a:pt x="1300" y="971"/>
                    <a:pt x="1300" y="971"/>
                    <a:pt x="1300" y="972"/>
                  </a:cubicBezTo>
                  <a:cubicBezTo>
                    <a:pt x="1301" y="972"/>
                    <a:pt x="1301" y="972"/>
                    <a:pt x="1301" y="973"/>
                  </a:cubicBezTo>
                  <a:cubicBezTo>
                    <a:pt x="1302" y="973"/>
                    <a:pt x="1302" y="973"/>
                    <a:pt x="1302" y="973"/>
                  </a:cubicBezTo>
                  <a:cubicBezTo>
                    <a:pt x="1303" y="974"/>
                    <a:pt x="1304" y="975"/>
                    <a:pt x="1305" y="975"/>
                  </a:cubicBezTo>
                  <a:cubicBezTo>
                    <a:pt x="1306" y="976"/>
                    <a:pt x="1307" y="977"/>
                    <a:pt x="1308" y="978"/>
                  </a:cubicBezTo>
                  <a:cubicBezTo>
                    <a:pt x="1310" y="980"/>
                    <a:pt x="1306" y="991"/>
                    <a:pt x="1308" y="993"/>
                  </a:cubicBezTo>
                  <a:cubicBezTo>
                    <a:pt x="1310" y="996"/>
                    <a:pt x="1314" y="988"/>
                    <a:pt x="1315" y="986"/>
                  </a:cubicBezTo>
                  <a:cubicBezTo>
                    <a:pt x="1316" y="983"/>
                    <a:pt x="1322" y="984"/>
                    <a:pt x="1323" y="982"/>
                  </a:cubicBezTo>
                  <a:cubicBezTo>
                    <a:pt x="1324" y="981"/>
                    <a:pt x="1324" y="976"/>
                    <a:pt x="1325" y="973"/>
                  </a:cubicBezTo>
                  <a:cubicBezTo>
                    <a:pt x="1326" y="970"/>
                    <a:pt x="1331" y="972"/>
                    <a:pt x="1333" y="972"/>
                  </a:cubicBezTo>
                  <a:cubicBezTo>
                    <a:pt x="1336" y="972"/>
                    <a:pt x="1344" y="964"/>
                    <a:pt x="1347" y="961"/>
                  </a:cubicBezTo>
                  <a:cubicBezTo>
                    <a:pt x="1350" y="958"/>
                    <a:pt x="1348" y="943"/>
                    <a:pt x="1347" y="939"/>
                  </a:cubicBezTo>
                  <a:cubicBezTo>
                    <a:pt x="1346" y="935"/>
                    <a:pt x="1341" y="924"/>
                    <a:pt x="1339" y="919"/>
                  </a:cubicBezTo>
                  <a:cubicBezTo>
                    <a:pt x="1337" y="915"/>
                    <a:pt x="1327" y="909"/>
                    <a:pt x="1323" y="907"/>
                  </a:cubicBezTo>
                  <a:cubicBezTo>
                    <a:pt x="1320" y="905"/>
                    <a:pt x="1317" y="901"/>
                    <a:pt x="1312" y="895"/>
                  </a:cubicBezTo>
                  <a:cubicBezTo>
                    <a:pt x="1308" y="888"/>
                    <a:pt x="1307" y="888"/>
                    <a:pt x="1303" y="885"/>
                  </a:cubicBezTo>
                  <a:cubicBezTo>
                    <a:pt x="1298" y="882"/>
                    <a:pt x="1301" y="881"/>
                    <a:pt x="1301" y="877"/>
                  </a:cubicBezTo>
                  <a:cubicBezTo>
                    <a:pt x="1301" y="874"/>
                    <a:pt x="1300" y="873"/>
                    <a:pt x="1302" y="871"/>
                  </a:cubicBezTo>
                  <a:cubicBezTo>
                    <a:pt x="1303" y="868"/>
                    <a:pt x="1303" y="867"/>
                    <a:pt x="1306" y="864"/>
                  </a:cubicBezTo>
                  <a:cubicBezTo>
                    <a:pt x="1306" y="863"/>
                    <a:pt x="1306" y="863"/>
                    <a:pt x="1307" y="862"/>
                  </a:cubicBezTo>
                  <a:cubicBezTo>
                    <a:pt x="1307" y="862"/>
                    <a:pt x="1307" y="862"/>
                    <a:pt x="1307" y="862"/>
                  </a:cubicBezTo>
                  <a:cubicBezTo>
                    <a:pt x="1308" y="862"/>
                    <a:pt x="1308" y="861"/>
                    <a:pt x="1309" y="861"/>
                  </a:cubicBezTo>
                  <a:cubicBezTo>
                    <a:pt x="1309" y="861"/>
                    <a:pt x="1309" y="861"/>
                    <a:pt x="1309" y="861"/>
                  </a:cubicBezTo>
                  <a:cubicBezTo>
                    <a:pt x="1310" y="860"/>
                    <a:pt x="1310" y="860"/>
                    <a:pt x="1311" y="860"/>
                  </a:cubicBezTo>
                  <a:cubicBezTo>
                    <a:pt x="1311" y="860"/>
                    <a:pt x="1311" y="859"/>
                    <a:pt x="1312" y="859"/>
                  </a:cubicBezTo>
                  <a:cubicBezTo>
                    <a:pt x="1312" y="859"/>
                    <a:pt x="1313" y="859"/>
                    <a:pt x="1313" y="858"/>
                  </a:cubicBezTo>
                  <a:cubicBezTo>
                    <a:pt x="1314" y="858"/>
                    <a:pt x="1314" y="858"/>
                    <a:pt x="1314" y="858"/>
                  </a:cubicBezTo>
                  <a:cubicBezTo>
                    <a:pt x="1316" y="857"/>
                    <a:pt x="1318" y="856"/>
                    <a:pt x="1320" y="856"/>
                  </a:cubicBezTo>
                  <a:cubicBezTo>
                    <a:pt x="1320" y="856"/>
                    <a:pt x="1320" y="855"/>
                    <a:pt x="1320" y="855"/>
                  </a:cubicBezTo>
                  <a:cubicBezTo>
                    <a:pt x="1320" y="855"/>
                    <a:pt x="1320" y="855"/>
                    <a:pt x="1320" y="855"/>
                  </a:cubicBezTo>
                  <a:cubicBezTo>
                    <a:pt x="1321" y="855"/>
                    <a:pt x="1321" y="855"/>
                    <a:pt x="1322" y="854"/>
                  </a:cubicBezTo>
                  <a:cubicBezTo>
                    <a:pt x="1324" y="853"/>
                    <a:pt x="1324" y="857"/>
                    <a:pt x="1328" y="857"/>
                  </a:cubicBezTo>
                  <a:cubicBezTo>
                    <a:pt x="1331" y="857"/>
                    <a:pt x="1331" y="855"/>
                    <a:pt x="1334" y="854"/>
                  </a:cubicBezTo>
                  <a:cubicBezTo>
                    <a:pt x="1337" y="854"/>
                    <a:pt x="1336" y="856"/>
                    <a:pt x="1337" y="860"/>
                  </a:cubicBezTo>
                  <a:cubicBezTo>
                    <a:pt x="1338" y="865"/>
                    <a:pt x="1345" y="865"/>
                    <a:pt x="1344" y="863"/>
                  </a:cubicBezTo>
                  <a:cubicBezTo>
                    <a:pt x="1344" y="860"/>
                    <a:pt x="1345" y="859"/>
                    <a:pt x="1346" y="857"/>
                  </a:cubicBezTo>
                  <a:cubicBezTo>
                    <a:pt x="1348" y="854"/>
                    <a:pt x="1355" y="854"/>
                    <a:pt x="1359" y="854"/>
                  </a:cubicBezTo>
                  <a:cubicBezTo>
                    <a:pt x="1363" y="854"/>
                    <a:pt x="1373" y="851"/>
                    <a:pt x="1374" y="850"/>
                  </a:cubicBezTo>
                  <a:cubicBezTo>
                    <a:pt x="1375" y="849"/>
                    <a:pt x="1374" y="845"/>
                    <a:pt x="1374" y="843"/>
                  </a:cubicBezTo>
                  <a:cubicBezTo>
                    <a:pt x="1374" y="842"/>
                    <a:pt x="1379" y="845"/>
                    <a:pt x="1381" y="845"/>
                  </a:cubicBezTo>
                  <a:cubicBezTo>
                    <a:pt x="1384" y="845"/>
                    <a:pt x="1385" y="841"/>
                    <a:pt x="1387" y="839"/>
                  </a:cubicBezTo>
                  <a:cubicBezTo>
                    <a:pt x="1388" y="837"/>
                    <a:pt x="1393" y="841"/>
                    <a:pt x="1396" y="841"/>
                  </a:cubicBezTo>
                  <a:cubicBezTo>
                    <a:pt x="1399" y="841"/>
                    <a:pt x="1401" y="838"/>
                    <a:pt x="1402" y="837"/>
                  </a:cubicBezTo>
                  <a:cubicBezTo>
                    <a:pt x="1403" y="835"/>
                    <a:pt x="1405" y="834"/>
                    <a:pt x="1408" y="834"/>
                  </a:cubicBezTo>
                  <a:cubicBezTo>
                    <a:pt x="1410" y="834"/>
                    <a:pt x="1414" y="829"/>
                    <a:pt x="1416" y="826"/>
                  </a:cubicBezTo>
                  <a:cubicBezTo>
                    <a:pt x="1418" y="823"/>
                    <a:pt x="1417" y="820"/>
                    <a:pt x="1420" y="820"/>
                  </a:cubicBezTo>
                  <a:cubicBezTo>
                    <a:pt x="1424" y="819"/>
                    <a:pt x="1422" y="815"/>
                    <a:pt x="1422" y="814"/>
                  </a:cubicBezTo>
                  <a:cubicBezTo>
                    <a:pt x="1422" y="813"/>
                    <a:pt x="1427" y="812"/>
                    <a:pt x="1430" y="809"/>
                  </a:cubicBezTo>
                  <a:cubicBezTo>
                    <a:pt x="1432" y="807"/>
                    <a:pt x="1429" y="804"/>
                    <a:pt x="1430" y="803"/>
                  </a:cubicBezTo>
                  <a:cubicBezTo>
                    <a:pt x="1431" y="801"/>
                    <a:pt x="1432" y="793"/>
                    <a:pt x="1432" y="790"/>
                  </a:cubicBezTo>
                  <a:cubicBezTo>
                    <a:pt x="1432" y="787"/>
                    <a:pt x="1437" y="784"/>
                    <a:pt x="1440" y="783"/>
                  </a:cubicBezTo>
                  <a:cubicBezTo>
                    <a:pt x="1444" y="783"/>
                    <a:pt x="1445" y="782"/>
                    <a:pt x="1444" y="778"/>
                  </a:cubicBezTo>
                  <a:cubicBezTo>
                    <a:pt x="1444" y="774"/>
                    <a:pt x="1446" y="772"/>
                    <a:pt x="1446" y="771"/>
                  </a:cubicBezTo>
                  <a:cubicBezTo>
                    <a:pt x="1447" y="770"/>
                    <a:pt x="1446" y="766"/>
                    <a:pt x="1445" y="764"/>
                  </a:cubicBezTo>
                  <a:cubicBezTo>
                    <a:pt x="1444" y="762"/>
                    <a:pt x="1437" y="762"/>
                    <a:pt x="1434" y="760"/>
                  </a:cubicBezTo>
                  <a:cubicBezTo>
                    <a:pt x="1431" y="759"/>
                    <a:pt x="1440" y="751"/>
                    <a:pt x="1440" y="750"/>
                  </a:cubicBezTo>
                  <a:cubicBezTo>
                    <a:pt x="1441" y="749"/>
                    <a:pt x="1436" y="745"/>
                    <a:pt x="1435" y="744"/>
                  </a:cubicBezTo>
                  <a:cubicBezTo>
                    <a:pt x="1434" y="744"/>
                    <a:pt x="1436" y="744"/>
                    <a:pt x="1437" y="742"/>
                  </a:cubicBezTo>
                  <a:cubicBezTo>
                    <a:pt x="1438" y="741"/>
                    <a:pt x="1433" y="735"/>
                    <a:pt x="1430" y="734"/>
                  </a:cubicBezTo>
                  <a:cubicBezTo>
                    <a:pt x="1427" y="732"/>
                    <a:pt x="1421" y="727"/>
                    <a:pt x="1419" y="723"/>
                  </a:cubicBezTo>
                  <a:cubicBezTo>
                    <a:pt x="1417" y="719"/>
                    <a:pt x="1411" y="711"/>
                    <a:pt x="1408" y="709"/>
                  </a:cubicBezTo>
                  <a:cubicBezTo>
                    <a:pt x="1405" y="707"/>
                    <a:pt x="1404" y="705"/>
                    <a:pt x="1406" y="703"/>
                  </a:cubicBezTo>
                  <a:cubicBezTo>
                    <a:pt x="1408" y="701"/>
                    <a:pt x="1412" y="696"/>
                    <a:pt x="1412" y="694"/>
                  </a:cubicBezTo>
                  <a:cubicBezTo>
                    <a:pt x="1413" y="691"/>
                    <a:pt x="1415" y="688"/>
                    <a:pt x="1419" y="688"/>
                  </a:cubicBezTo>
                  <a:cubicBezTo>
                    <a:pt x="1422" y="687"/>
                    <a:pt x="1429" y="686"/>
                    <a:pt x="1434" y="685"/>
                  </a:cubicBezTo>
                  <a:cubicBezTo>
                    <a:pt x="1438" y="684"/>
                    <a:pt x="1437" y="680"/>
                    <a:pt x="1431" y="680"/>
                  </a:cubicBezTo>
                  <a:cubicBezTo>
                    <a:pt x="1425" y="680"/>
                    <a:pt x="1420" y="678"/>
                    <a:pt x="1416" y="677"/>
                  </a:cubicBezTo>
                  <a:cubicBezTo>
                    <a:pt x="1412" y="675"/>
                    <a:pt x="1404" y="681"/>
                    <a:pt x="1402" y="682"/>
                  </a:cubicBezTo>
                  <a:cubicBezTo>
                    <a:pt x="1400" y="683"/>
                    <a:pt x="1396" y="680"/>
                    <a:pt x="1393" y="676"/>
                  </a:cubicBezTo>
                  <a:cubicBezTo>
                    <a:pt x="1390" y="672"/>
                    <a:pt x="1384" y="668"/>
                    <a:pt x="1380" y="665"/>
                  </a:cubicBezTo>
                  <a:cubicBezTo>
                    <a:pt x="1377" y="661"/>
                    <a:pt x="1377" y="660"/>
                    <a:pt x="1381" y="659"/>
                  </a:cubicBezTo>
                  <a:cubicBezTo>
                    <a:pt x="1385" y="658"/>
                    <a:pt x="1390" y="658"/>
                    <a:pt x="1393" y="658"/>
                  </a:cubicBezTo>
                  <a:cubicBezTo>
                    <a:pt x="1397" y="657"/>
                    <a:pt x="1394" y="653"/>
                    <a:pt x="1396" y="651"/>
                  </a:cubicBezTo>
                  <a:cubicBezTo>
                    <a:pt x="1398" y="648"/>
                    <a:pt x="1409" y="640"/>
                    <a:pt x="1410" y="639"/>
                  </a:cubicBezTo>
                  <a:cubicBezTo>
                    <a:pt x="1412" y="638"/>
                    <a:pt x="1413" y="638"/>
                    <a:pt x="1415" y="638"/>
                  </a:cubicBezTo>
                  <a:cubicBezTo>
                    <a:pt x="1417" y="638"/>
                    <a:pt x="1419" y="639"/>
                    <a:pt x="1420" y="642"/>
                  </a:cubicBezTo>
                  <a:cubicBezTo>
                    <a:pt x="1421" y="645"/>
                    <a:pt x="1418" y="648"/>
                    <a:pt x="1416" y="650"/>
                  </a:cubicBezTo>
                  <a:cubicBezTo>
                    <a:pt x="1414" y="652"/>
                    <a:pt x="1416" y="653"/>
                    <a:pt x="1417" y="655"/>
                  </a:cubicBezTo>
                  <a:cubicBezTo>
                    <a:pt x="1419" y="658"/>
                    <a:pt x="1417" y="660"/>
                    <a:pt x="1419" y="661"/>
                  </a:cubicBezTo>
                  <a:cubicBezTo>
                    <a:pt x="1421" y="662"/>
                    <a:pt x="1431" y="653"/>
                    <a:pt x="1436" y="653"/>
                  </a:cubicBezTo>
                  <a:cubicBezTo>
                    <a:pt x="1437" y="653"/>
                    <a:pt x="1438" y="653"/>
                    <a:pt x="1439" y="653"/>
                  </a:cubicBezTo>
                  <a:cubicBezTo>
                    <a:pt x="1439" y="653"/>
                    <a:pt x="1439" y="652"/>
                    <a:pt x="1439" y="652"/>
                  </a:cubicBezTo>
                  <a:cubicBezTo>
                    <a:pt x="1440" y="652"/>
                    <a:pt x="1441" y="652"/>
                    <a:pt x="1441" y="652"/>
                  </a:cubicBezTo>
                  <a:cubicBezTo>
                    <a:pt x="1442" y="652"/>
                    <a:pt x="1442" y="652"/>
                    <a:pt x="1442" y="652"/>
                  </a:cubicBezTo>
                  <a:cubicBezTo>
                    <a:pt x="1443" y="652"/>
                    <a:pt x="1443" y="652"/>
                    <a:pt x="1443" y="652"/>
                  </a:cubicBezTo>
                  <a:cubicBezTo>
                    <a:pt x="1443" y="652"/>
                    <a:pt x="1443" y="652"/>
                    <a:pt x="1444" y="652"/>
                  </a:cubicBezTo>
                  <a:cubicBezTo>
                    <a:pt x="1444" y="652"/>
                    <a:pt x="1444" y="652"/>
                    <a:pt x="1444" y="652"/>
                  </a:cubicBezTo>
                  <a:cubicBezTo>
                    <a:pt x="1444" y="652"/>
                    <a:pt x="1444" y="652"/>
                    <a:pt x="1445" y="652"/>
                  </a:cubicBezTo>
                  <a:cubicBezTo>
                    <a:pt x="1445" y="652"/>
                    <a:pt x="1445" y="652"/>
                    <a:pt x="1445" y="652"/>
                  </a:cubicBezTo>
                  <a:cubicBezTo>
                    <a:pt x="1445" y="652"/>
                    <a:pt x="1446" y="652"/>
                    <a:pt x="1446" y="652"/>
                  </a:cubicBezTo>
                  <a:cubicBezTo>
                    <a:pt x="1448" y="655"/>
                    <a:pt x="1451" y="654"/>
                    <a:pt x="1453" y="654"/>
                  </a:cubicBezTo>
                  <a:cubicBezTo>
                    <a:pt x="1455" y="654"/>
                    <a:pt x="1453" y="658"/>
                    <a:pt x="1454" y="662"/>
                  </a:cubicBezTo>
                  <a:cubicBezTo>
                    <a:pt x="1455" y="665"/>
                    <a:pt x="1452" y="669"/>
                    <a:pt x="1451" y="671"/>
                  </a:cubicBezTo>
                  <a:cubicBezTo>
                    <a:pt x="1451" y="671"/>
                    <a:pt x="1452" y="671"/>
                    <a:pt x="1452" y="671"/>
                  </a:cubicBezTo>
                  <a:cubicBezTo>
                    <a:pt x="1452" y="671"/>
                    <a:pt x="1452" y="672"/>
                    <a:pt x="1453" y="672"/>
                  </a:cubicBezTo>
                  <a:cubicBezTo>
                    <a:pt x="1453" y="672"/>
                    <a:pt x="1453" y="672"/>
                    <a:pt x="1454" y="672"/>
                  </a:cubicBezTo>
                  <a:cubicBezTo>
                    <a:pt x="1454" y="672"/>
                    <a:pt x="1454" y="672"/>
                    <a:pt x="1455" y="672"/>
                  </a:cubicBezTo>
                  <a:cubicBezTo>
                    <a:pt x="1455" y="673"/>
                    <a:pt x="1456" y="673"/>
                    <a:pt x="1457" y="673"/>
                  </a:cubicBezTo>
                  <a:cubicBezTo>
                    <a:pt x="1457" y="673"/>
                    <a:pt x="1457" y="673"/>
                    <a:pt x="1458" y="673"/>
                  </a:cubicBezTo>
                  <a:cubicBezTo>
                    <a:pt x="1459" y="673"/>
                    <a:pt x="1460" y="674"/>
                    <a:pt x="1461" y="674"/>
                  </a:cubicBezTo>
                  <a:cubicBezTo>
                    <a:pt x="1461" y="674"/>
                    <a:pt x="1461" y="674"/>
                    <a:pt x="1461" y="674"/>
                  </a:cubicBezTo>
                  <a:cubicBezTo>
                    <a:pt x="1463" y="674"/>
                    <a:pt x="1466" y="675"/>
                    <a:pt x="1468" y="675"/>
                  </a:cubicBezTo>
                  <a:cubicBezTo>
                    <a:pt x="1469" y="675"/>
                    <a:pt x="1469" y="676"/>
                    <a:pt x="1469" y="676"/>
                  </a:cubicBezTo>
                  <a:cubicBezTo>
                    <a:pt x="1470" y="676"/>
                    <a:pt x="1470" y="676"/>
                    <a:pt x="1470" y="676"/>
                  </a:cubicBezTo>
                  <a:cubicBezTo>
                    <a:pt x="1471" y="676"/>
                    <a:pt x="1471" y="676"/>
                    <a:pt x="1471" y="676"/>
                  </a:cubicBezTo>
                  <a:cubicBezTo>
                    <a:pt x="1473" y="677"/>
                    <a:pt x="1476" y="682"/>
                    <a:pt x="1476" y="684"/>
                  </a:cubicBezTo>
                  <a:cubicBezTo>
                    <a:pt x="1475" y="686"/>
                    <a:pt x="1473" y="683"/>
                    <a:pt x="1471" y="684"/>
                  </a:cubicBezTo>
                  <a:cubicBezTo>
                    <a:pt x="1469" y="685"/>
                    <a:pt x="1475" y="694"/>
                    <a:pt x="1476" y="696"/>
                  </a:cubicBezTo>
                  <a:cubicBezTo>
                    <a:pt x="1478" y="698"/>
                    <a:pt x="1475" y="703"/>
                    <a:pt x="1474" y="706"/>
                  </a:cubicBezTo>
                  <a:cubicBezTo>
                    <a:pt x="1474" y="709"/>
                    <a:pt x="1477" y="714"/>
                    <a:pt x="1480" y="715"/>
                  </a:cubicBezTo>
                  <a:cubicBezTo>
                    <a:pt x="1482" y="716"/>
                    <a:pt x="1487" y="710"/>
                    <a:pt x="1489" y="709"/>
                  </a:cubicBezTo>
                  <a:cubicBezTo>
                    <a:pt x="1491" y="708"/>
                    <a:pt x="1495" y="708"/>
                    <a:pt x="1497" y="709"/>
                  </a:cubicBezTo>
                  <a:cubicBezTo>
                    <a:pt x="1499" y="709"/>
                    <a:pt x="1502" y="704"/>
                    <a:pt x="1504" y="701"/>
                  </a:cubicBezTo>
                  <a:cubicBezTo>
                    <a:pt x="1505" y="698"/>
                    <a:pt x="1502" y="694"/>
                    <a:pt x="1500" y="690"/>
                  </a:cubicBezTo>
                  <a:cubicBezTo>
                    <a:pt x="1498" y="687"/>
                    <a:pt x="1496" y="677"/>
                    <a:pt x="1495" y="674"/>
                  </a:cubicBezTo>
                  <a:cubicBezTo>
                    <a:pt x="1494" y="674"/>
                    <a:pt x="1494" y="673"/>
                    <a:pt x="1493" y="673"/>
                  </a:cubicBezTo>
                  <a:cubicBezTo>
                    <a:pt x="1493" y="673"/>
                    <a:pt x="1493" y="673"/>
                    <a:pt x="1493" y="672"/>
                  </a:cubicBezTo>
                  <a:cubicBezTo>
                    <a:pt x="1491" y="670"/>
                    <a:pt x="1488" y="666"/>
                    <a:pt x="1484" y="662"/>
                  </a:cubicBezTo>
                  <a:cubicBezTo>
                    <a:pt x="1484" y="662"/>
                    <a:pt x="1484" y="662"/>
                    <a:pt x="1483" y="662"/>
                  </a:cubicBezTo>
                  <a:cubicBezTo>
                    <a:pt x="1482" y="661"/>
                    <a:pt x="1481" y="660"/>
                    <a:pt x="1480" y="660"/>
                  </a:cubicBezTo>
                  <a:cubicBezTo>
                    <a:pt x="1473" y="656"/>
                    <a:pt x="1475" y="654"/>
                    <a:pt x="1476" y="652"/>
                  </a:cubicBezTo>
                  <a:cubicBezTo>
                    <a:pt x="1476" y="650"/>
                    <a:pt x="1482" y="648"/>
                    <a:pt x="1484" y="646"/>
                  </a:cubicBezTo>
                  <a:cubicBezTo>
                    <a:pt x="1486" y="645"/>
                    <a:pt x="1492" y="634"/>
                    <a:pt x="1493" y="633"/>
                  </a:cubicBezTo>
                  <a:cubicBezTo>
                    <a:pt x="1494" y="631"/>
                    <a:pt x="1496" y="621"/>
                    <a:pt x="1497" y="620"/>
                  </a:cubicBezTo>
                  <a:cubicBezTo>
                    <a:pt x="1497" y="619"/>
                    <a:pt x="1497" y="619"/>
                    <a:pt x="1498" y="619"/>
                  </a:cubicBezTo>
                  <a:cubicBezTo>
                    <a:pt x="1499" y="618"/>
                    <a:pt x="1502" y="617"/>
                    <a:pt x="1503" y="616"/>
                  </a:cubicBezTo>
                  <a:cubicBezTo>
                    <a:pt x="1503" y="616"/>
                    <a:pt x="1503" y="616"/>
                    <a:pt x="1503" y="616"/>
                  </a:cubicBezTo>
                  <a:cubicBezTo>
                    <a:pt x="1504" y="616"/>
                    <a:pt x="1504" y="616"/>
                    <a:pt x="1504" y="616"/>
                  </a:cubicBezTo>
                  <a:cubicBezTo>
                    <a:pt x="1505" y="616"/>
                    <a:pt x="1506" y="611"/>
                    <a:pt x="1508" y="609"/>
                  </a:cubicBezTo>
                  <a:cubicBezTo>
                    <a:pt x="1509" y="608"/>
                    <a:pt x="1513" y="613"/>
                    <a:pt x="1517" y="615"/>
                  </a:cubicBezTo>
                  <a:cubicBezTo>
                    <a:pt x="1521" y="617"/>
                    <a:pt x="1530" y="614"/>
                    <a:pt x="1533" y="612"/>
                  </a:cubicBezTo>
                  <a:cubicBezTo>
                    <a:pt x="1537" y="611"/>
                    <a:pt x="1541" y="603"/>
                    <a:pt x="1542" y="601"/>
                  </a:cubicBezTo>
                  <a:cubicBezTo>
                    <a:pt x="1543" y="599"/>
                    <a:pt x="1547" y="593"/>
                    <a:pt x="1549" y="591"/>
                  </a:cubicBezTo>
                  <a:cubicBezTo>
                    <a:pt x="1551" y="588"/>
                    <a:pt x="1554" y="586"/>
                    <a:pt x="1557" y="583"/>
                  </a:cubicBezTo>
                  <a:cubicBezTo>
                    <a:pt x="1561" y="581"/>
                    <a:pt x="1562" y="573"/>
                    <a:pt x="1563" y="570"/>
                  </a:cubicBezTo>
                  <a:cubicBezTo>
                    <a:pt x="1563" y="567"/>
                    <a:pt x="1567" y="559"/>
                    <a:pt x="1569" y="555"/>
                  </a:cubicBezTo>
                  <a:cubicBezTo>
                    <a:pt x="1571" y="551"/>
                    <a:pt x="1572" y="550"/>
                    <a:pt x="1574" y="547"/>
                  </a:cubicBezTo>
                  <a:cubicBezTo>
                    <a:pt x="1576" y="545"/>
                    <a:pt x="1573" y="532"/>
                    <a:pt x="1573" y="524"/>
                  </a:cubicBezTo>
                  <a:cubicBezTo>
                    <a:pt x="1573" y="516"/>
                    <a:pt x="1570" y="514"/>
                    <a:pt x="1570" y="510"/>
                  </a:cubicBezTo>
                  <a:cubicBezTo>
                    <a:pt x="1570" y="505"/>
                    <a:pt x="1573" y="497"/>
                    <a:pt x="1574" y="495"/>
                  </a:cubicBezTo>
                  <a:cubicBezTo>
                    <a:pt x="1574" y="492"/>
                    <a:pt x="1571" y="489"/>
                    <a:pt x="1569" y="490"/>
                  </a:cubicBezTo>
                  <a:cubicBezTo>
                    <a:pt x="1568" y="491"/>
                    <a:pt x="1564" y="483"/>
                    <a:pt x="1562" y="481"/>
                  </a:cubicBezTo>
                  <a:cubicBezTo>
                    <a:pt x="1561" y="479"/>
                    <a:pt x="1563" y="480"/>
                    <a:pt x="1564" y="479"/>
                  </a:cubicBezTo>
                  <a:cubicBezTo>
                    <a:pt x="1566" y="477"/>
                    <a:pt x="1557" y="472"/>
                    <a:pt x="1553" y="472"/>
                  </a:cubicBezTo>
                  <a:cubicBezTo>
                    <a:pt x="1550" y="471"/>
                    <a:pt x="1551" y="466"/>
                    <a:pt x="1547" y="464"/>
                  </a:cubicBezTo>
                  <a:cubicBezTo>
                    <a:pt x="1543" y="463"/>
                    <a:pt x="1536" y="461"/>
                    <a:pt x="1533" y="461"/>
                  </a:cubicBezTo>
                  <a:cubicBezTo>
                    <a:pt x="1530" y="461"/>
                    <a:pt x="1538" y="467"/>
                    <a:pt x="1535" y="467"/>
                  </a:cubicBezTo>
                  <a:cubicBezTo>
                    <a:pt x="1533" y="467"/>
                    <a:pt x="1532" y="470"/>
                    <a:pt x="1527" y="470"/>
                  </a:cubicBezTo>
                  <a:cubicBezTo>
                    <a:pt x="1522" y="470"/>
                    <a:pt x="1527" y="468"/>
                    <a:pt x="1526" y="467"/>
                  </a:cubicBezTo>
                  <a:cubicBezTo>
                    <a:pt x="1526" y="465"/>
                    <a:pt x="1519" y="468"/>
                    <a:pt x="1517" y="468"/>
                  </a:cubicBezTo>
                  <a:cubicBezTo>
                    <a:pt x="1515" y="469"/>
                    <a:pt x="1518" y="464"/>
                    <a:pt x="1517" y="462"/>
                  </a:cubicBezTo>
                  <a:cubicBezTo>
                    <a:pt x="1517" y="461"/>
                    <a:pt x="1515" y="462"/>
                    <a:pt x="1513" y="462"/>
                  </a:cubicBezTo>
                  <a:cubicBezTo>
                    <a:pt x="1512" y="463"/>
                    <a:pt x="1505" y="459"/>
                    <a:pt x="1502" y="459"/>
                  </a:cubicBezTo>
                  <a:cubicBezTo>
                    <a:pt x="1499" y="459"/>
                    <a:pt x="1496" y="457"/>
                    <a:pt x="1502" y="452"/>
                  </a:cubicBezTo>
                  <a:cubicBezTo>
                    <a:pt x="1508" y="448"/>
                    <a:pt x="1520" y="436"/>
                    <a:pt x="1521" y="433"/>
                  </a:cubicBezTo>
                  <a:cubicBezTo>
                    <a:pt x="1522" y="430"/>
                    <a:pt x="1531" y="425"/>
                    <a:pt x="1533" y="423"/>
                  </a:cubicBezTo>
                  <a:cubicBezTo>
                    <a:pt x="1536" y="421"/>
                    <a:pt x="1539" y="413"/>
                    <a:pt x="1542" y="409"/>
                  </a:cubicBezTo>
                  <a:cubicBezTo>
                    <a:pt x="1545" y="404"/>
                    <a:pt x="1543" y="402"/>
                    <a:pt x="1550" y="395"/>
                  </a:cubicBezTo>
                  <a:cubicBezTo>
                    <a:pt x="1557" y="388"/>
                    <a:pt x="1578" y="391"/>
                    <a:pt x="1583" y="392"/>
                  </a:cubicBezTo>
                  <a:cubicBezTo>
                    <a:pt x="1588" y="393"/>
                    <a:pt x="1595" y="393"/>
                    <a:pt x="1598" y="394"/>
                  </a:cubicBezTo>
                  <a:cubicBezTo>
                    <a:pt x="1602" y="394"/>
                    <a:pt x="1611" y="396"/>
                    <a:pt x="1613" y="394"/>
                  </a:cubicBezTo>
                  <a:cubicBezTo>
                    <a:pt x="1616" y="393"/>
                    <a:pt x="1613" y="393"/>
                    <a:pt x="1608" y="392"/>
                  </a:cubicBezTo>
                  <a:cubicBezTo>
                    <a:pt x="1603" y="391"/>
                    <a:pt x="1612" y="389"/>
                    <a:pt x="1614" y="388"/>
                  </a:cubicBezTo>
                  <a:cubicBezTo>
                    <a:pt x="1616" y="388"/>
                    <a:pt x="1615" y="388"/>
                    <a:pt x="1613" y="387"/>
                  </a:cubicBezTo>
                  <a:cubicBezTo>
                    <a:pt x="1611" y="386"/>
                    <a:pt x="1620" y="386"/>
                    <a:pt x="1623" y="386"/>
                  </a:cubicBezTo>
                  <a:cubicBezTo>
                    <a:pt x="1626" y="386"/>
                    <a:pt x="1625" y="388"/>
                    <a:pt x="1626" y="389"/>
                  </a:cubicBezTo>
                  <a:cubicBezTo>
                    <a:pt x="1627" y="389"/>
                    <a:pt x="1630" y="387"/>
                    <a:pt x="1631" y="386"/>
                  </a:cubicBezTo>
                  <a:cubicBezTo>
                    <a:pt x="1632" y="386"/>
                    <a:pt x="1632" y="389"/>
                    <a:pt x="1633" y="391"/>
                  </a:cubicBezTo>
                  <a:cubicBezTo>
                    <a:pt x="1633" y="392"/>
                    <a:pt x="1636" y="393"/>
                    <a:pt x="1639" y="395"/>
                  </a:cubicBezTo>
                  <a:cubicBezTo>
                    <a:pt x="1642" y="397"/>
                    <a:pt x="1636" y="397"/>
                    <a:pt x="1634" y="398"/>
                  </a:cubicBezTo>
                  <a:cubicBezTo>
                    <a:pt x="1632" y="398"/>
                    <a:pt x="1637" y="402"/>
                    <a:pt x="1639" y="403"/>
                  </a:cubicBezTo>
                  <a:cubicBezTo>
                    <a:pt x="1641" y="403"/>
                    <a:pt x="1649" y="399"/>
                    <a:pt x="1652" y="397"/>
                  </a:cubicBezTo>
                  <a:cubicBezTo>
                    <a:pt x="1654" y="396"/>
                    <a:pt x="1655" y="396"/>
                    <a:pt x="1659" y="397"/>
                  </a:cubicBezTo>
                  <a:cubicBezTo>
                    <a:pt x="1662" y="397"/>
                    <a:pt x="1662" y="398"/>
                    <a:pt x="1664" y="397"/>
                  </a:cubicBezTo>
                  <a:cubicBezTo>
                    <a:pt x="1665" y="396"/>
                    <a:pt x="1667" y="397"/>
                    <a:pt x="1669" y="397"/>
                  </a:cubicBezTo>
                  <a:cubicBezTo>
                    <a:pt x="1671" y="398"/>
                    <a:pt x="1672" y="396"/>
                    <a:pt x="1675" y="395"/>
                  </a:cubicBezTo>
                  <a:cubicBezTo>
                    <a:pt x="1678" y="394"/>
                    <a:pt x="1679" y="394"/>
                    <a:pt x="1678" y="391"/>
                  </a:cubicBezTo>
                  <a:cubicBezTo>
                    <a:pt x="1677" y="389"/>
                    <a:pt x="1670" y="390"/>
                    <a:pt x="1667" y="390"/>
                  </a:cubicBezTo>
                  <a:cubicBezTo>
                    <a:pt x="1665" y="391"/>
                    <a:pt x="1665" y="388"/>
                    <a:pt x="1667" y="387"/>
                  </a:cubicBezTo>
                  <a:cubicBezTo>
                    <a:pt x="1669" y="385"/>
                    <a:pt x="1671" y="381"/>
                    <a:pt x="1672" y="379"/>
                  </a:cubicBezTo>
                  <a:cubicBezTo>
                    <a:pt x="1673" y="377"/>
                    <a:pt x="1676" y="376"/>
                    <a:pt x="1679" y="375"/>
                  </a:cubicBezTo>
                  <a:cubicBezTo>
                    <a:pt x="1682" y="374"/>
                    <a:pt x="1682" y="360"/>
                    <a:pt x="1684" y="357"/>
                  </a:cubicBezTo>
                  <a:cubicBezTo>
                    <a:pt x="1687" y="353"/>
                    <a:pt x="1695" y="352"/>
                    <a:pt x="1696" y="351"/>
                  </a:cubicBezTo>
                  <a:cubicBezTo>
                    <a:pt x="1698" y="350"/>
                    <a:pt x="1699" y="351"/>
                    <a:pt x="1702" y="350"/>
                  </a:cubicBezTo>
                  <a:cubicBezTo>
                    <a:pt x="1706" y="350"/>
                    <a:pt x="1707" y="344"/>
                    <a:pt x="1708" y="343"/>
                  </a:cubicBezTo>
                  <a:cubicBezTo>
                    <a:pt x="1709" y="343"/>
                    <a:pt x="1706" y="350"/>
                    <a:pt x="1707" y="353"/>
                  </a:cubicBezTo>
                  <a:cubicBezTo>
                    <a:pt x="1707" y="357"/>
                    <a:pt x="1704" y="358"/>
                    <a:pt x="1704" y="361"/>
                  </a:cubicBezTo>
                  <a:cubicBezTo>
                    <a:pt x="1705" y="364"/>
                    <a:pt x="1710" y="366"/>
                    <a:pt x="1712" y="367"/>
                  </a:cubicBezTo>
                  <a:cubicBezTo>
                    <a:pt x="1714" y="368"/>
                    <a:pt x="1714" y="365"/>
                    <a:pt x="1716" y="363"/>
                  </a:cubicBezTo>
                  <a:cubicBezTo>
                    <a:pt x="1717" y="361"/>
                    <a:pt x="1723" y="355"/>
                    <a:pt x="1724" y="353"/>
                  </a:cubicBezTo>
                  <a:cubicBezTo>
                    <a:pt x="1725" y="352"/>
                    <a:pt x="1722" y="348"/>
                    <a:pt x="1720" y="345"/>
                  </a:cubicBezTo>
                  <a:cubicBezTo>
                    <a:pt x="1718" y="342"/>
                    <a:pt x="1720" y="340"/>
                    <a:pt x="1723" y="339"/>
                  </a:cubicBezTo>
                  <a:cubicBezTo>
                    <a:pt x="1725" y="339"/>
                    <a:pt x="1726" y="337"/>
                    <a:pt x="1728" y="336"/>
                  </a:cubicBezTo>
                  <a:cubicBezTo>
                    <a:pt x="1729" y="336"/>
                    <a:pt x="1730" y="339"/>
                    <a:pt x="1730" y="341"/>
                  </a:cubicBezTo>
                  <a:cubicBezTo>
                    <a:pt x="1731" y="342"/>
                    <a:pt x="1731" y="342"/>
                    <a:pt x="1730" y="344"/>
                  </a:cubicBezTo>
                  <a:cubicBezTo>
                    <a:pt x="1728" y="346"/>
                    <a:pt x="1729" y="354"/>
                    <a:pt x="1729" y="355"/>
                  </a:cubicBezTo>
                  <a:cubicBezTo>
                    <a:pt x="1729" y="357"/>
                    <a:pt x="1731" y="359"/>
                    <a:pt x="1733" y="360"/>
                  </a:cubicBezTo>
                  <a:cubicBezTo>
                    <a:pt x="1734" y="362"/>
                    <a:pt x="1732" y="363"/>
                    <a:pt x="1731" y="364"/>
                  </a:cubicBezTo>
                  <a:cubicBezTo>
                    <a:pt x="1730" y="365"/>
                    <a:pt x="1732" y="366"/>
                    <a:pt x="1734" y="367"/>
                  </a:cubicBezTo>
                  <a:cubicBezTo>
                    <a:pt x="1735" y="368"/>
                    <a:pt x="1726" y="373"/>
                    <a:pt x="1726" y="376"/>
                  </a:cubicBezTo>
                  <a:cubicBezTo>
                    <a:pt x="1727" y="378"/>
                    <a:pt x="1724" y="380"/>
                    <a:pt x="1722" y="382"/>
                  </a:cubicBezTo>
                  <a:cubicBezTo>
                    <a:pt x="1719" y="384"/>
                    <a:pt x="1712" y="392"/>
                    <a:pt x="1710" y="396"/>
                  </a:cubicBezTo>
                  <a:cubicBezTo>
                    <a:pt x="1708" y="399"/>
                    <a:pt x="1705" y="409"/>
                    <a:pt x="1705" y="411"/>
                  </a:cubicBezTo>
                  <a:cubicBezTo>
                    <a:pt x="1704" y="413"/>
                    <a:pt x="1698" y="414"/>
                    <a:pt x="1696" y="415"/>
                  </a:cubicBezTo>
                  <a:cubicBezTo>
                    <a:pt x="1694" y="415"/>
                    <a:pt x="1695" y="417"/>
                    <a:pt x="1695" y="420"/>
                  </a:cubicBezTo>
                  <a:cubicBezTo>
                    <a:pt x="1696" y="423"/>
                    <a:pt x="1689" y="434"/>
                    <a:pt x="1688" y="437"/>
                  </a:cubicBezTo>
                  <a:cubicBezTo>
                    <a:pt x="1687" y="439"/>
                    <a:pt x="1691" y="454"/>
                    <a:pt x="1695" y="460"/>
                  </a:cubicBezTo>
                  <a:cubicBezTo>
                    <a:pt x="1699" y="466"/>
                    <a:pt x="1702" y="476"/>
                    <a:pt x="1703" y="481"/>
                  </a:cubicBezTo>
                  <a:cubicBezTo>
                    <a:pt x="1705" y="486"/>
                    <a:pt x="1709" y="491"/>
                    <a:pt x="1711" y="491"/>
                  </a:cubicBezTo>
                  <a:cubicBezTo>
                    <a:pt x="1712" y="492"/>
                    <a:pt x="1716" y="496"/>
                    <a:pt x="1718" y="499"/>
                  </a:cubicBezTo>
                  <a:cubicBezTo>
                    <a:pt x="1720" y="502"/>
                    <a:pt x="1721" y="508"/>
                    <a:pt x="1725" y="512"/>
                  </a:cubicBezTo>
                  <a:cubicBezTo>
                    <a:pt x="1729" y="515"/>
                    <a:pt x="1728" y="506"/>
                    <a:pt x="1730" y="505"/>
                  </a:cubicBezTo>
                  <a:cubicBezTo>
                    <a:pt x="1733" y="504"/>
                    <a:pt x="1734" y="498"/>
                    <a:pt x="1735" y="495"/>
                  </a:cubicBezTo>
                  <a:cubicBezTo>
                    <a:pt x="1735" y="493"/>
                    <a:pt x="1730" y="492"/>
                    <a:pt x="1731" y="491"/>
                  </a:cubicBezTo>
                  <a:cubicBezTo>
                    <a:pt x="1732" y="490"/>
                    <a:pt x="1730" y="488"/>
                    <a:pt x="1729" y="486"/>
                  </a:cubicBezTo>
                  <a:cubicBezTo>
                    <a:pt x="1728" y="484"/>
                    <a:pt x="1730" y="480"/>
                    <a:pt x="1732" y="479"/>
                  </a:cubicBezTo>
                  <a:cubicBezTo>
                    <a:pt x="1734" y="479"/>
                    <a:pt x="1739" y="479"/>
                    <a:pt x="1740" y="479"/>
                  </a:cubicBezTo>
                  <a:cubicBezTo>
                    <a:pt x="1741" y="479"/>
                    <a:pt x="1735" y="472"/>
                    <a:pt x="1736" y="469"/>
                  </a:cubicBezTo>
                  <a:cubicBezTo>
                    <a:pt x="1736" y="466"/>
                    <a:pt x="1739" y="465"/>
                    <a:pt x="1740" y="463"/>
                  </a:cubicBezTo>
                  <a:cubicBezTo>
                    <a:pt x="1741" y="460"/>
                    <a:pt x="1747" y="458"/>
                    <a:pt x="1749" y="458"/>
                  </a:cubicBezTo>
                  <a:cubicBezTo>
                    <a:pt x="1751" y="458"/>
                    <a:pt x="1755" y="458"/>
                    <a:pt x="1755" y="456"/>
                  </a:cubicBezTo>
                  <a:cubicBezTo>
                    <a:pt x="1755" y="454"/>
                    <a:pt x="1755" y="452"/>
                    <a:pt x="1752" y="451"/>
                  </a:cubicBezTo>
                  <a:cubicBezTo>
                    <a:pt x="1750" y="450"/>
                    <a:pt x="1750" y="447"/>
                    <a:pt x="1750" y="446"/>
                  </a:cubicBezTo>
                  <a:cubicBezTo>
                    <a:pt x="1751" y="445"/>
                    <a:pt x="1751" y="444"/>
                    <a:pt x="1750" y="442"/>
                  </a:cubicBezTo>
                  <a:cubicBezTo>
                    <a:pt x="1749" y="441"/>
                    <a:pt x="1752" y="438"/>
                    <a:pt x="1754" y="437"/>
                  </a:cubicBezTo>
                  <a:cubicBezTo>
                    <a:pt x="1757" y="436"/>
                    <a:pt x="1758" y="438"/>
                    <a:pt x="1760" y="438"/>
                  </a:cubicBezTo>
                  <a:cubicBezTo>
                    <a:pt x="1762" y="437"/>
                    <a:pt x="1762" y="434"/>
                    <a:pt x="1761" y="432"/>
                  </a:cubicBezTo>
                  <a:cubicBezTo>
                    <a:pt x="1760" y="430"/>
                    <a:pt x="1756" y="429"/>
                    <a:pt x="1754" y="429"/>
                  </a:cubicBezTo>
                  <a:cubicBezTo>
                    <a:pt x="1752" y="430"/>
                    <a:pt x="1750" y="426"/>
                    <a:pt x="1748" y="422"/>
                  </a:cubicBezTo>
                  <a:cubicBezTo>
                    <a:pt x="1747" y="418"/>
                    <a:pt x="1751" y="418"/>
                    <a:pt x="1752" y="416"/>
                  </a:cubicBezTo>
                  <a:cubicBezTo>
                    <a:pt x="1754" y="415"/>
                    <a:pt x="1748" y="410"/>
                    <a:pt x="1746" y="411"/>
                  </a:cubicBezTo>
                  <a:cubicBezTo>
                    <a:pt x="1744" y="411"/>
                    <a:pt x="1743" y="410"/>
                    <a:pt x="1744" y="408"/>
                  </a:cubicBezTo>
                  <a:cubicBezTo>
                    <a:pt x="1745" y="407"/>
                    <a:pt x="1741" y="402"/>
                    <a:pt x="1742" y="400"/>
                  </a:cubicBezTo>
                  <a:cubicBezTo>
                    <a:pt x="1742" y="398"/>
                    <a:pt x="1744" y="391"/>
                    <a:pt x="1746" y="389"/>
                  </a:cubicBezTo>
                  <a:cubicBezTo>
                    <a:pt x="1748" y="388"/>
                    <a:pt x="1748" y="386"/>
                    <a:pt x="1748" y="384"/>
                  </a:cubicBezTo>
                  <a:cubicBezTo>
                    <a:pt x="1747" y="382"/>
                    <a:pt x="1749" y="381"/>
                    <a:pt x="1752" y="380"/>
                  </a:cubicBezTo>
                  <a:cubicBezTo>
                    <a:pt x="1754" y="379"/>
                    <a:pt x="1755" y="380"/>
                    <a:pt x="1757" y="380"/>
                  </a:cubicBezTo>
                  <a:cubicBezTo>
                    <a:pt x="1759" y="380"/>
                    <a:pt x="1757" y="380"/>
                    <a:pt x="1758" y="377"/>
                  </a:cubicBezTo>
                  <a:cubicBezTo>
                    <a:pt x="1760" y="375"/>
                    <a:pt x="1764" y="373"/>
                    <a:pt x="1766" y="373"/>
                  </a:cubicBezTo>
                  <a:cubicBezTo>
                    <a:pt x="1768" y="373"/>
                    <a:pt x="1766" y="378"/>
                    <a:pt x="1768" y="379"/>
                  </a:cubicBezTo>
                  <a:cubicBezTo>
                    <a:pt x="1770" y="380"/>
                    <a:pt x="1774" y="374"/>
                    <a:pt x="1776" y="372"/>
                  </a:cubicBezTo>
                  <a:cubicBezTo>
                    <a:pt x="1778" y="371"/>
                    <a:pt x="1778" y="370"/>
                    <a:pt x="1779" y="369"/>
                  </a:cubicBezTo>
                  <a:cubicBezTo>
                    <a:pt x="1779" y="367"/>
                    <a:pt x="1783" y="367"/>
                    <a:pt x="1786" y="367"/>
                  </a:cubicBezTo>
                  <a:cubicBezTo>
                    <a:pt x="1789" y="367"/>
                    <a:pt x="1792" y="372"/>
                    <a:pt x="1793" y="375"/>
                  </a:cubicBezTo>
                  <a:cubicBezTo>
                    <a:pt x="1795" y="378"/>
                    <a:pt x="1798" y="377"/>
                    <a:pt x="1799" y="374"/>
                  </a:cubicBezTo>
                  <a:cubicBezTo>
                    <a:pt x="1799" y="372"/>
                    <a:pt x="1800" y="368"/>
                    <a:pt x="1801" y="367"/>
                  </a:cubicBezTo>
                  <a:cubicBezTo>
                    <a:pt x="1802" y="366"/>
                    <a:pt x="1805" y="366"/>
                    <a:pt x="1806" y="366"/>
                  </a:cubicBezTo>
                  <a:cubicBezTo>
                    <a:pt x="1807" y="365"/>
                    <a:pt x="1806" y="362"/>
                    <a:pt x="1806" y="360"/>
                  </a:cubicBezTo>
                  <a:cubicBezTo>
                    <a:pt x="1806" y="359"/>
                    <a:pt x="1809" y="361"/>
                    <a:pt x="1811" y="361"/>
                  </a:cubicBezTo>
                  <a:cubicBezTo>
                    <a:pt x="1812" y="360"/>
                    <a:pt x="1808" y="357"/>
                    <a:pt x="1808" y="356"/>
                  </a:cubicBezTo>
                  <a:cubicBezTo>
                    <a:pt x="1807" y="355"/>
                    <a:pt x="1810" y="356"/>
                    <a:pt x="1811" y="356"/>
                  </a:cubicBezTo>
                  <a:cubicBezTo>
                    <a:pt x="1812" y="356"/>
                    <a:pt x="1815" y="353"/>
                    <a:pt x="1815" y="353"/>
                  </a:cubicBezTo>
                  <a:cubicBezTo>
                    <a:pt x="1816" y="352"/>
                    <a:pt x="1817" y="353"/>
                    <a:pt x="1818" y="353"/>
                  </a:cubicBezTo>
                  <a:cubicBezTo>
                    <a:pt x="1820" y="353"/>
                    <a:pt x="1822" y="348"/>
                    <a:pt x="1830" y="340"/>
                  </a:cubicBezTo>
                  <a:cubicBezTo>
                    <a:pt x="1839" y="332"/>
                    <a:pt x="1850" y="332"/>
                    <a:pt x="1853" y="332"/>
                  </a:cubicBezTo>
                  <a:cubicBezTo>
                    <a:pt x="1855" y="332"/>
                    <a:pt x="1857" y="333"/>
                    <a:pt x="1861" y="334"/>
                  </a:cubicBezTo>
                  <a:cubicBezTo>
                    <a:pt x="1866" y="336"/>
                    <a:pt x="1865" y="333"/>
                    <a:pt x="1867" y="332"/>
                  </a:cubicBezTo>
                  <a:cubicBezTo>
                    <a:pt x="1868" y="331"/>
                    <a:pt x="1867" y="328"/>
                    <a:pt x="1867" y="327"/>
                  </a:cubicBezTo>
                  <a:cubicBezTo>
                    <a:pt x="1867" y="325"/>
                    <a:pt x="1864" y="320"/>
                    <a:pt x="1861" y="320"/>
                  </a:cubicBezTo>
                  <a:cubicBezTo>
                    <a:pt x="1858" y="319"/>
                    <a:pt x="1857" y="315"/>
                    <a:pt x="1854" y="314"/>
                  </a:cubicBezTo>
                  <a:cubicBezTo>
                    <a:pt x="1850" y="314"/>
                    <a:pt x="1851" y="311"/>
                    <a:pt x="1850" y="309"/>
                  </a:cubicBezTo>
                  <a:cubicBezTo>
                    <a:pt x="1849" y="307"/>
                    <a:pt x="1849" y="309"/>
                    <a:pt x="1848" y="310"/>
                  </a:cubicBezTo>
                  <a:cubicBezTo>
                    <a:pt x="1846" y="312"/>
                    <a:pt x="1847" y="312"/>
                    <a:pt x="1841" y="311"/>
                  </a:cubicBezTo>
                  <a:cubicBezTo>
                    <a:pt x="1835" y="310"/>
                    <a:pt x="1836" y="302"/>
                    <a:pt x="1836" y="300"/>
                  </a:cubicBezTo>
                  <a:cubicBezTo>
                    <a:pt x="1836" y="298"/>
                    <a:pt x="1835" y="297"/>
                    <a:pt x="1831" y="296"/>
                  </a:cubicBezTo>
                  <a:cubicBezTo>
                    <a:pt x="1826" y="295"/>
                    <a:pt x="1829" y="293"/>
                    <a:pt x="1831" y="293"/>
                  </a:cubicBezTo>
                  <a:cubicBezTo>
                    <a:pt x="1833" y="293"/>
                    <a:pt x="1838" y="294"/>
                    <a:pt x="1841" y="294"/>
                  </a:cubicBezTo>
                  <a:cubicBezTo>
                    <a:pt x="1843" y="294"/>
                    <a:pt x="1845" y="296"/>
                    <a:pt x="1848" y="296"/>
                  </a:cubicBezTo>
                  <a:cubicBezTo>
                    <a:pt x="1851" y="296"/>
                    <a:pt x="1856" y="293"/>
                    <a:pt x="1859" y="291"/>
                  </a:cubicBezTo>
                  <a:cubicBezTo>
                    <a:pt x="1863" y="290"/>
                    <a:pt x="1862" y="284"/>
                    <a:pt x="1862" y="282"/>
                  </a:cubicBezTo>
                  <a:cubicBezTo>
                    <a:pt x="1861" y="280"/>
                    <a:pt x="1860" y="279"/>
                    <a:pt x="1859" y="278"/>
                  </a:cubicBezTo>
                  <a:cubicBezTo>
                    <a:pt x="1858" y="278"/>
                    <a:pt x="1858" y="270"/>
                    <a:pt x="1857" y="268"/>
                  </a:cubicBezTo>
                  <a:cubicBezTo>
                    <a:pt x="1857" y="267"/>
                    <a:pt x="1860" y="269"/>
                    <a:pt x="1862" y="270"/>
                  </a:cubicBezTo>
                  <a:cubicBezTo>
                    <a:pt x="1864" y="271"/>
                    <a:pt x="1865" y="272"/>
                    <a:pt x="1864" y="273"/>
                  </a:cubicBezTo>
                  <a:cubicBezTo>
                    <a:pt x="1863" y="274"/>
                    <a:pt x="1864" y="276"/>
                    <a:pt x="1866" y="278"/>
                  </a:cubicBezTo>
                  <a:cubicBezTo>
                    <a:pt x="1868" y="280"/>
                    <a:pt x="1869" y="281"/>
                    <a:pt x="1872" y="282"/>
                  </a:cubicBezTo>
                  <a:cubicBezTo>
                    <a:pt x="1875" y="283"/>
                    <a:pt x="1888" y="283"/>
                    <a:pt x="1891" y="283"/>
                  </a:cubicBezTo>
                  <a:cubicBezTo>
                    <a:pt x="1893" y="284"/>
                    <a:pt x="1898" y="289"/>
                    <a:pt x="1897" y="291"/>
                  </a:cubicBezTo>
                  <a:cubicBezTo>
                    <a:pt x="1895" y="292"/>
                    <a:pt x="1899" y="295"/>
                    <a:pt x="1901" y="296"/>
                  </a:cubicBezTo>
                  <a:cubicBezTo>
                    <a:pt x="1903" y="297"/>
                    <a:pt x="1911" y="297"/>
                    <a:pt x="1915" y="298"/>
                  </a:cubicBezTo>
                  <a:cubicBezTo>
                    <a:pt x="1919" y="299"/>
                    <a:pt x="1921" y="302"/>
                    <a:pt x="1925" y="303"/>
                  </a:cubicBezTo>
                  <a:cubicBezTo>
                    <a:pt x="1929" y="303"/>
                    <a:pt x="1934" y="301"/>
                    <a:pt x="1933" y="299"/>
                  </a:cubicBezTo>
                  <a:cubicBezTo>
                    <a:pt x="1932" y="297"/>
                    <a:pt x="1929" y="297"/>
                    <a:pt x="1928" y="297"/>
                  </a:cubicBezTo>
                  <a:cubicBezTo>
                    <a:pt x="1927" y="298"/>
                    <a:pt x="1926" y="297"/>
                    <a:pt x="1925" y="295"/>
                  </a:cubicBezTo>
                  <a:cubicBezTo>
                    <a:pt x="1923" y="293"/>
                    <a:pt x="1927" y="293"/>
                    <a:pt x="1929" y="293"/>
                  </a:cubicBezTo>
                  <a:cubicBezTo>
                    <a:pt x="1931" y="292"/>
                    <a:pt x="1927" y="288"/>
                    <a:pt x="1927" y="286"/>
                  </a:cubicBezTo>
                  <a:cubicBezTo>
                    <a:pt x="1926" y="284"/>
                    <a:pt x="1923" y="281"/>
                    <a:pt x="1924" y="281"/>
                  </a:cubicBezTo>
                  <a:cubicBezTo>
                    <a:pt x="1926" y="281"/>
                    <a:pt x="1931" y="282"/>
                    <a:pt x="1934" y="282"/>
                  </a:cubicBezTo>
                  <a:cubicBezTo>
                    <a:pt x="1937" y="282"/>
                    <a:pt x="1934" y="279"/>
                    <a:pt x="1932" y="277"/>
                  </a:cubicBezTo>
                  <a:cubicBezTo>
                    <a:pt x="1931" y="275"/>
                    <a:pt x="1937" y="279"/>
                    <a:pt x="1940" y="281"/>
                  </a:cubicBezTo>
                  <a:cubicBezTo>
                    <a:pt x="1943" y="282"/>
                    <a:pt x="1941" y="280"/>
                    <a:pt x="1942" y="277"/>
                  </a:cubicBezTo>
                  <a:cubicBezTo>
                    <a:pt x="1942" y="274"/>
                    <a:pt x="1943" y="273"/>
                    <a:pt x="1945" y="273"/>
                  </a:cubicBezTo>
                  <a:cubicBezTo>
                    <a:pt x="1948" y="272"/>
                    <a:pt x="1946" y="271"/>
                    <a:pt x="1940" y="2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59" name="Freeform 18"/>
            <p:cNvSpPr>
              <a:spLocks noChangeArrowheads="1"/>
            </p:cNvSpPr>
            <p:nvPr/>
          </p:nvSpPr>
          <p:spPr bwMode="auto">
            <a:xfrm>
              <a:off x="4192093" y="4223247"/>
              <a:ext cx="153508" cy="338899"/>
            </a:xfrm>
            <a:custGeom>
              <a:avLst/>
              <a:gdLst>
                <a:gd name="T0" fmla="*/ 2147483647 w 83"/>
                <a:gd name="T1" fmla="*/ 0 h 173"/>
                <a:gd name="T2" fmla="*/ 2147483647 w 83"/>
                <a:gd name="T3" fmla="*/ 2147483647 h 173"/>
                <a:gd name="T4" fmla="*/ 2147483647 w 83"/>
                <a:gd name="T5" fmla="*/ 2147483647 h 173"/>
                <a:gd name="T6" fmla="*/ 2147483647 w 83"/>
                <a:gd name="T7" fmla="*/ 2147483647 h 173"/>
                <a:gd name="T8" fmla="*/ 2147483647 w 83"/>
                <a:gd name="T9" fmla="*/ 2147483647 h 173"/>
                <a:gd name="T10" fmla="*/ 2147483647 w 83"/>
                <a:gd name="T11" fmla="*/ 2147483647 h 173"/>
                <a:gd name="T12" fmla="*/ 2147483647 w 83"/>
                <a:gd name="T13" fmla="*/ 2147483647 h 173"/>
                <a:gd name="T14" fmla="*/ 2147483647 w 83"/>
                <a:gd name="T15" fmla="*/ 2147483647 h 173"/>
                <a:gd name="T16" fmla="*/ 2147483647 w 83"/>
                <a:gd name="T17" fmla="*/ 2147483647 h 173"/>
                <a:gd name="T18" fmla="*/ 2147483647 w 83"/>
                <a:gd name="T19" fmla="*/ 2147483647 h 173"/>
                <a:gd name="T20" fmla="*/ 2147483647 w 83"/>
                <a:gd name="T21" fmla="*/ 2147483647 h 173"/>
                <a:gd name="T22" fmla="*/ 2147483647 w 83"/>
                <a:gd name="T23" fmla="*/ 2147483647 h 173"/>
                <a:gd name="T24" fmla="*/ 2147483647 w 83"/>
                <a:gd name="T25" fmla="*/ 2147483647 h 173"/>
                <a:gd name="T26" fmla="*/ 2147483647 w 83"/>
                <a:gd name="T27" fmla="*/ 2147483647 h 173"/>
                <a:gd name="T28" fmla="*/ 0 w 83"/>
                <a:gd name="T29" fmla="*/ 2147483647 h 173"/>
                <a:gd name="T30" fmla="*/ 2147483647 w 83"/>
                <a:gd name="T31" fmla="*/ 2147483647 h 173"/>
                <a:gd name="T32" fmla="*/ 2147483647 w 83"/>
                <a:gd name="T33" fmla="*/ 2147483647 h 173"/>
                <a:gd name="T34" fmla="*/ 2147483647 w 83"/>
                <a:gd name="T35" fmla="*/ 2147483647 h 173"/>
                <a:gd name="T36" fmla="*/ 2147483647 w 83"/>
                <a:gd name="T37" fmla="*/ 2147483647 h 173"/>
                <a:gd name="T38" fmla="*/ 2147483647 w 83"/>
                <a:gd name="T39" fmla="*/ 2147483647 h 173"/>
                <a:gd name="T40" fmla="*/ 2147483647 w 83"/>
                <a:gd name="T41" fmla="*/ 2147483647 h 173"/>
                <a:gd name="T42" fmla="*/ 2147483647 w 83"/>
                <a:gd name="T43" fmla="*/ 2147483647 h 173"/>
                <a:gd name="T44" fmla="*/ 2147483647 w 83"/>
                <a:gd name="T45" fmla="*/ 2147483647 h 173"/>
                <a:gd name="T46" fmla="*/ 2147483647 w 83"/>
                <a:gd name="T47" fmla="*/ 2147483647 h 173"/>
                <a:gd name="T48" fmla="*/ 2147483647 w 83"/>
                <a:gd name="T49" fmla="*/ 2147483647 h 173"/>
                <a:gd name="T50" fmla="*/ 2147483647 w 83"/>
                <a:gd name="T51" fmla="*/ 2147483647 h 173"/>
                <a:gd name="T52" fmla="*/ 2147483647 w 83"/>
                <a:gd name="T53" fmla="*/ 2147483647 h 173"/>
                <a:gd name="T54" fmla="*/ 2147483647 w 83"/>
                <a:gd name="T55" fmla="*/ 2147483647 h 173"/>
                <a:gd name="T56" fmla="*/ 2147483647 w 83"/>
                <a:gd name="T57" fmla="*/ 0 h 1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3"/>
                <a:gd name="T88" fmla="*/ 0 h 173"/>
                <a:gd name="T89" fmla="*/ 83 w 83"/>
                <a:gd name="T90" fmla="*/ 173 h 1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3" h="173">
                  <a:moveTo>
                    <a:pt x="61" y="0"/>
                  </a:moveTo>
                  <a:cubicBezTo>
                    <a:pt x="58" y="0"/>
                    <a:pt x="60" y="8"/>
                    <a:pt x="60" y="10"/>
                  </a:cubicBezTo>
                  <a:cubicBezTo>
                    <a:pt x="61" y="12"/>
                    <a:pt x="59" y="16"/>
                    <a:pt x="57" y="17"/>
                  </a:cubicBezTo>
                  <a:cubicBezTo>
                    <a:pt x="56" y="18"/>
                    <a:pt x="52" y="21"/>
                    <a:pt x="53" y="23"/>
                  </a:cubicBezTo>
                  <a:cubicBezTo>
                    <a:pt x="53" y="25"/>
                    <a:pt x="51" y="23"/>
                    <a:pt x="47" y="26"/>
                  </a:cubicBezTo>
                  <a:cubicBezTo>
                    <a:pt x="42" y="29"/>
                    <a:pt x="46" y="31"/>
                    <a:pt x="48" y="32"/>
                  </a:cubicBezTo>
                  <a:cubicBezTo>
                    <a:pt x="50" y="34"/>
                    <a:pt x="46" y="35"/>
                    <a:pt x="42" y="38"/>
                  </a:cubicBezTo>
                  <a:cubicBezTo>
                    <a:pt x="37" y="40"/>
                    <a:pt x="37" y="41"/>
                    <a:pt x="35" y="44"/>
                  </a:cubicBezTo>
                  <a:cubicBezTo>
                    <a:pt x="32" y="46"/>
                    <a:pt x="31" y="45"/>
                    <a:pt x="27" y="43"/>
                  </a:cubicBezTo>
                  <a:cubicBezTo>
                    <a:pt x="24" y="42"/>
                    <a:pt x="24" y="44"/>
                    <a:pt x="20" y="47"/>
                  </a:cubicBezTo>
                  <a:cubicBezTo>
                    <a:pt x="16" y="49"/>
                    <a:pt x="15" y="48"/>
                    <a:pt x="15" y="50"/>
                  </a:cubicBezTo>
                  <a:cubicBezTo>
                    <a:pt x="15" y="52"/>
                    <a:pt x="8" y="59"/>
                    <a:pt x="7" y="64"/>
                  </a:cubicBezTo>
                  <a:cubicBezTo>
                    <a:pt x="6" y="69"/>
                    <a:pt x="14" y="90"/>
                    <a:pt x="16" y="95"/>
                  </a:cubicBezTo>
                  <a:cubicBezTo>
                    <a:pt x="18" y="101"/>
                    <a:pt x="12" y="103"/>
                    <a:pt x="7" y="110"/>
                  </a:cubicBezTo>
                  <a:cubicBezTo>
                    <a:pt x="2" y="116"/>
                    <a:pt x="0" y="121"/>
                    <a:pt x="0" y="126"/>
                  </a:cubicBezTo>
                  <a:cubicBezTo>
                    <a:pt x="0" y="130"/>
                    <a:pt x="1" y="130"/>
                    <a:pt x="4" y="133"/>
                  </a:cubicBezTo>
                  <a:cubicBezTo>
                    <a:pt x="7" y="136"/>
                    <a:pt x="3" y="134"/>
                    <a:pt x="5" y="136"/>
                  </a:cubicBezTo>
                  <a:cubicBezTo>
                    <a:pt x="7" y="139"/>
                    <a:pt x="7" y="152"/>
                    <a:pt x="8" y="158"/>
                  </a:cubicBezTo>
                  <a:cubicBezTo>
                    <a:pt x="8" y="164"/>
                    <a:pt x="13" y="165"/>
                    <a:pt x="15" y="165"/>
                  </a:cubicBezTo>
                  <a:cubicBezTo>
                    <a:pt x="18" y="165"/>
                    <a:pt x="20" y="171"/>
                    <a:pt x="23" y="172"/>
                  </a:cubicBezTo>
                  <a:cubicBezTo>
                    <a:pt x="27" y="173"/>
                    <a:pt x="38" y="166"/>
                    <a:pt x="41" y="164"/>
                  </a:cubicBezTo>
                  <a:cubicBezTo>
                    <a:pt x="43" y="163"/>
                    <a:pt x="46" y="160"/>
                    <a:pt x="48" y="158"/>
                  </a:cubicBezTo>
                  <a:cubicBezTo>
                    <a:pt x="50" y="155"/>
                    <a:pt x="53" y="137"/>
                    <a:pt x="57" y="129"/>
                  </a:cubicBezTo>
                  <a:cubicBezTo>
                    <a:pt x="60" y="121"/>
                    <a:pt x="64" y="92"/>
                    <a:pt x="66" y="84"/>
                  </a:cubicBezTo>
                  <a:cubicBezTo>
                    <a:pt x="67" y="76"/>
                    <a:pt x="72" y="57"/>
                    <a:pt x="73" y="55"/>
                  </a:cubicBezTo>
                  <a:cubicBezTo>
                    <a:pt x="74" y="52"/>
                    <a:pt x="72" y="44"/>
                    <a:pt x="73" y="42"/>
                  </a:cubicBezTo>
                  <a:cubicBezTo>
                    <a:pt x="74" y="39"/>
                    <a:pt x="76" y="45"/>
                    <a:pt x="79" y="44"/>
                  </a:cubicBezTo>
                  <a:cubicBezTo>
                    <a:pt x="83" y="44"/>
                    <a:pt x="76" y="18"/>
                    <a:pt x="76" y="14"/>
                  </a:cubicBezTo>
                  <a:cubicBezTo>
                    <a:pt x="76" y="10"/>
                    <a:pt x="65" y="0"/>
                    <a:pt x="6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0" name="Freeform 19"/>
            <p:cNvSpPr>
              <a:spLocks noChangeArrowheads="1"/>
            </p:cNvSpPr>
            <p:nvPr/>
          </p:nvSpPr>
          <p:spPr bwMode="auto">
            <a:xfrm>
              <a:off x="4890403" y="3753265"/>
              <a:ext cx="46654" cy="84725"/>
            </a:xfrm>
            <a:custGeom>
              <a:avLst/>
              <a:gdLst>
                <a:gd name="T0" fmla="*/ 2147483647 w 25"/>
                <a:gd name="T1" fmla="*/ 2147483647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2147483647 h 43"/>
                <a:gd name="T14" fmla="*/ 2147483647 w 25"/>
                <a:gd name="T15" fmla="*/ 214748364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43"/>
                <a:gd name="T26" fmla="*/ 25 w 25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43">
                  <a:moveTo>
                    <a:pt x="10" y="4"/>
                  </a:moveTo>
                  <a:cubicBezTo>
                    <a:pt x="4" y="0"/>
                    <a:pt x="7" y="4"/>
                    <a:pt x="5" y="7"/>
                  </a:cubicBezTo>
                  <a:cubicBezTo>
                    <a:pt x="2" y="9"/>
                    <a:pt x="0" y="7"/>
                    <a:pt x="2" y="10"/>
                  </a:cubicBezTo>
                  <a:cubicBezTo>
                    <a:pt x="4" y="14"/>
                    <a:pt x="3" y="10"/>
                    <a:pt x="1" y="17"/>
                  </a:cubicBezTo>
                  <a:cubicBezTo>
                    <a:pt x="0" y="24"/>
                    <a:pt x="5" y="43"/>
                    <a:pt x="12" y="41"/>
                  </a:cubicBezTo>
                  <a:cubicBezTo>
                    <a:pt x="15" y="39"/>
                    <a:pt x="18" y="36"/>
                    <a:pt x="21" y="36"/>
                  </a:cubicBezTo>
                  <a:cubicBezTo>
                    <a:pt x="24" y="35"/>
                    <a:pt x="25" y="28"/>
                    <a:pt x="24" y="24"/>
                  </a:cubicBezTo>
                  <a:cubicBezTo>
                    <a:pt x="24" y="19"/>
                    <a:pt x="16" y="8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1" name="Freeform 20"/>
            <p:cNvSpPr>
              <a:spLocks noChangeArrowheads="1"/>
            </p:cNvSpPr>
            <p:nvPr/>
          </p:nvSpPr>
          <p:spPr bwMode="auto">
            <a:xfrm>
              <a:off x="5201933" y="3826800"/>
              <a:ext cx="248322" cy="273356"/>
            </a:xfrm>
            <a:custGeom>
              <a:avLst/>
              <a:gdLst>
                <a:gd name="T0" fmla="*/ 2147483647 w 135"/>
                <a:gd name="T1" fmla="*/ 2147483647 h 139"/>
                <a:gd name="T2" fmla="*/ 2147483647 w 135"/>
                <a:gd name="T3" fmla="*/ 2147483647 h 139"/>
                <a:gd name="T4" fmla="*/ 2147483647 w 135"/>
                <a:gd name="T5" fmla="*/ 2147483647 h 139"/>
                <a:gd name="T6" fmla="*/ 2147483647 w 135"/>
                <a:gd name="T7" fmla="*/ 2147483647 h 139"/>
                <a:gd name="T8" fmla="*/ 2147483647 w 135"/>
                <a:gd name="T9" fmla="*/ 2147483647 h 139"/>
                <a:gd name="T10" fmla="*/ 2147483647 w 135"/>
                <a:gd name="T11" fmla="*/ 2147483647 h 139"/>
                <a:gd name="T12" fmla="*/ 2147483647 w 135"/>
                <a:gd name="T13" fmla="*/ 2147483647 h 139"/>
                <a:gd name="T14" fmla="*/ 2147483647 w 135"/>
                <a:gd name="T15" fmla="*/ 2147483647 h 139"/>
                <a:gd name="T16" fmla="*/ 2147483647 w 135"/>
                <a:gd name="T17" fmla="*/ 2147483647 h 139"/>
                <a:gd name="T18" fmla="*/ 2147483647 w 135"/>
                <a:gd name="T19" fmla="*/ 2147483647 h 139"/>
                <a:gd name="T20" fmla="*/ 2147483647 w 135"/>
                <a:gd name="T21" fmla="*/ 2147483647 h 139"/>
                <a:gd name="T22" fmla="*/ 2147483647 w 135"/>
                <a:gd name="T23" fmla="*/ 2147483647 h 139"/>
                <a:gd name="T24" fmla="*/ 2147483647 w 135"/>
                <a:gd name="T25" fmla="*/ 2147483647 h 139"/>
                <a:gd name="T26" fmla="*/ 2147483647 w 135"/>
                <a:gd name="T27" fmla="*/ 2147483647 h 139"/>
                <a:gd name="T28" fmla="*/ 2147483647 w 135"/>
                <a:gd name="T29" fmla="*/ 2147483647 h 139"/>
                <a:gd name="T30" fmla="*/ 2147483647 w 135"/>
                <a:gd name="T31" fmla="*/ 2147483647 h 139"/>
                <a:gd name="T32" fmla="*/ 2147483647 w 135"/>
                <a:gd name="T33" fmla="*/ 2147483647 h 139"/>
                <a:gd name="T34" fmla="*/ 2147483647 w 135"/>
                <a:gd name="T35" fmla="*/ 2147483647 h 139"/>
                <a:gd name="T36" fmla="*/ 2147483647 w 135"/>
                <a:gd name="T37" fmla="*/ 2147483647 h 139"/>
                <a:gd name="T38" fmla="*/ 2147483647 w 135"/>
                <a:gd name="T39" fmla="*/ 2147483647 h 139"/>
                <a:gd name="T40" fmla="*/ 2147483647 w 135"/>
                <a:gd name="T41" fmla="*/ 2147483647 h 139"/>
                <a:gd name="T42" fmla="*/ 2147483647 w 135"/>
                <a:gd name="T43" fmla="*/ 2147483647 h 139"/>
                <a:gd name="T44" fmla="*/ 2147483647 w 135"/>
                <a:gd name="T45" fmla="*/ 2147483647 h 139"/>
                <a:gd name="T46" fmla="*/ 2147483647 w 135"/>
                <a:gd name="T47" fmla="*/ 2147483647 h 139"/>
                <a:gd name="T48" fmla="*/ 2147483647 w 135"/>
                <a:gd name="T49" fmla="*/ 2147483647 h 139"/>
                <a:gd name="T50" fmla="*/ 2147483647 w 135"/>
                <a:gd name="T51" fmla="*/ 2147483647 h 139"/>
                <a:gd name="T52" fmla="*/ 2147483647 w 135"/>
                <a:gd name="T53" fmla="*/ 2147483647 h 139"/>
                <a:gd name="T54" fmla="*/ 2147483647 w 135"/>
                <a:gd name="T55" fmla="*/ 2147483647 h 139"/>
                <a:gd name="T56" fmla="*/ 2147483647 w 135"/>
                <a:gd name="T57" fmla="*/ 2147483647 h 139"/>
                <a:gd name="T58" fmla="*/ 2147483647 w 135"/>
                <a:gd name="T59" fmla="*/ 2147483647 h 139"/>
                <a:gd name="T60" fmla="*/ 2147483647 w 135"/>
                <a:gd name="T61" fmla="*/ 2147483647 h 139"/>
                <a:gd name="T62" fmla="*/ 2147483647 w 135"/>
                <a:gd name="T63" fmla="*/ 2147483647 h 139"/>
                <a:gd name="T64" fmla="*/ 2147483647 w 135"/>
                <a:gd name="T65" fmla="*/ 2147483647 h 139"/>
                <a:gd name="T66" fmla="*/ 2147483647 w 135"/>
                <a:gd name="T67" fmla="*/ 2147483647 h 139"/>
                <a:gd name="T68" fmla="*/ 2147483647 w 135"/>
                <a:gd name="T69" fmla="*/ 2147483647 h 139"/>
                <a:gd name="T70" fmla="*/ 2147483647 w 135"/>
                <a:gd name="T71" fmla="*/ 2147483647 h 139"/>
                <a:gd name="T72" fmla="*/ 2147483647 w 135"/>
                <a:gd name="T73" fmla="*/ 2147483647 h 139"/>
                <a:gd name="T74" fmla="*/ 2147483647 w 135"/>
                <a:gd name="T75" fmla="*/ 2147483647 h 1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5"/>
                <a:gd name="T115" fmla="*/ 0 h 139"/>
                <a:gd name="T116" fmla="*/ 135 w 135"/>
                <a:gd name="T117" fmla="*/ 139 h 13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5" h="139">
                  <a:moveTo>
                    <a:pt x="130" y="133"/>
                  </a:moveTo>
                  <a:cubicBezTo>
                    <a:pt x="132" y="133"/>
                    <a:pt x="135" y="131"/>
                    <a:pt x="134" y="126"/>
                  </a:cubicBezTo>
                  <a:cubicBezTo>
                    <a:pt x="134" y="122"/>
                    <a:pt x="134" y="114"/>
                    <a:pt x="131" y="112"/>
                  </a:cubicBezTo>
                  <a:cubicBezTo>
                    <a:pt x="128" y="109"/>
                    <a:pt x="126" y="109"/>
                    <a:pt x="129" y="108"/>
                  </a:cubicBezTo>
                  <a:cubicBezTo>
                    <a:pt x="132" y="107"/>
                    <a:pt x="131" y="104"/>
                    <a:pt x="131" y="102"/>
                  </a:cubicBezTo>
                  <a:cubicBezTo>
                    <a:pt x="131" y="100"/>
                    <a:pt x="134" y="97"/>
                    <a:pt x="129" y="95"/>
                  </a:cubicBezTo>
                  <a:cubicBezTo>
                    <a:pt x="125" y="93"/>
                    <a:pt x="119" y="93"/>
                    <a:pt x="118" y="92"/>
                  </a:cubicBezTo>
                  <a:cubicBezTo>
                    <a:pt x="117" y="91"/>
                    <a:pt x="114" y="84"/>
                    <a:pt x="110" y="81"/>
                  </a:cubicBezTo>
                  <a:cubicBezTo>
                    <a:pt x="106" y="78"/>
                    <a:pt x="102" y="75"/>
                    <a:pt x="103" y="73"/>
                  </a:cubicBezTo>
                  <a:cubicBezTo>
                    <a:pt x="104" y="71"/>
                    <a:pt x="105" y="70"/>
                    <a:pt x="104" y="68"/>
                  </a:cubicBezTo>
                  <a:cubicBezTo>
                    <a:pt x="104" y="66"/>
                    <a:pt x="95" y="62"/>
                    <a:pt x="95" y="59"/>
                  </a:cubicBezTo>
                  <a:cubicBezTo>
                    <a:pt x="94" y="57"/>
                    <a:pt x="97" y="56"/>
                    <a:pt x="94" y="55"/>
                  </a:cubicBezTo>
                  <a:cubicBezTo>
                    <a:pt x="91" y="54"/>
                    <a:pt x="91" y="56"/>
                    <a:pt x="88" y="53"/>
                  </a:cubicBezTo>
                  <a:cubicBezTo>
                    <a:pt x="85" y="49"/>
                    <a:pt x="86" y="49"/>
                    <a:pt x="84" y="49"/>
                  </a:cubicBezTo>
                  <a:cubicBezTo>
                    <a:pt x="82" y="49"/>
                    <a:pt x="81" y="49"/>
                    <a:pt x="80" y="48"/>
                  </a:cubicBezTo>
                  <a:cubicBezTo>
                    <a:pt x="78" y="46"/>
                    <a:pt x="76" y="44"/>
                    <a:pt x="75" y="44"/>
                  </a:cubicBezTo>
                  <a:cubicBezTo>
                    <a:pt x="74" y="44"/>
                    <a:pt x="65" y="44"/>
                    <a:pt x="63" y="42"/>
                  </a:cubicBezTo>
                  <a:cubicBezTo>
                    <a:pt x="60" y="39"/>
                    <a:pt x="57" y="35"/>
                    <a:pt x="56" y="34"/>
                  </a:cubicBezTo>
                  <a:cubicBezTo>
                    <a:pt x="54" y="34"/>
                    <a:pt x="53" y="32"/>
                    <a:pt x="50" y="30"/>
                  </a:cubicBezTo>
                  <a:cubicBezTo>
                    <a:pt x="47" y="28"/>
                    <a:pt x="38" y="24"/>
                    <a:pt x="35" y="18"/>
                  </a:cubicBezTo>
                  <a:cubicBezTo>
                    <a:pt x="31" y="13"/>
                    <a:pt x="27" y="10"/>
                    <a:pt x="24" y="10"/>
                  </a:cubicBezTo>
                  <a:cubicBezTo>
                    <a:pt x="22" y="9"/>
                    <a:pt x="14" y="9"/>
                    <a:pt x="10" y="7"/>
                  </a:cubicBezTo>
                  <a:cubicBezTo>
                    <a:pt x="7" y="5"/>
                    <a:pt x="2" y="0"/>
                    <a:pt x="1" y="2"/>
                  </a:cubicBezTo>
                  <a:cubicBezTo>
                    <a:pt x="0" y="3"/>
                    <a:pt x="5" y="15"/>
                    <a:pt x="7" y="17"/>
                  </a:cubicBezTo>
                  <a:cubicBezTo>
                    <a:pt x="10" y="20"/>
                    <a:pt x="16" y="23"/>
                    <a:pt x="16" y="24"/>
                  </a:cubicBezTo>
                  <a:cubicBezTo>
                    <a:pt x="15" y="26"/>
                    <a:pt x="15" y="27"/>
                    <a:pt x="20" y="30"/>
                  </a:cubicBezTo>
                  <a:cubicBezTo>
                    <a:pt x="25" y="32"/>
                    <a:pt x="28" y="35"/>
                    <a:pt x="30" y="38"/>
                  </a:cubicBezTo>
                  <a:cubicBezTo>
                    <a:pt x="33" y="41"/>
                    <a:pt x="31" y="43"/>
                    <a:pt x="35" y="44"/>
                  </a:cubicBezTo>
                  <a:cubicBezTo>
                    <a:pt x="39" y="44"/>
                    <a:pt x="44" y="46"/>
                    <a:pt x="45" y="49"/>
                  </a:cubicBezTo>
                  <a:cubicBezTo>
                    <a:pt x="45" y="51"/>
                    <a:pt x="46" y="59"/>
                    <a:pt x="52" y="63"/>
                  </a:cubicBezTo>
                  <a:cubicBezTo>
                    <a:pt x="58" y="67"/>
                    <a:pt x="58" y="67"/>
                    <a:pt x="60" y="70"/>
                  </a:cubicBezTo>
                  <a:cubicBezTo>
                    <a:pt x="62" y="74"/>
                    <a:pt x="61" y="74"/>
                    <a:pt x="67" y="77"/>
                  </a:cubicBezTo>
                  <a:cubicBezTo>
                    <a:pt x="72" y="80"/>
                    <a:pt x="72" y="90"/>
                    <a:pt x="77" y="95"/>
                  </a:cubicBezTo>
                  <a:cubicBezTo>
                    <a:pt x="82" y="100"/>
                    <a:pt x="94" y="110"/>
                    <a:pt x="97" y="112"/>
                  </a:cubicBezTo>
                  <a:cubicBezTo>
                    <a:pt x="100" y="114"/>
                    <a:pt x="111" y="123"/>
                    <a:pt x="113" y="125"/>
                  </a:cubicBezTo>
                  <a:cubicBezTo>
                    <a:pt x="114" y="126"/>
                    <a:pt x="127" y="139"/>
                    <a:pt x="125" y="135"/>
                  </a:cubicBezTo>
                  <a:cubicBezTo>
                    <a:pt x="123" y="132"/>
                    <a:pt x="120" y="129"/>
                    <a:pt x="122" y="129"/>
                  </a:cubicBezTo>
                  <a:cubicBezTo>
                    <a:pt x="124" y="129"/>
                    <a:pt x="128" y="132"/>
                    <a:pt x="130" y="1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2" name="Freeform 21"/>
            <p:cNvSpPr>
              <a:spLocks noChangeArrowheads="1"/>
            </p:cNvSpPr>
            <p:nvPr/>
          </p:nvSpPr>
          <p:spPr bwMode="auto">
            <a:xfrm>
              <a:off x="5441224" y="4084171"/>
              <a:ext cx="197152" cy="63942"/>
            </a:xfrm>
            <a:custGeom>
              <a:avLst/>
              <a:gdLst>
                <a:gd name="T0" fmla="*/ 2147483647 w 107"/>
                <a:gd name="T1" fmla="*/ 2147483647 h 33"/>
                <a:gd name="T2" fmla="*/ 2147483647 w 107"/>
                <a:gd name="T3" fmla="*/ 2147483647 h 33"/>
                <a:gd name="T4" fmla="*/ 2147483647 w 107"/>
                <a:gd name="T5" fmla="*/ 2147483647 h 33"/>
                <a:gd name="T6" fmla="*/ 2147483647 w 107"/>
                <a:gd name="T7" fmla="*/ 2147483647 h 33"/>
                <a:gd name="T8" fmla="*/ 2147483647 w 107"/>
                <a:gd name="T9" fmla="*/ 2147483647 h 33"/>
                <a:gd name="T10" fmla="*/ 2147483647 w 107"/>
                <a:gd name="T11" fmla="*/ 2147483647 h 33"/>
                <a:gd name="T12" fmla="*/ 2147483647 w 107"/>
                <a:gd name="T13" fmla="*/ 2147483647 h 33"/>
                <a:gd name="T14" fmla="*/ 2147483647 w 107"/>
                <a:gd name="T15" fmla="*/ 2147483647 h 33"/>
                <a:gd name="T16" fmla="*/ 2147483647 w 107"/>
                <a:gd name="T17" fmla="*/ 2147483647 h 33"/>
                <a:gd name="T18" fmla="*/ 2147483647 w 107"/>
                <a:gd name="T19" fmla="*/ 2147483647 h 33"/>
                <a:gd name="T20" fmla="*/ 2147483647 w 107"/>
                <a:gd name="T21" fmla="*/ 2147483647 h 33"/>
                <a:gd name="T22" fmla="*/ 2147483647 w 107"/>
                <a:gd name="T23" fmla="*/ 2147483647 h 33"/>
                <a:gd name="T24" fmla="*/ 2147483647 w 107"/>
                <a:gd name="T25" fmla="*/ 2147483647 h 33"/>
                <a:gd name="T26" fmla="*/ 2147483647 w 107"/>
                <a:gd name="T27" fmla="*/ 2147483647 h 33"/>
                <a:gd name="T28" fmla="*/ 2147483647 w 107"/>
                <a:gd name="T29" fmla="*/ 2147483647 h 33"/>
                <a:gd name="T30" fmla="*/ 2147483647 w 107"/>
                <a:gd name="T31" fmla="*/ 2147483647 h 33"/>
                <a:gd name="T32" fmla="*/ 2147483647 w 107"/>
                <a:gd name="T33" fmla="*/ 2147483647 h 33"/>
                <a:gd name="T34" fmla="*/ 2147483647 w 107"/>
                <a:gd name="T35" fmla="*/ 2147483647 h 33"/>
                <a:gd name="T36" fmla="*/ 2147483647 w 107"/>
                <a:gd name="T37" fmla="*/ 2147483647 h 33"/>
                <a:gd name="T38" fmla="*/ 2147483647 w 107"/>
                <a:gd name="T39" fmla="*/ 2147483647 h 33"/>
                <a:gd name="T40" fmla="*/ 2147483647 w 107"/>
                <a:gd name="T41" fmla="*/ 2147483647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7"/>
                <a:gd name="T64" fmla="*/ 0 h 33"/>
                <a:gd name="T65" fmla="*/ 107 w 107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7" h="33">
                  <a:moveTo>
                    <a:pt x="104" y="22"/>
                  </a:moveTo>
                  <a:cubicBezTo>
                    <a:pt x="103" y="20"/>
                    <a:pt x="99" y="20"/>
                    <a:pt x="98" y="20"/>
                  </a:cubicBezTo>
                  <a:cubicBezTo>
                    <a:pt x="96" y="20"/>
                    <a:pt x="96" y="17"/>
                    <a:pt x="94" y="16"/>
                  </a:cubicBezTo>
                  <a:cubicBezTo>
                    <a:pt x="91" y="15"/>
                    <a:pt x="93" y="13"/>
                    <a:pt x="94" y="13"/>
                  </a:cubicBezTo>
                  <a:cubicBezTo>
                    <a:pt x="95" y="13"/>
                    <a:pt x="97" y="12"/>
                    <a:pt x="94" y="11"/>
                  </a:cubicBezTo>
                  <a:cubicBezTo>
                    <a:pt x="91" y="9"/>
                    <a:pt x="77" y="10"/>
                    <a:pt x="72" y="9"/>
                  </a:cubicBezTo>
                  <a:cubicBezTo>
                    <a:pt x="67" y="7"/>
                    <a:pt x="65" y="6"/>
                    <a:pt x="61" y="6"/>
                  </a:cubicBezTo>
                  <a:cubicBezTo>
                    <a:pt x="57" y="7"/>
                    <a:pt x="55" y="10"/>
                    <a:pt x="50" y="9"/>
                  </a:cubicBezTo>
                  <a:cubicBezTo>
                    <a:pt x="45" y="9"/>
                    <a:pt x="42" y="10"/>
                    <a:pt x="39" y="9"/>
                  </a:cubicBezTo>
                  <a:cubicBezTo>
                    <a:pt x="36" y="9"/>
                    <a:pt x="29" y="2"/>
                    <a:pt x="25" y="1"/>
                  </a:cubicBezTo>
                  <a:cubicBezTo>
                    <a:pt x="22" y="0"/>
                    <a:pt x="21" y="3"/>
                    <a:pt x="18" y="3"/>
                  </a:cubicBezTo>
                  <a:cubicBezTo>
                    <a:pt x="16" y="3"/>
                    <a:pt x="9" y="3"/>
                    <a:pt x="8" y="4"/>
                  </a:cubicBezTo>
                  <a:cubicBezTo>
                    <a:pt x="7" y="5"/>
                    <a:pt x="6" y="8"/>
                    <a:pt x="3" y="10"/>
                  </a:cubicBezTo>
                  <a:cubicBezTo>
                    <a:pt x="0" y="12"/>
                    <a:pt x="9" y="12"/>
                    <a:pt x="14" y="13"/>
                  </a:cubicBezTo>
                  <a:cubicBezTo>
                    <a:pt x="18" y="14"/>
                    <a:pt x="14" y="15"/>
                    <a:pt x="12" y="16"/>
                  </a:cubicBezTo>
                  <a:cubicBezTo>
                    <a:pt x="10" y="18"/>
                    <a:pt x="24" y="19"/>
                    <a:pt x="28" y="19"/>
                  </a:cubicBezTo>
                  <a:cubicBezTo>
                    <a:pt x="32" y="20"/>
                    <a:pt x="43" y="20"/>
                    <a:pt x="49" y="22"/>
                  </a:cubicBezTo>
                  <a:cubicBezTo>
                    <a:pt x="55" y="23"/>
                    <a:pt x="55" y="24"/>
                    <a:pt x="63" y="27"/>
                  </a:cubicBezTo>
                  <a:cubicBezTo>
                    <a:pt x="72" y="30"/>
                    <a:pt x="84" y="27"/>
                    <a:pt x="91" y="27"/>
                  </a:cubicBezTo>
                  <a:cubicBezTo>
                    <a:pt x="98" y="27"/>
                    <a:pt x="96" y="29"/>
                    <a:pt x="104" y="32"/>
                  </a:cubicBezTo>
                  <a:cubicBezTo>
                    <a:pt x="107" y="33"/>
                    <a:pt x="104" y="24"/>
                    <a:pt x="104" y="2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3" name="Freeform 22"/>
            <p:cNvSpPr>
              <a:spLocks noChangeArrowheads="1"/>
            </p:cNvSpPr>
            <p:nvPr/>
          </p:nvSpPr>
          <p:spPr bwMode="auto">
            <a:xfrm>
              <a:off x="5638377" y="4130530"/>
              <a:ext cx="19564" cy="9592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2147483647 w 1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5"/>
                <a:gd name="T14" fmla="*/ 11 w 1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5">
                  <a:moveTo>
                    <a:pt x="8" y="5"/>
                  </a:moveTo>
                  <a:cubicBezTo>
                    <a:pt x="11" y="5"/>
                    <a:pt x="10" y="2"/>
                    <a:pt x="10" y="2"/>
                  </a:cubicBezTo>
                  <a:cubicBezTo>
                    <a:pt x="10" y="1"/>
                    <a:pt x="5" y="0"/>
                    <a:pt x="3" y="1"/>
                  </a:cubicBezTo>
                  <a:cubicBezTo>
                    <a:pt x="0" y="2"/>
                    <a:pt x="3" y="5"/>
                    <a:pt x="8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4" name="Freeform 23"/>
            <p:cNvSpPr>
              <a:spLocks noChangeArrowheads="1"/>
            </p:cNvSpPr>
            <p:nvPr/>
          </p:nvSpPr>
          <p:spPr bwMode="auto">
            <a:xfrm>
              <a:off x="5665466" y="4138523"/>
              <a:ext cx="16555" cy="1278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0 h 6"/>
                <a:gd name="T4" fmla="*/ 2147483647 w 9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4" y="6"/>
                  </a:moveTo>
                  <a:cubicBezTo>
                    <a:pt x="8" y="6"/>
                    <a:pt x="9" y="0"/>
                    <a:pt x="6" y="0"/>
                  </a:cubicBezTo>
                  <a:cubicBezTo>
                    <a:pt x="2" y="0"/>
                    <a:pt x="0" y="5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5" name="Freeform 24"/>
            <p:cNvSpPr>
              <a:spLocks noChangeArrowheads="1"/>
            </p:cNvSpPr>
            <p:nvPr/>
          </p:nvSpPr>
          <p:spPr bwMode="auto">
            <a:xfrm>
              <a:off x="5686536" y="4138523"/>
              <a:ext cx="24080" cy="9592"/>
            </a:xfrm>
            <a:custGeom>
              <a:avLst/>
              <a:gdLst>
                <a:gd name="T0" fmla="*/ 2147483647 w 13"/>
                <a:gd name="T1" fmla="*/ 2147483647 h 5"/>
                <a:gd name="T2" fmla="*/ 2147483647 w 13"/>
                <a:gd name="T3" fmla="*/ 2147483647 h 5"/>
                <a:gd name="T4" fmla="*/ 2147483647 w 13"/>
                <a:gd name="T5" fmla="*/ 2147483647 h 5"/>
                <a:gd name="T6" fmla="*/ 2147483647 w 13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5"/>
                <a:gd name="T14" fmla="*/ 13 w 1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5">
                  <a:moveTo>
                    <a:pt x="2" y="3"/>
                  </a:moveTo>
                  <a:cubicBezTo>
                    <a:pt x="0" y="5"/>
                    <a:pt x="7" y="5"/>
                    <a:pt x="10" y="5"/>
                  </a:cubicBezTo>
                  <a:cubicBezTo>
                    <a:pt x="13" y="5"/>
                    <a:pt x="11" y="2"/>
                    <a:pt x="8" y="1"/>
                  </a:cubicBezTo>
                  <a:cubicBezTo>
                    <a:pt x="4" y="0"/>
                    <a:pt x="3" y="1"/>
                    <a:pt x="2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6" name="Freeform 25"/>
            <p:cNvSpPr>
              <a:spLocks noChangeArrowheads="1"/>
            </p:cNvSpPr>
            <p:nvPr/>
          </p:nvSpPr>
          <p:spPr bwMode="auto">
            <a:xfrm>
              <a:off x="5695566" y="4133726"/>
              <a:ext cx="36119" cy="14387"/>
            </a:xfrm>
            <a:custGeom>
              <a:avLst/>
              <a:gdLst>
                <a:gd name="T0" fmla="*/ 2147483647 w 20"/>
                <a:gd name="T1" fmla="*/ 2147483647 h 8"/>
                <a:gd name="T2" fmla="*/ 2147483647 w 20"/>
                <a:gd name="T3" fmla="*/ 2147483647 h 8"/>
                <a:gd name="T4" fmla="*/ 2147483647 w 20"/>
                <a:gd name="T5" fmla="*/ 2147483647 h 8"/>
                <a:gd name="T6" fmla="*/ 2147483647 w 20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16" y="8"/>
                  </a:moveTo>
                  <a:cubicBezTo>
                    <a:pt x="17" y="8"/>
                    <a:pt x="19" y="6"/>
                    <a:pt x="20" y="4"/>
                  </a:cubicBezTo>
                  <a:cubicBezTo>
                    <a:pt x="20" y="2"/>
                    <a:pt x="16" y="2"/>
                    <a:pt x="8" y="1"/>
                  </a:cubicBezTo>
                  <a:cubicBezTo>
                    <a:pt x="0" y="0"/>
                    <a:pt x="14" y="8"/>
                    <a:pt x="16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7" name="Freeform 26"/>
            <p:cNvSpPr>
              <a:spLocks noChangeArrowheads="1"/>
            </p:cNvSpPr>
            <p:nvPr/>
          </p:nvSpPr>
          <p:spPr bwMode="auto">
            <a:xfrm>
              <a:off x="5734696" y="4156106"/>
              <a:ext cx="45150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15"/>
                <a:gd name="T17" fmla="*/ 25 w 2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15">
                  <a:moveTo>
                    <a:pt x="8" y="1"/>
                  </a:moveTo>
                  <a:cubicBezTo>
                    <a:pt x="4" y="0"/>
                    <a:pt x="0" y="2"/>
                    <a:pt x="5" y="4"/>
                  </a:cubicBezTo>
                  <a:cubicBezTo>
                    <a:pt x="10" y="6"/>
                    <a:pt x="14" y="11"/>
                    <a:pt x="20" y="13"/>
                  </a:cubicBezTo>
                  <a:cubicBezTo>
                    <a:pt x="25" y="15"/>
                    <a:pt x="23" y="11"/>
                    <a:pt x="23" y="10"/>
                  </a:cubicBezTo>
                  <a:cubicBezTo>
                    <a:pt x="23" y="9"/>
                    <a:pt x="13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8" name="Freeform 27"/>
            <p:cNvSpPr>
              <a:spLocks noChangeArrowheads="1"/>
            </p:cNvSpPr>
            <p:nvPr/>
          </p:nvSpPr>
          <p:spPr bwMode="auto">
            <a:xfrm>
              <a:off x="5745231" y="4135325"/>
              <a:ext cx="72239" cy="15986"/>
            </a:xfrm>
            <a:custGeom>
              <a:avLst/>
              <a:gdLst>
                <a:gd name="T0" fmla="*/ 2147483647 w 39"/>
                <a:gd name="T1" fmla="*/ 2147483647 h 8"/>
                <a:gd name="T2" fmla="*/ 2147483647 w 39"/>
                <a:gd name="T3" fmla="*/ 2147483647 h 8"/>
                <a:gd name="T4" fmla="*/ 2147483647 w 39"/>
                <a:gd name="T5" fmla="*/ 2147483647 h 8"/>
                <a:gd name="T6" fmla="*/ 2147483647 w 39"/>
                <a:gd name="T7" fmla="*/ 2147483647 h 8"/>
                <a:gd name="T8" fmla="*/ 2147483647 w 39"/>
                <a:gd name="T9" fmla="*/ 2147483647 h 8"/>
                <a:gd name="T10" fmla="*/ 2147483647 w 39"/>
                <a:gd name="T11" fmla="*/ 2147483647 h 8"/>
                <a:gd name="T12" fmla="*/ 2147483647 w 3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8"/>
                <a:gd name="T23" fmla="*/ 39 w 3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8">
                  <a:moveTo>
                    <a:pt x="30" y="7"/>
                  </a:moveTo>
                  <a:cubicBezTo>
                    <a:pt x="31" y="7"/>
                    <a:pt x="35" y="5"/>
                    <a:pt x="37" y="3"/>
                  </a:cubicBezTo>
                  <a:cubicBezTo>
                    <a:pt x="39" y="1"/>
                    <a:pt x="32" y="2"/>
                    <a:pt x="27" y="3"/>
                  </a:cubicBezTo>
                  <a:cubicBezTo>
                    <a:pt x="23" y="5"/>
                    <a:pt x="17" y="3"/>
                    <a:pt x="11" y="2"/>
                  </a:cubicBezTo>
                  <a:cubicBezTo>
                    <a:pt x="5" y="0"/>
                    <a:pt x="4" y="2"/>
                    <a:pt x="2" y="5"/>
                  </a:cubicBezTo>
                  <a:cubicBezTo>
                    <a:pt x="0" y="7"/>
                    <a:pt x="13" y="7"/>
                    <a:pt x="17" y="8"/>
                  </a:cubicBezTo>
                  <a:cubicBezTo>
                    <a:pt x="20" y="8"/>
                    <a:pt x="28" y="7"/>
                    <a:pt x="3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69" name="Freeform 28"/>
            <p:cNvSpPr>
              <a:spLocks noChangeArrowheads="1"/>
            </p:cNvSpPr>
            <p:nvPr/>
          </p:nvSpPr>
          <p:spPr bwMode="auto">
            <a:xfrm>
              <a:off x="5828004" y="4140120"/>
              <a:ext cx="67724" cy="36767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2147483647 h 18"/>
                <a:gd name="T18" fmla="*/ 2147483647 w 37"/>
                <a:gd name="T19" fmla="*/ 2147483647 h 18"/>
                <a:gd name="T20" fmla="*/ 2147483647 w 37"/>
                <a:gd name="T21" fmla="*/ 2147483647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2147483647 w 37"/>
                <a:gd name="T29" fmla="*/ 2147483647 h 18"/>
                <a:gd name="T30" fmla="*/ 2147483647 w 37"/>
                <a:gd name="T31" fmla="*/ 2147483647 h 18"/>
                <a:gd name="T32" fmla="*/ 2147483647 w 37"/>
                <a:gd name="T33" fmla="*/ 2147483647 h 18"/>
                <a:gd name="T34" fmla="*/ 2147483647 w 37"/>
                <a:gd name="T35" fmla="*/ 2147483647 h 18"/>
                <a:gd name="T36" fmla="*/ 2147483647 w 37"/>
                <a:gd name="T37" fmla="*/ 2147483647 h 18"/>
                <a:gd name="T38" fmla="*/ 2147483647 w 37"/>
                <a:gd name="T39" fmla="*/ 2147483647 h 18"/>
                <a:gd name="T40" fmla="*/ 2147483647 w 37"/>
                <a:gd name="T41" fmla="*/ 2147483647 h 18"/>
                <a:gd name="T42" fmla="*/ 2147483647 w 37"/>
                <a:gd name="T43" fmla="*/ 2147483647 h 18"/>
                <a:gd name="T44" fmla="*/ 2147483647 w 37"/>
                <a:gd name="T45" fmla="*/ 2147483647 h 18"/>
                <a:gd name="T46" fmla="*/ 2147483647 w 37"/>
                <a:gd name="T47" fmla="*/ 2147483647 h 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"/>
                <a:gd name="T73" fmla="*/ 0 h 18"/>
                <a:gd name="T74" fmla="*/ 37 w 37"/>
                <a:gd name="T75" fmla="*/ 18 h 1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" h="18">
                  <a:moveTo>
                    <a:pt x="10" y="17"/>
                  </a:moveTo>
                  <a:cubicBezTo>
                    <a:pt x="10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6"/>
                    <a:pt x="14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6"/>
                    <a:pt x="25" y="6"/>
                    <a:pt x="26" y="6"/>
                  </a:cubicBezTo>
                  <a:cubicBezTo>
                    <a:pt x="27" y="6"/>
                    <a:pt x="37" y="4"/>
                    <a:pt x="33" y="2"/>
                  </a:cubicBezTo>
                  <a:cubicBezTo>
                    <a:pt x="28" y="0"/>
                    <a:pt x="16" y="2"/>
                    <a:pt x="15" y="4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2" y="7"/>
                    <a:pt x="12" y="7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8" y="9"/>
                    <a:pt x="8" y="10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0" y="16"/>
                    <a:pt x="4" y="17"/>
                    <a:pt x="10" y="1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0" name="Freeform 29"/>
            <p:cNvSpPr>
              <a:spLocks noChangeArrowheads="1"/>
            </p:cNvSpPr>
            <p:nvPr/>
          </p:nvSpPr>
          <p:spPr bwMode="auto">
            <a:xfrm>
              <a:off x="5704596" y="3927511"/>
              <a:ext cx="112874" cy="145470"/>
            </a:xfrm>
            <a:custGeom>
              <a:avLst/>
              <a:gdLst>
                <a:gd name="T0" fmla="*/ 2147483647 w 61"/>
                <a:gd name="T1" fmla="*/ 2147483647 h 74"/>
                <a:gd name="T2" fmla="*/ 2147483647 w 61"/>
                <a:gd name="T3" fmla="*/ 2147483647 h 74"/>
                <a:gd name="T4" fmla="*/ 2147483647 w 61"/>
                <a:gd name="T5" fmla="*/ 2147483647 h 74"/>
                <a:gd name="T6" fmla="*/ 2147483647 w 61"/>
                <a:gd name="T7" fmla="*/ 2147483647 h 74"/>
                <a:gd name="T8" fmla="*/ 2147483647 w 61"/>
                <a:gd name="T9" fmla="*/ 2147483647 h 74"/>
                <a:gd name="T10" fmla="*/ 2147483647 w 61"/>
                <a:gd name="T11" fmla="*/ 2147483647 h 74"/>
                <a:gd name="T12" fmla="*/ 2147483647 w 61"/>
                <a:gd name="T13" fmla="*/ 0 h 74"/>
                <a:gd name="T14" fmla="*/ 2147483647 w 61"/>
                <a:gd name="T15" fmla="*/ 2147483647 h 74"/>
                <a:gd name="T16" fmla="*/ 2147483647 w 61"/>
                <a:gd name="T17" fmla="*/ 2147483647 h 74"/>
                <a:gd name="T18" fmla="*/ 2147483647 w 61"/>
                <a:gd name="T19" fmla="*/ 2147483647 h 74"/>
                <a:gd name="T20" fmla="*/ 2147483647 w 61"/>
                <a:gd name="T21" fmla="*/ 2147483647 h 74"/>
                <a:gd name="T22" fmla="*/ 2147483647 w 61"/>
                <a:gd name="T23" fmla="*/ 2147483647 h 74"/>
                <a:gd name="T24" fmla="*/ 2147483647 w 61"/>
                <a:gd name="T25" fmla="*/ 2147483647 h 74"/>
                <a:gd name="T26" fmla="*/ 2147483647 w 61"/>
                <a:gd name="T27" fmla="*/ 2147483647 h 74"/>
                <a:gd name="T28" fmla="*/ 2147483647 w 61"/>
                <a:gd name="T29" fmla="*/ 2147483647 h 74"/>
                <a:gd name="T30" fmla="*/ 2147483647 w 61"/>
                <a:gd name="T31" fmla="*/ 2147483647 h 74"/>
                <a:gd name="T32" fmla="*/ 2147483647 w 61"/>
                <a:gd name="T33" fmla="*/ 2147483647 h 74"/>
                <a:gd name="T34" fmla="*/ 2147483647 w 61"/>
                <a:gd name="T35" fmla="*/ 2147483647 h 74"/>
                <a:gd name="T36" fmla="*/ 2147483647 w 61"/>
                <a:gd name="T37" fmla="*/ 2147483647 h 74"/>
                <a:gd name="T38" fmla="*/ 2147483647 w 61"/>
                <a:gd name="T39" fmla="*/ 2147483647 h 74"/>
                <a:gd name="T40" fmla="*/ 2147483647 w 61"/>
                <a:gd name="T41" fmla="*/ 2147483647 h 74"/>
                <a:gd name="T42" fmla="*/ 2147483647 w 61"/>
                <a:gd name="T43" fmla="*/ 2147483647 h 74"/>
                <a:gd name="T44" fmla="*/ 2147483647 w 61"/>
                <a:gd name="T45" fmla="*/ 2147483647 h 74"/>
                <a:gd name="T46" fmla="*/ 2147483647 w 61"/>
                <a:gd name="T47" fmla="*/ 2147483647 h 74"/>
                <a:gd name="T48" fmla="*/ 2147483647 w 61"/>
                <a:gd name="T49" fmla="*/ 2147483647 h 74"/>
                <a:gd name="T50" fmla="*/ 2147483647 w 61"/>
                <a:gd name="T51" fmla="*/ 2147483647 h 74"/>
                <a:gd name="T52" fmla="*/ 2147483647 w 61"/>
                <a:gd name="T53" fmla="*/ 2147483647 h 74"/>
                <a:gd name="T54" fmla="*/ 2147483647 w 61"/>
                <a:gd name="T55" fmla="*/ 2147483647 h 74"/>
                <a:gd name="T56" fmla="*/ 2147483647 w 61"/>
                <a:gd name="T57" fmla="*/ 2147483647 h 74"/>
                <a:gd name="T58" fmla="*/ 2147483647 w 61"/>
                <a:gd name="T59" fmla="*/ 2147483647 h 74"/>
                <a:gd name="T60" fmla="*/ 2147483647 w 61"/>
                <a:gd name="T61" fmla="*/ 2147483647 h 74"/>
                <a:gd name="T62" fmla="*/ 2147483647 w 61"/>
                <a:gd name="T63" fmla="*/ 2147483647 h 74"/>
                <a:gd name="T64" fmla="*/ 2147483647 w 61"/>
                <a:gd name="T65" fmla="*/ 2147483647 h 74"/>
                <a:gd name="T66" fmla="*/ 2147483647 w 61"/>
                <a:gd name="T67" fmla="*/ 2147483647 h 74"/>
                <a:gd name="T68" fmla="*/ 2147483647 w 61"/>
                <a:gd name="T69" fmla="*/ 2147483647 h 74"/>
                <a:gd name="T70" fmla="*/ 2147483647 w 61"/>
                <a:gd name="T71" fmla="*/ 2147483647 h 74"/>
                <a:gd name="T72" fmla="*/ 2147483647 w 61"/>
                <a:gd name="T73" fmla="*/ 2147483647 h 74"/>
                <a:gd name="T74" fmla="*/ 2147483647 w 61"/>
                <a:gd name="T75" fmla="*/ 2147483647 h 74"/>
                <a:gd name="T76" fmla="*/ 2147483647 w 61"/>
                <a:gd name="T77" fmla="*/ 2147483647 h 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1"/>
                <a:gd name="T118" fmla="*/ 0 h 74"/>
                <a:gd name="T119" fmla="*/ 61 w 61"/>
                <a:gd name="T120" fmla="*/ 74 h 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1" h="74">
                  <a:moveTo>
                    <a:pt x="13" y="14"/>
                  </a:moveTo>
                  <a:cubicBezTo>
                    <a:pt x="13" y="12"/>
                    <a:pt x="17" y="12"/>
                    <a:pt x="20" y="13"/>
                  </a:cubicBezTo>
                  <a:cubicBezTo>
                    <a:pt x="23" y="13"/>
                    <a:pt x="29" y="13"/>
                    <a:pt x="31" y="12"/>
                  </a:cubicBezTo>
                  <a:cubicBezTo>
                    <a:pt x="32" y="11"/>
                    <a:pt x="38" y="13"/>
                    <a:pt x="42" y="14"/>
                  </a:cubicBezTo>
                  <a:cubicBezTo>
                    <a:pt x="46" y="15"/>
                    <a:pt x="48" y="14"/>
                    <a:pt x="51" y="13"/>
                  </a:cubicBezTo>
                  <a:cubicBezTo>
                    <a:pt x="53" y="11"/>
                    <a:pt x="58" y="7"/>
                    <a:pt x="59" y="6"/>
                  </a:cubicBezTo>
                  <a:cubicBezTo>
                    <a:pt x="60" y="4"/>
                    <a:pt x="61" y="0"/>
                    <a:pt x="59" y="0"/>
                  </a:cubicBezTo>
                  <a:cubicBezTo>
                    <a:pt x="56" y="0"/>
                    <a:pt x="54" y="5"/>
                    <a:pt x="52" y="7"/>
                  </a:cubicBezTo>
                  <a:cubicBezTo>
                    <a:pt x="50" y="9"/>
                    <a:pt x="42" y="6"/>
                    <a:pt x="38" y="6"/>
                  </a:cubicBezTo>
                  <a:cubicBezTo>
                    <a:pt x="34" y="6"/>
                    <a:pt x="29" y="6"/>
                    <a:pt x="23" y="4"/>
                  </a:cubicBezTo>
                  <a:cubicBezTo>
                    <a:pt x="17" y="2"/>
                    <a:pt x="17" y="1"/>
                    <a:pt x="16" y="4"/>
                  </a:cubicBezTo>
                  <a:cubicBezTo>
                    <a:pt x="14" y="7"/>
                    <a:pt x="14" y="6"/>
                    <a:pt x="11" y="9"/>
                  </a:cubicBezTo>
                  <a:cubicBezTo>
                    <a:pt x="8" y="11"/>
                    <a:pt x="8" y="20"/>
                    <a:pt x="5" y="22"/>
                  </a:cubicBezTo>
                  <a:cubicBezTo>
                    <a:pt x="2" y="24"/>
                    <a:pt x="4" y="27"/>
                    <a:pt x="2" y="29"/>
                  </a:cubicBezTo>
                  <a:cubicBezTo>
                    <a:pt x="0" y="31"/>
                    <a:pt x="3" y="35"/>
                    <a:pt x="2" y="40"/>
                  </a:cubicBezTo>
                  <a:cubicBezTo>
                    <a:pt x="1" y="45"/>
                    <a:pt x="0" y="44"/>
                    <a:pt x="1" y="49"/>
                  </a:cubicBezTo>
                  <a:cubicBezTo>
                    <a:pt x="2" y="55"/>
                    <a:pt x="6" y="53"/>
                    <a:pt x="10" y="55"/>
                  </a:cubicBezTo>
                  <a:cubicBezTo>
                    <a:pt x="13" y="56"/>
                    <a:pt x="14" y="63"/>
                    <a:pt x="12" y="67"/>
                  </a:cubicBezTo>
                  <a:cubicBezTo>
                    <a:pt x="10" y="72"/>
                    <a:pt x="10" y="72"/>
                    <a:pt x="13" y="73"/>
                  </a:cubicBezTo>
                  <a:cubicBezTo>
                    <a:pt x="15" y="74"/>
                    <a:pt x="21" y="73"/>
                    <a:pt x="22" y="72"/>
                  </a:cubicBezTo>
                  <a:cubicBezTo>
                    <a:pt x="23" y="72"/>
                    <a:pt x="19" y="57"/>
                    <a:pt x="19" y="55"/>
                  </a:cubicBezTo>
                  <a:cubicBezTo>
                    <a:pt x="18" y="53"/>
                    <a:pt x="19" y="46"/>
                    <a:pt x="20" y="45"/>
                  </a:cubicBezTo>
                  <a:cubicBezTo>
                    <a:pt x="20" y="45"/>
                    <a:pt x="29" y="44"/>
                    <a:pt x="27" y="45"/>
                  </a:cubicBezTo>
                  <a:cubicBezTo>
                    <a:pt x="26" y="47"/>
                    <a:pt x="24" y="51"/>
                    <a:pt x="27" y="53"/>
                  </a:cubicBezTo>
                  <a:cubicBezTo>
                    <a:pt x="31" y="56"/>
                    <a:pt x="31" y="60"/>
                    <a:pt x="32" y="62"/>
                  </a:cubicBezTo>
                  <a:cubicBezTo>
                    <a:pt x="33" y="63"/>
                    <a:pt x="34" y="66"/>
                    <a:pt x="36" y="66"/>
                  </a:cubicBezTo>
                  <a:cubicBezTo>
                    <a:pt x="38" y="67"/>
                    <a:pt x="40" y="65"/>
                    <a:pt x="40" y="64"/>
                  </a:cubicBezTo>
                  <a:cubicBezTo>
                    <a:pt x="40" y="63"/>
                    <a:pt x="43" y="62"/>
                    <a:pt x="44" y="61"/>
                  </a:cubicBezTo>
                  <a:cubicBezTo>
                    <a:pt x="46" y="61"/>
                    <a:pt x="43" y="57"/>
                    <a:pt x="39" y="54"/>
                  </a:cubicBezTo>
                  <a:cubicBezTo>
                    <a:pt x="36" y="51"/>
                    <a:pt x="39" y="49"/>
                    <a:pt x="40" y="48"/>
                  </a:cubicBezTo>
                  <a:cubicBezTo>
                    <a:pt x="41" y="47"/>
                    <a:pt x="42" y="42"/>
                    <a:pt x="36" y="42"/>
                  </a:cubicBezTo>
                  <a:cubicBezTo>
                    <a:pt x="30" y="41"/>
                    <a:pt x="31" y="38"/>
                    <a:pt x="30" y="36"/>
                  </a:cubicBezTo>
                  <a:cubicBezTo>
                    <a:pt x="30" y="35"/>
                    <a:pt x="33" y="29"/>
                    <a:pt x="34" y="28"/>
                  </a:cubicBezTo>
                  <a:cubicBezTo>
                    <a:pt x="35" y="26"/>
                    <a:pt x="39" y="25"/>
                    <a:pt x="41" y="24"/>
                  </a:cubicBezTo>
                  <a:cubicBezTo>
                    <a:pt x="44" y="22"/>
                    <a:pt x="44" y="20"/>
                    <a:pt x="38" y="21"/>
                  </a:cubicBezTo>
                  <a:cubicBezTo>
                    <a:pt x="33" y="21"/>
                    <a:pt x="26" y="23"/>
                    <a:pt x="25" y="26"/>
                  </a:cubicBezTo>
                  <a:cubicBezTo>
                    <a:pt x="24" y="29"/>
                    <a:pt x="20" y="29"/>
                    <a:pt x="16" y="29"/>
                  </a:cubicBezTo>
                  <a:cubicBezTo>
                    <a:pt x="13" y="29"/>
                    <a:pt x="10" y="23"/>
                    <a:pt x="11" y="21"/>
                  </a:cubicBezTo>
                  <a:cubicBezTo>
                    <a:pt x="12" y="20"/>
                    <a:pt x="14" y="16"/>
                    <a:pt x="13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1" name="Freeform 30"/>
            <p:cNvSpPr>
              <a:spLocks noChangeArrowheads="1"/>
            </p:cNvSpPr>
            <p:nvPr/>
          </p:nvSpPr>
          <p:spPr bwMode="auto">
            <a:xfrm>
              <a:off x="5498413" y="3809216"/>
              <a:ext cx="198657" cy="233393"/>
            </a:xfrm>
            <a:custGeom>
              <a:avLst/>
              <a:gdLst>
                <a:gd name="T0" fmla="*/ 2147483647 w 108"/>
                <a:gd name="T1" fmla="*/ 2147483647 h 119"/>
                <a:gd name="T2" fmla="*/ 2147483647 w 108"/>
                <a:gd name="T3" fmla="*/ 2147483647 h 119"/>
                <a:gd name="T4" fmla="*/ 2147483647 w 108"/>
                <a:gd name="T5" fmla="*/ 2147483647 h 119"/>
                <a:gd name="T6" fmla="*/ 2147483647 w 108"/>
                <a:gd name="T7" fmla="*/ 2147483647 h 119"/>
                <a:gd name="T8" fmla="*/ 2147483647 w 108"/>
                <a:gd name="T9" fmla="*/ 2147483647 h 119"/>
                <a:gd name="T10" fmla="*/ 2147483647 w 108"/>
                <a:gd name="T11" fmla="*/ 2147483647 h 119"/>
                <a:gd name="T12" fmla="*/ 2147483647 w 108"/>
                <a:gd name="T13" fmla="*/ 2147483647 h 119"/>
                <a:gd name="T14" fmla="*/ 2147483647 w 108"/>
                <a:gd name="T15" fmla="*/ 2147483647 h 119"/>
                <a:gd name="T16" fmla="*/ 2147483647 w 108"/>
                <a:gd name="T17" fmla="*/ 2147483647 h 119"/>
                <a:gd name="T18" fmla="*/ 2147483647 w 108"/>
                <a:gd name="T19" fmla="*/ 2147483647 h 119"/>
                <a:gd name="T20" fmla="*/ 2147483647 w 108"/>
                <a:gd name="T21" fmla="*/ 2147483647 h 119"/>
                <a:gd name="T22" fmla="*/ 2147483647 w 108"/>
                <a:gd name="T23" fmla="*/ 2147483647 h 119"/>
                <a:gd name="T24" fmla="*/ 2147483647 w 108"/>
                <a:gd name="T25" fmla="*/ 2147483647 h 119"/>
                <a:gd name="T26" fmla="*/ 2147483647 w 108"/>
                <a:gd name="T27" fmla="*/ 2147483647 h 119"/>
                <a:gd name="T28" fmla="*/ 2147483647 w 108"/>
                <a:gd name="T29" fmla="*/ 0 h 119"/>
                <a:gd name="T30" fmla="*/ 2147483647 w 108"/>
                <a:gd name="T31" fmla="*/ 2147483647 h 119"/>
                <a:gd name="T32" fmla="*/ 2147483647 w 108"/>
                <a:gd name="T33" fmla="*/ 2147483647 h 119"/>
                <a:gd name="T34" fmla="*/ 2147483647 w 108"/>
                <a:gd name="T35" fmla="*/ 2147483647 h 119"/>
                <a:gd name="T36" fmla="*/ 2147483647 w 108"/>
                <a:gd name="T37" fmla="*/ 2147483647 h 119"/>
                <a:gd name="T38" fmla="*/ 2147483647 w 108"/>
                <a:gd name="T39" fmla="*/ 2147483647 h 119"/>
                <a:gd name="T40" fmla="*/ 2147483647 w 108"/>
                <a:gd name="T41" fmla="*/ 2147483647 h 119"/>
                <a:gd name="T42" fmla="*/ 2147483647 w 108"/>
                <a:gd name="T43" fmla="*/ 2147483647 h 119"/>
                <a:gd name="T44" fmla="*/ 2147483647 w 108"/>
                <a:gd name="T45" fmla="*/ 2147483647 h 119"/>
                <a:gd name="T46" fmla="*/ 2147483647 w 108"/>
                <a:gd name="T47" fmla="*/ 2147483647 h 119"/>
                <a:gd name="T48" fmla="*/ 2147483647 w 108"/>
                <a:gd name="T49" fmla="*/ 2147483647 h 119"/>
                <a:gd name="T50" fmla="*/ 2147483647 w 108"/>
                <a:gd name="T51" fmla="*/ 2147483647 h 119"/>
                <a:gd name="T52" fmla="*/ 2147483647 w 108"/>
                <a:gd name="T53" fmla="*/ 2147483647 h 119"/>
                <a:gd name="T54" fmla="*/ 2147483647 w 108"/>
                <a:gd name="T55" fmla="*/ 2147483647 h 119"/>
                <a:gd name="T56" fmla="*/ 2147483647 w 108"/>
                <a:gd name="T57" fmla="*/ 2147483647 h 119"/>
                <a:gd name="T58" fmla="*/ 2147483647 w 108"/>
                <a:gd name="T59" fmla="*/ 2147483647 h 119"/>
                <a:gd name="T60" fmla="*/ 2147483647 w 108"/>
                <a:gd name="T61" fmla="*/ 2147483647 h 119"/>
                <a:gd name="T62" fmla="*/ 2147483647 w 108"/>
                <a:gd name="T63" fmla="*/ 2147483647 h 1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8"/>
                <a:gd name="T97" fmla="*/ 0 h 119"/>
                <a:gd name="T98" fmla="*/ 108 w 108"/>
                <a:gd name="T99" fmla="*/ 119 h 11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8" h="119">
                  <a:moveTo>
                    <a:pt x="8" y="85"/>
                  </a:moveTo>
                  <a:cubicBezTo>
                    <a:pt x="11" y="85"/>
                    <a:pt x="11" y="84"/>
                    <a:pt x="11" y="87"/>
                  </a:cubicBezTo>
                  <a:cubicBezTo>
                    <a:pt x="12" y="91"/>
                    <a:pt x="17" y="104"/>
                    <a:pt x="18" y="105"/>
                  </a:cubicBezTo>
                  <a:cubicBezTo>
                    <a:pt x="19" y="105"/>
                    <a:pt x="33" y="107"/>
                    <a:pt x="33" y="108"/>
                  </a:cubicBezTo>
                  <a:cubicBezTo>
                    <a:pt x="34" y="108"/>
                    <a:pt x="32" y="110"/>
                    <a:pt x="36" y="110"/>
                  </a:cubicBezTo>
                  <a:cubicBezTo>
                    <a:pt x="39" y="111"/>
                    <a:pt x="47" y="111"/>
                    <a:pt x="48" y="109"/>
                  </a:cubicBezTo>
                  <a:cubicBezTo>
                    <a:pt x="48" y="107"/>
                    <a:pt x="47" y="108"/>
                    <a:pt x="53" y="110"/>
                  </a:cubicBezTo>
                  <a:cubicBezTo>
                    <a:pt x="58" y="112"/>
                    <a:pt x="67" y="114"/>
                    <a:pt x="67" y="116"/>
                  </a:cubicBezTo>
                  <a:cubicBezTo>
                    <a:pt x="68" y="118"/>
                    <a:pt x="69" y="119"/>
                    <a:pt x="74" y="117"/>
                  </a:cubicBezTo>
                  <a:cubicBezTo>
                    <a:pt x="79" y="114"/>
                    <a:pt x="84" y="111"/>
                    <a:pt x="84" y="106"/>
                  </a:cubicBezTo>
                  <a:cubicBezTo>
                    <a:pt x="84" y="100"/>
                    <a:pt x="82" y="96"/>
                    <a:pt x="86" y="92"/>
                  </a:cubicBezTo>
                  <a:cubicBezTo>
                    <a:pt x="89" y="89"/>
                    <a:pt x="94" y="82"/>
                    <a:pt x="95" y="75"/>
                  </a:cubicBezTo>
                  <a:cubicBezTo>
                    <a:pt x="97" y="68"/>
                    <a:pt x="95" y="66"/>
                    <a:pt x="101" y="66"/>
                  </a:cubicBezTo>
                  <a:cubicBezTo>
                    <a:pt x="106" y="66"/>
                    <a:pt x="108" y="65"/>
                    <a:pt x="105" y="63"/>
                  </a:cubicBezTo>
                  <a:cubicBezTo>
                    <a:pt x="101" y="60"/>
                    <a:pt x="91" y="56"/>
                    <a:pt x="93" y="54"/>
                  </a:cubicBezTo>
                  <a:cubicBezTo>
                    <a:pt x="95" y="52"/>
                    <a:pt x="95" y="51"/>
                    <a:pt x="94" y="49"/>
                  </a:cubicBezTo>
                  <a:cubicBezTo>
                    <a:pt x="92" y="48"/>
                    <a:pt x="81" y="37"/>
                    <a:pt x="82" y="37"/>
                  </a:cubicBezTo>
                  <a:cubicBezTo>
                    <a:pt x="83" y="37"/>
                    <a:pt x="89" y="37"/>
                    <a:pt x="88" y="36"/>
                  </a:cubicBezTo>
                  <a:cubicBezTo>
                    <a:pt x="88" y="36"/>
                    <a:pt x="87" y="35"/>
                    <a:pt x="87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8" y="31"/>
                    <a:pt x="97" y="30"/>
                    <a:pt x="95" y="28"/>
                  </a:cubicBezTo>
                  <a:cubicBezTo>
                    <a:pt x="92" y="25"/>
                    <a:pt x="104" y="20"/>
                    <a:pt x="99" y="18"/>
                  </a:cubicBezTo>
                  <a:cubicBezTo>
                    <a:pt x="96" y="18"/>
                    <a:pt x="91" y="14"/>
                    <a:pt x="86" y="13"/>
                  </a:cubicBezTo>
                  <a:cubicBezTo>
                    <a:pt x="82" y="12"/>
                    <a:pt x="78" y="11"/>
                    <a:pt x="79" y="9"/>
                  </a:cubicBezTo>
                  <a:cubicBezTo>
                    <a:pt x="79" y="8"/>
                    <a:pt x="79" y="5"/>
                    <a:pt x="76" y="3"/>
                  </a:cubicBezTo>
                  <a:cubicBezTo>
                    <a:pt x="74" y="1"/>
                    <a:pt x="70" y="0"/>
                    <a:pt x="69" y="0"/>
                  </a:cubicBezTo>
                  <a:cubicBezTo>
                    <a:pt x="67" y="1"/>
                    <a:pt x="62" y="14"/>
                    <a:pt x="61" y="14"/>
                  </a:cubicBezTo>
                  <a:cubicBezTo>
                    <a:pt x="60" y="14"/>
                    <a:pt x="58" y="18"/>
                    <a:pt x="59" y="19"/>
                  </a:cubicBezTo>
                  <a:cubicBezTo>
                    <a:pt x="59" y="20"/>
                    <a:pt x="58" y="23"/>
                    <a:pt x="57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3"/>
                    <a:pt x="48" y="27"/>
                    <a:pt x="46" y="27"/>
                  </a:cubicBezTo>
                  <a:cubicBezTo>
                    <a:pt x="44" y="27"/>
                    <a:pt x="48" y="31"/>
                    <a:pt x="46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5" y="32"/>
                    <a:pt x="44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1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6" y="39"/>
                    <a:pt x="38" y="43"/>
                    <a:pt x="37" y="44"/>
                  </a:cubicBezTo>
                  <a:cubicBezTo>
                    <a:pt x="35" y="44"/>
                    <a:pt x="25" y="45"/>
                    <a:pt x="23" y="45"/>
                  </a:cubicBezTo>
                  <a:cubicBezTo>
                    <a:pt x="21" y="45"/>
                    <a:pt x="20" y="59"/>
                    <a:pt x="19" y="59"/>
                  </a:cubicBezTo>
                  <a:cubicBezTo>
                    <a:pt x="18" y="59"/>
                    <a:pt x="12" y="60"/>
                    <a:pt x="10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8"/>
                    <a:pt x="8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3" y="55"/>
                    <a:pt x="2" y="55"/>
                  </a:cubicBezTo>
                  <a:cubicBezTo>
                    <a:pt x="0" y="55"/>
                    <a:pt x="1" y="66"/>
                    <a:pt x="1" y="69"/>
                  </a:cubicBezTo>
                  <a:cubicBezTo>
                    <a:pt x="2" y="71"/>
                    <a:pt x="5" y="85"/>
                    <a:pt x="8" y="8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2" name="Freeform 31"/>
            <p:cNvSpPr>
              <a:spLocks noChangeArrowheads="1"/>
            </p:cNvSpPr>
            <p:nvPr/>
          </p:nvSpPr>
          <p:spPr bwMode="auto">
            <a:xfrm>
              <a:off x="5423165" y="3531063"/>
              <a:ext cx="43644" cy="46359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2147483647 h 23"/>
                <a:gd name="T8" fmla="*/ 2147483647 w 24"/>
                <a:gd name="T9" fmla="*/ 2147483647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3"/>
                <a:gd name="T23" fmla="*/ 24 w 24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3">
                  <a:moveTo>
                    <a:pt x="22" y="10"/>
                  </a:moveTo>
                  <a:cubicBezTo>
                    <a:pt x="23" y="9"/>
                    <a:pt x="24" y="5"/>
                    <a:pt x="21" y="2"/>
                  </a:cubicBezTo>
                  <a:cubicBezTo>
                    <a:pt x="18" y="0"/>
                    <a:pt x="17" y="1"/>
                    <a:pt x="13" y="2"/>
                  </a:cubicBezTo>
                  <a:cubicBezTo>
                    <a:pt x="9" y="3"/>
                    <a:pt x="6" y="6"/>
                    <a:pt x="3" y="8"/>
                  </a:cubicBezTo>
                  <a:cubicBezTo>
                    <a:pt x="0" y="10"/>
                    <a:pt x="1" y="19"/>
                    <a:pt x="4" y="20"/>
                  </a:cubicBezTo>
                  <a:cubicBezTo>
                    <a:pt x="12" y="23"/>
                    <a:pt x="19" y="17"/>
                    <a:pt x="20" y="16"/>
                  </a:cubicBezTo>
                  <a:cubicBezTo>
                    <a:pt x="21" y="15"/>
                    <a:pt x="21" y="11"/>
                    <a:pt x="2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3" name="Freeform 32"/>
            <p:cNvSpPr>
              <a:spLocks noChangeArrowheads="1"/>
            </p:cNvSpPr>
            <p:nvPr/>
          </p:nvSpPr>
          <p:spPr bwMode="auto">
            <a:xfrm>
              <a:off x="5624832" y="3420762"/>
              <a:ext cx="33109" cy="78330"/>
            </a:xfrm>
            <a:custGeom>
              <a:avLst/>
              <a:gdLst>
                <a:gd name="T0" fmla="*/ 2147483647 w 18"/>
                <a:gd name="T1" fmla="*/ 2147483647 h 40"/>
                <a:gd name="T2" fmla="*/ 2147483647 w 18"/>
                <a:gd name="T3" fmla="*/ 2147483647 h 40"/>
                <a:gd name="T4" fmla="*/ 2147483647 w 18"/>
                <a:gd name="T5" fmla="*/ 2147483647 h 40"/>
                <a:gd name="T6" fmla="*/ 2147483647 w 18"/>
                <a:gd name="T7" fmla="*/ 2147483647 h 40"/>
                <a:gd name="T8" fmla="*/ 2147483647 w 18"/>
                <a:gd name="T9" fmla="*/ 2147483647 h 40"/>
                <a:gd name="T10" fmla="*/ 2147483647 w 18"/>
                <a:gd name="T11" fmla="*/ 2147483647 h 40"/>
                <a:gd name="T12" fmla="*/ 2147483647 w 18"/>
                <a:gd name="T13" fmla="*/ 2147483647 h 40"/>
                <a:gd name="T14" fmla="*/ 2147483647 w 18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40"/>
                <a:gd name="T26" fmla="*/ 18 w 18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40">
                  <a:moveTo>
                    <a:pt x="12" y="35"/>
                  </a:moveTo>
                  <a:cubicBezTo>
                    <a:pt x="13" y="31"/>
                    <a:pt x="14" y="23"/>
                    <a:pt x="15" y="21"/>
                  </a:cubicBezTo>
                  <a:cubicBezTo>
                    <a:pt x="17" y="20"/>
                    <a:pt x="18" y="12"/>
                    <a:pt x="17" y="9"/>
                  </a:cubicBezTo>
                  <a:cubicBezTo>
                    <a:pt x="15" y="7"/>
                    <a:pt x="14" y="4"/>
                    <a:pt x="13" y="2"/>
                  </a:cubicBezTo>
                  <a:cubicBezTo>
                    <a:pt x="11" y="0"/>
                    <a:pt x="3" y="9"/>
                    <a:pt x="3" y="10"/>
                  </a:cubicBezTo>
                  <a:cubicBezTo>
                    <a:pt x="2" y="12"/>
                    <a:pt x="0" y="21"/>
                    <a:pt x="1" y="24"/>
                  </a:cubicBezTo>
                  <a:cubicBezTo>
                    <a:pt x="2" y="27"/>
                    <a:pt x="6" y="34"/>
                    <a:pt x="9" y="37"/>
                  </a:cubicBezTo>
                  <a:cubicBezTo>
                    <a:pt x="11" y="40"/>
                    <a:pt x="11" y="40"/>
                    <a:pt x="12" y="3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4" name="Freeform 33"/>
            <p:cNvSpPr>
              <a:spLocks noChangeArrowheads="1"/>
            </p:cNvSpPr>
            <p:nvPr/>
          </p:nvSpPr>
          <p:spPr bwMode="auto">
            <a:xfrm>
              <a:off x="5761785" y="3240123"/>
              <a:ext cx="49664" cy="63942"/>
            </a:xfrm>
            <a:custGeom>
              <a:avLst/>
              <a:gdLst>
                <a:gd name="T0" fmla="*/ 2147483647 w 27"/>
                <a:gd name="T1" fmla="*/ 2147483647 h 33"/>
                <a:gd name="T2" fmla="*/ 2147483647 w 27"/>
                <a:gd name="T3" fmla="*/ 2147483647 h 33"/>
                <a:gd name="T4" fmla="*/ 2147483647 w 27"/>
                <a:gd name="T5" fmla="*/ 2147483647 h 33"/>
                <a:gd name="T6" fmla="*/ 2147483647 w 27"/>
                <a:gd name="T7" fmla="*/ 2147483647 h 33"/>
                <a:gd name="T8" fmla="*/ 2147483647 w 27"/>
                <a:gd name="T9" fmla="*/ 2147483647 h 33"/>
                <a:gd name="T10" fmla="*/ 2147483647 w 27"/>
                <a:gd name="T11" fmla="*/ 2147483647 h 33"/>
                <a:gd name="T12" fmla="*/ 2147483647 w 27"/>
                <a:gd name="T13" fmla="*/ 2147483647 h 33"/>
                <a:gd name="T14" fmla="*/ 2147483647 w 27"/>
                <a:gd name="T15" fmla="*/ 2147483647 h 33"/>
                <a:gd name="T16" fmla="*/ 2147483647 w 27"/>
                <a:gd name="T17" fmla="*/ 2147483647 h 33"/>
                <a:gd name="T18" fmla="*/ 2147483647 w 27"/>
                <a:gd name="T19" fmla="*/ 2147483647 h 33"/>
                <a:gd name="T20" fmla="*/ 2147483647 w 27"/>
                <a:gd name="T21" fmla="*/ 2147483647 h 33"/>
                <a:gd name="T22" fmla="*/ 2147483647 w 27"/>
                <a:gd name="T23" fmla="*/ 2147483647 h 33"/>
                <a:gd name="T24" fmla="*/ 2147483647 w 27"/>
                <a:gd name="T25" fmla="*/ 2147483647 h 33"/>
                <a:gd name="T26" fmla="*/ 2147483647 w 27"/>
                <a:gd name="T27" fmla="*/ 2147483647 h 33"/>
                <a:gd name="T28" fmla="*/ 2147483647 w 27"/>
                <a:gd name="T29" fmla="*/ 2147483647 h 33"/>
                <a:gd name="T30" fmla="*/ 2147483647 w 27"/>
                <a:gd name="T31" fmla="*/ 2147483647 h 33"/>
                <a:gd name="T32" fmla="*/ 2147483647 w 27"/>
                <a:gd name="T33" fmla="*/ 2147483647 h 33"/>
                <a:gd name="T34" fmla="*/ 2147483647 w 27"/>
                <a:gd name="T35" fmla="*/ 2147483647 h 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33"/>
                <a:gd name="T56" fmla="*/ 27 w 27"/>
                <a:gd name="T57" fmla="*/ 33 h 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33">
                  <a:moveTo>
                    <a:pt x="7" y="2"/>
                  </a:moveTo>
                  <a:cubicBezTo>
                    <a:pt x="6" y="4"/>
                    <a:pt x="3" y="5"/>
                    <a:pt x="2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1" y="12"/>
                    <a:pt x="6" y="16"/>
                    <a:pt x="7" y="16"/>
                  </a:cubicBezTo>
                  <a:cubicBezTo>
                    <a:pt x="8" y="16"/>
                    <a:pt x="6" y="10"/>
                    <a:pt x="7" y="10"/>
                  </a:cubicBezTo>
                  <a:cubicBezTo>
                    <a:pt x="8" y="9"/>
                    <a:pt x="9" y="12"/>
                    <a:pt x="11" y="13"/>
                  </a:cubicBezTo>
                  <a:cubicBezTo>
                    <a:pt x="13" y="15"/>
                    <a:pt x="11" y="19"/>
                    <a:pt x="10" y="21"/>
                  </a:cubicBezTo>
                  <a:cubicBezTo>
                    <a:pt x="9" y="22"/>
                    <a:pt x="10" y="24"/>
                    <a:pt x="10" y="26"/>
                  </a:cubicBezTo>
                  <a:cubicBezTo>
                    <a:pt x="11" y="28"/>
                    <a:pt x="13" y="32"/>
                    <a:pt x="15" y="32"/>
                  </a:cubicBezTo>
                  <a:cubicBezTo>
                    <a:pt x="16" y="33"/>
                    <a:pt x="15" y="29"/>
                    <a:pt x="16" y="28"/>
                  </a:cubicBezTo>
                  <a:cubicBezTo>
                    <a:pt x="17" y="28"/>
                    <a:pt x="18" y="33"/>
                    <a:pt x="20" y="33"/>
                  </a:cubicBezTo>
                  <a:cubicBezTo>
                    <a:pt x="21" y="33"/>
                    <a:pt x="22" y="30"/>
                    <a:pt x="24" y="29"/>
                  </a:cubicBezTo>
                  <a:cubicBezTo>
                    <a:pt x="25" y="28"/>
                    <a:pt x="24" y="24"/>
                    <a:pt x="24" y="22"/>
                  </a:cubicBezTo>
                  <a:cubicBezTo>
                    <a:pt x="23" y="19"/>
                    <a:pt x="25" y="14"/>
                    <a:pt x="26" y="12"/>
                  </a:cubicBezTo>
                  <a:cubicBezTo>
                    <a:pt x="27" y="10"/>
                    <a:pt x="22" y="8"/>
                    <a:pt x="21" y="5"/>
                  </a:cubicBezTo>
                  <a:cubicBezTo>
                    <a:pt x="21" y="3"/>
                    <a:pt x="20" y="1"/>
                    <a:pt x="18" y="2"/>
                  </a:cubicBezTo>
                  <a:cubicBezTo>
                    <a:pt x="16" y="3"/>
                    <a:pt x="14" y="3"/>
                    <a:pt x="12" y="1"/>
                  </a:cubicBezTo>
                  <a:cubicBezTo>
                    <a:pt x="10" y="0"/>
                    <a:pt x="8" y="0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5" name="Freeform 34"/>
            <p:cNvSpPr>
              <a:spLocks noChangeArrowheads="1"/>
            </p:cNvSpPr>
            <p:nvPr/>
          </p:nvSpPr>
          <p:spPr bwMode="auto">
            <a:xfrm>
              <a:off x="5811449" y="3230531"/>
              <a:ext cx="46654" cy="43161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0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0 w 25"/>
                <a:gd name="T13" fmla="*/ 2147483647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11"/>
                  </a:moveTo>
                  <a:cubicBezTo>
                    <a:pt x="14" y="9"/>
                    <a:pt x="19" y="11"/>
                    <a:pt x="21" y="11"/>
                  </a:cubicBezTo>
                  <a:cubicBezTo>
                    <a:pt x="22" y="11"/>
                    <a:pt x="25" y="4"/>
                    <a:pt x="23" y="3"/>
                  </a:cubicBezTo>
                  <a:cubicBezTo>
                    <a:pt x="21" y="2"/>
                    <a:pt x="18" y="0"/>
                    <a:pt x="16" y="0"/>
                  </a:cubicBezTo>
                  <a:cubicBezTo>
                    <a:pt x="13" y="1"/>
                    <a:pt x="14" y="5"/>
                    <a:pt x="11" y="6"/>
                  </a:cubicBezTo>
                  <a:cubicBezTo>
                    <a:pt x="8" y="6"/>
                    <a:pt x="6" y="4"/>
                    <a:pt x="5" y="5"/>
                  </a:cubicBezTo>
                  <a:cubicBezTo>
                    <a:pt x="3" y="7"/>
                    <a:pt x="1" y="11"/>
                    <a:pt x="0" y="12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4"/>
                    <a:pt x="5" y="19"/>
                    <a:pt x="8" y="20"/>
                  </a:cubicBezTo>
                  <a:cubicBezTo>
                    <a:pt x="11" y="22"/>
                    <a:pt x="12" y="13"/>
                    <a:pt x="13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6" name="Freeform 35"/>
            <p:cNvSpPr>
              <a:spLocks noChangeArrowheads="1"/>
            </p:cNvSpPr>
            <p:nvPr/>
          </p:nvSpPr>
          <p:spPr bwMode="auto">
            <a:xfrm>
              <a:off x="5778340" y="3072273"/>
              <a:ext cx="183608" cy="179041"/>
            </a:xfrm>
            <a:custGeom>
              <a:avLst/>
              <a:gdLst>
                <a:gd name="T0" fmla="*/ 2147483647 w 100"/>
                <a:gd name="T1" fmla="*/ 2147483647 h 92"/>
                <a:gd name="T2" fmla="*/ 2147483647 w 100"/>
                <a:gd name="T3" fmla="*/ 2147483647 h 92"/>
                <a:gd name="T4" fmla="*/ 2147483647 w 100"/>
                <a:gd name="T5" fmla="*/ 2147483647 h 92"/>
                <a:gd name="T6" fmla="*/ 2147483647 w 100"/>
                <a:gd name="T7" fmla="*/ 2147483647 h 92"/>
                <a:gd name="T8" fmla="*/ 2147483647 w 100"/>
                <a:gd name="T9" fmla="*/ 2147483647 h 92"/>
                <a:gd name="T10" fmla="*/ 2147483647 w 100"/>
                <a:gd name="T11" fmla="*/ 2147483647 h 92"/>
                <a:gd name="T12" fmla="*/ 2147483647 w 100"/>
                <a:gd name="T13" fmla="*/ 2147483647 h 92"/>
                <a:gd name="T14" fmla="*/ 2147483647 w 100"/>
                <a:gd name="T15" fmla="*/ 2147483647 h 92"/>
                <a:gd name="T16" fmla="*/ 2147483647 w 100"/>
                <a:gd name="T17" fmla="*/ 2147483647 h 92"/>
                <a:gd name="T18" fmla="*/ 2147483647 w 100"/>
                <a:gd name="T19" fmla="*/ 2147483647 h 92"/>
                <a:gd name="T20" fmla="*/ 2147483647 w 100"/>
                <a:gd name="T21" fmla="*/ 2147483647 h 92"/>
                <a:gd name="T22" fmla="*/ 2147483647 w 100"/>
                <a:gd name="T23" fmla="*/ 2147483647 h 92"/>
                <a:gd name="T24" fmla="*/ 2147483647 w 100"/>
                <a:gd name="T25" fmla="*/ 2147483647 h 92"/>
                <a:gd name="T26" fmla="*/ 2147483647 w 100"/>
                <a:gd name="T27" fmla="*/ 2147483647 h 92"/>
                <a:gd name="T28" fmla="*/ 2147483647 w 100"/>
                <a:gd name="T29" fmla="*/ 2147483647 h 92"/>
                <a:gd name="T30" fmla="*/ 2147483647 w 100"/>
                <a:gd name="T31" fmla="*/ 2147483647 h 92"/>
                <a:gd name="T32" fmla="*/ 2147483647 w 100"/>
                <a:gd name="T33" fmla="*/ 2147483647 h 92"/>
                <a:gd name="T34" fmla="*/ 2147483647 w 100"/>
                <a:gd name="T35" fmla="*/ 2147483647 h 92"/>
                <a:gd name="T36" fmla="*/ 2147483647 w 100"/>
                <a:gd name="T37" fmla="*/ 2147483647 h 92"/>
                <a:gd name="T38" fmla="*/ 2147483647 w 100"/>
                <a:gd name="T39" fmla="*/ 2147483647 h 92"/>
                <a:gd name="T40" fmla="*/ 2147483647 w 100"/>
                <a:gd name="T41" fmla="*/ 2147483647 h 92"/>
                <a:gd name="T42" fmla="*/ 2147483647 w 100"/>
                <a:gd name="T43" fmla="*/ 2147483647 h 92"/>
                <a:gd name="T44" fmla="*/ 2147483647 w 100"/>
                <a:gd name="T45" fmla="*/ 2147483647 h 92"/>
                <a:gd name="T46" fmla="*/ 2147483647 w 100"/>
                <a:gd name="T47" fmla="*/ 2147483647 h 92"/>
                <a:gd name="T48" fmla="*/ 2147483647 w 100"/>
                <a:gd name="T49" fmla="*/ 2147483647 h 92"/>
                <a:gd name="T50" fmla="*/ 2147483647 w 100"/>
                <a:gd name="T51" fmla="*/ 2147483647 h 92"/>
                <a:gd name="T52" fmla="*/ 2147483647 w 100"/>
                <a:gd name="T53" fmla="*/ 2147483647 h 92"/>
                <a:gd name="T54" fmla="*/ 2147483647 w 100"/>
                <a:gd name="T55" fmla="*/ 2147483647 h 92"/>
                <a:gd name="T56" fmla="*/ 2147483647 w 100"/>
                <a:gd name="T57" fmla="*/ 2147483647 h 92"/>
                <a:gd name="T58" fmla="*/ 2147483647 w 100"/>
                <a:gd name="T59" fmla="*/ 2147483647 h 92"/>
                <a:gd name="T60" fmla="*/ 2147483647 w 100"/>
                <a:gd name="T61" fmla="*/ 2147483647 h 92"/>
                <a:gd name="T62" fmla="*/ 2147483647 w 100"/>
                <a:gd name="T63" fmla="*/ 2147483647 h 92"/>
                <a:gd name="T64" fmla="*/ 2147483647 w 100"/>
                <a:gd name="T65" fmla="*/ 2147483647 h 92"/>
                <a:gd name="T66" fmla="*/ 2147483647 w 100"/>
                <a:gd name="T67" fmla="*/ 2147483647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0"/>
                <a:gd name="T103" fmla="*/ 0 h 92"/>
                <a:gd name="T104" fmla="*/ 100 w 100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0" h="92">
                  <a:moveTo>
                    <a:pt x="47" y="68"/>
                  </a:moveTo>
                  <a:cubicBezTo>
                    <a:pt x="45" y="68"/>
                    <a:pt x="45" y="66"/>
                    <a:pt x="43" y="66"/>
                  </a:cubicBezTo>
                  <a:cubicBezTo>
                    <a:pt x="42" y="65"/>
                    <a:pt x="42" y="65"/>
                    <a:pt x="37" y="65"/>
                  </a:cubicBezTo>
                  <a:cubicBezTo>
                    <a:pt x="33" y="65"/>
                    <a:pt x="33" y="66"/>
                    <a:pt x="31" y="67"/>
                  </a:cubicBezTo>
                  <a:cubicBezTo>
                    <a:pt x="29" y="68"/>
                    <a:pt x="21" y="67"/>
                    <a:pt x="19" y="68"/>
                  </a:cubicBezTo>
                  <a:cubicBezTo>
                    <a:pt x="16" y="69"/>
                    <a:pt x="14" y="73"/>
                    <a:pt x="12" y="74"/>
                  </a:cubicBezTo>
                  <a:cubicBezTo>
                    <a:pt x="10" y="76"/>
                    <a:pt x="9" y="79"/>
                    <a:pt x="7" y="80"/>
                  </a:cubicBezTo>
                  <a:cubicBezTo>
                    <a:pt x="6" y="81"/>
                    <a:pt x="3" y="80"/>
                    <a:pt x="2" y="83"/>
                  </a:cubicBezTo>
                  <a:cubicBezTo>
                    <a:pt x="0" y="86"/>
                    <a:pt x="5" y="84"/>
                    <a:pt x="9" y="84"/>
                  </a:cubicBezTo>
                  <a:cubicBezTo>
                    <a:pt x="12" y="84"/>
                    <a:pt x="13" y="84"/>
                    <a:pt x="14" y="84"/>
                  </a:cubicBezTo>
                  <a:cubicBezTo>
                    <a:pt x="14" y="83"/>
                    <a:pt x="17" y="82"/>
                    <a:pt x="18" y="83"/>
                  </a:cubicBezTo>
                  <a:cubicBezTo>
                    <a:pt x="20" y="84"/>
                    <a:pt x="23" y="83"/>
                    <a:pt x="24" y="83"/>
                  </a:cubicBezTo>
                  <a:cubicBezTo>
                    <a:pt x="25" y="83"/>
                    <a:pt x="25" y="80"/>
                    <a:pt x="27" y="80"/>
                  </a:cubicBezTo>
                  <a:cubicBezTo>
                    <a:pt x="29" y="81"/>
                    <a:pt x="31" y="79"/>
                    <a:pt x="32" y="79"/>
                  </a:cubicBezTo>
                  <a:cubicBezTo>
                    <a:pt x="33" y="78"/>
                    <a:pt x="37" y="77"/>
                    <a:pt x="39" y="77"/>
                  </a:cubicBezTo>
                  <a:cubicBezTo>
                    <a:pt x="40" y="77"/>
                    <a:pt x="43" y="77"/>
                    <a:pt x="46" y="79"/>
                  </a:cubicBezTo>
                  <a:cubicBezTo>
                    <a:pt x="48" y="80"/>
                    <a:pt x="46" y="82"/>
                    <a:pt x="45" y="83"/>
                  </a:cubicBezTo>
                  <a:cubicBezTo>
                    <a:pt x="44" y="84"/>
                    <a:pt x="45" y="86"/>
                    <a:pt x="47" y="88"/>
                  </a:cubicBezTo>
                  <a:cubicBezTo>
                    <a:pt x="49" y="90"/>
                    <a:pt x="50" y="91"/>
                    <a:pt x="53" y="91"/>
                  </a:cubicBezTo>
                  <a:cubicBezTo>
                    <a:pt x="56" y="92"/>
                    <a:pt x="57" y="86"/>
                    <a:pt x="59" y="84"/>
                  </a:cubicBezTo>
                  <a:cubicBezTo>
                    <a:pt x="60" y="83"/>
                    <a:pt x="61" y="83"/>
                    <a:pt x="62" y="82"/>
                  </a:cubicBezTo>
                  <a:cubicBezTo>
                    <a:pt x="63" y="82"/>
                    <a:pt x="62" y="78"/>
                    <a:pt x="63" y="77"/>
                  </a:cubicBezTo>
                  <a:cubicBezTo>
                    <a:pt x="63" y="77"/>
                    <a:pt x="65" y="79"/>
                    <a:pt x="66" y="79"/>
                  </a:cubicBezTo>
                  <a:cubicBezTo>
                    <a:pt x="67" y="79"/>
                    <a:pt x="70" y="79"/>
                    <a:pt x="72" y="79"/>
                  </a:cubicBezTo>
                  <a:cubicBezTo>
                    <a:pt x="73" y="79"/>
                    <a:pt x="77" y="77"/>
                    <a:pt x="78" y="76"/>
                  </a:cubicBezTo>
                  <a:cubicBezTo>
                    <a:pt x="79" y="76"/>
                    <a:pt x="79" y="74"/>
                    <a:pt x="80" y="74"/>
                  </a:cubicBezTo>
                  <a:cubicBezTo>
                    <a:pt x="81" y="73"/>
                    <a:pt x="82" y="77"/>
                    <a:pt x="84" y="77"/>
                  </a:cubicBezTo>
                  <a:cubicBezTo>
                    <a:pt x="85" y="77"/>
                    <a:pt x="85" y="71"/>
                    <a:pt x="85" y="70"/>
                  </a:cubicBezTo>
                  <a:cubicBezTo>
                    <a:pt x="84" y="68"/>
                    <a:pt x="86" y="69"/>
                    <a:pt x="87" y="69"/>
                  </a:cubicBezTo>
                  <a:cubicBezTo>
                    <a:pt x="89" y="68"/>
                    <a:pt x="90" y="66"/>
                    <a:pt x="90" y="65"/>
                  </a:cubicBezTo>
                  <a:cubicBezTo>
                    <a:pt x="91" y="65"/>
                    <a:pt x="92" y="67"/>
                    <a:pt x="91" y="68"/>
                  </a:cubicBezTo>
                  <a:cubicBezTo>
                    <a:pt x="91" y="69"/>
                    <a:pt x="89" y="71"/>
                    <a:pt x="90" y="73"/>
                  </a:cubicBezTo>
                  <a:cubicBezTo>
                    <a:pt x="90" y="75"/>
                    <a:pt x="93" y="75"/>
                    <a:pt x="95" y="75"/>
                  </a:cubicBezTo>
                  <a:cubicBezTo>
                    <a:pt x="97" y="75"/>
                    <a:pt x="95" y="72"/>
                    <a:pt x="96" y="69"/>
                  </a:cubicBezTo>
                  <a:cubicBezTo>
                    <a:pt x="97" y="67"/>
                    <a:pt x="100" y="67"/>
                    <a:pt x="98" y="65"/>
                  </a:cubicBezTo>
                  <a:cubicBezTo>
                    <a:pt x="95" y="62"/>
                    <a:pt x="96" y="59"/>
                    <a:pt x="96" y="58"/>
                  </a:cubicBezTo>
                  <a:cubicBezTo>
                    <a:pt x="97" y="57"/>
                    <a:pt x="96" y="50"/>
                    <a:pt x="96" y="49"/>
                  </a:cubicBezTo>
                  <a:cubicBezTo>
                    <a:pt x="97" y="47"/>
                    <a:pt x="94" y="40"/>
                    <a:pt x="93" y="38"/>
                  </a:cubicBezTo>
                  <a:cubicBezTo>
                    <a:pt x="93" y="37"/>
                    <a:pt x="93" y="35"/>
                    <a:pt x="94" y="34"/>
                  </a:cubicBezTo>
                  <a:cubicBezTo>
                    <a:pt x="96" y="34"/>
                    <a:pt x="96" y="35"/>
                    <a:pt x="97" y="35"/>
                  </a:cubicBezTo>
                  <a:cubicBezTo>
                    <a:pt x="98" y="34"/>
                    <a:pt x="97" y="31"/>
                    <a:pt x="97" y="29"/>
                  </a:cubicBezTo>
                  <a:cubicBezTo>
                    <a:pt x="97" y="28"/>
                    <a:pt x="98" y="25"/>
                    <a:pt x="98" y="23"/>
                  </a:cubicBezTo>
                  <a:cubicBezTo>
                    <a:pt x="98" y="22"/>
                    <a:pt x="94" y="11"/>
                    <a:pt x="92" y="10"/>
                  </a:cubicBezTo>
                  <a:cubicBezTo>
                    <a:pt x="91" y="10"/>
                    <a:pt x="88" y="3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ubicBezTo>
                    <a:pt x="81" y="0"/>
                    <a:pt x="82" y="2"/>
                    <a:pt x="82" y="2"/>
                  </a:cubicBezTo>
                  <a:cubicBezTo>
                    <a:pt x="82" y="3"/>
                    <a:pt x="84" y="3"/>
                    <a:pt x="85" y="3"/>
                  </a:cubicBezTo>
                  <a:cubicBezTo>
                    <a:pt x="85" y="3"/>
                    <a:pt x="85" y="5"/>
                    <a:pt x="86" y="6"/>
                  </a:cubicBezTo>
                  <a:cubicBezTo>
                    <a:pt x="86" y="7"/>
                    <a:pt x="84" y="6"/>
                    <a:pt x="83" y="6"/>
                  </a:cubicBezTo>
                  <a:cubicBezTo>
                    <a:pt x="81" y="6"/>
                    <a:pt x="80" y="5"/>
                    <a:pt x="80" y="4"/>
                  </a:cubicBezTo>
                  <a:cubicBezTo>
                    <a:pt x="79" y="2"/>
                    <a:pt x="79" y="1"/>
                    <a:pt x="77" y="1"/>
                  </a:cubicBezTo>
                  <a:cubicBezTo>
                    <a:pt x="76" y="2"/>
                    <a:pt x="77" y="3"/>
                    <a:pt x="77" y="5"/>
                  </a:cubicBezTo>
                  <a:cubicBezTo>
                    <a:pt x="77" y="6"/>
                    <a:pt x="76" y="7"/>
                    <a:pt x="75" y="8"/>
                  </a:cubicBezTo>
                  <a:cubicBezTo>
                    <a:pt x="75" y="9"/>
                    <a:pt x="76" y="10"/>
                    <a:pt x="78" y="13"/>
                  </a:cubicBezTo>
                  <a:cubicBezTo>
                    <a:pt x="79" y="15"/>
                    <a:pt x="78" y="15"/>
                    <a:pt x="77" y="16"/>
                  </a:cubicBezTo>
                  <a:cubicBezTo>
                    <a:pt x="76" y="18"/>
                    <a:pt x="78" y="18"/>
                    <a:pt x="80" y="19"/>
                  </a:cubicBezTo>
                  <a:cubicBezTo>
                    <a:pt x="82" y="21"/>
                    <a:pt x="80" y="26"/>
                    <a:pt x="80" y="28"/>
                  </a:cubicBezTo>
                  <a:cubicBezTo>
                    <a:pt x="79" y="31"/>
                    <a:pt x="78" y="36"/>
                    <a:pt x="77" y="39"/>
                  </a:cubicBezTo>
                  <a:cubicBezTo>
                    <a:pt x="75" y="41"/>
                    <a:pt x="72" y="45"/>
                    <a:pt x="69" y="46"/>
                  </a:cubicBezTo>
                  <a:cubicBezTo>
                    <a:pt x="66" y="47"/>
                    <a:pt x="63" y="50"/>
                    <a:pt x="62" y="52"/>
                  </a:cubicBezTo>
                  <a:cubicBezTo>
                    <a:pt x="62" y="53"/>
                    <a:pt x="60" y="54"/>
                    <a:pt x="58" y="54"/>
                  </a:cubicBezTo>
                  <a:cubicBezTo>
                    <a:pt x="56" y="54"/>
                    <a:pt x="55" y="52"/>
                    <a:pt x="56" y="50"/>
                  </a:cubicBezTo>
                  <a:cubicBezTo>
                    <a:pt x="57" y="48"/>
                    <a:pt x="57" y="46"/>
                    <a:pt x="56" y="46"/>
                  </a:cubicBezTo>
                  <a:cubicBezTo>
                    <a:pt x="55" y="46"/>
                    <a:pt x="53" y="47"/>
                    <a:pt x="52" y="48"/>
                  </a:cubicBezTo>
                  <a:cubicBezTo>
                    <a:pt x="52" y="49"/>
                    <a:pt x="53" y="52"/>
                    <a:pt x="53" y="54"/>
                  </a:cubicBezTo>
                  <a:cubicBezTo>
                    <a:pt x="53" y="57"/>
                    <a:pt x="50" y="59"/>
                    <a:pt x="49" y="61"/>
                  </a:cubicBezTo>
                  <a:cubicBezTo>
                    <a:pt x="48" y="62"/>
                    <a:pt x="51" y="64"/>
                    <a:pt x="51" y="66"/>
                  </a:cubicBezTo>
                  <a:cubicBezTo>
                    <a:pt x="50" y="67"/>
                    <a:pt x="48" y="68"/>
                    <a:pt x="47" y="6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7" name="Freeform 36"/>
            <p:cNvSpPr>
              <a:spLocks noChangeArrowheads="1"/>
            </p:cNvSpPr>
            <p:nvPr/>
          </p:nvSpPr>
          <p:spPr bwMode="auto">
            <a:xfrm>
              <a:off x="5903253" y="2973161"/>
              <a:ext cx="102339" cy="99112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0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2147483647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2147483647 w 55"/>
                <a:gd name="T19" fmla="*/ 2147483647 h 50"/>
                <a:gd name="T20" fmla="*/ 2147483647 w 55"/>
                <a:gd name="T21" fmla="*/ 2147483647 h 50"/>
                <a:gd name="T22" fmla="*/ 2147483647 w 55"/>
                <a:gd name="T23" fmla="*/ 2147483647 h 50"/>
                <a:gd name="T24" fmla="*/ 2147483647 w 55"/>
                <a:gd name="T25" fmla="*/ 2147483647 h 50"/>
                <a:gd name="T26" fmla="*/ 2147483647 w 55"/>
                <a:gd name="T27" fmla="*/ 2147483647 h 50"/>
                <a:gd name="T28" fmla="*/ 2147483647 w 55"/>
                <a:gd name="T29" fmla="*/ 2147483647 h 50"/>
                <a:gd name="T30" fmla="*/ 2147483647 w 55"/>
                <a:gd name="T31" fmla="*/ 2147483647 h 50"/>
                <a:gd name="T32" fmla="*/ 2147483647 w 55"/>
                <a:gd name="T33" fmla="*/ 2147483647 h 50"/>
                <a:gd name="T34" fmla="*/ 2147483647 w 55"/>
                <a:gd name="T35" fmla="*/ 2147483647 h 50"/>
                <a:gd name="T36" fmla="*/ 2147483647 w 55"/>
                <a:gd name="T37" fmla="*/ 2147483647 h 50"/>
                <a:gd name="T38" fmla="*/ 2147483647 w 55"/>
                <a:gd name="T39" fmla="*/ 2147483647 h 50"/>
                <a:gd name="T40" fmla="*/ 2147483647 w 55"/>
                <a:gd name="T41" fmla="*/ 2147483647 h 50"/>
                <a:gd name="T42" fmla="*/ 2147483647 w 55"/>
                <a:gd name="T43" fmla="*/ 2147483647 h 50"/>
                <a:gd name="T44" fmla="*/ 2147483647 w 55"/>
                <a:gd name="T45" fmla="*/ 2147483647 h 50"/>
                <a:gd name="T46" fmla="*/ 2147483647 w 55"/>
                <a:gd name="T47" fmla="*/ 2147483647 h 50"/>
                <a:gd name="T48" fmla="*/ 2147483647 w 55"/>
                <a:gd name="T49" fmla="*/ 2147483647 h 50"/>
                <a:gd name="T50" fmla="*/ 2147483647 w 55"/>
                <a:gd name="T51" fmla="*/ 2147483647 h 50"/>
                <a:gd name="T52" fmla="*/ 2147483647 w 55"/>
                <a:gd name="T53" fmla="*/ 2147483647 h 50"/>
                <a:gd name="T54" fmla="*/ 2147483647 w 55"/>
                <a:gd name="T55" fmla="*/ 2147483647 h 50"/>
                <a:gd name="T56" fmla="*/ 2147483647 w 55"/>
                <a:gd name="T57" fmla="*/ 2147483647 h 50"/>
                <a:gd name="T58" fmla="*/ 2147483647 w 55"/>
                <a:gd name="T59" fmla="*/ 2147483647 h 50"/>
                <a:gd name="T60" fmla="*/ 2147483647 w 55"/>
                <a:gd name="T61" fmla="*/ 2147483647 h 50"/>
                <a:gd name="T62" fmla="*/ 2147483647 w 55"/>
                <a:gd name="T63" fmla="*/ 2147483647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50"/>
                <a:gd name="T98" fmla="*/ 55 w 55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50">
                  <a:moveTo>
                    <a:pt x="12" y="31"/>
                  </a:moveTo>
                  <a:cubicBezTo>
                    <a:pt x="11" y="31"/>
                    <a:pt x="8" y="29"/>
                    <a:pt x="6" y="29"/>
                  </a:cubicBezTo>
                  <a:cubicBezTo>
                    <a:pt x="3" y="29"/>
                    <a:pt x="5" y="32"/>
                    <a:pt x="4" y="33"/>
                  </a:cubicBezTo>
                  <a:cubicBezTo>
                    <a:pt x="3" y="34"/>
                    <a:pt x="0" y="35"/>
                    <a:pt x="0" y="37"/>
                  </a:cubicBezTo>
                  <a:cubicBezTo>
                    <a:pt x="0" y="39"/>
                    <a:pt x="2" y="41"/>
                    <a:pt x="4" y="43"/>
                  </a:cubicBezTo>
                  <a:cubicBezTo>
                    <a:pt x="6" y="45"/>
                    <a:pt x="4" y="44"/>
                    <a:pt x="3" y="46"/>
                  </a:cubicBezTo>
                  <a:cubicBezTo>
                    <a:pt x="3" y="47"/>
                    <a:pt x="5" y="48"/>
                    <a:pt x="6" y="49"/>
                  </a:cubicBezTo>
                  <a:cubicBezTo>
                    <a:pt x="8" y="50"/>
                    <a:pt x="9" y="47"/>
                    <a:pt x="10" y="46"/>
                  </a:cubicBezTo>
                  <a:cubicBezTo>
                    <a:pt x="11" y="46"/>
                    <a:pt x="12" y="44"/>
                    <a:pt x="14" y="44"/>
                  </a:cubicBezTo>
                  <a:cubicBezTo>
                    <a:pt x="15" y="44"/>
                    <a:pt x="14" y="41"/>
                    <a:pt x="11" y="41"/>
                  </a:cubicBezTo>
                  <a:cubicBezTo>
                    <a:pt x="9" y="41"/>
                    <a:pt x="8" y="41"/>
                    <a:pt x="6" y="40"/>
                  </a:cubicBezTo>
                  <a:cubicBezTo>
                    <a:pt x="4" y="39"/>
                    <a:pt x="6" y="36"/>
                    <a:pt x="7" y="35"/>
                  </a:cubicBezTo>
                  <a:cubicBezTo>
                    <a:pt x="8" y="35"/>
                    <a:pt x="11" y="38"/>
                    <a:pt x="11" y="39"/>
                  </a:cubicBezTo>
                  <a:cubicBezTo>
                    <a:pt x="12" y="40"/>
                    <a:pt x="16" y="36"/>
                    <a:pt x="16" y="36"/>
                  </a:cubicBezTo>
                  <a:cubicBezTo>
                    <a:pt x="17" y="35"/>
                    <a:pt x="21" y="38"/>
                    <a:pt x="23" y="38"/>
                  </a:cubicBezTo>
                  <a:cubicBezTo>
                    <a:pt x="25" y="37"/>
                    <a:pt x="32" y="42"/>
                    <a:pt x="34" y="43"/>
                  </a:cubicBezTo>
                  <a:cubicBezTo>
                    <a:pt x="36" y="44"/>
                    <a:pt x="36" y="41"/>
                    <a:pt x="36" y="38"/>
                  </a:cubicBezTo>
                  <a:cubicBezTo>
                    <a:pt x="37" y="34"/>
                    <a:pt x="39" y="31"/>
                    <a:pt x="43" y="30"/>
                  </a:cubicBezTo>
                  <a:cubicBezTo>
                    <a:pt x="46" y="28"/>
                    <a:pt x="54" y="27"/>
                    <a:pt x="54" y="26"/>
                  </a:cubicBezTo>
                  <a:cubicBezTo>
                    <a:pt x="55" y="25"/>
                    <a:pt x="53" y="26"/>
                    <a:pt x="51" y="26"/>
                  </a:cubicBezTo>
                  <a:cubicBezTo>
                    <a:pt x="49" y="26"/>
                    <a:pt x="49" y="22"/>
                    <a:pt x="48" y="21"/>
                  </a:cubicBezTo>
                  <a:cubicBezTo>
                    <a:pt x="47" y="20"/>
                    <a:pt x="47" y="17"/>
                    <a:pt x="46" y="16"/>
                  </a:cubicBezTo>
                  <a:cubicBezTo>
                    <a:pt x="46" y="15"/>
                    <a:pt x="42" y="18"/>
                    <a:pt x="40" y="18"/>
                  </a:cubicBezTo>
                  <a:cubicBezTo>
                    <a:pt x="39" y="18"/>
                    <a:pt x="39" y="16"/>
                    <a:pt x="38" y="15"/>
                  </a:cubicBezTo>
                  <a:cubicBezTo>
                    <a:pt x="37" y="13"/>
                    <a:pt x="35" y="15"/>
                    <a:pt x="33" y="16"/>
                  </a:cubicBezTo>
                  <a:cubicBezTo>
                    <a:pt x="31" y="16"/>
                    <a:pt x="26" y="12"/>
                    <a:pt x="23" y="10"/>
                  </a:cubicBezTo>
                  <a:cubicBezTo>
                    <a:pt x="20" y="8"/>
                    <a:pt x="15" y="3"/>
                    <a:pt x="14" y="2"/>
                  </a:cubicBezTo>
                  <a:cubicBezTo>
                    <a:pt x="12" y="0"/>
                    <a:pt x="12" y="1"/>
                    <a:pt x="11" y="2"/>
                  </a:cubicBezTo>
                  <a:cubicBezTo>
                    <a:pt x="10" y="3"/>
                    <a:pt x="10" y="5"/>
                    <a:pt x="11" y="7"/>
                  </a:cubicBezTo>
                  <a:cubicBezTo>
                    <a:pt x="13" y="8"/>
                    <a:pt x="14" y="17"/>
                    <a:pt x="14" y="18"/>
                  </a:cubicBezTo>
                  <a:cubicBezTo>
                    <a:pt x="13" y="19"/>
                    <a:pt x="12" y="23"/>
                    <a:pt x="14" y="25"/>
                  </a:cubicBezTo>
                  <a:cubicBezTo>
                    <a:pt x="15" y="27"/>
                    <a:pt x="13" y="30"/>
                    <a:pt x="12" y="3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8" name="Freeform 37"/>
            <p:cNvSpPr>
              <a:spLocks noChangeArrowheads="1"/>
            </p:cNvSpPr>
            <p:nvPr/>
          </p:nvSpPr>
          <p:spPr bwMode="auto">
            <a:xfrm>
              <a:off x="5858103" y="2738171"/>
              <a:ext cx="96319" cy="222202"/>
            </a:xfrm>
            <a:custGeom>
              <a:avLst/>
              <a:gdLst>
                <a:gd name="T0" fmla="*/ 2147483647 w 53"/>
                <a:gd name="T1" fmla="*/ 2147483647 h 113"/>
                <a:gd name="T2" fmla="*/ 2147483647 w 53"/>
                <a:gd name="T3" fmla="*/ 2147483647 h 113"/>
                <a:gd name="T4" fmla="*/ 2147483647 w 53"/>
                <a:gd name="T5" fmla="*/ 2147483647 h 113"/>
                <a:gd name="T6" fmla="*/ 2147483647 w 53"/>
                <a:gd name="T7" fmla="*/ 2147483647 h 113"/>
                <a:gd name="T8" fmla="*/ 2147483647 w 53"/>
                <a:gd name="T9" fmla="*/ 2147483647 h 113"/>
                <a:gd name="T10" fmla="*/ 2147483647 w 53"/>
                <a:gd name="T11" fmla="*/ 2147483647 h 113"/>
                <a:gd name="T12" fmla="*/ 2147483647 w 53"/>
                <a:gd name="T13" fmla="*/ 2147483647 h 113"/>
                <a:gd name="T14" fmla="*/ 2147483647 w 53"/>
                <a:gd name="T15" fmla="*/ 2147483647 h 113"/>
                <a:gd name="T16" fmla="*/ 2147483647 w 53"/>
                <a:gd name="T17" fmla="*/ 2147483647 h 113"/>
                <a:gd name="T18" fmla="*/ 2147483647 w 53"/>
                <a:gd name="T19" fmla="*/ 2147483647 h 113"/>
                <a:gd name="T20" fmla="*/ 2147483647 w 53"/>
                <a:gd name="T21" fmla="*/ 2147483647 h 113"/>
                <a:gd name="T22" fmla="*/ 2147483647 w 53"/>
                <a:gd name="T23" fmla="*/ 2147483647 h 113"/>
                <a:gd name="T24" fmla="*/ 2147483647 w 53"/>
                <a:gd name="T25" fmla="*/ 2147483647 h 113"/>
                <a:gd name="T26" fmla="*/ 2147483647 w 53"/>
                <a:gd name="T27" fmla="*/ 2147483647 h 113"/>
                <a:gd name="T28" fmla="*/ 2147483647 w 53"/>
                <a:gd name="T29" fmla="*/ 2147483647 h 113"/>
                <a:gd name="T30" fmla="*/ 2147483647 w 53"/>
                <a:gd name="T31" fmla="*/ 2147483647 h 113"/>
                <a:gd name="T32" fmla="*/ 2147483647 w 53"/>
                <a:gd name="T33" fmla="*/ 2147483647 h 113"/>
                <a:gd name="T34" fmla="*/ 2147483647 w 53"/>
                <a:gd name="T35" fmla="*/ 2147483647 h 113"/>
                <a:gd name="T36" fmla="*/ 2147483647 w 53"/>
                <a:gd name="T37" fmla="*/ 2147483647 h 113"/>
                <a:gd name="T38" fmla="*/ 2147483647 w 53"/>
                <a:gd name="T39" fmla="*/ 2147483647 h 113"/>
                <a:gd name="T40" fmla="*/ 2147483647 w 53"/>
                <a:gd name="T41" fmla="*/ 2147483647 h 113"/>
                <a:gd name="T42" fmla="*/ 2147483647 w 53"/>
                <a:gd name="T43" fmla="*/ 2147483647 h 113"/>
                <a:gd name="T44" fmla="*/ 2147483647 w 53"/>
                <a:gd name="T45" fmla="*/ 2147483647 h 113"/>
                <a:gd name="T46" fmla="*/ 2147483647 w 53"/>
                <a:gd name="T47" fmla="*/ 2147483647 h 113"/>
                <a:gd name="T48" fmla="*/ 2147483647 w 53"/>
                <a:gd name="T49" fmla="*/ 2147483647 h 113"/>
                <a:gd name="T50" fmla="*/ 2147483647 w 53"/>
                <a:gd name="T51" fmla="*/ 2147483647 h 113"/>
                <a:gd name="T52" fmla="*/ 2147483647 w 53"/>
                <a:gd name="T53" fmla="*/ 2147483647 h 113"/>
                <a:gd name="T54" fmla="*/ 2147483647 w 53"/>
                <a:gd name="T55" fmla="*/ 2147483647 h 113"/>
                <a:gd name="T56" fmla="*/ 2147483647 w 53"/>
                <a:gd name="T57" fmla="*/ 2147483647 h 113"/>
                <a:gd name="T58" fmla="*/ 2147483647 w 53"/>
                <a:gd name="T59" fmla="*/ 0 h 113"/>
                <a:gd name="T60" fmla="*/ 2147483647 w 53"/>
                <a:gd name="T61" fmla="*/ 2147483647 h 113"/>
                <a:gd name="T62" fmla="*/ 2147483647 w 53"/>
                <a:gd name="T63" fmla="*/ 2147483647 h 113"/>
                <a:gd name="T64" fmla="*/ 2147483647 w 53"/>
                <a:gd name="T65" fmla="*/ 2147483647 h 113"/>
                <a:gd name="T66" fmla="*/ 2147483647 w 53"/>
                <a:gd name="T67" fmla="*/ 2147483647 h 1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3"/>
                <a:gd name="T103" fmla="*/ 0 h 113"/>
                <a:gd name="T104" fmla="*/ 53 w 53"/>
                <a:gd name="T105" fmla="*/ 113 h 1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3" h="113">
                  <a:moveTo>
                    <a:pt x="11" y="29"/>
                  </a:moveTo>
                  <a:cubicBezTo>
                    <a:pt x="13" y="33"/>
                    <a:pt x="15" y="42"/>
                    <a:pt x="17" y="43"/>
                  </a:cubicBezTo>
                  <a:cubicBezTo>
                    <a:pt x="18" y="44"/>
                    <a:pt x="20" y="50"/>
                    <a:pt x="20" y="52"/>
                  </a:cubicBezTo>
                  <a:cubicBezTo>
                    <a:pt x="20" y="53"/>
                    <a:pt x="20" y="56"/>
                    <a:pt x="21" y="60"/>
                  </a:cubicBezTo>
                  <a:cubicBezTo>
                    <a:pt x="21" y="60"/>
                    <a:pt x="21" y="61"/>
                    <a:pt x="21" y="61"/>
                  </a:cubicBezTo>
                  <a:cubicBezTo>
                    <a:pt x="22" y="65"/>
                    <a:pt x="22" y="69"/>
                    <a:pt x="22" y="70"/>
                  </a:cubicBezTo>
                  <a:cubicBezTo>
                    <a:pt x="22" y="73"/>
                    <a:pt x="28" y="86"/>
                    <a:pt x="29" y="88"/>
                  </a:cubicBezTo>
                  <a:cubicBezTo>
                    <a:pt x="30" y="90"/>
                    <a:pt x="31" y="111"/>
                    <a:pt x="34" y="112"/>
                  </a:cubicBezTo>
                  <a:cubicBezTo>
                    <a:pt x="38" y="113"/>
                    <a:pt x="37" y="107"/>
                    <a:pt x="38" y="106"/>
                  </a:cubicBezTo>
                  <a:cubicBezTo>
                    <a:pt x="39" y="105"/>
                    <a:pt x="44" y="110"/>
                    <a:pt x="48" y="111"/>
                  </a:cubicBezTo>
                  <a:cubicBezTo>
                    <a:pt x="53" y="113"/>
                    <a:pt x="43" y="101"/>
                    <a:pt x="43" y="100"/>
                  </a:cubicBezTo>
                  <a:cubicBezTo>
                    <a:pt x="43" y="98"/>
                    <a:pt x="38" y="93"/>
                    <a:pt x="36" y="90"/>
                  </a:cubicBezTo>
                  <a:cubicBezTo>
                    <a:pt x="34" y="87"/>
                    <a:pt x="35" y="83"/>
                    <a:pt x="36" y="81"/>
                  </a:cubicBezTo>
                  <a:cubicBezTo>
                    <a:pt x="36" y="79"/>
                    <a:pt x="35" y="73"/>
                    <a:pt x="37" y="72"/>
                  </a:cubicBezTo>
                  <a:cubicBezTo>
                    <a:pt x="39" y="71"/>
                    <a:pt x="49" y="77"/>
                    <a:pt x="51" y="78"/>
                  </a:cubicBezTo>
                  <a:cubicBezTo>
                    <a:pt x="53" y="79"/>
                    <a:pt x="49" y="75"/>
                    <a:pt x="47" y="72"/>
                  </a:cubicBezTo>
                  <a:cubicBezTo>
                    <a:pt x="46" y="71"/>
                    <a:pt x="46" y="70"/>
                    <a:pt x="46" y="70"/>
                  </a:cubicBezTo>
                  <a:cubicBezTo>
                    <a:pt x="45" y="70"/>
                    <a:pt x="45" y="69"/>
                    <a:pt x="45" y="69"/>
                  </a:cubicBezTo>
                  <a:cubicBezTo>
                    <a:pt x="45" y="68"/>
                    <a:pt x="45" y="68"/>
                    <a:pt x="44" y="67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4" y="66"/>
                    <a:pt x="44" y="65"/>
                    <a:pt x="43" y="64"/>
                  </a:cubicBezTo>
                  <a:cubicBezTo>
                    <a:pt x="43" y="64"/>
                    <a:pt x="43" y="64"/>
                    <a:pt x="43" y="63"/>
                  </a:cubicBezTo>
                  <a:cubicBezTo>
                    <a:pt x="43" y="62"/>
                    <a:pt x="42" y="62"/>
                    <a:pt x="42" y="61"/>
                  </a:cubicBezTo>
                  <a:cubicBezTo>
                    <a:pt x="42" y="59"/>
                    <a:pt x="41" y="58"/>
                    <a:pt x="41" y="57"/>
                  </a:cubicBezTo>
                  <a:cubicBezTo>
                    <a:pt x="40" y="53"/>
                    <a:pt x="37" y="52"/>
                    <a:pt x="34" y="48"/>
                  </a:cubicBezTo>
                  <a:cubicBezTo>
                    <a:pt x="31" y="45"/>
                    <a:pt x="27" y="33"/>
                    <a:pt x="25" y="30"/>
                  </a:cubicBezTo>
                  <a:cubicBezTo>
                    <a:pt x="22" y="27"/>
                    <a:pt x="21" y="28"/>
                    <a:pt x="20" y="24"/>
                  </a:cubicBezTo>
                  <a:cubicBezTo>
                    <a:pt x="19" y="19"/>
                    <a:pt x="15" y="11"/>
                    <a:pt x="13" y="8"/>
                  </a:cubicBezTo>
                  <a:cubicBezTo>
                    <a:pt x="12" y="5"/>
                    <a:pt x="13" y="5"/>
                    <a:pt x="12" y="2"/>
                  </a:cubicBezTo>
                  <a:cubicBezTo>
                    <a:pt x="11" y="0"/>
                    <a:pt x="5" y="0"/>
                    <a:pt x="2" y="0"/>
                  </a:cubicBezTo>
                  <a:cubicBezTo>
                    <a:pt x="0" y="1"/>
                    <a:pt x="7" y="5"/>
                    <a:pt x="9" y="7"/>
                  </a:cubicBezTo>
                  <a:cubicBezTo>
                    <a:pt x="10" y="10"/>
                    <a:pt x="7" y="9"/>
                    <a:pt x="4" y="11"/>
                  </a:cubicBezTo>
                  <a:cubicBezTo>
                    <a:pt x="1" y="13"/>
                    <a:pt x="6" y="17"/>
                    <a:pt x="6" y="20"/>
                  </a:cubicBezTo>
                  <a:cubicBezTo>
                    <a:pt x="6" y="23"/>
                    <a:pt x="10" y="26"/>
                    <a:pt x="11" y="2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79" name="Freeform 38"/>
            <p:cNvSpPr>
              <a:spLocks noChangeArrowheads="1"/>
            </p:cNvSpPr>
            <p:nvPr/>
          </p:nvSpPr>
          <p:spPr bwMode="auto">
            <a:xfrm>
              <a:off x="5644396" y="3563035"/>
              <a:ext cx="103843" cy="124689"/>
            </a:xfrm>
            <a:custGeom>
              <a:avLst/>
              <a:gdLst>
                <a:gd name="T0" fmla="*/ 2147483647 w 57"/>
                <a:gd name="T1" fmla="*/ 2147483647 h 64"/>
                <a:gd name="T2" fmla="*/ 2147483647 w 57"/>
                <a:gd name="T3" fmla="*/ 2147483647 h 64"/>
                <a:gd name="T4" fmla="*/ 2147483647 w 57"/>
                <a:gd name="T5" fmla="*/ 2147483647 h 64"/>
                <a:gd name="T6" fmla="*/ 2147483647 w 57"/>
                <a:gd name="T7" fmla="*/ 2147483647 h 64"/>
                <a:gd name="T8" fmla="*/ 2147483647 w 57"/>
                <a:gd name="T9" fmla="*/ 2147483647 h 64"/>
                <a:gd name="T10" fmla="*/ 2147483647 w 57"/>
                <a:gd name="T11" fmla="*/ 2147483647 h 64"/>
                <a:gd name="T12" fmla="*/ 2147483647 w 57"/>
                <a:gd name="T13" fmla="*/ 2147483647 h 64"/>
                <a:gd name="T14" fmla="*/ 2147483647 w 57"/>
                <a:gd name="T15" fmla="*/ 2147483647 h 64"/>
                <a:gd name="T16" fmla="*/ 2147483647 w 57"/>
                <a:gd name="T17" fmla="*/ 2147483647 h 64"/>
                <a:gd name="T18" fmla="*/ 2147483647 w 57"/>
                <a:gd name="T19" fmla="*/ 2147483647 h 64"/>
                <a:gd name="T20" fmla="*/ 2147483647 w 57"/>
                <a:gd name="T21" fmla="*/ 2147483647 h 64"/>
                <a:gd name="T22" fmla="*/ 2147483647 w 57"/>
                <a:gd name="T23" fmla="*/ 2147483647 h 64"/>
                <a:gd name="T24" fmla="*/ 2147483647 w 57"/>
                <a:gd name="T25" fmla="*/ 2147483647 h 64"/>
                <a:gd name="T26" fmla="*/ 2147483647 w 57"/>
                <a:gd name="T27" fmla="*/ 2147483647 h 64"/>
                <a:gd name="T28" fmla="*/ 2147483647 w 57"/>
                <a:gd name="T29" fmla="*/ 2147483647 h 64"/>
                <a:gd name="T30" fmla="*/ 2147483647 w 57"/>
                <a:gd name="T31" fmla="*/ 2147483647 h 64"/>
                <a:gd name="T32" fmla="*/ 2147483647 w 57"/>
                <a:gd name="T33" fmla="*/ 2147483647 h 64"/>
                <a:gd name="T34" fmla="*/ 2147483647 w 57"/>
                <a:gd name="T35" fmla="*/ 2147483647 h 64"/>
                <a:gd name="T36" fmla="*/ 2147483647 w 57"/>
                <a:gd name="T37" fmla="*/ 2147483647 h 64"/>
                <a:gd name="T38" fmla="*/ 2147483647 w 57"/>
                <a:gd name="T39" fmla="*/ 2147483647 h 64"/>
                <a:gd name="T40" fmla="*/ 2147483647 w 57"/>
                <a:gd name="T41" fmla="*/ 2147483647 h 64"/>
                <a:gd name="T42" fmla="*/ 2147483647 w 57"/>
                <a:gd name="T43" fmla="*/ 2147483647 h 64"/>
                <a:gd name="T44" fmla="*/ 2147483647 w 57"/>
                <a:gd name="T45" fmla="*/ 2147483647 h 64"/>
                <a:gd name="T46" fmla="*/ 2147483647 w 57"/>
                <a:gd name="T47" fmla="*/ 2147483647 h 64"/>
                <a:gd name="T48" fmla="*/ 2147483647 w 57"/>
                <a:gd name="T49" fmla="*/ 2147483647 h 64"/>
                <a:gd name="T50" fmla="*/ 2147483647 w 57"/>
                <a:gd name="T51" fmla="*/ 2147483647 h 64"/>
                <a:gd name="T52" fmla="*/ 2147483647 w 57"/>
                <a:gd name="T53" fmla="*/ 2147483647 h 64"/>
                <a:gd name="T54" fmla="*/ 2147483647 w 57"/>
                <a:gd name="T55" fmla="*/ 2147483647 h 64"/>
                <a:gd name="T56" fmla="*/ 2147483647 w 57"/>
                <a:gd name="T57" fmla="*/ 2147483647 h 64"/>
                <a:gd name="T58" fmla="*/ 2147483647 w 57"/>
                <a:gd name="T59" fmla="*/ 2147483647 h 64"/>
                <a:gd name="T60" fmla="*/ 2147483647 w 57"/>
                <a:gd name="T61" fmla="*/ 2147483647 h 64"/>
                <a:gd name="T62" fmla="*/ 2147483647 w 57"/>
                <a:gd name="T63" fmla="*/ 2147483647 h 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7"/>
                <a:gd name="T97" fmla="*/ 0 h 64"/>
                <a:gd name="T98" fmla="*/ 57 w 57"/>
                <a:gd name="T99" fmla="*/ 64 h 6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7" h="64">
                  <a:moveTo>
                    <a:pt x="7" y="40"/>
                  </a:moveTo>
                  <a:cubicBezTo>
                    <a:pt x="9" y="42"/>
                    <a:pt x="17" y="43"/>
                    <a:pt x="13" y="45"/>
                  </a:cubicBezTo>
                  <a:cubicBezTo>
                    <a:pt x="10" y="46"/>
                    <a:pt x="12" y="47"/>
                    <a:pt x="15" y="49"/>
                  </a:cubicBezTo>
                  <a:cubicBezTo>
                    <a:pt x="17" y="50"/>
                    <a:pt x="19" y="51"/>
                    <a:pt x="22" y="52"/>
                  </a:cubicBezTo>
                  <a:cubicBezTo>
                    <a:pt x="25" y="54"/>
                    <a:pt x="27" y="52"/>
                    <a:pt x="28" y="50"/>
                  </a:cubicBezTo>
                  <a:cubicBezTo>
                    <a:pt x="30" y="48"/>
                    <a:pt x="29" y="51"/>
                    <a:pt x="29" y="53"/>
                  </a:cubicBezTo>
                  <a:cubicBezTo>
                    <a:pt x="28" y="55"/>
                    <a:pt x="31" y="55"/>
                    <a:pt x="34" y="55"/>
                  </a:cubicBezTo>
                  <a:cubicBezTo>
                    <a:pt x="37" y="54"/>
                    <a:pt x="38" y="56"/>
                    <a:pt x="40" y="57"/>
                  </a:cubicBezTo>
                  <a:cubicBezTo>
                    <a:pt x="41" y="58"/>
                    <a:pt x="40" y="54"/>
                    <a:pt x="41" y="53"/>
                  </a:cubicBezTo>
                  <a:cubicBezTo>
                    <a:pt x="42" y="51"/>
                    <a:pt x="43" y="54"/>
                    <a:pt x="44" y="56"/>
                  </a:cubicBezTo>
                  <a:cubicBezTo>
                    <a:pt x="46" y="58"/>
                    <a:pt x="43" y="58"/>
                    <a:pt x="44" y="61"/>
                  </a:cubicBezTo>
                  <a:cubicBezTo>
                    <a:pt x="45" y="63"/>
                    <a:pt x="52" y="64"/>
                    <a:pt x="55" y="64"/>
                  </a:cubicBezTo>
                  <a:cubicBezTo>
                    <a:pt x="57" y="64"/>
                    <a:pt x="56" y="62"/>
                    <a:pt x="56" y="61"/>
                  </a:cubicBezTo>
                  <a:cubicBezTo>
                    <a:pt x="56" y="60"/>
                    <a:pt x="52" y="57"/>
                    <a:pt x="50" y="56"/>
                  </a:cubicBezTo>
                  <a:cubicBezTo>
                    <a:pt x="49" y="54"/>
                    <a:pt x="52" y="54"/>
                    <a:pt x="51" y="52"/>
                  </a:cubicBezTo>
                  <a:cubicBezTo>
                    <a:pt x="50" y="50"/>
                    <a:pt x="47" y="50"/>
                    <a:pt x="45" y="50"/>
                  </a:cubicBezTo>
                  <a:cubicBezTo>
                    <a:pt x="44" y="50"/>
                    <a:pt x="42" y="49"/>
                    <a:pt x="40" y="48"/>
                  </a:cubicBezTo>
                  <a:cubicBezTo>
                    <a:pt x="39" y="47"/>
                    <a:pt x="33" y="47"/>
                    <a:pt x="30" y="47"/>
                  </a:cubicBezTo>
                  <a:cubicBezTo>
                    <a:pt x="27" y="46"/>
                    <a:pt x="27" y="42"/>
                    <a:pt x="26" y="40"/>
                  </a:cubicBezTo>
                  <a:cubicBezTo>
                    <a:pt x="26" y="38"/>
                    <a:pt x="29" y="42"/>
                    <a:pt x="32" y="43"/>
                  </a:cubicBezTo>
                  <a:cubicBezTo>
                    <a:pt x="35" y="44"/>
                    <a:pt x="31" y="38"/>
                    <a:pt x="28" y="37"/>
                  </a:cubicBezTo>
                  <a:cubicBezTo>
                    <a:pt x="26" y="36"/>
                    <a:pt x="24" y="33"/>
                    <a:pt x="23" y="32"/>
                  </a:cubicBezTo>
                  <a:cubicBezTo>
                    <a:pt x="23" y="30"/>
                    <a:pt x="28" y="29"/>
                    <a:pt x="28" y="27"/>
                  </a:cubicBezTo>
                  <a:cubicBezTo>
                    <a:pt x="28" y="25"/>
                    <a:pt x="30" y="18"/>
                    <a:pt x="25" y="15"/>
                  </a:cubicBezTo>
                  <a:cubicBezTo>
                    <a:pt x="21" y="11"/>
                    <a:pt x="22" y="9"/>
                    <a:pt x="23" y="7"/>
                  </a:cubicBezTo>
                  <a:cubicBezTo>
                    <a:pt x="24" y="5"/>
                    <a:pt x="24" y="4"/>
                    <a:pt x="20" y="4"/>
                  </a:cubicBezTo>
                  <a:cubicBezTo>
                    <a:pt x="15" y="4"/>
                    <a:pt x="15" y="0"/>
                    <a:pt x="11" y="1"/>
                  </a:cubicBezTo>
                  <a:cubicBezTo>
                    <a:pt x="7" y="1"/>
                    <a:pt x="4" y="4"/>
                    <a:pt x="5" y="8"/>
                  </a:cubicBezTo>
                  <a:cubicBezTo>
                    <a:pt x="7" y="11"/>
                    <a:pt x="10" y="26"/>
                    <a:pt x="8" y="28"/>
                  </a:cubicBezTo>
                  <a:cubicBezTo>
                    <a:pt x="6" y="30"/>
                    <a:pt x="5" y="26"/>
                    <a:pt x="2" y="26"/>
                  </a:cubicBezTo>
                  <a:cubicBezTo>
                    <a:pt x="0" y="26"/>
                    <a:pt x="3" y="32"/>
                    <a:pt x="3" y="34"/>
                  </a:cubicBezTo>
                  <a:cubicBezTo>
                    <a:pt x="2" y="35"/>
                    <a:pt x="4" y="38"/>
                    <a:pt x="7" y="4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0" name="Freeform 39"/>
            <p:cNvSpPr>
              <a:spLocks noChangeArrowheads="1"/>
            </p:cNvSpPr>
            <p:nvPr/>
          </p:nvSpPr>
          <p:spPr bwMode="auto">
            <a:xfrm>
              <a:off x="5752755" y="3690922"/>
              <a:ext cx="31605" cy="47958"/>
            </a:xfrm>
            <a:custGeom>
              <a:avLst/>
              <a:gdLst>
                <a:gd name="T0" fmla="*/ 2147483647 w 17"/>
                <a:gd name="T1" fmla="*/ 2147483647 h 25"/>
                <a:gd name="T2" fmla="*/ 2147483647 w 17"/>
                <a:gd name="T3" fmla="*/ 2147483647 h 25"/>
                <a:gd name="T4" fmla="*/ 2147483647 w 17"/>
                <a:gd name="T5" fmla="*/ 2147483647 h 25"/>
                <a:gd name="T6" fmla="*/ 2147483647 w 17"/>
                <a:gd name="T7" fmla="*/ 2147483647 h 25"/>
                <a:gd name="T8" fmla="*/ 2147483647 w 17"/>
                <a:gd name="T9" fmla="*/ 2147483647 h 25"/>
                <a:gd name="T10" fmla="*/ 2147483647 w 17"/>
                <a:gd name="T11" fmla="*/ 2147483647 h 25"/>
                <a:gd name="T12" fmla="*/ 2147483647 w 17"/>
                <a:gd name="T13" fmla="*/ 2147483647 h 25"/>
                <a:gd name="T14" fmla="*/ 2147483647 w 17"/>
                <a:gd name="T15" fmla="*/ 2147483647 h 25"/>
                <a:gd name="T16" fmla="*/ 2147483647 w 17"/>
                <a:gd name="T17" fmla="*/ 2147483647 h 25"/>
                <a:gd name="T18" fmla="*/ 2147483647 w 17"/>
                <a:gd name="T19" fmla="*/ 2147483647 h 25"/>
                <a:gd name="T20" fmla="*/ 2147483647 w 17"/>
                <a:gd name="T21" fmla="*/ 214748364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25"/>
                <a:gd name="T35" fmla="*/ 17 w 17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25">
                  <a:moveTo>
                    <a:pt x="13" y="5"/>
                  </a:moveTo>
                  <a:cubicBezTo>
                    <a:pt x="11" y="3"/>
                    <a:pt x="10" y="1"/>
                    <a:pt x="8" y="1"/>
                  </a:cubicBezTo>
                  <a:cubicBezTo>
                    <a:pt x="4" y="0"/>
                    <a:pt x="4" y="2"/>
                    <a:pt x="2" y="3"/>
                  </a:cubicBezTo>
                  <a:cubicBezTo>
                    <a:pt x="0" y="3"/>
                    <a:pt x="0" y="2"/>
                    <a:pt x="2" y="5"/>
                  </a:cubicBezTo>
                  <a:cubicBezTo>
                    <a:pt x="5" y="7"/>
                    <a:pt x="9" y="10"/>
                    <a:pt x="9" y="12"/>
                  </a:cubicBezTo>
                  <a:cubicBezTo>
                    <a:pt x="9" y="13"/>
                    <a:pt x="10" y="16"/>
                    <a:pt x="9" y="16"/>
                  </a:cubicBezTo>
                  <a:cubicBezTo>
                    <a:pt x="8" y="16"/>
                    <a:pt x="6" y="16"/>
                    <a:pt x="7" y="18"/>
                  </a:cubicBezTo>
                  <a:cubicBezTo>
                    <a:pt x="8" y="21"/>
                    <a:pt x="10" y="25"/>
                    <a:pt x="12" y="25"/>
                  </a:cubicBezTo>
                  <a:cubicBezTo>
                    <a:pt x="13" y="24"/>
                    <a:pt x="11" y="20"/>
                    <a:pt x="13" y="18"/>
                  </a:cubicBezTo>
                  <a:cubicBezTo>
                    <a:pt x="15" y="17"/>
                    <a:pt x="17" y="17"/>
                    <a:pt x="16" y="14"/>
                  </a:cubicBezTo>
                  <a:cubicBezTo>
                    <a:pt x="15" y="11"/>
                    <a:pt x="15" y="7"/>
                    <a:pt x="1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1" name="Freeform 40"/>
            <p:cNvSpPr>
              <a:spLocks noChangeArrowheads="1"/>
            </p:cNvSpPr>
            <p:nvPr/>
          </p:nvSpPr>
          <p:spPr bwMode="auto">
            <a:xfrm>
              <a:off x="5728676" y="3746871"/>
              <a:ext cx="96319" cy="84725"/>
            </a:xfrm>
            <a:custGeom>
              <a:avLst/>
              <a:gdLst>
                <a:gd name="T0" fmla="*/ 2147483647 w 52"/>
                <a:gd name="T1" fmla="*/ 2147483647 h 43"/>
                <a:gd name="T2" fmla="*/ 2147483647 w 52"/>
                <a:gd name="T3" fmla="*/ 2147483647 h 43"/>
                <a:gd name="T4" fmla="*/ 2147483647 w 52"/>
                <a:gd name="T5" fmla="*/ 2147483647 h 43"/>
                <a:gd name="T6" fmla="*/ 2147483647 w 52"/>
                <a:gd name="T7" fmla="*/ 2147483647 h 43"/>
                <a:gd name="T8" fmla="*/ 2147483647 w 52"/>
                <a:gd name="T9" fmla="*/ 2147483647 h 43"/>
                <a:gd name="T10" fmla="*/ 2147483647 w 52"/>
                <a:gd name="T11" fmla="*/ 2147483647 h 43"/>
                <a:gd name="T12" fmla="*/ 2147483647 w 52"/>
                <a:gd name="T13" fmla="*/ 2147483647 h 43"/>
                <a:gd name="T14" fmla="*/ 2147483647 w 52"/>
                <a:gd name="T15" fmla="*/ 2147483647 h 43"/>
                <a:gd name="T16" fmla="*/ 0 w 52"/>
                <a:gd name="T17" fmla="*/ 2147483647 h 43"/>
                <a:gd name="T18" fmla="*/ 2147483647 w 52"/>
                <a:gd name="T19" fmla="*/ 2147483647 h 43"/>
                <a:gd name="T20" fmla="*/ 2147483647 w 52"/>
                <a:gd name="T21" fmla="*/ 2147483647 h 43"/>
                <a:gd name="T22" fmla="*/ 2147483647 w 52"/>
                <a:gd name="T23" fmla="*/ 2147483647 h 43"/>
                <a:gd name="T24" fmla="*/ 2147483647 w 52"/>
                <a:gd name="T25" fmla="*/ 2147483647 h 43"/>
                <a:gd name="T26" fmla="*/ 2147483647 w 52"/>
                <a:gd name="T27" fmla="*/ 2147483647 h 43"/>
                <a:gd name="T28" fmla="*/ 2147483647 w 52"/>
                <a:gd name="T29" fmla="*/ 2147483647 h 43"/>
                <a:gd name="T30" fmla="*/ 2147483647 w 52"/>
                <a:gd name="T31" fmla="*/ 2147483647 h 43"/>
                <a:gd name="T32" fmla="*/ 2147483647 w 52"/>
                <a:gd name="T33" fmla="*/ 2147483647 h 43"/>
                <a:gd name="T34" fmla="*/ 2147483647 w 52"/>
                <a:gd name="T35" fmla="*/ 2147483647 h 43"/>
                <a:gd name="T36" fmla="*/ 2147483647 w 52"/>
                <a:gd name="T37" fmla="*/ 2147483647 h 43"/>
                <a:gd name="T38" fmla="*/ 2147483647 w 52"/>
                <a:gd name="T39" fmla="*/ 2147483647 h 43"/>
                <a:gd name="T40" fmla="*/ 2147483647 w 52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43"/>
                <a:gd name="T65" fmla="*/ 52 w 52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43">
                  <a:moveTo>
                    <a:pt x="47" y="21"/>
                  </a:moveTo>
                  <a:cubicBezTo>
                    <a:pt x="45" y="15"/>
                    <a:pt x="37" y="3"/>
                    <a:pt x="35" y="1"/>
                  </a:cubicBezTo>
                  <a:cubicBezTo>
                    <a:pt x="32" y="0"/>
                    <a:pt x="33" y="11"/>
                    <a:pt x="32" y="11"/>
                  </a:cubicBezTo>
                  <a:cubicBezTo>
                    <a:pt x="31" y="12"/>
                    <a:pt x="27" y="11"/>
                    <a:pt x="26" y="13"/>
                  </a:cubicBezTo>
                  <a:cubicBezTo>
                    <a:pt x="26" y="16"/>
                    <a:pt x="21" y="21"/>
                    <a:pt x="20" y="19"/>
                  </a:cubicBezTo>
                  <a:cubicBezTo>
                    <a:pt x="18" y="18"/>
                    <a:pt x="15" y="15"/>
                    <a:pt x="14" y="15"/>
                  </a:cubicBezTo>
                  <a:cubicBezTo>
                    <a:pt x="14" y="15"/>
                    <a:pt x="10" y="17"/>
                    <a:pt x="10" y="18"/>
                  </a:cubicBezTo>
                  <a:cubicBezTo>
                    <a:pt x="10" y="19"/>
                    <a:pt x="8" y="19"/>
                    <a:pt x="6" y="20"/>
                  </a:cubicBezTo>
                  <a:cubicBezTo>
                    <a:pt x="4" y="21"/>
                    <a:pt x="0" y="22"/>
                    <a:pt x="0" y="24"/>
                  </a:cubicBezTo>
                  <a:cubicBezTo>
                    <a:pt x="1" y="27"/>
                    <a:pt x="0" y="31"/>
                    <a:pt x="1" y="29"/>
                  </a:cubicBezTo>
                  <a:cubicBezTo>
                    <a:pt x="3" y="26"/>
                    <a:pt x="4" y="23"/>
                    <a:pt x="6" y="24"/>
                  </a:cubicBezTo>
                  <a:cubicBezTo>
                    <a:pt x="7" y="26"/>
                    <a:pt x="7" y="28"/>
                    <a:pt x="10" y="27"/>
                  </a:cubicBezTo>
                  <a:cubicBezTo>
                    <a:pt x="14" y="26"/>
                    <a:pt x="18" y="23"/>
                    <a:pt x="20" y="24"/>
                  </a:cubicBezTo>
                  <a:cubicBezTo>
                    <a:pt x="22" y="26"/>
                    <a:pt x="25" y="27"/>
                    <a:pt x="24" y="29"/>
                  </a:cubicBezTo>
                  <a:cubicBezTo>
                    <a:pt x="23" y="31"/>
                    <a:pt x="22" y="35"/>
                    <a:pt x="27" y="39"/>
                  </a:cubicBezTo>
                  <a:cubicBezTo>
                    <a:pt x="31" y="42"/>
                    <a:pt x="33" y="43"/>
                    <a:pt x="36" y="42"/>
                  </a:cubicBezTo>
                  <a:cubicBezTo>
                    <a:pt x="38" y="42"/>
                    <a:pt x="42" y="39"/>
                    <a:pt x="41" y="38"/>
                  </a:cubicBezTo>
                  <a:cubicBezTo>
                    <a:pt x="39" y="36"/>
                    <a:pt x="38" y="33"/>
                    <a:pt x="39" y="32"/>
                  </a:cubicBezTo>
                  <a:cubicBezTo>
                    <a:pt x="39" y="31"/>
                    <a:pt x="41" y="30"/>
                    <a:pt x="43" y="32"/>
                  </a:cubicBezTo>
                  <a:cubicBezTo>
                    <a:pt x="46" y="34"/>
                    <a:pt x="48" y="35"/>
                    <a:pt x="50" y="33"/>
                  </a:cubicBezTo>
                  <a:cubicBezTo>
                    <a:pt x="52" y="30"/>
                    <a:pt x="48" y="27"/>
                    <a:pt x="47" y="2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2" name="Freeform 41"/>
            <p:cNvSpPr>
              <a:spLocks noChangeArrowheads="1"/>
            </p:cNvSpPr>
            <p:nvPr/>
          </p:nvSpPr>
          <p:spPr bwMode="auto">
            <a:xfrm>
              <a:off x="5706101" y="3708505"/>
              <a:ext cx="33109" cy="33569"/>
            </a:xfrm>
            <a:custGeom>
              <a:avLst/>
              <a:gdLst>
                <a:gd name="T0" fmla="*/ 2147483647 w 18"/>
                <a:gd name="T1" fmla="*/ 2147483647 h 17"/>
                <a:gd name="T2" fmla="*/ 2147483647 w 18"/>
                <a:gd name="T3" fmla="*/ 2147483647 h 17"/>
                <a:gd name="T4" fmla="*/ 2147483647 w 18"/>
                <a:gd name="T5" fmla="*/ 2147483647 h 17"/>
                <a:gd name="T6" fmla="*/ 2147483647 w 18"/>
                <a:gd name="T7" fmla="*/ 2147483647 h 17"/>
                <a:gd name="T8" fmla="*/ 2147483647 w 18"/>
                <a:gd name="T9" fmla="*/ 0 h 17"/>
                <a:gd name="T10" fmla="*/ 2147483647 w 18"/>
                <a:gd name="T11" fmla="*/ 2147483647 h 17"/>
                <a:gd name="T12" fmla="*/ 2147483647 w 18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7"/>
                <a:gd name="T23" fmla="*/ 18 w 18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7">
                  <a:moveTo>
                    <a:pt x="5" y="14"/>
                  </a:moveTo>
                  <a:cubicBezTo>
                    <a:pt x="5" y="17"/>
                    <a:pt x="8" y="13"/>
                    <a:pt x="11" y="12"/>
                  </a:cubicBezTo>
                  <a:cubicBezTo>
                    <a:pt x="14" y="10"/>
                    <a:pt x="14" y="8"/>
                    <a:pt x="16" y="7"/>
                  </a:cubicBezTo>
                  <a:cubicBezTo>
                    <a:pt x="18" y="6"/>
                    <a:pt x="16" y="2"/>
                    <a:pt x="12" y="2"/>
                  </a:cubicBezTo>
                  <a:cubicBezTo>
                    <a:pt x="8" y="2"/>
                    <a:pt x="8" y="0"/>
                    <a:pt x="4" y="0"/>
                  </a:cubicBezTo>
                  <a:cubicBezTo>
                    <a:pt x="0" y="1"/>
                    <a:pt x="4" y="4"/>
                    <a:pt x="7" y="7"/>
                  </a:cubicBezTo>
                  <a:cubicBezTo>
                    <a:pt x="9" y="10"/>
                    <a:pt x="4" y="10"/>
                    <a:pt x="5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3" name="Freeform 42"/>
            <p:cNvSpPr>
              <a:spLocks noChangeArrowheads="1"/>
            </p:cNvSpPr>
            <p:nvPr/>
          </p:nvSpPr>
          <p:spPr bwMode="auto">
            <a:xfrm>
              <a:off x="5727171" y="3727689"/>
              <a:ext cx="25584" cy="46359"/>
            </a:xfrm>
            <a:custGeom>
              <a:avLst/>
              <a:gdLst>
                <a:gd name="T0" fmla="*/ 2147483647 w 14"/>
                <a:gd name="T1" fmla="*/ 2147483647 h 24"/>
                <a:gd name="T2" fmla="*/ 2147483647 w 14"/>
                <a:gd name="T3" fmla="*/ 2147483647 h 24"/>
                <a:gd name="T4" fmla="*/ 2147483647 w 14"/>
                <a:gd name="T5" fmla="*/ 2147483647 h 24"/>
                <a:gd name="T6" fmla="*/ 2147483647 w 14"/>
                <a:gd name="T7" fmla="*/ 2147483647 h 24"/>
                <a:gd name="T8" fmla="*/ 2147483647 w 14"/>
                <a:gd name="T9" fmla="*/ 2147483647 h 24"/>
                <a:gd name="T10" fmla="*/ 2147483647 w 14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4"/>
                <a:gd name="T20" fmla="*/ 14 w 1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4">
                  <a:moveTo>
                    <a:pt x="4" y="6"/>
                  </a:moveTo>
                  <a:cubicBezTo>
                    <a:pt x="4" y="9"/>
                    <a:pt x="0" y="11"/>
                    <a:pt x="2" y="14"/>
                  </a:cubicBezTo>
                  <a:cubicBezTo>
                    <a:pt x="4" y="17"/>
                    <a:pt x="10" y="24"/>
                    <a:pt x="10" y="21"/>
                  </a:cubicBezTo>
                  <a:cubicBezTo>
                    <a:pt x="10" y="18"/>
                    <a:pt x="10" y="14"/>
                    <a:pt x="9" y="10"/>
                  </a:cubicBezTo>
                  <a:cubicBezTo>
                    <a:pt x="9" y="7"/>
                    <a:pt x="14" y="1"/>
                    <a:pt x="10" y="1"/>
                  </a:cubicBezTo>
                  <a:cubicBezTo>
                    <a:pt x="8" y="0"/>
                    <a:pt x="5" y="3"/>
                    <a:pt x="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4" name="Freeform 43"/>
            <p:cNvSpPr>
              <a:spLocks noChangeArrowheads="1"/>
            </p:cNvSpPr>
            <p:nvPr/>
          </p:nvSpPr>
          <p:spPr bwMode="auto">
            <a:xfrm>
              <a:off x="5748241" y="3742076"/>
              <a:ext cx="33109" cy="1278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18"/>
                <a:gd name="T10" fmla="*/ 0 h 7"/>
                <a:gd name="T11" fmla="*/ 18 w 1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7">
                  <a:moveTo>
                    <a:pt x="2" y="7"/>
                  </a:moveTo>
                  <a:cubicBezTo>
                    <a:pt x="4" y="7"/>
                    <a:pt x="18" y="5"/>
                    <a:pt x="8" y="1"/>
                  </a:cubicBezTo>
                  <a:cubicBezTo>
                    <a:pt x="4" y="0"/>
                    <a:pt x="0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5" name="Freeform 44"/>
            <p:cNvSpPr>
              <a:spLocks noChangeArrowheads="1"/>
            </p:cNvSpPr>
            <p:nvPr/>
          </p:nvSpPr>
          <p:spPr bwMode="auto">
            <a:xfrm>
              <a:off x="5669982" y="3673337"/>
              <a:ext cx="27090" cy="25578"/>
            </a:xfrm>
            <a:custGeom>
              <a:avLst/>
              <a:gdLst>
                <a:gd name="T0" fmla="*/ 2147483647 w 15"/>
                <a:gd name="T1" fmla="*/ 2147483647 h 13"/>
                <a:gd name="T2" fmla="*/ 2147483647 w 15"/>
                <a:gd name="T3" fmla="*/ 2147483647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2147483647 w 15"/>
                <a:gd name="T9" fmla="*/ 2147483647 h 13"/>
                <a:gd name="T10" fmla="*/ 2147483647 w 15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3"/>
                <a:gd name="T20" fmla="*/ 15 w 1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3">
                  <a:moveTo>
                    <a:pt x="5" y="6"/>
                  </a:moveTo>
                  <a:cubicBezTo>
                    <a:pt x="8" y="6"/>
                    <a:pt x="7" y="13"/>
                    <a:pt x="11" y="13"/>
                  </a:cubicBezTo>
                  <a:cubicBezTo>
                    <a:pt x="15" y="13"/>
                    <a:pt x="15" y="9"/>
                    <a:pt x="15" y="8"/>
                  </a:cubicBezTo>
                  <a:cubicBezTo>
                    <a:pt x="15" y="6"/>
                    <a:pt x="14" y="2"/>
                    <a:pt x="11" y="1"/>
                  </a:cubicBezTo>
                  <a:cubicBezTo>
                    <a:pt x="7" y="1"/>
                    <a:pt x="0" y="0"/>
                    <a:pt x="1" y="1"/>
                  </a:cubicBezTo>
                  <a:cubicBezTo>
                    <a:pt x="3" y="2"/>
                    <a:pt x="2" y="6"/>
                    <a:pt x="5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6" name="Freeform 45"/>
            <p:cNvSpPr>
              <a:spLocks noChangeArrowheads="1"/>
            </p:cNvSpPr>
            <p:nvPr/>
          </p:nvSpPr>
          <p:spPr bwMode="auto">
            <a:xfrm>
              <a:off x="5624832" y="3719696"/>
              <a:ext cx="45150" cy="57548"/>
            </a:xfrm>
            <a:custGeom>
              <a:avLst/>
              <a:gdLst>
                <a:gd name="T0" fmla="*/ 2147483647 w 24"/>
                <a:gd name="T1" fmla="*/ 2147483647 h 29"/>
                <a:gd name="T2" fmla="*/ 2147483647 w 24"/>
                <a:gd name="T3" fmla="*/ 2147483647 h 29"/>
                <a:gd name="T4" fmla="*/ 2147483647 w 24"/>
                <a:gd name="T5" fmla="*/ 2147483647 h 29"/>
                <a:gd name="T6" fmla="*/ 2147483647 w 24"/>
                <a:gd name="T7" fmla="*/ 2147483647 h 29"/>
                <a:gd name="T8" fmla="*/ 2147483647 w 24"/>
                <a:gd name="T9" fmla="*/ 2147483647 h 29"/>
                <a:gd name="T10" fmla="*/ 2147483647 w 24"/>
                <a:gd name="T11" fmla="*/ 2147483647 h 29"/>
                <a:gd name="T12" fmla="*/ 2147483647 w 24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29"/>
                <a:gd name="T23" fmla="*/ 24 w 24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29">
                  <a:moveTo>
                    <a:pt x="20" y="3"/>
                  </a:moveTo>
                  <a:cubicBezTo>
                    <a:pt x="18" y="5"/>
                    <a:pt x="21" y="8"/>
                    <a:pt x="19" y="9"/>
                  </a:cubicBezTo>
                  <a:cubicBezTo>
                    <a:pt x="16" y="10"/>
                    <a:pt x="12" y="16"/>
                    <a:pt x="10" y="18"/>
                  </a:cubicBezTo>
                  <a:cubicBezTo>
                    <a:pt x="9" y="19"/>
                    <a:pt x="0" y="29"/>
                    <a:pt x="2" y="29"/>
                  </a:cubicBezTo>
                  <a:cubicBezTo>
                    <a:pt x="4" y="29"/>
                    <a:pt x="11" y="21"/>
                    <a:pt x="14" y="20"/>
                  </a:cubicBezTo>
                  <a:cubicBezTo>
                    <a:pt x="16" y="18"/>
                    <a:pt x="24" y="13"/>
                    <a:pt x="24" y="11"/>
                  </a:cubicBezTo>
                  <a:cubicBezTo>
                    <a:pt x="24" y="9"/>
                    <a:pt x="22" y="0"/>
                    <a:pt x="20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7" name="Freeform 46"/>
            <p:cNvSpPr>
              <a:spLocks noChangeArrowheads="1"/>
            </p:cNvSpPr>
            <p:nvPr/>
          </p:nvSpPr>
          <p:spPr bwMode="auto">
            <a:xfrm>
              <a:off x="5934858" y="3961080"/>
              <a:ext cx="474068" cy="230195"/>
            </a:xfrm>
            <a:custGeom>
              <a:avLst/>
              <a:gdLst>
                <a:gd name="T0" fmla="*/ 2147483647 w 257"/>
                <a:gd name="T1" fmla="*/ 2147483647 h 118"/>
                <a:gd name="T2" fmla="*/ 2147483647 w 257"/>
                <a:gd name="T3" fmla="*/ 2147483647 h 118"/>
                <a:gd name="T4" fmla="*/ 2147483647 w 257"/>
                <a:gd name="T5" fmla="*/ 2147483647 h 118"/>
                <a:gd name="T6" fmla="*/ 2147483647 w 257"/>
                <a:gd name="T7" fmla="*/ 2147483647 h 118"/>
                <a:gd name="T8" fmla="*/ 2147483647 w 257"/>
                <a:gd name="T9" fmla="*/ 2147483647 h 118"/>
                <a:gd name="T10" fmla="*/ 2147483647 w 257"/>
                <a:gd name="T11" fmla="*/ 2147483647 h 118"/>
                <a:gd name="T12" fmla="*/ 2147483647 w 257"/>
                <a:gd name="T13" fmla="*/ 2147483647 h 118"/>
                <a:gd name="T14" fmla="*/ 2147483647 w 257"/>
                <a:gd name="T15" fmla="*/ 2147483647 h 118"/>
                <a:gd name="T16" fmla="*/ 2147483647 w 257"/>
                <a:gd name="T17" fmla="*/ 2147483647 h 118"/>
                <a:gd name="T18" fmla="*/ 2147483647 w 257"/>
                <a:gd name="T19" fmla="*/ 2147483647 h 118"/>
                <a:gd name="T20" fmla="*/ 2147483647 w 257"/>
                <a:gd name="T21" fmla="*/ 2147483647 h 118"/>
                <a:gd name="T22" fmla="*/ 2147483647 w 257"/>
                <a:gd name="T23" fmla="*/ 2147483647 h 118"/>
                <a:gd name="T24" fmla="*/ 2147483647 w 257"/>
                <a:gd name="T25" fmla="*/ 2147483647 h 118"/>
                <a:gd name="T26" fmla="*/ 2147483647 w 257"/>
                <a:gd name="T27" fmla="*/ 2147483647 h 118"/>
                <a:gd name="T28" fmla="*/ 2147483647 w 257"/>
                <a:gd name="T29" fmla="*/ 2147483647 h 118"/>
                <a:gd name="T30" fmla="*/ 2147483647 w 257"/>
                <a:gd name="T31" fmla="*/ 2147483647 h 118"/>
                <a:gd name="T32" fmla="*/ 2147483647 w 257"/>
                <a:gd name="T33" fmla="*/ 2147483647 h 118"/>
                <a:gd name="T34" fmla="*/ 2147483647 w 257"/>
                <a:gd name="T35" fmla="*/ 2147483647 h 118"/>
                <a:gd name="T36" fmla="*/ 2147483647 w 257"/>
                <a:gd name="T37" fmla="*/ 2147483647 h 118"/>
                <a:gd name="T38" fmla="*/ 2147483647 w 257"/>
                <a:gd name="T39" fmla="*/ 2147483647 h 118"/>
                <a:gd name="T40" fmla="*/ 2147483647 w 257"/>
                <a:gd name="T41" fmla="*/ 2147483647 h 118"/>
                <a:gd name="T42" fmla="*/ 2147483647 w 257"/>
                <a:gd name="T43" fmla="*/ 2147483647 h 118"/>
                <a:gd name="T44" fmla="*/ 2147483647 w 257"/>
                <a:gd name="T45" fmla="*/ 2147483647 h 118"/>
                <a:gd name="T46" fmla="*/ 2147483647 w 257"/>
                <a:gd name="T47" fmla="*/ 2147483647 h 118"/>
                <a:gd name="T48" fmla="*/ 2147483647 w 257"/>
                <a:gd name="T49" fmla="*/ 2147483647 h 118"/>
                <a:gd name="T50" fmla="*/ 2147483647 w 257"/>
                <a:gd name="T51" fmla="*/ 2147483647 h 118"/>
                <a:gd name="T52" fmla="*/ 2147483647 w 257"/>
                <a:gd name="T53" fmla="*/ 2147483647 h 118"/>
                <a:gd name="T54" fmla="*/ 2147483647 w 257"/>
                <a:gd name="T55" fmla="*/ 2147483647 h 118"/>
                <a:gd name="T56" fmla="*/ 2147483647 w 257"/>
                <a:gd name="T57" fmla="*/ 2147483647 h 118"/>
                <a:gd name="T58" fmla="*/ 2147483647 w 257"/>
                <a:gd name="T59" fmla="*/ 2147483647 h 118"/>
                <a:gd name="T60" fmla="*/ 2147483647 w 257"/>
                <a:gd name="T61" fmla="*/ 2147483647 h 118"/>
                <a:gd name="T62" fmla="*/ 2147483647 w 257"/>
                <a:gd name="T63" fmla="*/ 2147483647 h 118"/>
                <a:gd name="T64" fmla="*/ 2147483647 w 257"/>
                <a:gd name="T65" fmla="*/ 2147483647 h 118"/>
                <a:gd name="T66" fmla="*/ 2147483647 w 257"/>
                <a:gd name="T67" fmla="*/ 2147483647 h 118"/>
                <a:gd name="T68" fmla="*/ 2147483647 w 257"/>
                <a:gd name="T69" fmla="*/ 2147483647 h 118"/>
                <a:gd name="T70" fmla="*/ 2147483647 w 257"/>
                <a:gd name="T71" fmla="*/ 2147483647 h 118"/>
                <a:gd name="T72" fmla="*/ 2147483647 w 257"/>
                <a:gd name="T73" fmla="*/ 2147483647 h 118"/>
                <a:gd name="T74" fmla="*/ 2147483647 w 257"/>
                <a:gd name="T75" fmla="*/ 2147483647 h 118"/>
                <a:gd name="T76" fmla="*/ 2147483647 w 257"/>
                <a:gd name="T77" fmla="*/ 2147483647 h 118"/>
                <a:gd name="T78" fmla="*/ 2147483647 w 257"/>
                <a:gd name="T79" fmla="*/ 2147483647 h 118"/>
                <a:gd name="T80" fmla="*/ 2147483647 w 257"/>
                <a:gd name="T81" fmla="*/ 2147483647 h 118"/>
                <a:gd name="T82" fmla="*/ 2147483647 w 257"/>
                <a:gd name="T83" fmla="*/ 2147483647 h 118"/>
                <a:gd name="T84" fmla="*/ 2147483647 w 257"/>
                <a:gd name="T85" fmla="*/ 2147483647 h 118"/>
                <a:gd name="T86" fmla="*/ 2147483647 w 257"/>
                <a:gd name="T87" fmla="*/ 2147483647 h 11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18"/>
                <a:gd name="T134" fmla="*/ 257 w 257"/>
                <a:gd name="T135" fmla="*/ 118 h 11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18">
                  <a:moveTo>
                    <a:pt x="181" y="55"/>
                  </a:moveTo>
                  <a:cubicBezTo>
                    <a:pt x="180" y="52"/>
                    <a:pt x="182" y="52"/>
                    <a:pt x="176" y="49"/>
                  </a:cubicBezTo>
                  <a:cubicBezTo>
                    <a:pt x="170" y="45"/>
                    <a:pt x="167" y="42"/>
                    <a:pt x="164" y="40"/>
                  </a:cubicBezTo>
                  <a:cubicBezTo>
                    <a:pt x="162" y="37"/>
                    <a:pt x="163" y="38"/>
                    <a:pt x="157" y="36"/>
                  </a:cubicBezTo>
                  <a:cubicBezTo>
                    <a:pt x="151" y="35"/>
                    <a:pt x="148" y="32"/>
                    <a:pt x="143" y="31"/>
                  </a:cubicBezTo>
                  <a:cubicBezTo>
                    <a:pt x="137" y="29"/>
                    <a:pt x="127" y="28"/>
                    <a:pt x="123" y="26"/>
                  </a:cubicBezTo>
                  <a:cubicBezTo>
                    <a:pt x="122" y="25"/>
                    <a:pt x="122" y="25"/>
                    <a:pt x="121" y="24"/>
                  </a:cubicBezTo>
                  <a:cubicBezTo>
                    <a:pt x="121" y="24"/>
                    <a:pt x="121" y="24"/>
                    <a:pt x="120" y="24"/>
                  </a:cubicBezTo>
                  <a:cubicBezTo>
                    <a:pt x="119" y="23"/>
                    <a:pt x="117" y="23"/>
                    <a:pt x="116" y="23"/>
                  </a:cubicBezTo>
                  <a:cubicBezTo>
                    <a:pt x="116" y="22"/>
                    <a:pt x="116" y="22"/>
                    <a:pt x="115" y="22"/>
                  </a:cubicBezTo>
                  <a:cubicBezTo>
                    <a:pt x="115" y="22"/>
                    <a:pt x="115" y="22"/>
                    <a:pt x="115" y="22"/>
                  </a:cubicBezTo>
                  <a:cubicBezTo>
                    <a:pt x="115" y="22"/>
                    <a:pt x="114" y="22"/>
                    <a:pt x="114" y="22"/>
                  </a:cubicBezTo>
                  <a:cubicBezTo>
                    <a:pt x="114" y="22"/>
                    <a:pt x="114" y="22"/>
                    <a:pt x="114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5" y="19"/>
                    <a:pt x="111" y="16"/>
                    <a:pt x="111" y="17"/>
                  </a:cubicBezTo>
                  <a:cubicBezTo>
                    <a:pt x="110" y="18"/>
                    <a:pt x="109" y="21"/>
                    <a:pt x="107" y="21"/>
                  </a:cubicBezTo>
                  <a:cubicBezTo>
                    <a:pt x="105" y="21"/>
                    <a:pt x="100" y="18"/>
                    <a:pt x="96" y="18"/>
                  </a:cubicBezTo>
                  <a:cubicBezTo>
                    <a:pt x="92" y="18"/>
                    <a:pt x="81" y="11"/>
                    <a:pt x="79" y="11"/>
                  </a:cubicBezTo>
                  <a:cubicBezTo>
                    <a:pt x="78" y="12"/>
                    <a:pt x="76" y="19"/>
                    <a:pt x="75" y="19"/>
                  </a:cubicBezTo>
                  <a:cubicBezTo>
                    <a:pt x="73" y="19"/>
                    <a:pt x="71" y="17"/>
                    <a:pt x="67" y="17"/>
                  </a:cubicBezTo>
                  <a:cubicBezTo>
                    <a:pt x="64" y="17"/>
                    <a:pt x="59" y="18"/>
                    <a:pt x="61" y="19"/>
                  </a:cubicBezTo>
                  <a:cubicBezTo>
                    <a:pt x="62" y="19"/>
                    <a:pt x="67" y="21"/>
                    <a:pt x="66" y="22"/>
                  </a:cubicBezTo>
                  <a:cubicBezTo>
                    <a:pt x="65" y="24"/>
                    <a:pt x="67" y="27"/>
                    <a:pt x="65" y="28"/>
                  </a:cubicBezTo>
                  <a:cubicBezTo>
                    <a:pt x="64" y="29"/>
                    <a:pt x="63" y="34"/>
                    <a:pt x="59" y="32"/>
                  </a:cubicBezTo>
                  <a:cubicBezTo>
                    <a:pt x="54" y="31"/>
                    <a:pt x="58" y="27"/>
                    <a:pt x="56" y="27"/>
                  </a:cubicBezTo>
                  <a:cubicBezTo>
                    <a:pt x="55" y="27"/>
                    <a:pt x="47" y="22"/>
                    <a:pt x="45" y="21"/>
                  </a:cubicBezTo>
                  <a:cubicBezTo>
                    <a:pt x="40" y="21"/>
                    <a:pt x="46" y="18"/>
                    <a:pt x="43" y="14"/>
                  </a:cubicBezTo>
                  <a:cubicBezTo>
                    <a:pt x="40" y="9"/>
                    <a:pt x="35" y="5"/>
                    <a:pt x="34" y="5"/>
                  </a:cubicBezTo>
                  <a:cubicBezTo>
                    <a:pt x="33" y="5"/>
                    <a:pt x="20" y="3"/>
                    <a:pt x="17" y="3"/>
                  </a:cubicBezTo>
                  <a:cubicBezTo>
                    <a:pt x="15" y="2"/>
                    <a:pt x="12" y="5"/>
                    <a:pt x="10" y="4"/>
                  </a:cubicBezTo>
                  <a:cubicBezTo>
                    <a:pt x="8" y="3"/>
                    <a:pt x="0" y="0"/>
                    <a:pt x="1" y="2"/>
                  </a:cubicBezTo>
                  <a:cubicBezTo>
                    <a:pt x="1" y="3"/>
                    <a:pt x="1" y="6"/>
                    <a:pt x="4" y="7"/>
                  </a:cubicBezTo>
                  <a:cubicBezTo>
                    <a:pt x="7" y="7"/>
                    <a:pt x="6" y="4"/>
                    <a:pt x="9" y="7"/>
                  </a:cubicBezTo>
                  <a:cubicBezTo>
                    <a:pt x="12" y="11"/>
                    <a:pt x="11" y="13"/>
                    <a:pt x="20" y="17"/>
                  </a:cubicBezTo>
                  <a:cubicBezTo>
                    <a:pt x="29" y="21"/>
                    <a:pt x="37" y="20"/>
                    <a:pt x="36" y="20"/>
                  </a:cubicBezTo>
                  <a:cubicBezTo>
                    <a:pt x="35" y="21"/>
                    <a:pt x="34" y="26"/>
                    <a:pt x="31" y="26"/>
                  </a:cubicBezTo>
                  <a:cubicBezTo>
                    <a:pt x="28" y="26"/>
                    <a:pt x="22" y="27"/>
                    <a:pt x="26" y="29"/>
                  </a:cubicBezTo>
                  <a:cubicBezTo>
                    <a:pt x="29" y="31"/>
                    <a:pt x="38" y="35"/>
                    <a:pt x="36" y="36"/>
                  </a:cubicBezTo>
                  <a:cubicBezTo>
                    <a:pt x="34" y="36"/>
                    <a:pt x="31" y="39"/>
                    <a:pt x="35" y="41"/>
                  </a:cubicBezTo>
                  <a:cubicBezTo>
                    <a:pt x="39" y="44"/>
                    <a:pt x="42" y="39"/>
                    <a:pt x="42" y="37"/>
                  </a:cubicBezTo>
                  <a:cubicBezTo>
                    <a:pt x="41" y="35"/>
                    <a:pt x="38" y="30"/>
                    <a:pt x="42" y="33"/>
                  </a:cubicBezTo>
                  <a:cubicBezTo>
                    <a:pt x="45" y="36"/>
                    <a:pt x="44" y="37"/>
                    <a:pt x="50" y="40"/>
                  </a:cubicBezTo>
                  <a:cubicBezTo>
                    <a:pt x="56" y="42"/>
                    <a:pt x="69" y="45"/>
                    <a:pt x="73" y="48"/>
                  </a:cubicBezTo>
                  <a:cubicBezTo>
                    <a:pt x="77" y="50"/>
                    <a:pt x="85" y="54"/>
                    <a:pt x="87" y="54"/>
                  </a:cubicBezTo>
                  <a:cubicBezTo>
                    <a:pt x="90" y="55"/>
                    <a:pt x="96" y="58"/>
                    <a:pt x="101" y="63"/>
                  </a:cubicBezTo>
                  <a:cubicBezTo>
                    <a:pt x="106" y="69"/>
                    <a:pt x="118" y="81"/>
                    <a:pt x="115" y="81"/>
                  </a:cubicBezTo>
                  <a:cubicBezTo>
                    <a:pt x="113" y="80"/>
                    <a:pt x="107" y="78"/>
                    <a:pt x="106" y="81"/>
                  </a:cubicBezTo>
                  <a:cubicBezTo>
                    <a:pt x="105" y="83"/>
                    <a:pt x="99" y="91"/>
                    <a:pt x="102" y="91"/>
                  </a:cubicBezTo>
                  <a:cubicBezTo>
                    <a:pt x="104" y="91"/>
                    <a:pt x="112" y="85"/>
                    <a:pt x="113" y="86"/>
                  </a:cubicBezTo>
                  <a:cubicBezTo>
                    <a:pt x="113" y="88"/>
                    <a:pt x="116" y="91"/>
                    <a:pt x="117" y="89"/>
                  </a:cubicBezTo>
                  <a:cubicBezTo>
                    <a:pt x="119" y="88"/>
                    <a:pt x="122" y="85"/>
                    <a:pt x="123" y="86"/>
                  </a:cubicBezTo>
                  <a:cubicBezTo>
                    <a:pt x="124" y="86"/>
                    <a:pt x="127" y="86"/>
                    <a:pt x="129" y="90"/>
                  </a:cubicBezTo>
                  <a:cubicBezTo>
                    <a:pt x="129" y="90"/>
                    <a:pt x="130" y="91"/>
                    <a:pt x="130" y="91"/>
                  </a:cubicBezTo>
                  <a:cubicBezTo>
                    <a:pt x="130" y="92"/>
                    <a:pt x="131" y="92"/>
                    <a:pt x="131" y="92"/>
                  </a:cubicBezTo>
                  <a:cubicBezTo>
                    <a:pt x="131" y="93"/>
                    <a:pt x="132" y="93"/>
                    <a:pt x="132" y="94"/>
                  </a:cubicBezTo>
                  <a:cubicBezTo>
                    <a:pt x="132" y="94"/>
                    <a:pt x="133" y="94"/>
                    <a:pt x="133" y="94"/>
                  </a:cubicBezTo>
                  <a:cubicBezTo>
                    <a:pt x="133" y="95"/>
                    <a:pt x="134" y="95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6" y="97"/>
                    <a:pt x="137" y="97"/>
                    <a:pt x="137" y="98"/>
                  </a:cubicBezTo>
                  <a:cubicBezTo>
                    <a:pt x="137" y="98"/>
                    <a:pt x="138" y="98"/>
                    <a:pt x="138" y="98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8" y="99"/>
                    <a:pt x="139" y="99"/>
                    <a:pt x="139" y="99"/>
                  </a:cubicBezTo>
                  <a:cubicBezTo>
                    <a:pt x="139" y="99"/>
                    <a:pt x="140" y="100"/>
                    <a:pt x="140" y="100"/>
                  </a:cubicBezTo>
                  <a:cubicBezTo>
                    <a:pt x="140" y="100"/>
                    <a:pt x="141" y="100"/>
                    <a:pt x="141" y="100"/>
                  </a:cubicBezTo>
                  <a:cubicBezTo>
                    <a:pt x="141" y="100"/>
                    <a:pt x="142" y="101"/>
                    <a:pt x="142" y="101"/>
                  </a:cubicBezTo>
                  <a:cubicBezTo>
                    <a:pt x="142" y="101"/>
                    <a:pt x="143" y="101"/>
                    <a:pt x="143" y="101"/>
                  </a:cubicBezTo>
                  <a:cubicBezTo>
                    <a:pt x="143" y="101"/>
                    <a:pt x="144" y="101"/>
                    <a:pt x="144" y="101"/>
                  </a:cubicBezTo>
                  <a:cubicBezTo>
                    <a:pt x="148" y="100"/>
                    <a:pt x="154" y="100"/>
                    <a:pt x="158" y="100"/>
                  </a:cubicBezTo>
                  <a:cubicBezTo>
                    <a:pt x="161" y="100"/>
                    <a:pt x="167" y="99"/>
                    <a:pt x="164" y="96"/>
                  </a:cubicBezTo>
                  <a:cubicBezTo>
                    <a:pt x="161" y="93"/>
                    <a:pt x="156" y="89"/>
                    <a:pt x="159" y="89"/>
                  </a:cubicBezTo>
                  <a:cubicBezTo>
                    <a:pt x="161" y="88"/>
                    <a:pt x="167" y="88"/>
                    <a:pt x="166" y="87"/>
                  </a:cubicBezTo>
                  <a:cubicBezTo>
                    <a:pt x="165" y="86"/>
                    <a:pt x="167" y="84"/>
                    <a:pt x="169" y="83"/>
                  </a:cubicBezTo>
                  <a:cubicBezTo>
                    <a:pt x="171" y="83"/>
                    <a:pt x="178" y="86"/>
                    <a:pt x="179" y="85"/>
                  </a:cubicBezTo>
                  <a:cubicBezTo>
                    <a:pt x="180" y="84"/>
                    <a:pt x="177" y="82"/>
                    <a:pt x="183" y="84"/>
                  </a:cubicBezTo>
                  <a:cubicBezTo>
                    <a:pt x="189" y="86"/>
                    <a:pt x="190" y="86"/>
                    <a:pt x="192" y="86"/>
                  </a:cubicBezTo>
                  <a:cubicBezTo>
                    <a:pt x="194" y="86"/>
                    <a:pt x="199" y="94"/>
                    <a:pt x="199" y="94"/>
                  </a:cubicBezTo>
                  <a:cubicBezTo>
                    <a:pt x="199" y="94"/>
                    <a:pt x="208" y="104"/>
                    <a:pt x="211" y="106"/>
                  </a:cubicBezTo>
                  <a:cubicBezTo>
                    <a:pt x="213" y="107"/>
                    <a:pt x="218" y="109"/>
                    <a:pt x="223" y="109"/>
                  </a:cubicBezTo>
                  <a:cubicBezTo>
                    <a:pt x="227" y="109"/>
                    <a:pt x="237" y="113"/>
                    <a:pt x="241" y="114"/>
                  </a:cubicBezTo>
                  <a:cubicBezTo>
                    <a:pt x="244" y="116"/>
                    <a:pt x="244" y="118"/>
                    <a:pt x="248" y="118"/>
                  </a:cubicBezTo>
                  <a:cubicBezTo>
                    <a:pt x="252" y="118"/>
                    <a:pt x="257" y="117"/>
                    <a:pt x="253" y="115"/>
                  </a:cubicBezTo>
                  <a:cubicBezTo>
                    <a:pt x="249" y="112"/>
                    <a:pt x="248" y="111"/>
                    <a:pt x="242" y="107"/>
                  </a:cubicBezTo>
                  <a:cubicBezTo>
                    <a:pt x="236" y="103"/>
                    <a:pt x="229" y="98"/>
                    <a:pt x="226" y="97"/>
                  </a:cubicBezTo>
                  <a:cubicBezTo>
                    <a:pt x="222" y="96"/>
                    <a:pt x="220" y="92"/>
                    <a:pt x="215" y="87"/>
                  </a:cubicBezTo>
                  <a:cubicBezTo>
                    <a:pt x="210" y="81"/>
                    <a:pt x="195" y="71"/>
                    <a:pt x="199" y="71"/>
                  </a:cubicBezTo>
                  <a:cubicBezTo>
                    <a:pt x="203" y="71"/>
                    <a:pt x="211" y="71"/>
                    <a:pt x="210" y="70"/>
                  </a:cubicBezTo>
                  <a:cubicBezTo>
                    <a:pt x="208" y="68"/>
                    <a:pt x="202" y="62"/>
                    <a:pt x="197" y="60"/>
                  </a:cubicBezTo>
                  <a:cubicBezTo>
                    <a:pt x="192" y="59"/>
                    <a:pt x="183" y="58"/>
                    <a:pt x="181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8" name="Freeform 47"/>
            <p:cNvSpPr>
              <a:spLocks noChangeArrowheads="1"/>
            </p:cNvSpPr>
            <p:nvPr/>
          </p:nvSpPr>
          <p:spPr bwMode="auto">
            <a:xfrm>
              <a:off x="6332172" y="4060192"/>
              <a:ext cx="70734" cy="27175"/>
            </a:xfrm>
            <a:custGeom>
              <a:avLst/>
              <a:gdLst>
                <a:gd name="T0" fmla="*/ 2147483647 w 38"/>
                <a:gd name="T1" fmla="*/ 2147483647 h 14"/>
                <a:gd name="T2" fmla="*/ 2147483647 w 38"/>
                <a:gd name="T3" fmla="*/ 2147483647 h 14"/>
                <a:gd name="T4" fmla="*/ 2147483647 w 38"/>
                <a:gd name="T5" fmla="*/ 2147483647 h 14"/>
                <a:gd name="T6" fmla="*/ 2147483647 w 38"/>
                <a:gd name="T7" fmla="*/ 2147483647 h 14"/>
                <a:gd name="T8" fmla="*/ 2147483647 w 38"/>
                <a:gd name="T9" fmla="*/ 2147483647 h 14"/>
                <a:gd name="T10" fmla="*/ 2147483647 w 38"/>
                <a:gd name="T11" fmla="*/ 2147483647 h 14"/>
                <a:gd name="T12" fmla="*/ 2147483647 w 38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4"/>
                <a:gd name="T23" fmla="*/ 38 w 38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4">
                  <a:moveTo>
                    <a:pt x="1" y="10"/>
                  </a:moveTo>
                  <a:cubicBezTo>
                    <a:pt x="3" y="12"/>
                    <a:pt x="22" y="14"/>
                    <a:pt x="25" y="13"/>
                  </a:cubicBezTo>
                  <a:cubicBezTo>
                    <a:pt x="28" y="12"/>
                    <a:pt x="38" y="6"/>
                    <a:pt x="36" y="4"/>
                  </a:cubicBezTo>
                  <a:cubicBezTo>
                    <a:pt x="34" y="1"/>
                    <a:pt x="28" y="0"/>
                    <a:pt x="27" y="1"/>
                  </a:cubicBezTo>
                  <a:cubicBezTo>
                    <a:pt x="26" y="2"/>
                    <a:pt x="20" y="8"/>
                    <a:pt x="18" y="8"/>
                  </a:cubicBezTo>
                  <a:cubicBezTo>
                    <a:pt x="16" y="8"/>
                    <a:pt x="16" y="4"/>
                    <a:pt x="14" y="5"/>
                  </a:cubicBezTo>
                  <a:cubicBezTo>
                    <a:pt x="13" y="6"/>
                    <a:pt x="0" y="9"/>
                    <a:pt x="1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89" name="Freeform 48"/>
            <p:cNvSpPr>
              <a:spLocks noChangeArrowheads="1"/>
            </p:cNvSpPr>
            <p:nvPr/>
          </p:nvSpPr>
          <p:spPr bwMode="auto">
            <a:xfrm>
              <a:off x="6455580" y="4077777"/>
              <a:ext cx="46654" cy="30373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2147483647 h 15"/>
                <a:gd name="T4" fmla="*/ 2147483647 w 25"/>
                <a:gd name="T5" fmla="*/ 2147483647 h 15"/>
                <a:gd name="T6" fmla="*/ 0 60000 65536"/>
                <a:gd name="T7" fmla="*/ 0 60000 65536"/>
                <a:gd name="T8" fmla="*/ 0 60000 65536"/>
                <a:gd name="T9" fmla="*/ 0 w 25"/>
                <a:gd name="T10" fmla="*/ 0 h 15"/>
                <a:gd name="T11" fmla="*/ 25 w 25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5">
                  <a:moveTo>
                    <a:pt x="4" y="1"/>
                  </a:moveTo>
                  <a:cubicBezTo>
                    <a:pt x="0" y="0"/>
                    <a:pt x="9" y="12"/>
                    <a:pt x="12" y="13"/>
                  </a:cubicBezTo>
                  <a:cubicBezTo>
                    <a:pt x="25" y="15"/>
                    <a:pt x="9" y="2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0" name="Freeform 49"/>
            <p:cNvSpPr>
              <a:spLocks noChangeArrowheads="1"/>
            </p:cNvSpPr>
            <p:nvPr/>
          </p:nvSpPr>
          <p:spPr bwMode="auto">
            <a:xfrm>
              <a:off x="6740021" y="4415075"/>
              <a:ext cx="82774" cy="51154"/>
            </a:xfrm>
            <a:custGeom>
              <a:avLst/>
              <a:gdLst>
                <a:gd name="T0" fmla="*/ 2147483647 w 45"/>
                <a:gd name="T1" fmla="*/ 2147483647 h 26"/>
                <a:gd name="T2" fmla="*/ 2147483647 w 45"/>
                <a:gd name="T3" fmla="*/ 2147483647 h 26"/>
                <a:gd name="T4" fmla="*/ 2147483647 w 45"/>
                <a:gd name="T5" fmla="*/ 2147483647 h 26"/>
                <a:gd name="T6" fmla="*/ 2147483647 w 45"/>
                <a:gd name="T7" fmla="*/ 2147483647 h 26"/>
                <a:gd name="T8" fmla="*/ 2147483647 w 45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6"/>
                <a:gd name="T17" fmla="*/ 45 w 4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6">
                  <a:moveTo>
                    <a:pt x="41" y="26"/>
                  </a:moveTo>
                  <a:cubicBezTo>
                    <a:pt x="45" y="26"/>
                    <a:pt x="32" y="19"/>
                    <a:pt x="28" y="16"/>
                  </a:cubicBezTo>
                  <a:cubicBezTo>
                    <a:pt x="24" y="14"/>
                    <a:pt x="7" y="3"/>
                    <a:pt x="4" y="2"/>
                  </a:cubicBezTo>
                  <a:cubicBezTo>
                    <a:pt x="0" y="0"/>
                    <a:pt x="15" y="14"/>
                    <a:pt x="21" y="18"/>
                  </a:cubicBezTo>
                  <a:cubicBezTo>
                    <a:pt x="27" y="22"/>
                    <a:pt x="39" y="26"/>
                    <a:pt x="41" y="2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1" name="Freeform 50"/>
            <p:cNvSpPr>
              <a:spLocks noChangeArrowheads="1"/>
            </p:cNvSpPr>
            <p:nvPr/>
          </p:nvSpPr>
          <p:spPr bwMode="auto">
            <a:xfrm>
              <a:off x="6982323" y="4339942"/>
              <a:ext cx="31605" cy="28774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4"/>
                <a:gd name="T17" fmla="*/ 17 w 17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4">
                  <a:moveTo>
                    <a:pt x="5" y="3"/>
                  </a:moveTo>
                  <a:cubicBezTo>
                    <a:pt x="6" y="5"/>
                    <a:pt x="1" y="4"/>
                    <a:pt x="1" y="9"/>
                  </a:cubicBezTo>
                  <a:cubicBezTo>
                    <a:pt x="0" y="13"/>
                    <a:pt x="8" y="14"/>
                    <a:pt x="13" y="14"/>
                  </a:cubicBezTo>
                  <a:cubicBezTo>
                    <a:pt x="17" y="14"/>
                    <a:pt x="15" y="9"/>
                    <a:pt x="12" y="6"/>
                  </a:cubicBezTo>
                  <a:cubicBezTo>
                    <a:pt x="9" y="3"/>
                    <a:pt x="4" y="0"/>
                    <a:pt x="5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2" name="Freeform 51"/>
            <p:cNvSpPr>
              <a:spLocks noChangeArrowheads="1"/>
            </p:cNvSpPr>
            <p:nvPr/>
          </p:nvSpPr>
          <p:spPr bwMode="auto">
            <a:xfrm>
              <a:off x="6992858" y="4312767"/>
              <a:ext cx="22574" cy="23979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5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10" y="12"/>
                    <a:pt x="13" y="5"/>
                    <a:pt x="12" y="2"/>
                  </a:cubicBezTo>
                  <a:cubicBezTo>
                    <a:pt x="11" y="0"/>
                    <a:pt x="8" y="4"/>
                    <a:pt x="4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3" name="Freeform 52"/>
            <p:cNvSpPr>
              <a:spLocks noChangeArrowheads="1"/>
            </p:cNvSpPr>
            <p:nvPr/>
          </p:nvSpPr>
          <p:spPr bwMode="auto">
            <a:xfrm>
              <a:off x="6752061" y="4282394"/>
              <a:ext cx="28595" cy="27175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4"/>
                <a:gd name="T14" fmla="*/ 15 w 15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4">
                  <a:moveTo>
                    <a:pt x="14" y="8"/>
                  </a:moveTo>
                  <a:cubicBezTo>
                    <a:pt x="13" y="6"/>
                    <a:pt x="10" y="2"/>
                    <a:pt x="5" y="1"/>
                  </a:cubicBezTo>
                  <a:cubicBezTo>
                    <a:pt x="0" y="0"/>
                    <a:pt x="9" y="11"/>
                    <a:pt x="11" y="13"/>
                  </a:cubicBezTo>
                  <a:cubicBezTo>
                    <a:pt x="13" y="14"/>
                    <a:pt x="15" y="9"/>
                    <a:pt x="14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4" name="Freeform 53"/>
            <p:cNvSpPr>
              <a:spLocks noChangeArrowheads="1"/>
            </p:cNvSpPr>
            <p:nvPr/>
          </p:nvSpPr>
          <p:spPr bwMode="auto">
            <a:xfrm>
              <a:off x="6386352" y="4044206"/>
              <a:ext cx="19564" cy="20781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2"/>
                  </a:moveTo>
                  <a:cubicBezTo>
                    <a:pt x="8" y="0"/>
                    <a:pt x="2" y="0"/>
                    <a:pt x="1" y="1"/>
                  </a:cubicBezTo>
                  <a:cubicBezTo>
                    <a:pt x="0" y="1"/>
                    <a:pt x="4" y="5"/>
                    <a:pt x="7" y="7"/>
                  </a:cubicBezTo>
                  <a:cubicBezTo>
                    <a:pt x="11" y="10"/>
                    <a:pt x="10" y="3"/>
                    <a:pt x="9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5" name="Freeform 54"/>
            <p:cNvSpPr>
              <a:spLocks noChangeArrowheads="1"/>
            </p:cNvSpPr>
            <p:nvPr/>
          </p:nvSpPr>
          <p:spPr bwMode="auto">
            <a:xfrm>
              <a:off x="5679011" y="4194472"/>
              <a:ext cx="909007" cy="752929"/>
            </a:xfrm>
            <a:custGeom>
              <a:avLst/>
              <a:gdLst>
                <a:gd name="T0" fmla="*/ 2147483647 w 494"/>
                <a:gd name="T1" fmla="*/ 2147483647 h 385"/>
                <a:gd name="T2" fmla="*/ 2147483647 w 494"/>
                <a:gd name="T3" fmla="*/ 2147483647 h 385"/>
                <a:gd name="T4" fmla="*/ 2147483647 w 494"/>
                <a:gd name="T5" fmla="*/ 2147483647 h 385"/>
                <a:gd name="T6" fmla="*/ 2147483647 w 494"/>
                <a:gd name="T7" fmla="*/ 2147483647 h 385"/>
                <a:gd name="T8" fmla="*/ 2147483647 w 494"/>
                <a:gd name="T9" fmla="*/ 2147483647 h 385"/>
                <a:gd name="T10" fmla="*/ 2147483647 w 494"/>
                <a:gd name="T11" fmla="*/ 2147483647 h 385"/>
                <a:gd name="T12" fmla="*/ 2147483647 w 494"/>
                <a:gd name="T13" fmla="*/ 2147483647 h 385"/>
                <a:gd name="T14" fmla="*/ 2147483647 w 494"/>
                <a:gd name="T15" fmla="*/ 2147483647 h 385"/>
                <a:gd name="T16" fmla="*/ 2147483647 w 494"/>
                <a:gd name="T17" fmla="*/ 2147483647 h 385"/>
                <a:gd name="T18" fmla="*/ 2147483647 w 494"/>
                <a:gd name="T19" fmla="*/ 2147483647 h 385"/>
                <a:gd name="T20" fmla="*/ 2147483647 w 494"/>
                <a:gd name="T21" fmla="*/ 2147483647 h 385"/>
                <a:gd name="T22" fmla="*/ 2147483647 w 494"/>
                <a:gd name="T23" fmla="*/ 2147483647 h 385"/>
                <a:gd name="T24" fmla="*/ 2147483647 w 494"/>
                <a:gd name="T25" fmla="*/ 2147483647 h 385"/>
                <a:gd name="T26" fmla="*/ 2147483647 w 494"/>
                <a:gd name="T27" fmla="*/ 2147483647 h 385"/>
                <a:gd name="T28" fmla="*/ 2147483647 w 494"/>
                <a:gd name="T29" fmla="*/ 2147483647 h 385"/>
                <a:gd name="T30" fmla="*/ 2147483647 w 494"/>
                <a:gd name="T31" fmla="*/ 2147483647 h 385"/>
                <a:gd name="T32" fmla="*/ 2147483647 w 494"/>
                <a:gd name="T33" fmla="*/ 2147483647 h 385"/>
                <a:gd name="T34" fmla="*/ 2147483647 w 494"/>
                <a:gd name="T35" fmla="*/ 2147483647 h 385"/>
                <a:gd name="T36" fmla="*/ 2147483647 w 494"/>
                <a:gd name="T37" fmla="*/ 2147483647 h 385"/>
                <a:gd name="T38" fmla="*/ 2147483647 w 494"/>
                <a:gd name="T39" fmla="*/ 2147483647 h 385"/>
                <a:gd name="T40" fmla="*/ 2147483647 w 494"/>
                <a:gd name="T41" fmla="*/ 2147483647 h 385"/>
                <a:gd name="T42" fmla="*/ 2147483647 w 494"/>
                <a:gd name="T43" fmla="*/ 2147483647 h 385"/>
                <a:gd name="T44" fmla="*/ 2147483647 w 494"/>
                <a:gd name="T45" fmla="*/ 2147483647 h 385"/>
                <a:gd name="T46" fmla="*/ 2147483647 w 494"/>
                <a:gd name="T47" fmla="*/ 2147483647 h 385"/>
                <a:gd name="T48" fmla="*/ 2147483647 w 494"/>
                <a:gd name="T49" fmla="*/ 2147483647 h 385"/>
                <a:gd name="T50" fmla="*/ 2147483647 w 494"/>
                <a:gd name="T51" fmla="*/ 2147483647 h 385"/>
                <a:gd name="T52" fmla="*/ 2147483647 w 494"/>
                <a:gd name="T53" fmla="*/ 2147483647 h 385"/>
                <a:gd name="T54" fmla="*/ 2147483647 w 494"/>
                <a:gd name="T55" fmla="*/ 2147483647 h 385"/>
                <a:gd name="T56" fmla="*/ 2147483647 w 494"/>
                <a:gd name="T57" fmla="*/ 2147483647 h 385"/>
                <a:gd name="T58" fmla="*/ 2147483647 w 494"/>
                <a:gd name="T59" fmla="*/ 2147483647 h 385"/>
                <a:gd name="T60" fmla="*/ 2147483647 w 494"/>
                <a:gd name="T61" fmla="*/ 2147483647 h 385"/>
                <a:gd name="T62" fmla="*/ 2147483647 w 494"/>
                <a:gd name="T63" fmla="*/ 2147483647 h 385"/>
                <a:gd name="T64" fmla="*/ 2147483647 w 494"/>
                <a:gd name="T65" fmla="*/ 2147483647 h 385"/>
                <a:gd name="T66" fmla="*/ 2147483647 w 494"/>
                <a:gd name="T67" fmla="*/ 2147483647 h 385"/>
                <a:gd name="T68" fmla="*/ 2147483647 w 494"/>
                <a:gd name="T69" fmla="*/ 2147483647 h 385"/>
                <a:gd name="T70" fmla="*/ 2147483647 w 494"/>
                <a:gd name="T71" fmla="*/ 2147483647 h 385"/>
                <a:gd name="T72" fmla="*/ 2147483647 w 494"/>
                <a:gd name="T73" fmla="*/ 2147483647 h 385"/>
                <a:gd name="T74" fmla="*/ 2147483647 w 494"/>
                <a:gd name="T75" fmla="*/ 2147483647 h 385"/>
                <a:gd name="T76" fmla="*/ 2147483647 w 494"/>
                <a:gd name="T77" fmla="*/ 2147483647 h 385"/>
                <a:gd name="T78" fmla="*/ 2147483647 w 494"/>
                <a:gd name="T79" fmla="*/ 2147483647 h 385"/>
                <a:gd name="T80" fmla="*/ 2147483647 w 494"/>
                <a:gd name="T81" fmla="*/ 2147483647 h 385"/>
                <a:gd name="T82" fmla="*/ 2147483647 w 494"/>
                <a:gd name="T83" fmla="*/ 2147483647 h 385"/>
                <a:gd name="T84" fmla="*/ 2147483647 w 494"/>
                <a:gd name="T85" fmla="*/ 2147483647 h 385"/>
                <a:gd name="T86" fmla="*/ 2147483647 w 494"/>
                <a:gd name="T87" fmla="*/ 2147483647 h 385"/>
                <a:gd name="T88" fmla="*/ 2147483647 w 494"/>
                <a:gd name="T89" fmla="*/ 2147483647 h 385"/>
                <a:gd name="T90" fmla="*/ 2147483647 w 494"/>
                <a:gd name="T91" fmla="*/ 2147483647 h 385"/>
                <a:gd name="T92" fmla="*/ 2147483647 w 494"/>
                <a:gd name="T93" fmla="*/ 2147483647 h 385"/>
                <a:gd name="T94" fmla="*/ 2147483647 w 494"/>
                <a:gd name="T95" fmla="*/ 2147483647 h 385"/>
                <a:gd name="T96" fmla="*/ 2147483647 w 494"/>
                <a:gd name="T97" fmla="*/ 2147483647 h 385"/>
                <a:gd name="T98" fmla="*/ 2147483647 w 494"/>
                <a:gd name="T99" fmla="*/ 2147483647 h 385"/>
                <a:gd name="T100" fmla="*/ 2147483647 w 494"/>
                <a:gd name="T101" fmla="*/ 2147483647 h 385"/>
                <a:gd name="T102" fmla="*/ 2147483647 w 494"/>
                <a:gd name="T103" fmla="*/ 2147483647 h 385"/>
                <a:gd name="T104" fmla="*/ 2147483647 w 494"/>
                <a:gd name="T105" fmla="*/ 2147483647 h 38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94"/>
                <a:gd name="T160" fmla="*/ 0 h 385"/>
                <a:gd name="T161" fmla="*/ 494 w 494"/>
                <a:gd name="T162" fmla="*/ 385 h 38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94" h="385">
                  <a:moveTo>
                    <a:pt x="481" y="209"/>
                  </a:moveTo>
                  <a:cubicBezTo>
                    <a:pt x="480" y="203"/>
                    <a:pt x="473" y="192"/>
                    <a:pt x="472" y="190"/>
                  </a:cubicBezTo>
                  <a:cubicBezTo>
                    <a:pt x="470" y="187"/>
                    <a:pt x="461" y="173"/>
                    <a:pt x="458" y="171"/>
                  </a:cubicBezTo>
                  <a:cubicBezTo>
                    <a:pt x="455" y="168"/>
                    <a:pt x="448" y="162"/>
                    <a:pt x="445" y="160"/>
                  </a:cubicBezTo>
                  <a:cubicBezTo>
                    <a:pt x="441" y="158"/>
                    <a:pt x="438" y="157"/>
                    <a:pt x="435" y="150"/>
                  </a:cubicBezTo>
                  <a:cubicBezTo>
                    <a:pt x="432" y="143"/>
                    <a:pt x="429" y="143"/>
                    <a:pt x="428" y="143"/>
                  </a:cubicBezTo>
                  <a:cubicBezTo>
                    <a:pt x="427" y="143"/>
                    <a:pt x="425" y="139"/>
                    <a:pt x="424" y="141"/>
                  </a:cubicBezTo>
                  <a:cubicBezTo>
                    <a:pt x="424" y="143"/>
                    <a:pt x="422" y="143"/>
                    <a:pt x="418" y="138"/>
                  </a:cubicBezTo>
                  <a:cubicBezTo>
                    <a:pt x="415" y="133"/>
                    <a:pt x="412" y="128"/>
                    <a:pt x="410" y="125"/>
                  </a:cubicBezTo>
                  <a:cubicBezTo>
                    <a:pt x="408" y="123"/>
                    <a:pt x="403" y="116"/>
                    <a:pt x="399" y="114"/>
                  </a:cubicBezTo>
                  <a:cubicBezTo>
                    <a:pt x="396" y="112"/>
                    <a:pt x="388" y="110"/>
                    <a:pt x="385" y="107"/>
                  </a:cubicBezTo>
                  <a:cubicBezTo>
                    <a:pt x="383" y="104"/>
                    <a:pt x="379" y="102"/>
                    <a:pt x="376" y="99"/>
                  </a:cubicBezTo>
                  <a:cubicBezTo>
                    <a:pt x="372" y="96"/>
                    <a:pt x="367" y="93"/>
                    <a:pt x="367" y="89"/>
                  </a:cubicBezTo>
                  <a:cubicBezTo>
                    <a:pt x="366" y="85"/>
                    <a:pt x="363" y="81"/>
                    <a:pt x="359" y="75"/>
                  </a:cubicBezTo>
                  <a:cubicBezTo>
                    <a:pt x="355" y="69"/>
                    <a:pt x="348" y="59"/>
                    <a:pt x="347" y="56"/>
                  </a:cubicBezTo>
                  <a:cubicBezTo>
                    <a:pt x="346" y="52"/>
                    <a:pt x="341" y="45"/>
                    <a:pt x="338" y="43"/>
                  </a:cubicBezTo>
                  <a:cubicBezTo>
                    <a:pt x="336" y="41"/>
                    <a:pt x="334" y="40"/>
                    <a:pt x="332" y="40"/>
                  </a:cubicBezTo>
                  <a:cubicBezTo>
                    <a:pt x="331" y="40"/>
                    <a:pt x="328" y="43"/>
                    <a:pt x="327" y="40"/>
                  </a:cubicBezTo>
                  <a:cubicBezTo>
                    <a:pt x="325" y="38"/>
                    <a:pt x="321" y="27"/>
                    <a:pt x="317" y="21"/>
                  </a:cubicBezTo>
                  <a:cubicBezTo>
                    <a:pt x="312" y="15"/>
                    <a:pt x="309" y="14"/>
                    <a:pt x="311" y="12"/>
                  </a:cubicBezTo>
                  <a:cubicBezTo>
                    <a:pt x="314" y="11"/>
                    <a:pt x="308" y="10"/>
                    <a:pt x="307" y="8"/>
                  </a:cubicBezTo>
                  <a:cubicBezTo>
                    <a:pt x="306" y="6"/>
                    <a:pt x="303" y="0"/>
                    <a:pt x="300" y="0"/>
                  </a:cubicBezTo>
                  <a:cubicBezTo>
                    <a:pt x="297" y="0"/>
                    <a:pt x="299" y="12"/>
                    <a:pt x="297" y="13"/>
                  </a:cubicBezTo>
                  <a:cubicBezTo>
                    <a:pt x="296" y="15"/>
                    <a:pt x="299" y="22"/>
                    <a:pt x="298" y="24"/>
                  </a:cubicBezTo>
                  <a:cubicBezTo>
                    <a:pt x="298" y="26"/>
                    <a:pt x="298" y="28"/>
                    <a:pt x="299" y="32"/>
                  </a:cubicBezTo>
                  <a:cubicBezTo>
                    <a:pt x="300" y="36"/>
                    <a:pt x="305" y="53"/>
                    <a:pt x="305" y="56"/>
                  </a:cubicBezTo>
                  <a:cubicBezTo>
                    <a:pt x="304" y="59"/>
                    <a:pt x="303" y="81"/>
                    <a:pt x="301" y="81"/>
                  </a:cubicBezTo>
                  <a:cubicBezTo>
                    <a:pt x="299" y="81"/>
                    <a:pt x="295" y="78"/>
                    <a:pt x="293" y="79"/>
                  </a:cubicBezTo>
                  <a:cubicBezTo>
                    <a:pt x="291" y="79"/>
                    <a:pt x="293" y="81"/>
                    <a:pt x="289" y="80"/>
                  </a:cubicBezTo>
                  <a:cubicBezTo>
                    <a:pt x="285" y="79"/>
                    <a:pt x="285" y="77"/>
                    <a:pt x="281" y="74"/>
                  </a:cubicBezTo>
                  <a:cubicBezTo>
                    <a:pt x="278" y="71"/>
                    <a:pt x="271" y="72"/>
                    <a:pt x="268" y="70"/>
                  </a:cubicBezTo>
                  <a:cubicBezTo>
                    <a:pt x="265" y="68"/>
                    <a:pt x="267" y="65"/>
                    <a:pt x="262" y="63"/>
                  </a:cubicBezTo>
                  <a:cubicBezTo>
                    <a:pt x="256" y="61"/>
                    <a:pt x="255" y="57"/>
                    <a:pt x="251" y="56"/>
                  </a:cubicBezTo>
                  <a:cubicBezTo>
                    <a:pt x="247" y="55"/>
                    <a:pt x="247" y="57"/>
                    <a:pt x="245" y="55"/>
                  </a:cubicBezTo>
                  <a:cubicBezTo>
                    <a:pt x="242" y="53"/>
                    <a:pt x="234" y="49"/>
                    <a:pt x="233" y="46"/>
                  </a:cubicBezTo>
                  <a:cubicBezTo>
                    <a:pt x="233" y="44"/>
                    <a:pt x="235" y="38"/>
                    <a:pt x="236" y="38"/>
                  </a:cubicBezTo>
                  <a:cubicBezTo>
                    <a:pt x="237" y="37"/>
                    <a:pt x="237" y="34"/>
                    <a:pt x="236" y="32"/>
                  </a:cubicBezTo>
                  <a:cubicBezTo>
                    <a:pt x="235" y="31"/>
                    <a:pt x="233" y="28"/>
                    <a:pt x="236" y="27"/>
                  </a:cubicBezTo>
                  <a:cubicBezTo>
                    <a:pt x="239" y="27"/>
                    <a:pt x="243" y="28"/>
                    <a:pt x="241" y="25"/>
                  </a:cubicBezTo>
                  <a:cubicBezTo>
                    <a:pt x="239" y="22"/>
                    <a:pt x="244" y="17"/>
                    <a:pt x="239" y="14"/>
                  </a:cubicBezTo>
                  <a:cubicBezTo>
                    <a:pt x="235" y="11"/>
                    <a:pt x="233" y="11"/>
                    <a:pt x="233" y="13"/>
                  </a:cubicBezTo>
                  <a:cubicBezTo>
                    <a:pt x="233" y="15"/>
                    <a:pt x="234" y="18"/>
                    <a:pt x="232" y="16"/>
                  </a:cubicBezTo>
                  <a:cubicBezTo>
                    <a:pt x="229" y="15"/>
                    <a:pt x="228" y="12"/>
                    <a:pt x="226" y="12"/>
                  </a:cubicBezTo>
                  <a:cubicBezTo>
                    <a:pt x="225" y="13"/>
                    <a:pt x="225" y="17"/>
                    <a:pt x="221" y="15"/>
                  </a:cubicBezTo>
                  <a:cubicBezTo>
                    <a:pt x="217" y="14"/>
                    <a:pt x="211" y="10"/>
                    <a:pt x="208" y="10"/>
                  </a:cubicBezTo>
                  <a:cubicBezTo>
                    <a:pt x="204" y="10"/>
                    <a:pt x="201" y="10"/>
                    <a:pt x="198" y="8"/>
                  </a:cubicBezTo>
                  <a:cubicBezTo>
                    <a:pt x="195" y="7"/>
                    <a:pt x="192" y="6"/>
                    <a:pt x="191" y="7"/>
                  </a:cubicBezTo>
                  <a:cubicBezTo>
                    <a:pt x="190" y="8"/>
                    <a:pt x="193" y="11"/>
                    <a:pt x="191" y="13"/>
                  </a:cubicBezTo>
                  <a:cubicBezTo>
                    <a:pt x="188" y="16"/>
                    <a:pt x="180" y="18"/>
                    <a:pt x="178" y="16"/>
                  </a:cubicBezTo>
                  <a:cubicBezTo>
                    <a:pt x="176" y="15"/>
                    <a:pt x="174" y="14"/>
                    <a:pt x="172" y="16"/>
                  </a:cubicBezTo>
                  <a:cubicBezTo>
                    <a:pt x="170" y="18"/>
                    <a:pt x="168" y="22"/>
                    <a:pt x="166" y="23"/>
                  </a:cubicBezTo>
                  <a:cubicBezTo>
                    <a:pt x="164" y="23"/>
                    <a:pt x="169" y="27"/>
                    <a:pt x="167" y="28"/>
                  </a:cubicBezTo>
                  <a:cubicBezTo>
                    <a:pt x="166" y="30"/>
                    <a:pt x="164" y="32"/>
                    <a:pt x="163" y="33"/>
                  </a:cubicBezTo>
                  <a:cubicBezTo>
                    <a:pt x="162" y="35"/>
                    <a:pt x="160" y="43"/>
                    <a:pt x="162" y="43"/>
                  </a:cubicBezTo>
                  <a:cubicBezTo>
                    <a:pt x="165" y="44"/>
                    <a:pt x="169" y="44"/>
                    <a:pt x="167" y="46"/>
                  </a:cubicBezTo>
                  <a:cubicBezTo>
                    <a:pt x="166" y="48"/>
                    <a:pt x="171" y="52"/>
                    <a:pt x="168" y="51"/>
                  </a:cubicBezTo>
                  <a:cubicBezTo>
                    <a:pt x="165" y="50"/>
                    <a:pt x="162" y="48"/>
                    <a:pt x="161" y="48"/>
                  </a:cubicBezTo>
                  <a:cubicBezTo>
                    <a:pt x="159" y="48"/>
                    <a:pt x="153" y="47"/>
                    <a:pt x="152" y="47"/>
                  </a:cubicBezTo>
                  <a:cubicBezTo>
                    <a:pt x="151" y="48"/>
                    <a:pt x="150" y="53"/>
                    <a:pt x="148" y="49"/>
                  </a:cubicBezTo>
                  <a:cubicBezTo>
                    <a:pt x="146" y="45"/>
                    <a:pt x="147" y="45"/>
                    <a:pt x="144" y="44"/>
                  </a:cubicBezTo>
                  <a:cubicBezTo>
                    <a:pt x="141" y="42"/>
                    <a:pt x="137" y="37"/>
                    <a:pt x="136" y="37"/>
                  </a:cubicBezTo>
                  <a:cubicBezTo>
                    <a:pt x="134" y="36"/>
                    <a:pt x="128" y="40"/>
                    <a:pt x="126" y="39"/>
                  </a:cubicBezTo>
                  <a:cubicBezTo>
                    <a:pt x="123" y="39"/>
                    <a:pt x="123" y="36"/>
                    <a:pt x="122" y="39"/>
                  </a:cubicBezTo>
                  <a:cubicBezTo>
                    <a:pt x="121" y="41"/>
                    <a:pt x="121" y="44"/>
                    <a:pt x="119" y="44"/>
                  </a:cubicBezTo>
                  <a:cubicBezTo>
                    <a:pt x="117" y="43"/>
                    <a:pt x="117" y="48"/>
                    <a:pt x="116" y="49"/>
                  </a:cubicBezTo>
                  <a:cubicBezTo>
                    <a:pt x="115" y="51"/>
                    <a:pt x="119" y="56"/>
                    <a:pt x="115" y="55"/>
                  </a:cubicBezTo>
                  <a:cubicBezTo>
                    <a:pt x="112" y="55"/>
                    <a:pt x="110" y="52"/>
                    <a:pt x="109" y="53"/>
                  </a:cubicBezTo>
                  <a:cubicBezTo>
                    <a:pt x="108" y="55"/>
                    <a:pt x="108" y="59"/>
                    <a:pt x="108" y="61"/>
                  </a:cubicBezTo>
                  <a:cubicBezTo>
                    <a:pt x="108" y="63"/>
                    <a:pt x="109" y="66"/>
                    <a:pt x="107" y="66"/>
                  </a:cubicBezTo>
                  <a:cubicBezTo>
                    <a:pt x="106" y="66"/>
                    <a:pt x="102" y="64"/>
                    <a:pt x="101" y="65"/>
                  </a:cubicBezTo>
                  <a:cubicBezTo>
                    <a:pt x="101" y="67"/>
                    <a:pt x="101" y="69"/>
                    <a:pt x="102" y="71"/>
                  </a:cubicBezTo>
                  <a:cubicBezTo>
                    <a:pt x="103" y="73"/>
                    <a:pt x="104" y="82"/>
                    <a:pt x="101" y="79"/>
                  </a:cubicBezTo>
                  <a:cubicBezTo>
                    <a:pt x="98" y="76"/>
                    <a:pt x="95" y="69"/>
                    <a:pt x="93" y="70"/>
                  </a:cubicBezTo>
                  <a:cubicBezTo>
                    <a:pt x="91" y="70"/>
                    <a:pt x="85" y="76"/>
                    <a:pt x="85" y="80"/>
                  </a:cubicBezTo>
                  <a:cubicBezTo>
                    <a:pt x="85" y="83"/>
                    <a:pt x="89" y="89"/>
                    <a:pt x="87" y="91"/>
                  </a:cubicBezTo>
                  <a:cubicBezTo>
                    <a:pt x="85" y="94"/>
                    <a:pt x="85" y="99"/>
                    <a:pt x="84" y="101"/>
                  </a:cubicBezTo>
                  <a:cubicBezTo>
                    <a:pt x="83" y="102"/>
                    <a:pt x="80" y="104"/>
                    <a:pt x="77" y="107"/>
                  </a:cubicBezTo>
                  <a:cubicBezTo>
                    <a:pt x="73" y="109"/>
                    <a:pt x="59" y="113"/>
                    <a:pt x="55" y="115"/>
                  </a:cubicBezTo>
                  <a:cubicBezTo>
                    <a:pt x="52" y="118"/>
                    <a:pt x="47" y="121"/>
                    <a:pt x="42" y="121"/>
                  </a:cubicBezTo>
                  <a:cubicBezTo>
                    <a:pt x="37" y="121"/>
                    <a:pt x="24" y="123"/>
                    <a:pt x="22" y="126"/>
                  </a:cubicBezTo>
                  <a:cubicBezTo>
                    <a:pt x="19" y="128"/>
                    <a:pt x="16" y="134"/>
                    <a:pt x="15" y="134"/>
                  </a:cubicBezTo>
                  <a:cubicBezTo>
                    <a:pt x="13" y="134"/>
                    <a:pt x="10" y="144"/>
                    <a:pt x="8" y="143"/>
                  </a:cubicBezTo>
                  <a:cubicBezTo>
                    <a:pt x="7" y="141"/>
                    <a:pt x="9" y="137"/>
                    <a:pt x="7" y="139"/>
                  </a:cubicBezTo>
                  <a:cubicBezTo>
                    <a:pt x="4" y="142"/>
                    <a:pt x="0" y="146"/>
                    <a:pt x="2" y="150"/>
                  </a:cubicBezTo>
                  <a:cubicBezTo>
                    <a:pt x="4" y="155"/>
                    <a:pt x="4" y="158"/>
                    <a:pt x="3" y="160"/>
                  </a:cubicBezTo>
                  <a:cubicBezTo>
                    <a:pt x="3" y="162"/>
                    <a:pt x="1" y="170"/>
                    <a:pt x="3" y="169"/>
                  </a:cubicBezTo>
                  <a:cubicBezTo>
                    <a:pt x="5" y="168"/>
                    <a:pt x="8" y="164"/>
                    <a:pt x="8" y="165"/>
                  </a:cubicBezTo>
                  <a:cubicBezTo>
                    <a:pt x="8" y="166"/>
                    <a:pt x="5" y="169"/>
                    <a:pt x="6" y="173"/>
                  </a:cubicBezTo>
                  <a:cubicBezTo>
                    <a:pt x="8" y="178"/>
                    <a:pt x="8" y="180"/>
                    <a:pt x="11" y="183"/>
                  </a:cubicBezTo>
                  <a:cubicBezTo>
                    <a:pt x="13" y="186"/>
                    <a:pt x="18" y="194"/>
                    <a:pt x="15" y="192"/>
                  </a:cubicBezTo>
                  <a:cubicBezTo>
                    <a:pt x="12" y="191"/>
                    <a:pt x="8" y="187"/>
                    <a:pt x="8" y="189"/>
                  </a:cubicBezTo>
                  <a:cubicBezTo>
                    <a:pt x="9" y="191"/>
                    <a:pt x="11" y="196"/>
                    <a:pt x="9" y="194"/>
                  </a:cubicBezTo>
                  <a:cubicBezTo>
                    <a:pt x="7" y="193"/>
                    <a:pt x="4" y="189"/>
                    <a:pt x="5" y="193"/>
                  </a:cubicBezTo>
                  <a:cubicBezTo>
                    <a:pt x="7" y="197"/>
                    <a:pt x="8" y="203"/>
                    <a:pt x="11" y="205"/>
                  </a:cubicBezTo>
                  <a:cubicBezTo>
                    <a:pt x="14" y="207"/>
                    <a:pt x="19" y="214"/>
                    <a:pt x="20" y="218"/>
                  </a:cubicBezTo>
                  <a:cubicBezTo>
                    <a:pt x="22" y="223"/>
                    <a:pt x="28" y="231"/>
                    <a:pt x="30" y="233"/>
                  </a:cubicBezTo>
                  <a:cubicBezTo>
                    <a:pt x="32" y="235"/>
                    <a:pt x="36" y="244"/>
                    <a:pt x="37" y="248"/>
                  </a:cubicBezTo>
                  <a:cubicBezTo>
                    <a:pt x="38" y="252"/>
                    <a:pt x="44" y="265"/>
                    <a:pt x="48" y="272"/>
                  </a:cubicBezTo>
                  <a:cubicBezTo>
                    <a:pt x="51" y="279"/>
                    <a:pt x="54" y="288"/>
                    <a:pt x="53" y="286"/>
                  </a:cubicBezTo>
                  <a:cubicBezTo>
                    <a:pt x="51" y="285"/>
                    <a:pt x="49" y="280"/>
                    <a:pt x="48" y="285"/>
                  </a:cubicBezTo>
                  <a:cubicBezTo>
                    <a:pt x="47" y="289"/>
                    <a:pt x="48" y="295"/>
                    <a:pt x="46" y="297"/>
                  </a:cubicBezTo>
                  <a:cubicBezTo>
                    <a:pt x="44" y="299"/>
                    <a:pt x="42" y="300"/>
                    <a:pt x="43" y="302"/>
                  </a:cubicBezTo>
                  <a:cubicBezTo>
                    <a:pt x="43" y="305"/>
                    <a:pt x="45" y="309"/>
                    <a:pt x="49" y="310"/>
                  </a:cubicBezTo>
                  <a:cubicBezTo>
                    <a:pt x="53" y="311"/>
                    <a:pt x="56" y="316"/>
                    <a:pt x="61" y="319"/>
                  </a:cubicBezTo>
                  <a:cubicBezTo>
                    <a:pt x="66" y="322"/>
                    <a:pt x="75" y="323"/>
                    <a:pt x="78" y="322"/>
                  </a:cubicBezTo>
                  <a:cubicBezTo>
                    <a:pt x="81" y="321"/>
                    <a:pt x="88" y="314"/>
                    <a:pt x="92" y="313"/>
                  </a:cubicBezTo>
                  <a:cubicBezTo>
                    <a:pt x="96" y="311"/>
                    <a:pt x="100" y="305"/>
                    <a:pt x="103" y="304"/>
                  </a:cubicBezTo>
                  <a:cubicBezTo>
                    <a:pt x="107" y="303"/>
                    <a:pt x="118" y="302"/>
                    <a:pt x="122" y="303"/>
                  </a:cubicBezTo>
                  <a:cubicBezTo>
                    <a:pt x="127" y="305"/>
                    <a:pt x="130" y="307"/>
                    <a:pt x="133" y="305"/>
                  </a:cubicBezTo>
                  <a:cubicBezTo>
                    <a:pt x="135" y="302"/>
                    <a:pt x="135" y="300"/>
                    <a:pt x="138" y="302"/>
                  </a:cubicBezTo>
                  <a:cubicBezTo>
                    <a:pt x="141" y="305"/>
                    <a:pt x="142" y="307"/>
                    <a:pt x="145" y="304"/>
                  </a:cubicBezTo>
                  <a:cubicBezTo>
                    <a:pt x="147" y="301"/>
                    <a:pt x="147" y="290"/>
                    <a:pt x="152" y="289"/>
                  </a:cubicBezTo>
                  <a:cubicBezTo>
                    <a:pt x="157" y="287"/>
                    <a:pt x="170" y="288"/>
                    <a:pt x="180" y="288"/>
                  </a:cubicBezTo>
                  <a:cubicBezTo>
                    <a:pt x="190" y="288"/>
                    <a:pt x="192" y="289"/>
                    <a:pt x="199" y="285"/>
                  </a:cubicBezTo>
                  <a:cubicBezTo>
                    <a:pt x="205" y="281"/>
                    <a:pt x="217" y="277"/>
                    <a:pt x="223" y="276"/>
                  </a:cubicBezTo>
                  <a:cubicBezTo>
                    <a:pt x="229" y="275"/>
                    <a:pt x="234" y="273"/>
                    <a:pt x="238" y="275"/>
                  </a:cubicBezTo>
                  <a:cubicBezTo>
                    <a:pt x="242" y="278"/>
                    <a:pt x="246" y="282"/>
                    <a:pt x="254" y="283"/>
                  </a:cubicBezTo>
                  <a:cubicBezTo>
                    <a:pt x="262" y="283"/>
                    <a:pt x="269" y="284"/>
                    <a:pt x="270" y="286"/>
                  </a:cubicBezTo>
                  <a:cubicBezTo>
                    <a:pt x="271" y="288"/>
                    <a:pt x="268" y="288"/>
                    <a:pt x="270" y="291"/>
                  </a:cubicBezTo>
                  <a:cubicBezTo>
                    <a:pt x="272" y="295"/>
                    <a:pt x="275" y="291"/>
                    <a:pt x="277" y="296"/>
                  </a:cubicBezTo>
                  <a:cubicBezTo>
                    <a:pt x="278" y="301"/>
                    <a:pt x="284" y="307"/>
                    <a:pt x="285" y="309"/>
                  </a:cubicBezTo>
                  <a:cubicBezTo>
                    <a:pt x="286" y="311"/>
                    <a:pt x="289" y="316"/>
                    <a:pt x="291" y="318"/>
                  </a:cubicBezTo>
                  <a:cubicBezTo>
                    <a:pt x="293" y="320"/>
                    <a:pt x="299" y="323"/>
                    <a:pt x="298" y="320"/>
                  </a:cubicBezTo>
                  <a:cubicBezTo>
                    <a:pt x="298" y="317"/>
                    <a:pt x="295" y="317"/>
                    <a:pt x="298" y="314"/>
                  </a:cubicBezTo>
                  <a:cubicBezTo>
                    <a:pt x="300" y="311"/>
                    <a:pt x="298" y="301"/>
                    <a:pt x="303" y="301"/>
                  </a:cubicBezTo>
                  <a:cubicBezTo>
                    <a:pt x="308" y="301"/>
                    <a:pt x="308" y="299"/>
                    <a:pt x="308" y="296"/>
                  </a:cubicBezTo>
                  <a:cubicBezTo>
                    <a:pt x="308" y="294"/>
                    <a:pt x="311" y="290"/>
                    <a:pt x="312" y="291"/>
                  </a:cubicBezTo>
                  <a:cubicBezTo>
                    <a:pt x="313" y="292"/>
                    <a:pt x="315" y="298"/>
                    <a:pt x="314" y="301"/>
                  </a:cubicBezTo>
                  <a:cubicBezTo>
                    <a:pt x="312" y="304"/>
                    <a:pt x="314" y="318"/>
                    <a:pt x="313" y="319"/>
                  </a:cubicBezTo>
                  <a:cubicBezTo>
                    <a:pt x="312" y="320"/>
                    <a:pt x="310" y="320"/>
                    <a:pt x="310" y="323"/>
                  </a:cubicBezTo>
                  <a:cubicBezTo>
                    <a:pt x="309" y="326"/>
                    <a:pt x="312" y="327"/>
                    <a:pt x="314" y="325"/>
                  </a:cubicBezTo>
                  <a:cubicBezTo>
                    <a:pt x="315" y="323"/>
                    <a:pt x="319" y="322"/>
                    <a:pt x="319" y="319"/>
                  </a:cubicBezTo>
                  <a:cubicBezTo>
                    <a:pt x="319" y="316"/>
                    <a:pt x="321" y="310"/>
                    <a:pt x="322" y="312"/>
                  </a:cubicBezTo>
                  <a:cubicBezTo>
                    <a:pt x="323" y="314"/>
                    <a:pt x="326" y="322"/>
                    <a:pt x="329" y="325"/>
                  </a:cubicBezTo>
                  <a:cubicBezTo>
                    <a:pt x="331" y="328"/>
                    <a:pt x="324" y="332"/>
                    <a:pt x="326" y="332"/>
                  </a:cubicBezTo>
                  <a:cubicBezTo>
                    <a:pt x="327" y="332"/>
                    <a:pt x="330" y="334"/>
                    <a:pt x="332" y="332"/>
                  </a:cubicBezTo>
                  <a:cubicBezTo>
                    <a:pt x="334" y="331"/>
                    <a:pt x="332" y="327"/>
                    <a:pt x="337" y="333"/>
                  </a:cubicBezTo>
                  <a:cubicBezTo>
                    <a:pt x="342" y="339"/>
                    <a:pt x="350" y="345"/>
                    <a:pt x="350" y="350"/>
                  </a:cubicBezTo>
                  <a:cubicBezTo>
                    <a:pt x="351" y="355"/>
                    <a:pt x="354" y="360"/>
                    <a:pt x="359" y="364"/>
                  </a:cubicBezTo>
                  <a:cubicBezTo>
                    <a:pt x="363" y="369"/>
                    <a:pt x="362" y="370"/>
                    <a:pt x="370" y="372"/>
                  </a:cubicBezTo>
                  <a:cubicBezTo>
                    <a:pt x="378" y="375"/>
                    <a:pt x="376" y="382"/>
                    <a:pt x="380" y="379"/>
                  </a:cubicBezTo>
                  <a:cubicBezTo>
                    <a:pt x="384" y="376"/>
                    <a:pt x="380" y="373"/>
                    <a:pt x="385" y="376"/>
                  </a:cubicBezTo>
                  <a:cubicBezTo>
                    <a:pt x="389" y="378"/>
                    <a:pt x="399" y="384"/>
                    <a:pt x="401" y="383"/>
                  </a:cubicBezTo>
                  <a:cubicBezTo>
                    <a:pt x="404" y="382"/>
                    <a:pt x="411" y="378"/>
                    <a:pt x="413" y="378"/>
                  </a:cubicBezTo>
                  <a:cubicBezTo>
                    <a:pt x="416" y="377"/>
                    <a:pt x="416" y="369"/>
                    <a:pt x="417" y="369"/>
                  </a:cubicBezTo>
                  <a:cubicBezTo>
                    <a:pt x="418" y="369"/>
                    <a:pt x="419" y="371"/>
                    <a:pt x="425" y="376"/>
                  </a:cubicBezTo>
                  <a:cubicBezTo>
                    <a:pt x="430" y="382"/>
                    <a:pt x="431" y="385"/>
                    <a:pt x="436" y="383"/>
                  </a:cubicBezTo>
                  <a:cubicBezTo>
                    <a:pt x="441" y="382"/>
                    <a:pt x="446" y="385"/>
                    <a:pt x="448" y="381"/>
                  </a:cubicBezTo>
                  <a:cubicBezTo>
                    <a:pt x="451" y="378"/>
                    <a:pt x="448" y="372"/>
                    <a:pt x="454" y="371"/>
                  </a:cubicBezTo>
                  <a:cubicBezTo>
                    <a:pt x="459" y="370"/>
                    <a:pt x="463" y="370"/>
                    <a:pt x="467" y="367"/>
                  </a:cubicBezTo>
                  <a:cubicBezTo>
                    <a:pt x="471" y="365"/>
                    <a:pt x="479" y="368"/>
                    <a:pt x="477" y="363"/>
                  </a:cubicBezTo>
                  <a:cubicBezTo>
                    <a:pt x="476" y="358"/>
                    <a:pt x="473" y="343"/>
                    <a:pt x="474" y="342"/>
                  </a:cubicBezTo>
                  <a:cubicBezTo>
                    <a:pt x="476" y="341"/>
                    <a:pt x="474" y="330"/>
                    <a:pt x="474" y="325"/>
                  </a:cubicBezTo>
                  <a:cubicBezTo>
                    <a:pt x="475" y="320"/>
                    <a:pt x="472" y="314"/>
                    <a:pt x="474" y="311"/>
                  </a:cubicBezTo>
                  <a:cubicBezTo>
                    <a:pt x="477" y="308"/>
                    <a:pt x="479" y="298"/>
                    <a:pt x="482" y="295"/>
                  </a:cubicBezTo>
                  <a:cubicBezTo>
                    <a:pt x="485" y="293"/>
                    <a:pt x="488" y="292"/>
                    <a:pt x="491" y="288"/>
                  </a:cubicBezTo>
                  <a:cubicBezTo>
                    <a:pt x="494" y="284"/>
                    <a:pt x="494" y="254"/>
                    <a:pt x="492" y="247"/>
                  </a:cubicBezTo>
                  <a:cubicBezTo>
                    <a:pt x="491" y="240"/>
                    <a:pt x="492" y="227"/>
                    <a:pt x="488" y="222"/>
                  </a:cubicBezTo>
                  <a:cubicBezTo>
                    <a:pt x="484" y="217"/>
                    <a:pt x="483" y="215"/>
                    <a:pt x="481" y="20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6" name="Freeform 55"/>
            <p:cNvSpPr>
              <a:spLocks noChangeArrowheads="1"/>
            </p:cNvSpPr>
            <p:nvPr/>
          </p:nvSpPr>
          <p:spPr bwMode="auto">
            <a:xfrm>
              <a:off x="6469125" y="5009747"/>
              <a:ext cx="97823" cy="108703"/>
            </a:xfrm>
            <a:custGeom>
              <a:avLst/>
              <a:gdLst>
                <a:gd name="T0" fmla="*/ 2147483647 w 53"/>
                <a:gd name="T1" fmla="*/ 2147483647 h 55"/>
                <a:gd name="T2" fmla="*/ 2147483647 w 53"/>
                <a:gd name="T3" fmla="*/ 2147483647 h 55"/>
                <a:gd name="T4" fmla="*/ 2147483647 w 53"/>
                <a:gd name="T5" fmla="*/ 2147483647 h 55"/>
                <a:gd name="T6" fmla="*/ 2147483647 w 53"/>
                <a:gd name="T7" fmla="*/ 2147483647 h 55"/>
                <a:gd name="T8" fmla="*/ 2147483647 w 53"/>
                <a:gd name="T9" fmla="*/ 2147483647 h 55"/>
                <a:gd name="T10" fmla="*/ 2147483647 w 53"/>
                <a:gd name="T11" fmla="*/ 2147483647 h 55"/>
                <a:gd name="T12" fmla="*/ 2147483647 w 53"/>
                <a:gd name="T13" fmla="*/ 2147483647 h 55"/>
                <a:gd name="T14" fmla="*/ 2147483647 w 53"/>
                <a:gd name="T15" fmla="*/ 2147483647 h 55"/>
                <a:gd name="T16" fmla="*/ 2147483647 w 53"/>
                <a:gd name="T17" fmla="*/ 2147483647 h 55"/>
                <a:gd name="T18" fmla="*/ 2147483647 w 53"/>
                <a:gd name="T19" fmla="*/ 2147483647 h 55"/>
                <a:gd name="T20" fmla="*/ 2147483647 w 53"/>
                <a:gd name="T21" fmla="*/ 2147483647 h 55"/>
                <a:gd name="T22" fmla="*/ 2147483647 w 53"/>
                <a:gd name="T23" fmla="*/ 2147483647 h 55"/>
                <a:gd name="T24" fmla="*/ 2147483647 w 53"/>
                <a:gd name="T25" fmla="*/ 2147483647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55"/>
                <a:gd name="T41" fmla="*/ 53 w 53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55">
                  <a:moveTo>
                    <a:pt x="45" y="5"/>
                  </a:moveTo>
                  <a:cubicBezTo>
                    <a:pt x="41" y="1"/>
                    <a:pt x="32" y="6"/>
                    <a:pt x="28" y="7"/>
                  </a:cubicBezTo>
                  <a:cubicBezTo>
                    <a:pt x="25" y="8"/>
                    <a:pt x="17" y="5"/>
                    <a:pt x="10" y="2"/>
                  </a:cubicBezTo>
                  <a:cubicBezTo>
                    <a:pt x="3" y="0"/>
                    <a:pt x="0" y="1"/>
                    <a:pt x="1" y="3"/>
                  </a:cubicBezTo>
                  <a:cubicBezTo>
                    <a:pt x="1" y="5"/>
                    <a:pt x="11" y="22"/>
                    <a:pt x="14" y="26"/>
                  </a:cubicBezTo>
                  <a:cubicBezTo>
                    <a:pt x="17" y="30"/>
                    <a:pt x="18" y="31"/>
                    <a:pt x="19" y="38"/>
                  </a:cubicBezTo>
                  <a:cubicBezTo>
                    <a:pt x="21" y="46"/>
                    <a:pt x="34" y="55"/>
                    <a:pt x="39" y="55"/>
                  </a:cubicBezTo>
                  <a:cubicBezTo>
                    <a:pt x="44" y="55"/>
                    <a:pt x="43" y="46"/>
                    <a:pt x="44" y="43"/>
                  </a:cubicBezTo>
                  <a:cubicBezTo>
                    <a:pt x="45" y="41"/>
                    <a:pt x="48" y="46"/>
                    <a:pt x="51" y="48"/>
                  </a:cubicBezTo>
                  <a:cubicBezTo>
                    <a:pt x="53" y="49"/>
                    <a:pt x="50" y="43"/>
                    <a:pt x="50" y="42"/>
                  </a:cubicBezTo>
                  <a:cubicBezTo>
                    <a:pt x="49" y="40"/>
                    <a:pt x="51" y="33"/>
                    <a:pt x="52" y="30"/>
                  </a:cubicBezTo>
                  <a:cubicBezTo>
                    <a:pt x="53" y="28"/>
                    <a:pt x="50" y="16"/>
                    <a:pt x="47" y="12"/>
                  </a:cubicBezTo>
                  <a:cubicBezTo>
                    <a:pt x="45" y="8"/>
                    <a:pt x="48" y="8"/>
                    <a:pt x="45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7" name="Freeform 56"/>
            <p:cNvSpPr>
              <a:spLocks noChangeArrowheads="1"/>
            </p:cNvSpPr>
            <p:nvPr/>
          </p:nvSpPr>
          <p:spPr bwMode="auto">
            <a:xfrm>
              <a:off x="6995867" y="5003351"/>
              <a:ext cx="123409" cy="234990"/>
            </a:xfrm>
            <a:custGeom>
              <a:avLst/>
              <a:gdLst>
                <a:gd name="T0" fmla="*/ 2147483647 w 67"/>
                <a:gd name="T1" fmla="*/ 2147483647 h 120"/>
                <a:gd name="T2" fmla="*/ 2147483647 w 67"/>
                <a:gd name="T3" fmla="*/ 2147483647 h 120"/>
                <a:gd name="T4" fmla="*/ 2147483647 w 67"/>
                <a:gd name="T5" fmla="*/ 2147483647 h 120"/>
                <a:gd name="T6" fmla="*/ 2147483647 w 67"/>
                <a:gd name="T7" fmla="*/ 2147483647 h 120"/>
                <a:gd name="T8" fmla="*/ 2147483647 w 67"/>
                <a:gd name="T9" fmla="*/ 2147483647 h 120"/>
                <a:gd name="T10" fmla="*/ 2147483647 w 67"/>
                <a:gd name="T11" fmla="*/ 2147483647 h 120"/>
                <a:gd name="T12" fmla="*/ 2147483647 w 67"/>
                <a:gd name="T13" fmla="*/ 2147483647 h 120"/>
                <a:gd name="T14" fmla="*/ 2147483647 w 67"/>
                <a:gd name="T15" fmla="*/ 2147483647 h 120"/>
                <a:gd name="T16" fmla="*/ 2147483647 w 67"/>
                <a:gd name="T17" fmla="*/ 2147483647 h 120"/>
                <a:gd name="T18" fmla="*/ 2147483647 w 67"/>
                <a:gd name="T19" fmla="*/ 2147483647 h 120"/>
                <a:gd name="T20" fmla="*/ 2147483647 w 67"/>
                <a:gd name="T21" fmla="*/ 2147483647 h 120"/>
                <a:gd name="T22" fmla="*/ 2147483647 w 67"/>
                <a:gd name="T23" fmla="*/ 2147483647 h 120"/>
                <a:gd name="T24" fmla="*/ 2147483647 w 67"/>
                <a:gd name="T25" fmla="*/ 2147483647 h 120"/>
                <a:gd name="T26" fmla="*/ 2147483647 w 67"/>
                <a:gd name="T27" fmla="*/ 2147483647 h 120"/>
                <a:gd name="T28" fmla="*/ 2147483647 w 67"/>
                <a:gd name="T29" fmla="*/ 2147483647 h 120"/>
                <a:gd name="T30" fmla="*/ 2147483647 w 67"/>
                <a:gd name="T31" fmla="*/ 2147483647 h 120"/>
                <a:gd name="T32" fmla="*/ 2147483647 w 67"/>
                <a:gd name="T33" fmla="*/ 2147483647 h 120"/>
                <a:gd name="T34" fmla="*/ 2147483647 w 67"/>
                <a:gd name="T35" fmla="*/ 2147483647 h 120"/>
                <a:gd name="T36" fmla="*/ 2147483647 w 67"/>
                <a:gd name="T37" fmla="*/ 2147483647 h 120"/>
                <a:gd name="T38" fmla="*/ 2147483647 w 67"/>
                <a:gd name="T39" fmla="*/ 2147483647 h 120"/>
                <a:gd name="T40" fmla="*/ 2147483647 w 67"/>
                <a:gd name="T41" fmla="*/ 2147483647 h 120"/>
                <a:gd name="T42" fmla="*/ 2147483647 w 67"/>
                <a:gd name="T43" fmla="*/ 2147483647 h 120"/>
                <a:gd name="T44" fmla="*/ 2147483647 w 67"/>
                <a:gd name="T45" fmla="*/ 2147483647 h 120"/>
                <a:gd name="T46" fmla="*/ 2147483647 w 67"/>
                <a:gd name="T47" fmla="*/ 2147483647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120"/>
                <a:gd name="T74" fmla="*/ 67 w 67"/>
                <a:gd name="T75" fmla="*/ 120 h 1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120">
                  <a:moveTo>
                    <a:pt x="56" y="9"/>
                  </a:moveTo>
                  <a:cubicBezTo>
                    <a:pt x="54" y="7"/>
                    <a:pt x="51" y="11"/>
                    <a:pt x="51" y="13"/>
                  </a:cubicBezTo>
                  <a:cubicBezTo>
                    <a:pt x="50" y="15"/>
                    <a:pt x="48" y="10"/>
                    <a:pt x="47" y="7"/>
                  </a:cubicBezTo>
                  <a:cubicBezTo>
                    <a:pt x="45" y="4"/>
                    <a:pt x="43" y="6"/>
                    <a:pt x="42" y="3"/>
                  </a:cubicBezTo>
                  <a:cubicBezTo>
                    <a:pt x="40" y="0"/>
                    <a:pt x="35" y="1"/>
                    <a:pt x="34" y="6"/>
                  </a:cubicBezTo>
                  <a:cubicBezTo>
                    <a:pt x="33" y="11"/>
                    <a:pt x="34" y="21"/>
                    <a:pt x="32" y="23"/>
                  </a:cubicBezTo>
                  <a:cubicBezTo>
                    <a:pt x="30" y="25"/>
                    <a:pt x="30" y="29"/>
                    <a:pt x="32" y="36"/>
                  </a:cubicBezTo>
                  <a:cubicBezTo>
                    <a:pt x="33" y="42"/>
                    <a:pt x="23" y="51"/>
                    <a:pt x="22" y="56"/>
                  </a:cubicBezTo>
                  <a:cubicBezTo>
                    <a:pt x="20" y="62"/>
                    <a:pt x="15" y="67"/>
                    <a:pt x="11" y="68"/>
                  </a:cubicBezTo>
                  <a:cubicBezTo>
                    <a:pt x="7" y="69"/>
                    <a:pt x="11" y="80"/>
                    <a:pt x="8" y="83"/>
                  </a:cubicBezTo>
                  <a:cubicBezTo>
                    <a:pt x="6" y="86"/>
                    <a:pt x="5" y="89"/>
                    <a:pt x="4" y="92"/>
                  </a:cubicBezTo>
                  <a:cubicBezTo>
                    <a:pt x="2" y="94"/>
                    <a:pt x="0" y="98"/>
                    <a:pt x="1" y="102"/>
                  </a:cubicBezTo>
                  <a:cubicBezTo>
                    <a:pt x="1" y="106"/>
                    <a:pt x="15" y="110"/>
                    <a:pt x="17" y="110"/>
                  </a:cubicBezTo>
                  <a:cubicBezTo>
                    <a:pt x="20" y="109"/>
                    <a:pt x="20" y="112"/>
                    <a:pt x="23" y="116"/>
                  </a:cubicBezTo>
                  <a:cubicBezTo>
                    <a:pt x="26" y="120"/>
                    <a:pt x="34" y="119"/>
                    <a:pt x="37" y="117"/>
                  </a:cubicBezTo>
                  <a:cubicBezTo>
                    <a:pt x="39" y="116"/>
                    <a:pt x="43" y="110"/>
                    <a:pt x="45" y="107"/>
                  </a:cubicBezTo>
                  <a:cubicBezTo>
                    <a:pt x="47" y="104"/>
                    <a:pt x="48" y="97"/>
                    <a:pt x="48" y="93"/>
                  </a:cubicBezTo>
                  <a:cubicBezTo>
                    <a:pt x="48" y="90"/>
                    <a:pt x="45" y="79"/>
                    <a:pt x="45" y="77"/>
                  </a:cubicBezTo>
                  <a:cubicBezTo>
                    <a:pt x="44" y="74"/>
                    <a:pt x="56" y="66"/>
                    <a:pt x="58" y="63"/>
                  </a:cubicBezTo>
                  <a:cubicBezTo>
                    <a:pt x="59" y="60"/>
                    <a:pt x="64" y="64"/>
                    <a:pt x="65" y="63"/>
                  </a:cubicBezTo>
                  <a:cubicBezTo>
                    <a:pt x="67" y="62"/>
                    <a:pt x="62" y="56"/>
                    <a:pt x="61" y="51"/>
                  </a:cubicBezTo>
                  <a:cubicBezTo>
                    <a:pt x="61" y="46"/>
                    <a:pt x="63" y="38"/>
                    <a:pt x="64" y="34"/>
                  </a:cubicBezTo>
                  <a:cubicBezTo>
                    <a:pt x="66" y="29"/>
                    <a:pt x="62" y="22"/>
                    <a:pt x="60" y="16"/>
                  </a:cubicBezTo>
                  <a:cubicBezTo>
                    <a:pt x="58" y="9"/>
                    <a:pt x="58" y="10"/>
                    <a:pt x="56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8" name="Freeform 57"/>
            <p:cNvSpPr>
              <a:spLocks noChangeArrowheads="1"/>
            </p:cNvSpPr>
            <p:nvPr/>
          </p:nvSpPr>
          <p:spPr bwMode="auto">
            <a:xfrm>
              <a:off x="6997373" y="4795537"/>
              <a:ext cx="171567" cy="242983"/>
            </a:xfrm>
            <a:custGeom>
              <a:avLst/>
              <a:gdLst>
                <a:gd name="T0" fmla="*/ 2147483647 w 93"/>
                <a:gd name="T1" fmla="*/ 2147483647 h 124"/>
                <a:gd name="T2" fmla="*/ 2147483647 w 93"/>
                <a:gd name="T3" fmla="*/ 2147483647 h 124"/>
                <a:gd name="T4" fmla="*/ 2147483647 w 93"/>
                <a:gd name="T5" fmla="*/ 2147483647 h 124"/>
                <a:gd name="T6" fmla="*/ 2147483647 w 93"/>
                <a:gd name="T7" fmla="*/ 2147483647 h 124"/>
                <a:gd name="T8" fmla="*/ 2147483647 w 93"/>
                <a:gd name="T9" fmla="*/ 2147483647 h 124"/>
                <a:gd name="T10" fmla="*/ 2147483647 w 93"/>
                <a:gd name="T11" fmla="*/ 2147483647 h 124"/>
                <a:gd name="T12" fmla="*/ 2147483647 w 93"/>
                <a:gd name="T13" fmla="*/ 2147483647 h 124"/>
                <a:gd name="T14" fmla="*/ 2147483647 w 93"/>
                <a:gd name="T15" fmla="*/ 2147483647 h 124"/>
                <a:gd name="T16" fmla="*/ 2147483647 w 93"/>
                <a:gd name="T17" fmla="*/ 2147483647 h 124"/>
                <a:gd name="T18" fmla="*/ 2147483647 w 93"/>
                <a:gd name="T19" fmla="*/ 2147483647 h 124"/>
                <a:gd name="T20" fmla="*/ 2147483647 w 93"/>
                <a:gd name="T21" fmla="*/ 2147483647 h 124"/>
                <a:gd name="T22" fmla="*/ 2147483647 w 93"/>
                <a:gd name="T23" fmla="*/ 2147483647 h 124"/>
                <a:gd name="T24" fmla="*/ 2147483647 w 93"/>
                <a:gd name="T25" fmla="*/ 2147483647 h 124"/>
                <a:gd name="T26" fmla="*/ 2147483647 w 93"/>
                <a:gd name="T27" fmla="*/ 2147483647 h 124"/>
                <a:gd name="T28" fmla="*/ 2147483647 w 93"/>
                <a:gd name="T29" fmla="*/ 2147483647 h 124"/>
                <a:gd name="T30" fmla="*/ 2147483647 w 93"/>
                <a:gd name="T31" fmla="*/ 2147483647 h 124"/>
                <a:gd name="T32" fmla="*/ 2147483647 w 93"/>
                <a:gd name="T33" fmla="*/ 2147483647 h 124"/>
                <a:gd name="T34" fmla="*/ 2147483647 w 93"/>
                <a:gd name="T35" fmla="*/ 2147483647 h 124"/>
                <a:gd name="T36" fmla="*/ 2147483647 w 93"/>
                <a:gd name="T37" fmla="*/ 2147483647 h 124"/>
                <a:gd name="T38" fmla="*/ 2147483647 w 93"/>
                <a:gd name="T39" fmla="*/ 2147483647 h 124"/>
                <a:gd name="T40" fmla="*/ 2147483647 w 93"/>
                <a:gd name="T41" fmla="*/ 2147483647 h 124"/>
                <a:gd name="T42" fmla="*/ 2147483647 w 93"/>
                <a:gd name="T43" fmla="*/ 2147483647 h 124"/>
                <a:gd name="T44" fmla="*/ 2147483647 w 93"/>
                <a:gd name="T45" fmla="*/ 2147483647 h 124"/>
                <a:gd name="T46" fmla="*/ 2147483647 w 93"/>
                <a:gd name="T47" fmla="*/ 2147483647 h 124"/>
                <a:gd name="T48" fmla="*/ 2147483647 w 93"/>
                <a:gd name="T49" fmla="*/ 2147483647 h 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3"/>
                <a:gd name="T76" fmla="*/ 0 h 124"/>
                <a:gd name="T77" fmla="*/ 93 w 93"/>
                <a:gd name="T78" fmla="*/ 124 h 12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3" h="124">
                  <a:moveTo>
                    <a:pt x="83" y="57"/>
                  </a:moveTo>
                  <a:cubicBezTo>
                    <a:pt x="80" y="60"/>
                    <a:pt x="81" y="63"/>
                    <a:pt x="74" y="60"/>
                  </a:cubicBezTo>
                  <a:cubicBezTo>
                    <a:pt x="67" y="57"/>
                    <a:pt x="60" y="52"/>
                    <a:pt x="58" y="49"/>
                  </a:cubicBezTo>
                  <a:cubicBezTo>
                    <a:pt x="56" y="46"/>
                    <a:pt x="49" y="33"/>
                    <a:pt x="47" y="31"/>
                  </a:cubicBezTo>
                  <a:cubicBezTo>
                    <a:pt x="45" y="29"/>
                    <a:pt x="47" y="37"/>
                    <a:pt x="50" y="41"/>
                  </a:cubicBezTo>
                  <a:cubicBezTo>
                    <a:pt x="54" y="45"/>
                    <a:pt x="52" y="47"/>
                    <a:pt x="51" y="48"/>
                  </a:cubicBezTo>
                  <a:cubicBezTo>
                    <a:pt x="50" y="50"/>
                    <a:pt x="44" y="45"/>
                    <a:pt x="40" y="40"/>
                  </a:cubicBezTo>
                  <a:cubicBezTo>
                    <a:pt x="37" y="35"/>
                    <a:pt x="36" y="31"/>
                    <a:pt x="35" y="27"/>
                  </a:cubicBezTo>
                  <a:cubicBezTo>
                    <a:pt x="34" y="23"/>
                    <a:pt x="26" y="16"/>
                    <a:pt x="22" y="14"/>
                  </a:cubicBezTo>
                  <a:cubicBezTo>
                    <a:pt x="17" y="13"/>
                    <a:pt x="8" y="4"/>
                    <a:pt x="4" y="2"/>
                  </a:cubicBezTo>
                  <a:cubicBezTo>
                    <a:pt x="0" y="0"/>
                    <a:pt x="13" y="17"/>
                    <a:pt x="18" y="22"/>
                  </a:cubicBezTo>
                  <a:cubicBezTo>
                    <a:pt x="22" y="26"/>
                    <a:pt x="32" y="40"/>
                    <a:pt x="36" y="42"/>
                  </a:cubicBezTo>
                  <a:cubicBezTo>
                    <a:pt x="40" y="44"/>
                    <a:pt x="43" y="46"/>
                    <a:pt x="42" y="48"/>
                  </a:cubicBezTo>
                  <a:cubicBezTo>
                    <a:pt x="40" y="51"/>
                    <a:pt x="40" y="51"/>
                    <a:pt x="46" y="55"/>
                  </a:cubicBezTo>
                  <a:cubicBezTo>
                    <a:pt x="52" y="59"/>
                    <a:pt x="46" y="62"/>
                    <a:pt x="48" y="69"/>
                  </a:cubicBezTo>
                  <a:cubicBezTo>
                    <a:pt x="50" y="76"/>
                    <a:pt x="44" y="82"/>
                    <a:pt x="44" y="85"/>
                  </a:cubicBezTo>
                  <a:cubicBezTo>
                    <a:pt x="43" y="88"/>
                    <a:pt x="60" y="95"/>
                    <a:pt x="66" y="100"/>
                  </a:cubicBezTo>
                  <a:cubicBezTo>
                    <a:pt x="71" y="104"/>
                    <a:pt x="65" y="117"/>
                    <a:pt x="66" y="119"/>
                  </a:cubicBezTo>
                  <a:cubicBezTo>
                    <a:pt x="70" y="123"/>
                    <a:pt x="76" y="124"/>
                    <a:pt x="79" y="123"/>
                  </a:cubicBezTo>
                  <a:cubicBezTo>
                    <a:pt x="82" y="123"/>
                    <a:pt x="82" y="116"/>
                    <a:pt x="81" y="112"/>
                  </a:cubicBezTo>
                  <a:cubicBezTo>
                    <a:pt x="80" y="108"/>
                    <a:pt x="87" y="98"/>
                    <a:pt x="89" y="94"/>
                  </a:cubicBezTo>
                  <a:cubicBezTo>
                    <a:pt x="90" y="91"/>
                    <a:pt x="84" y="86"/>
                    <a:pt x="86" y="84"/>
                  </a:cubicBezTo>
                  <a:cubicBezTo>
                    <a:pt x="88" y="82"/>
                    <a:pt x="90" y="80"/>
                    <a:pt x="91" y="77"/>
                  </a:cubicBezTo>
                  <a:cubicBezTo>
                    <a:pt x="91" y="74"/>
                    <a:pt x="93" y="64"/>
                    <a:pt x="92" y="61"/>
                  </a:cubicBezTo>
                  <a:cubicBezTo>
                    <a:pt x="91" y="57"/>
                    <a:pt x="87" y="55"/>
                    <a:pt x="83" y="5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9" name="Freeform 58">
              <a:hlinkClick r:id="rId2"/>
            </p:cNvPr>
            <p:cNvSpPr>
              <a:spLocks noChangeArrowheads="1"/>
            </p:cNvSpPr>
            <p:nvPr/>
          </p:nvSpPr>
          <p:spPr bwMode="auto">
            <a:xfrm>
              <a:off x="515430" y="2129112"/>
              <a:ext cx="2054295" cy="3396974"/>
            </a:xfrm>
            <a:custGeom>
              <a:avLst/>
              <a:gdLst>
                <a:gd name="T0" fmla="*/ 2147483647 w 1115"/>
                <a:gd name="T1" fmla="*/ 2147483647 h 1734"/>
                <a:gd name="T2" fmla="*/ 2147483647 w 1115"/>
                <a:gd name="T3" fmla="*/ 2147483647 h 1734"/>
                <a:gd name="T4" fmla="*/ 2147483647 w 1115"/>
                <a:gd name="T5" fmla="*/ 2147483647 h 1734"/>
                <a:gd name="T6" fmla="*/ 2147483647 w 1115"/>
                <a:gd name="T7" fmla="*/ 2147483647 h 1734"/>
                <a:gd name="T8" fmla="*/ 2147483647 w 1115"/>
                <a:gd name="T9" fmla="*/ 2147483647 h 1734"/>
                <a:gd name="T10" fmla="*/ 2147483647 w 1115"/>
                <a:gd name="T11" fmla="*/ 2147483647 h 1734"/>
                <a:gd name="T12" fmla="*/ 2147483647 w 1115"/>
                <a:gd name="T13" fmla="*/ 2147483647 h 1734"/>
                <a:gd name="T14" fmla="*/ 2147483647 w 1115"/>
                <a:gd name="T15" fmla="*/ 2147483647 h 1734"/>
                <a:gd name="T16" fmla="*/ 2147483647 w 1115"/>
                <a:gd name="T17" fmla="*/ 2147483647 h 1734"/>
                <a:gd name="T18" fmla="*/ 2147483647 w 1115"/>
                <a:gd name="T19" fmla="*/ 2147483647 h 1734"/>
                <a:gd name="T20" fmla="*/ 2147483647 w 1115"/>
                <a:gd name="T21" fmla="*/ 2147483647 h 1734"/>
                <a:gd name="T22" fmla="*/ 2147483647 w 1115"/>
                <a:gd name="T23" fmla="*/ 2147483647 h 1734"/>
                <a:gd name="T24" fmla="*/ 2147483647 w 1115"/>
                <a:gd name="T25" fmla="*/ 2147483647 h 1734"/>
                <a:gd name="T26" fmla="*/ 2147483647 w 1115"/>
                <a:gd name="T27" fmla="*/ 2147483647 h 1734"/>
                <a:gd name="T28" fmla="*/ 2147483647 w 1115"/>
                <a:gd name="T29" fmla="*/ 2147483647 h 1734"/>
                <a:gd name="T30" fmla="*/ 2147483647 w 1115"/>
                <a:gd name="T31" fmla="*/ 2147483647 h 1734"/>
                <a:gd name="T32" fmla="*/ 2147483647 w 1115"/>
                <a:gd name="T33" fmla="*/ 2147483647 h 1734"/>
                <a:gd name="T34" fmla="*/ 2147483647 w 1115"/>
                <a:gd name="T35" fmla="*/ 2147483647 h 1734"/>
                <a:gd name="T36" fmla="*/ 2147483647 w 1115"/>
                <a:gd name="T37" fmla="*/ 2147483647 h 1734"/>
                <a:gd name="T38" fmla="*/ 2147483647 w 1115"/>
                <a:gd name="T39" fmla="*/ 2147483647 h 1734"/>
                <a:gd name="T40" fmla="*/ 2147483647 w 1115"/>
                <a:gd name="T41" fmla="*/ 2147483647 h 1734"/>
                <a:gd name="T42" fmla="*/ 2147483647 w 1115"/>
                <a:gd name="T43" fmla="*/ 2147483647 h 1734"/>
                <a:gd name="T44" fmla="*/ 2147483647 w 1115"/>
                <a:gd name="T45" fmla="*/ 2147483647 h 1734"/>
                <a:gd name="T46" fmla="*/ 2147483647 w 1115"/>
                <a:gd name="T47" fmla="*/ 2147483647 h 1734"/>
                <a:gd name="T48" fmla="*/ 2147483647 w 1115"/>
                <a:gd name="T49" fmla="*/ 2147483647 h 1734"/>
                <a:gd name="T50" fmla="*/ 2147483647 w 1115"/>
                <a:gd name="T51" fmla="*/ 2147483647 h 1734"/>
                <a:gd name="T52" fmla="*/ 2147483647 w 1115"/>
                <a:gd name="T53" fmla="*/ 2147483647 h 1734"/>
                <a:gd name="T54" fmla="*/ 2147483647 w 1115"/>
                <a:gd name="T55" fmla="*/ 2147483647 h 1734"/>
                <a:gd name="T56" fmla="*/ 2147483647 w 1115"/>
                <a:gd name="T57" fmla="*/ 2147483647 h 1734"/>
                <a:gd name="T58" fmla="*/ 2147483647 w 1115"/>
                <a:gd name="T59" fmla="*/ 2147483647 h 1734"/>
                <a:gd name="T60" fmla="*/ 2147483647 w 1115"/>
                <a:gd name="T61" fmla="*/ 2147483647 h 1734"/>
                <a:gd name="T62" fmla="*/ 2147483647 w 1115"/>
                <a:gd name="T63" fmla="*/ 2147483647 h 1734"/>
                <a:gd name="T64" fmla="*/ 2147483647 w 1115"/>
                <a:gd name="T65" fmla="*/ 2147483647 h 1734"/>
                <a:gd name="T66" fmla="*/ 2147483647 w 1115"/>
                <a:gd name="T67" fmla="*/ 2147483647 h 1734"/>
                <a:gd name="T68" fmla="*/ 2147483647 w 1115"/>
                <a:gd name="T69" fmla="*/ 2147483647 h 1734"/>
                <a:gd name="T70" fmla="*/ 2147483647 w 1115"/>
                <a:gd name="T71" fmla="*/ 2147483647 h 1734"/>
                <a:gd name="T72" fmla="*/ 2147483647 w 1115"/>
                <a:gd name="T73" fmla="*/ 2147483647 h 1734"/>
                <a:gd name="T74" fmla="*/ 2147483647 w 1115"/>
                <a:gd name="T75" fmla="*/ 2147483647 h 1734"/>
                <a:gd name="T76" fmla="*/ 2147483647 w 1115"/>
                <a:gd name="T77" fmla="*/ 2147483647 h 1734"/>
                <a:gd name="T78" fmla="*/ 2147483647 w 1115"/>
                <a:gd name="T79" fmla="*/ 2147483647 h 1734"/>
                <a:gd name="T80" fmla="*/ 2147483647 w 1115"/>
                <a:gd name="T81" fmla="*/ 2147483647 h 1734"/>
                <a:gd name="T82" fmla="*/ 2147483647 w 1115"/>
                <a:gd name="T83" fmla="*/ 2147483647 h 1734"/>
                <a:gd name="T84" fmla="*/ 2147483647 w 1115"/>
                <a:gd name="T85" fmla="*/ 2147483647 h 1734"/>
                <a:gd name="T86" fmla="*/ 2147483647 w 1115"/>
                <a:gd name="T87" fmla="*/ 2147483647 h 1734"/>
                <a:gd name="T88" fmla="*/ 2147483647 w 1115"/>
                <a:gd name="T89" fmla="*/ 2147483647 h 1734"/>
                <a:gd name="T90" fmla="*/ 2147483647 w 1115"/>
                <a:gd name="T91" fmla="*/ 2147483647 h 1734"/>
                <a:gd name="T92" fmla="*/ 2147483647 w 1115"/>
                <a:gd name="T93" fmla="*/ 2147483647 h 1734"/>
                <a:gd name="T94" fmla="*/ 2147483647 w 1115"/>
                <a:gd name="T95" fmla="*/ 2147483647 h 1734"/>
                <a:gd name="T96" fmla="*/ 2147483647 w 1115"/>
                <a:gd name="T97" fmla="*/ 2147483647 h 1734"/>
                <a:gd name="T98" fmla="*/ 2147483647 w 1115"/>
                <a:gd name="T99" fmla="*/ 2147483647 h 1734"/>
                <a:gd name="T100" fmla="*/ 2147483647 w 1115"/>
                <a:gd name="T101" fmla="*/ 2147483647 h 1734"/>
                <a:gd name="T102" fmla="*/ 2147483647 w 1115"/>
                <a:gd name="T103" fmla="*/ 2147483647 h 1734"/>
                <a:gd name="T104" fmla="*/ 2147483647 w 1115"/>
                <a:gd name="T105" fmla="*/ 2147483647 h 1734"/>
                <a:gd name="T106" fmla="*/ 2147483647 w 1115"/>
                <a:gd name="T107" fmla="*/ 2147483647 h 1734"/>
                <a:gd name="T108" fmla="*/ 2147483647 w 1115"/>
                <a:gd name="T109" fmla="*/ 2147483647 h 1734"/>
                <a:gd name="T110" fmla="*/ 2147483647 w 1115"/>
                <a:gd name="T111" fmla="*/ 2147483647 h 1734"/>
                <a:gd name="T112" fmla="*/ 2147483647 w 1115"/>
                <a:gd name="T113" fmla="*/ 2147483647 h 1734"/>
                <a:gd name="T114" fmla="*/ 2147483647 w 1115"/>
                <a:gd name="T115" fmla="*/ 2147483647 h 1734"/>
                <a:gd name="T116" fmla="*/ 2147483647 w 1115"/>
                <a:gd name="T117" fmla="*/ 2147483647 h 1734"/>
                <a:gd name="T118" fmla="*/ 2147483647 w 1115"/>
                <a:gd name="T119" fmla="*/ 2147483647 h 1734"/>
                <a:gd name="T120" fmla="*/ 2147483647 w 1115"/>
                <a:gd name="T121" fmla="*/ 2147483647 h 1734"/>
                <a:gd name="T122" fmla="*/ 2147483647 w 1115"/>
                <a:gd name="T123" fmla="*/ 2147483647 h 17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15"/>
                <a:gd name="T187" fmla="*/ 0 h 1734"/>
                <a:gd name="T188" fmla="*/ 1115 w 1115"/>
                <a:gd name="T189" fmla="*/ 1734 h 17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15" h="1734">
                  <a:moveTo>
                    <a:pt x="1111" y="984"/>
                  </a:moveTo>
                  <a:cubicBezTo>
                    <a:pt x="1108" y="983"/>
                    <a:pt x="1103" y="979"/>
                    <a:pt x="1096" y="979"/>
                  </a:cubicBezTo>
                  <a:cubicBezTo>
                    <a:pt x="1089" y="978"/>
                    <a:pt x="1082" y="978"/>
                    <a:pt x="1078" y="974"/>
                  </a:cubicBezTo>
                  <a:cubicBezTo>
                    <a:pt x="1075" y="971"/>
                    <a:pt x="1071" y="963"/>
                    <a:pt x="1062" y="962"/>
                  </a:cubicBezTo>
                  <a:cubicBezTo>
                    <a:pt x="1053" y="961"/>
                    <a:pt x="1042" y="962"/>
                    <a:pt x="1038" y="961"/>
                  </a:cubicBezTo>
                  <a:cubicBezTo>
                    <a:pt x="1033" y="959"/>
                    <a:pt x="1032" y="956"/>
                    <a:pt x="1026" y="956"/>
                  </a:cubicBezTo>
                  <a:cubicBezTo>
                    <a:pt x="1020" y="956"/>
                    <a:pt x="1016" y="957"/>
                    <a:pt x="1014" y="955"/>
                  </a:cubicBezTo>
                  <a:cubicBezTo>
                    <a:pt x="1013" y="954"/>
                    <a:pt x="1012" y="950"/>
                    <a:pt x="1008" y="948"/>
                  </a:cubicBezTo>
                  <a:cubicBezTo>
                    <a:pt x="1005" y="947"/>
                    <a:pt x="994" y="941"/>
                    <a:pt x="991" y="940"/>
                  </a:cubicBezTo>
                  <a:cubicBezTo>
                    <a:pt x="988" y="938"/>
                    <a:pt x="985" y="934"/>
                    <a:pt x="981" y="936"/>
                  </a:cubicBezTo>
                  <a:cubicBezTo>
                    <a:pt x="977" y="939"/>
                    <a:pt x="970" y="951"/>
                    <a:pt x="967" y="951"/>
                  </a:cubicBezTo>
                  <a:cubicBezTo>
                    <a:pt x="965" y="951"/>
                    <a:pt x="976" y="939"/>
                    <a:pt x="976" y="938"/>
                  </a:cubicBezTo>
                  <a:cubicBezTo>
                    <a:pt x="976" y="938"/>
                    <a:pt x="976" y="932"/>
                    <a:pt x="971" y="932"/>
                  </a:cubicBezTo>
                  <a:cubicBezTo>
                    <a:pt x="967" y="932"/>
                    <a:pt x="962" y="934"/>
                    <a:pt x="961" y="933"/>
                  </a:cubicBezTo>
                  <a:cubicBezTo>
                    <a:pt x="959" y="931"/>
                    <a:pt x="959" y="925"/>
                    <a:pt x="956" y="928"/>
                  </a:cubicBezTo>
                  <a:cubicBezTo>
                    <a:pt x="952" y="931"/>
                    <a:pt x="949" y="936"/>
                    <a:pt x="948" y="933"/>
                  </a:cubicBezTo>
                  <a:cubicBezTo>
                    <a:pt x="947" y="931"/>
                    <a:pt x="955" y="927"/>
                    <a:pt x="957" y="926"/>
                  </a:cubicBezTo>
                  <a:cubicBezTo>
                    <a:pt x="959" y="924"/>
                    <a:pt x="962" y="917"/>
                    <a:pt x="962" y="915"/>
                  </a:cubicBezTo>
                  <a:cubicBezTo>
                    <a:pt x="961" y="913"/>
                    <a:pt x="960" y="912"/>
                    <a:pt x="958" y="908"/>
                  </a:cubicBezTo>
                  <a:cubicBezTo>
                    <a:pt x="956" y="904"/>
                    <a:pt x="954" y="892"/>
                    <a:pt x="953" y="888"/>
                  </a:cubicBezTo>
                  <a:cubicBezTo>
                    <a:pt x="952" y="887"/>
                    <a:pt x="952" y="886"/>
                    <a:pt x="951" y="886"/>
                  </a:cubicBezTo>
                  <a:cubicBezTo>
                    <a:pt x="951" y="885"/>
                    <a:pt x="951" y="885"/>
                    <a:pt x="951" y="885"/>
                  </a:cubicBezTo>
                  <a:cubicBezTo>
                    <a:pt x="950" y="885"/>
                    <a:pt x="950" y="885"/>
                    <a:pt x="950" y="885"/>
                  </a:cubicBezTo>
                  <a:cubicBezTo>
                    <a:pt x="950" y="884"/>
                    <a:pt x="949" y="884"/>
                    <a:pt x="948" y="883"/>
                  </a:cubicBezTo>
                  <a:cubicBezTo>
                    <a:pt x="948" y="882"/>
                    <a:pt x="947" y="882"/>
                    <a:pt x="947" y="882"/>
                  </a:cubicBezTo>
                  <a:cubicBezTo>
                    <a:pt x="947" y="881"/>
                    <a:pt x="946" y="881"/>
                    <a:pt x="946" y="881"/>
                  </a:cubicBezTo>
                  <a:cubicBezTo>
                    <a:pt x="945" y="880"/>
                    <a:pt x="944" y="879"/>
                    <a:pt x="943" y="879"/>
                  </a:cubicBezTo>
                  <a:cubicBezTo>
                    <a:pt x="943" y="878"/>
                    <a:pt x="942" y="878"/>
                    <a:pt x="942" y="878"/>
                  </a:cubicBezTo>
                  <a:cubicBezTo>
                    <a:pt x="942" y="878"/>
                    <a:pt x="941" y="877"/>
                    <a:pt x="941" y="877"/>
                  </a:cubicBezTo>
                  <a:cubicBezTo>
                    <a:pt x="941" y="877"/>
                    <a:pt x="940" y="877"/>
                    <a:pt x="940" y="876"/>
                  </a:cubicBezTo>
                  <a:cubicBezTo>
                    <a:pt x="939" y="876"/>
                    <a:pt x="939" y="876"/>
                    <a:pt x="939" y="876"/>
                  </a:cubicBezTo>
                  <a:cubicBezTo>
                    <a:pt x="938" y="875"/>
                    <a:pt x="937" y="874"/>
                    <a:pt x="936" y="874"/>
                  </a:cubicBezTo>
                  <a:cubicBezTo>
                    <a:pt x="936" y="874"/>
                    <a:pt x="936" y="874"/>
                    <a:pt x="936" y="874"/>
                  </a:cubicBezTo>
                  <a:cubicBezTo>
                    <a:pt x="935" y="873"/>
                    <a:pt x="934" y="872"/>
                    <a:pt x="932" y="872"/>
                  </a:cubicBezTo>
                  <a:cubicBezTo>
                    <a:pt x="932" y="871"/>
                    <a:pt x="932" y="871"/>
                    <a:pt x="931" y="871"/>
                  </a:cubicBezTo>
                  <a:cubicBezTo>
                    <a:pt x="930" y="871"/>
                    <a:pt x="930" y="870"/>
                    <a:pt x="929" y="870"/>
                  </a:cubicBezTo>
                  <a:cubicBezTo>
                    <a:pt x="928" y="869"/>
                    <a:pt x="928" y="869"/>
                    <a:pt x="928" y="869"/>
                  </a:cubicBezTo>
                  <a:cubicBezTo>
                    <a:pt x="927" y="869"/>
                    <a:pt x="926" y="868"/>
                    <a:pt x="925" y="868"/>
                  </a:cubicBezTo>
                  <a:cubicBezTo>
                    <a:pt x="923" y="867"/>
                    <a:pt x="922" y="867"/>
                    <a:pt x="921" y="866"/>
                  </a:cubicBezTo>
                  <a:cubicBezTo>
                    <a:pt x="919" y="866"/>
                    <a:pt x="919" y="866"/>
                    <a:pt x="918" y="866"/>
                  </a:cubicBezTo>
                  <a:cubicBezTo>
                    <a:pt x="912" y="866"/>
                    <a:pt x="905" y="868"/>
                    <a:pt x="899" y="866"/>
                  </a:cubicBezTo>
                  <a:cubicBezTo>
                    <a:pt x="898" y="866"/>
                    <a:pt x="897" y="866"/>
                    <a:pt x="897" y="865"/>
                  </a:cubicBezTo>
                  <a:cubicBezTo>
                    <a:pt x="896" y="865"/>
                    <a:pt x="896" y="865"/>
                    <a:pt x="895" y="865"/>
                  </a:cubicBezTo>
                  <a:cubicBezTo>
                    <a:pt x="895" y="864"/>
                    <a:pt x="895" y="864"/>
                    <a:pt x="895" y="864"/>
                  </a:cubicBezTo>
                  <a:cubicBezTo>
                    <a:pt x="893" y="863"/>
                    <a:pt x="892" y="862"/>
                    <a:pt x="891" y="862"/>
                  </a:cubicBezTo>
                  <a:cubicBezTo>
                    <a:pt x="891" y="861"/>
                    <a:pt x="891" y="861"/>
                    <a:pt x="891" y="861"/>
                  </a:cubicBezTo>
                  <a:cubicBezTo>
                    <a:pt x="890" y="860"/>
                    <a:pt x="889" y="859"/>
                    <a:pt x="888" y="859"/>
                  </a:cubicBezTo>
                  <a:cubicBezTo>
                    <a:pt x="887" y="858"/>
                    <a:pt x="886" y="857"/>
                    <a:pt x="885" y="857"/>
                  </a:cubicBezTo>
                  <a:cubicBezTo>
                    <a:pt x="885" y="857"/>
                    <a:pt x="885" y="857"/>
                    <a:pt x="885" y="856"/>
                  </a:cubicBezTo>
                  <a:cubicBezTo>
                    <a:pt x="884" y="856"/>
                    <a:pt x="883" y="856"/>
                    <a:pt x="883" y="856"/>
                  </a:cubicBezTo>
                  <a:cubicBezTo>
                    <a:pt x="879" y="855"/>
                    <a:pt x="881" y="854"/>
                    <a:pt x="878" y="850"/>
                  </a:cubicBezTo>
                  <a:cubicBezTo>
                    <a:pt x="874" y="845"/>
                    <a:pt x="874" y="842"/>
                    <a:pt x="869" y="841"/>
                  </a:cubicBezTo>
                  <a:cubicBezTo>
                    <a:pt x="868" y="840"/>
                    <a:pt x="867" y="840"/>
                    <a:pt x="867" y="840"/>
                  </a:cubicBezTo>
                  <a:cubicBezTo>
                    <a:pt x="866" y="840"/>
                    <a:pt x="866" y="840"/>
                    <a:pt x="865" y="840"/>
                  </a:cubicBezTo>
                  <a:cubicBezTo>
                    <a:pt x="865" y="839"/>
                    <a:pt x="865" y="839"/>
                    <a:pt x="865" y="839"/>
                  </a:cubicBezTo>
                  <a:cubicBezTo>
                    <a:pt x="864" y="839"/>
                    <a:pt x="863" y="839"/>
                    <a:pt x="862" y="838"/>
                  </a:cubicBezTo>
                  <a:cubicBezTo>
                    <a:pt x="862" y="838"/>
                    <a:pt x="862" y="838"/>
                    <a:pt x="862" y="838"/>
                  </a:cubicBezTo>
                  <a:cubicBezTo>
                    <a:pt x="861" y="838"/>
                    <a:pt x="861" y="838"/>
                    <a:pt x="860" y="838"/>
                  </a:cubicBezTo>
                  <a:cubicBezTo>
                    <a:pt x="857" y="838"/>
                    <a:pt x="859" y="836"/>
                    <a:pt x="858" y="833"/>
                  </a:cubicBezTo>
                  <a:cubicBezTo>
                    <a:pt x="858" y="829"/>
                    <a:pt x="856" y="823"/>
                    <a:pt x="860" y="821"/>
                  </a:cubicBezTo>
                  <a:cubicBezTo>
                    <a:pt x="863" y="819"/>
                    <a:pt x="863" y="815"/>
                    <a:pt x="859" y="818"/>
                  </a:cubicBezTo>
                  <a:cubicBezTo>
                    <a:pt x="856" y="820"/>
                    <a:pt x="853" y="824"/>
                    <a:pt x="847" y="822"/>
                  </a:cubicBezTo>
                  <a:cubicBezTo>
                    <a:pt x="842" y="821"/>
                    <a:pt x="844" y="818"/>
                    <a:pt x="837" y="818"/>
                  </a:cubicBezTo>
                  <a:cubicBezTo>
                    <a:pt x="830" y="817"/>
                    <a:pt x="824" y="822"/>
                    <a:pt x="817" y="822"/>
                  </a:cubicBezTo>
                  <a:cubicBezTo>
                    <a:pt x="809" y="821"/>
                    <a:pt x="804" y="815"/>
                    <a:pt x="800" y="815"/>
                  </a:cubicBezTo>
                  <a:cubicBezTo>
                    <a:pt x="796" y="815"/>
                    <a:pt x="787" y="821"/>
                    <a:pt x="786" y="818"/>
                  </a:cubicBezTo>
                  <a:cubicBezTo>
                    <a:pt x="784" y="816"/>
                    <a:pt x="788" y="814"/>
                    <a:pt x="785" y="812"/>
                  </a:cubicBezTo>
                  <a:cubicBezTo>
                    <a:pt x="782" y="809"/>
                    <a:pt x="774" y="807"/>
                    <a:pt x="770" y="809"/>
                  </a:cubicBezTo>
                  <a:cubicBezTo>
                    <a:pt x="766" y="811"/>
                    <a:pt x="758" y="813"/>
                    <a:pt x="755" y="813"/>
                  </a:cubicBezTo>
                  <a:cubicBezTo>
                    <a:pt x="751" y="813"/>
                    <a:pt x="745" y="817"/>
                    <a:pt x="745" y="814"/>
                  </a:cubicBezTo>
                  <a:cubicBezTo>
                    <a:pt x="746" y="813"/>
                    <a:pt x="746" y="812"/>
                    <a:pt x="746" y="812"/>
                  </a:cubicBezTo>
                  <a:cubicBezTo>
                    <a:pt x="746" y="811"/>
                    <a:pt x="747" y="811"/>
                    <a:pt x="747" y="811"/>
                  </a:cubicBezTo>
                  <a:cubicBezTo>
                    <a:pt x="747" y="810"/>
                    <a:pt x="748" y="810"/>
                    <a:pt x="748" y="809"/>
                  </a:cubicBezTo>
                  <a:cubicBezTo>
                    <a:pt x="748" y="809"/>
                    <a:pt x="749" y="809"/>
                    <a:pt x="749" y="809"/>
                  </a:cubicBezTo>
                  <a:cubicBezTo>
                    <a:pt x="750" y="808"/>
                    <a:pt x="751" y="807"/>
                    <a:pt x="752" y="807"/>
                  </a:cubicBezTo>
                  <a:cubicBezTo>
                    <a:pt x="756" y="805"/>
                    <a:pt x="759" y="802"/>
                    <a:pt x="756" y="800"/>
                  </a:cubicBezTo>
                  <a:cubicBezTo>
                    <a:pt x="753" y="797"/>
                    <a:pt x="750" y="797"/>
                    <a:pt x="745" y="800"/>
                  </a:cubicBezTo>
                  <a:cubicBezTo>
                    <a:pt x="741" y="803"/>
                    <a:pt x="732" y="810"/>
                    <a:pt x="730" y="809"/>
                  </a:cubicBezTo>
                  <a:cubicBezTo>
                    <a:pt x="728" y="809"/>
                    <a:pt x="726" y="806"/>
                    <a:pt x="723" y="808"/>
                  </a:cubicBezTo>
                  <a:cubicBezTo>
                    <a:pt x="720" y="810"/>
                    <a:pt x="716" y="814"/>
                    <a:pt x="712" y="814"/>
                  </a:cubicBezTo>
                  <a:cubicBezTo>
                    <a:pt x="709" y="815"/>
                    <a:pt x="707" y="816"/>
                    <a:pt x="707" y="818"/>
                  </a:cubicBezTo>
                  <a:cubicBezTo>
                    <a:pt x="707" y="820"/>
                    <a:pt x="703" y="822"/>
                    <a:pt x="703" y="824"/>
                  </a:cubicBezTo>
                  <a:cubicBezTo>
                    <a:pt x="702" y="826"/>
                    <a:pt x="703" y="829"/>
                    <a:pt x="701" y="829"/>
                  </a:cubicBezTo>
                  <a:cubicBezTo>
                    <a:pt x="699" y="829"/>
                    <a:pt x="692" y="836"/>
                    <a:pt x="691" y="837"/>
                  </a:cubicBezTo>
                  <a:cubicBezTo>
                    <a:pt x="690" y="837"/>
                    <a:pt x="686" y="838"/>
                    <a:pt x="684" y="837"/>
                  </a:cubicBezTo>
                  <a:cubicBezTo>
                    <a:pt x="684" y="837"/>
                    <a:pt x="684" y="837"/>
                    <a:pt x="683" y="836"/>
                  </a:cubicBezTo>
                  <a:cubicBezTo>
                    <a:pt x="683" y="836"/>
                    <a:pt x="683" y="835"/>
                    <a:pt x="682" y="835"/>
                  </a:cubicBezTo>
                  <a:cubicBezTo>
                    <a:pt x="682" y="834"/>
                    <a:pt x="682" y="834"/>
                    <a:pt x="682" y="834"/>
                  </a:cubicBezTo>
                  <a:cubicBezTo>
                    <a:pt x="681" y="834"/>
                    <a:pt x="681" y="833"/>
                    <a:pt x="680" y="833"/>
                  </a:cubicBezTo>
                  <a:cubicBezTo>
                    <a:pt x="680" y="833"/>
                    <a:pt x="680" y="833"/>
                    <a:pt x="679" y="832"/>
                  </a:cubicBezTo>
                  <a:cubicBezTo>
                    <a:pt x="679" y="832"/>
                    <a:pt x="678" y="831"/>
                    <a:pt x="676" y="831"/>
                  </a:cubicBezTo>
                  <a:cubicBezTo>
                    <a:pt x="671" y="829"/>
                    <a:pt x="664" y="827"/>
                    <a:pt x="661" y="828"/>
                  </a:cubicBezTo>
                  <a:cubicBezTo>
                    <a:pt x="658" y="829"/>
                    <a:pt x="654" y="832"/>
                    <a:pt x="651" y="833"/>
                  </a:cubicBezTo>
                  <a:cubicBezTo>
                    <a:pt x="648" y="833"/>
                    <a:pt x="640" y="835"/>
                    <a:pt x="638" y="833"/>
                  </a:cubicBezTo>
                  <a:cubicBezTo>
                    <a:pt x="635" y="831"/>
                    <a:pt x="633" y="836"/>
                    <a:pt x="630" y="832"/>
                  </a:cubicBezTo>
                  <a:cubicBezTo>
                    <a:pt x="628" y="828"/>
                    <a:pt x="631" y="829"/>
                    <a:pt x="627" y="824"/>
                  </a:cubicBezTo>
                  <a:cubicBezTo>
                    <a:pt x="627" y="824"/>
                    <a:pt x="626" y="824"/>
                    <a:pt x="626" y="823"/>
                  </a:cubicBezTo>
                  <a:cubicBezTo>
                    <a:pt x="626" y="823"/>
                    <a:pt x="626" y="823"/>
                    <a:pt x="626" y="823"/>
                  </a:cubicBezTo>
                  <a:cubicBezTo>
                    <a:pt x="624" y="821"/>
                    <a:pt x="622" y="820"/>
                    <a:pt x="621" y="819"/>
                  </a:cubicBezTo>
                  <a:cubicBezTo>
                    <a:pt x="621" y="819"/>
                    <a:pt x="621" y="819"/>
                    <a:pt x="621" y="819"/>
                  </a:cubicBezTo>
                  <a:cubicBezTo>
                    <a:pt x="620" y="819"/>
                    <a:pt x="620" y="818"/>
                    <a:pt x="620" y="818"/>
                  </a:cubicBezTo>
                  <a:cubicBezTo>
                    <a:pt x="620" y="818"/>
                    <a:pt x="620" y="818"/>
                    <a:pt x="620" y="818"/>
                  </a:cubicBezTo>
                  <a:cubicBezTo>
                    <a:pt x="620" y="818"/>
                    <a:pt x="620" y="817"/>
                    <a:pt x="620" y="817"/>
                  </a:cubicBezTo>
                  <a:cubicBezTo>
                    <a:pt x="619" y="817"/>
                    <a:pt x="619" y="817"/>
                    <a:pt x="619" y="817"/>
                  </a:cubicBezTo>
                  <a:cubicBezTo>
                    <a:pt x="619" y="816"/>
                    <a:pt x="619" y="816"/>
                    <a:pt x="619" y="815"/>
                  </a:cubicBezTo>
                  <a:cubicBezTo>
                    <a:pt x="619" y="814"/>
                    <a:pt x="619" y="813"/>
                    <a:pt x="619" y="812"/>
                  </a:cubicBezTo>
                  <a:cubicBezTo>
                    <a:pt x="619" y="812"/>
                    <a:pt x="619" y="811"/>
                    <a:pt x="619" y="811"/>
                  </a:cubicBezTo>
                  <a:cubicBezTo>
                    <a:pt x="618" y="810"/>
                    <a:pt x="618" y="810"/>
                    <a:pt x="618" y="809"/>
                  </a:cubicBezTo>
                  <a:cubicBezTo>
                    <a:pt x="618" y="809"/>
                    <a:pt x="618" y="808"/>
                    <a:pt x="618" y="808"/>
                  </a:cubicBezTo>
                  <a:cubicBezTo>
                    <a:pt x="618" y="807"/>
                    <a:pt x="618" y="807"/>
                    <a:pt x="618" y="807"/>
                  </a:cubicBezTo>
                  <a:cubicBezTo>
                    <a:pt x="618" y="806"/>
                    <a:pt x="618" y="806"/>
                    <a:pt x="619" y="806"/>
                  </a:cubicBezTo>
                  <a:cubicBezTo>
                    <a:pt x="619" y="805"/>
                    <a:pt x="619" y="805"/>
                    <a:pt x="620" y="804"/>
                  </a:cubicBezTo>
                  <a:cubicBezTo>
                    <a:pt x="622" y="803"/>
                    <a:pt x="621" y="801"/>
                    <a:pt x="623" y="799"/>
                  </a:cubicBezTo>
                  <a:cubicBezTo>
                    <a:pt x="625" y="797"/>
                    <a:pt x="626" y="787"/>
                    <a:pt x="629" y="784"/>
                  </a:cubicBezTo>
                  <a:cubicBezTo>
                    <a:pt x="633" y="781"/>
                    <a:pt x="633" y="778"/>
                    <a:pt x="632" y="774"/>
                  </a:cubicBezTo>
                  <a:cubicBezTo>
                    <a:pt x="632" y="774"/>
                    <a:pt x="632" y="773"/>
                    <a:pt x="632" y="772"/>
                  </a:cubicBezTo>
                  <a:cubicBezTo>
                    <a:pt x="632" y="772"/>
                    <a:pt x="632" y="772"/>
                    <a:pt x="632" y="772"/>
                  </a:cubicBezTo>
                  <a:cubicBezTo>
                    <a:pt x="632" y="771"/>
                    <a:pt x="632" y="770"/>
                    <a:pt x="632" y="770"/>
                  </a:cubicBezTo>
                  <a:cubicBezTo>
                    <a:pt x="632" y="769"/>
                    <a:pt x="632" y="768"/>
                    <a:pt x="632" y="767"/>
                  </a:cubicBezTo>
                  <a:cubicBezTo>
                    <a:pt x="632" y="767"/>
                    <a:pt x="632" y="767"/>
                    <a:pt x="632" y="767"/>
                  </a:cubicBezTo>
                  <a:cubicBezTo>
                    <a:pt x="632" y="766"/>
                    <a:pt x="632" y="765"/>
                    <a:pt x="632" y="765"/>
                  </a:cubicBezTo>
                  <a:cubicBezTo>
                    <a:pt x="632" y="765"/>
                    <a:pt x="632" y="764"/>
                    <a:pt x="632" y="764"/>
                  </a:cubicBezTo>
                  <a:cubicBezTo>
                    <a:pt x="632" y="764"/>
                    <a:pt x="632" y="764"/>
                    <a:pt x="632" y="763"/>
                  </a:cubicBezTo>
                  <a:cubicBezTo>
                    <a:pt x="632" y="763"/>
                    <a:pt x="632" y="763"/>
                    <a:pt x="631" y="763"/>
                  </a:cubicBezTo>
                  <a:cubicBezTo>
                    <a:pt x="631" y="763"/>
                    <a:pt x="631" y="762"/>
                    <a:pt x="630" y="763"/>
                  </a:cubicBezTo>
                  <a:cubicBezTo>
                    <a:pt x="626" y="763"/>
                    <a:pt x="623" y="762"/>
                    <a:pt x="621" y="762"/>
                  </a:cubicBezTo>
                  <a:cubicBezTo>
                    <a:pt x="619" y="762"/>
                    <a:pt x="615" y="760"/>
                    <a:pt x="612" y="760"/>
                  </a:cubicBezTo>
                  <a:cubicBezTo>
                    <a:pt x="610" y="761"/>
                    <a:pt x="608" y="761"/>
                    <a:pt x="604" y="761"/>
                  </a:cubicBezTo>
                  <a:cubicBezTo>
                    <a:pt x="599" y="761"/>
                    <a:pt x="591" y="762"/>
                    <a:pt x="589" y="762"/>
                  </a:cubicBezTo>
                  <a:cubicBezTo>
                    <a:pt x="588" y="762"/>
                    <a:pt x="587" y="762"/>
                    <a:pt x="586" y="762"/>
                  </a:cubicBezTo>
                  <a:cubicBezTo>
                    <a:pt x="586" y="762"/>
                    <a:pt x="586" y="762"/>
                    <a:pt x="585" y="762"/>
                  </a:cubicBezTo>
                  <a:cubicBezTo>
                    <a:pt x="585" y="762"/>
                    <a:pt x="584" y="762"/>
                    <a:pt x="584" y="762"/>
                  </a:cubicBezTo>
                  <a:cubicBezTo>
                    <a:pt x="583" y="762"/>
                    <a:pt x="583" y="762"/>
                    <a:pt x="583" y="762"/>
                  </a:cubicBezTo>
                  <a:cubicBezTo>
                    <a:pt x="582" y="762"/>
                    <a:pt x="582" y="762"/>
                    <a:pt x="582" y="762"/>
                  </a:cubicBezTo>
                  <a:cubicBezTo>
                    <a:pt x="581" y="762"/>
                    <a:pt x="581" y="762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80" y="761"/>
                    <a:pt x="580" y="761"/>
                    <a:pt x="580" y="761"/>
                  </a:cubicBezTo>
                  <a:cubicBezTo>
                    <a:pt x="579" y="760"/>
                    <a:pt x="578" y="760"/>
                    <a:pt x="578" y="760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7" y="759"/>
                    <a:pt x="577" y="759"/>
                    <a:pt x="577" y="759"/>
                  </a:cubicBezTo>
                  <a:cubicBezTo>
                    <a:pt x="577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9"/>
                  </a:cubicBezTo>
                  <a:cubicBezTo>
                    <a:pt x="578" y="759"/>
                    <a:pt x="578" y="759"/>
                    <a:pt x="578" y="758"/>
                  </a:cubicBezTo>
                  <a:cubicBezTo>
                    <a:pt x="578" y="758"/>
                    <a:pt x="578" y="758"/>
                    <a:pt x="579" y="758"/>
                  </a:cubicBezTo>
                  <a:cubicBezTo>
                    <a:pt x="579" y="758"/>
                    <a:pt x="579" y="757"/>
                    <a:pt x="580" y="757"/>
                  </a:cubicBezTo>
                  <a:cubicBezTo>
                    <a:pt x="584" y="754"/>
                    <a:pt x="585" y="753"/>
                    <a:pt x="587" y="749"/>
                  </a:cubicBezTo>
                  <a:cubicBezTo>
                    <a:pt x="589" y="744"/>
                    <a:pt x="591" y="737"/>
                    <a:pt x="591" y="734"/>
                  </a:cubicBezTo>
                  <a:cubicBezTo>
                    <a:pt x="591" y="734"/>
                    <a:pt x="591" y="734"/>
                    <a:pt x="591" y="733"/>
                  </a:cubicBezTo>
                  <a:cubicBezTo>
                    <a:pt x="591" y="733"/>
                    <a:pt x="591" y="732"/>
                    <a:pt x="591" y="732"/>
                  </a:cubicBezTo>
                  <a:cubicBezTo>
                    <a:pt x="591" y="732"/>
                    <a:pt x="591" y="732"/>
                    <a:pt x="591" y="732"/>
                  </a:cubicBezTo>
                  <a:cubicBezTo>
                    <a:pt x="591" y="731"/>
                    <a:pt x="591" y="731"/>
                    <a:pt x="591" y="731"/>
                  </a:cubicBezTo>
                  <a:cubicBezTo>
                    <a:pt x="591" y="731"/>
                    <a:pt x="591" y="730"/>
                    <a:pt x="591" y="730"/>
                  </a:cubicBezTo>
                  <a:cubicBezTo>
                    <a:pt x="591" y="730"/>
                    <a:pt x="591" y="730"/>
                    <a:pt x="592" y="730"/>
                  </a:cubicBezTo>
                  <a:cubicBezTo>
                    <a:pt x="592" y="730"/>
                    <a:pt x="592" y="730"/>
                    <a:pt x="592" y="730"/>
                  </a:cubicBezTo>
                  <a:cubicBezTo>
                    <a:pt x="592" y="730"/>
                    <a:pt x="592" y="730"/>
                    <a:pt x="593" y="731"/>
                  </a:cubicBezTo>
                  <a:cubicBezTo>
                    <a:pt x="595" y="733"/>
                    <a:pt x="596" y="733"/>
                    <a:pt x="598" y="731"/>
                  </a:cubicBezTo>
                  <a:cubicBezTo>
                    <a:pt x="601" y="729"/>
                    <a:pt x="602" y="716"/>
                    <a:pt x="606" y="713"/>
                  </a:cubicBezTo>
                  <a:cubicBezTo>
                    <a:pt x="609" y="711"/>
                    <a:pt x="612" y="708"/>
                    <a:pt x="613" y="706"/>
                  </a:cubicBezTo>
                  <a:cubicBezTo>
                    <a:pt x="613" y="705"/>
                    <a:pt x="614" y="701"/>
                    <a:pt x="613" y="701"/>
                  </a:cubicBezTo>
                  <a:cubicBezTo>
                    <a:pt x="611" y="701"/>
                    <a:pt x="608" y="703"/>
                    <a:pt x="606" y="702"/>
                  </a:cubicBezTo>
                  <a:cubicBezTo>
                    <a:pt x="605" y="701"/>
                    <a:pt x="605" y="698"/>
                    <a:pt x="603" y="699"/>
                  </a:cubicBezTo>
                  <a:cubicBezTo>
                    <a:pt x="601" y="699"/>
                    <a:pt x="597" y="701"/>
                    <a:pt x="596" y="700"/>
                  </a:cubicBezTo>
                  <a:cubicBezTo>
                    <a:pt x="594" y="699"/>
                    <a:pt x="591" y="699"/>
                    <a:pt x="588" y="700"/>
                  </a:cubicBezTo>
                  <a:cubicBezTo>
                    <a:pt x="585" y="701"/>
                    <a:pt x="579" y="706"/>
                    <a:pt x="578" y="707"/>
                  </a:cubicBezTo>
                  <a:cubicBezTo>
                    <a:pt x="576" y="708"/>
                    <a:pt x="571" y="713"/>
                    <a:pt x="571" y="715"/>
                  </a:cubicBezTo>
                  <a:cubicBezTo>
                    <a:pt x="571" y="716"/>
                    <a:pt x="570" y="719"/>
                    <a:pt x="568" y="720"/>
                  </a:cubicBezTo>
                  <a:cubicBezTo>
                    <a:pt x="567" y="720"/>
                    <a:pt x="570" y="722"/>
                    <a:pt x="568" y="722"/>
                  </a:cubicBezTo>
                  <a:cubicBezTo>
                    <a:pt x="566" y="723"/>
                    <a:pt x="563" y="732"/>
                    <a:pt x="556" y="730"/>
                  </a:cubicBezTo>
                  <a:cubicBezTo>
                    <a:pt x="550" y="729"/>
                    <a:pt x="548" y="728"/>
                    <a:pt x="546" y="730"/>
                  </a:cubicBezTo>
                  <a:cubicBezTo>
                    <a:pt x="543" y="732"/>
                    <a:pt x="544" y="733"/>
                    <a:pt x="540" y="733"/>
                  </a:cubicBezTo>
                  <a:cubicBezTo>
                    <a:pt x="537" y="732"/>
                    <a:pt x="535" y="731"/>
                    <a:pt x="534" y="731"/>
                  </a:cubicBezTo>
                  <a:cubicBezTo>
                    <a:pt x="533" y="732"/>
                    <a:pt x="529" y="736"/>
                    <a:pt x="527" y="734"/>
                  </a:cubicBezTo>
                  <a:cubicBezTo>
                    <a:pt x="526" y="732"/>
                    <a:pt x="526" y="732"/>
                    <a:pt x="524" y="731"/>
                  </a:cubicBezTo>
                  <a:cubicBezTo>
                    <a:pt x="522" y="730"/>
                    <a:pt x="511" y="729"/>
                    <a:pt x="512" y="727"/>
                  </a:cubicBezTo>
                  <a:cubicBezTo>
                    <a:pt x="512" y="725"/>
                    <a:pt x="513" y="725"/>
                    <a:pt x="512" y="723"/>
                  </a:cubicBezTo>
                  <a:cubicBezTo>
                    <a:pt x="510" y="721"/>
                    <a:pt x="511" y="720"/>
                    <a:pt x="511" y="716"/>
                  </a:cubicBezTo>
                  <a:cubicBezTo>
                    <a:pt x="511" y="713"/>
                    <a:pt x="504" y="712"/>
                    <a:pt x="504" y="707"/>
                  </a:cubicBezTo>
                  <a:cubicBezTo>
                    <a:pt x="505" y="702"/>
                    <a:pt x="507" y="701"/>
                    <a:pt x="506" y="697"/>
                  </a:cubicBezTo>
                  <a:cubicBezTo>
                    <a:pt x="504" y="693"/>
                    <a:pt x="502" y="690"/>
                    <a:pt x="504" y="687"/>
                  </a:cubicBezTo>
                  <a:cubicBezTo>
                    <a:pt x="506" y="684"/>
                    <a:pt x="504" y="678"/>
                    <a:pt x="508" y="674"/>
                  </a:cubicBezTo>
                  <a:cubicBezTo>
                    <a:pt x="511" y="670"/>
                    <a:pt x="514" y="664"/>
                    <a:pt x="517" y="661"/>
                  </a:cubicBezTo>
                  <a:cubicBezTo>
                    <a:pt x="517" y="661"/>
                    <a:pt x="517" y="661"/>
                    <a:pt x="518" y="660"/>
                  </a:cubicBezTo>
                  <a:cubicBezTo>
                    <a:pt x="518" y="660"/>
                    <a:pt x="518" y="660"/>
                    <a:pt x="518" y="659"/>
                  </a:cubicBezTo>
                  <a:cubicBezTo>
                    <a:pt x="518" y="659"/>
                    <a:pt x="519" y="659"/>
                    <a:pt x="519" y="658"/>
                  </a:cubicBezTo>
                  <a:cubicBezTo>
                    <a:pt x="519" y="658"/>
                    <a:pt x="519" y="658"/>
                    <a:pt x="519" y="657"/>
                  </a:cubicBezTo>
                  <a:cubicBezTo>
                    <a:pt x="520" y="657"/>
                    <a:pt x="520" y="656"/>
                    <a:pt x="520" y="656"/>
                  </a:cubicBezTo>
                  <a:cubicBezTo>
                    <a:pt x="520" y="655"/>
                    <a:pt x="520" y="655"/>
                    <a:pt x="520" y="655"/>
                  </a:cubicBezTo>
                  <a:cubicBezTo>
                    <a:pt x="521" y="654"/>
                    <a:pt x="521" y="654"/>
                    <a:pt x="521" y="653"/>
                  </a:cubicBezTo>
                  <a:cubicBezTo>
                    <a:pt x="521" y="653"/>
                    <a:pt x="521" y="653"/>
                    <a:pt x="521" y="653"/>
                  </a:cubicBezTo>
                  <a:cubicBezTo>
                    <a:pt x="521" y="652"/>
                    <a:pt x="521" y="652"/>
                    <a:pt x="521" y="652"/>
                  </a:cubicBezTo>
                  <a:cubicBezTo>
                    <a:pt x="522" y="651"/>
                    <a:pt x="522" y="651"/>
                    <a:pt x="522" y="650"/>
                  </a:cubicBezTo>
                  <a:cubicBezTo>
                    <a:pt x="522" y="650"/>
                    <a:pt x="522" y="650"/>
                    <a:pt x="522" y="649"/>
                  </a:cubicBezTo>
                  <a:cubicBezTo>
                    <a:pt x="522" y="649"/>
                    <a:pt x="522" y="648"/>
                    <a:pt x="523" y="648"/>
                  </a:cubicBezTo>
                  <a:cubicBezTo>
                    <a:pt x="523" y="648"/>
                    <a:pt x="523" y="647"/>
                    <a:pt x="523" y="647"/>
                  </a:cubicBezTo>
                  <a:cubicBezTo>
                    <a:pt x="523" y="647"/>
                    <a:pt x="523" y="646"/>
                    <a:pt x="523" y="646"/>
                  </a:cubicBezTo>
                  <a:cubicBezTo>
                    <a:pt x="523" y="645"/>
                    <a:pt x="523" y="645"/>
                    <a:pt x="523" y="644"/>
                  </a:cubicBezTo>
                  <a:cubicBezTo>
                    <a:pt x="523" y="639"/>
                    <a:pt x="527" y="636"/>
                    <a:pt x="527" y="635"/>
                  </a:cubicBezTo>
                  <a:cubicBezTo>
                    <a:pt x="527" y="633"/>
                    <a:pt x="524" y="632"/>
                    <a:pt x="530" y="631"/>
                  </a:cubicBezTo>
                  <a:cubicBezTo>
                    <a:pt x="535" y="630"/>
                    <a:pt x="535" y="626"/>
                    <a:pt x="539" y="624"/>
                  </a:cubicBezTo>
                  <a:cubicBezTo>
                    <a:pt x="543" y="623"/>
                    <a:pt x="551" y="620"/>
                    <a:pt x="554" y="617"/>
                  </a:cubicBezTo>
                  <a:cubicBezTo>
                    <a:pt x="557" y="614"/>
                    <a:pt x="554" y="612"/>
                    <a:pt x="558" y="614"/>
                  </a:cubicBezTo>
                  <a:cubicBezTo>
                    <a:pt x="562" y="616"/>
                    <a:pt x="564" y="615"/>
                    <a:pt x="567" y="614"/>
                  </a:cubicBezTo>
                  <a:cubicBezTo>
                    <a:pt x="570" y="613"/>
                    <a:pt x="578" y="614"/>
                    <a:pt x="580" y="613"/>
                  </a:cubicBezTo>
                  <a:cubicBezTo>
                    <a:pt x="583" y="613"/>
                    <a:pt x="587" y="612"/>
                    <a:pt x="587" y="613"/>
                  </a:cubicBezTo>
                  <a:cubicBezTo>
                    <a:pt x="588" y="613"/>
                    <a:pt x="593" y="614"/>
                    <a:pt x="593" y="616"/>
                  </a:cubicBezTo>
                  <a:cubicBezTo>
                    <a:pt x="594" y="618"/>
                    <a:pt x="596" y="620"/>
                    <a:pt x="599" y="618"/>
                  </a:cubicBezTo>
                  <a:cubicBezTo>
                    <a:pt x="602" y="616"/>
                    <a:pt x="603" y="615"/>
                    <a:pt x="609" y="613"/>
                  </a:cubicBezTo>
                  <a:cubicBezTo>
                    <a:pt x="615" y="610"/>
                    <a:pt x="618" y="607"/>
                    <a:pt x="622" y="607"/>
                  </a:cubicBezTo>
                  <a:cubicBezTo>
                    <a:pt x="626" y="607"/>
                    <a:pt x="628" y="606"/>
                    <a:pt x="630" y="605"/>
                  </a:cubicBezTo>
                  <a:cubicBezTo>
                    <a:pt x="632" y="605"/>
                    <a:pt x="628" y="608"/>
                    <a:pt x="633" y="607"/>
                  </a:cubicBezTo>
                  <a:cubicBezTo>
                    <a:pt x="638" y="605"/>
                    <a:pt x="638" y="604"/>
                    <a:pt x="642" y="606"/>
                  </a:cubicBezTo>
                  <a:cubicBezTo>
                    <a:pt x="646" y="608"/>
                    <a:pt x="647" y="606"/>
                    <a:pt x="648" y="606"/>
                  </a:cubicBezTo>
                  <a:cubicBezTo>
                    <a:pt x="650" y="607"/>
                    <a:pt x="654" y="612"/>
                    <a:pt x="657" y="612"/>
                  </a:cubicBezTo>
                  <a:cubicBezTo>
                    <a:pt x="661" y="612"/>
                    <a:pt x="663" y="611"/>
                    <a:pt x="665" y="610"/>
                  </a:cubicBezTo>
                  <a:cubicBezTo>
                    <a:pt x="667" y="608"/>
                    <a:pt x="668" y="605"/>
                    <a:pt x="670" y="608"/>
                  </a:cubicBezTo>
                  <a:cubicBezTo>
                    <a:pt x="673" y="612"/>
                    <a:pt x="674" y="617"/>
                    <a:pt x="676" y="618"/>
                  </a:cubicBezTo>
                  <a:cubicBezTo>
                    <a:pt x="679" y="620"/>
                    <a:pt x="677" y="632"/>
                    <a:pt x="676" y="634"/>
                  </a:cubicBezTo>
                  <a:cubicBezTo>
                    <a:pt x="675" y="636"/>
                    <a:pt x="677" y="646"/>
                    <a:pt x="678" y="645"/>
                  </a:cubicBezTo>
                  <a:cubicBezTo>
                    <a:pt x="679" y="644"/>
                    <a:pt x="680" y="641"/>
                    <a:pt x="680" y="644"/>
                  </a:cubicBezTo>
                  <a:cubicBezTo>
                    <a:pt x="681" y="646"/>
                    <a:pt x="681" y="651"/>
                    <a:pt x="683" y="654"/>
                  </a:cubicBezTo>
                  <a:cubicBezTo>
                    <a:pt x="685" y="657"/>
                    <a:pt x="687" y="658"/>
                    <a:pt x="687" y="660"/>
                  </a:cubicBezTo>
                  <a:cubicBezTo>
                    <a:pt x="688" y="663"/>
                    <a:pt x="690" y="668"/>
                    <a:pt x="692" y="665"/>
                  </a:cubicBezTo>
                  <a:cubicBezTo>
                    <a:pt x="695" y="663"/>
                    <a:pt x="697" y="651"/>
                    <a:pt x="698" y="646"/>
                  </a:cubicBezTo>
                  <a:cubicBezTo>
                    <a:pt x="699" y="642"/>
                    <a:pt x="700" y="627"/>
                    <a:pt x="697" y="622"/>
                  </a:cubicBezTo>
                  <a:cubicBezTo>
                    <a:pt x="695" y="617"/>
                    <a:pt x="691" y="610"/>
                    <a:pt x="695" y="602"/>
                  </a:cubicBezTo>
                  <a:cubicBezTo>
                    <a:pt x="700" y="594"/>
                    <a:pt x="702" y="589"/>
                    <a:pt x="704" y="586"/>
                  </a:cubicBezTo>
                  <a:cubicBezTo>
                    <a:pt x="707" y="583"/>
                    <a:pt x="713" y="582"/>
                    <a:pt x="715" y="581"/>
                  </a:cubicBezTo>
                  <a:cubicBezTo>
                    <a:pt x="717" y="580"/>
                    <a:pt x="719" y="580"/>
                    <a:pt x="723" y="578"/>
                  </a:cubicBezTo>
                  <a:cubicBezTo>
                    <a:pt x="726" y="576"/>
                    <a:pt x="731" y="568"/>
                    <a:pt x="732" y="567"/>
                  </a:cubicBezTo>
                  <a:cubicBezTo>
                    <a:pt x="733" y="567"/>
                    <a:pt x="737" y="568"/>
                    <a:pt x="740" y="567"/>
                  </a:cubicBezTo>
                  <a:cubicBezTo>
                    <a:pt x="743" y="566"/>
                    <a:pt x="749" y="559"/>
                    <a:pt x="752" y="557"/>
                  </a:cubicBezTo>
                  <a:cubicBezTo>
                    <a:pt x="754" y="555"/>
                    <a:pt x="760" y="557"/>
                    <a:pt x="759" y="555"/>
                  </a:cubicBezTo>
                  <a:cubicBezTo>
                    <a:pt x="759" y="553"/>
                    <a:pt x="760" y="549"/>
                    <a:pt x="762" y="549"/>
                  </a:cubicBezTo>
                  <a:cubicBezTo>
                    <a:pt x="764" y="549"/>
                    <a:pt x="767" y="547"/>
                    <a:pt x="767" y="546"/>
                  </a:cubicBezTo>
                  <a:cubicBezTo>
                    <a:pt x="768" y="545"/>
                    <a:pt x="770" y="537"/>
                    <a:pt x="769" y="535"/>
                  </a:cubicBezTo>
                  <a:cubicBezTo>
                    <a:pt x="768" y="533"/>
                    <a:pt x="765" y="529"/>
                    <a:pt x="765" y="528"/>
                  </a:cubicBezTo>
                  <a:cubicBezTo>
                    <a:pt x="766" y="527"/>
                    <a:pt x="769" y="523"/>
                    <a:pt x="769" y="521"/>
                  </a:cubicBezTo>
                  <a:cubicBezTo>
                    <a:pt x="769" y="519"/>
                    <a:pt x="771" y="516"/>
                    <a:pt x="772" y="517"/>
                  </a:cubicBezTo>
                  <a:cubicBezTo>
                    <a:pt x="772" y="518"/>
                    <a:pt x="775" y="520"/>
                    <a:pt x="773" y="522"/>
                  </a:cubicBezTo>
                  <a:cubicBezTo>
                    <a:pt x="772" y="523"/>
                    <a:pt x="770" y="528"/>
                    <a:pt x="772" y="526"/>
                  </a:cubicBezTo>
                  <a:cubicBezTo>
                    <a:pt x="775" y="524"/>
                    <a:pt x="778" y="523"/>
                    <a:pt x="778" y="521"/>
                  </a:cubicBezTo>
                  <a:cubicBezTo>
                    <a:pt x="779" y="520"/>
                    <a:pt x="782" y="513"/>
                    <a:pt x="785" y="511"/>
                  </a:cubicBezTo>
                  <a:cubicBezTo>
                    <a:pt x="787" y="509"/>
                    <a:pt x="782" y="506"/>
                    <a:pt x="784" y="505"/>
                  </a:cubicBezTo>
                  <a:cubicBezTo>
                    <a:pt x="786" y="504"/>
                    <a:pt x="787" y="505"/>
                    <a:pt x="790" y="503"/>
                  </a:cubicBezTo>
                  <a:cubicBezTo>
                    <a:pt x="793" y="501"/>
                    <a:pt x="800" y="494"/>
                    <a:pt x="800" y="492"/>
                  </a:cubicBezTo>
                  <a:cubicBezTo>
                    <a:pt x="799" y="490"/>
                    <a:pt x="798" y="488"/>
                    <a:pt x="802" y="487"/>
                  </a:cubicBezTo>
                  <a:cubicBezTo>
                    <a:pt x="806" y="486"/>
                    <a:pt x="810" y="486"/>
                    <a:pt x="810" y="485"/>
                  </a:cubicBezTo>
                  <a:cubicBezTo>
                    <a:pt x="810" y="484"/>
                    <a:pt x="812" y="482"/>
                    <a:pt x="814" y="482"/>
                  </a:cubicBezTo>
                  <a:cubicBezTo>
                    <a:pt x="815" y="482"/>
                    <a:pt x="817" y="484"/>
                    <a:pt x="820" y="483"/>
                  </a:cubicBezTo>
                  <a:cubicBezTo>
                    <a:pt x="824" y="482"/>
                    <a:pt x="831" y="477"/>
                    <a:pt x="835" y="476"/>
                  </a:cubicBezTo>
                  <a:cubicBezTo>
                    <a:pt x="839" y="476"/>
                    <a:pt x="843" y="476"/>
                    <a:pt x="842" y="474"/>
                  </a:cubicBezTo>
                  <a:cubicBezTo>
                    <a:pt x="841" y="472"/>
                    <a:pt x="839" y="473"/>
                    <a:pt x="837" y="471"/>
                  </a:cubicBezTo>
                  <a:cubicBezTo>
                    <a:pt x="835" y="469"/>
                    <a:pt x="839" y="464"/>
                    <a:pt x="838" y="462"/>
                  </a:cubicBezTo>
                  <a:cubicBezTo>
                    <a:pt x="838" y="460"/>
                    <a:pt x="843" y="454"/>
                    <a:pt x="846" y="452"/>
                  </a:cubicBezTo>
                  <a:cubicBezTo>
                    <a:pt x="849" y="450"/>
                    <a:pt x="857" y="447"/>
                    <a:pt x="860" y="445"/>
                  </a:cubicBezTo>
                  <a:cubicBezTo>
                    <a:pt x="863" y="443"/>
                    <a:pt x="863" y="442"/>
                    <a:pt x="866" y="443"/>
                  </a:cubicBezTo>
                  <a:cubicBezTo>
                    <a:pt x="869" y="443"/>
                    <a:pt x="881" y="437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5"/>
                  </a:cubicBezTo>
                  <a:cubicBezTo>
                    <a:pt x="881" y="435"/>
                    <a:pt x="881" y="435"/>
                    <a:pt x="881" y="434"/>
                  </a:cubicBezTo>
                  <a:cubicBezTo>
                    <a:pt x="881" y="434"/>
                    <a:pt x="881" y="434"/>
                    <a:pt x="881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4"/>
                    <a:pt x="880" y="434"/>
                    <a:pt x="880" y="434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0" y="433"/>
                    <a:pt x="880" y="433"/>
                    <a:pt x="880" y="433"/>
                  </a:cubicBezTo>
                  <a:cubicBezTo>
                    <a:pt x="881" y="433"/>
                    <a:pt x="881" y="433"/>
                    <a:pt x="881" y="432"/>
                  </a:cubicBezTo>
                  <a:cubicBezTo>
                    <a:pt x="882" y="432"/>
                    <a:pt x="882" y="432"/>
                    <a:pt x="883" y="432"/>
                  </a:cubicBezTo>
                  <a:cubicBezTo>
                    <a:pt x="889" y="432"/>
                    <a:pt x="892" y="431"/>
                    <a:pt x="896" y="429"/>
                  </a:cubicBezTo>
                  <a:cubicBezTo>
                    <a:pt x="900" y="427"/>
                    <a:pt x="902" y="427"/>
                    <a:pt x="902" y="428"/>
                  </a:cubicBezTo>
                  <a:cubicBezTo>
                    <a:pt x="901" y="428"/>
                    <a:pt x="899" y="430"/>
                    <a:pt x="903" y="429"/>
                  </a:cubicBezTo>
                  <a:cubicBezTo>
                    <a:pt x="906" y="429"/>
                    <a:pt x="914" y="428"/>
                    <a:pt x="913" y="429"/>
                  </a:cubicBezTo>
                  <a:cubicBezTo>
                    <a:pt x="912" y="429"/>
                    <a:pt x="909" y="433"/>
                    <a:pt x="907" y="433"/>
                  </a:cubicBezTo>
                  <a:cubicBezTo>
                    <a:pt x="905" y="433"/>
                    <a:pt x="905" y="431"/>
                    <a:pt x="901" y="434"/>
                  </a:cubicBezTo>
                  <a:cubicBezTo>
                    <a:pt x="897" y="436"/>
                    <a:pt x="888" y="439"/>
                    <a:pt x="887" y="441"/>
                  </a:cubicBezTo>
                  <a:cubicBezTo>
                    <a:pt x="887" y="443"/>
                    <a:pt x="887" y="452"/>
                    <a:pt x="890" y="451"/>
                  </a:cubicBezTo>
                  <a:cubicBezTo>
                    <a:pt x="893" y="451"/>
                    <a:pt x="900" y="447"/>
                    <a:pt x="901" y="445"/>
                  </a:cubicBezTo>
                  <a:cubicBezTo>
                    <a:pt x="902" y="443"/>
                    <a:pt x="905" y="437"/>
                    <a:pt x="909" y="438"/>
                  </a:cubicBezTo>
                  <a:cubicBezTo>
                    <a:pt x="914" y="439"/>
                    <a:pt x="915" y="440"/>
                    <a:pt x="919" y="439"/>
                  </a:cubicBezTo>
                  <a:cubicBezTo>
                    <a:pt x="923" y="437"/>
                    <a:pt x="931" y="431"/>
                    <a:pt x="935" y="431"/>
                  </a:cubicBezTo>
                  <a:cubicBezTo>
                    <a:pt x="939" y="431"/>
                    <a:pt x="941" y="430"/>
                    <a:pt x="939" y="429"/>
                  </a:cubicBezTo>
                  <a:cubicBezTo>
                    <a:pt x="938" y="428"/>
                    <a:pt x="939" y="426"/>
                    <a:pt x="935" y="425"/>
                  </a:cubicBezTo>
                  <a:cubicBezTo>
                    <a:pt x="932" y="424"/>
                    <a:pt x="932" y="422"/>
                    <a:pt x="930" y="423"/>
                  </a:cubicBezTo>
                  <a:cubicBezTo>
                    <a:pt x="929" y="424"/>
                    <a:pt x="927" y="424"/>
                    <a:pt x="923" y="424"/>
                  </a:cubicBezTo>
                  <a:cubicBezTo>
                    <a:pt x="920" y="423"/>
                    <a:pt x="916" y="422"/>
                    <a:pt x="916" y="420"/>
                  </a:cubicBezTo>
                  <a:cubicBezTo>
                    <a:pt x="916" y="418"/>
                    <a:pt x="909" y="419"/>
                    <a:pt x="907" y="419"/>
                  </a:cubicBezTo>
                  <a:cubicBezTo>
                    <a:pt x="906" y="418"/>
                    <a:pt x="908" y="416"/>
                    <a:pt x="906" y="413"/>
                  </a:cubicBezTo>
                  <a:cubicBezTo>
                    <a:pt x="904" y="411"/>
                    <a:pt x="901" y="409"/>
                    <a:pt x="904" y="408"/>
                  </a:cubicBezTo>
                  <a:cubicBezTo>
                    <a:pt x="906" y="407"/>
                    <a:pt x="910" y="400"/>
                    <a:pt x="907" y="400"/>
                  </a:cubicBezTo>
                  <a:cubicBezTo>
                    <a:pt x="905" y="399"/>
                    <a:pt x="902" y="401"/>
                    <a:pt x="900" y="399"/>
                  </a:cubicBezTo>
                  <a:cubicBezTo>
                    <a:pt x="899" y="397"/>
                    <a:pt x="893" y="396"/>
                    <a:pt x="895" y="395"/>
                  </a:cubicBezTo>
                  <a:cubicBezTo>
                    <a:pt x="897" y="394"/>
                    <a:pt x="897" y="395"/>
                    <a:pt x="902" y="395"/>
                  </a:cubicBezTo>
                  <a:cubicBezTo>
                    <a:pt x="908" y="396"/>
                    <a:pt x="913" y="393"/>
                    <a:pt x="915" y="391"/>
                  </a:cubicBezTo>
                  <a:cubicBezTo>
                    <a:pt x="917" y="388"/>
                    <a:pt x="916" y="388"/>
                    <a:pt x="916" y="385"/>
                  </a:cubicBezTo>
                  <a:cubicBezTo>
                    <a:pt x="917" y="383"/>
                    <a:pt x="918" y="383"/>
                    <a:pt x="914" y="381"/>
                  </a:cubicBezTo>
                  <a:cubicBezTo>
                    <a:pt x="910" y="379"/>
                    <a:pt x="906" y="378"/>
                    <a:pt x="902" y="379"/>
                  </a:cubicBezTo>
                  <a:cubicBezTo>
                    <a:pt x="898" y="380"/>
                    <a:pt x="887" y="384"/>
                    <a:pt x="882" y="387"/>
                  </a:cubicBezTo>
                  <a:cubicBezTo>
                    <a:pt x="877" y="389"/>
                    <a:pt x="874" y="389"/>
                    <a:pt x="870" y="392"/>
                  </a:cubicBezTo>
                  <a:cubicBezTo>
                    <a:pt x="865" y="395"/>
                    <a:pt x="853" y="409"/>
                    <a:pt x="850" y="409"/>
                  </a:cubicBezTo>
                  <a:cubicBezTo>
                    <a:pt x="847" y="409"/>
                    <a:pt x="852" y="405"/>
                    <a:pt x="855" y="402"/>
                  </a:cubicBezTo>
                  <a:cubicBezTo>
                    <a:pt x="858" y="399"/>
                    <a:pt x="866" y="390"/>
                    <a:pt x="869" y="388"/>
                  </a:cubicBezTo>
                  <a:cubicBezTo>
                    <a:pt x="872" y="385"/>
                    <a:pt x="878" y="380"/>
                    <a:pt x="881" y="379"/>
                  </a:cubicBezTo>
                  <a:cubicBezTo>
                    <a:pt x="885" y="378"/>
                    <a:pt x="888" y="377"/>
                    <a:pt x="889" y="376"/>
                  </a:cubicBezTo>
                  <a:cubicBezTo>
                    <a:pt x="891" y="374"/>
                    <a:pt x="900" y="365"/>
                    <a:pt x="903" y="364"/>
                  </a:cubicBezTo>
                  <a:cubicBezTo>
                    <a:pt x="907" y="363"/>
                    <a:pt x="924" y="365"/>
                    <a:pt x="930" y="365"/>
                  </a:cubicBezTo>
                  <a:cubicBezTo>
                    <a:pt x="936" y="364"/>
                    <a:pt x="963" y="364"/>
                    <a:pt x="967" y="363"/>
                  </a:cubicBezTo>
                  <a:cubicBezTo>
                    <a:pt x="970" y="361"/>
                    <a:pt x="974" y="357"/>
                    <a:pt x="975" y="355"/>
                  </a:cubicBezTo>
                  <a:cubicBezTo>
                    <a:pt x="977" y="353"/>
                    <a:pt x="981" y="350"/>
                    <a:pt x="983" y="350"/>
                  </a:cubicBezTo>
                  <a:cubicBezTo>
                    <a:pt x="985" y="350"/>
                    <a:pt x="991" y="349"/>
                    <a:pt x="993" y="348"/>
                  </a:cubicBezTo>
                  <a:cubicBezTo>
                    <a:pt x="996" y="348"/>
                    <a:pt x="1004" y="345"/>
                    <a:pt x="1005" y="343"/>
                  </a:cubicBezTo>
                  <a:cubicBezTo>
                    <a:pt x="1007" y="341"/>
                    <a:pt x="1008" y="338"/>
                    <a:pt x="1006" y="338"/>
                  </a:cubicBezTo>
                  <a:cubicBezTo>
                    <a:pt x="1005" y="337"/>
                    <a:pt x="1003" y="337"/>
                    <a:pt x="1004" y="335"/>
                  </a:cubicBezTo>
                  <a:cubicBezTo>
                    <a:pt x="1006" y="334"/>
                    <a:pt x="1009" y="330"/>
                    <a:pt x="1008" y="329"/>
                  </a:cubicBezTo>
                  <a:cubicBezTo>
                    <a:pt x="1008" y="328"/>
                    <a:pt x="1006" y="327"/>
                    <a:pt x="1008" y="326"/>
                  </a:cubicBezTo>
                  <a:cubicBezTo>
                    <a:pt x="1010" y="325"/>
                    <a:pt x="1013" y="323"/>
                    <a:pt x="1012" y="322"/>
                  </a:cubicBezTo>
                  <a:cubicBezTo>
                    <a:pt x="1010" y="321"/>
                    <a:pt x="1006" y="319"/>
                    <a:pt x="1004" y="319"/>
                  </a:cubicBezTo>
                  <a:cubicBezTo>
                    <a:pt x="1002" y="319"/>
                    <a:pt x="999" y="321"/>
                    <a:pt x="999" y="320"/>
                  </a:cubicBezTo>
                  <a:cubicBezTo>
                    <a:pt x="998" y="318"/>
                    <a:pt x="997" y="312"/>
                    <a:pt x="995" y="312"/>
                  </a:cubicBezTo>
                  <a:cubicBezTo>
                    <a:pt x="993" y="312"/>
                    <a:pt x="984" y="315"/>
                    <a:pt x="984" y="317"/>
                  </a:cubicBezTo>
                  <a:cubicBezTo>
                    <a:pt x="983" y="319"/>
                    <a:pt x="981" y="320"/>
                    <a:pt x="980" y="320"/>
                  </a:cubicBezTo>
                  <a:cubicBezTo>
                    <a:pt x="978" y="320"/>
                    <a:pt x="965" y="326"/>
                    <a:pt x="966" y="324"/>
                  </a:cubicBezTo>
                  <a:cubicBezTo>
                    <a:pt x="968" y="322"/>
                    <a:pt x="974" y="318"/>
                    <a:pt x="977" y="316"/>
                  </a:cubicBezTo>
                  <a:cubicBezTo>
                    <a:pt x="980" y="314"/>
                    <a:pt x="997" y="309"/>
                    <a:pt x="997" y="308"/>
                  </a:cubicBezTo>
                  <a:cubicBezTo>
                    <a:pt x="997" y="307"/>
                    <a:pt x="996" y="306"/>
                    <a:pt x="995" y="305"/>
                  </a:cubicBezTo>
                  <a:cubicBezTo>
                    <a:pt x="994" y="304"/>
                    <a:pt x="987" y="305"/>
                    <a:pt x="987" y="304"/>
                  </a:cubicBezTo>
                  <a:cubicBezTo>
                    <a:pt x="987" y="302"/>
                    <a:pt x="985" y="299"/>
                    <a:pt x="984" y="299"/>
                  </a:cubicBezTo>
                  <a:cubicBezTo>
                    <a:pt x="983" y="298"/>
                    <a:pt x="979" y="299"/>
                    <a:pt x="978" y="298"/>
                  </a:cubicBezTo>
                  <a:cubicBezTo>
                    <a:pt x="977" y="297"/>
                    <a:pt x="976" y="294"/>
                    <a:pt x="975" y="292"/>
                  </a:cubicBezTo>
                  <a:cubicBezTo>
                    <a:pt x="974" y="291"/>
                    <a:pt x="969" y="287"/>
                    <a:pt x="967" y="287"/>
                  </a:cubicBezTo>
                  <a:cubicBezTo>
                    <a:pt x="966" y="287"/>
                    <a:pt x="965" y="285"/>
                    <a:pt x="963" y="284"/>
                  </a:cubicBezTo>
                  <a:cubicBezTo>
                    <a:pt x="961" y="283"/>
                    <a:pt x="960" y="280"/>
                    <a:pt x="962" y="279"/>
                  </a:cubicBezTo>
                  <a:cubicBezTo>
                    <a:pt x="963" y="278"/>
                    <a:pt x="969" y="277"/>
                    <a:pt x="968" y="275"/>
                  </a:cubicBezTo>
                  <a:cubicBezTo>
                    <a:pt x="967" y="274"/>
                    <a:pt x="964" y="270"/>
                    <a:pt x="965" y="269"/>
                  </a:cubicBezTo>
                  <a:cubicBezTo>
                    <a:pt x="966" y="267"/>
                    <a:pt x="965" y="264"/>
                    <a:pt x="963" y="262"/>
                  </a:cubicBezTo>
                  <a:cubicBezTo>
                    <a:pt x="961" y="260"/>
                    <a:pt x="961" y="254"/>
                    <a:pt x="960" y="254"/>
                  </a:cubicBezTo>
                  <a:cubicBezTo>
                    <a:pt x="959" y="254"/>
                    <a:pt x="959" y="251"/>
                    <a:pt x="958" y="251"/>
                  </a:cubicBezTo>
                  <a:cubicBezTo>
                    <a:pt x="957" y="251"/>
                    <a:pt x="950" y="252"/>
                    <a:pt x="952" y="250"/>
                  </a:cubicBezTo>
                  <a:cubicBezTo>
                    <a:pt x="954" y="249"/>
                    <a:pt x="959" y="249"/>
                    <a:pt x="959" y="247"/>
                  </a:cubicBezTo>
                  <a:cubicBezTo>
                    <a:pt x="959" y="245"/>
                    <a:pt x="958" y="243"/>
                    <a:pt x="956" y="243"/>
                  </a:cubicBezTo>
                  <a:cubicBezTo>
                    <a:pt x="955" y="243"/>
                    <a:pt x="948" y="242"/>
                    <a:pt x="951" y="241"/>
                  </a:cubicBezTo>
                  <a:cubicBezTo>
                    <a:pt x="954" y="240"/>
                    <a:pt x="957" y="238"/>
                    <a:pt x="956" y="237"/>
                  </a:cubicBezTo>
                  <a:cubicBezTo>
                    <a:pt x="956" y="236"/>
                    <a:pt x="953" y="228"/>
                    <a:pt x="951" y="229"/>
                  </a:cubicBezTo>
                  <a:cubicBezTo>
                    <a:pt x="950" y="229"/>
                    <a:pt x="950" y="226"/>
                    <a:pt x="950" y="225"/>
                  </a:cubicBezTo>
                  <a:cubicBezTo>
                    <a:pt x="950" y="224"/>
                    <a:pt x="953" y="218"/>
                    <a:pt x="952" y="217"/>
                  </a:cubicBezTo>
                  <a:cubicBezTo>
                    <a:pt x="951" y="217"/>
                    <a:pt x="946" y="218"/>
                    <a:pt x="946" y="221"/>
                  </a:cubicBezTo>
                  <a:cubicBezTo>
                    <a:pt x="945" y="223"/>
                    <a:pt x="942" y="229"/>
                    <a:pt x="940" y="229"/>
                  </a:cubicBezTo>
                  <a:cubicBezTo>
                    <a:pt x="938" y="229"/>
                    <a:pt x="936" y="231"/>
                    <a:pt x="935" y="236"/>
                  </a:cubicBezTo>
                  <a:cubicBezTo>
                    <a:pt x="934" y="240"/>
                    <a:pt x="930" y="245"/>
                    <a:pt x="930" y="245"/>
                  </a:cubicBezTo>
                  <a:cubicBezTo>
                    <a:pt x="930" y="245"/>
                    <a:pt x="926" y="245"/>
                    <a:pt x="925" y="246"/>
                  </a:cubicBezTo>
                  <a:cubicBezTo>
                    <a:pt x="924" y="247"/>
                    <a:pt x="920" y="250"/>
                    <a:pt x="919" y="250"/>
                  </a:cubicBezTo>
                  <a:cubicBezTo>
                    <a:pt x="918" y="250"/>
                    <a:pt x="916" y="253"/>
                    <a:pt x="915" y="252"/>
                  </a:cubicBezTo>
                  <a:cubicBezTo>
                    <a:pt x="913" y="251"/>
                    <a:pt x="909" y="249"/>
                    <a:pt x="910" y="247"/>
                  </a:cubicBezTo>
                  <a:cubicBezTo>
                    <a:pt x="910" y="246"/>
                    <a:pt x="907" y="245"/>
                    <a:pt x="905" y="245"/>
                  </a:cubicBezTo>
                  <a:cubicBezTo>
                    <a:pt x="903" y="245"/>
                    <a:pt x="900" y="249"/>
                    <a:pt x="899" y="247"/>
                  </a:cubicBezTo>
                  <a:cubicBezTo>
                    <a:pt x="897" y="245"/>
                    <a:pt x="898" y="243"/>
                    <a:pt x="898" y="242"/>
                  </a:cubicBezTo>
                  <a:cubicBezTo>
                    <a:pt x="897" y="240"/>
                    <a:pt x="894" y="238"/>
                    <a:pt x="896" y="236"/>
                  </a:cubicBezTo>
                  <a:cubicBezTo>
                    <a:pt x="899" y="234"/>
                    <a:pt x="900" y="230"/>
                    <a:pt x="899" y="229"/>
                  </a:cubicBezTo>
                  <a:cubicBezTo>
                    <a:pt x="898" y="227"/>
                    <a:pt x="894" y="226"/>
                    <a:pt x="897" y="225"/>
                  </a:cubicBezTo>
                  <a:cubicBezTo>
                    <a:pt x="899" y="224"/>
                    <a:pt x="900" y="224"/>
                    <a:pt x="901" y="222"/>
                  </a:cubicBezTo>
                  <a:cubicBezTo>
                    <a:pt x="903" y="220"/>
                    <a:pt x="908" y="212"/>
                    <a:pt x="904" y="211"/>
                  </a:cubicBezTo>
                  <a:cubicBezTo>
                    <a:pt x="901" y="210"/>
                    <a:pt x="897" y="211"/>
                    <a:pt x="895" y="211"/>
                  </a:cubicBezTo>
                  <a:cubicBezTo>
                    <a:pt x="892" y="210"/>
                    <a:pt x="890" y="206"/>
                    <a:pt x="889" y="205"/>
                  </a:cubicBezTo>
                  <a:cubicBezTo>
                    <a:pt x="888" y="204"/>
                    <a:pt x="885" y="203"/>
                    <a:pt x="887" y="201"/>
                  </a:cubicBezTo>
                  <a:cubicBezTo>
                    <a:pt x="889" y="200"/>
                    <a:pt x="889" y="198"/>
                    <a:pt x="887" y="198"/>
                  </a:cubicBezTo>
                  <a:cubicBezTo>
                    <a:pt x="884" y="198"/>
                    <a:pt x="881" y="198"/>
                    <a:pt x="880" y="196"/>
                  </a:cubicBezTo>
                  <a:cubicBezTo>
                    <a:pt x="879" y="195"/>
                    <a:pt x="877" y="192"/>
                    <a:pt x="876" y="193"/>
                  </a:cubicBezTo>
                  <a:cubicBezTo>
                    <a:pt x="876" y="193"/>
                    <a:pt x="874" y="191"/>
                    <a:pt x="874" y="190"/>
                  </a:cubicBezTo>
                  <a:cubicBezTo>
                    <a:pt x="874" y="190"/>
                    <a:pt x="872" y="187"/>
                    <a:pt x="870" y="186"/>
                  </a:cubicBezTo>
                  <a:cubicBezTo>
                    <a:pt x="867" y="186"/>
                    <a:pt x="859" y="186"/>
                    <a:pt x="857" y="186"/>
                  </a:cubicBezTo>
                  <a:cubicBezTo>
                    <a:pt x="855" y="186"/>
                    <a:pt x="854" y="184"/>
                    <a:pt x="851" y="184"/>
                  </a:cubicBezTo>
                  <a:cubicBezTo>
                    <a:pt x="848" y="184"/>
                    <a:pt x="841" y="183"/>
                    <a:pt x="838" y="183"/>
                  </a:cubicBezTo>
                  <a:cubicBezTo>
                    <a:pt x="834" y="183"/>
                    <a:pt x="832" y="185"/>
                    <a:pt x="830" y="187"/>
                  </a:cubicBezTo>
                  <a:cubicBezTo>
                    <a:pt x="828" y="189"/>
                    <a:pt x="825" y="189"/>
                    <a:pt x="827" y="192"/>
                  </a:cubicBezTo>
                  <a:cubicBezTo>
                    <a:pt x="829" y="195"/>
                    <a:pt x="826" y="198"/>
                    <a:pt x="828" y="198"/>
                  </a:cubicBezTo>
                  <a:cubicBezTo>
                    <a:pt x="830" y="198"/>
                    <a:pt x="830" y="199"/>
                    <a:pt x="828" y="201"/>
                  </a:cubicBezTo>
                  <a:cubicBezTo>
                    <a:pt x="826" y="202"/>
                    <a:pt x="823" y="207"/>
                    <a:pt x="822" y="208"/>
                  </a:cubicBezTo>
                  <a:cubicBezTo>
                    <a:pt x="821" y="210"/>
                    <a:pt x="817" y="213"/>
                    <a:pt x="821" y="213"/>
                  </a:cubicBezTo>
                  <a:cubicBezTo>
                    <a:pt x="824" y="213"/>
                    <a:pt x="825" y="214"/>
                    <a:pt x="823" y="216"/>
                  </a:cubicBezTo>
                  <a:cubicBezTo>
                    <a:pt x="822" y="219"/>
                    <a:pt x="820" y="224"/>
                    <a:pt x="823" y="225"/>
                  </a:cubicBezTo>
                  <a:cubicBezTo>
                    <a:pt x="825" y="225"/>
                    <a:pt x="825" y="227"/>
                    <a:pt x="823" y="229"/>
                  </a:cubicBezTo>
                  <a:cubicBezTo>
                    <a:pt x="821" y="231"/>
                    <a:pt x="819" y="235"/>
                    <a:pt x="820" y="235"/>
                  </a:cubicBezTo>
                  <a:cubicBezTo>
                    <a:pt x="822" y="235"/>
                    <a:pt x="823" y="235"/>
                    <a:pt x="818" y="238"/>
                  </a:cubicBezTo>
                  <a:cubicBezTo>
                    <a:pt x="814" y="240"/>
                    <a:pt x="811" y="241"/>
                    <a:pt x="809" y="243"/>
                  </a:cubicBezTo>
                  <a:cubicBezTo>
                    <a:pt x="808" y="244"/>
                    <a:pt x="807" y="247"/>
                    <a:pt x="809" y="249"/>
                  </a:cubicBezTo>
                  <a:cubicBezTo>
                    <a:pt x="812" y="251"/>
                    <a:pt x="811" y="255"/>
                    <a:pt x="811" y="257"/>
                  </a:cubicBezTo>
                  <a:cubicBezTo>
                    <a:pt x="811" y="259"/>
                    <a:pt x="815" y="259"/>
                    <a:pt x="815" y="262"/>
                  </a:cubicBezTo>
                  <a:cubicBezTo>
                    <a:pt x="814" y="266"/>
                    <a:pt x="815" y="270"/>
                    <a:pt x="815" y="274"/>
                  </a:cubicBezTo>
                  <a:cubicBezTo>
                    <a:pt x="816" y="278"/>
                    <a:pt x="812" y="289"/>
                    <a:pt x="810" y="290"/>
                  </a:cubicBezTo>
                  <a:cubicBezTo>
                    <a:pt x="808" y="291"/>
                    <a:pt x="806" y="297"/>
                    <a:pt x="805" y="296"/>
                  </a:cubicBezTo>
                  <a:cubicBezTo>
                    <a:pt x="804" y="295"/>
                    <a:pt x="805" y="293"/>
                    <a:pt x="803" y="295"/>
                  </a:cubicBezTo>
                  <a:cubicBezTo>
                    <a:pt x="801" y="297"/>
                    <a:pt x="798" y="303"/>
                    <a:pt x="796" y="303"/>
                  </a:cubicBezTo>
                  <a:cubicBezTo>
                    <a:pt x="794" y="304"/>
                    <a:pt x="790" y="306"/>
                    <a:pt x="790" y="307"/>
                  </a:cubicBezTo>
                  <a:cubicBezTo>
                    <a:pt x="791" y="308"/>
                    <a:pt x="795" y="310"/>
                    <a:pt x="793" y="312"/>
                  </a:cubicBezTo>
                  <a:cubicBezTo>
                    <a:pt x="792" y="315"/>
                    <a:pt x="789" y="319"/>
                    <a:pt x="790" y="321"/>
                  </a:cubicBezTo>
                  <a:cubicBezTo>
                    <a:pt x="790" y="322"/>
                    <a:pt x="788" y="328"/>
                    <a:pt x="790" y="330"/>
                  </a:cubicBezTo>
                  <a:cubicBezTo>
                    <a:pt x="792" y="331"/>
                    <a:pt x="793" y="333"/>
                    <a:pt x="792" y="337"/>
                  </a:cubicBezTo>
                  <a:cubicBezTo>
                    <a:pt x="791" y="340"/>
                    <a:pt x="791" y="344"/>
                    <a:pt x="787" y="344"/>
                  </a:cubicBezTo>
                  <a:cubicBezTo>
                    <a:pt x="784" y="345"/>
                    <a:pt x="783" y="348"/>
                    <a:pt x="783" y="351"/>
                  </a:cubicBezTo>
                  <a:cubicBezTo>
                    <a:pt x="783" y="353"/>
                    <a:pt x="782" y="355"/>
                    <a:pt x="781" y="354"/>
                  </a:cubicBezTo>
                  <a:cubicBezTo>
                    <a:pt x="780" y="352"/>
                    <a:pt x="778" y="350"/>
                    <a:pt x="777" y="351"/>
                  </a:cubicBezTo>
                  <a:cubicBezTo>
                    <a:pt x="776" y="352"/>
                    <a:pt x="776" y="357"/>
                    <a:pt x="773" y="357"/>
                  </a:cubicBezTo>
                  <a:cubicBezTo>
                    <a:pt x="770" y="356"/>
                    <a:pt x="766" y="349"/>
                    <a:pt x="767" y="347"/>
                  </a:cubicBezTo>
                  <a:cubicBezTo>
                    <a:pt x="767" y="346"/>
                    <a:pt x="771" y="345"/>
                    <a:pt x="768" y="344"/>
                  </a:cubicBezTo>
                  <a:cubicBezTo>
                    <a:pt x="765" y="343"/>
                    <a:pt x="758" y="341"/>
                    <a:pt x="757" y="339"/>
                  </a:cubicBezTo>
                  <a:cubicBezTo>
                    <a:pt x="755" y="337"/>
                    <a:pt x="759" y="336"/>
                    <a:pt x="756" y="333"/>
                  </a:cubicBezTo>
                  <a:cubicBezTo>
                    <a:pt x="752" y="330"/>
                    <a:pt x="746" y="328"/>
                    <a:pt x="748" y="325"/>
                  </a:cubicBezTo>
                  <a:cubicBezTo>
                    <a:pt x="750" y="321"/>
                    <a:pt x="752" y="317"/>
                    <a:pt x="752" y="313"/>
                  </a:cubicBezTo>
                  <a:cubicBezTo>
                    <a:pt x="752" y="309"/>
                    <a:pt x="753" y="308"/>
                    <a:pt x="756" y="306"/>
                  </a:cubicBezTo>
                  <a:cubicBezTo>
                    <a:pt x="759" y="304"/>
                    <a:pt x="763" y="301"/>
                    <a:pt x="761" y="301"/>
                  </a:cubicBezTo>
                  <a:cubicBezTo>
                    <a:pt x="758" y="300"/>
                    <a:pt x="737" y="300"/>
                    <a:pt x="734" y="299"/>
                  </a:cubicBezTo>
                  <a:cubicBezTo>
                    <a:pt x="731" y="298"/>
                    <a:pt x="732" y="298"/>
                    <a:pt x="730" y="297"/>
                  </a:cubicBezTo>
                  <a:cubicBezTo>
                    <a:pt x="727" y="296"/>
                    <a:pt x="722" y="291"/>
                    <a:pt x="719" y="289"/>
                  </a:cubicBezTo>
                  <a:cubicBezTo>
                    <a:pt x="717" y="287"/>
                    <a:pt x="715" y="285"/>
                    <a:pt x="713" y="283"/>
                  </a:cubicBezTo>
                  <a:cubicBezTo>
                    <a:pt x="712" y="281"/>
                    <a:pt x="706" y="273"/>
                    <a:pt x="704" y="273"/>
                  </a:cubicBezTo>
                  <a:cubicBezTo>
                    <a:pt x="702" y="273"/>
                    <a:pt x="696" y="275"/>
                    <a:pt x="694" y="273"/>
                  </a:cubicBezTo>
                  <a:cubicBezTo>
                    <a:pt x="693" y="272"/>
                    <a:pt x="688" y="268"/>
                    <a:pt x="685" y="268"/>
                  </a:cubicBezTo>
                  <a:cubicBezTo>
                    <a:pt x="683" y="269"/>
                    <a:pt x="673" y="274"/>
                    <a:pt x="672" y="274"/>
                  </a:cubicBezTo>
                  <a:cubicBezTo>
                    <a:pt x="671" y="273"/>
                    <a:pt x="675" y="269"/>
                    <a:pt x="675" y="267"/>
                  </a:cubicBezTo>
                  <a:cubicBezTo>
                    <a:pt x="676" y="266"/>
                    <a:pt x="676" y="249"/>
                    <a:pt x="675" y="247"/>
                  </a:cubicBezTo>
                  <a:cubicBezTo>
                    <a:pt x="674" y="246"/>
                    <a:pt x="671" y="244"/>
                    <a:pt x="669" y="245"/>
                  </a:cubicBezTo>
                  <a:cubicBezTo>
                    <a:pt x="667" y="245"/>
                    <a:pt x="664" y="248"/>
                    <a:pt x="663" y="246"/>
                  </a:cubicBezTo>
                  <a:cubicBezTo>
                    <a:pt x="661" y="244"/>
                    <a:pt x="658" y="240"/>
                    <a:pt x="659" y="239"/>
                  </a:cubicBezTo>
                  <a:cubicBezTo>
                    <a:pt x="660" y="237"/>
                    <a:pt x="662" y="235"/>
                    <a:pt x="661" y="233"/>
                  </a:cubicBezTo>
                  <a:cubicBezTo>
                    <a:pt x="661" y="231"/>
                    <a:pt x="670" y="217"/>
                    <a:pt x="672" y="213"/>
                  </a:cubicBezTo>
                  <a:cubicBezTo>
                    <a:pt x="675" y="209"/>
                    <a:pt x="679" y="209"/>
                    <a:pt x="678" y="206"/>
                  </a:cubicBezTo>
                  <a:cubicBezTo>
                    <a:pt x="678" y="202"/>
                    <a:pt x="676" y="199"/>
                    <a:pt x="677" y="197"/>
                  </a:cubicBezTo>
                  <a:cubicBezTo>
                    <a:pt x="677" y="195"/>
                    <a:pt x="675" y="190"/>
                    <a:pt x="678" y="190"/>
                  </a:cubicBezTo>
                  <a:cubicBezTo>
                    <a:pt x="680" y="190"/>
                    <a:pt x="681" y="193"/>
                    <a:pt x="682" y="191"/>
                  </a:cubicBezTo>
                  <a:cubicBezTo>
                    <a:pt x="683" y="189"/>
                    <a:pt x="683" y="185"/>
                    <a:pt x="685" y="185"/>
                  </a:cubicBezTo>
                  <a:cubicBezTo>
                    <a:pt x="687" y="185"/>
                    <a:pt x="688" y="190"/>
                    <a:pt x="689" y="191"/>
                  </a:cubicBezTo>
                  <a:cubicBezTo>
                    <a:pt x="690" y="192"/>
                    <a:pt x="697" y="192"/>
                    <a:pt x="696" y="191"/>
                  </a:cubicBezTo>
                  <a:cubicBezTo>
                    <a:pt x="695" y="190"/>
                    <a:pt x="692" y="187"/>
                    <a:pt x="694" y="186"/>
                  </a:cubicBezTo>
                  <a:cubicBezTo>
                    <a:pt x="696" y="185"/>
                    <a:pt x="701" y="181"/>
                    <a:pt x="700" y="180"/>
                  </a:cubicBezTo>
                  <a:cubicBezTo>
                    <a:pt x="699" y="178"/>
                    <a:pt x="695" y="176"/>
                    <a:pt x="697" y="175"/>
                  </a:cubicBezTo>
                  <a:cubicBezTo>
                    <a:pt x="700" y="174"/>
                    <a:pt x="703" y="177"/>
                    <a:pt x="705" y="178"/>
                  </a:cubicBezTo>
                  <a:cubicBezTo>
                    <a:pt x="706" y="179"/>
                    <a:pt x="709" y="182"/>
                    <a:pt x="712" y="181"/>
                  </a:cubicBezTo>
                  <a:cubicBezTo>
                    <a:pt x="715" y="179"/>
                    <a:pt x="717" y="177"/>
                    <a:pt x="717" y="175"/>
                  </a:cubicBezTo>
                  <a:cubicBezTo>
                    <a:pt x="717" y="172"/>
                    <a:pt x="709" y="164"/>
                    <a:pt x="706" y="162"/>
                  </a:cubicBezTo>
                  <a:cubicBezTo>
                    <a:pt x="702" y="161"/>
                    <a:pt x="717" y="167"/>
                    <a:pt x="719" y="168"/>
                  </a:cubicBezTo>
                  <a:cubicBezTo>
                    <a:pt x="721" y="170"/>
                    <a:pt x="723" y="166"/>
                    <a:pt x="723" y="163"/>
                  </a:cubicBezTo>
                  <a:cubicBezTo>
                    <a:pt x="722" y="159"/>
                    <a:pt x="721" y="159"/>
                    <a:pt x="724" y="159"/>
                  </a:cubicBezTo>
                  <a:cubicBezTo>
                    <a:pt x="728" y="159"/>
                    <a:pt x="730" y="157"/>
                    <a:pt x="731" y="156"/>
                  </a:cubicBezTo>
                  <a:cubicBezTo>
                    <a:pt x="732" y="155"/>
                    <a:pt x="737" y="161"/>
                    <a:pt x="739" y="161"/>
                  </a:cubicBezTo>
                  <a:cubicBezTo>
                    <a:pt x="741" y="160"/>
                    <a:pt x="747" y="156"/>
                    <a:pt x="747" y="153"/>
                  </a:cubicBezTo>
                  <a:cubicBezTo>
                    <a:pt x="748" y="151"/>
                    <a:pt x="750" y="147"/>
                    <a:pt x="751" y="145"/>
                  </a:cubicBezTo>
                  <a:cubicBezTo>
                    <a:pt x="753" y="143"/>
                    <a:pt x="757" y="138"/>
                    <a:pt x="755" y="137"/>
                  </a:cubicBezTo>
                  <a:cubicBezTo>
                    <a:pt x="753" y="137"/>
                    <a:pt x="746" y="136"/>
                    <a:pt x="742" y="134"/>
                  </a:cubicBezTo>
                  <a:cubicBezTo>
                    <a:pt x="738" y="133"/>
                    <a:pt x="731" y="131"/>
                    <a:pt x="729" y="131"/>
                  </a:cubicBezTo>
                  <a:cubicBezTo>
                    <a:pt x="727" y="131"/>
                    <a:pt x="707" y="132"/>
                    <a:pt x="708" y="132"/>
                  </a:cubicBezTo>
                  <a:cubicBezTo>
                    <a:pt x="708" y="131"/>
                    <a:pt x="712" y="129"/>
                    <a:pt x="714" y="129"/>
                  </a:cubicBezTo>
                  <a:cubicBezTo>
                    <a:pt x="717" y="129"/>
                    <a:pt x="725" y="128"/>
                    <a:pt x="724" y="128"/>
                  </a:cubicBezTo>
                  <a:cubicBezTo>
                    <a:pt x="724" y="127"/>
                    <a:pt x="723" y="125"/>
                    <a:pt x="725" y="124"/>
                  </a:cubicBezTo>
                  <a:cubicBezTo>
                    <a:pt x="727" y="123"/>
                    <a:pt x="729" y="124"/>
                    <a:pt x="733" y="125"/>
                  </a:cubicBezTo>
                  <a:cubicBezTo>
                    <a:pt x="738" y="126"/>
                    <a:pt x="744" y="129"/>
                    <a:pt x="745" y="131"/>
                  </a:cubicBezTo>
                  <a:cubicBezTo>
                    <a:pt x="747" y="132"/>
                    <a:pt x="756" y="135"/>
                    <a:pt x="759" y="134"/>
                  </a:cubicBezTo>
                  <a:cubicBezTo>
                    <a:pt x="762" y="133"/>
                    <a:pt x="773" y="124"/>
                    <a:pt x="774" y="123"/>
                  </a:cubicBezTo>
                  <a:cubicBezTo>
                    <a:pt x="775" y="122"/>
                    <a:pt x="768" y="113"/>
                    <a:pt x="769" y="112"/>
                  </a:cubicBezTo>
                  <a:cubicBezTo>
                    <a:pt x="771" y="111"/>
                    <a:pt x="772" y="114"/>
                    <a:pt x="775" y="113"/>
                  </a:cubicBezTo>
                  <a:cubicBezTo>
                    <a:pt x="778" y="112"/>
                    <a:pt x="781" y="111"/>
                    <a:pt x="781" y="112"/>
                  </a:cubicBezTo>
                  <a:cubicBezTo>
                    <a:pt x="780" y="114"/>
                    <a:pt x="780" y="119"/>
                    <a:pt x="783" y="120"/>
                  </a:cubicBezTo>
                  <a:cubicBezTo>
                    <a:pt x="785" y="121"/>
                    <a:pt x="790" y="123"/>
                    <a:pt x="789" y="121"/>
                  </a:cubicBezTo>
                  <a:cubicBezTo>
                    <a:pt x="788" y="118"/>
                    <a:pt x="786" y="116"/>
                    <a:pt x="788" y="115"/>
                  </a:cubicBezTo>
                  <a:cubicBezTo>
                    <a:pt x="789" y="115"/>
                    <a:pt x="790" y="114"/>
                    <a:pt x="790" y="112"/>
                  </a:cubicBezTo>
                  <a:cubicBezTo>
                    <a:pt x="791" y="110"/>
                    <a:pt x="793" y="111"/>
                    <a:pt x="791" y="109"/>
                  </a:cubicBezTo>
                  <a:cubicBezTo>
                    <a:pt x="788" y="106"/>
                    <a:pt x="784" y="104"/>
                    <a:pt x="785" y="103"/>
                  </a:cubicBezTo>
                  <a:cubicBezTo>
                    <a:pt x="785" y="102"/>
                    <a:pt x="790" y="102"/>
                    <a:pt x="791" y="104"/>
                  </a:cubicBezTo>
                  <a:cubicBezTo>
                    <a:pt x="793" y="105"/>
                    <a:pt x="794" y="105"/>
                    <a:pt x="794" y="108"/>
                  </a:cubicBezTo>
                  <a:cubicBezTo>
                    <a:pt x="795" y="110"/>
                    <a:pt x="797" y="114"/>
                    <a:pt x="797" y="115"/>
                  </a:cubicBezTo>
                  <a:cubicBezTo>
                    <a:pt x="797" y="116"/>
                    <a:pt x="797" y="119"/>
                    <a:pt x="799" y="118"/>
                  </a:cubicBezTo>
                  <a:cubicBezTo>
                    <a:pt x="800" y="118"/>
                    <a:pt x="800" y="115"/>
                    <a:pt x="803" y="113"/>
                  </a:cubicBezTo>
                  <a:cubicBezTo>
                    <a:pt x="806" y="112"/>
                    <a:pt x="810" y="111"/>
                    <a:pt x="813" y="109"/>
                  </a:cubicBezTo>
                  <a:cubicBezTo>
                    <a:pt x="816" y="107"/>
                    <a:pt x="815" y="107"/>
                    <a:pt x="819" y="106"/>
                  </a:cubicBezTo>
                  <a:cubicBezTo>
                    <a:pt x="822" y="105"/>
                    <a:pt x="824" y="103"/>
                    <a:pt x="824" y="102"/>
                  </a:cubicBezTo>
                  <a:cubicBezTo>
                    <a:pt x="824" y="101"/>
                    <a:pt x="825" y="92"/>
                    <a:pt x="825" y="91"/>
                  </a:cubicBezTo>
                  <a:cubicBezTo>
                    <a:pt x="824" y="89"/>
                    <a:pt x="821" y="86"/>
                    <a:pt x="822" y="83"/>
                  </a:cubicBezTo>
                  <a:cubicBezTo>
                    <a:pt x="823" y="81"/>
                    <a:pt x="823" y="77"/>
                    <a:pt x="822" y="76"/>
                  </a:cubicBezTo>
                  <a:cubicBezTo>
                    <a:pt x="822" y="75"/>
                    <a:pt x="820" y="72"/>
                    <a:pt x="823" y="72"/>
                  </a:cubicBezTo>
                  <a:cubicBezTo>
                    <a:pt x="827" y="73"/>
                    <a:pt x="832" y="74"/>
                    <a:pt x="833" y="71"/>
                  </a:cubicBezTo>
                  <a:cubicBezTo>
                    <a:pt x="834" y="68"/>
                    <a:pt x="835" y="67"/>
                    <a:pt x="833" y="66"/>
                  </a:cubicBezTo>
                  <a:cubicBezTo>
                    <a:pt x="832" y="65"/>
                    <a:pt x="831" y="65"/>
                    <a:pt x="833" y="63"/>
                  </a:cubicBezTo>
                  <a:cubicBezTo>
                    <a:pt x="835" y="62"/>
                    <a:pt x="836" y="60"/>
                    <a:pt x="834" y="60"/>
                  </a:cubicBezTo>
                  <a:cubicBezTo>
                    <a:pt x="832" y="60"/>
                    <a:pt x="828" y="62"/>
                    <a:pt x="827" y="61"/>
                  </a:cubicBezTo>
                  <a:cubicBezTo>
                    <a:pt x="826" y="60"/>
                    <a:pt x="826" y="58"/>
                    <a:pt x="827" y="57"/>
                  </a:cubicBezTo>
                  <a:cubicBezTo>
                    <a:pt x="829" y="56"/>
                    <a:pt x="824" y="55"/>
                    <a:pt x="826" y="54"/>
                  </a:cubicBezTo>
                  <a:cubicBezTo>
                    <a:pt x="827" y="52"/>
                    <a:pt x="830" y="50"/>
                    <a:pt x="828" y="50"/>
                  </a:cubicBezTo>
                  <a:cubicBezTo>
                    <a:pt x="827" y="50"/>
                    <a:pt x="821" y="48"/>
                    <a:pt x="821" y="48"/>
                  </a:cubicBezTo>
                  <a:cubicBezTo>
                    <a:pt x="821" y="49"/>
                    <a:pt x="817" y="51"/>
                    <a:pt x="816" y="50"/>
                  </a:cubicBezTo>
                  <a:cubicBezTo>
                    <a:pt x="814" y="49"/>
                    <a:pt x="813" y="47"/>
                    <a:pt x="811" y="47"/>
                  </a:cubicBezTo>
                  <a:cubicBezTo>
                    <a:pt x="809" y="47"/>
                    <a:pt x="803" y="48"/>
                    <a:pt x="802" y="47"/>
                  </a:cubicBezTo>
                  <a:cubicBezTo>
                    <a:pt x="802" y="47"/>
                    <a:pt x="800" y="45"/>
                    <a:pt x="800" y="47"/>
                  </a:cubicBezTo>
                  <a:cubicBezTo>
                    <a:pt x="800" y="49"/>
                    <a:pt x="801" y="49"/>
                    <a:pt x="800" y="50"/>
                  </a:cubicBezTo>
                  <a:cubicBezTo>
                    <a:pt x="798" y="51"/>
                    <a:pt x="799" y="54"/>
                    <a:pt x="799" y="56"/>
                  </a:cubicBezTo>
                  <a:cubicBezTo>
                    <a:pt x="799" y="58"/>
                    <a:pt x="797" y="60"/>
                    <a:pt x="799" y="60"/>
                  </a:cubicBezTo>
                  <a:cubicBezTo>
                    <a:pt x="800" y="61"/>
                    <a:pt x="804" y="63"/>
                    <a:pt x="803" y="64"/>
                  </a:cubicBezTo>
                  <a:cubicBezTo>
                    <a:pt x="801" y="64"/>
                    <a:pt x="807" y="66"/>
                    <a:pt x="805" y="66"/>
                  </a:cubicBezTo>
                  <a:cubicBezTo>
                    <a:pt x="803" y="67"/>
                    <a:pt x="802" y="69"/>
                    <a:pt x="799" y="68"/>
                  </a:cubicBezTo>
                  <a:cubicBezTo>
                    <a:pt x="797" y="67"/>
                    <a:pt x="796" y="67"/>
                    <a:pt x="795" y="68"/>
                  </a:cubicBezTo>
                  <a:cubicBezTo>
                    <a:pt x="794" y="69"/>
                    <a:pt x="790" y="80"/>
                    <a:pt x="788" y="81"/>
                  </a:cubicBezTo>
                  <a:cubicBezTo>
                    <a:pt x="786" y="83"/>
                    <a:pt x="784" y="89"/>
                    <a:pt x="782" y="88"/>
                  </a:cubicBezTo>
                  <a:cubicBezTo>
                    <a:pt x="779" y="86"/>
                    <a:pt x="780" y="84"/>
                    <a:pt x="779" y="86"/>
                  </a:cubicBezTo>
                  <a:cubicBezTo>
                    <a:pt x="778" y="89"/>
                    <a:pt x="782" y="94"/>
                    <a:pt x="779" y="95"/>
                  </a:cubicBezTo>
                  <a:cubicBezTo>
                    <a:pt x="777" y="95"/>
                    <a:pt x="773" y="99"/>
                    <a:pt x="772" y="98"/>
                  </a:cubicBezTo>
                  <a:cubicBezTo>
                    <a:pt x="771" y="97"/>
                    <a:pt x="768" y="98"/>
                    <a:pt x="767" y="95"/>
                  </a:cubicBezTo>
                  <a:cubicBezTo>
                    <a:pt x="767" y="92"/>
                    <a:pt x="765" y="90"/>
                    <a:pt x="764" y="88"/>
                  </a:cubicBezTo>
                  <a:cubicBezTo>
                    <a:pt x="763" y="87"/>
                    <a:pt x="766" y="79"/>
                    <a:pt x="766" y="78"/>
                  </a:cubicBezTo>
                  <a:cubicBezTo>
                    <a:pt x="766" y="77"/>
                    <a:pt x="768" y="75"/>
                    <a:pt x="769" y="77"/>
                  </a:cubicBezTo>
                  <a:cubicBezTo>
                    <a:pt x="769" y="78"/>
                    <a:pt x="771" y="76"/>
                    <a:pt x="772" y="72"/>
                  </a:cubicBezTo>
                  <a:cubicBezTo>
                    <a:pt x="773" y="69"/>
                    <a:pt x="776" y="67"/>
                    <a:pt x="773" y="65"/>
                  </a:cubicBezTo>
                  <a:cubicBezTo>
                    <a:pt x="771" y="63"/>
                    <a:pt x="770" y="62"/>
                    <a:pt x="769" y="60"/>
                  </a:cubicBezTo>
                  <a:cubicBezTo>
                    <a:pt x="768" y="58"/>
                    <a:pt x="763" y="58"/>
                    <a:pt x="762" y="59"/>
                  </a:cubicBezTo>
                  <a:cubicBezTo>
                    <a:pt x="761" y="60"/>
                    <a:pt x="757" y="61"/>
                    <a:pt x="758" y="63"/>
                  </a:cubicBezTo>
                  <a:cubicBezTo>
                    <a:pt x="759" y="66"/>
                    <a:pt x="757" y="70"/>
                    <a:pt x="755" y="71"/>
                  </a:cubicBezTo>
                  <a:cubicBezTo>
                    <a:pt x="753" y="72"/>
                    <a:pt x="749" y="77"/>
                    <a:pt x="748" y="77"/>
                  </a:cubicBezTo>
                  <a:cubicBezTo>
                    <a:pt x="746" y="77"/>
                    <a:pt x="745" y="73"/>
                    <a:pt x="745" y="71"/>
                  </a:cubicBezTo>
                  <a:cubicBezTo>
                    <a:pt x="746" y="69"/>
                    <a:pt x="749" y="63"/>
                    <a:pt x="747" y="61"/>
                  </a:cubicBezTo>
                  <a:cubicBezTo>
                    <a:pt x="746" y="60"/>
                    <a:pt x="741" y="59"/>
                    <a:pt x="743" y="58"/>
                  </a:cubicBezTo>
                  <a:cubicBezTo>
                    <a:pt x="746" y="57"/>
                    <a:pt x="749" y="59"/>
                    <a:pt x="748" y="57"/>
                  </a:cubicBezTo>
                  <a:cubicBezTo>
                    <a:pt x="747" y="56"/>
                    <a:pt x="744" y="55"/>
                    <a:pt x="742" y="54"/>
                  </a:cubicBezTo>
                  <a:cubicBezTo>
                    <a:pt x="740" y="53"/>
                    <a:pt x="742" y="51"/>
                    <a:pt x="739" y="50"/>
                  </a:cubicBezTo>
                  <a:cubicBezTo>
                    <a:pt x="737" y="49"/>
                    <a:pt x="733" y="47"/>
                    <a:pt x="735" y="46"/>
                  </a:cubicBezTo>
                  <a:cubicBezTo>
                    <a:pt x="737" y="45"/>
                    <a:pt x="740" y="45"/>
                    <a:pt x="743" y="43"/>
                  </a:cubicBezTo>
                  <a:cubicBezTo>
                    <a:pt x="745" y="42"/>
                    <a:pt x="746" y="39"/>
                    <a:pt x="745" y="40"/>
                  </a:cubicBezTo>
                  <a:cubicBezTo>
                    <a:pt x="744" y="41"/>
                    <a:pt x="742" y="41"/>
                    <a:pt x="740" y="41"/>
                  </a:cubicBezTo>
                  <a:cubicBezTo>
                    <a:pt x="739" y="41"/>
                    <a:pt x="736" y="39"/>
                    <a:pt x="739" y="39"/>
                  </a:cubicBezTo>
                  <a:cubicBezTo>
                    <a:pt x="742" y="39"/>
                    <a:pt x="746" y="39"/>
                    <a:pt x="746" y="37"/>
                  </a:cubicBezTo>
                  <a:cubicBezTo>
                    <a:pt x="746" y="34"/>
                    <a:pt x="745" y="30"/>
                    <a:pt x="742" y="27"/>
                  </a:cubicBezTo>
                  <a:cubicBezTo>
                    <a:pt x="739" y="24"/>
                    <a:pt x="737" y="21"/>
                    <a:pt x="737" y="19"/>
                  </a:cubicBezTo>
                  <a:cubicBezTo>
                    <a:pt x="737" y="16"/>
                    <a:pt x="736" y="12"/>
                    <a:pt x="737" y="11"/>
                  </a:cubicBezTo>
                  <a:cubicBezTo>
                    <a:pt x="738" y="9"/>
                    <a:pt x="736" y="1"/>
                    <a:pt x="731" y="1"/>
                  </a:cubicBezTo>
                  <a:cubicBezTo>
                    <a:pt x="729" y="1"/>
                    <a:pt x="723" y="0"/>
                    <a:pt x="722" y="3"/>
                  </a:cubicBezTo>
                  <a:cubicBezTo>
                    <a:pt x="721" y="6"/>
                    <a:pt x="724" y="9"/>
                    <a:pt x="723" y="11"/>
                  </a:cubicBezTo>
                  <a:cubicBezTo>
                    <a:pt x="722" y="12"/>
                    <a:pt x="721" y="14"/>
                    <a:pt x="720" y="13"/>
                  </a:cubicBezTo>
                  <a:cubicBezTo>
                    <a:pt x="719" y="12"/>
                    <a:pt x="717" y="11"/>
                    <a:pt x="716" y="11"/>
                  </a:cubicBezTo>
                  <a:cubicBezTo>
                    <a:pt x="715" y="12"/>
                    <a:pt x="713" y="13"/>
                    <a:pt x="712" y="14"/>
                  </a:cubicBezTo>
                  <a:cubicBezTo>
                    <a:pt x="711" y="15"/>
                    <a:pt x="707" y="20"/>
                    <a:pt x="705" y="24"/>
                  </a:cubicBezTo>
                  <a:cubicBezTo>
                    <a:pt x="703" y="27"/>
                    <a:pt x="702" y="31"/>
                    <a:pt x="702" y="36"/>
                  </a:cubicBezTo>
                  <a:cubicBezTo>
                    <a:pt x="701" y="41"/>
                    <a:pt x="703" y="42"/>
                    <a:pt x="705" y="42"/>
                  </a:cubicBezTo>
                  <a:cubicBezTo>
                    <a:pt x="708" y="42"/>
                    <a:pt x="706" y="45"/>
                    <a:pt x="709" y="45"/>
                  </a:cubicBezTo>
                  <a:cubicBezTo>
                    <a:pt x="712" y="45"/>
                    <a:pt x="711" y="51"/>
                    <a:pt x="714" y="50"/>
                  </a:cubicBezTo>
                  <a:cubicBezTo>
                    <a:pt x="716" y="50"/>
                    <a:pt x="718" y="49"/>
                    <a:pt x="720" y="50"/>
                  </a:cubicBezTo>
                  <a:cubicBezTo>
                    <a:pt x="721" y="51"/>
                    <a:pt x="729" y="51"/>
                    <a:pt x="727" y="52"/>
                  </a:cubicBezTo>
                  <a:cubicBezTo>
                    <a:pt x="724" y="54"/>
                    <a:pt x="721" y="52"/>
                    <a:pt x="719" y="55"/>
                  </a:cubicBezTo>
                  <a:cubicBezTo>
                    <a:pt x="716" y="59"/>
                    <a:pt x="715" y="62"/>
                    <a:pt x="712" y="64"/>
                  </a:cubicBezTo>
                  <a:cubicBezTo>
                    <a:pt x="710" y="66"/>
                    <a:pt x="710" y="69"/>
                    <a:pt x="711" y="68"/>
                  </a:cubicBezTo>
                  <a:cubicBezTo>
                    <a:pt x="712" y="67"/>
                    <a:pt x="720" y="64"/>
                    <a:pt x="719" y="65"/>
                  </a:cubicBezTo>
                  <a:cubicBezTo>
                    <a:pt x="719" y="66"/>
                    <a:pt x="717" y="69"/>
                    <a:pt x="718" y="70"/>
                  </a:cubicBezTo>
                  <a:cubicBezTo>
                    <a:pt x="720" y="72"/>
                    <a:pt x="719" y="73"/>
                    <a:pt x="717" y="73"/>
                  </a:cubicBezTo>
                  <a:cubicBezTo>
                    <a:pt x="716" y="73"/>
                    <a:pt x="711" y="74"/>
                    <a:pt x="709" y="76"/>
                  </a:cubicBezTo>
                  <a:cubicBezTo>
                    <a:pt x="707" y="78"/>
                    <a:pt x="703" y="83"/>
                    <a:pt x="702" y="83"/>
                  </a:cubicBezTo>
                  <a:cubicBezTo>
                    <a:pt x="700" y="83"/>
                    <a:pt x="698" y="86"/>
                    <a:pt x="696" y="87"/>
                  </a:cubicBezTo>
                  <a:cubicBezTo>
                    <a:pt x="695" y="87"/>
                    <a:pt x="693" y="90"/>
                    <a:pt x="695" y="91"/>
                  </a:cubicBezTo>
                  <a:cubicBezTo>
                    <a:pt x="696" y="93"/>
                    <a:pt x="697" y="99"/>
                    <a:pt x="696" y="100"/>
                  </a:cubicBezTo>
                  <a:cubicBezTo>
                    <a:pt x="694" y="101"/>
                    <a:pt x="693" y="107"/>
                    <a:pt x="693" y="103"/>
                  </a:cubicBezTo>
                  <a:cubicBezTo>
                    <a:pt x="692" y="100"/>
                    <a:pt x="693" y="97"/>
                    <a:pt x="690" y="95"/>
                  </a:cubicBezTo>
                  <a:cubicBezTo>
                    <a:pt x="686" y="93"/>
                    <a:pt x="686" y="88"/>
                    <a:pt x="687" y="88"/>
                  </a:cubicBezTo>
                  <a:cubicBezTo>
                    <a:pt x="688" y="87"/>
                    <a:pt x="690" y="85"/>
                    <a:pt x="689" y="84"/>
                  </a:cubicBezTo>
                  <a:cubicBezTo>
                    <a:pt x="688" y="83"/>
                    <a:pt x="687" y="81"/>
                    <a:pt x="688" y="80"/>
                  </a:cubicBezTo>
                  <a:cubicBezTo>
                    <a:pt x="689" y="79"/>
                    <a:pt x="692" y="78"/>
                    <a:pt x="689" y="77"/>
                  </a:cubicBezTo>
                  <a:cubicBezTo>
                    <a:pt x="686" y="76"/>
                    <a:pt x="684" y="73"/>
                    <a:pt x="682" y="74"/>
                  </a:cubicBezTo>
                  <a:cubicBezTo>
                    <a:pt x="680" y="75"/>
                    <a:pt x="676" y="78"/>
                    <a:pt x="676" y="79"/>
                  </a:cubicBezTo>
                  <a:cubicBezTo>
                    <a:pt x="676" y="81"/>
                    <a:pt x="678" y="90"/>
                    <a:pt x="677" y="88"/>
                  </a:cubicBezTo>
                  <a:cubicBezTo>
                    <a:pt x="675" y="87"/>
                    <a:pt x="673" y="84"/>
                    <a:pt x="672" y="85"/>
                  </a:cubicBezTo>
                  <a:cubicBezTo>
                    <a:pt x="671" y="85"/>
                    <a:pt x="666" y="88"/>
                    <a:pt x="664" y="87"/>
                  </a:cubicBezTo>
                  <a:cubicBezTo>
                    <a:pt x="661" y="87"/>
                    <a:pt x="657" y="86"/>
                    <a:pt x="655" y="86"/>
                  </a:cubicBezTo>
                  <a:cubicBezTo>
                    <a:pt x="653" y="87"/>
                    <a:pt x="644" y="90"/>
                    <a:pt x="643" y="90"/>
                  </a:cubicBezTo>
                  <a:cubicBezTo>
                    <a:pt x="642" y="90"/>
                    <a:pt x="637" y="88"/>
                    <a:pt x="636" y="88"/>
                  </a:cubicBezTo>
                  <a:cubicBezTo>
                    <a:pt x="635" y="88"/>
                    <a:pt x="634" y="86"/>
                    <a:pt x="632" y="85"/>
                  </a:cubicBezTo>
                  <a:cubicBezTo>
                    <a:pt x="629" y="84"/>
                    <a:pt x="631" y="80"/>
                    <a:pt x="627" y="81"/>
                  </a:cubicBezTo>
                  <a:cubicBezTo>
                    <a:pt x="623" y="82"/>
                    <a:pt x="620" y="83"/>
                    <a:pt x="619" y="81"/>
                  </a:cubicBezTo>
                  <a:cubicBezTo>
                    <a:pt x="618" y="78"/>
                    <a:pt x="613" y="79"/>
                    <a:pt x="612" y="75"/>
                  </a:cubicBezTo>
                  <a:cubicBezTo>
                    <a:pt x="611" y="72"/>
                    <a:pt x="615" y="67"/>
                    <a:pt x="613" y="67"/>
                  </a:cubicBezTo>
                  <a:cubicBezTo>
                    <a:pt x="611" y="66"/>
                    <a:pt x="604" y="67"/>
                    <a:pt x="600" y="67"/>
                  </a:cubicBezTo>
                  <a:cubicBezTo>
                    <a:pt x="597" y="67"/>
                    <a:pt x="590" y="68"/>
                    <a:pt x="589" y="68"/>
                  </a:cubicBezTo>
                  <a:cubicBezTo>
                    <a:pt x="588" y="68"/>
                    <a:pt x="585" y="71"/>
                    <a:pt x="583" y="73"/>
                  </a:cubicBezTo>
                  <a:cubicBezTo>
                    <a:pt x="581" y="75"/>
                    <a:pt x="578" y="76"/>
                    <a:pt x="580" y="77"/>
                  </a:cubicBezTo>
                  <a:cubicBezTo>
                    <a:pt x="581" y="79"/>
                    <a:pt x="583" y="82"/>
                    <a:pt x="584" y="80"/>
                  </a:cubicBezTo>
                  <a:cubicBezTo>
                    <a:pt x="585" y="78"/>
                    <a:pt x="584" y="76"/>
                    <a:pt x="586" y="76"/>
                  </a:cubicBezTo>
                  <a:cubicBezTo>
                    <a:pt x="588" y="76"/>
                    <a:pt x="590" y="78"/>
                    <a:pt x="593" y="76"/>
                  </a:cubicBezTo>
                  <a:cubicBezTo>
                    <a:pt x="596" y="75"/>
                    <a:pt x="600" y="73"/>
                    <a:pt x="601" y="73"/>
                  </a:cubicBezTo>
                  <a:cubicBezTo>
                    <a:pt x="603" y="72"/>
                    <a:pt x="609" y="71"/>
                    <a:pt x="607" y="72"/>
                  </a:cubicBezTo>
                  <a:cubicBezTo>
                    <a:pt x="606" y="73"/>
                    <a:pt x="603" y="76"/>
                    <a:pt x="601" y="76"/>
                  </a:cubicBezTo>
                  <a:cubicBezTo>
                    <a:pt x="600" y="77"/>
                    <a:pt x="595" y="78"/>
                    <a:pt x="593" y="79"/>
                  </a:cubicBezTo>
                  <a:cubicBezTo>
                    <a:pt x="592" y="80"/>
                    <a:pt x="589" y="82"/>
                    <a:pt x="588" y="82"/>
                  </a:cubicBezTo>
                  <a:cubicBezTo>
                    <a:pt x="586" y="82"/>
                    <a:pt x="581" y="84"/>
                    <a:pt x="581" y="85"/>
                  </a:cubicBezTo>
                  <a:cubicBezTo>
                    <a:pt x="580" y="86"/>
                    <a:pt x="578" y="89"/>
                    <a:pt x="577" y="91"/>
                  </a:cubicBezTo>
                  <a:cubicBezTo>
                    <a:pt x="575" y="92"/>
                    <a:pt x="579" y="93"/>
                    <a:pt x="579" y="94"/>
                  </a:cubicBezTo>
                  <a:cubicBezTo>
                    <a:pt x="578" y="95"/>
                    <a:pt x="578" y="97"/>
                    <a:pt x="579" y="99"/>
                  </a:cubicBezTo>
                  <a:cubicBezTo>
                    <a:pt x="581" y="100"/>
                    <a:pt x="578" y="101"/>
                    <a:pt x="577" y="104"/>
                  </a:cubicBezTo>
                  <a:cubicBezTo>
                    <a:pt x="575" y="106"/>
                    <a:pt x="580" y="111"/>
                    <a:pt x="576" y="110"/>
                  </a:cubicBezTo>
                  <a:cubicBezTo>
                    <a:pt x="572" y="108"/>
                    <a:pt x="568" y="104"/>
                    <a:pt x="570" y="103"/>
                  </a:cubicBezTo>
                  <a:cubicBezTo>
                    <a:pt x="573" y="101"/>
                    <a:pt x="575" y="100"/>
                    <a:pt x="574" y="98"/>
                  </a:cubicBezTo>
                  <a:cubicBezTo>
                    <a:pt x="573" y="97"/>
                    <a:pt x="573" y="92"/>
                    <a:pt x="570" y="93"/>
                  </a:cubicBezTo>
                  <a:cubicBezTo>
                    <a:pt x="568" y="94"/>
                    <a:pt x="566" y="96"/>
                    <a:pt x="566" y="94"/>
                  </a:cubicBezTo>
                  <a:cubicBezTo>
                    <a:pt x="566" y="92"/>
                    <a:pt x="569" y="88"/>
                    <a:pt x="568" y="88"/>
                  </a:cubicBezTo>
                  <a:cubicBezTo>
                    <a:pt x="567" y="88"/>
                    <a:pt x="564" y="89"/>
                    <a:pt x="563" y="88"/>
                  </a:cubicBezTo>
                  <a:cubicBezTo>
                    <a:pt x="563" y="87"/>
                    <a:pt x="560" y="82"/>
                    <a:pt x="560" y="83"/>
                  </a:cubicBezTo>
                  <a:cubicBezTo>
                    <a:pt x="559" y="83"/>
                    <a:pt x="552" y="88"/>
                    <a:pt x="549" y="88"/>
                  </a:cubicBezTo>
                  <a:cubicBezTo>
                    <a:pt x="546" y="88"/>
                    <a:pt x="533" y="90"/>
                    <a:pt x="531" y="89"/>
                  </a:cubicBezTo>
                  <a:cubicBezTo>
                    <a:pt x="528" y="88"/>
                    <a:pt x="528" y="90"/>
                    <a:pt x="525" y="89"/>
                  </a:cubicBezTo>
                  <a:cubicBezTo>
                    <a:pt x="521" y="87"/>
                    <a:pt x="511" y="85"/>
                    <a:pt x="515" y="85"/>
                  </a:cubicBezTo>
                  <a:cubicBezTo>
                    <a:pt x="519" y="84"/>
                    <a:pt x="521" y="84"/>
                    <a:pt x="521" y="83"/>
                  </a:cubicBezTo>
                  <a:cubicBezTo>
                    <a:pt x="521" y="81"/>
                    <a:pt x="517" y="80"/>
                    <a:pt x="520" y="80"/>
                  </a:cubicBezTo>
                  <a:cubicBezTo>
                    <a:pt x="523" y="80"/>
                    <a:pt x="525" y="80"/>
                    <a:pt x="525" y="79"/>
                  </a:cubicBezTo>
                  <a:cubicBezTo>
                    <a:pt x="526" y="78"/>
                    <a:pt x="523" y="76"/>
                    <a:pt x="527" y="75"/>
                  </a:cubicBezTo>
                  <a:cubicBezTo>
                    <a:pt x="531" y="75"/>
                    <a:pt x="532" y="77"/>
                    <a:pt x="534" y="76"/>
                  </a:cubicBezTo>
                  <a:cubicBezTo>
                    <a:pt x="535" y="75"/>
                    <a:pt x="535" y="72"/>
                    <a:pt x="533" y="70"/>
                  </a:cubicBezTo>
                  <a:cubicBezTo>
                    <a:pt x="531" y="69"/>
                    <a:pt x="531" y="66"/>
                    <a:pt x="526" y="65"/>
                  </a:cubicBezTo>
                  <a:cubicBezTo>
                    <a:pt x="521" y="65"/>
                    <a:pt x="518" y="63"/>
                    <a:pt x="518" y="66"/>
                  </a:cubicBezTo>
                  <a:cubicBezTo>
                    <a:pt x="519" y="68"/>
                    <a:pt x="521" y="70"/>
                    <a:pt x="518" y="69"/>
                  </a:cubicBezTo>
                  <a:cubicBezTo>
                    <a:pt x="515" y="68"/>
                    <a:pt x="513" y="67"/>
                    <a:pt x="509" y="66"/>
                  </a:cubicBezTo>
                  <a:cubicBezTo>
                    <a:pt x="505" y="65"/>
                    <a:pt x="505" y="62"/>
                    <a:pt x="502" y="61"/>
                  </a:cubicBezTo>
                  <a:cubicBezTo>
                    <a:pt x="500" y="60"/>
                    <a:pt x="502" y="59"/>
                    <a:pt x="500" y="58"/>
                  </a:cubicBezTo>
                  <a:cubicBezTo>
                    <a:pt x="497" y="57"/>
                    <a:pt x="484" y="50"/>
                    <a:pt x="481" y="50"/>
                  </a:cubicBezTo>
                  <a:cubicBezTo>
                    <a:pt x="479" y="50"/>
                    <a:pt x="477" y="46"/>
                    <a:pt x="473" y="46"/>
                  </a:cubicBezTo>
                  <a:cubicBezTo>
                    <a:pt x="470" y="46"/>
                    <a:pt x="465" y="45"/>
                    <a:pt x="465" y="47"/>
                  </a:cubicBezTo>
                  <a:cubicBezTo>
                    <a:pt x="464" y="48"/>
                    <a:pt x="459" y="53"/>
                    <a:pt x="457" y="52"/>
                  </a:cubicBezTo>
                  <a:cubicBezTo>
                    <a:pt x="454" y="51"/>
                    <a:pt x="458" y="48"/>
                    <a:pt x="459" y="47"/>
                  </a:cubicBezTo>
                  <a:cubicBezTo>
                    <a:pt x="459" y="47"/>
                    <a:pt x="457" y="44"/>
                    <a:pt x="458" y="42"/>
                  </a:cubicBezTo>
                  <a:cubicBezTo>
                    <a:pt x="460" y="40"/>
                    <a:pt x="458" y="40"/>
                    <a:pt x="456" y="41"/>
                  </a:cubicBezTo>
                  <a:cubicBezTo>
                    <a:pt x="454" y="42"/>
                    <a:pt x="454" y="43"/>
                    <a:pt x="454" y="45"/>
                  </a:cubicBezTo>
                  <a:cubicBezTo>
                    <a:pt x="454" y="47"/>
                    <a:pt x="451" y="47"/>
                    <a:pt x="451" y="48"/>
                  </a:cubicBezTo>
                  <a:cubicBezTo>
                    <a:pt x="450" y="50"/>
                    <a:pt x="449" y="53"/>
                    <a:pt x="447" y="53"/>
                  </a:cubicBezTo>
                  <a:cubicBezTo>
                    <a:pt x="444" y="54"/>
                    <a:pt x="442" y="53"/>
                    <a:pt x="440" y="49"/>
                  </a:cubicBezTo>
                  <a:cubicBezTo>
                    <a:pt x="439" y="46"/>
                    <a:pt x="436" y="44"/>
                    <a:pt x="437" y="40"/>
                  </a:cubicBezTo>
                  <a:cubicBezTo>
                    <a:pt x="437" y="36"/>
                    <a:pt x="435" y="31"/>
                    <a:pt x="434" y="29"/>
                  </a:cubicBezTo>
                  <a:cubicBezTo>
                    <a:pt x="433" y="28"/>
                    <a:pt x="430" y="26"/>
                    <a:pt x="430" y="27"/>
                  </a:cubicBezTo>
                  <a:cubicBezTo>
                    <a:pt x="429" y="28"/>
                    <a:pt x="428" y="29"/>
                    <a:pt x="428" y="30"/>
                  </a:cubicBezTo>
                  <a:cubicBezTo>
                    <a:pt x="429" y="32"/>
                    <a:pt x="428" y="34"/>
                    <a:pt x="430" y="35"/>
                  </a:cubicBezTo>
                  <a:cubicBezTo>
                    <a:pt x="431" y="36"/>
                    <a:pt x="432" y="38"/>
                    <a:pt x="431" y="38"/>
                  </a:cubicBezTo>
                  <a:cubicBezTo>
                    <a:pt x="430" y="38"/>
                    <a:pt x="428" y="38"/>
                    <a:pt x="427" y="39"/>
                  </a:cubicBezTo>
                  <a:cubicBezTo>
                    <a:pt x="427" y="40"/>
                    <a:pt x="425" y="42"/>
                    <a:pt x="424" y="43"/>
                  </a:cubicBezTo>
                  <a:cubicBezTo>
                    <a:pt x="422" y="44"/>
                    <a:pt x="420" y="48"/>
                    <a:pt x="419" y="48"/>
                  </a:cubicBezTo>
                  <a:cubicBezTo>
                    <a:pt x="417" y="48"/>
                    <a:pt x="417" y="44"/>
                    <a:pt x="415" y="45"/>
                  </a:cubicBezTo>
                  <a:cubicBezTo>
                    <a:pt x="413" y="46"/>
                    <a:pt x="408" y="49"/>
                    <a:pt x="409" y="46"/>
                  </a:cubicBezTo>
                  <a:cubicBezTo>
                    <a:pt x="410" y="44"/>
                    <a:pt x="412" y="42"/>
                    <a:pt x="411" y="40"/>
                  </a:cubicBezTo>
                  <a:cubicBezTo>
                    <a:pt x="409" y="38"/>
                    <a:pt x="409" y="36"/>
                    <a:pt x="406" y="38"/>
                  </a:cubicBezTo>
                  <a:cubicBezTo>
                    <a:pt x="404" y="40"/>
                    <a:pt x="397" y="43"/>
                    <a:pt x="396" y="44"/>
                  </a:cubicBezTo>
                  <a:cubicBezTo>
                    <a:pt x="394" y="46"/>
                    <a:pt x="387" y="55"/>
                    <a:pt x="386" y="55"/>
                  </a:cubicBezTo>
                  <a:cubicBezTo>
                    <a:pt x="384" y="56"/>
                    <a:pt x="379" y="59"/>
                    <a:pt x="381" y="57"/>
                  </a:cubicBezTo>
                  <a:cubicBezTo>
                    <a:pt x="383" y="55"/>
                    <a:pt x="390" y="49"/>
                    <a:pt x="389" y="48"/>
                  </a:cubicBezTo>
                  <a:cubicBezTo>
                    <a:pt x="388" y="47"/>
                    <a:pt x="388" y="45"/>
                    <a:pt x="387" y="46"/>
                  </a:cubicBezTo>
                  <a:cubicBezTo>
                    <a:pt x="385" y="47"/>
                    <a:pt x="378" y="53"/>
                    <a:pt x="375" y="54"/>
                  </a:cubicBezTo>
                  <a:cubicBezTo>
                    <a:pt x="371" y="56"/>
                    <a:pt x="364" y="60"/>
                    <a:pt x="362" y="61"/>
                  </a:cubicBezTo>
                  <a:cubicBezTo>
                    <a:pt x="360" y="62"/>
                    <a:pt x="359" y="67"/>
                    <a:pt x="358" y="66"/>
                  </a:cubicBezTo>
                  <a:cubicBezTo>
                    <a:pt x="357" y="65"/>
                    <a:pt x="358" y="62"/>
                    <a:pt x="356" y="63"/>
                  </a:cubicBezTo>
                  <a:cubicBezTo>
                    <a:pt x="354" y="64"/>
                    <a:pt x="355" y="66"/>
                    <a:pt x="352" y="66"/>
                  </a:cubicBezTo>
                  <a:cubicBezTo>
                    <a:pt x="350" y="66"/>
                    <a:pt x="349" y="64"/>
                    <a:pt x="347" y="66"/>
                  </a:cubicBezTo>
                  <a:cubicBezTo>
                    <a:pt x="346" y="67"/>
                    <a:pt x="345" y="68"/>
                    <a:pt x="343" y="67"/>
                  </a:cubicBezTo>
                  <a:cubicBezTo>
                    <a:pt x="342" y="65"/>
                    <a:pt x="339" y="64"/>
                    <a:pt x="339" y="65"/>
                  </a:cubicBezTo>
                  <a:cubicBezTo>
                    <a:pt x="339" y="66"/>
                    <a:pt x="337" y="68"/>
                    <a:pt x="335" y="67"/>
                  </a:cubicBezTo>
                  <a:cubicBezTo>
                    <a:pt x="334" y="66"/>
                    <a:pt x="329" y="62"/>
                    <a:pt x="328" y="60"/>
                  </a:cubicBezTo>
                  <a:cubicBezTo>
                    <a:pt x="327" y="59"/>
                    <a:pt x="328" y="58"/>
                    <a:pt x="326" y="57"/>
                  </a:cubicBezTo>
                  <a:cubicBezTo>
                    <a:pt x="324" y="55"/>
                    <a:pt x="324" y="50"/>
                    <a:pt x="323" y="50"/>
                  </a:cubicBezTo>
                  <a:cubicBezTo>
                    <a:pt x="321" y="50"/>
                    <a:pt x="318" y="51"/>
                    <a:pt x="315" y="50"/>
                  </a:cubicBezTo>
                  <a:cubicBezTo>
                    <a:pt x="314" y="50"/>
                    <a:pt x="313" y="50"/>
                    <a:pt x="313" y="50"/>
                  </a:cubicBezTo>
                  <a:cubicBezTo>
                    <a:pt x="312" y="50"/>
                    <a:pt x="312" y="50"/>
                    <a:pt x="312" y="49"/>
                  </a:cubicBezTo>
                  <a:cubicBezTo>
                    <a:pt x="311" y="49"/>
                    <a:pt x="311" y="49"/>
                    <a:pt x="310" y="49"/>
                  </a:cubicBezTo>
                  <a:cubicBezTo>
                    <a:pt x="308" y="49"/>
                    <a:pt x="306" y="49"/>
                    <a:pt x="304" y="49"/>
                  </a:cubicBezTo>
                  <a:cubicBezTo>
                    <a:pt x="304" y="49"/>
                    <a:pt x="304" y="49"/>
                    <a:pt x="304" y="49"/>
                  </a:cubicBezTo>
                  <a:cubicBezTo>
                    <a:pt x="304" y="49"/>
                    <a:pt x="303" y="49"/>
                    <a:pt x="303" y="48"/>
                  </a:cubicBezTo>
                  <a:cubicBezTo>
                    <a:pt x="302" y="47"/>
                    <a:pt x="292" y="43"/>
                    <a:pt x="290" y="41"/>
                  </a:cubicBezTo>
                  <a:cubicBezTo>
                    <a:pt x="288" y="40"/>
                    <a:pt x="287" y="40"/>
                    <a:pt x="282" y="41"/>
                  </a:cubicBezTo>
                  <a:cubicBezTo>
                    <a:pt x="277" y="42"/>
                    <a:pt x="270" y="43"/>
                    <a:pt x="264" y="41"/>
                  </a:cubicBezTo>
                  <a:cubicBezTo>
                    <a:pt x="259" y="40"/>
                    <a:pt x="251" y="40"/>
                    <a:pt x="250" y="39"/>
                  </a:cubicBezTo>
                  <a:cubicBezTo>
                    <a:pt x="250" y="38"/>
                    <a:pt x="249" y="36"/>
                    <a:pt x="247" y="36"/>
                  </a:cubicBezTo>
                  <a:cubicBezTo>
                    <a:pt x="244" y="36"/>
                    <a:pt x="234" y="34"/>
                    <a:pt x="233" y="33"/>
                  </a:cubicBezTo>
                  <a:cubicBezTo>
                    <a:pt x="231" y="33"/>
                    <a:pt x="224" y="31"/>
                    <a:pt x="222" y="32"/>
                  </a:cubicBezTo>
                  <a:cubicBezTo>
                    <a:pt x="220" y="34"/>
                    <a:pt x="219" y="35"/>
                    <a:pt x="216" y="34"/>
                  </a:cubicBezTo>
                  <a:cubicBezTo>
                    <a:pt x="213" y="33"/>
                    <a:pt x="216" y="32"/>
                    <a:pt x="214" y="31"/>
                  </a:cubicBezTo>
                  <a:cubicBezTo>
                    <a:pt x="212" y="30"/>
                    <a:pt x="209" y="29"/>
                    <a:pt x="210" y="28"/>
                  </a:cubicBezTo>
                  <a:cubicBezTo>
                    <a:pt x="211" y="27"/>
                    <a:pt x="216" y="24"/>
                    <a:pt x="214" y="24"/>
                  </a:cubicBezTo>
                  <a:cubicBezTo>
                    <a:pt x="212" y="23"/>
                    <a:pt x="202" y="25"/>
                    <a:pt x="200" y="25"/>
                  </a:cubicBezTo>
                  <a:cubicBezTo>
                    <a:pt x="198" y="26"/>
                    <a:pt x="193" y="25"/>
                    <a:pt x="195" y="24"/>
                  </a:cubicBezTo>
                  <a:cubicBezTo>
                    <a:pt x="196" y="22"/>
                    <a:pt x="200" y="21"/>
                    <a:pt x="198" y="20"/>
                  </a:cubicBezTo>
                  <a:cubicBezTo>
                    <a:pt x="197" y="19"/>
                    <a:pt x="194" y="19"/>
                    <a:pt x="192" y="21"/>
                  </a:cubicBezTo>
                  <a:cubicBezTo>
                    <a:pt x="190" y="23"/>
                    <a:pt x="187" y="28"/>
                    <a:pt x="186" y="26"/>
                  </a:cubicBezTo>
                  <a:cubicBezTo>
                    <a:pt x="186" y="25"/>
                    <a:pt x="189" y="20"/>
                    <a:pt x="188" y="19"/>
                  </a:cubicBezTo>
                  <a:cubicBezTo>
                    <a:pt x="188" y="19"/>
                    <a:pt x="186" y="17"/>
                    <a:pt x="185" y="16"/>
                  </a:cubicBezTo>
                  <a:cubicBezTo>
                    <a:pt x="184" y="15"/>
                    <a:pt x="181" y="14"/>
                    <a:pt x="179" y="14"/>
                  </a:cubicBezTo>
                  <a:cubicBezTo>
                    <a:pt x="178" y="15"/>
                    <a:pt x="173" y="22"/>
                    <a:pt x="169" y="24"/>
                  </a:cubicBezTo>
                  <a:cubicBezTo>
                    <a:pt x="165" y="25"/>
                    <a:pt x="154" y="28"/>
                    <a:pt x="152" y="27"/>
                  </a:cubicBezTo>
                  <a:cubicBezTo>
                    <a:pt x="150" y="27"/>
                    <a:pt x="148" y="26"/>
                    <a:pt x="146" y="27"/>
                  </a:cubicBezTo>
                  <a:cubicBezTo>
                    <a:pt x="144" y="28"/>
                    <a:pt x="141" y="33"/>
                    <a:pt x="138" y="33"/>
                  </a:cubicBezTo>
                  <a:cubicBezTo>
                    <a:pt x="136" y="33"/>
                    <a:pt x="130" y="35"/>
                    <a:pt x="125" y="35"/>
                  </a:cubicBezTo>
                  <a:cubicBezTo>
                    <a:pt x="120" y="35"/>
                    <a:pt x="121" y="39"/>
                    <a:pt x="119" y="39"/>
                  </a:cubicBezTo>
                  <a:cubicBezTo>
                    <a:pt x="117" y="40"/>
                    <a:pt x="115" y="45"/>
                    <a:pt x="113" y="46"/>
                  </a:cubicBezTo>
                  <a:cubicBezTo>
                    <a:pt x="111" y="47"/>
                    <a:pt x="104" y="56"/>
                    <a:pt x="101" y="57"/>
                  </a:cubicBezTo>
                  <a:cubicBezTo>
                    <a:pt x="99" y="59"/>
                    <a:pt x="93" y="66"/>
                    <a:pt x="91" y="66"/>
                  </a:cubicBezTo>
                  <a:cubicBezTo>
                    <a:pt x="88" y="67"/>
                    <a:pt x="88" y="66"/>
                    <a:pt x="86" y="66"/>
                  </a:cubicBezTo>
                  <a:cubicBezTo>
                    <a:pt x="83" y="67"/>
                    <a:pt x="76" y="68"/>
                    <a:pt x="72" y="68"/>
                  </a:cubicBezTo>
                  <a:cubicBezTo>
                    <a:pt x="69" y="68"/>
                    <a:pt x="68" y="74"/>
                    <a:pt x="66" y="74"/>
                  </a:cubicBezTo>
                  <a:cubicBezTo>
                    <a:pt x="65" y="74"/>
                    <a:pt x="62" y="74"/>
                    <a:pt x="62" y="76"/>
                  </a:cubicBezTo>
                  <a:cubicBezTo>
                    <a:pt x="62" y="77"/>
                    <a:pt x="66" y="78"/>
                    <a:pt x="67" y="81"/>
                  </a:cubicBezTo>
                  <a:cubicBezTo>
                    <a:pt x="67" y="83"/>
                    <a:pt x="69" y="82"/>
                    <a:pt x="70" y="84"/>
                  </a:cubicBezTo>
                  <a:cubicBezTo>
                    <a:pt x="71" y="86"/>
                    <a:pt x="73" y="89"/>
                    <a:pt x="74" y="90"/>
                  </a:cubicBezTo>
                  <a:cubicBezTo>
                    <a:pt x="76" y="91"/>
                    <a:pt x="77" y="91"/>
                    <a:pt x="76" y="93"/>
                  </a:cubicBezTo>
                  <a:cubicBezTo>
                    <a:pt x="76" y="96"/>
                    <a:pt x="76" y="98"/>
                    <a:pt x="77" y="101"/>
                  </a:cubicBezTo>
                  <a:cubicBezTo>
                    <a:pt x="77" y="103"/>
                    <a:pt x="80" y="104"/>
                    <a:pt x="82" y="104"/>
                  </a:cubicBezTo>
                  <a:cubicBezTo>
                    <a:pt x="85" y="104"/>
                    <a:pt x="93" y="104"/>
                    <a:pt x="92" y="106"/>
                  </a:cubicBezTo>
                  <a:cubicBezTo>
                    <a:pt x="91" y="108"/>
                    <a:pt x="92" y="109"/>
                    <a:pt x="94" y="110"/>
                  </a:cubicBezTo>
                  <a:cubicBezTo>
                    <a:pt x="96" y="112"/>
                    <a:pt x="103" y="112"/>
                    <a:pt x="102" y="112"/>
                  </a:cubicBezTo>
                  <a:cubicBezTo>
                    <a:pt x="101" y="113"/>
                    <a:pt x="100" y="115"/>
                    <a:pt x="97" y="114"/>
                  </a:cubicBezTo>
                  <a:cubicBezTo>
                    <a:pt x="95" y="113"/>
                    <a:pt x="90" y="113"/>
                    <a:pt x="89" y="111"/>
                  </a:cubicBezTo>
                  <a:cubicBezTo>
                    <a:pt x="87" y="109"/>
                    <a:pt x="87" y="111"/>
                    <a:pt x="87" y="113"/>
                  </a:cubicBezTo>
                  <a:cubicBezTo>
                    <a:pt x="86" y="115"/>
                    <a:pt x="84" y="118"/>
                    <a:pt x="86" y="117"/>
                  </a:cubicBezTo>
                  <a:cubicBezTo>
                    <a:pt x="88" y="116"/>
                    <a:pt x="90" y="113"/>
                    <a:pt x="92" y="116"/>
                  </a:cubicBezTo>
                  <a:cubicBezTo>
                    <a:pt x="93" y="118"/>
                    <a:pt x="95" y="120"/>
                    <a:pt x="94" y="120"/>
                  </a:cubicBezTo>
                  <a:cubicBezTo>
                    <a:pt x="92" y="120"/>
                    <a:pt x="90" y="119"/>
                    <a:pt x="89" y="121"/>
                  </a:cubicBezTo>
                  <a:cubicBezTo>
                    <a:pt x="88" y="123"/>
                    <a:pt x="88" y="125"/>
                    <a:pt x="85" y="125"/>
                  </a:cubicBezTo>
                  <a:cubicBezTo>
                    <a:pt x="83" y="124"/>
                    <a:pt x="81" y="123"/>
                    <a:pt x="80" y="123"/>
                  </a:cubicBezTo>
                  <a:cubicBezTo>
                    <a:pt x="79" y="123"/>
                    <a:pt x="76" y="126"/>
                    <a:pt x="76" y="125"/>
                  </a:cubicBezTo>
                  <a:cubicBezTo>
                    <a:pt x="75" y="124"/>
                    <a:pt x="75" y="123"/>
                    <a:pt x="74" y="123"/>
                  </a:cubicBezTo>
                  <a:cubicBezTo>
                    <a:pt x="72" y="123"/>
                    <a:pt x="69" y="124"/>
                    <a:pt x="68" y="122"/>
                  </a:cubicBezTo>
                  <a:cubicBezTo>
                    <a:pt x="68" y="120"/>
                    <a:pt x="68" y="118"/>
                    <a:pt x="69" y="117"/>
                  </a:cubicBezTo>
                  <a:cubicBezTo>
                    <a:pt x="71" y="115"/>
                    <a:pt x="74" y="110"/>
                    <a:pt x="73" y="110"/>
                  </a:cubicBezTo>
                  <a:cubicBezTo>
                    <a:pt x="71" y="110"/>
                    <a:pt x="62" y="112"/>
                    <a:pt x="61" y="113"/>
                  </a:cubicBezTo>
                  <a:cubicBezTo>
                    <a:pt x="59" y="114"/>
                    <a:pt x="56" y="115"/>
                    <a:pt x="53" y="117"/>
                  </a:cubicBezTo>
                  <a:cubicBezTo>
                    <a:pt x="50" y="118"/>
                    <a:pt x="49" y="119"/>
                    <a:pt x="48" y="120"/>
                  </a:cubicBezTo>
                  <a:cubicBezTo>
                    <a:pt x="48" y="121"/>
                    <a:pt x="47" y="122"/>
                    <a:pt x="45" y="122"/>
                  </a:cubicBezTo>
                  <a:cubicBezTo>
                    <a:pt x="44" y="122"/>
                    <a:pt x="38" y="125"/>
                    <a:pt x="36" y="126"/>
                  </a:cubicBezTo>
                  <a:cubicBezTo>
                    <a:pt x="35" y="126"/>
                    <a:pt x="32" y="126"/>
                    <a:pt x="30" y="127"/>
                  </a:cubicBezTo>
                  <a:cubicBezTo>
                    <a:pt x="29" y="128"/>
                    <a:pt x="28" y="130"/>
                    <a:pt x="27" y="130"/>
                  </a:cubicBezTo>
                  <a:cubicBezTo>
                    <a:pt x="26" y="131"/>
                    <a:pt x="26" y="132"/>
                    <a:pt x="29" y="133"/>
                  </a:cubicBezTo>
                  <a:cubicBezTo>
                    <a:pt x="31" y="134"/>
                    <a:pt x="33" y="134"/>
                    <a:pt x="32" y="136"/>
                  </a:cubicBezTo>
                  <a:cubicBezTo>
                    <a:pt x="30" y="139"/>
                    <a:pt x="31" y="143"/>
                    <a:pt x="32" y="144"/>
                  </a:cubicBezTo>
                  <a:cubicBezTo>
                    <a:pt x="33" y="145"/>
                    <a:pt x="30" y="151"/>
                    <a:pt x="33" y="152"/>
                  </a:cubicBezTo>
                  <a:cubicBezTo>
                    <a:pt x="36" y="153"/>
                    <a:pt x="37" y="154"/>
                    <a:pt x="43" y="153"/>
                  </a:cubicBezTo>
                  <a:cubicBezTo>
                    <a:pt x="49" y="152"/>
                    <a:pt x="50" y="152"/>
                    <a:pt x="54" y="152"/>
                  </a:cubicBezTo>
                  <a:cubicBezTo>
                    <a:pt x="57" y="152"/>
                    <a:pt x="58" y="152"/>
                    <a:pt x="59" y="151"/>
                  </a:cubicBezTo>
                  <a:cubicBezTo>
                    <a:pt x="61" y="150"/>
                    <a:pt x="60" y="153"/>
                    <a:pt x="63" y="152"/>
                  </a:cubicBezTo>
                  <a:cubicBezTo>
                    <a:pt x="67" y="151"/>
                    <a:pt x="73" y="145"/>
                    <a:pt x="76" y="145"/>
                  </a:cubicBezTo>
                  <a:cubicBezTo>
                    <a:pt x="79" y="145"/>
                    <a:pt x="77" y="147"/>
                    <a:pt x="79" y="147"/>
                  </a:cubicBezTo>
                  <a:cubicBezTo>
                    <a:pt x="81" y="146"/>
                    <a:pt x="82" y="145"/>
                    <a:pt x="81" y="147"/>
                  </a:cubicBezTo>
                  <a:cubicBezTo>
                    <a:pt x="80" y="150"/>
                    <a:pt x="78" y="152"/>
                    <a:pt x="76" y="152"/>
                  </a:cubicBezTo>
                  <a:cubicBezTo>
                    <a:pt x="75" y="153"/>
                    <a:pt x="79" y="154"/>
                    <a:pt x="78" y="156"/>
                  </a:cubicBezTo>
                  <a:cubicBezTo>
                    <a:pt x="77" y="159"/>
                    <a:pt x="76" y="165"/>
                    <a:pt x="72" y="167"/>
                  </a:cubicBezTo>
                  <a:cubicBezTo>
                    <a:pt x="69" y="169"/>
                    <a:pt x="65" y="170"/>
                    <a:pt x="63" y="170"/>
                  </a:cubicBezTo>
                  <a:cubicBezTo>
                    <a:pt x="60" y="170"/>
                    <a:pt x="57" y="172"/>
                    <a:pt x="55" y="173"/>
                  </a:cubicBezTo>
                  <a:cubicBezTo>
                    <a:pt x="52" y="175"/>
                    <a:pt x="47" y="177"/>
                    <a:pt x="47" y="176"/>
                  </a:cubicBezTo>
                  <a:cubicBezTo>
                    <a:pt x="46" y="175"/>
                    <a:pt x="46" y="173"/>
                    <a:pt x="44" y="173"/>
                  </a:cubicBezTo>
                  <a:cubicBezTo>
                    <a:pt x="42" y="173"/>
                    <a:pt x="38" y="172"/>
                    <a:pt x="36" y="174"/>
                  </a:cubicBezTo>
                  <a:cubicBezTo>
                    <a:pt x="33" y="176"/>
                    <a:pt x="31" y="181"/>
                    <a:pt x="29" y="183"/>
                  </a:cubicBezTo>
                  <a:cubicBezTo>
                    <a:pt x="26" y="185"/>
                    <a:pt x="17" y="191"/>
                    <a:pt x="16" y="193"/>
                  </a:cubicBezTo>
                  <a:cubicBezTo>
                    <a:pt x="15" y="196"/>
                    <a:pt x="15" y="198"/>
                    <a:pt x="12" y="199"/>
                  </a:cubicBezTo>
                  <a:cubicBezTo>
                    <a:pt x="9" y="201"/>
                    <a:pt x="6" y="204"/>
                    <a:pt x="9" y="203"/>
                  </a:cubicBezTo>
                  <a:cubicBezTo>
                    <a:pt x="11" y="203"/>
                    <a:pt x="15" y="200"/>
                    <a:pt x="13" y="202"/>
                  </a:cubicBezTo>
                  <a:cubicBezTo>
                    <a:pt x="12" y="204"/>
                    <a:pt x="9" y="206"/>
                    <a:pt x="9" y="207"/>
                  </a:cubicBezTo>
                  <a:cubicBezTo>
                    <a:pt x="8" y="209"/>
                    <a:pt x="11" y="210"/>
                    <a:pt x="14" y="211"/>
                  </a:cubicBezTo>
                  <a:cubicBezTo>
                    <a:pt x="16" y="212"/>
                    <a:pt x="17" y="214"/>
                    <a:pt x="21" y="215"/>
                  </a:cubicBezTo>
                  <a:cubicBezTo>
                    <a:pt x="24" y="215"/>
                    <a:pt x="27" y="214"/>
                    <a:pt x="25" y="216"/>
                  </a:cubicBezTo>
                  <a:cubicBezTo>
                    <a:pt x="24" y="218"/>
                    <a:pt x="20" y="219"/>
                    <a:pt x="19" y="221"/>
                  </a:cubicBezTo>
                  <a:cubicBezTo>
                    <a:pt x="17" y="224"/>
                    <a:pt x="15" y="227"/>
                    <a:pt x="17" y="227"/>
                  </a:cubicBezTo>
                  <a:cubicBezTo>
                    <a:pt x="18" y="228"/>
                    <a:pt x="18" y="228"/>
                    <a:pt x="18" y="230"/>
                  </a:cubicBezTo>
                  <a:cubicBezTo>
                    <a:pt x="19" y="232"/>
                    <a:pt x="23" y="231"/>
                    <a:pt x="26" y="231"/>
                  </a:cubicBezTo>
                  <a:cubicBezTo>
                    <a:pt x="29" y="231"/>
                    <a:pt x="33" y="229"/>
                    <a:pt x="32" y="227"/>
                  </a:cubicBezTo>
                  <a:cubicBezTo>
                    <a:pt x="32" y="226"/>
                    <a:pt x="35" y="221"/>
                    <a:pt x="36" y="221"/>
                  </a:cubicBezTo>
                  <a:cubicBezTo>
                    <a:pt x="37" y="221"/>
                    <a:pt x="35" y="228"/>
                    <a:pt x="35" y="229"/>
                  </a:cubicBezTo>
                  <a:cubicBezTo>
                    <a:pt x="35" y="230"/>
                    <a:pt x="34" y="233"/>
                    <a:pt x="32" y="235"/>
                  </a:cubicBezTo>
                  <a:cubicBezTo>
                    <a:pt x="30" y="237"/>
                    <a:pt x="30" y="238"/>
                    <a:pt x="30" y="240"/>
                  </a:cubicBezTo>
                  <a:cubicBezTo>
                    <a:pt x="31" y="242"/>
                    <a:pt x="32" y="242"/>
                    <a:pt x="31" y="243"/>
                  </a:cubicBezTo>
                  <a:cubicBezTo>
                    <a:pt x="30" y="245"/>
                    <a:pt x="30" y="246"/>
                    <a:pt x="27" y="247"/>
                  </a:cubicBezTo>
                  <a:cubicBezTo>
                    <a:pt x="24" y="248"/>
                    <a:pt x="20" y="250"/>
                    <a:pt x="23" y="250"/>
                  </a:cubicBezTo>
                  <a:cubicBezTo>
                    <a:pt x="26" y="249"/>
                    <a:pt x="29" y="250"/>
                    <a:pt x="31" y="249"/>
                  </a:cubicBezTo>
                  <a:cubicBezTo>
                    <a:pt x="34" y="248"/>
                    <a:pt x="41" y="243"/>
                    <a:pt x="44" y="244"/>
                  </a:cubicBezTo>
                  <a:cubicBezTo>
                    <a:pt x="47" y="245"/>
                    <a:pt x="48" y="247"/>
                    <a:pt x="50" y="246"/>
                  </a:cubicBezTo>
                  <a:cubicBezTo>
                    <a:pt x="52" y="245"/>
                    <a:pt x="52" y="243"/>
                    <a:pt x="54" y="246"/>
                  </a:cubicBezTo>
                  <a:cubicBezTo>
                    <a:pt x="55" y="248"/>
                    <a:pt x="57" y="252"/>
                    <a:pt x="59" y="250"/>
                  </a:cubicBezTo>
                  <a:cubicBezTo>
                    <a:pt x="62" y="248"/>
                    <a:pt x="58" y="247"/>
                    <a:pt x="59" y="246"/>
                  </a:cubicBezTo>
                  <a:cubicBezTo>
                    <a:pt x="60" y="244"/>
                    <a:pt x="64" y="240"/>
                    <a:pt x="65" y="241"/>
                  </a:cubicBezTo>
                  <a:cubicBezTo>
                    <a:pt x="66" y="242"/>
                    <a:pt x="62" y="246"/>
                    <a:pt x="66" y="246"/>
                  </a:cubicBezTo>
                  <a:cubicBezTo>
                    <a:pt x="69" y="247"/>
                    <a:pt x="74" y="244"/>
                    <a:pt x="76" y="243"/>
                  </a:cubicBezTo>
                  <a:cubicBezTo>
                    <a:pt x="78" y="241"/>
                    <a:pt x="80" y="239"/>
                    <a:pt x="79" y="242"/>
                  </a:cubicBezTo>
                  <a:cubicBezTo>
                    <a:pt x="78" y="245"/>
                    <a:pt x="76" y="246"/>
                    <a:pt x="73" y="249"/>
                  </a:cubicBezTo>
                  <a:cubicBezTo>
                    <a:pt x="70" y="251"/>
                    <a:pt x="65" y="253"/>
                    <a:pt x="64" y="256"/>
                  </a:cubicBezTo>
                  <a:cubicBezTo>
                    <a:pt x="63" y="258"/>
                    <a:pt x="61" y="262"/>
                    <a:pt x="58" y="266"/>
                  </a:cubicBezTo>
                  <a:cubicBezTo>
                    <a:pt x="54" y="270"/>
                    <a:pt x="50" y="275"/>
                    <a:pt x="48" y="276"/>
                  </a:cubicBezTo>
                  <a:cubicBezTo>
                    <a:pt x="46" y="276"/>
                    <a:pt x="40" y="276"/>
                    <a:pt x="37" y="279"/>
                  </a:cubicBezTo>
                  <a:cubicBezTo>
                    <a:pt x="34" y="281"/>
                    <a:pt x="29" y="287"/>
                    <a:pt x="26" y="288"/>
                  </a:cubicBezTo>
                  <a:cubicBezTo>
                    <a:pt x="24" y="289"/>
                    <a:pt x="25" y="286"/>
                    <a:pt x="22" y="287"/>
                  </a:cubicBezTo>
                  <a:cubicBezTo>
                    <a:pt x="19" y="288"/>
                    <a:pt x="13" y="288"/>
                    <a:pt x="9" y="291"/>
                  </a:cubicBezTo>
                  <a:cubicBezTo>
                    <a:pt x="5" y="293"/>
                    <a:pt x="4" y="295"/>
                    <a:pt x="3" y="296"/>
                  </a:cubicBezTo>
                  <a:cubicBezTo>
                    <a:pt x="2" y="297"/>
                    <a:pt x="0" y="299"/>
                    <a:pt x="3" y="299"/>
                  </a:cubicBezTo>
                  <a:cubicBezTo>
                    <a:pt x="7" y="299"/>
                    <a:pt x="7" y="300"/>
                    <a:pt x="9" y="297"/>
                  </a:cubicBezTo>
                  <a:cubicBezTo>
                    <a:pt x="11" y="295"/>
                    <a:pt x="14" y="292"/>
                    <a:pt x="14" y="294"/>
                  </a:cubicBezTo>
                  <a:cubicBezTo>
                    <a:pt x="15" y="295"/>
                    <a:pt x="12" y="297"/>
                    <a:pt x="16" y="296"/>
                  </a:cubicBezTo>
                  <a:cubicBezTo>
                    <a:pt x="20" y="294"/>
                    <a:pt x="25" y="293"/>
                    <a:pt x="29" y="291"/>
                  </a:cubicBezTo>
                  <a:cubicBezTo>
                    <a:pt x="32" y="289"/>
                    <a:pt x="31" y="288"/>
                    <a:pt x="36" y="287"/>
                  </a:cubicBezTo>
                  <a:cubicBezTo>
                    <a:pt x="41" y="287"/>
                    <a:pt x="43" y="284"/>
                    <a:pt x="46" y="282"/>
                  </a:cubicBezTo>
                  <a:cubicBezTo>
                    <a:pt x="50" y="281"/>
                    <a:pt x="71" y="274"/>
                    <a:pt x="72" y="273"/>
                  </a:cubicBezTo>
                  <a:cubicBezTo>
                    <a:pt x="74" y="271"/>
                    <a:pt x="73" y="270"/>
                    <a:pt x="77" y="268"/>
                  </a:cubicBezTo>
                  <a:cubicBezTo>
                    <a:pt x="82" y="267"/>
                    <a:pt x="85" y="262"/>
                    <a:pt x="90" y="259"/>
                  </a:cubicBezTo>
                  <a:cubicBezTo>
                    <a:pt x="94" y="257"/>
                    <a:pt x="96" y="258"/>
                    <a:pt x="98" y="257"/>
                  </a:cubicBezTo>
                  <a:cubicBezTo>
                    <a:pt x="101" y="255"/>
                    <a:pt x="99" y="254"/>
                    <a:pt x="101" y="253"/>
                  </a:cubicBezTo>
                  <a:cubicBezTo>
                    <a:pt x="103" y="251"/>
                    <a:pt x="112" y="245"/>
                    <a:pt x="112" y="243"/>
                  </a:cubicBezTo>
                  <a:cubicBezTo>
                    <a:pt x="113" y="242"/>
                    <a:pt x="113" y="242"/>
                    <a:pt x="110" y="241"/>
                  </a:cubicBezTo>
                  <a:cubicBezTo>
                    <a:pt x="108" y="240"/>
                    <a:pt x="105" y="240"/>
                    <a:pt x="109" y="237"/>
                  </a:cubicBezTo>
                  <a:cubicBezTo>
                    <a:pt x="113" y="234"/>
                    <a:pt x="116" y="230"/>
                    <a:pt x="120" y="229"/>
                  </a:cubicBezTo>
                  <a:cubicBezTo>
                    <a:pt x="123" y="229"/>
                    <a:pt x="124" y="225"/>
                    <a:pt x="125" y="223"/>
                  </a:cubicBezTo>
                  <a:cubicBezTo>
                    <a:pt x="127" y="221"/>
                    <a:pt x="131" y="215"/>
                    <a:pt x="135" y="213"/>
                  </a:cubicBezTo>
                  <a:cubicBezTo>
                    <a:pt x="138" y="212"/>
                    <a:pt x="143" y="210"/>
                    <a:pt x="144" y="210"/>
                  </a:cubicBezTo>
                  <a:cubicBezTo>
                    <a:pt x="146" y="209"/>
                    <a:pt x="150" y="204"/>
                    <a:pt x="152" y="204"/>
                  </a:cubicBezTo>
                  <a:cubicBezTo>
                    <a:pt x="153" y="205"/>
                    <a:pt x="153" y="206"/>
                    <a:pt x="155" y="205"/>
                  </a:cubicBezTo>
                  <a:cubicBezTo>
                    <a:pt x="157" y="204"/>
                    <a:pt x="163" y="201"/>
                    <a:pt x="162" y="202"/>
                  </a:cubicBezTo>
                  <a:cubicBezTo>
                    <a:pt x="160" y="204"/>
                    <a:pt x="158" y="208"/>
                    <a:pt x="158" y="209"/>
                  </a:cubicBezTo>
                  <a:cubicBezTo>
                    <a:pt x="158" y="210"/>
                    <a:pt x="161" y="212"/>
                    <a:pt x="159" y="212"/>
                  </a:cubicBezTo>
                  <a:cubicBezTo>
                    <a:pt x="157" y="212"/>
                    <a:pt x="153" y="212"/>
                    <a:pt x="152" y="212"/>
                  </a:cubicBezTo>
                  <a:cubicBezTo>
                    <a:pt x="151" y="212"/>
                    <a:pt x="152" y="210"/>
                    <a:pt x="149" y="211"/>
                  </a:cubicBezTo>
                  <a:cubicBezTo>
                    <a:pt x="146" y="213"/>
                    <a:pt x="142" y="214"/>
                    <a:pt x="142" y="215"/>
                  </a:cubicBezTo>
                  <a:cubicBezTo>
                    <a:pt x="141" y="216"/>
                    <a:pt x="136" y="225"/>
                    <a:pt x="134" y="227"/>
                  </a:cubicBezTo>
                  <a:cubicBezTo>
                    <a:pt x="132" y="229"/>
                    <a:pt x="132" y="231"/>
                    <a:pt x="134" y="230"/>
                  </a:cubicBezTo>
                  <a:cubicBezTo>
                    <a:pt x="136" y="229"/>
                    <a:pt x="138" y="228"/>
                    <a:pt x="137" y="229"/>
                  </a:cubicBezTo>
                  <a:cubicBezTo>
                    <a:pt x="137" y="230"/>
                    <a:pt x="130" y="234"/>
                    <a:pt x="130" y="235"/>
                  </a:cubicBezTo>
                  <a:cubicBezTo>
                    <a:pt x="129" y="237"/>
                    <a:pt x="135" y="236"/>
                    <a:pt x="137" y="235"/>
                  </a:cubicBezTo>
                  <a:cubicBezTo>
                    <a:pt x="139" y="233"/>
                    <a:pt x="142" y="233"/>
                    <a:pt x="145" y="232"/>
                  </a:cubicBezTo>
                  <a:cubicBezTo>
                    <a:pt x="148" y="231"/>
                    <a:pt x="152" y="227"/>
                    <a:pt x="155" y="227"/>
                  </a:cubicBezTo>
                  <a:cubicBezTo>
                    <a:pt x="159" y="227"/>
                    <a:pt x="164" y="227"/>
                    <a:pt x="167" y="225"/>
                  </a:cubicBezTo>
                  <a:cubicBezTo>
                    <a:pt x="171" y="223"/>
                    <a:pt x="176" y="223"/>
                    <a:pt x="176" y="221"/>
                  </a:cubicBezTo>
                  <a:cubicBezTo>
                    <a:pt x="176" y="220"/>
                    <a:pt x="171" y="217"/>
                    <a:pt x="170" y="216"/>
                  </a:cubicBezTo>
                  <a:cubicBezTo>
                    <a:pt x="169" y="215"/>
                    <a:pt x="171" y="210"/>
                    <a:pt x="172" y="211"/>
                  </a:cubicBezTo>
                  <a:cubicBezTo>
                    <a:pt x="174" y="211"/>
                    <a:pt x="175" y="211"/>
                    <a:pt x="177" y="211"/>
                  </a:cubicBezTo>
                  <a:cubicBezTo>
                    <a:pt x="178" y="211"/>
                    <a:pt x="180" y="213"/>
                    <a:pt x="183" y="212"/>
                  </a:cubicBezTo>
                  <a:cubicBezTo>
                    <a:pt x="185" y="211"/>
                    <a:pt x="187" y="211"/>
                    <a:pt x="187" y="212"/>
                  </a:cubicBezTo>
                  <a:cubicBezTo>
                    <a:pt x="187" y="213"/>
                    <a:pt x="184" y="215"/>
                    <a:pt x="187" y="215"/>
                  </a:cubicBezTo>
                  <a:cubicBezTo>
                    <a:pt x="190" y="214"/>
                    <a:pt x="190" y="214"/>
                    <a:pt x="191" y="216"/>
                  </a:cubicBezTo>
                  <a:cubicBezTo>
                    <a:pt x="192" y="218"/>
                    <a:pt x="195" y="220"/>
                    <a:pt x="197" y="219"/>
                  </a:cubicBezTo>
                  <a:cubicBezTo>
                    <a:pt x="200" y="219"/>
                    <a:pt x="202" y="219"/>
                    <a:pt x="203" y="220"/>
                  </a:cubicBezTo>
                  <a:cubicBezTo>
                    <a:pt x="204" y="222"/>
                    <a:pt x="204" y="224"/>
                    <a:pt x="207" y="224"/>
                  </a:cubicBezTo>
                  <a:cubicBezTo>
                    <a:pt x="209" y="224"/>
                    <a:pt x="214" y="225"/>
                    <a:pt x="220" y="225"/>
                  </a:cubicBezTo>
                  <a:cubicBezTo>
                    <a:pt x="226" y="226"/>
                    <a:pt x="232" y="229"/>
                    <a:pt x="235" y="229"/>
                  </a:cubicBezTo>
                  <a:cubicBezTo>
                    <a:pt x="237" y="229"/>
                    <a:pt x="248" y="224"/>
                    <a:pt x="247" y="225"/>
                  </a:cubicBezTo>
                  <a:cubicBezTo>
                    <a:pt x="247" y="227"/>
                    <a:pt x="242" y="229"/>
                    <a:pt x="244" y="232"/>
                  </a:cubicBezTo>
                  <a:cubicBezTo>
                    <a:pt x="246" y="235"/>
                    <a:pt x="248" y="238"/>
                    <a:pt x="251" y="238"/>
                  </a:cubicBezTo>
                  <a:cubicBezTo>
                    <a:pt x="254" y="238"/>
                    <a:pt x="257" y="238"/>
                    <a:pt x="256" y="241"/>
                  </a:cubicBezTo>
                  <a:cubicBezTo>
                    <a:pt x="256" y="244"/>
                    <a:pt x="255" y="249"/>
                    <a:pt x="257" y="249"/>
                  </a:cubicBezTo>
                  <a:cubicBezTo>
                    <a:pt x="259" y="249"/>
                    <a:pt x="261" y="249"/>
                    <a:pt x="262" y="250"/>
                  </a:cubicBezTo>
                  <a:cubicBezTo>
                    <a:pt x="264" y="252"/>
                    <a:pt x="265" y="254"/>
                    <a:pt x="266" y="252"/>
                  </a:cubicBezTo>
                  <a:cubicBezTo>
                    <a:pt x="268" y="251"/>
                    <a:pt x="271" y="249"/>
                    <a:pt x="270" y="247"/>
                  </a:cubicBezTo>
                  <a:cubicBezTo>
                    <a:pt x="269" y="246"/>
                    <a:pt x="269" y="242"/>
                    <a:pt x="270" y="242"/>
                  </a:cubicBezTo>
                  <a:cubicBezTo>
                    <a:pt x="271" y="243"/>
                    <a:pt x="274" y="245"/>
                    <a:pt x="274" y="248"/>
                  </a:cubicBezTo>
                  <a:cubicBezTo>
                    <a:pt x="274" y="250"/>
                    <a:pt x="275" y="253"/>
                    <a:pt x="276" y="253"/>
                  </a:cubicBezTo>
                  <a:cubicBezTo>
                    <a:pt x="277" y="253"/>
                    <a:pt x="280" y="245"/>
                    <a:pt x="279" y="243"/>
                  </a:cubicBezTo>
                  <a:cubicBezTo>
                    <a:pt x="279" y="241"/>
                    <a:pt x="280" y="234"/>
                    <a:pt x="281" y="235"/>
                  </a:cubicBezTo>
                  <a:cubicBezTo>
                    <a:pt x="283" y="236"/>
                    <a:pt x="283" y="238"/>
                    <a:pt x="283" y="241"/>
                  </a:cubicBezTo>
                  <a:cubicBezTo>
                    <a:pt x="283" y="244"/>
                    <a:pt x="280" y="251"/>
                    <a:pt x="282" y="252"/>
                  </a:cubicBezTo>
                  <a:cubicBezTo>
                    <a:pt x="284" y="253"/>
                    <a:pt x="286" y="253"/>
                    <a:pt x="288" y="253"/>
                  </a:cubicBezTo>
                  <a:cubicBezTo>
                    <a:pt x="290" y="253"/>
                    <a:pt x="290" y="256"/>
                    <a:pt x="293" y="258"/>
                  </a:cubicBezTo>
                  <a:cubicBezTo>
                    <a:pt x="296" y="260"/>
                    <a:pt x="295" y="264"/>
                    <a:pt x="294" y="266"/>
                  </a:cubicBezTo>
                  <a:cubicBezTo>
                    <a:pt x="294" y="267"/>
                    <a:pt x="297" y="267"/>
                    <a:pt x="298" y="270"/>
                  </a:cubicBezTo>
                  <a:cubicBezTo>
                    <a:pt x="299" y="272"/>
                    <a:pt x="296" y="276"/>
                    <a:pt x="297" y="278"/>
                  </a:cubicBezTo>
                  <a:cubicBezTo>
                    <a:pt x="299" y="281"/>
                    <a:pt x="302" y="281"/>
                    <a:pt x="302" y="283"/>
                  </a:cubicBezTo>
                  <a:cubicBezTo>
                    <a:pt x="301" y="285"/>
                    <a:pt x="298" y="288"/>
                    <a:pt x="302" y="287"/>
                  </a:cubicBezTo>
                  <a:cubicBezTo>
                    <a:pt x="305" y="286"/>
                    <a:pt x="307" y="285"/>
                    <a:pt x="308" y="286"/>
                  </a:cubicBezTo>
                  <a:cubicBezTo>
                    <a:pt x="309" y="286"/>
                    <a:pt x="310" y="291"/>
                    <a:pt x="308" y="293"/>
                  </a:cubicBezTo>
                  <a:cubicBezTo>
                    <a:pt x="307" y="295"/>
                    <a:pt x="309" y="297"/>
                    <a:pt x="307" y="298"/>
                  </a:cubicBezTo>
                  <a:cubicBezTo>
                    <a:pt x="305" y="300"/>
                    <a:pt x="305" y="301"/>
                    <a:pt x="307" y="302"/>
                  </a:cubicBezTo>
                  <a:cubicBezTo>
                    <a:pt x="309" y="302"/>
                    <a:pt x="313" y="298"/>
                    <a:pt x="312" y="300"/>
                  </a:cubicBezTo>
                  <a:cubicBezTo>
                    <a:pt x="312" y="300"/>
                    <a:pt x="312" y="300"/>
                    <a:pt x="312" y="301"/>
                  </a:cubicBezTo>
                  <a:cubicBezTo>
                    <a:pt x="311" y="302"/>
                    <a:pt x="309" y="303"/>
                    <a:pt x="308" y="305"/>
                  </a:cubicBezTo>
                  <a:cubicBezTo>
                    <a:pt x="308" y="305"/>
                    <a:pt x="308" y="305"/>
                    <a:pt x="308" y="305"/>
                  </a:cubicBezTo>
                  <a:cubicBezTo>
                    <a:pt x="307" y="306"/>
                    <a:pt x="307" y="306"/>
                    <a:pt x="306" y="307"/>
                  </a:cubicBezTo>
                  <a:cubicBezTo>
                    <a:pt x="305" y="310"/>
                    <a:pt x="308" y="312"/>
                    <a:pt x="308" y="313"/>
                  </a:cubicBezTo>
                  <a:cubicBezTo>
                    <a:pt x="308" y="315"/>
                    <a:pt x="310" y="316"/>
                    <a:pt x="306" y="317"/>
                  </a:cubicBezTo>
                  <a:cubicBezTo>
                    <a:pt x="302" y="318"/>
                    <a:pt x="304" y="320"/>
                    <a:pt x="306" y="321"/>
                  </a:cubicBezTo>
                  <a:cubicBezTo>
                    <a:pt x="309" y="322"/>
                    <a:pt x="311" y="322"/>
                    <a:pt x="312" y="321"/>
                  </a:cubicBezTo>
                  <a:cubicBezTo>
                    <a:pt x="312" y="319"/>
                    <a:pt x="316" y="314"/>
                    <a:pt x="317" y="316"/>
                  </a:cubicBezTo>
                  <a:cubicBezTo>
                    <a:pt x="319" y="318"/>
                    <a:pt x="320" y="321"/>
                    <a:pt x="319" y="322"/>
                  </a:cubicBezTo>
                  <a:cubicBezTo>
                    <a:pt x="317" y="322"/>
                    <a:pt x="315" y="322"/>
                    <a:pt x="314" y="324"/>
                  </a:cubicBezTo>
                  <a:cubicBezTo>
                    <a:pt x="313" y="325"/>
                    <a:pt x="316" y="326"/>
                    <a:pt x="317" y="328"/>
                  </a:cubicBezTo>
                  <a:cubicBezTo>
                    <a:pt x="318" y="329"/>
                    <a:pt x="318" y="337"/>
                    <a:pt x="321" y="335"/>
                  </a:cubicBezTo>
                  <a:cubicBezTo>
                    <a:pt x="323" y="334"/>
                    <a:pt x="329" y="332"/>
                    <a:pt x="329" y="332"/>
                  </a:cubicBezTo>
                  <a:cubicBezTo>
                    <a:pt x="329" y="333"/>
                    <a:pt x="324" y="339"/>
                    <a:pt x="322" y="341"/>
                  </a:cubicBezTo>
                  <a:cubicBezTo>
                    <a:pt x="320" y="342"/>
                    <a:pt x="316" y="347"/>
                    <a:pt x="315" y="349"/>
                  </a:cubicBezTo>
                  <a:cubicBezTo>
                    <a:pt x="314" y="351"/>
                    <a:pt x="313" y="351"/>
                    <a:pt x="314" y="353"/>
                  </a:cubicBezTo>
                  <a:cubicBezTo>
                    <a:pt x="315" y="355"/>
                    <a:pt x="317" y="356"/>
                    <a:pt x="319" y="356"/>
                  </a:cubicBezTo>
                  <a:cubicBezTo>
                    <a:pt x="321" y="356"/>
                    <a:pt x="322" y="356"/>
                    <a:pt x="321" y="358"/>
                  </a:cubicBezTo>
                  <a:cubicBezTo>
                    <a:pt x="321" y="359"/>
                    <a:pt x="320" y="360"/>
                    <a:pt x="325" y="361"/>
                  </a:cubicBezTo>
                  <a:cubicBezTo>
                    <a:pt x="330" y="361"/>
                    <a:pt x="333" y="360"/>
                    <a:pt x="334" y="361"/>
                  </a:cubicBezTo>
                  <a:cubicBezTo>
                    <a:pt x="334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5" y="362"/>
                  </a:cubicBezTo>
                  <a:cubicBezTo>
                    <a:pt x="335" y="362"/>
                    <a:pt x="335" y="362"/>
                    <a:pt x="334" y="362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5" y="362"/>
                    <a:pt x="335" y="362"/>
                    <a:pt x="336" y="362"/>
                  </a:cubicBezTo>
                  <a:cubicBezTo>
                    <a:pt x="339" y="362"/>
                    <a:pt x="341" y="359"/>
                    <a:pt x="340" y="362"/>
                  </a:cubicBezTo>
                  <a:cubicBezTo>
                    <a:pt x="339" y="364"/>
                    <a:pt x="336" y="366"/>
                    <a:pt x="337" y="368"/>
                  </a:cubicBezTo>
                  <a:cubicBezTo>
                    <a:pt x="338" y="370"/>
                    <a:pt x="340" y="368"/>
                    <a:pt x="340" y="370"/>
                  </a:cubicBezTo>
                  <a:cubicBezTo>
                    <a:pt x="340" y="372"/>
                    <a:pt x="340" y="376"/>
                    <a:pt x="343" y="375"/>
                  </a:cubicBezTo>
                  <a:cubicBezTo>
                    <a:pt x="346" y="374"/>
                    <a:pt x="345" y="374"/>
                    <a:pt x="347" y="377"/>
                  </a:cubicBezTo>
                  <a:cubicBezTo>
                    <a:pt x="348" y="378"/>
                    <a:pt x="348" y="378"/>
                    <a:pt x="348" y="379"/>
                  </a:cubicBezTo>
                  <a:cubicBezTo>
                    <a:pt x="348" y="379"/>
                    <a:pt x="348" y="379"/>
                    <a:pt x="348" y="379"/>
                  </a:cubicBezTo>
                  <a:cubicBezTo>
                    <a:pt x="349" y="379"/>
                    <a:pt x="349" y="380"/>
                    <a:pt x="349" y="380"/>
                  </a:cubicBezTo>
                  <a:cubicBezTo>
                    <a:pt x="349" y="380"/>
                    <a:pt x="349" y="380"/>
                    <a:pt x="349" y="380"/>
                  </a:cubicBezTo>
                  <a:cubicBezTo>
                    <a:pt x="349" y="381"/>
                    <a:pt x="349" y="381"/>
                    <a:pt x="349" y="381"/>
                  </a:cubicBezTo>
                  <a:cubicBezTo>
                    <a:pt x="349" y="382"/>
                    <a:pt x="349" y="382"/>
                    <a:pt x="349" y="383"/>
                  </a:cubicBezTo>
                  <a:cubicBezTo>
                    <a:pt x="348" y="385"/>
                    <a:pt x="349" y="389"/>
                    <a:pt x="349" y="391"/>
                  </a:cubicBezTo>
                  <a:cubicBezTo>
                    <a:pt x="349" y="393"/>
                    <a:pt x="347" y="397"/>
                    <a:pt x="346" y="396"/>
                  </a:cubicBezTo>
                  <a:cubicBezTo>
                    <a:pt x="346" y="395"/>
                    <a:pt x="344" y="391"/>
                    <a:pt x="341" y="392"/>
                  </a:cubicBezTo>
                  <a:cubicBezTo>
                    <a:pt x="339" y="393"/>
                    <a:pt x="332" y="392"/>
                    <a:pt x="330" y="391"/>
                  </a:cubicBezTo>
                  <a:cubicBezTo>
                    <a:pt x="328" y="390"/>
                    <a:pt x="327" y="392"/>
                    <a:pt x="327" y="395"/>
                  </a:cubicBezTo>
                  <a:cubicBezTo>
                    <a:pt x="328" y="398"/>
                    <a:pt x="328" y="408"/>
                    <a:pt x="325" y="415"/>
                  </a:cubicBezTo>
                  <a:cubicBezTo>
                    <a:pt x="321" y="421"/>
                    <a:pt x="319" y="432"/>
                    <a:pt x="317" y="435"/>
                  </a:cubicBezTo>
                  <a:cubicBezTo>
                    <a:pt x="315" y="438"/>
                    <a:pt x="310" y="452"/>
                    <a:pt x="307" y="455"/>
                  </a:cubicBezTo>
                  <a:cubicBezTo>
                    <a:pt x="305" y="457"/>
                    <a:pt x="305" y="461"/>
                    <a:pt x="305" y="464"/>
                  </a:cubicBezTo>
                  <a:cubicBezTo>
                    <a:pt x="306" y="467"/>
                    <a:pt x="305" y="468"/>
                    <a:pt x="303" y="473"/>
                  </a:cubicBezTo>
                  <a:cubicBezTo>
                    <a:pt x="301" y="478"/>
                    <a:pt x="297" y="487"/>
                    <a:pt x="298" y="490"/>
                  </a:cubicBezTo>
                  <a:cubicBezTo>
                    <a:pt x="299" y="493"/>
                    <a:pt x="302" y="497"/>
                    <a:pt x="300" y="501"/>
                  </a:cubicBezTo>
                  <a:cubicBezTo>
                    <a:pt x="299" y="505"/>
                    <a:pt x="298" y="508"/>
                    <a:pt x="300" y="511"/>
                  </a:cubicBezTo>
                  <a:cubicBezTo>
                    <a:pt x="301" y="513"/>
                    <a:pt x="304" y="517"/>
                    <a:pt x="304" y="521"/>
                  </a:cubicBezTo>
                  <a:cubicBezTo>
                    <a:pt x="304" y="526"/>
                    <a:pt x="303" y="529"/>
                    <a:pt x="306" y="531"/>
                  </a:cubicBezTo>
                  <a:cubicBezTo>
                    <a:pt x="308" y="534"/>
                    <a:pt x="307" y="541"/>
                    <a:pt x="309" y="546"/>
                  </a:cubicBezTo>
                  <a:cubicBezTo>
                    <a:pt x="311" y="550"/>
                    <a:pt x="313" y="552"/>
                    <a:pt x="314" y="555"/>
                  </a:cubicBezTo>
                  <a:cubicBezTo>
                    <a:pt x="314" y="558"/>
                    <a:pt x="320" y="557"/>
                    <a:pt x="323" y="559"/>
                  </a:cubicBezTo>
                  <a:cubicBezTo>
                    <a:pt x="326" y="561"/>
                    <a:pt x="330" y="561"/>
                    <a:pt x="333" y="562"/>
                  </a:cubicBezTo>
                  <a:cubicBezTo>
                    <a:pt x="336" y="563"/>
                    <a:pt x="335" y="565"/>
                    <a:pt x="336" y="567"/>
                  </a:cubicBezTo>
                  <a:cubicBezTo>
                    <a:pt x="336" y="568"/>
                    <a:pt x="336" y="568"/>
                    <a:pt x="337" y="569"/>
                  </a:cubicBezTo>
                  <a:cubicBezTo>
                    <a:pt x="337" y="569"/>
                    <a:pt x="337" y="569"/>
                    <a:pt x="337" y="569"/>
                  </a:cubicBezTo>
                  <a:cubicBezTo>
                    <a:pt x="337" y="570"/>
                    <a:pt x="337" y="571"/>
                    <a:pt x="337" y="571"/>
                  </a:cubicBezTo>
                  <a:cubicBezTo>
                    <a:pt x="337" y="571"/>
                    <a:pt x="337" y="571"/>
                    <a:pt x="337" y="571"/>
                  </a:cubicBezTo>
                  <a:cubicBezTo>
                    <a:pt x="337" y="572"/>
                    <a:pt x="338" y="573"/>
                    <a:pt x="338" y="574"/>
                  </a:cubicBezTo>
                  <a:cubicBezTo>
                    <a:pt x="338" y="574"/>
                    <a:pt x="338" y="575"/>
                    <a:pt x="338" y="575"/>
                  </a:cubicBezTo>
                  <a:cubicBezTo>
                    <a:pt x="338" y="576"/>
                    <a:pt x="338" y="577"/>
                    <a:pt x="339" y="577"/>
                  </a:cubicBezTo>
                  <a:cubicBezTo>
                    <a:pt x="339" y="578"/>
                    <a:pt x="339" y="578"/>
                    <a:pt x="339" y="578"/>
                  </a:cubicBezTo>
                  <a:cubicBezTo>
                    <a:pt x="339" y="579"/>
                    <a:pt x="339" y="580"/>
                    <a:pt x="339" y="581"/>
                  </a:cubicBezTo>
                  <a:cubicBezTo>
                    <a:pt x="339" y="581"/>
                    <a:pt x="339" y="582"/>
                    <a:pt x="339" y="582"/>
                  </a:cubicBezTo>
                  <a:cubicBezTo>
                    <a:pt x="340" y="583"/>
                    <a:pt x="340" y="584"/>
                    <a:pt x="340" y="584"/>
                  </a:cubicBezTo>
                  <a:cubicBezTo>
                    <a:pt x="340" y="585"/>
                    <a:pt x="340" y="585"/>
                    <a:pt x="340" y="585"/>
                  </a:cubicBezTo>
                  <a:cubicBezTo>
                    <a:pt x="340" y="586"/>
                    <a:pt x="340" y="587"/>
                    <a:pt x="340" y="588"/>
                  </a:cubicBezTo>
                  <a:cubicBezTo>
                    <a:pt x="340" y="588"/>
                    <a:pt x="340" y="588"/>
                    <a:pt x="341" y="588"/>
                  </a:cubicBezTo>
                  <a:cubicBezTo>
                    <a:pt x="341" y="589"/>
                    <a:pt x="341" y="590"/>
                    <a:pt x="341" y="590"/>
                  </a:cubicBezTo>
                  <a:cubicBezTo>
                    <a:pt x="341" y="595"/>
                    <a:pt x="345" y="603"/>
                    <a:pt x="344" y="607"/>
                  </a:cubicBezTo>
                  <a:cubicBezTo>
                    <a:pt x="343" y="611"/>
                    <a:pt x="347" y="614"/>
                    <a:pt x="349" y="616"/>
                  </a:cubicBezTo>
                  <a:cubicBezTo>
                    <a:pt x="351" y="618"/>
                    <a:pt x="356" y="623"/>
                    <a:pt x="353" y="627"/>
                  </a:cubicBezTo>
                  <a:cubicBezTo>
                    <a:pt x="351" y="632"/>
                    <a:pt x="350" y="634"/>
                    <a:pt x="348" y="634"/>
                  </a:cubicBezTo>
                  <a:cubicBezTo>
                    <a:pt x="345" y="634"/>
                    <a:pt x="347" y="636"/>
                    <a:pt x="349" y="638"/>
                  </a:cubicBezTo>
                  <a:cubicBezTo>
                    <a:pt x="350" y="640"/>
                    <a:pt x="355" y="644"/>
                    <a:pt x="357" y="644"/>
                  </a:cubicBezTo>
                  <a:cubicBezTo>
                    <a:pt x="359" y="643"/>
                    <a:pt x="362" y="645"/>
                    <a:pt x="363" y="646"/>
                  </a:cubicBezTo>
                  <a:cubicBezTo>
                    <a:pt x="365" y="648"/>
                    <a:pt x="366" y="654"/>
                    <a:pt x="365" y="657"/>
                  </a:cubicBezTo>
                  <a:cubicBezTo>
                    <a:pt x="364" y="659"/>
                    <a:pt x="363" y="663"/>
                    <a:pt x="365" y="665"/>
                  </a:cubicBezTo>
                  <a:cubicBezTo>
                    <a:pt x="367" y="667"/>
                    <a:pt x="376" y="676"/>
                    <a:pt x="375" y="679"/>
                  </a:cubicBezTo>
                  <a:cubicBezTo>
                    <a:pt x="375" y="682"/>
                    <a:pt x="378" y="687"/>
                    <a:pt x="379" y="686"/>
                  </a:cubicBezTo>
                  <a:cubicBezTo>
                    <a:pt x="381" y="684"/>
                    <a:pt x="385" y="684"/>
                    <a:pt x="385" y="680"/>
                  </a:cubicBezTo>
                  <a:cubicBezTo>
                    <a:pt x="385" y="677"/>
                    <a:pt x="378" y="669"/>
                    <a:pt x="376" y="667"/>
                  </a:cubicBezTo>
                  <a:cubicBezTo>
                    <a:pt x="375" y="666"/>
                    <a:pt x="381" y="666"/>
                    <a:pt x="379" y="663"/>
                  </a:cubicBezTo>
                  <a:cubicBezTo>
                    <a:pt x="377" y="659"/>
                    <a:pt x="374" y="655"/>
                    <a:pt x="375" y="653"/>
                  </a:cubicBezTo>
                  <a:cubicBezTo>
                    <a:pt x="375" y="652"/>
                    <a:pt x="380" y="654"/>
                    <a:pt x="377" y="650"/>
                  </a:cubicBezTo>
                  <a:cubicBezTo>
                    <a:pt x="374" y="645"/>
                    <a:pt x="373" y="640"/>
                    <a:pt x="372" y="638"/>
                  </a:cubicBezTo>
                  <a:cubicBezTo>
                    <a:pt x="371" y="635"/>
                    <a:pt x="369" y="633"/>
                    <a:pt x="368" y="628"/>
                  </a:cubicBezTo>
                  <a:cubicBezTo>
                    <a:pt x="367" y="623"/>
                    <a:pt x="362" y="618"/>
                    <a:pt x="361" y="616"/>
                  </a:cubicBezTo>
                  <a:cubicBezTo>
                    <a:pt x="360" y="613"/>
                    <a:pt x="354" y="609"/>
                    <a:pt x="355" y="607"/>
                  </a:cubicBezTo>
                  <a:cubicBezTo>
                    <a:pt x="356" y="605"/>
                    <a:pt x="357" y="600"/>
                    <a:pt x="357" y="597"/>
                  </a:cubicBezTo>
                  <a:cubicBezTo>
                    <a:pt x="356" y="595"/>
                    <a:pt x="359" y="593"/>
                    <a:pt x="359" y="591"/>
                  </a:cubicBezTo>
                  <a:cubicBezTo>
                    <a:pt x="359" y="589"/>
                    <a:pt x="362" y="587"/>
                    <a:pt x="362" y="588"/>
                  </a:cubicBezTo>
                  <a:cubicBezTo>
                    <a:pt x="362" y="589"/>
                    <a:pt x="366" y="592"/>
                    <a:pt x="366" y="592"/>
                  </a:cubicBezTo>
                  <a:cubicBezTo>
                    <a:pt x="366" y="592"/>
                    <a:pt x="369" y="593"/>
                    <a:pt x="371" y="595"/>
                  </a:cubicBezTo>
                  <a:cubicBezTo>
                    <a:pt x="373" y="597"/>
                    <a:pt x="375" y="595"/>
                    <a:pt x="374" y="598"/>
                  </a:cubicBezTo>
                  <a:cubicBezTo>
                    <a:pt x="373" y="602"/>
                    <a:pt x="372" y="606"/>
                    <a:pt x="374" y="606"/>
                  </a:cubicBezTo>
                  <a:cubicBezTo>
                    <a:pt x="375" y="606"/>
                    <a:pt x="373" y="614"/>
                    <a:pt x="375" y="615"/>
                  </a:cubicBezTo>
                  <a:cubicBezTo>
                    <a:pt x="377" y="616"/>
                    <a:pt x="376" y="622"/>
                    <a:pt x="378" y="625"/>
                  </a:cubicBezTo>
                  <a:cubicBezTo>
                    <a:pt x="381" y="628"/>
                    <a:pt x="383" y="630"/>
                    <a:pt x="387" y="634"/>
                  </a:cubicBezTo>
                  <a:cubicBezTo>
                    <a:pt x="391" y="637"/>
                    <a:pt x="399" y="645"/>
                    <a:pt x="399" y="647"/>
                  </a:cubicBezTo>
                  <a:cubicBezTo>
                    <a:pt x="398" y="648"/>
                    <a:pt x="395" y="651"/>
                    <a:pt x="397" y="653"/>
                  </a:cubicBezTo>
                  <a:cubicBezTo>
                    <a:pt x="398" y="655"/>
                    <a:pt x="402" y="657"/>
                    <a:pt x="405" y="660"/>
                  </a:cubicBezTo>
                  <a:cubicBezTo>
                    <a:pt x="407" y="663"/>
                    <a:pt x="411" y="668"/>
                    <a:pt x="411" y="671"/>
                  </a:cubicBezTo>
                  <a:cubicBezTo>
                    <a:pt x="411" y="673"/>
                    <a:pt x="413" y="676"/>
                    <a:pt x="416" y="679"/>
                  </a:cubicBezTo>
                  <a:cubicBezTo>
                    <a:pt x="418" y="681"/>
                    <a:pt x="420" y="688"/>
                    <a:pt x="420" y="691"/>
                  </a:cubicBezTo>
                  <a:cubicBezTo>
                    <a:pt x="421" y="694"/>
                    <a:pt x="420" y="704"/>
                    <a:pt x="419" y="706"/>
                  </a:cubicBezTo>
                  <a:cubicBezTo>
                    <a:pt x="418" y="707"/>
                    <a:pt x="413" y="711"/>
                    <a:pt x="413" y="713"/>
                  </a:cubicBezTo>
                  <a:cubicBezTo>
                    <a:pt x="413" y="714"/>
                    <a:pt x="411" y="716"/>
                    <a:pt x="415" y="721"/>
                  </a:cubicBezTo>
                  <a:cubicBezTo>
                    <a:pt x="419" y="725"/>
                    <a:pt x="429" y="732"/>
                    <a:pt x="434" y="735"/>
                  </a:cubicBezTo>
                  <a:cubicBezTo>
                    <a:pt x="438" y="738"/>
                    <a:pt x="443" y="737"/>
                    <a:pt x="445" y="739"/>
                  </a:cubicBezTo>
                  <a:cubicBezTo>
                    <a:pt x="447" y="741"/>
                    <a:pt x="451" y="743"/>
                    <a:pt x="455" y="745"/>
                  </a:cubicBezTo>
                  <a:cubicBezTo>
                    <a:pt x="459" y="746"/>
                    <a:pt x="474" y="750"/>
                    <a:pt x="476" y="753"/>
                  </a:cubicBezTo>
                  <a:cubicBezTo>
                    <a:pt x="478" y="755"/>
                    <a:pt x="481" y="758"/>
                    <a:pt x="485" y="758"/>
                  </a:cubicBezTo>
                  <a:cubicBezTo>
                    <a:pt x="488" y="759"/>
                    <a:pt x="495" y="762"/>
                    <a:pt x="499" y="761"/>
                  </a:cubicBezTo>
                  <a:cubicBezTo>
                    <a:pt x="503" y="760"/>
                    <a:pt x="514" y="752"/>
                    <a:pt x="519" y="754"/>
                  </a:cubicBezTo>
                  <a:cubicBezTo>
                    <a:pt x="523" y="756"/>
                    <a:pt x="525" y="756"/>
                    <a:pt x="527" y="758"/>
                  </a:cubicBezTo>
                  <a:cubicBezTo>
                    <a:pt x="529" y="760"/>
                    <a:pt x="531" y="767"/>
                    <a:pt x="535" y="771"/>
                  </a:cubicBezTo>
                  <a:cubicBezTo>
                    <a:pt x="535" y="772"/>
                    <a:pt x="536" y="772"/>
                    <a:pt x="536" y="773"/>
                  </a:cubicBezTo>
                  <a:cubicBezTo>
                    <a:pt x="537" y="774"/>
                    <a:pt x="538" y="775"/>
                    <a:pt x="538" y="776"/>
                  </a:cubicBezTo>
                  <a:cubicBezTo>
                    <a:pt x="539" y="776"/>
                    <a:pt x="539" y="776"/>
                    <a:pt x="539" y="776"/>
                  </a:cubicBezTo>
                  <a:cubicBezTo>
                    <a:pt x="539" y="776"/>
                    <a:pt x="539" y="776"/>
                    <a:pt x="540" y="777"/>
                  </a:cubicBezTo>
                  <a:cubicBezTo>
                    <a:pt x="540" y="777"/>
                    <a:pt x="540" y="777"/>
                    <a:pt x="540" y="777"/>
                  </a:cubicBezTo>
                  <a:cubicBezTo>
                    <a:pt x="540" y="777"/>
                    <a:pt x="541" y="777"/>
                    <a:pt x="541" y="777"/>
                  </a:cubicBezTo>
                  <a:cubicBezTo>
                    <a:pt x="541" y="777"/>
                    <a:pt x="541" y="777"/>
                    <a:pt x="541" y="778"/>
                  </a:cubicBezTo>
                  <a:cubicBezTo>
                    <a:pt x="542" y="778"/>
                    <a:pt x="542" y="778"/>
                    <a:pt x="543" y="778"/>
                  </a:cubicBezTo>
                  <a:cubicBezTo>
                    <a:pt x="543" y="778"/>
                    <a:pt x="543" y="778"/>
                    <a:pt x="543" y="778"/>
                  </a:cubicBezTo>
                  <a:cubicBezTo>
                    <a:pt x="544" y="778"/>
                    <a:pt x="545" y="778"/>
                    <a:pt x="546" y="779"/>
                  </a:cubicBezTo>
                  <a:cubicBezTo>
                    <a:pt x="548" y="779"/>
                    <a:pt x="550" y="779"/>
                    <a:pt x="551" y="779"/>
                  </a:cubicBezTo>
                  <a:cubicBezTo>
                    <a:pt x="552" y="779"/>
                    <a:pt x="553" y="779"/>
                    <a:pt x="554" y="779"/>
                  </a:cubicBezTo>
                  <a:cubicBezTo>
                    <a:pt x="554" y="780"/>
                    <a:pt x="555" y="780"/>
                    <a:pt x="556" y="780"/>
                  </a:cubicBezTo>
                  <a:cubicBezTo>
                    <a:pt x="556" y="780"/>
                    <a:pt x="557" y="780"/>
                    <a:pt x="557" y="780"/>
                  </a:cubicBezTo>
                  <a:cubicBezTo>
                    <a:pt x="558" y="780"/>
                    <a:pt x="558" y="780"/>
                    <a:pt x="558" y="780"/>
                  </a:cubicBezTo>
                  <a:cubicBezTo>
                    <a:pt x="559" y="780"/>
                    <a:pt x="560" y="781"/>
                    <a:pt x="560" y="781"/>
                  </a:cubicBezTo>
                  <a:cubicBezTo>
                    <a:pt x="562" y="782"/>
                    <a:pt x="572" y="789"/>
                    <a:pt x="575" y="789"/>
                  </a:cubicBezTo>
                  <a:cubicBezTo>
                    <a:pt x="576" y="789"/>
                    <a:pt x="577" y="788"/>
                    <a:pt x="577" y="788"/>
                  </a:cubicBezTo>
                  <a:cubicBezTo>
                    <a:pt x="578" y="788"/>
                    <a:pt x="578" y="788"/>
                    <a:pt x="578" y="788"/>
                  </a:cubicBezTo>
                  <a:cubicBezTo>
                    <a:pt x="578" y="788"/>
                    <a:pt x="579" y="788"/>
                    <a:pt x="579" y="788"/>
                  </a:cubicBezTo>
                  <a:cubicBezTo>
                    <a:pt x="580" y="788"/>
                    <a:pt x="580" y="788"/>
                    <a:pt x="581" y="788"/>
                  </a:cubicBezTo>
                  <a:cubicBezTo>
                    <a:pt x="581" y="788"/>
                    <a:pt x="581" y="788"/>
                    <a:pt x="582" y="788"/>
                  </a:cubicBezTo>
                  <a:cubicBezTo>
                    <a:pt x="582" y="788"/>
                    <a:pt x="582" y="788"/>
                    <a:pt x="582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3" y="788"/>
                    <a:pt x="583" y="788"/>
                    <a:pt x="583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8"/>
                    <a:pt x="584" y="788"/>
                    <a:pt x="584" y="788"/>
                  </a:cubicBezTo>
                  <a:cubicBezTo>
                    <a:pt x="584" y="789"/>
                    <a:pt x="583" y="789"/>
                    <a:pt x="583" y="790"/>
                  </a:cubicBezTo>
                  <a:cubicBezTo>
                    <a:pt x="582" y="791"/>
                    <a:pt x="582" y="791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2"/>
                    <a:pt x="581" y="792"/>
                  </a:cubicBezTo>
                  <a:cubicBezTo>
                    <a:pt x="581" y="792"/>
                    <a:pt x="581" y="793"/>
                    <a:pt x="581" y="793"/>
                  </a:cubicBezTo>
                  <a:cubicBezTo>
                    <a:pt x="581" y="793"/>
                    <a:pt x="581" y="793"/>
                    <a:pt x="581" y="794"/>
                  </a:cubicBezTo>
                  <a:cubicBezTo>
                    <a:pt x="583" y="795"/>
                    <a:pt x="588" y="798"/>
                    <a:pt x="590" y="801"/>
                  </a:cubicBezTo>
                  <a:cubicBezTo>
                    <a:pt x="592" y="803"/>
                    <a:pt x="591" y="805"/>
                    <a:pt x="593" y="807"/>
                  </a:cubicBezTo>
                  <a:cubicBezTo>
                    <a:pt x="594" y="808"/>
                    <a:pt x="595" y="808"/>
                    <a:pt x="595" y="809"/>
                  </a:cubicBezTo>
                  <a:cubicBezTo>
                    <a:pt x="595" y="809"/>
                    <a:pt x="595" y="809"/>
                    <a:pt x="596" y="809"/>
                  </a:cubicBezTo>
                  <a:cubicBezTo>
                    <a:pt x="596" y="810"/>
                    <a:pt x="596" y="810"/>
                    <a:pt x="596" y="811"/>
                  </a:cubicBezTo>
                  <a:cubicBezTo>
                    <a:pt x="597" y="811"/>
                    <a:pt x="597" y="811"/>
                    <a:pt x="597" y="811"/>
                  </a:cubicBezTo>
                  <a:cubicBezTo>
                    <a:pt x="597" y="812"/>
                    <a:pt x="597" y="813"/>
                    <a:pt x="597" y="814"/>
                  </a:cubicBezTo>
                  <a:cubicBezTo>
                    <a:pt x="596" y="818"/>
                    <a:pt x="594" y="821"/>
                    <a:pt x="596" y="823"/>
                  </a:cubicBezTo>
                  <a:cubicBezTo>
                    <a:pt x="598" y="825"/>
                    <a:pt x="601" y="828"/>
                    <a:pt x="602" y="826"/>
                  </a:cubicBezTo>
                  <a:cubicBezTo>
                    <a:pt x="603" y="824"/>
                    <a:pt x="603" y="823"/>
                    <a:pt x="604" y="826"/>
                  </a:cubicBezTo>
                  <a:cubicBezTo>
                    <a:pt x="606" y="829"/>
                    <a:pt x="604" y="830"/>
                    <a:pt x="609" y="831"/>
                  </a:cubicBezTo>
                  <a:cubicBezTo>
                    <a:pt x="614" y="832"/>
                    <a:pt x="612" y="835"/>
                    <a:pt x="613" y="837"/>
                  </a:cubicBezTo>
                  <a:cubicBezTo>
                    <a:pt x="613" y="838"/>
                    <a:pt x="613" y="838"/>
                    <a:pt x="614" y="838"/>
                  </a:cubicBezTo>
                  <a:cubicBezTo>
                    <a:pt x="614" y="838"/>
                    <a:pt x="614" y="838"/>
                    <a:pt x="614" y="838"/>
                  </a:cubicBezTo>
                  <a:cubicBezTo>
                    <a:pt x="615" y="838"/>
                    <a:pt x="616" y="839"/>
                    <a:pt x="617" y="839"/>
                  </a:cubicBezTo>
                  <a:cubicBezTo>
                    <a:pt x="617" y="839"/>
                    <a:pt x="617" y="839"/>
                    <a:pt x="618" y="839"/>
                  </a:cubicBezTo>
                  <a:cubicBezTo>
                    <a:pt x="618" y="839"/>
                    <a:pt x="618" y="839"/>
                    <a:pt x="619" y="839"/>
                  </a:cubicBezTo>
                  <a:cubicBezTo>
                    <a:pt x="619" y="839"/>
                    <a:pt x="620" y="839"/>
                    <a:pt x="620" y="839"/>
                  </a:cubicBezTo>
                  <a:cubicBezTo>
                    <a:pt x="623" y="841"/>
                    <a:pt x="627" y="840"/>
                    <a:pt x="631" y="842"/>
                  </a:cubicBezTo>
                  <a:cubicBezTo>
                    <a:pt x="635" y="844"/>
                    <a:pt x="633" y="849"/>
                    <a:pt x="637" y="849"/>
                  </a:cubicBezTo>
                  <a:cubicBezTo>
                    <a:pt x="642" y="850"/>
                    <a:pt x="650" y="850"/>
                    <a:pt x="650" y="849"/>
                  </a:cubicBezTo>
                  <a:cubicBezTo>
                    <a:pt x="649" y="847"/>
                    <a:pt x="647" y="842"/>
                    <a:pt x="649" y="841"/>
                  </a:cubicBezTo>
                  <a:cubicBezTo>
                    <a:pt x="651" y="840"/>
                    <a:pt x="655" y="837"/>
                    <a:pt x="656" y="836"/>
                  </a:cubicBezTo>
                  <a:cubicBezTo>
                    <a:pt x="658" y="835"/>
                    <a:pt x="663" y="832"/>
                    <a:pt x="665" y="834"/>
                  </a:cubicBezTo>
                  <a:cubicBezTo>
                    <a:pt x="667" y="836"/>
                    <a:pt x="672" y="837"/>
                    <a:pt x="671" y="841"/>
                  </a:cubicBezTo>
                  <a:cubicBezTo>
                    <a:pt x="670" y="845"/>
                    <a:pt x="670" y="851"/>
                    <a:pt x="673" y="854"/>
                  </a:cubicBezTo>
                  <a:cubicBezTo>
                    <a:pt x="674" y="854"/>
                    <a:pt x="674" y="855"/>
                    <a:pt x="675" y="855"/>
                  </a:cubicBezTo>
                  <a:cubicBezTo>
                    <a:pt x="675" y="856"/>
                    <a:pt x="675" y="856"/>
                    <a:pt x="675" y="856"/>
                  </a:cubicBezTo>
                  <a:cubicBezTo>
                    <a:pt x="675" y="856"/>
                    <a:pt x="675" y="857"/>
                    <a:pt x="676" y="857"/>
                  </a:cubicBezTo>
                  <a:cubicBezTo>
                    <a:pt x="676" y="858"/>
                    <a:pt x="676" y="858"/>
                    <a:pt x="676" y="858"/>
                  </a:cubicBezTo>
                  <a:cubicBezTo>
                    <a:pt x="676" y="859"/>
                    <a:pt x="676" y="859"/>
                    <a:pt x="676" y="860"/>
                  </a:cubicBezTo>
                  <a:cubicBezTo>
                    <a:pt x="675" y="860"/>
                    <a:pt x="675" y="860"/>
                    <a:pt x="675" y="861"/>
                  </a:cubicBezTo>
                  <a:cubicBezTo>
                    <a:pt x="675" y="862"/>
                    <a:pt x="675" y="863"/>
                    <a:pt x="675" y="864"/>
                  </a:cubicBezTo>
                  <a:cubicBezTo>
                    <a:pt x="673" y="869"/>
                    <a:pt x="675" y="871"/>
                    <a:pt x="673" y="872"/>
                  </a:cubicBezTo>
                  <a:cubicBezTo>
                    <a:pt x="672" y="873"/>
                    <a:pt x="670" y="876"/>
                    <a:pt x="671" y="878"/>
                  </a:cubicBezTo>
                  <a:cubicBezTo>
                    <a:pt x="672" y="880"/>
                    <a:pt x="670" y="882"/>
                    <a:pt x="669" y="885"/>
                  </a:cubicBezTo>
                  <a:cubicBezTo>
                    <a:pt x="669" y="888"/>
                    <a:pt x="672" y="890"/>
                    <a:pt x="669" y="893"/>
                  </a:cubicBezTo>
                  <a:cubicBezTo>
                    <a:pt x="665" y="896"/>
                    <a:pt x="663" y="900"/>
                    <a:pt x="660" y="900"/>
                  </a:cubicBezTo>
                  <a:cubicBezTo>
                    <a:pt x="657" y="900"/>
                    <a:pt x="654" y="902"/>
                    <a:pt x="653" y="903"/>
                  </a:cubicBezTo>
                  <a:cubicBezTo>
                    <a:pt x="652" y="903"/>
                    <a:pt x="652" y="910"/>
                    <a:pt x="648" y="913"/>
                  </a:cubicBezTo>
                  <a:cubicBezTo>
                    <a:pt x="647" y="914"/>
                    <a:pt x="646" y="915"/>
                    <a:pt x="645" y="916"/>
                  </a:cubicBezTo>
                  <a:cubicBezTo>
                    <a:pt x="644" y="917"/>
                    <a:pt x="643" y="918"/>
                    <a:pt x="642" y="918"/>
                  </a:cubicBezTo>
                  <a:cubicBezTo>
                    <a:pt x="642" y="919"/>
                    <a:pt x="642" y="919"/>
                    <a:pt x="641" y="919"/>
                  </a:cubicBezTo>
                  <a:cubicBezTo>
                    <a:pt x="640" y="920"/>
                    <a:pt x="639" y="921"/>
                    <a:pt x="638" y="921"/>
                  </a:cubicBezTo>
                  <a:cubicBezTo>
                    <a:pt x="634" y="923"/>
                    <a:pt x="630" y="925"/>
                    <a:pt x="628" y="929"/>
                  </a:cubicBezTo>
                  <a:cubicBezTo>
                    <a:pt x="626" y="933"/>
                    <a:pt x="627" y="934"/>
                    <a:pt x="624" y="935"/>
                  </a:cubicBezTo>
                  <a:cubicBezTo>
                    <a:pt x="620" y="937"/>
                    <a:pt x="617" y="940"/>
                    <a:pt x="616" y="944"/>
                  </a:cubicBezTo>
                  <a:cubicBezTo>
                    <a:pt x="615" y="947"/>
                    <a:pt x="612" y="956"/>
                    <a:pt x="614" y="958"/>
                  </a:cubicBezTo>
                  <a:cubicBezTo>
                    <a:pt x="616" y="960"/>
                    <a:pt x="614" y="964"/>
                    <a:pt x="613" y="964"/>
                  </a:cubicBezTo>
                  <a:cubicBezTo>
                    <a:pt x="612" y="964"/>
                    <a:pt x="612" y="965"/>
                    <a:pt x="612" y="965"/>
                  </a:cubicBezTo>
                  <a:cubicBezTo>
                    <a:pt x="612" y="965"/>
                    <a:pt x="612" y="965"/>
                    <a:pt x="612" y="965"/>
                  </a:cubicBezTo>
                  <a:cubicBezTo>
                    <a:pt x="611" y="965"/>
                    <a:pt x="611" y="965"/>
                    <a:pt x="611" y="965"/>
                  </a:cubicBezTo>
                  <a:cubicBezTo>
                    <a:pt x="610" y="966"/>
                    <a:pt x="610" y="966"/>
                    <a:pt x="610" y="966"/>
                  </a:cubicBezTo>
                  <a:cubicBezTo>
                    <a:pt x="609" y="966"/>
                    <a:pt x="609" y="966"/>
                    <a:pt x="609" y="967"/>
                  </a:cubicBezTo>
                  <a:cubicBezTo>
                    <a:pt x="608" y="967"/>
                    <a:pt x="608" y="967"/>
                    <a:pt x="607" y="968"/>
                  </a:cubicBezTo>
                  <a:cubicBezTo>
                    <a:pt x="607" y="968"/>
                    <a:pt x="606" y="968"/>
                    <a:pt x="606" y="969"/>
                  </a:cubicBezTo>
                  <a:cubicBezTo>
                    <a:pt x="605" y="969"/>
                    <a:pt x="604" y="970"/>
                    <a:pt x="604" y="971"/>
                  </a:cubicBezTo>
                  <a:cubicBezTo>
                    <a:pt x="600" y="974"/>
                    <a:pt x="597" y="976"/>
                    <a:pt x="600" y="979"/>
                  </a:cubicBezTo>
                  <a:cubicBezTo>
                    <a:pt x="602" y="981"/>
                    <a:pt x="603" y="982"/>
                    <a:pt x="601" y="984"/>
                  </a:cubicBezTo>
                  <a:cubicBezTo>
                    <a:pt x="599" y="986"/>
                    <a:pt x="596" y="988"/>
                    <a:pt x="599" y="988"/>
                  </a:cubicBezTo>
                  <a:cubicBezTo>
                    <a:pt x="603" y="989"/>
                    <a:pt x="612" y="995"/>
                    <a:pt x="613" y="999"/>
                  </a:cubicBezTo>
                  <a:cubicBezTo>
                    <a:pt x="613" y="1002"/>
                    <a:pt x="611" y="1003"/>
                    <a:pt x="613" y="1007"/>
                  </a:cubicBezTo>
                  <a:cubicBezTo>
                    <a:pt x="615" y="1010"/>
                    <a:pt x="619" y="1015"/>
                    <a:pt x="619" y="1019"/>
                  </a:cubicBezTo>
                  <a:cubicBezTo>
                    <a:pt x="618" y="1022"/>
                    <a:pt x="625" y="1042"/>
                    <a:pt x="626" y="1047"/>
                  </a:cubicBezTo>
                  <a:cubicBezTo>
                    <a:pt x="627" y="1052"/>
                    <a:pt x="633" y="1056"/>
                    <a:pt x="632" y="1062"/>
                  </a:cubicBezTo>
                  <a:cubicBezTo>
                    <a:pt x="630" y="1069"/>
                    <a:pt x="629" y="1073"/>
                    <a:pt x="630" y="1079"/>
                  </a:cubicBezTo>
                  <a:cubicBezTo>
                    <a:pt x="631" y="1086"/>
                    <a:pt x="631" y="1095"/>
                    <a:pt x="634" y="1097"/>
                  </a:cubicBezTo>
                  <a:cubicBezTo>
                    <a:pt x="636" y="1098"/>
                    <a:pt x="641" y="1105"/>
                    <a:pt x="643" y="1108"/>
                  </a:cubicBezTo>
                  <a:cubicBezTo>
                    <a:pt x="644" y="1112"/>
                    <a:pt x="655" y="1118"/>
                    <a:pt x="658" y="1119"/>
                  </a:cubicBezTo>
                  <a:cubicBezTo>
                    <a:pt x="661" y="1120"/>
                    <a:pt x="671" y="1127"/>
                    <a:pt x="673" y="1130"/>
                  </a:cubicBezTo>
                  <a:cubicBezTo>
                    <a:pt x="675" y="1133"/>
                    <a:pt x="681" y="1136"/>
                    <a:pt x="682" y="1140"/>
                  </a:cubicBezTo>
                  <a:cubicBezTo>
                    <a:pt x="682" y="1141"/>
                    <a:pt x="682" y="1142"/>
                    <a:pt x="682" y="1144"/>
                  </a:cubicBezTo>
                  <a:cubicBezTo>
                    <a:pt x="683" y="1145"/>
                    <a:pt x="683" y="1146"/>
                    <a:pt x="683" y="1147"/>
                  </a:cubicBezTo>
                  <a:cubicBezTo>
                    <a:pt x="683" y="1147"/>
                    <a:pt x="683" y="1147"/>
                    <a:pt x="683" y="1147"/>
                  </a:cubicBezTo>
                  <a:cubicBezTo>
                    <a:pt x="683" y="1148"/>
                    <a:pt x="683" y="1149"/>
                    <a:pt x="683" y="1150"/>
                  </a:cubicBezTo>
                  <a:cubicBezTo>
                    <a:pt x="683" y="1151"/>
                    <a:pt x="683" y="1151"/>
                    <a:pt x="683" y="1151"/>
                  </a:cubicBezTo>
                  <a:cubicBezTo>
                    <a:pt x="683" y="1152"/>
                    <a:pt x="683" y="1153"/>
                    <a:pt x="682" y="1154"/>
                  </a:cubicBezTo>
                  <a:cubicBezTo>
                    <a:pt x="679" y="1158"/>
                    <a:pt x="677" y="1163"/>
                    <a:pt x="677" y="1167"/>
                  </a:cubicBezTo>
                  <a:cubicBezTo>
                    <a:pt x="677" y="1171"/>
                    <a:pt x="678" y="1172"/>
                    <a:pt x="676" y="1179"/>
                  </a:cubicBezTo>
                  <a:cubicBezTo>
                    <a:pt x="674" y="1185"/>
                    <a:pt x="671" y="1199"/>
                    <a:pt x="669" y="1200"/>
                  </a:cubicBezTo>
                  <a:cubicBezTo>
                    <a:pt x="666" y="1201"/>
                    <a:pt x="662" y="1204"/>
                    <a:pt x="662" y="1207"/>
                  </a:cubicBezTo>
                  <a:cubicBezTo>
                    <a:pt x="663" y="1210"/>
                    <a:pt x="663" y="1216"/>
                    <a:pt x="661" y="1222"/>
                  </a:cubicBezTo>
                  <a:cubicBezTo>
                    <a:pt x="658" y="1229"/>
                    <a:pt x="657" y="1234"/>
                    <a:pt x="655" y="1239"/>
                  </a:cubicBezTo>
                  <a:cubicBezTo>
                    <a:pt x="653" y="1243"/>
                    <a:pt x="649" y="1256"/>
                    <a:pt x="648" y="1259"/>
                  </a:cubicBezTo>
                  <a:cubicBezTo>
                    <a:pt x="646" y="1262"/>
                    <a:pt x="644" y="1274"/>
                    <a:pt x="642" y="1275"/>
                  </a:cubicBezTo>
                  <a:cubicBezTo>
                    <a:pt x="639" y="1277"/>
                    <a:pt x="633" y="1286"/>
                    <a:pt x="634" y="1290"/>
                  </a:cubicBezTo>
                  <a:cubicBezTo>
                    <a:pt x="636" y="1293"/>
                    <a:pt x="636" y="1293"/>
                    <a:pt x="633" y="1297"/>
                  </a:cubicBezTo>
                  <a:cubicBezTo>
                    <a:pt x="630" y="1302"/>
                    <a:pt x="628" y="1316"/>
                    <a:pt x="628" y="1322"/>
                  </a:cubicBezTo>
                  <a:cubicBezTo>
                    <a:pt x="629" y="1328"/>
                    <a:pt x="624" y="1340"/>
                    <a:pt x="622" y="1344"/>
                  </a:cubicBezTo>
                  <a:cubicBezTo>
                    <a:pt x="620" y="1349"/>
                    <a:pt x="617" y="1354"/>
                    <a:pt x="615" y="1357"/>
                  </a:cubicBezTo>
                  <a:cubicBezTo>
                    <a:pt x="613" y="1361"/>
                    <a:pt x="603" y="1379"/>
                    <a:pt x="599" y="1384"/>
                  </a:cubicBezTo>
                  <a:cubicBezTo>
                    <a:pt x="595" y="1390"/>
                    <a:pt x="592" y="1400"/>
                    <a:pt x="588" y="1405"/>
                  </a:cubicBezTo>
                  <a:cubicBezTo>
                    <a:pt x="584" y="1410"/>
                    <a:pt x="579" y="1413"/>
                    <a:pt x="581" y="1418"/>
                  </a:cubicBezTo>
                  <a:cubicBezTo>
                    <a:pt x="583" y="1423"/>
                    <a:pt x="584" y="1423"/>
                    <a:pt x="581" y="1429"/>
                  </a:cubicBezTo>
                  <a:cubicBezTo>
                    <a:pt x="579" y="1434"/>
                    <a:pt x="582" y="1433"/>
                    <a:pt x="580" y="1440"/>
                  </a:cubicBezTo>
                  <a:cubicBezTo>
                    <a:pt x="577" y="1447"/>
                    <a:pt x="576" y="1449"/>
                    <a:pt x="572" y="1456"/>
                  </a:cubicBezTo>
                  <a:cubicBezTo>
                    <a:pt x="569" y="1463"/>
                    <a:pt x="567" y="1470"/>
                    <a:pt x="566" y="1476"/>
                  </a:cubicBezTo>
                  <a:cubicBezTo>
                    <a:pt x="564" y="1482"/>
                    <a:pt x="564" y="1488"/>
                    <a:pt x="563" y="1489"/>
                  </a:cubicBezTo>
                  <a:cubicBezTo>
                    <a:pt x="561" y="1490"/>
                    <a:pt x="556" y="1498"/>
                    <a:pt x="556" y="1502"/>
                  </a:cubicBezTo>
                  <a:cubicBezTo>
                    <a:pt x="555" y="1506"/>
                    <a:pt x="554" y="1514"/>
                    <a:pt x="556" y="1514"/>
                  </a:cubicBezTo>
                  <a:cubicBezTo>
                    <a:pt x="558" y="1514"/>
                    <a:pt x="563" y="1504"/>
                    <a:pt x="564" y="1502"/>
                  </a:cubicBezTo>
                  <a:cubicBezTo>
                    <a:pt x="565" y="1500"/>
                    <a:pt x="571" y="1496"/>
                    <a:pt x="570" y="1493"/>
                  </a:cubicBezTo>
                  <a:cubicBezTo>
                    <a:pt x="570" y="1489"/>
                    <a:pt x="570" y="1485"/>
                    <a:pt x="571" y="1487"/>
                  </a:cubicBezTo>
                  <a:cubicBezTo>
                    <a:pt x="572" y="1489"/>
                    <a:pt x="576" y="1483"/>
                    <a:pt x="574" y="1490"/>
                  </a:cubicBezTo>
                  <a:cubicBezTo>
                    <a:pt x="573" y="1496"/>
                    <a:pt x="574" y="1496"/>
                    <a:pt x="571" y="1503"/>
                  </a:cubicBezTo>
                  <a:cubicBezTo>
                    <a:pt x="568" y="1511"/>
                    <a:pt x="567" y="1521"/>
                    <a:pt x="566" y="1522"/>
                  </a:cubicBezTo>
                  <a:cubicBezTo>
                    <a:pt x="565" y="1523"/>
                    <a:pt x="561" y="1526"/>
                    <a:pt x="561" y="1528"/>
                  </a:cubicBezTo>
                  <a:cubicBezTo>
                    <a:pt x="561" y="1530"/>
                    <a:pt x="564" y="1536"/>
                    <a:pt x="563" y="1537"/>
                  </a:cubicBezTo>
                  <a:cubicBezTo>
                    <a:pt x="563" y="1538"/>
                    <a:pt x="560" y="1545"/>
                    <a:pt x="558" y="1545"/>
                  </a:cubicBezTo>
                  <a:cubicBezTo>
                    <a:pt x="556" y="1545"/>
                    <a:pt x="552" y="1548"/>
                    <a:pt x="554" y="1551"/>
                  </a:cubicBezTo>
                  <a:cubicBezTo>
                    <a:pt x="557" y="1554"/>
                    <a:pt x="557" y="1555"/>
                    <a:pt x="554" y="1557"/>
                  </a:cubicBezTo>
                  <a:cubicBezTo>
                    <a:pt x="551" y="1558"/>
                    <a:pt x="548" y="1566"/>
                    <a:pt x="548" y="1566"/>
                  </a:cubicBezTo>
                  <a:cubicBezTo>
                    <a:pt x="548" y="1566"/>
                    <a:pt x="545" y="1573"/>
                    <a:pt x="543" y="1570"/>
                  </a:cubicBezTo>
                  <a:cubicBezTo>
                    <a:pt x="541" y="1567"/>
                    <a:pt x="539" y="1570"/>
                    <a:pt x="538" y="1567"/>
                  </a:cubicBezTo>
                  <a:cubicBezTo>
                    <a:pt x="537" y="1564"/>
                    <a:pt x="534" y="1561"/>
                    <a:pt x="531" y="1564"/>
                  </a:cubicBezTo>
                  <a:cubicBezTo>
                    <a:pt x="528" y="1567"/>
                    <a:pt x="530" y="1571"/>
                    <a:pt x="528" y="1573"/>
                  </a:cubicBezTo>
                  <a:cubicBezTo>
                    <a:pt x="525" y="1574"/>
                    <a:pt x="518" y="1592"/>
                    <a:pt x="521" y="1588"/>
                  </a:cubicBezTo>
                  <a:cubicBezTo>
                    <a:pt x="525" y="1584"/>
                    <a:pt x="528" y="1583"/>
                    <a:pt x="528" y="1586"/>
                  </a:cubicBezTo>
                  <a:cubicBezTo>
                    <a:pt x="528" y="1589"/>
                    <a:pt x="528" y="1595"/>
                    <a:pt x="528" y="1598"/>
                  </a:cubicBezTo>
                  <a:cubicBezTo>
                    <a:pt x="528" y="1601"/>
                    <a:pt x="528" y="1606"/>
                    <a:pt x="530" y="1607"/>
                  </a:cubicBezTo>
                  <a:cubicBezTo>
                    <a:pt x="532" y="1607"/>
                    <a:pt x="540" y="1608"/>
                    <a:pt x="538" y="1610"/>
                  </a:cubicBezTo>
                  <a:cubicBezTo>
                    <a:pt x="536" y="1612"/>
                    <a:pt x="532" y="1609"/>
                    <a:pt x="528" y="1611"/>
                  </a:cubicBezTo>
                  <a:cubicBezTo>
                    <a:pt x="523" y="1613"/>
                    <a:pt x="526" y="1618"/>
                    <a:pt x="526" y="1621"/>
                  </a:cubicBezTo>
                  <a:cubicBezTo>
                    <a:pt x="527" y="1623"/>
                    <a:pt x="523" y="1627"/>
                    <a:pt x="522" y="1629"/>
                  </a:cubicBezTo>
                  <a:cubicBezTo>
                    <a:pt x="520" y="1631"/>
                    <a:pt x="519" y="1637"/>
                    <a:pt x="521" y="1639"/>
                  </a:cubicBezTo>
                  <a:cubicBezTo>
                    <a:pt x="523" y="1640"/>
                    <a:pt x="525" y="1643"/>
                    <a:pt x="520" y="1645"/>
                  </a:cubicBezTo>
                  <a:cubicBezTo>
                    <a:pt x="515" y="1646"/>
                    <a:pt x="517" y="1650"/>
                    <a:pt x="518" y="1654"/>
                  </a:cubicBezTo>
                  <a:cubicBezTo>
                    <a:pt x="519" y="1658"/>
                    <a:pt x="519" y="1662"/>
                    <a:pt x="515" y="1663"/>
                  </a:cubicBezTo>
                  <a:cubicBezTo>
                    <a:pt x="511" y="1663"/>
                    <a:pt x="515" y="1673"/>
                    <a:pt x="513" y="1674"/>
                  </a:cubicBezTo>
                  <a:cubicBezTo>
                    <a:pt x="511" y="1675"/>
                    <a:pt x="510" y="1678"/>
                    <a:pt x="512" y="1682"/>
                  </a:cubicBezTo>
                  <a:cubicBezTo>
                    <a:pt x="513" y="1685"/>
                    <a:pt x="515" y="1687"/>
                    <a:pt x="511" y="1690"/>
                  </a:cubicBezTo>
                  <a:cubicBezTo>
                    <a:pt x="507" y="1693"/>
                    <a:pt x="510" y="1699"/>
                    <a:pt x="507" y="1701"/>
                  </a:cubicBezTo>
                  <a:cubicBezTo>
                    <a:pt x="504" y="1702"/>
                    <a:pt x="508" y="1703"/>
                    <a:pt x="506" y="1707"/>
                  </a:cubicBezTo>
                  <a:cubicBezTo>
                    <a:pt x="503" y="1710"/>
                    <a:pt x="505" y="1720"/>
                    <a:pt x="507" y="1717"/>
                  </a:cubicBezTo>
                  <a:cubicBezTo>
                    <a:pt x="509" y="1714"/>
                    <a:pt x="513" y="1708"/>
                    <a:pt x="515" y="1706"/>
                  </a:cubicBezTo>
                  <a:cubicBezTo>
                    <a:pt x="517" y="1705"/>
                    <a:pt x="512" y="1714"/>
                    <a:pt x="511" y="1717"/>
                  </a:cubicBezTo>
                  <a:cubicBezTo>
                    <a:pt x="510" y="1720"/>
                    <a:pt x="506" y="1726"/>
                    <a:pt x="509" y="1728"/>
                  </a:cubicBezTo>
                  <a:cubicBezTo>
                    <a:pt x="512" y="1730"/>
                    <a:pt x="519" y="1726"/>
                    <a:pt x="515" y="1730"/>
                  </a:cubicBezTo>
                  <a:cubicBezTo>
                    <a:pt x="512" y="1734"/>
                    <a:pt x="520" y="1729"/>
                    <a:pt x="523" y="1726"/>
                  </a:cubicBezTo>
                  <a:cubicBezTo>
                    <a:pt x="527" y="1722"/>
                    <a:pt x="536" y="1716"/>
                    <a:pt x="537" y="1719"/>
                  </a:cubicBezTo>
                  <a:cubicBezTo>
                    <a:pt x="538" y="1721"/>
                    <a:pt x="531" y="1728"/>
                    <a:pt x="536" y="1727"/>
                  </a:cubicBezTo>
                  <a:cubicBezTo>
                    <a:pt x="542" y="1726"/>
                    <a:pt x="543" y="1727"/>
                    <a:pt x="546" y="1722"/>
                  </a:cubicBezTo>
                  <a:cubicBezTo>
                    <a:pt x="549" y="1717"/>
                    <a:pt x="551" y="1716"/>
                    <a:pt x="556" y="1714"/>
                  </a:cubicBezTo>
                  <a:cubicBezTo>
                    <a:pt x="561" y="1712"/>
                    <a:pt x="566" y="1711"/>
                    <a:pt x="567" y="1708"/>
                  </a:cubicBezTo>
                  <a:cubicBezTo>
                    <a:pt x="568" y="1708"/>
                    <a:pt x="568" y="1707"/>
                    <a:pt x="569" y="1706"/>
                  </a:cubicBezTo>
                  <a:cubicBezTo>
                    <a:pt x="569" y="1706"/>
                    <a:pt x="569" y="1706"/>
                    <a:pt x="569" y="1706"/>
                  </a:cubicBezTo>
                  <a:cubicBezTo>
                    <a:pt x="570" y="1706"/>
                    <a:pt x="570" y="1706"/>
                    <a:pt x="571" y="1706"/>
                  </a:cubicBezTo>
                  <a:cubicBezTo>
                    <a:pt x="571" y="1706"/>
                    <a:pt x="571" y="1706"/>
                    <a:pt x="571" y="1706"/>
                  </a:cubicBezTo>
                  <a:cubicBezTo>
                    <a:pt x="572" y="1706"/>
                    <a:pt x="572" y="1706"/>
                    <a:pt x="573" y="1707"/>
                  </a:cubicBezTo>
                  <a:cubicBezTo>
                    <a:pt x="574" y="1707"/>
                    <a:pt x="574" y="1708"/>
                    <a:pt x="574" y="1708"/>
                  </a:cubicBezTo>
                  <a:cubicBezTo>
                    <a:pt x="575" y="1708"/>
                    <a:pt x="575" y="1708"/>
                    <a:pt x="575" y="1708"/>
                  </a:cubicBezTo>
                  <a:cubicBezTo>
                    <a:pt x="575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6" y="1709"/>
                    <a:pt x="576" y="1709"/>
                    <a:pt x="576" y="1709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7" y="1710"/>
                    <a:pt x="577" y="1710"/>
                    <a:pt x="577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10"/>
                    <a:pt x="578" y="1710"/>
                  </a:cubicBezTo>
                  <a:cubicBezTo>
                    <a:pt x="578" y="1710"/>
                    <a:pt x="578" y="1709"/>
                    <a:pt x="578" y="1709"/>
                  </a:cubicBezTo>
                  <a:cubicBezTo>
                    <a:pt x="578" y="1709"/>
                    <a:pt x="578" y="1709"/>
                    <a:pt x="578" y="1709"/>
                  </a:cubicBezTo>
                  <a:cubicBezTo>
                    <a:pt x="578" y="1708"/>
                    <a:pt x="578" y="1707"/>
                    <a:pt x="578" y="1707"/>
                  </a:cubicBezTo>
                  <a:cubicBezTo>
                    <a:pt x="577" y="1700"/>
                    <a:pt x="576" y="1696"/>
                    <a:pt x="577" y="1692"/>
                  </a:cubicBezTo>
                  <a:cubicBezTo>
                    <a:pt x="578" y="1688"/>
                    <a:pt x="575" y="1680"/>
                    <a:pt x="577" y="1677"/>
                  </a:cubicBezTo>
                  <a:cubicBezTo>
                    <a:pt x="579" y="1675"/>
                    <a:pt x="584" y="1678"/>
                    <a:pt x="584" y="1673"/>
                  </a:cubicBezTo>
                  <a:cubicBezTo>
                    <a:pt x="584" y="1668"/>
                    <a:pt x="581" y="1667"/>
                    <a:pt x="584" y="1665"/>
                  </a:cubicBezTo>
                  <a:cubicBezTo>
                    <a:pt x="586" y="1663"/>
                    <a:pt x="585" y="1669"/>
                    <a:pt x="590" y="1667"/>
                  </a:cubicBezTo>
                  <a:cubicBezTo>
                    <a:pt x="594" y="1665"/>
                    <a:pt x="594" y="1662"/>
                    <a:pt x="597" y="1660"/>
                  </a:cubicBezTo>
                  <a:cubicBezTo>
                    <a:pt x="600" y="1657"/>
                    <a:pt x="607" y="1647"/>
                    <a:pt x="606" y="1641"/>
                  </a:cubicBezTo>
                  <a:cubicBezTo>
                    <a:pt x="606" y="1634"/>
                    <a:pt x="616" y="1623"/>
                    <a:pt x="621" y="1621"/>
                  </a:cubicBezTo>
                  <a:cubicBezTo>
                    <a:pt x="626" y="1620"/>
                    <a:pt x="630" y="1616"/>
                    <a:pt x="632" y="1614"/>
                  </a:cubicBezTo>
                  <a:cubicBezTo>
                    <a:pt x="634" y="1612"/>
                    <a:pt x="641" y="1596"/>
                    <a:pt x="638" y="1593"/>
                  </a:cubicBezTo>
                  <a:cubicBezTo>
                    <a:pt x="635" y="1590"/>
                    <a:pt x="632" y="1590"/>
                    <a:pt x="628" y="1587"/>
                  </a:cubicBezTo>
                  <a:cubicBezTo>
                    <a:pt x="624" y="1584"/>
                    <a:pt x="619" y="1573"/>
                    <a:pt x="621" y="1570"/>
                  </a:cubicBezTo>
                  <a:cubicBezTo>
                    <a:pt x="624" y="1566"/>
                    <a:pt x="626" y="1562"/>
                    <a:pt x="631" y="1557"/>
                  </a:cubicBezTo>
                  <a:cubicBezTo>
                    <a:pt x="635" y="1552"/>
                    <a:pt x="647" y="1548"/>
                    <a:pt x="649" y="1548"/>
                  </a:cubicBezTo>
                  <a:cubicBezTo>
                    <a:pt x="651" y="1548"/>
                    <a:pt x="652" y="1545"/>
                    <a:pt x="654" y="1542"/>
                  </a:cubicBezTo>
                  <a:cubicBezTo>
                    <a:pt x="656" y="1540"/>
                    <a:pt x="659" y="1538"/>
                    <a:pt x="660" y="1536"/>
                  </a:cubicBezTo>
                  <a:cubicBezTo>
                    <a:pt x="660" y="1534"/>
                    <a:pt x="663" y="1521"/>
                    <a:pt x="665" y="1518"/>
                  </a:cubicBezTo>
                  <a:cubicBezTo>
                    <a:pt x="667" y="1515"/>
                    <a:pt x="678" y="1508"/>
                    <a:pt x="676" y="1507"/>
                  </a:cubicBezTo>
                  <a:cubicBezTo>
                    <a:pt x="674" y="1506"/>
                    <a:pt x="670" y="1505"/>
                    <a:pt x="672" y="1503"/>
                  </a:cubicBezTo>
                  <a:cubicBezTo>
                    <a:pt x="674" y="1501"/>
                    <a:pt x="680" y="1496"/>
                    <a:pt x="678" y="1495"/>
                  </a:cubicBezTo>
                  <a:cubicBezTo>
                    <a:pt x="677" y="1493"/>
                    <a:pt x="673" y="1484"/>
                    <a:pt x="673" y="1478"/>
                  </a:cubicBezTo>
                  <a:cubicBezTo>
                    <a:pt x="674" y="1473"/>
                    <a:pt x="676" y="1468"/>
                    <a:pt x="680" y="1471"/>
                  </a:cubicBezTo>
                  <a:cubicBezTo>
                    <a:pt x="684" y="1473"/>
                    <a:pt x="690" y="1477"/>
                    <a:pt x="696" y="1476"/>
                  </a:cubicBezTo>
                  <a:cubicBezTo>
                    <a:pt x="702" y="1476"/>
                    <a:pt x="705" y="1476"/>
                    <a:pt x="709" y="1472"/>
                  </a:cubicBezTo>
                  <a:cubicBezTo>
                    <a:pt x="713" y="1468"/>
                    <a:pt x="712" y="1460"/>
                    <a:pt x="713" y="1457"/>
                  </a:cubicBezTo>
                  <a:cubicBezTo>
                    <a:pt x="715" y="1453"/>
                    <a:pt x="715" y="1442"/>
                    <a:pt x="718" y="1440"/>
                  </a:cubicBezTo>
                  <a:cubicBezTo>
                    <a:pt x="722" y="1438"/>
                    <a:pt x="723" y="1437"/>
                    <a:pt x="729" y="1437"/>
                  </a:cubicBezTo>
                  <a:cubicBezTo>
                    <a:pt x="736" y="1437"/>
                    <a:pt x="744" y="1436"/>
                    <a:pt x="750" y="1435"/>
                  </a:cubicBezTo>
                  <a:cubicBezTo>
                    <a:pt x="757" y="1433"/>
                    <a:pt x="776" y="1427"/>
                    <a:pt x="781" y="1419"/>
                  </a:cubicBezTo>
                  <a:cubicBezTo>
                    <a:pt x="787" y="1411"/>
                    <a:pt x="792" y="1405"/>
                    <a:pt x="793" y="1400"/>
                  </a:cubicBezTo>
                  <a:cubicBezTo>
                    <a:pt x="793" y="1395"/>
                    <a:pt x="792" y="1393"/>
                    <a:pt x="790" y="1393"/>
                  </a:cubicBezTo>
                  <a:cubicBezTo>
                    <a:pt x="787" y="1392"/>
                    <a:pt x="785" y="1390"/>
                    <a:pt x="787" y="1387"/>
                  </a:cubicBezTo>
                  <a:cubicBezTo>
                    <a:pt x="789" y="1384"/>
                    <a:pt x="794" y="1380"/>
                    <a:pt x="791" y="1377"/>
                  </a:cubicBezTo>
                  <a:cubicBezTo>
                    <a:pt x="789" y="1374"/>
                    <a:pt x="781" y="1365"/>
                    <a:pt x="779" y="1363"/>
                  </a:cubicBezTo>
                  <a:cubicBezTo>
                    <a:pt x="777" y="1361"/>
                    <a:pt x="775" y="1356"/>
                    <a:pt x="778" y="1356"/>
                  </a:cubicBezTo>
                  <a:cubicBezTo>
                    <a:pt x="778" y="1356"/>
                    <a:pt x="779" y="1356"/>
                    <a:pt x="780" y="1357"/>
                  </a:cubicBezTo>
                  <a:cubicBezTo>
                    <a:pt x="780" y="1357"/>
                    <a:pt x="780" y="1357"/>
                    <a:pt x="781" y="1357"/>
                  </a:cubicBezTo>
                  <a:cubicBezTo>
                    <a:pt x="781" y="1357"/>
                    <a:pt x="782" y="1357"/>
                    <a:pt x="782" y="1358"/>
                  </a:cubicBezTo>
                  <a:cubicBezTo>
                    <a:pt x="783" y="1358"/>
                    <a:pt x="783" y="1358"/>
                    <a:pt x="784" y="1359"/>
                  </a:cubicBezTo>
                  <a:cubicBezTo>
                    <a:pt x="784" y="1359"/>
                    <a:pt x="785" y="1359"/>
                    <a:pt x="785" y="1360"/>
                  </a:cubicBezTo>
                  <a:cubicBezTo>
                    <a:pt x="786" y="1360"/>
                    <a:pt x="786" y="1360"/>
                    <a:pt x="786" y="1360"/>
                  </a:cubicBezTo>
                  <a:cubicBezTo>
                    <a:pt x="787" y="1361"/>
                    <a:pt x="787" y="1361"/>
                    <a:pt x="788" y="1361"/>
                  </a:cubicBezTo>
                  <a:cubicBezTo>
                    <a:pt x="789" y="1363"/>
                    <a:pt x="795" y="1362"/>
                    <a:pt x="797" y="1363"/>
                  </a:cubicBezTo>
                  <a:cubicBezTo>
                    <a:pt x="798" y="1365"/>
                    <a:pt x="800" y="1369"/>
                    <a:pt x="806" y="1369"/>
                  </a:cubicBezTo>
                  <a:cubicBezTo>
                    <a:pt x="812" y="1368"/>
                    <a:pt x="826" y="1367"/>
                    <a:pt x="830" y="1365"/>
                  </a:cubicBezTo>
                  <a:cubicBezTo>
                    <a:pt x="833" y="1362"/>
                    <a:pt x="839" y="1357"/>
                    <a:pt x="843" y="1351"/>
                  </a:cubicBezTo>
                  <a:cubicBezTo>
                    <a:pt x="844" y="1350"/>
                    <a:pt x="845" y="1349"/>
                    <a:pt x="846" y="1347"/>
                  </a:cubicBezTo>
                  <a:cubicBezTo>
                    <a:pt x="846" y="1347"/>
                    <a:pt x="847" y="1346"/>
                    <a:pt x="847" y="1346"/>
                  </a:cubicBezTo>
                  <a:cubicBezTo>
                    <a:pt x="848" y="1345"/>
                    <a:pt x="848" y="1344"/>
                    <a:pt x="849" y="1343"/>
                  </a:cubicBezTo>
                  <a:cubicBezTo>
                    <a:pt x="849" y="1342"/>
                    <a:pt x="849" y="1342"/>
                    <a:pt x="850" y="1341"/>
                  </a:cubicBezTo>
                  <a:cubicBezTo>
                    <a:pt x="850" y="1340"/>
                    <a:pt x="851" y="1339"/>
                    <a:pt x="851" y="1338"/>
                  </a:cubicBezTo>
                  <a:cubicBezTo>
                    <a:pt x="851" y="1338"/>
                    <a:pt x="851" y="1338"/>
                    <a:pt x="851" y="1338"/>
                  </a:cubicBezTo>
                  <a:cubicBezTo>
                    <a:pt x="851" y="1338"/>
                    <a:pt x="852" y="1338"/>
                    <a:pt x="852" y="1337"/>
                  </a:cubicBezTo>
                  <a:cubicBezTo>
                    <a:pt x="852" y="1336"/>
                    <a:pt x="852" y="1335"/>
                    <a:pt x="853" y="1335"/>
                  </a:cubicBezTo>
                  <a:cubicBezTo>
                    <a:pt x="853" y="1333"/>
                    <a:pt x="856" y="1330"/>
                    <a:pt x="859" y="1328"/>
                  </a:cubicBezTo>
                  <a:cubicBezTo>
                    <a:pt x="861" y="1325"/>
                    <a:pt x="866" y="1324"/>
                    <a:pt x="867" y="1317"/>
                  </a:cubicBezTo>
                  <a:cubicBezTo>
                    <a:pt x="867" y="1311"/>
                    <a:pt x="870" y="1304"/>
                    <a:pt x="872" y="1302"/>
                  </a:cubicBezTo>
                  <a:cubicBezTo>
                    <a:pt x="875" y="1299"/>
                    <a:pt x="880" y="1298"/>
                    <a:pt x="879" y="1300"/>
                  </a:cubicBezTo>
                  <a:cubicBezTo>
                    <a:pt x="878" y="1303"/>
                    <a:pt x="870" y="1313"/>
                    <a:pt x="873" y="1312"/>
                  </a:cubicBezTo>
                  <a:cubicBezTo>
                    <a:pt x="876" y="1310"/>
                    <a:pt x="884" y="1303"/>
                    <a:pt x="888" y="1299"/>
                  </a:cubicBezTo>
                  <a:cubicBezTo>
                    <a:pt x="893" y="1295"/>
                    <a:pt x="898" y="1278"/>
                    <a:pt x="903" y="1276"/>
                  </a:cubicBezTo>
                  <a:cubicBezTo>
                    <a:pt x="907" y="1274"/>
                    <a:pt x="910" y="1274"/>
                    <a:pt x="912" y="1271"/>
                  </a:cubicBezTo>
                  <a:cubicBezTo>
                    <a:pt x="915" y="1267"/>
                    <a:pt x="913" y="1263"/>
                    <a:pt x="915" y="1259"/>
                  </a:cubicBezTo>
                  <a:cubicBezTo>
                    <a:pt x="918" y="1255"/>
                    <a:pt x="913" y="1251"/>
                    <a:pt x="916" y="1247"/>
                  </a:cubicBezTo>
                  <a:cubicBezTo>
                    <a:pt x="918" y="1243"/>
                    <a:pt x="916" y="1237"/>
                    <a:pt x="921" y="1232"/>
                  </a:cubicBezTo>
                  <a:cubicBezTo>
                    <a:pt x="925" y="1226"/>
                    <a:pt x="938" y="1215"/>
                    <a:pt x="944" y="1212"/>
                  </a:cubicBezTo>
                  <a:cubicBezTo>
                    <a:pt x="951" y="1210"/>
                    <a:pt x="952" y="1207"/>
                    <a:pt x="957" y="1206"/>
                  </a:cubicBezTo>
                  <a:cubicBezTo>
                    <a:pt x="962" y="1204"/>
                    <a:pt x="964" y="1200"/>
                    <a:pt x="971" y="1197"/>
                  </a:cubicBezTo>
                  <a:cubicBezTo>
                    <a:pt x="977" y="1194"/>
                    <a:pt x="992" y="1195"/>
                    <a:pt x="999" y="1194"/>
                  </a:cubicBezTo>
                  <a:cubicBezTo>
                    <a:pt x="1007" y="1192"/>
                    <a:pt x="1013" y="1184"/>
                    <a:pt x="1014" y="1182"/>
                  </a:cubicBezTo>
                  <a:cubicBezTo>
                    <a:pt x="1016" y="1180"/>
                    <a:pt x="1025" y="1163"/>
                    <a:pt x="1029" y="1159"/>
                  </a:cubicBezTo>
                  <a:cubicBezTo>
                    <a:pt x="1034" y="1155"/>
                    <a:pt x="1038" y="1144"/>
                    <a:pt x="1040" y="1137"/>
                  </a:cubicBezTo>
                  <a:cubicBezTo>
                    <a:pt x="1042" y="1130"/>
                    <a:pt x="1048" y="1118"/>
                    <a:pt x="1048" y="1115"/>
                  </a:cubicBezTo>
                  <a:cubicBezTo>
                    <a:pt x="1049" y="1111"/>
                    <a:pt x="1051" y="1112"/>
                    <a:pt x="1053" y="1103"/>
                  </a:cubicBezTo>
                  <a:cubicBezTo>
                    <a:pt x="1054" y="1093"/>
                    <a:pt x="1054" y="1077"/>
                    <a:pt x="1059" y="1074"/>
                  </a:cubicBezTo>
                  <a:cubicBezTo>
                    <a:pt x="1063" y="1072"/>
                    <a:pt x="1065" y="1070"/>
                    <a:pt x="1070" y="1065"/>
                  </a:cubicBezTo>
                  <a:cubicBezTo>
                    <a:pt x="1074" y="1059"/>
                    <a:pt x="1084" y="1044"/>
                    <a:pt x="1092" y="1038"/>
                  </a:cubicBezTo>
                  <a:cubicBezTo>
                    <a:pt x="1100" y="1033"/>
                    <a:pt x="1112" y="1020"/>
                    <a:pt x="1113" y="1012"/>
                  </a:cubicBezTo>
                  <a:cubicBezTo>
                    <a:pt x="1114" y="1005"/>
                    <a:pt x="1115" y="998"/>
                    <a:pt x="1113" y="993"/>
                  </a:cubicBezTo>
                  <a:cubicBezTo>
                    <a:pt x="1112" y="989"/>
                    <a:pt x="1114" y="986"/>
                    <a:pt x="1111" y="98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0" name="Freeform 59"/>
            <p:cNvSpPr>
              <a:spLocks noChangeArrowheads="1"/>
            </p:cNvSpPr>
            <p:nvPr/>
          </p:nvSpPr>
          <p:spPr bwMode="auto">
            <a:xfrm>
              <a:off x="1493666" y="5486122"/>
              <a:ext cx="142973" cy="12948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0 h 66"/>
                <a:gd name="T20" fmla="*/ 2147483647 w 77"/>
                <a:gd name="T21" fmla="*/ 0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7"/>
                <a:gd name="T118" fmla="*/ 0 h 66"/>
                <a:gd name="T119" fmla="*/ 77 w 77"/>
                <a:gd name="T120" fmla="*/ 66 h 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7" h="66">
                  <a:moveTo>
                    <a:pt x="74" y="59"/>
                  </a:moveTo>
                  <a:cubicBezTo>
                    <a:pt x="69" y="56"/>
                    <a:pt x="57" y="49"/>
                    <a:pt x="56" y="45"/>
                  </a:cubicBezTo>
                  <a:cubicBezTo>
                    <a:pt x="55" y="40"/>
                    <a:pt x="47" y="30"/>
                    <a:pt x="46" y="26"/>
                  </a:cubicBezTo>
                  <a:cubicBezTo>
                    <a:pt x="46" y="23"/>
                    <a:pt x="41" y="22"/>
                    <a:pt x="43" y="18"/>
                  </a:cubicBezTo>
                  <a:cubicBezTo>
                    <a:pt x="46" y="14"/>
                    <a:pt x="49" y="16"/>
                    <a:pt x="47" y="8"/>
                  </a:cubicBezTo>
                  <a:cubicBezTo>
                    <a:pt x="46" y="6"/>
                    <a:pt x="46" y="4"/>
                    <a:pt x="45" y="3"/>
                  </a:cubicBezTo>
                  <a:cubicBezTo>
                    <a:pt x="45" y="3"/>
                    <a:pt x="45" y="2"/>
                    <a:pt x="45" y="2"/>
                  </a:cubicBezTo>
                  <a:cubicBezTo>
                    <a:pt x="44" y="2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2"/>
                  </a:cubicBezTo>
                  <a:cubicBezTo>
                    <a:pt x="40" y="4"/>
                    <a:pt x="37" y="9"/>
                    <a:pt x="35" y="7"/>
                  </a:cubicBezTo>
                  <a:cubicBezTo>
                    <a:pt x="34" y="5"/>
                    <a:pt x="36" y="0"/>
                    <a:pt x="33" y="3"/>
                  </a:cubicBezTo>
                  <a:cubicBezTo>
                    <a:pt x="31" y="6"/>
                    <a:pt x="28" y="8"/>
                    <a:pt x="27" y="8"/>
                  </a:cubicBezTo>
                  <a:cubicBezTo>
                    <a:pt x="25" y="8"/>
                    <a:pt x="23" y="11"/>
                    <a:pt x="24" y="14"/>
                  </a:cubicBezTo>
                  <a:cubicBezTo>
                    <a:pt x="25" y="16"/>
                    <a:pt x="28" y="15"/>
                    <a:pt x="30" y="18"/>
                  </a:cubicBezTo>
                  <a:cubicBezTo>
                    <a:pt x="32" y="20"/>
                    <a:pt x="35" y="22"/>
                    <a:pt x="31" y="26"/>
                  </a:cubicBezTo>
                  <a:cubicBezTo>
                    <a:pt x="27" y="29"/>
                    <a:pt x="22" y="32"/>
                    <a:pt x="20" y="33"/>
                  </a:cubicBezTo>
                  <a:cubicBezTo>
                    <a:pt x="18" y="34"/>
                    <a:pt x="15" y="37"/>
                    <a:pt x="19" y="40"/>
                  </a:cubicBezTo>
                  <a:cubicBezTo>
                    <a:pt x="24" y="43"/>
                    <a:pt x="27" y="50"/>
                    <a:pt x="25" y="49"/>
                  </a:cubicBezTo>
                  <a:cubicBezTo>
                    <a:pt x="24" y="49"/>
                    <a:pt x="17" y="46"/>
                    <a:pt x="16" y="48"/>
                  </a:cubicBezTo>
                  <a:cubicBezTo>
                    <a:pt x="15" y="50"/>
                    <a:pt x="15" y="52"/>
                    <a:pt x="12" y="51"/>
                  </a:cubicBezTo>
                  <a:cubicBezTo>
                    <a:pt x="10" y="50"/>
                    <a:pt x="7" y="48"/>
                    <a:pt x="5" y="49"/>
                  </a:cubicBezTo>
                  <a:cubicBezTo>
                    <a:pt x="3" y="51"/>
                    <a:pt x="0" y="58"/>
                    <a:pt x="3" y="59"/>
                  </a:cubicBezTo>
                  <a:cubicBezTo>
                    <a:pt x="6" y="61"/>
                    <a:pt x="11" y="57"/>
                    <a:pt x="14" y="60"/>
                  </a:cubicBezTo>
                  <a:cubicBezTo>
                    <a:pt x="17" y="63"/>
                    <a:pt x="24" y="62"/>
                    <a:pt x="28" y="63"/>
                  </a:cubicBezTo>
                  <a:cubicBezTo>
                    <a:pt x="29" y="63"/>
                    <a:pt x="34" y="62"/>
                    <a:pt x="38" y="62"/>
                  </a:cubicBezTo>
                  <a:cubicBezTo>
                    <a:pt x="38" y="62"/>
                    <a:pt x="38" y="62"/>
                    <a:pt x="39" y="62"/>
                  </a:cubicBezTo>
                  <a:cubicBezTo>
                    <a:pt x="39" y="62"/>
                    <a:pt x="40" y="62"/>
                    <a:pt x="41" y="61"/>
                  </a:cubicBezTo>
                  <a:cubicBezTo>
                    <a:pt x="41" y="61"/>
                    <a:pt x="41" y="61"/>
                    <a:pt x="42" y="61"/>
                  </a:cubicBezTo>
                  <a:cubicBezTo>
                    <a:pt x="42" y="61"/>
                    <a:pt x="43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52" y="64"/>
                    <a:pt x="57" y="66"/>
                    <a:pt x="60" y="66"/>
                  </a:cubicBezTo>
                  <a:cubicBezTo>
                    <a:pt x="62" y="65"/>
                    <a:pt x="66" y="62"/>
                    <a:pt x="69" y="62"/>
                  </a:cubicBezTo>
                  <a:cubicBezTo>
                    <a:pt x="71" y="63"/>
                    <a:pt x="77" y="61"/>
                    <a:pt x="74" y="5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1" name="Freeform 60"/>
            <p:cNvSpPr>
              <a:spLocks noChangeArrowheads="1"/>
            </p:cNvSpPr>
            <p:nvPr/>
          </p:nvSpPr>
          <p:spPr bwMode="auto">
            <a:xfrm>
              <a:off x="1558380" y="56156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2147483647 h 8"/>
                <a:gd name="T6" fmla="*/ 0 60000 65536"/>
                <a:gd name="T7" fmla="*/ 0 60000 65536"/>
                <a:gd name="T8" fmla="*/ 0 60000 65536"/>
                <a:gd name="T9" fmla="*/ 0 w 18"/>
                <a:gd name="T10" fmla="*/ 0 h 8"/>
                <a:gd name="T11" fmla="*/ 18 w 1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8">
                  <a:moveTo>
                    <a:pt x="4" y="2"/>
                  </a:moveTo>
                  <a:cubicBezTo>
                    <a:pt x="0" y="4"/>
                    <a:pt x="11" y="8"/>
                    <a:pt x="12" y="7"/>
                  </a:cubicBezTo>
                  <a:cubicBezTo>
                    <a:pt x="18" y="2"/>
                    <a:pt x="7" y="0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2" name="Freeform 61"/>
            <p:cNvSpPr>
              <a:spLocks noChangeArrowheads="1"/>
            </p:cNvSpPr>
            <p:nvPr/>
          </p:nvSpPr>
          <p:spPr bwMode="auto">
            <a:xfrm>
              <a:off x="1513231" y="5618804"/>
              <a:ext cx="34615" cy="20781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"/>
                <a:gd name="T14" fmla="*/ 19 w 1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">
                  <a:moveTo>
                    <a:pt x="3" y="2"/>
                  </a:moveTo>
                  <a:cubicBezTo>
                    <a:pt x="0" y="3"/>
                    <a:pt x="5" y="5"/>
                    <a:pt x="7" y="8"/>
                  </a:cubicBezTo>
                  <a:cubicBezTo>
                    <a:pt x="10" y="10"/>
                    <a:pt x="15" y="3"/>
                    <a:pt x="17" y="2"/>
                  </a:cubicBezTo>
                  <a:cubicBezTo>
                    <a:pt x="19" y="0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3" name="Freeform 62"/>
            <p:cNvSpPr>
              <a:spLocks noChangeArrowheads="1"/>
            </p:cNvSpPr>
            <p:nvPr/>
          </p:nvSpPr>
          <p:spPr bwMode="auto">
            <a:xfrm>
              <a:off x="1422932" y="5503706"/>
              <a:ext cx="52674" cy="67140"/>
            </a:xfrm>
            <a:custGeom>
              <a:avLst/>
              <a:gdLst>
                <a:gd name="T0" fmla="*/ 2147483647 w 29"/>
                <a:gd name="T1" fmla="*/ 2147483647 h 34"/>
                <a:gd name="T2" fmla="*/ 2147483647 w 29"/>
                <a:gd name="T3" fmla="*/ 2147483647 h 34"/>
                <a:gd name="T4" fmla="*/ 2147483647 w 29"/>
                <a:gd name="T5" fmla="*/ 2147483647 h 34"/>
                <a:gd name="T6" fmla="*/ 2147483647 w 29"/>
                <a:gd name="T7" fmla="*/ 2147483647 h 34"/>
                <a:gd name="T8" fmla="*/ 2147483647 w 29"/>
                <a:gd name="T9" fmla="*/ 2147483647 h 34"/>
                <a:gd name="T10" fmla="*/ 2147483647 w 29"/>
                <a:gd name="T11" fmla="*/ 2147483647 h 34"/>
                <a:gd name="T12" fmla="*/ 2147483647 w 29"/>
                <a:gd name="T13" fmla="*/ 2147483647 h 34"/>
                <a:gd name="T14" fmla="*/ 2147483647 w 29"/>
                <a:gd name="T15" fmla="*/ 2147483647 h 34"/>
                <a:gd name="T16" fmla="*/ 2147483647 w 29"/>
                <a:gd name="T17" fmla="*/ 214748364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34"/>
                <a:gd name="T29" fmla="*/ 29 w 29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34">
                  <a:moveTo>
                    <a:pt x="16" y="12"/>
                  </a:moveTo>
                  <a:cubicBezTo>
                    <a:pt x="13" y="8"/>
                    <a:pt x="6" y="2"/>
                    <a:pt x="3" y="1"/>
                  </a:cubicBezTo>
                  <a:cubicBezTo>
                    <a:pt x="0" y="0"/>
                    <a:pt x="4" y="6"/>
                    <a:pt x="4" y="8"/>
                  </a:cubicBezTo>
                  <a:cubicBezTo>
                    <a:pt x="5" y="11"/>
                    <a:pt x="8" y="13"/>
                    <a:pt x="9" y="13"/>
                  </a:cubicBezTo>
                  <a:cubicBezTo>
                    <a:pt x="11" y="12"/>
                    <a:pt x="13" y="17"/>
                    <a:pt x="12" y="17"/>
                  </a:cubicBezTo>
                  <a:cubicBezTo>
                    <a:pt x="11" y="18"/>
                    <a:pt x="11" y="22"/>
                    <a:pt x="12" y="25"/>
                  </a:cubicBezTo>
                  <a:cubicBezTo>
                    <a:pt x="14" y="29"/>
                    <a:pt x="18" y="32"/>
                    <a:pt x="21" y="33"/>
                  </a:cubicBezTo>
                  <a:cubicBezTo>
                    <a:pt x="24" y="34"/>
                    <a:pt x="28" y="27"/>
                    <a:pt x="28" y="26"/>
                  </a:cubicBezTo>
                  <a:cubicBezTo>
                    <a:pt x="29" y="25"/>
                    <a:pt x="19" y="15"/>
                    <a:pt x="16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4" name="Freeform 63"/>
            <p:cNvSpPr>
              <a:spLocks noChangeArrowheads="1"/>
            </p:cNvSpPr>
            <p:nvPr/>
          </p:nvSpPr>
          <p:spPr bwMode="auto">
            <a:xfrm>
              <a:off x="1480121" y="5519692"/>
              <a:ext cx="33109" cy="41562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21"/>
                <a:gd name="T17" fmla="*/ 18 w 18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21">
                  <a:moveTo>
                    <a:pt x="7" y="4"/>
                  </a:moveTo>
                  <a:cubicBezTo>
                    <a:pt x="4" y="6"/>
                    <a:pt x="2" y="5"/>
                    <a:pt x="1" y="9"/>
                  </a:cubicBezTo>
                  <a:cubicBezTo>
                    <a:pt x="0" y="13"/>
                    <a:pt x="6" y="18"/>
                    <a:pt x="10" y="20"/>
                  </a:cubicBezTo>
                  <a:cubicBezTo>
                    <a:pt x="13" y="21"/>
                    <a:pt x="18" y="3"/>
                    <a:pt x="17" y="2"/>
                  </a:cubicBezTo>
                  <a:cubicBezTo>
                    <a:pt x="16" y="0"/>
                    <a:pt x="10" y="2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5" name="Freeform 64"/>
            <p:cNvSpPr>
              <a:spLocks noChangeArrowheads="1"/>
            </p:cNvSpPr>
            <p:nvPr/>
          </p:nvSpPr>
          <p:spPr bwMode="auto">
            <a:xfrm>
              <a:off x="1690819" y="3463923"/>
              <a:ext cx="213707" cy="75133"/>
            </a:xfrm>
            <a:custGeom>
              <a:avLst/>
              <a:gdLst>
                <a:gd name="T0" fmla="*/ 2147483647 w 116"/>
                <a:gd name="T1" fmla="*/ 2147483647 h 39"/>
                <a:gd name="T2" fmla="*/ 2147483647 w 116"/>
                <a:gd name="T3" fmla="*/ 2147483647 h 39"/>
                <a:gd name="T4" fmla="*/ 2147483647 w 116"/>
                <a:gd name="T5" fmla="*/ 2147483647 h 39"/>
                <a:gd name="T6" fmla="*/ 2147483647 w 116"/>
                <a:gd name="T7" fmla="*/ 2147483647 h 39"/>
                <a:gd name="T8" fmla="*/ 2147483647 w 116"/>
                <a:gd name="T9" fmla="*/ 2147483647 h 39"/>
                <a:gd name="T10" fmla="*/ 2147483647 w 116"/>
                <a:gd name="T11" fmla="*/ 2147483647 h 39"/>
                <a:gd name="T12" fmla="*/ 2147483647 w 116"/>
                <a:gd name="T13" fmla="*/ 2147483647 h 39"/>
                <a:gd name="T14" fmla="*/ 2147483647 w 116"/>
                <a:gd name="T15" fmla="*/ 2147483647 h 39"/>
                <a:gd name="T16" fmla="*/ 2147483647 w 116"/>
                <a:gd name="T17" fmla="*/ 2147483647 h 39"/>
                <a:gd name="T18" fmla="*/ 2147483647 w 116"/>
                <a:gd name="T19" fmla="*/ 2147483647 h 39"/>
                <a:gd name="T20" fmla="*/ 2147483647 w 116"/>
                <a:gd name="T21" fmla="*/ 2147483647 h 39"/>
                <a:gd name="T22" fmla="*/ 2147483647 w 116"/>
                <a:gd name="T23" fmla="*/ 2147483647 h 39"/>
                <a:gd name="T24" fmla="*/ 2147483647 w 116"/>
                <a:gd name="T25" fmla="*/ 2147483647 h 39"/>
                <a:gd name="T26" fmla="*/ 2147483647 w 116"/>
                <a:gd name="T27" fmla="*/ 2147483647 h 39"/>
                <a:gd name="T28" fmla="*/ 2147483647 w 116"/>
                <a:gd name="T29" fmla="*/ 2147483647 h 39"/>
                <a:gd name="T30" fmla="*/ 2147483647 w 116"/>
                <a:gd name="T31" fmla="*/ 2147483647 h 39"/>
                <a:gd name="T32" fmla="*/ 2147483647 w 116"/>
                <a:gd name="T33" fmla="*/ 2147483647 h 39"/>
                <a:gd name="T34" fmla="*/ 2147483647 w 116"/>
                <a:gd name="T35" fmla="*/ 2147483647 h 39"/>
                <a:gd name="T36" fmla="*/ 2147483647 w 116"/>
                <a:gd name="T37" fmla="*/ 2147483647 h 39"/>
                <a:gd name="T38" fmla="*/ 2147483647 w 116"/>
                <a:gd name="T39" fmla="*/ 2147483647 h 39"/>
                <a:gd name="T40" fmla="*/ 2147483647 w 116"/>
                <a:gd name="T41" fmla="*/ 2147483647 h 39"/>
                <a:gd name="T42" fmla="*/ 2147483647 w 116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6"/>
                <a:gd name="T67" fmla="*/ 0 h 39"/>
                <a:gd name="T68" fmla="*/ 116 w 116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6" h="39">
                  <a:moveTo>
                    <a:pt x="103" y="37"/>
                  </a:moveTo>
                  <a:cubicBezTo>
                    <a:pt x="116" y="36"/>
                    <a:pt x="100" y="30"/>
                    <a:pt x="97" y="30"/>
                  </a:cubicBezTo>
                  <a:cubicBezTo>
                    <a:pt x="94" y="30"/>
                    <a:pt x="94" y="28"/>
                    <a:pt x="95" y="27"/>
                  </a:cubicBezTo>
                  <a:cubicBezTo>
                    <a:pt x="97" y="26"/>
                    <a:pt x="94" y="25"/>
                    <a:pt x="91" y="25"/>
                  </a:cubicBezTo>
                  <a:cubicBezTo>
                    <a:pt x="89" y="24"/>
                    <a:pt x="83" y="23"/>
                    <a:pt x="80" y="21"/>
                  </a:cubicBezTo>
                  <a:cubicBezTo>
                    <a:pt x="77" y="18"/>
                    <a:pt x="76" y="16"/>
                    <a:pt x="70" y="16"/>
                  </a:cubicBezTo>
                  <a:cubicBezTo>
                    <a:pt x="64" y="15"/>
                    <a:pt x="56" y="11"/>
                    <a:pt x="50" y="5"/>
                  </a:cubicBezTo>
                  <a:cubicBezTo>
                    <a:pt x="45" y="0"/>
                    <a:pt x="32" y="2"/>
                    <a:pt x="25" y="3"/>
                  </a:cubicBezTo>
                  <a:cubicBezTo>
                    <a:pt x="17" y="3"/>
                    <a:pt x="7" y="9"/>
                    <a:pt x="3" y="12"/>
                  </a:cubicBezTo>
                  <a:cubicBezTo>
                    <a:pt x="0" y="15"/>
                    <a:pt x="9" y="13"/>
                    <a:pt x="13" y="14"/>
                  </a:cubicBezTo>
                  <a:cubicBezTo>
                    <a:pt x="17" y="15"/>
                    <a:pt x="18" y="18"/>
                    <a:pt x="20" y="19"/>
                  </a:cubicBezTo>
                  <a:cubicBezTo>
                    <a:pt x="23" y="19"/>
                    <a:pt x="19" y="13"/>
                    <a:pt x="19" y="11"/>
                  </a:cubicBezTo>
                  <a:cubicBezTo>
                    <a:pt x="19" y="10"/>
                    <a:pt x="22" y="8"/>
                    <a:pt x="26" y="8"/>
                  </a:cubicBezTo>
                  <a:cubicBezTo>
                    <a:pt x="29" y="8"/>
                    <a:pt x="31" y="9"/>
                    <a:pt x="30" y="11"/>
                  </a:cubicBezTo>
                  <a:cubicBezTo>
                    <a:pt x="30" y="13"/>
                    <a:pt x="32" y="13"/>
                    <a:pt x="36" y="14"/>
                  </a:cubicBezTo>
                  <a:cubicBezTo>
                    <a:pt x="41" y="15"/>
                    <a:pt x="43" y="17"/>
                    <a:pt x="46" y="19"/>
                  </a:cubicBezTo>
                  <a:cubicBezTo>
                    <a:pt x="49" y="22"/>
                    <a:pt x="54" y="18"/>
                    <a:pt x="58" y="19"/>
                  </a:cubicBezTo>
                  <a:cubicBezTo>
                    <a:pt x="62" y="20"/>
                    <a:pt x="64" y="25"/>
                    <a:pt x="65" y="27"/>
                  </a:cubicBezTo>
                  <a:cubicBezTo>
                    <a:pt x="65" y="30"/>
                    <a:pt x="68" y="29"/>
                    <a:pt x="74" y="31"/>
                  </a:cubicBezTo>
                  <a:cubicBezTo>
                    <a:pt x="79" y="33"/>
                    <a:pt x="72" y="35"/>
                    <a:pt x="70" y="37"/>
                  </a:cubicBezTo>
                  <a:cubicBezTo>
                    <a:pt x="68" y="38"/>
                    <a:pt x="71" y="38"/>
                    <a:pt x="77" y="39"/>
                  </a:cubicBezTo>
                  <a:cubicBezTo>
                    <a:pt x="83" y="39"/>
                    <a:pt x="100" y="37"/>
                    <a:pt x="103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6" name="Freeform 65"/>
            <p:cNvSpPr>
              <a:spLocks noChangeArrowheads="1"/>
            </p:cNvSpPr>
            <p:nvPr/>
          </p:nvSpPr>
          <p:spPr bwMode="auto">
            <a:xfrm>
              <a:off x="1797671" y="3566232"/>
              <a:ext cx="37625" cy="14387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2" y="2"/>
                  </a:moveTo>
                  <a:cubicBezTo>
                    <a:pt x="5" y="4"/>
                    <a:pt x="5" y="5"/>
                    <a:pt x="5" y="6"/>
                  </a:cubicBezTo>
                  <a:cubicBezTo>
                    <a:pt x="4" y="7"/>
                    <a:pt x="13" y="5"/>
                    <a:pt x="16" y="5"/>
                  </a:cubicBezTo>
                  <a:cubicBezTo>
                    <a:pt x="20" y="4"/>
                    <a:pt x="13" y="2"/>
                    <a:pt x="9" y="1"/>
                  </a:cubicBezTo>
                  <a:cubicBezTo>
                    <a:pt x="5" y="0"/>
                    <a:pt x="0" y="1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7" name="Freeform 66"/>
            <p:cNvSpPr>
              <a:spLocks noChangeArrowheads="1"/>
            </p:cNvSpPr>
            <p:nvPr/>
          </p:nvSpPr>
          <p:spPr bwMode="auto">
            <a:xfrm>
              <a:off x="1877436" y="3564634"/>
              <a:ext cx="39129" cy="9592"/>
            </a:xfrm>
            <a:custGeom>
              <a:avLst/>
              <a:gdLst>
                <a:gd name="T0" fmla="*/ 2147483647 w 21"/>
                <a:gd name="T1" fmla="*/ 2147483647 h 5"/>
                <a:gd name="T2" fmla="*/ 2147483647 w 21"/>
                <a:gd name="T3" fmla="*/ 2147483647 h 5"/>
                <a:gd name="T4" fmla="*/ 2147483647 w 21"/>
                <a:gd name="T5" fmla="*/ 0 h 5"/>
                <a:gd name="T6" fmla="*/ 2147483647 w 21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"/>
                <a:gd name="T14" fmla="*/ 21 w 21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">
                  <a:moveTo>
                    <a:pt x="4" y="2"/>
                  </a:moveTo>
                  <a:cubicBezTo>
                    <a:pt x="7" y="4"/>
                    <a:pt x="15" y="5"/>
                    <a:pt x="17" y="4"/>
                  </a:cubicBezTo>
                  <a:cubicBezTo>
                    <a:pt x="21" y="2"/>
                    <a:pt x="14" y="0"/>
                    <a:pt x="9" y="0"/>
                  </a:cubicBezTo>
                  <a:cubicBezTo>
                    <a:pt x="5" y="0"/>
                    <a:pt x="0" y="1"/>
                    <a:pt x="4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8" name="Freeform 67"/>
            <p:cNvSpPr>
              <a:spLocks noChangeArrowheads="1"/>
            </p:cNvSpPr>
            <p:nvPr/>
          </p:nvSpPr>
          <p:spPr bwMode="auto">
            <a:xfrm>
              <a:off x="1900010" y="3535859"/>
              <a:ext cx="91804" cy="38366"/>
            </a:xfrm>
            <a:custGeom>
              <a:avLst/>
              <a:gdLst>
                <a:gd name="T0" fmla="*/ 2147483647 w 50"/>
                <a:gd name="T1" fmla="*/ 2147483647 h 20"/>
                <a:gd name="T2" fmla="*/ 2147483647 w 50"/>
                <a:gd name="T3" fmla="*/ 2147483647 h 20"/>
                <a:gd name="T4" fmla="*/ 2147483647 w 50"/>
                <a:gd name="T5" fmla="*/ 2147483647 h 20"/>
                <a:gd name="T6" fmla="*/ 2147483647 w 50"/>
                <a:gd name="T7" fmla="*/ 2147483647 h 20"/>
                <a:gd name="T8" fmla="*/ 2147483647 w 50"/>
                <a:gd name="T9" fmla="*/ 2147483647 h 20"/>
                <a:gd name="T10" fmla="*/ 2147483647 w 50"/>
                <a:gd name="T11" fmla="*/ 2147483647 h 20"/>
                <a:gd name="T12" fmla="*/ 2147483647 w 50"/>
                <a:gd name="T13" fmla="*/ 2147483647 h 20"/>
                <a:gd name="T14" fmla="*/ 2147483647 w 50"/>
                <a:gd name="T15" fmla="*/ 2147483647 h 20"/>
                <a:gd name="T16" fmla="*/ 2147483647 w 50"/>
                <a:gd name="T17" fmla="*/ 2147483647 h 20"/>
                <a:gd name="T18" fmla="*/ 2147483647 w 50"/>
                <a:gd name="T19" fmla="*/ 2147483647 h 20"/>
                <a:gd name="T20" fmla="*/ 2147483647 w 50"/>
                <a:gd name="T21" fmla="*/ 2147483647 h 20"/>
                <a:gd name="T22" fmla="*/ 2147483647 w 50"/>
                <a:gd name="T23" fmla="*/ 2147483647 h 20"/>
                <a:gd name="T24" fmla="*/ 2147483647 w 50"/>
                <a:gd name="T25" fmla="*/ 2147483647 h 20"/>
                <a:gd name="T26" fmla="*/ 2147483647 w 50"/>
                <a:gd name="T27" fmla="*/ 2147483647 h 20"/>
                <a:gd name="T28" fmla="*/ 2147483647 w 50"/>
                <a:gd name="T29" fmla="*/ 2147483647 h 20"/>
                <a:gd name="T30" fmla="*/ 2147483647 w 50"/>
                <a:gd name="T31" fmla="*/ 2147483647 h 20"/>
                <a:gd name="T32" fmla="*/ 2147483647 w 50"/>
                <a:gd name="T33" fmla="*/ 2147483647 h 20"/>
                <a:gd name="T34" fmla="*/ 2147483647 w 50"/>
                <a:gd name="T35" fmla="*/ 2147483647 h 20"/>
                <a:gd name="T36" fmla="*/ 2147483647 w 50"/>
                <a:gd name="T37" fmla="*/ 2147483647 h 20"/>
                <a:gd name="T38" fmla="*/ 2147483647 w 50"/>
                <a:gd name="T39" fmla="*/ 2147483647 h 20"/>
                <a:gd name="T40" fmla="*/ 2147483647 w 50"/>
                <a:gd name="T41" fmla="*/ 2147483647 h 20"/>
                <a:gd name="T42" fmla="*/ 2147483647 w 50"/>
                <a:gd name="T43" fmla="*/ 2147483647 h 20"/>
                <a:gd name="T44" fmla="*/ 2147483647 w 50"/>
                <a:gd name="T45" fmla="*/ 2147483647 h 20"/>
                <a:gd name="T46" fmla="*/ 2147483647 w 50"/>
                <a:gd name="T47" fmla="*/ 2147483647 h 20"/>
                <a:gd name="T48" fmla="*/ 2147483647 w 50"/>
                <a:gd name="T49" fmla="*/ 2147483647 h 20"/>
                <a:gd name="T50" fmla="*/ 2147483647 w 50"/>
                <a:gd name="T51" fmla="*/ 2147483647 h 20"/>
                <a:gd name="T52" fmla="*/ 2147483647 w 50"/>
                <a:gd name="T53" fmla="*/ 2147483647 h 20"/>
                <a:gd name="T54" fmla="*/ 2147483647 w 50"/>
                <a:gd name="T55" fmla="*/ 2147483647 h 20"/>
                <a:gd name="T56" fmla="*/ 2147483647 w 50"/>
                <a:gd name="T57" fmla="*/ 2147483647 h 20"/>
                <a:gd name="T58" fmla="*/ 2147483647 w 50"/>
                <a:gd name="T59" fmla="*/ 2147483647 h 20"/>
                <a:gd name="T60" fmla="*/ 2147483647 w 50"/>
                <a:gd name="T61" fmla="*/ 2147483647 h 20"/>
                <a:gd name="T62" fmla="*/ 2147483647 w 50"/>
                <a:gd name="T63" fmla="*/ 2147483647 h 20"/>
                <a:gd name="T64" fmla="*/ 2147483647 w 50"/>
                <a:gd name="T65" fmla="*/ 2147483647 h 20"/>
                <a:gd name="T66" fmla="*/ 2147483647 w 50"/>
                <a:gd name="T67" fmla="*/ 2147483647 h 20"/>
                <a:gd name="T68" fmla="*/ 2147483647 w 50"/>
                <a:gd name="T69" fmla="*/ 2147483647 h 20"/>
                <a:gd name="T70" fmla="*/ 2147483647 w 5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0"/>
                <a:gd name="T109" fmla="*/ 0 h 20"/>
                <a:gd name="T110" fmla="*/ 50 w 5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0" h="20">
                  <a:moveTo>
                    <a:pt x="9" y="14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21" y="20"/>
                    <a:pt x="23" y="17"/>
                    <a:pt x="25" y="16"/>
                  </a:cubicBezTo>
                  <a:cubicBezTo>
                    <a:pt x="27" y="15"/>
                    <a:pt x="27" y="17"/>
                    <a:pt x="28" y="19"/>
                  </a:cubicBezTo>
                  <a:cubicBezTo>
                    <a:pt x="30" y="20"/>
                    <a:pt x="34" y="18"/>
                    <a:pt x="38" y="17"/>
                  </a:cubicBezTo>
                  <a:cubicBezTo>
                    <a:pt x="42" y="15"/>
                    <a:pt x="47" y="18"/>
                    <a:pt x="49" y="18"/>
                  </a:cubicBezTo>
                  <a:cubicBezTo>
                    <a:pt x="50" y="18"/>
                    <a:pt x="49" y="14"/>
                    <a:pt x="46" y="14"/>
                  </a:cubicBezTo>
                  <a:cubicBezTo>
                    <a:pt x="43" y="13"/>
                    <a:pt x="43" y="9"/>
                    <a:pt x="41" y="6"/>
                  </a:cubicBezTo>
                  <a:cubicBezTo>
                    <a:pt x="39" y="4"/>
                    <a:pt x="31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3" y="4"/>
                    <a:pt x="22" y="4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3"/>
                    <a:pt x="16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4" y="6"/>
                    <a:pt x="5" y="8"/>
                    <a:pt x="6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8" y="13"/>
                    <a:pt x="9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9" name="Freeform 68"/>
            <p:cNvSpPr>
              <a:spLocks noChangeArrowheads="1"/>
            </p:cNvSpPr>
            <p:nvPr/>
          </p:nvSpPr>
          <p:spPr bwMode="auto">
            <a:xfrm>
              <a:off x="2012884" y="3566232"/>
              <a:ext cx="43644" cy="15986"/>
            </a:xfrm>
            <a:custGeom>
              <a:avLst/>
              <a:gdLst>
                <a:gd name="T0" fmla="*/ 2147483647 w 23"/>
                <a:gd name="T1" fmla="*/ 0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"/>
                <a:gd name="T14" fmla="*/ 23 w 23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">
                  <a:moveTo>
                    <a:pt x="8" y="0"/>
                  </a:moveTo>
                  <a:cubicBezTo>
                    <a:pt x="2" y="1"/>
                    <a:pt x="1" y="2"/>
                    <a:pt x="1" y="4"/>
                  </a:cubicBezTo>
                  <a:cubicBezTo>
                    <a:pt x="0" y="6"/>
                    <a:pt x="3" y="8"/>
                    <a:pt x="9" y="5"/>
                  </a:cubicBezTo>
                  <a:cubicBezTo>
                    <a:pt x="23" y="0"/>
                    <a:pt x="14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0" name="Freeform 69"/>
            <p:cNvSpPr>
              <a:spLocks noChangeArrowheads="1"/>
            </p:cNvSpPr>
            <p:nvPr/>
          </p:nvSpPr>
          <p:spPr bwMode="auto">
            <a:xfrm>
              <a:off x="2089637" y="3580619"/>
              <a:ext cx="7525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3" y="4"/>
                  </a:moveTo>
                  <a:cubicBezTo>
                    <a:pt x="4" y="3"/>
                    <a:pt x="4" y="0"/>
                    <a:pt x="2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1" name="Freeform 70"/>
            <p:cNvSpPr>
              <a:spLocks noChangeArrowheads="1"/>
            </p:cNvSpPr>
            <p:nvPr/>
          </p:nvSpPr>
          <p:spPr bwMode="auto">
            <a:xfrm>
              <a:off x="2106192" y="3590211"/>
              <a:ext cx="12039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6" y="1"/>
                  </a:moveTo>
                  <a:cubicBezTo>
                    <a:pt x="5" y="0"/>
                    <a:pt x="0" y="3"/>
                    <a:pt x="3" y="4"/>
                  </a:cubicBezTo>
                  <a:cubicBezTo>
                    <a:pt x="4" y="4"/>
                    <a:pt x="7" y="3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2" name="Freeform 71"/>
            <p:cNvSpPr>
              <a:spLocks noChangeArrowheads="1"/>
            </p:cNvSpPr>
            <p:nvPr/>
          </p:nvSpPr>
          <p:spPr bwMode="auto">
            <a:xfrm>
              <a:off x="2113717" y="3626978"/>
              <a:ext cx="4515" cy="11189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3"/>
                <a:gd name="T10" fmla="*/ 0 h 5"/>
                <a:gd name="T11" fmla="*/ 3 w 3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5">
                  <a:moveTo>
                    <a:pt x="2" y="1"/>
                  </a:moveTo>
                  <a:cubicBezTo>
                    <a:pt x="0" y="1"/>
                    <a:pt x="0" y="5"/>
                    <a:pt x="1" y="3"/>
                  </a:cubicBezTo>
                  <a:cubicBezTo>
                    <a:pt x="3" y="1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3" name="Freeform 72"/>
            <p:cNvSpPr>
              <a:spLocks noChangeArrowheads="1"/>
            </p:cNvSpPr>
            <p:nvPr/>
          </p:nvSpPr>
          <p:spPr bwMode="auto">
            <a:xfrm>
              <a:off x="2103182" y="3670139"/>
              <a:ext cx="12039" cy="7993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6"/>
                <a:gd name="T10" fmla="*/ 0 h 4"/>
                <a:gd name="T11" fmla="*/ 6 w 6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4">
                  <a:moveTo>
                    <a:pt x="3" y="3"/>
                  </a:moveTo>
                  <a:cubicBezTo>
                    <a:pt x="6" y="2"/>
                    <a:pt x="6" y="0"/>
                    <a:pt x="3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4" name="Freeform 73"/>
            <p:cNvSpPr>
              <a:spLocks noChangeArrowheads="1"/>
            </p:cNvSpPr>
            <p:nvPr/>
          </p:nvSpPr>
          <p:spPr bwMode="auto">
            <a:xfrm>
              <a:off x="2107697" y="3658950"/>
              <a:ext cx="7525" cy="6394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2147483647 w 4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2" y="2"/>
                  </a:moveTo>
                  <a:cubicBezTo>
                    <a:pt x="4" y="2"/>
                    <a:pt x="4" y="0"/>
                    <a:pt x="3" y="0"/>
                  </a:cubicBez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5" name="Freeform 74"/>
            <p:cNvSpPr>
              <a:spLocks noChangeArrowheads="1"/>
            </p:cNvSpPr>
            <p:nvPr/>
          </p:nvSpPr>
          <p:spPr bwMode="auto">
            <a:xfrm>
              <a:off x="2089637" y="3694118"/>
              <a:ext cx="10535" cy="11189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4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3"/>
                    <a:pt x="2" y="6"/>
                    <a:pt x="4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6" name="Freeform 75"/>
            <p:cNvSpPr>
              <a:spLocks noChangeArrowheads="1"/>
            </p:cNvSpPr>
            <p:nvPr/>
          </p:nvSpPr>
          <p:spPr bwMode="auto">
            <a:xfrm>
              <a:off x="2134787" y="3668542"/>
              <a:ext cx="16555" cy="14387"/>
            </a:xfrm>
            <a:custGeom>
              <a:avLst/>
              <a:gdLst>
                <a:gd name="T0" fmla="*/ 2147483647 w 9"/>
                <a:gd name="T1" fmla="*/ 2147483647 h 7"/>
                <a:gd name="T2" fmla="*/ 2147483647 w 9"/>
                <a:gd name="T3" fmla="*/ 2147483647 h 7"/>
                <a:gd name="T4" fmla="*/ 2147483647 w 9"/>
                <a:gd name="T5" fmla="*/ 2147483647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2" y="2"/>
                  </a:moveTo>
                  <a:cubicBezTo>
                    <a:pt x="0" y="4"/>
                    <a:pt x="4" y="7"/>
                    <a:pt x="6" y="4"/>
                  </a:cubicBezTo>
                  <a:cubicBezTo>
                    <a:pt x="9" y="1"/>
                    <a:pt x="5" y="0"/>
                    <a:pt x="2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7" name="Freeform 76"/>
            <p:cNvSpPr>
              <a:spLocks noChangeArrowheads="1"/>
            </p:cNvSpPr>
            <p:nvPr/>
          </p:nvSpPr>
          <p:spPr bwMode="auto">
            <a:xfrm>
              <a:off x="1829276" y="3430354"/>
              <a:ext cx="10535" cy="12788"/>
            </a:xfrm>
            <a:custGeom>
              <a:avLst/>
              <a:gdLst>
                <a:gd name="T0" fmla="*/ 2147483647 w 6"/>
                <a:gd name="T1" fmla="*/ 0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7"/>
                <a:gd name="T14" fmla="*/ 6 w 6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7">
                  <a:moveTo>
                    <a:pt x="3" y="0"/>
                  </a:moveTo>
                  <a:cubicBezTo>
                    <a:pt x="0" y="0"/>
                    <a:pt x="1" y="2"/>
                    <a:pt x="1" y="4"/>
                  </a:cubicBezTo>
                  <a:cubicBezTo>
                    <a:pt x="0" y="5"/>
                    <a:pt x="3" y="7"/>
                    <a:pt x="4" y="5"/>
                  </a:cubicBezTo>
                  <a:cubicBezTo>
                    <a:pt x="6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8" name="Freeform 77"/>
            <p:cNvSpPr>
              <a:spLocks noChangeArrowheads="1"/>
            </p:cNvSpPr>
            <p:nvPr/>
          </p:nvSpPr>
          <p:spPr bwMode="auto">
            <a:xfrm>
              <a:off x="1829276" y="3447937"/>
              <a:ext cx="10535" cy="479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3" y="3"/>
                  </a:moveTo>
                  <a:cubicBezTo>
                    <a:pt x="5" y="2"/>
                    <a:pt x="6" y="0"/>
                    <a:pt x="4" y="0"/>
                  </a:cubicBezTo>
                  <a:cubicBezTo>
                    <a:pt x="3" y="0"/>
                    <a:pt x="0" y="3"/>
                    <a:pt x="3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19" name="Freeform 78"/>
            <p:cNvSpPr>
              <a:spLocks noChangeArrowheads="1"/>
            </p:cNvSpPr>
            <p:nvPr/>
          </p:nvSpPr>
          <p:spPr bwMode="auto">
            <a:xfrm>
              <a:off x="2109202" y="3272094"/>
              <a:ext cx="13545" cy="11189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1"/>
                  </a:moveTo>
                  <a:cubicBezTo>
                    <a:pt x="2" y="2"/>
                    <a:pt x="0" y="6"/>
                    <a:pt x="2" y="5"/>
                  </a:cubicBezTo>
                  <a:cubicBezTo>
                    <a:pt x="5" y="4"/>
                    <a:pt x="7" y="0"/>
                    <a:pt x="4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0" name="Freeform 79"/>
            <p:cNvSpPr>
              <a:spLocks noChangeArrowheads="1"/>
            </p:cNvSpPr>
            <p:nvPr/>
          </p:nvSpPr>
          <p:spPr bwMode="auto">
            <a:xfrm>
              <a:off x="2205521" y="2858062"/>
              <a:ext cx="51169" cy="20781"/>
            </a:xfrm>
            <a:custGeom>
              <a:avLst/>
              <a:gdLst>
                <a:gd name="T0" fmla="*/ 2147483647 w 28"/>
                <a:gd name="T1" fmla="*/ 2147483647 h 11"/>
                <a:gd name="T2" fmla="*/ 2147483647 w 28"/>
                <a:gd name="T3" fmla="*/ 2147483647 h 11"/>
                <a:gd name="T4" fmla="*/ 2147483647 w 28"/>
                <a:gd name="T5" fmla="*/ 2147483647 h 11"/>
                <a:gd name="T6" fmla="*/ 2147483647 w 28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"/>
                <a:gd name="T14" fmla="*/ 28 w 2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">
                  <a:moveTo>
                    <a:pt x="5" y="2"/>
                  </a:moveTo>
                  <a:cubicBezTo>
                    <a:pt x="9" y="3"/>
                    <a:pt x="19" y="11"/>
                    <a:pt x="25" y="9"/>
                  </a:cubicBezTo>
                  <a:cubicBezTo>
                    <a:pt x="28" y="9"/>
                    <a:pt x="24" y="5"/>
                    <a:pt x="18" y="2"/>
                  </a:cubicBezTo>
                  <a:cubicBezTo>
                    <a:pt x="11" y="0"/>
                    <a:pt x="0" y="0"/>
                    <a:pt x="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1" name="Freeform 80"/>
            <p:cNvSpPr>
              <a:spLocks noChangeArrowheads="1"/>
            </p:cNvSpPr>
            <p:nvPr/>
          </p:nvSpPr>
          <p:spPr bwMode="auto">
            <a:xfrm>
              <a:off x="2243145" y="2928400"/>
              <a:ext cx="22574" cy="2877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9"/>
                  </a:moveTo>
                  <a:cubicBezTo>
                    <a:pt x="9" y="9"/>
                    <a:pt x="10" y="5"/>
                    <a:pt x="10" y="3"/>
                  </a:cubicBezTo>
                  <a:cubicBezTo>
                    <a:pt x="10" y="0"/>
                    <a:pt x="6" y="5"/>
                    <a:pt x="3" y="9"/>
                  </a:cubicBezTo>
                  <a:cubicBezTo>
                    <a:pt x="0" y="13"/>
                    <a:pt x="0" y="15"/>
                    <a:pt x="2" y="15"/>
                  </a:cubicBezTo>
                  <a:cubicBezTo>
                    <a:pt x="3" y="15"/>
                    <a:pt x="12" y="10"/>
                    <a:pt x="10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2" name="Freeform 81"/>
            <p:cNvSpPr>
              <a:spLocks noChangeArrowheads="1"/>
            </p:cNvSpPr>
            <p:nvPr/>
          </p:nvSpPr>
          <p:spPr bwMode="auto">
            <a:xfrm>
              <a:off x="2288295" y="2806908"/>
              <a:ext cx="118893" cy="135879"/>
            </a:xfrm>
            <a:custGeom>
              <a:avLst/>
              <a:gdLst>
                <a:gd name="T0" fmla="*/ 2147483647 w 65"/>
                <a:gd name="T1" fmla="*/ 2147483647 h 69"/>
                <a:gd name="T2" fmla="*/ 2147483647 w 65"/>
                <a:gd name="T3" fmla="*/ 2147483647 h 69"/>
                <a:gd name="T4" fmla="*/ 2147483647 w 65"/>
                <a:gd name="T5" fmla="*/ 2147483647 h 69"/>
                <a:gd name="T6" fmla="*/ 2147483647 w 65"/>
                <a:gd name="T7" fmla="*/ 2147483647 h 69"/>
                <a:gd name="T8" fmla="*/ 2147483647 w 65"/>
                <a:gd name="T9" fmla="*/ 2147483647 h 69"/>
                <a:gd name="T10" fmla="*/ 2147483647 w 65"/>
                <a:gd name="T11" fmla="*/ 2147483647 h 69"/>
                <a:gd name="T12" fmla="*/ 2147483647 w 65"/>
                <a:gd name="T13" fmla="*/ 2147483647 h 69"/>
                <a:gd name="T14" fmla="*/ 2147483647 w 65"/>
                <a:gd name="T15" fmla="*/ 2147483647 h 69"/>
                <a:gd name="T16" fmla="*/ 2147483647 w 65"/>
                <a:gd name="T17" fmla="*/ 2147483647 h 69"/>
                <a:gd name="T18" fmla="*/ 2147483647 w 65"/>
                <a:gd name="T19" fmla="*/ 2147483647 h 69"/>
                <a:gd name="T20" fmla="*/ 2147483647 w 65"/>
                <a:gd name="T21" fmla="*/ 2147483647 h 69"/>
                <a:gd name="T22" fmla="*/ 2147483647 w 65"/>
                <a:gd name="T23" fmla="*/ 2147483647 h 69"/>
                <a:gd name="T24" fmla="*/ 2147483647 w 65"/>
                <a:gd name="T25" fmla="*/ 2147483647 h 69"/>
                <a:gd name="T26" fmla="*/ 2147483647 w 65"/>
                <a:gd name="T27" fmla="*/ 2147483647 h 69"/>
                <a:gd name="T28" fmla="*/ 2147483647 w 65"/>
                <a:gd name="T29" fmla="*/ 2147483647 h 69"/>
                <a:gd name="T30" fmla="*/ 2147483647 w 65"/>
                <a:gd name="T31" fmla="*/ 2147483647 h 69"/>
                <a:gd name="T32" fmla="*/ 2147483647 w 65"/>
                <a:gd name="T33" fmla="*/ 2147483647 h 69"/>
                <a:gd name="T34" fmla="*/ 2147483647 w 65"/>
                <a:gd name="T35" fmla="*/ 2147483647 h 69"/>
                <a:gd name="T36" fmla="*/ 2147483647 w 65"/>
                <a:gd name="T37" fmla="*/ 2147483647 h 69"/>
                <a:gd name="T38" fmla="*/ 2147483647 w 65"/>
                <a:gd name="T39" fmla="*/ 2147483647 h 69"/>
                <a:gd name="T40" fmla="*/ 2147483647 w 65"/>
                <a:gd name="T41" fmla="*/ 2147483647 h 69"/>
                <a:gd name="T42" fmla="*/ 2147483647 w 65"/>
                <a:gd name="T43" fmla="*/ 2147483647 h 69"/>
                <a:gd name="T44" fmla="*/ 2147483647 w 65"/>
                <a:gd name="T45" fmla="*/ 2147483647 h 69"/>
                <a:gd name="T46" fmla="*/ 2147483647 w 65"/>
                <a:gd name="T47" fmla="*/ 2147483647 h 69"/>
                <a:gd name="T48" fmla="*/ 2147483647 w 65"/>
                <a:gd name="T49" fmla="*/ 2147483647 h 69"/>
                <a:gd name="T50" fmla="*/ 2147483647 w 65"/>
                <a:gd name="T51" fmla="*/ 2147483647 h 69"/>
                <a:gd name="T52" fmla="*/ 2147483647 w 65"/>
                <a:gd name="T53" fmla="*/ 2147483647 h 69"/>
                <a:gd name="T54" fmla="*/ 2147483647 w 65"/>
                <a:gd name="T55" fmla="*/ 2147483647 h 69"/>
                <a:gd name="T56" fmla="*/ 2147483647 w 65"/>
                <a:gd name="T57" fmla="*/ 2147483647 h 69"/>
                <a:gd name="T58" fmla="*/ 2147483647 w 65"/>
                <a:gd name="T59" fmla="*/ 2147483647 h 69"/>
                <a:gd name="T60" fmla="*/ 2147483647 w 65"/>
                <a:gd name="T61" fmla="*/ 2147483647 h 69"/>
                <a:gd name="T62" fmla="*/ 2147483647 w 65"/>
                <a:gd name="T63" fmla="*/ 2147483647 h 69"/>
                <a:gd name="T64" fmla="*/ 2147483647 w 65"/>
                <a:gd name="T65" fmla="*/ 2147483647 h 69"/>
                <a:gd name="T66" fmla="*/ 2147483647 w 65"/>
                <a:gd name="T67" fmla="*/ 2147483647 h 69"/>
                <a:gd name="T68" fmla="*/ 2147483647 w 65"/>
                <a:gd name="T69" fmla="*/ 2147483647 h 69"/>
                <a:gd name="T70" fmla="*/ 2147483647 w 65"/>
                <a:gd name="T71" fmla="*/ 2147483647 h 69"/>
                <a:gd name="T72" fmla="*/ 2147483647 w 65"/>
                <a:gd name="T73" fmla="*/ 2147483647 h 69"/>
                <a:gd name="T74" fmla="*/ 2147483647 w 65"/>
                <a:gd name="T75" fmla="*/ 2147483647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5"/>
                <a:gd name="T115" fmla="*/ 0 h 69"/>
                <a:gd name="T116" fmla="*/ 65 w 65"/>
                <a:gd name="T117" fmla="*/ 69 h 6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5" h="69">
                  <a:moveTo>
                    <a:pt x="25" y="15"/>
                  </a:moveTo>
                  <a:cubicBezTo>
                    <a:pt x="21" y="19"/>
                    <a:pt x="17" y="27"/>
                    <a:pt x="16" y="29"/>
                  </a:cubicBezTo>
                  <a:cubicBezTo>
                    <a:pt x="15" y="31"/>
                    <a:pt x="16" y="31"/>
                    <a:pt x="17" y="34"/>
                  </a:cubicBezTo>
                  <a:cubicBezTo>
                    <a:pt x="18" y="37"/>
                    <a:pt x="13" y="35"/>
                    <a:pt x="12" y="36"/>
                  </a:cubicBezTo>
                  <a:cubicBezTo>
                    <a:pt x="11" y="37"/>
                    <a:pt x="7" y="40"/>
                    <a:pt x="4" y="42"/>
                  </a:cubicBezTo>
                  <a:cubicBezTo>
                    <a:pt x="1" y="45"/>
                    <a:pt x="6" y="44"/>
                    <a:pt x="7" y="45"/>
                  </a:cubicBezTo>
                  <a:cubicBezTo>
                    <a:pt x="9" y="45"/>
                    <a:pt x="4" y="49"/>
                    <a:pt x="2" y="52"/>
                  </a:cubicBezTo>
                  <a:cubicBezTo>
                    <a:pt x="0" y="54"/>
                    <a:pt x="5" y="55"/>
                    <a:pt x="9" y="55"/>
                  </a:cubicBezTo>
                  <a:cubicBezTo>
                    <a:pt x="12" y="55"/>
                    <a:pt x="26" y="53"/>
                    <a:pt x="28" y="53"/>
                  </a:cubicBezTo>
                  <a:cubicBezTo>
                    <a:pt x="31" y="53"/>
                    <a:pt x="33" y="56"/>
                    <a:pt x="30" y="57"/>
                  </a:cubicBezTo>
                  <a:cubicBezTo>
                    <a:pt x="28" y="59"/>
                    <a:pt x="29" y="60"/>
                    <a:pt x="30" y="63"/>
                  </a:cubicBezTo>
                  <a:cubicBezTo>
                    <a:pt x="30" y="67"/>
                    <a:pt x="34" y="65"/>
                    <a:pt x="36" y="65"/>
                  </a:cubicBezTo>
                  <a:cubicBezTo>
                    <a:pt x="38" y="65"/>
                    <a:pt x="41" y="61"/>
                    <a:pt x="42" y="59"/>
                  </a:cubicBezTo>
                  <a:cubicBezTo>
                    <a:pt x="42" y="58"/>
                    <a:pt x="44" y="57"/>
                    <a:pt x="45" y="57"/>
                  </a:cubicBezTo>
                  <a:cubicBezTo>
                    <a:pt x="46" y="57"/>
                    <a:pt x="49" y="53"/>
                    <a:pt x="50" y="52"/>
                  </a:cubicBezTo>
                  <a:cubicBezTo>
                    <a:pt x="51" y="51"/>
                    <a:pt x="51" y="54"/>
                    <a:pt x="52" y="56"/>
                  </a:cubicBezTo>
                  <a:cubicBezTo>
                    <a:pt x="53" y="58"/>
                    <a:pt x="49" y="62"/>
                    <a:pt x="49" y="63"/>
                  </a:cubicBezTo>
                  <a:cubicBezTo>
                    <a:pt x="49" y="65"/>
                    <a:pt x="53" y="61"/>
                    <a:pt x="55" y="61"/>
                  </a:cubicBezTo>
                  <a:cubicBezTo>
                    <a:pt x="57" y="61"/>
                    <a:pt x="55" y="65"/>
                    <a:pt x="58" y="67"/>
                  </a:cubicBezTo>
                  <a:cubicBezTo>
                    <a:pt x="60" y="69"/>
                    <a:pt x="64" y="57"/>
                    <a:pt x="64" y="55"/>
                  </a:cubicBezTo>
                  <a:cubicBezTo>
                    <a:pt x="65" y="53"/>
                    <a:pt x="62" y="54"/>
                    <a:pt x="60" y="55"/>
                  </a:cubicBezTo>
                  <a:cubicBezTo>
                    <a:pt x="59" y="55"/>
                    <a:pt x="62" y="51"/>
                    <a:pt x="62" y="50"/>
                  </a:cubicBezTo>
                  <a:cubicBezTo>
                    <a:pt x="63" y="48"/>
                    <a:pt x="55" y="53"/>
                    <a:pt x="56" y="52"/>
                  </a:cubicBezTo>
                  <a:cubicBezTo>
                    <a:pt x="56" y="50"/>
                    <a:pt x="60" y="47"/>
                    <a:pt x="61" y="45"/>
                  </a:cubicBezTo>
                  <a:cubicBezTo>
                    <a:pt x="62" y="43"/>
                    <a:pt x="61" y="44"/>
                    <a:pt x="60" y="45"/>
                  </a:cubicBezTo>
                  <a:cubicBezTo>
                    <a:pt x="59" y="46"/>
                    <a:pt x="60" y="42"/>
                    <a:pt x="58" y="39"/>
                  </a:cubicBezTo>
                  <a:cubicBezTo>
                    <a:pt x="57" y="36"/>
                    <a:pt x="60" y="33"/>
                    <a:pt x="61" y="32"/>
                  </a:cubicBezTo>
                  <a:cubicBezTo>
                    <a:pt x="62" y="32"/>
                    <a:pt x="52" y="30"/>
                    <a:pt x="50" y="30"/>
                  </a:cubicBezTo>
                  <a:cubicBezTo>
                    <a:pt x="48" y="31"/>
                    <a:pt x="47" y="30"/>
                    <a:pt x="44" y="31"/>
                  </a:cubicBezTo>
                  <a:cubicBezTo>
                    <a:pt x="42" y="32"/>
                    <a:pt x="40" y="27"/>
                    <a:pt x="40" y="26"/>
                  </a:cubicBezTo>
                  <a:cubicBezTo>
                    <a:pt x="40" y="25"/>
                    <a:pt x="40" y="22"/>
                    <a:pt x="38" y="22"/>
                  </a:cubicBezTo>
                  <a:cubicBezTo>
                    <a:pt x="37" y="22"/>
                    <a:pt x="31" y="26"/>
                    <a:pt x="30" y="27"/>
                  </a:cubicBezTo>
                  <a:cubicBezTo>
                    <a:pt x="29" y="28"/>
                    <a:pt x="34" y="18"/>
                    <a:pt x="34" y="17"/>
                  </a:cubicBezTo>
                  <a:cubicBezTo>
                    <a:pt x="34" y="16"/>
                    <a:pt x="41" y="9"/>
                    <a:pt x="41" y="9"/>
                  </a:cubicBezTo>
                  <a:cubicBezTo>
                    <a:pt x="42" y="8"/>
                    <a:pt x="41" y="6"/>
                    <a:pt x="42" y="5"/>
                  </a:cubicBezTo>
                  <a:cubicBezTo>
                    <a:pt x="42" y="4"/>
                    <a:pt x="46" y="2"/>
                    <a:pt x="46" y="1"/>
                  </a:cubicBezTo>
                  <a:cubicBezTo>
                    <a:pt x="46" y="0"/>
                    <a:pt x="36" y="3"/>
                    <a:pt x="35" y="5"/>
                  </a:cubicBezTo>
                  <a:cubicBezTo>
                    <a:pt x="34" y="6"/>
                    <a:pt x="29" y="11"/>
                    <a:pt x="25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3" name="Freeform 82"/>
            <p:cNvSpPr>
              <a:spLocks noChangeArrowheads="1"/>
            </p:cNvSpPr>
            <p:nvPr/>
          </p:nvSpPr>
          <p:spPr bwMode="auto">
            <a:xfrm>
              <a:off x="2000843" y="2487193"/>
              <a:ext cx="22574" cy="30373"/>
            </a:xfrm>
            <a:custGeom>
              <a:avLst/>
              <a:gdLst>
                <a:gd name="T0" fmla="*/ 2147483647 w 12"/>
                <a:gd name="T1" fmla="*/ 0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8" y="0"/>
                  </a:moveTo>
                  <a:cubicBezTo>
                    <a:pt x="4" y="1"/>
                    <a:pt x="0" y="14"/>
                    <a:pt x="4" y="14"/>
                  </a:cubicBezTo>
                  <a:cubicBezTo>
                    <a:pt x="7" y="15"/>
                    <a:pt x="11" y="7"/>
                    <a:pt x="12" y="5"/>
                  </a:cubicBezTo>
                  <a:cubicBezTo>
                    <a:pt x="12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4" name="Freeform 83"/>
            <p:cNvSpPr>
              <a:spLocks noChangeArrowheads="1"/>
            </p:cNvSpPr>
            <p:nvPr/>
          </p:nvSpPr>
          <p:spPr bwMode="auto">
            <a:xfrm>
              <a:off x="1945160" y="2472806"/>
              <a:ext cx="48160" cy="35168"/>
            </a:xfrm>
            <a:custGeom>
              <a:avLst/>
              <a:gdLst>
                <a:gd name="T0" fmla="*/ 2147483647 w 26"/>
                <a:gd name="T1" fmla="*/ 2147483647 h 18"/>
                <a:gd name="T2" fmla="*/ 2147483647 w 26"/>
                <a:gd name="T3" fmla="*/ 2147483647 h 18"/>
                <a:gd name="T4" fmla="*/ 2147483647 w 26"/>
                <a:gd name="T5" fmla="*/ 2147483647 h 18"/>
                <a:gd name="T6" fmla="*/ 2147483647 w 26"/>
                <a:gd name="T7" fmla="*/ 2147483647 h 18"/>
                <a:gd name="T8" fmla="*/ 2147483647 w 26"/>
                <a:gd name="T9" fmla="*/ 2147483647 h 18"/>
                <a:gd name="T10" fmla="*/ 2147483647 w 26"/>
                <a:gd name="T11" fmla="*/ 2147483647 h 18"/>
                <a:gd name="T12" fmla="*/ 2147483647 w 26"/>
                <a:gd name="T13" fmla="*/ 2147483647 h 18"/>
                <a:gd name="T14" fmla="*/ 2147483647 w 26"/>
                <a:gd name="T15" fmla="*/ 2147483647 h 18"/>
                <a:gd name="T16" fmla="*/ 2147483647 w 2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8"/>
                <a:gd name="T29" fmla="*/ 26 w 2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8">
                  <a:moveTo>
                    <a:pt x="25" y="2"/>
                  </a:moveTo>
                  <a:cubicBezTo>
                    <a:pt x="26" y="0"/>
                    <a:pt x="24" y="2"/>
                    <a:pt x="22" y="2"/>
                  </a:cubicBezTo>
                  <a:cubicBezTo>
                    <a:pt x="20" y="3"/>
                    <a:pt x="18" y="2"/>
                    <a:pt x="14" y="3"/>
                  </a:cubicBezTo>
                  <a:cubicBezTo>
                    <a:pt x="11" y="3"/>
                    <a:pt x="7" y="8"/>
                    <a:pt x="4" y="10"/>
                  </a:cubicBezTo>
                  <a:cubicBezTo>
                    <a:pt x="2" y="13"/>
                    <a:pt x="0" y="15"/>
                    <a:pt x="1" y="16"/>
                  </a:cubicBezTo>
                  <a:cubicBezTo>
                    <a:pt x="2" y="18"/>
                    <a:pt x="2" y="16"/>
                    <a:pt x="4" y="15"/>
                  </a:cubicBezTo>
                  <a:cubicBezTo>
                    <a:pt x="5" y="14"/>
                    <a:pt x="4" y="16"/>
                    <a:pt x="6" y="15"/>
                  </a:cubicBezTo>
                  <a:cubicBezTo>
                    <a:pt x="8" y="15"/>
                    <a:pt x="10" y="14"/>
                    <a:pt x="14" y="13"/>
                  </a:cubicBezTo>
                  <a:cubicBezTo>
                    <a:pt x="19" y="12"/>
                    <a:pt x="25" y="4"/>
                    <a:pt x="25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5" name="Freeform 84"/>
            <p:cNvSpPr>
              <a:spLocks noChangeArrowheads="1"/>
            </p:cNvSpPr>
            <p:nvPr/>
          </p:nvSpPr>
          <p:spPr bwMode="auto">
            <a:xfrm>
              <a:off x="1901516" y="2373694"/>
              <a:ext cx="115884" cy="102308"/>
            </a:xfrm>
            <a:custGeom>
              <a:avLst/>
              <a:gdLst>
                <a:gd name="T0" fmla="*/ 2147483647 w 63"/>
                <a:gd name="T1" fmla="*/ 2147483647 h 52"/>
                <a:gd name="T2" fmla="*/ 2147483647 w 63"/>
                <a:gd name="T3" fmla="*/ 2147483647 h 52"/>
                <a:gd name="T4" fmla="*/ 2147483647 w 63"/>
                <a:gd name="T5" fmla="*/ 2147483647 h 52"/>
                <a:gd name="T6" fmla="*/ 2147483647 w 63"/>
                <a:gd name="T7" fmla="*/ 2147483647 h 52"/>
                <a:gd name="T8" fmla="*/ 2147483647 w 63"/>
                <a:gd name="T9" fmla="*/ 2147483647 h 52"/>
                <a:gd name="T10" fmla="*/ 2147483647 w 63"/>
                <a:gd name="T11" fmla="*/ 2147483647 h 52"/>
                <a:gd name="T12" fmla="*/ 2147483647 w 63"/>
                <a:gd name="T13" fmla="*/ 2147483647 h 52"/>
                <a:gd name="T14" fmla="*/ 2147483647 w 63"/>
                <a:gd name="T15" fmla="*/ 2147483647 h 52"/>
                <a:gd name="T16" fmla="*/ 2147483647 w 63"/>
                <a:gd name="T17" fmla="*/ 0 h 52"/>
                <a:gd name="T18" fmla="*/ 2147483647 w 63"/>
                <a:gd name="T19" fmla="*/ 2147483647 h 52"/>
                <a:gd name="T20" fmla="*/ 2147483647 w 63"/>
                <a:gd name="T21" fmla="*/ 2147483647 h 52"/>
                <a:gd name="T22" fmla="*/ 2147483647 w 63"/>
                <a:gd name="T23" fmla="*/ 2147483647 h 52"/>
                <a:gd name="T24" fmla="*/ 2147483647 w 63"/>
                <a:gd name="T25" fmla="*/ 2147483647 h 52"/>
                <a:gd name="T26" fmla="*/ 2147483647 w 63"/>
                <a:gd name="T27" fmla="*/ 2147483647 h 52"/>
                <a:gd name="T28" fmla="*/ 2147483647 w 63"/>
                <a:gd name="T29" fmla="*/ 2147483647 h 52"/>
                <a:gd name="T30" fmla="*/ 2147483647 w 63"/>
                <a:gd name="T31" fmla="*/ 2147483647 h 52"/>
                <a:gd name="T32" fmla="*/ 2147483647 w 63"/>
                <a:gd name="T33" fmla="*/ 2147483647 h 52"/>
                <a:gd name="T34" fmla="*/ 2147483647 w 63"/>
                <a:gd name="T35" fmla="*/ 2147483647 h 52"/>
                <a:gd name="T36" fmla="*/ 2147483647 w 63"/>
                <a:gd name="T37" fmla="*/ 2147483647 h 52"/>
                <a:gd name="T38" fmla="*/ 2147483647 w 63"/>
                <a:gd name="T39" fmla="*/ 2147483647 h 52"/>
                <a:gd name="T40" fmla="*/ 2147483647 w 63"/>
                <a:gd name="T41" fmla="*/ 2147483647 h 52"/>
                <a:gd name="T42" fmla="*/ 2147483647 w 63"/>
                <a:gd name="T43" fmla="*/ 2147483647 h 52"/>
                <a:gd name="T44" fmla="*/ 2147483647 w 63"/>
                <a:gd name="T45" fmla="*/ 2147483647 h 52"/>
                <a:gd name="T46" fmla="*/ 2147483647 w 63"/>
                <a:gd name="T47" fmla="*/ 2147483647 h 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52"/>
                <a:gd name="T74" fmla="*/ 63 w 63"/>
                <a:gd name="T75" fmla="*/ 52 h 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52">
                  <a:moveTo>
                    <a:pt x="56" y="33"/>
                  </a:moveTo>
                  <a:cubicBezTo>
                    <a:pt x="53" y="32"/>
                    <a:pt x="54" y="34"/>
                    <a:pt x="51" y="35"/>
                  </a:cubicBezTo>
                  <a:cubicBezTo>
                    <a:pt x="48" y="37"/>
                    <a:pt x="54" y="23"/>
                    <a:pt x="50" y="22"/>
                  </a:cubicBezTo>
                  <a:cubicBezTo>
                    <a:pt x="47" y="21"/>
                    <a:pt x="42" y="21"/>
                    <a:pt x="42" y="18"/>
                  </a:cubicBezTo>
                  <a:cubicBezTo>
                    <a:pt x="42" y="15"/>
                    <a:pt x="41" y="13"/>
                    <a:pt x="39" y="12"/>
                  </a:cubicBezTo>
                  <a:cubicBezTo>
                    <a:pt x="37" y="11"/>
                    <a:pt x="36" y="8"/>
                    <a:pt x="34" y="7"/>
                  </a:cubicBezTo>
                  <a:cubicBezTo>
                    <a:pt x="32" y="6"/>
                    <a:pt x="32" y="11"/>
                    <a:pt x="30" y="11"/>
                  </a:cubicBezTo>
                  <a:cubicBezTo>
                    <a:pt x="27" y="12"/>
                    <a:pt x="30" y="6"/>
                    <a:pt x="31" y="4"/>
                  </a:cubicBezTo>
                  <a:cubicBezTo>
                    <a:pt x="32" y="2"/>
                    <a:pt x="30" y="0"/>
                    <a:pt x="27" y="0"/>
                  </a:cubicBezTo>
                  <a:cubicBezTo>
                    <a:pt x="25" y="0"/>
                    <a:pt x="24" y="4"/>
                    <a:pt x="23" y="6"/>
                  </a:cubicBezTo>
                  <a:cubicBezTo>
                    <a:pt x="22" y="8"/>
                    <a:pt x="16" y="25"/>
                    <a:pt x="16" y="28"/>
                  </a:cubicBezTo>
                  <a:cubicBezTo>
                    <a:pt x="15" y="31"/>
                    <a:pt x="12" y="31"/>
                    <a:pt x="6" y="34"/>
                  </a:cubicBezTo>
                  <a:cubicBezTo>
                    <a:pt x="0" y="36"/>
                    <a:pt x="0" y="37"/>
                    <a:pt x="1" y="40"/>
                  </a:cubicBezTo>
                  <a:cubicBezTo>
                    <a:pt x="1" y="42"/>
                    <a:pt x="9" y="41"/>
                    <a:pt x="11" y="42"/>
                  </a:cubicBezTo>
                  <a:cubicBezTo>
                    <a:pt x="14" y="42"/>
                    <a:pt x="6" y="51"/>
                    <a:pt x="11" y="51"/>
                  </a:cubicBezTo>
                  <a:cubicBezTo>
                    <a:pt x="13" y="52"/>
                    <a:pt x="23" y="49"/>
                    <a:pt x="23" y="49"/>
                  </a:cubicBezTo>
                  <a:cubicBezTo>
                    <a:pt x="24" y="48"/>
                    <a:pt x="29" y="41"/>
                    <a:pt x="31" y="40"/>
                  </a:cubicBezTo>
                  <a:cubicBezTo>
                    <a:pt x="33" y="39"/>
                    <a:pt x="32" y="37"/>
                    <a:pt x="32" y="36"/>
                  </a:cubicBezTo>
                  <a:cubicBezTo>
                    <a:pt x="32" y="35"/>
                    <a:pt x="38" y="30"/>
                    <a:pt x="40" y="30"/>
                  </a:cubicBezTo>
                  <a:cubicBezTo>
                    <a:pt x="42" y="29"/>
                    <a:pt x="41" y="34"/>
                    <a:pt x="40" y="35"/>
                  </a:cubicBezTo>
                  <a:cubicBezTo>
                    <a:pt x="39" y="36"/>
                    <a:pt x="40" y="38"/>
                    <a:pt x="44" y="39"/>
                  </a:cubicBezTo>
                  <a:cubicBezTo>
                    <a:pt x="48" y="39"/>
                    <a:pt x="50" y="43"/>
                    <a:pt x="54" y="43"/>
                  </a:cubicBezTo>
                  <a:cubicBezTo>
                    <a:pt x="58" y="43"/>
                    <a:pt x="63" y="37"/>
                    <a:pt x="63" y="36"/>
                  </a:cubicBezTo>
                  <a:cubicBezTo>
                    <a:pt x="63" y="35"/>
                    <a:pt x="59" y="33"/>
                    <a:pt x="56" y="3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6" name="Freeform 85"/>
            <p:cNvSpPr>
              <a:spLocks noChangeArrowheads="1"/>
            </p:cNvSpPr>
            <p:nvPr/>
          </p:nvSpPr>
          <p:spPr bwMode="auto">
            <a:xfrm>
              <a:off x="2045993" y="2455223"/>
              <a:ext cx="22574" cy="17585"/>
            </a:xfrm>
            <a:custGeom>
              <a:avLst/>
              <a:gdLst>
                <a:gd name="T0" fmla="*/ 2147483647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2147483647 w 1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9"/>
                <a:gd name="T17" fmla="*/ 12 w 1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9">
                  <a:moveTo>
                    <a:pt x="3" y="1"/>
                  </a:moveTo>
                  <a:cubicBezTo>
                    <a:pt x="0" y="2"/>
                    <a:pt x="1" y="7"/>
                    <a:pt x="3" y="8"/>
                  </a:cubicBezTo>
                  <a:cubicBezTo>
                    <a:pt x="4" y="9"/>
                    <a:pt x="8" y="7"/>
                    <a:pt x="10" y="6"/>
                  </a:cubicBezTo>
                  <a:cubicBezTo>
                    <a:pt x="12" y="5"/>
                    <a:pt x="8" y="4"/>
                    <a:pt x="7" y="4"/>
                  </a:cubicBezTo>
                  <a:cubicBezTo>
                    <a:pt x="6" y="4"/>
                    <a:pt x="5" y="0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7" name="Freeform 86"/>
            <p:cNvSpPr>
              <a:spLocks noChangeArrowheads="1"/>
            </p:cNvSpPr>
            <p:nvPr/>
          </p:nvSpPr>
          <p:spPr bwMode="auto">
            <a:xfrm>
              <a:off x="2065558" y="2448827"/>
              <a:ext cx="18060" cy="14387"/>
            </a:xfrm>
            <a:custGeom>
              <a:avLst/>
              <a:gdLst>
                <a:gd name="T0" fmla="*/ 2147483647 w 10"/>
                <a:gd name="T1" fmla="*/ 2147483647 h 7"/>
                <a:gd name="T2" fmla="*/ 2147483647 w 10"/>
                <a:gd name="T3" fmla="*/ 2147483647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8" y="6"/>
                  </a:moveTo>
                  <a:cubicBezTo>
                    <a:pt x="10" y="6"/>
                    <a:pt x="7" y="3"/>
                    <a:pt x="6" y="2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3"/>
                    <a:pt x="3" y="7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8" name="Freeform 87"/>
            <p:cNvSpPr>
              <a:spLocks noChangeArrowheads="1"/>
            </p:cNvSpPr>
            <p:nvPr/>
          </p:nvSpPr>
          <p:spPr bwMode="auto">
            <a:xfrm>
              <a:off x="2127262" y="2287371"/>
              <a:ext cx="25584" cy="25578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2147483647 h 13"/>
                <a:gd name="T4" fmla="*/ 2147483647 w 14"/>
                <a:gd name="T5" fmla="*/ 2147483647 h 13"/>
                <a:gd name="T6" fmla="*/ 0 w 14"/>
                <a:gd name="T7" fmla="*/ 2147483647 h 13"/>
                <a:gd name="T8" fmla="*/ 2147483647 w 14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3"/>
                <a:gd name="T17" fmla="*/ 14 w 1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3">
                  <a:moveTo>
                    <a:pt x="5" y="13"/>
                  </a:moveTo>
                  <a:cubicBezTo>
                    <a:pt x="8" y="13"/>
                    <a:pt x="10" y="12"/>
                    <a:pt x="11" y="9"/>
                  </a:cubicBezTo>
                  <a:cubicBezTo>
                    <a:pt x="13" y="7"/>
                    <a:pt x="14" y="1"/>
                    <a:pt x="9" y="1"/>
                  </a:cubicBezTo>
                  <a:cubicBezTo>
                    <a:pt x="5" y="0"/>
                    <a:pt x="1" y="4"/>
                    <a:pt x="0" y="6"/>
                  </a:cubicBezTo>
                  <a:cubicBezTo>
                    <a:pt x="0" y="7"/>
                    <a:pt x="0" y="13"/>
                    <a:pt x="5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9" name="Freeform 88"/>
            <p:cNvSpPr>
              <a:spLocks noChangeArrowheads="1"/>
            </p:cNvSpPr>
            <p:nvPr/>
          </p:nvSpPr>
          <p:spPr bwMode="auto">
            <a:xfrm>
              <a:off x="2056528" y="2215436"/>
              <a:ext cx="33109" cy="17585"/>
            </a:xfrm>
            <a:custGeom>
              <a:avLst/>
              <a:gdLst>
                <a:gd name="T0" fmla="*/ 2147483647 w 18"/>
                <a:gd name="T1" fmla="*/ 2147483647 h 9"/>
                <a:gd name="T2" fmla="*/ 2147483647 w 18"/>
                <a:gd name="T3" fmla="*/ 2147483647 h 9"/>
                <a:gd name="T4" fmla="*/ 2147483647 w 18"/>
                <a:gd name="T5" fmla="*/ 2147483647 h 9"/>
                <a:gd name="T6" fmla="*/ 2147483647 w 18"/>
                <a:gd name="T7" fmla="*/ 2147483647 h 9"/>
                <a:gd name="T8" fmla="*/ 2147483647 w 1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17" y="1"/>
                  </a:moveTo>
                  <a:cubicBezTo>
                    <a:pt x="17" y="0"/>
                    <a:pt x="8" y="2"/>
                    <a:pt x="4" y="2"/>
                  </a:cubicBezTo>
                  <a:cubicBezTo>
                    <a:pt x="0" y="2"/>
                    <a:pt x="5" y="4"/>
                    <a:pt x="8" y="7"/>
                  </a:cubicBezTo>
                  <a:cubicBezTo>
                    <a:pt x="11" y="9"/>
                    <a:pt x="15" y="8"/>
                    <a:pt x="16" y="8"/>
                  </a:cubicBezTo>
                  <a:cubicBezTo>
                    <a:pt x="18" y="7"/>
                    <a:pt x="18" y="3"/>
                    <a:pt x="1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0" name="Freeform 89"/>
            <p:cNvSpPr>
              <a:spLocks noChangeArrowheads="1"/>
            </p:cNvSpPr>
            <p:nvPr/>
          </p:nvSpPr>
          <p:spPr bwMode="auto">
            <a:xfrm>
              <a:off x="2250671" y="2507974"/>
              <a:ext cx="28595" cy="20781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8" y="1"/>
                  </a:moveTo>
                  <a:cubicBezTo>
                    <a:pt x="8" y="0"/>
                    <a:pt x="4" y="3"/>
                    <a:pt x="2" y="4"/>
                  </a:cubicBezTo>
                  <a:cubicBezTo>
                    <a:pt x="0" y="5"/>
                    <a:pt x="4" y="9"/>
                    <a:pt x="7" y="10"/>
                  </a:cubicBezTo>
                  <a:cubicBezTo>
                    <a:pt x="10" y="11"/>
                    <a:pt x="10" y="7"/>
                    <a:pt x="12" y="6"/>
                  </a:cubicBezTo>
                  <a:cubicBezTo>
                    <a:pt x="15" y="4"/>
                    <a:pt x="10" y="4"/>
                    <a:pt x="9" y="4"/>
                  </a:cubicBezTo>
                  <a:cubicBezTo>
                    <a:pt x="7" y="4"/>
                    <a:pt x="7" y="2"/>
                    <a:pt x="8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1" name="Freeform 90"/>
            <p:cNvSpPr>
              <a:spLocks noChangeArrowheads="1"/>
            </p:cNvSpPr>
            <p:nvPr/>
          </p:nvSpPr>
          <p:spPr bwMode="auto">
            <a:xfrm>
              <a:off x="1940645" y="2030001"/>
              <a:ext cx="422898" cy="487566"/>
            </a:xfrm>
            <a:custGeom>
              <a:avLst/>
              <a:gdLst>
                <a:gd name="T0" fmla="*/ 2147483647 w 230"/>
                <a:gd name="T1" fmla="*/ 2147483647 h 249"/>
                <a:gd name="T2" fmla="*/ 2147483647 w 230"/>
                <a:gd name="T3" fmla="*/ 2147483647 h 249"/>
                <a:gd name="T4" fmla="*/ 2147483647 w 230"/>
                <a:gd name="T5" fmla="*/ 2147483647 h 249"/>
                <a:gd name="T6" fmla="*/ 2147483647 w 230"/>
                <a:gd name="T7" fmla="*/ 2147483647 h 249"/>
                <a:gd name="T8" fmla="*/ 2147483647 w 230"/>
                <a:gd name="T9" fmla="*/ 2147483647 h 249"/>
                <a:gd name="T10" fmla="*/ 2147483647 w 230"/>
                <a:gd name="T11" fmla="*/ 2147483647 h 249"/>
                <a:gd name="T12" fmla="*/ 2147483647 w 230"/>
                <a:gd name="T13" fmla="*/ 2147483647 h 249"/>
                <a:gd name="T14" fmla="*/ 2147483647 w 230"/>
                <a:gd name="T15" fmla="*/ 2147483647 h 249"/>
                <a:gd name="T16" fmla="*/ 2147483647 w 230"/>
                <a:gd name="T17" fmla="*/ 2147483647 h 249"/>
                <a:gd name="T18" fmla="*/ 2147483647 w 230"/>
                <a:gd name="T19" fmla="*/ 2147483647 h 249"/>
                <a:gd name="T20" fmla="*/ 2147483647 w 230"/>
                <a:gd name="T21" fmla="*/ 2147483647 h 249"/>
                <a:gd name="T22" fmla="*/ 2147483647 w 230"/>
                <a:gd name="T23" fmla="*/ 2147483647 h 249"/>
                <a:gd name="T24" fmla="*/ 2147483647 w 230"/>
                <a:gd name="T25" fmla="*/ 2147483647 h 249"/>
                <a:gd name="T26" fmla="*/ 2147483647 w 230"/>
                <a:gd name="T27" fmla="*/ 2147483647 h 249"/>
                <a:gd name="T28" fmla="*/ 2147483647 w 230"/>
                <a:gd name="T29" fmla="*/ 2147483647 h 249"/>
                <a:gd name="T30" fmla="*/ 2147483647 w 230"/>
                <a:gd name="T31" fmla="*/ 2147483647 h 249"/>
                <a:gd name="T32" fmla="*/ 2147483647 w 230"/>
                <a:gd name="T33" fmla="*/ 2147483647 h 249"/>
                <a:gd name="T34" fmla="*/ 2147483647 w 230"/>
                <a:gd name="T35" fmla="*/ 2147483647 h 249"/>
                <a:gd name="T36" fmla="*/ 2147483647 w 230"/>
                <a:gd name="T37" fmla="*/ 2147483647 h 249"/>
                <a:gd name="T38" fmla="*/ 2147483647 w 230"/>
                <a:gd name="T39" fmla="*/ 2147483647 h 249"/>
                <a:gd name="T40" fmla="*/ 2147483647 w 230"/>
                <a:gd name="T41" fmla="*/ 2147483647 h 249"/>
                <a:gd name="T42" fmla="*/ 2147483647 w 230"/>
                <a:gd name="T43" fmla="*/ 2147483647 h 249"/>
                <a:gd name="T44" fmla="*/ 2147483647 w 230"/>
                <a:gd name="T45" fmla="*/ 2147483647 h 249"/>
                <a:gd name="T46" fmla="*/ 2147483647 w 230"/>
                <a:gd name="T47" fmla="*/ 2147483647 h 249"/>
                <a:gd name="T48" fmla="*/ 2147483647 w 230"/>
                <a:gd name="T49" fmla="*/ 2147483647 h 249"/>
                <a:gd name="T50" fmla="*/ 2147483647 w 230"/>
                <a:gd name="T51" fmla="*/ 2147483647 h 249"/>
                <a:gd name="T52" fmla="*/ 2147483647 w 230"/>
                <a:gd name="T53" fmla="*/ 2147483647 h 249"/>
                <a:gd name="T54" fmla="*/ 2147483647 w 230"/>
                <a:gd name="T55" fmla="*/ 2147483647 h 249"/>
                <a:gd name="T56" fmla="*/ 2147483647 w 230"/>
                <a:gd name="T57" fmla="*/ 2147483647 h 249"/>
                <a:gd name="T58" fmla="*/ 2147483647 w 230"/>
                <a:gd name="T59" fmla="*/ 2147483647 h 249"/>
                <a:gd name="T60" fmla="*/ 2147483647 w 230"/>
                <a:gd name="T61" fmla="*/ 2147483647 h 249"/>
                <a:gd name="T62" fmla="*/ 2147483647 w 230"/>
                <a:gd name="T63" fmla="*/ 2147483647 h 249"/>
                <a:gd name="T64" fmla="*/ 2147483647 w 230"/>
                <a:gd name="T65" fmla="*/ 2147483647 h 249"/>
                <a:gd name="T66" fmla="*/ 2147483647 w 230"/>
                <a:gd name="T67" fmla="*/ 2147483647 h 249"/>
                <a:gd name="T68" fmla="*/ 2147483647 w 230"/>
                <a:gd name="T69" fmla="*/ 2147483647 h 249"/>
                <a:gd name="T70" fmla="*/ 2147483647 w 230"/>
                <a:gd name="T71" fmla="*/ 2147483647 h 249"/>
                <a:gd name="T72" fmla="*/ 2147483647 w 230"/>
                <a:gd name="T73" fmla="*/ 2147483647 h 249"/>
                <a:gd name="T74" fmla="*/ 2147483647 w 230"/>
                <a:gd name="T75" fmla="*/ 2147483647 h 249"/>
                <a:gd name="T76" fmla="*/ 2147483647 w 230"/>
                <a:gd name="T77" fmla="*/ 2147483647 h 249"/>
                <a:gd name="T78" fmla="*/ 2147483647 w 230"/>
                <a:gd name="T79" fmla="*/ 2147483647 h 249"/>
                <a:gd name="T80" fmla="*/ 2147483647 w 230"/>
                <a:gd name="T81" fmla="*/ 2147483647 h 249"/>
                <a:gd name="T82" fmla="*/ 2147483647 w 230"/>
                <a:gd name="T83" fmla="*/ 2147483647 h 249"/>
                <a:gd name="T84" fmla="*/ 2147483647 w 230"/>
                <a:gd name="T85" fmla="*/ 2147483647 h 249"/>
                <a:gd name="T86" fmla="*/ 2147483647 w 230"/>
                <a:gd name="T87" fmla="*/ 2147483647 h 249"/>
                <a:gd name="T88" fmla="*/ 2147483647 w 230"/>
                <a:gd name="T89" fmla="*/ 2147483647 h 249"/>
                <a:gd name="T90" fmla="*/ 2147483647 w 230"/>
                <a:gd name="T91" fmla="*/ 2147483647 h 249"/>
                <a:gd name="T92" fmla="*/ 2147483647 w 230"/>
                <a:gd name="T93" fmla="*/ 2147483647 h 249"/>
                <a:gd name="T94" fmla="*/ 2147483647 w 230"/>
                <a:gd name="T95" fmla="*/ 2147483647 h 249"/>
                <a:gd name="T96" fmla="*/ 2147483647 w 230"/>
                <a:gd name="T97" fmla="*/ 2147483647 h 249"/>
                <a:gd name="T98" fmla="*/ 2147483647 w 230"/>
                <a:gd name="T99" fmla="*/ 2147483647 h 249"/>
                <a:gd name="T100" fmla="*/ 2147483647 w 230"/>
                <a:gd name="T101" fmla="*/ 2147483647 h 249"/>
                <a:gd name="T102" fmla="*/ 2147483647 w 230"/>
                <a:gd name="T103" fmla="*/ 2147483647 h 249"/>
                <a:gd name="T104" fmla="*/ 2147483647 w 230"/>
                <a:gd name="T105" fmla="*/ 2147483647 h 249"/>
                <a:gd name="T106" fmla="*/ 2147483647 w 230"/>
                <a:gd name="T107" fmla="*/ 2147483647 h 249"/>
                <a:gd name="T108" fmla="*/ 2147483647 w 230"/>
                <a:gd name="T109" fmla="*/ 2147483647 h 249"/>
                <a:gd name="T110" fmla="*/ 2147483647 w 230"/>
                <a:gd name="T111" fmla="*/ 2147483647 h 249"/>
                <a:gd name="T112" fmla="*/ 2147483647 w 230"/>
                <a:gd name="T113" fmla="*/ 2147483647 h 249"/>
                <a:gd name="T114" fmla="*/ 2147483647 w 230"/>
                <a:gd name="T115" fmla="*/ 2147483647 h 249"/>
                <a:gd name="T116" fmla="*/ 2147483647 w 230"/>
                <a:gd name="T117" fmla="*/ 2147483647 h 2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0"/>
                <a:gd name="T178" fmla="*/ 0 h 249"/>
                <a:gd name="T179" fmla="*/ 230 w 230"/>
                <a:gd name="T180" fmla="*/ 249 h 2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0" h="249">
                  <a:moveTo>
                    <a:pt x="5" y="55"/>
                  </a:moveTo>
                  <a:cubicBezTo>
                    <a:pt x="4" y="57"/>
                    <a:pt x="5" y="61"/>
                    <a:pt x="6" y="63"/>
                  </a:cubicBezTo>
                  <a:cubicBezTo>
                    <a:pt x="7" y="65"/>
                    <a:pt x="9" y="64"/>
                    <a:pt x="13" y="65"/>
                  </a:cubicBezTo>
                  <a:cubicBezTo>
                    <a:pt x="17" y="67"/>
                    <a:pt x="19" y="69"/>
                    <a:pt x="19" y="71"/>
                  </a:cubicBezTo>
                  <a:cubicBezTo>
                    <a:pt x="20" y="72"/>
                    <a:pt x="13" y="70"/>
                    <a:pt x="11" y="70"/>
                  </a:cubicBezTo>
                  <a:cubicBezTo>
                    <a:pt x="9" y="70"/>
                    <a:pt x="11" y="73"/>
                    <a:pt x="13" y="76"/>
                  </a:cubicBezTo>
                  <a:cubicBezTo>
                    <a:pt x="15" y="79"/>
                    <a:pt x="15" y="77"/>
                    <a:pt x="19" y="78"/>
                  </a:cubicBezTo>
                  <a:cubicBezTo>
                    <a:pt x="23" y="79"/>
                    <a:pt x="22" y="81"/>
                    <a:pt x="22" y="82"/>
                  </a:cubicBezTo>
                  <a:cubicBezTo>
                    <a:pt x="23" y="84"/>
                    <a:pt x="16" y="80"/>
                    <a:pt x="17" y="81"/>
                  </a:cubicBezTo>
                  <a:cubicBezTo>
                    <a:pt x="18" y="82"/>
                    <a:pt x="21" y="86"/>
                    <a:pt x="22" y="87"/>
                  </a:cubicBezTo>
                  <a:cubicBezTo>
                    <a:pt x="24" y="88"/>
                    <a:pt x="25" y="86"/>
                    <a:pt x="27" y="86"/>
                  </a:cubicBezTo>
                  <a:cubicBezTo>
                    <a:pt x="28" y="85"/>
                    <a:pt x="30" y="89"/>
                    <a:pt x="31" y="89"/>
                  </a:cubicBezTo>
                  <a:cubicBezTo>
                    <a:pt x="32" y="89"/>
                    <a:pt x="35" y="88"/>
                    <a:pt x="36" y="88"/>
                  </a:cubicBezTo>
                  <a:cubicBezTo>
                    <a:pt x="38" y="87"/>
                    <a:pt x="39" y="91"/>
                    <a:pt x="41" y="92"/>
                  </a:cubicBezTo>
                  <a:cubicBezTo>
                    <a:pt x="44" y="93"/>
                    <a:pt x="52" y="93"/>
                    <a:pt x="55" y="93"/>
                  </a:cubicBezTo>
                  <a:cubicBezTo>
                    <a:pt x="57" y="94"/>
                    <a:pt x="58" y="95"/>
                    <a:pt x="60" y="95"/>
                  </a:cubicBezTo>
                  <a:cubicBezTo>
                    <a:pt x="61" y="95"/>
                    <a:pt x="62" y="93"/>
                    <a:pt x="63" y="93"/>
                  </a:cubicBezTo>
                  <a:cubicBezTo>
                    <a:pt x="65" y="93"/>
                    <a:pt x="64" y="95"/>
                    <a:pt x="65" y="94"/>
                  </a:cubicBezTo>
                  <a:cubicBezTo>
                    <a:pt x="65" y="94"/>
                    <a:pt x="79" y="93"/>
                    <a:pt x="81" y="92"/>
                  </a:cubicBezTo>
                  <a:cubicBezTo>
                    <a:pt x="83" y="92"/>
                    <a:pt x="89" y="91"/>
                    <a:pt x="91" y="91"/>
                  </a:cubicBezTo>
                  <a:cubicBezTo>
                    <a:pt x="93" y="91"/>
                    <a:pt x="96" y="97"/>
                    <a:pt x="98" y="98"/>
                  </a:cubicBezTo>
                  <a:cubicBezTo>
                    <a:pt x="100" y="99"/>
                    <a:pt x="100" y="97"/>
                    <a:pt x="100" y="96"/>
                  </a:cubicBezTo>
                  <a:cubicBezTo>
                    <a:pt x="101" y="94"/>
                    <a:pt x="103" y="93"/>
                    <a:pt x="105" y="93"/>
                  </a:cubicBezTo>
                  <a:cubicBezTo>
                    <a:pt x="108" y="93"/>
                    <a:pt x="106" y="95"/>
                    <a:pt x="105" y="96"/>
                  </a:cubicBezTo>
                  <a:cubicBezTo>
                    <a:pt x="104" y="98"/>
                    <a:pt x="104" y="101"/>
                    <a:pt x="105" y="103"/>
                  </a:cubicBezTo>
                  <a:cubicBezTo>
                    <a:pt x="107" y="105"/>
                    <a:pt x="109" y="106"/>
                    <a:pt x="112" y="108"/>
                  </a:cubicBezTo>
                  <a:cubicBezTo>
                    <a:pt x="115" y="110"/>
                    <a:pt x="119" y="110"/>
                    <a:pt x="122" y="110"/>
                  </a:cubicBezTo>
                  <a:cubicBezTo>
                    <a:pt x="125" y="110"/>
                    <a:pt x="127" y="112"/>
                    <a:pt x="125" y="113"/>
                  </a:cubicBezTo>
                  <a:cubicBezTo>
                    <a:pt x="122" y="114"/>
                    <a:pt x="122" y="120"/>
                    <a:pt x="122" y="122"/>
                  </a:cubicBezTo>
                  <a:cubicBezTo>
                    <a:pt x="123" y="125"/>
                    <a:pt x="123" y="127"/>
                    <a:pt x="125" y="128"/>
                  </a:cubicBezTo>
                  <a:cubicBezTo>
                    <a:pt x="128" y="128"/>
                    <a:pt x="128" y="128"/>
                    <a:pt x="127" y="133"/>
                  </a:cubicBezTo>
                  <a:cubicBezTo>
                    <a:pt x="126" y="138"/>
                    <a:pt x="130" y="141"/>
                    <a:pt x="129" y="144"/>
                  </a:cubicBezTo>
                  <a:cubicBezTo>
                    <a:pt x="129" y="147"/>
                    <a:pt x="126" y="146"/>
                    <a:pt x="125" y="147"/>
                  </a:cubicBezTo>
                  <a:cubicBezTo>
                    <a:pt x="123" y="148"/>
                    <a:pt x="126" y="150"/>
                    <a:pt x="127" y="152"/>
                  </a:cubicBezTo>
                  <a:cubicBezTo>
                    <a:pt x="128" y="153"/>
                    <a:pt x="122" y="153"/>
                    <a:pt x="119" y="154"/>
                  </a:cubicBezTo>
                  <a:cubicBezTo>
                    <a:pt x="116" y="155"/>
                    <a:pt x="110" y="160"/>
                    <a:pt x="109" y="163"/>
                  </a:cubicBezTo>
                  <a:cubicBezTo>
                    <a:pt x="108" y="165"/>
                    <a:pt x="112" y="171"/>
                    <a:pt x="113" y="173"/>
                  </a:cubicBezTo>
                  <a:cubicBezTo>
                    <a:pt x="114" y="175"/>
                    <a:pt x="109" y="177"/>
                    <a:pt x="106" y="178"/>
                  </a:cubicBezTo>
                  <a:cubicBezTo>
                    <a:pt x="103" y="179"/>
                    <a:pt x="103" y="178"/>
                    <a:pt x="101" y="178"/>
                  </a:cubicBezTo>
                  <a:cubicBezTo>
                    <a:pt x="99" y="177"/>
                    <a:pt x="98" y="178"/>
                    <a:pt x="95" y="178"/>
                  </a:cubicBezTo>
                  <a:cubicBezTo>
                    <a:pt x="91" y="179"/>
                    <a:pt x="90" y="177"/>
                    <a:pt x="89" y="176"/>
                  </a:cubicBezTo>
                  <a:cubicBezTo>
                    <a:pt x="87" y="175"/>
                    <a:pt x="80" y="175"/>
                    <a:pt x="79" y="176"/>
                  </a:cubicBezTo>
                  <a:cubicBezTo>
                    <a:pt x="77" y="177"/>
                    <a:pt x="76" y="178"/>
                    <a:pt x="74" y="179"/>
                  </a:cubicBezTo>
                  <a:cubicBezTo>
                    <a:pt x="72" y="181"/>
                    <a:pt x="74" y="182"/>
                    <a:pt x="76" y="183"/>
                  </a:cubicBezTo>
                  <a:cubicBezTo>
                    <a:pt x="77" y="184"/>
                    <a:pt x="75" y="188"/>
                    <a:pt x="73" y="190"/>
                  </a:cubicBezTo>
                  <a:cubicBezTo>
                    <a:pt x="72" y="192"/>
                    <a:pt x="67" y="193"/>
                    <a:pt x="66" y="195"/>
                  </a:cubicBezTo>
                  <a:cubicBezTo>
                    <a:pt x="65" y="197"/>
                    <a:pt x="68" y="204"/>
                    <a:pt x="70" y="205"/>
                  </a:cubicBezTo>
                  <a:cubicBezTo>
                    <a:pt x="71" y="206"/>
                    <a:pt x="77" y="207"/>
                    <a:pt x="80" y="206"/>
                  </a:cubicBezTo>
                  <a:cubicBezTo>
                    <a:pt x="83" y="206"/>
                    <a:pt x="92" y="202"/>
                    <a:pt x="94" y="202"/>
                  </a:cubicBezTo>
                  <a:cubicBezTo>
                    <a:pt x="96" y="202"/>
                    <a:pt x="100" y="203"/>
                    <a:pt x="102" y="204"/>
                  </a:cubicBezTo>
                  <a:cubicBezTo>
                    <a:pt x="105" y="205"/>
                    <a:pt x="105" y="205"/>
                    <a:pt x="106" y="203"/>
                  </a:cubicBezTo>
                  <a:cubicBezTo>
                    <a:pt x="108" y="202"/>
                    <a:pt x="112" y="205"/>
                    <a:pt x="113" y="207"/>
                  </a:cubicBezTo>
                  <a:cubicBezTo>
                    <a:pt x="114" y="208"/>
                    <a:pt x="112" y="212"/>
                    <a:pt x="113" y="213"/>
                  </a:cubicBezTo>
                  <a:cubicBezTo>
                    <a:pt x="114" y="215"/>
                    <a:pt x="116" y="214"/>
                    <a:pt x="119" y="214"/>
                  </a:cubicBezTo>
                  <a:cubicBezTo>
                    <a:pt x="122" y="214"/>
                    <a:pt x="123" y="216"/>
                    <a:pt x="124" y="217"/>
                  </a:cubicBezTo>
                  <a:cubicBezTo>
                    <a:pt x="126" y="218"/>
                    <a:pt x="121" y="219"/>
                    <a:pt x="119" y="221"/>
                  </a:cubicBezTo>
                  <a:cubicBezTo>
                    <a:pt x="117" y="223"/>
                    <a:pt x="120" y="224"/>
                    <a:pt x="123" y="225"/>
                  </a:cubicBezTo>
                  <a:cubicBezTo>
                    <a:pt x="127" y="227"/>
                    <a:pt x="124" y="229"/>
                    <a:pt x="126" y="230"/>
                  </a:cubicBezTo>
                  <a:cubicBezTo>
                    <a:pt x="127" y="232"/>
                    <a:pt x="130" y="234"/>
                    <a:pt x="132" y="234"/>
                  </a:cubicBezTo>
                  <a:cubicBezTo>
                    <a:pt x="134" y="234"/>
                    <a:pt x="131" y="231"/>
                    <a:pt x="131" y="230"/>
                  </a:cubicBezTo>
                  <a:cubicBezTo>
                    <a:pt x="132" y="230"/>
                    <a:pt x="135" y="233"/>
                    <a:pt x="139" y="234"/>
                  </a:cubicBezTo>
                  <a:cubicBezTo>
                    <a:pt x="143" y="236"/>
                    <a:pt x="141" y="236"/>
                    <a:pt x="142" y="237"/>
                  </a:cubicBezTo>
                  <a:cubicBezTo>
                    <a:pt x="143" y="238"/>
                    <a:pt x="151" y="239"/>
                    <a:pt x="153" y="239"/>
                  </a:cubicBezTo>
                  <a:cubicBezTo>
                    <a:pt x="155" y="239"/>
                    <a:pt x="160" y="247"/>
                    <a:pt x="164" y="248"/>
                  </a:cubicBezTo>
                  <a:cubicBezTo>
                    <a:pt x="168" y="249"/>
                    <a:pt x="169" y="244"/>
                    <a:pt x="171" y="243"/>
                  </a:cubicBezTo>
                  <a:cubicBezTo>
                    <a:pt x="172" y="242"/>
                    <a:pt x="170" y="240"/>
                    <a:pt x="171" y="238"/>
                  </a:cubicBezTo>
                  <a:cubicBezTo>
                    <a:pt x="171" y="237"/>
                    <a:pt x="170" y="233"/>
                    <a:pt x="167" y="233"/>
                  </a:cubicBezTo>
                  <a:cubicBezTo>
                    <a:pt x="164" y="232"/>
                    <a:pt x="163" y="229"/>
                    <a:pt x="159" y="226"/>
                  </a:cubicBezTo>
                  <a:cubicBezTo>
                    <a:pt x="156" y="223"/>
                    <a:pt x="159" y="224"/>
                    <a:pt x="159" y="222"/>
                  </a:cubicBezTo>
                  <a:cubicBezTo>
                    <a:pt x="159" y="221"/>
                    <a:pt x="158" y="221"/>
                    <a:pt x="156" y="222"/>
                  </a:cubicBezTo>
                  <a:cubicBezTo>
                    <a:pt x="154" y="223"/>
                    <a:pt x="153" y="222"/>
                    <a:pt x="152" y="219"/>
                  </a:cubicBezTo>
                  <a:cubicBezTo>
                    <a:pt x="151" y="217"/>
                    <a:pt x="149" y="214"/>
                    <a:pt x="150" y="213"/>
                  </a:cubicBezTo>
                  <a:cubicBezTo>
                    <a:pt x="150" y="212"/>
                    <a:pt x="151" y="213"/>
                    <a:pt x="152" y="214"/>
                  </a:cubicBezTo>
                  <a:cubicBezTo>
                    <a:pt x="152" y="214"/>
                    <a:pt x="154" y="214"/>
                    <a:pt x="154" y="213"/>
                  </a:cubicBezTo>
                  <a:cubicBezTo>
                    <a:pt x="155" y="212"/>
                    <a:pt x="157" y="216"/>
                    <a:pt x="159" y="218"/>
                  </a:cubicBezTo>
                  <a:cubicBezTo>
                    <a:pt x="161" y="220"/>
                    <a:pt x="162" y="218"/>
                    <a:pt x="162" y="217"/>
                  </a:cubicBezTo>
                  <a:cubicBezTo>
                    <a:pt x="163" y="216"/>
                    <a:pt x="164" y="220"/>
                    <a:pt x="166" y="222"/>
                  </a:cubicBezTo>
                  <a:cubicBezTo>
                    <a:pt x="168" y="224"/>
                    <a:pt x="171" y="226"/>
                    <a:pt x="172" y="227"/>
                  </a:cubicBezTo>
                  <a:cubicBezTo>
                    <a:pt x="173" y="229"/>
                    <a:pt x="178" y="230"/>
                    <a:pt x="179" y="231"/>
                  </a:cubicBezTo>
                  <a:cubicBezTo>
                    <a:pt x="181" y="232"/>
                    <a:pt x="178" y="234"/>
                    <a:pt x="177" y="236"/>
                  </a:cubicBezTo>
                  <a:cubicBezTo>
                    <a:pt x="177" y="237"/>
                    <a:pt x="179" y="237"/>
                    <a:pt x="180" y="237"/>
                  </a:cubicBezTo>
                  <a:cubicBezTo>
                    <a:pt x="182" y="237"/>
                    <a:pt x="182" y="238"/>
                    <a:pt x="184" y="239"/>
                  </a:cubicBezTo>
                  <a:cubicBezTo>
                    <a:pt x="185" y="240"/>
                    <a:pt x="187" y="236"/>
                    <a:pt x="188" y="235"/>
                  </a:cubicBezTo>
                  <a:cubicBezTo>
                    <a:pt x="189" y="234"/>
                    <a:pt x="184" y="234"/>
                    <a:pt x="184" y="232"/>
                  </a:cubicBezTo>
                  <a:cubicBezTo>
                    <a:pt x="184" y="231"/>
                    <a:pt x="185" y="229"/>
                    <a:pt x="186" y="227"/>
                  </a:cubicBezTo>
                  <a:cubicBezTo>
                    <a:pt x="187" y="225"/>
                    <a:pt x="186" y="223"/>
                    <a:pt x="186" y="222"/>
                  </a:cubicBezTo>
                  <a:cubicBezTo>
                    <a:pt x="186" y="221"/>
                    <a:pt x="188" y="222"/>
                    <a:pt x="188" y="223"/>
                  </a:cubicBezTo>
                  <a:cubicBezTo>
                    <a:pt x="189" y="224"/>
                    <a:pt x="191" y="222"/>
                    <a:pt x="193" y="222"/>
                  </a:cubicBezTo>
                  <a:cubicBezTo>
                    <a:pt x="194" y="222"/>
                    <a:pt x="191" y="220"/>
                    <a:pt x="192" y="218"/>
                  </a:cubicBezTo>
                  <a:cubicBezTo>
                    <a:pt x="193" y="217"/>
                    <a:pt x="191" y="215"/>
                    <a:pt x="190" y="214"/>
                  </a:cubicBezTo>
                  <a:cubicBezTo>
                    <a:pt x="190" y="213"/>
                    <a:pt x="190" y="211"/>
                    <a:pt x="188" y="209"/>
                  </a:cubicBezTo>
                  <a:cubicBezTo>
                    <a:pt x="186" y="208"/>
                    <a:pt x="187" y="202"/>
                    <a:pt x="184" y="200"/>
                  </a:cubicBezTo>
                  <a:cubicBezTo>
                    <a:pt x="182" y="199"/>
                    <a:pt x="182" y="195"/>
                    <a:pt x="182" y="194"/>
                  </a:cubicBezTo>
                  <a:cubicBezTo>
                    <a:pt x="181" y="193"/>
                    <a:pt x="179" y="195"/>
                    <a:pt x="179" y="196"/>
                  </a:cubicBezTo>
                  <a:cubicBezTo>
                    <a:pt x="178" y="197"/>
                    <a:pt x="178" y="193"/>
                    <a:pt x="176" y="193"/>
                  </a:cubicBezTo>
                  <a:cubicBezTo>
                    <a:pt x="174" y="193"/>
                    <a:pt x="173" y="193"/>
                    <a:pt x="171" y="193"/>
                  </a:cubicBezTo>
                  <a:cubicBezTo>
                    <a:pt x="169" y="193"/>
                    <a:pt x="171" y="189"/>
                    <a:pt x="173" y="189"/>
                  </a:cubicBezTo>
                  <a:cubicBezTo>
                    <a:pt x="176" y="188"/>
                    <a:pt x="174" y="187"/>
                    <a:pt x="172" y="185"/>
                  </a:cubicBezTo>
                  <a:cubicBezTo>
                    <a:pt x="171" y="184"/>
                    <a:pt x="173" y="183"/>
                    <a:pt x="171" y="182"/>
                  </a:cubicBezTo>
                  <a:cubicBezTo>
                    <a:pt x="169" y="182"/>
                    <a:pt x="170" y="180"/>
                    <a:pt x="171" y="179"/>
                  </a:cubicBezTo>
                  <a:cubicBezTo>
                    <a:pt x="172" y="178"/>
                    <a:pt x="167" y="179"/>
                    <a:pt x="166" y="178"/>
                  </a:cubicBezTo>
                  <a:cubicBezTo>
                    <a:pt x="166" y="177"/>
                    <a:pt x="168" y="175"/>
                    <a:pt x="170" y="174"/>
                  </a:cubicBezTo>
                  <a:cubicBezTo>
                    <a:pt x="172" y="174"/>
                    <a:pt x="170" y="172"/>
                    <a:pt x="169" y="171"/>
                  </a:cubicBezTo>
                  <a:cubicBezTo>
                    <a:pt x="168" y="171"/>
                    <a:pt x="170" y="170"/>
                    <a:pt x="171" y="169"/>
                  </a:cubicBezTo>
                  <a:cubicBezTo>
                    <a:pt x="172" y="169"/>
                    <a:pt x="173" y="166"/>
                    <a:pt x="175" y="165"/>
                  </a:cubicBezTo>
                  <a:cubicBezTo>
                    <a:pt x="177" y="165"/>
                    <a:pt x="178" y="164"/>
                    <a:pt x="179" y="164"/>
                  </a:cubicBezTo>
                  <a:cubicBezTo>
                    <a:pt x="180" y="163"/>
                    <a:pt x="180" y="166"/>
                    <a:pt x="181" y="168"/>
                  </a:cubicBezTo>
                  <a:cubicBezTo>
                    <a:pt x="181" y="170"/>
                    <a:pt x="182" y="171"/>
                    <a:pt x="183" y="173"/>
                  </a:cubicBezTo>
                  <a:cubicBezTo>
                    <a:pt x="184" y="174"/>
                    <a:pt x="186" y="172"/>
                    <a:pt x="188" y="171"/>
                  </a:cubicBezTo>
                  <a:cubicBezTo>
                    <a:pt x="189" y="170"/>
                    <a:pt x="187" y="172"/>
                    <a:pt x="187" y="174"/>
                  </a:cubicBezTo>
                  <a:cubicBezTo>
                    <a:pt x="186" y="175"/>
                    <a:pt x="188" y="174"/>
                    <a:pt x="191" y="174"/>
                  </a:cubicBezTo>
                  <a:cubicBezTo>
                    <a:pt x="194" y="174"/>
                    <a:pt x="190" y="176"/>
                    <a:pt x="189" y="177"/>
                  </a:cubicBezTo>
                  <a:cubicBezTo>
                    <a:pt x="188" y="178"/>
                    <a:pt x="190" y="179"/>
                    <a:pt x="192" y="180"/>
                  </a:cubicBezTo>
                  <a:cubicBezTo>
                    <a:pt x="194" y="181"/>
                    <a:pt x="193" y="181"/>
                    <a:pt x="191" y="182"/>
                  </a:cubicBezTo>
                  <a:cubicBezTo>
                    <a:pt x="189" y="184"/>
                    <a:pt x="192" y="183"/>
                    <a:pt x="194" y="183"/>
                  </a:cubicBezTo>
                  <a:cubicBezTo>
                    <a:pt x="197" y="183"/>
                    <a:pt x="192" y="188"/>
                    <a:pt x="192" y="188"/>
                  </a:cubicBezTo>
                  <a:cubicBezTo>
                    <a:pt x="192" y="188"/>
                    <a:pt x="196" y="187"/>
                    <a:pt x="198" y="186"/>
                  </a:cubicBezTo>
                  <a:cubicBezTo>
                    <a:pt x="201" y="185"/>
                    <a:pt x="203" y="190"/>
                    <a:pt x="205" y="190"/>
                  </a:cubicBezTo>
                  <a:cubicBezTo>
                    <a:pt x="208" y="191"/>
                    <a:pt x="202" y="185"/>
                    <a:pt x="203" y="185"/>
                  </a:cubicBezTo>
                  <a:cubicBezTo>
                    <a:pt x="204" y="185"/>
                    <a:pt x="203" y="182"/>
                    <a:pt x="205" y="181"/>
                  </a:cubicBezTo>
                  <a:cubicBezTo>
                    <a:pt x="207" y="181"/>
                    <a:pt x="207" y="178"/>
                    <a:pt x="207" y="177"/>
                  </a:cubicBezTo>
                  <a:cubicBezTo>
                    <a:pt x="208" y="175"/>
                    <a:pt x="210" y="179"/>
                    <a:pt x="212" y="181"/>
                  </a:cubicBezTo>
                  <a:cubicBezTo>
                    <a:pt x="214" y="183"/>
                    <a:pt x="214" y="180"/>
                    <a:pt x="216" y="179"/>
                  </a:cubicBezTo>
                  <a:cubicBezTo>
                    <a:pt x="218" y="177"/>
                    <a:pt x="221" y="179"/>
                    <a:pt x="223" y="179"/>
                  </a:cubicBezTo>
                  <a:cubicBezTo>
                    <a:pt x="225" y="178"/>
                    <a:pt x="225" y="175"/>
                    <a:pt x="223" y="173"/>
                  </a:cubicBezTo>
                  <a:cubicBezTo>
                    <a:pt x="221" y="171"/>
                    <a:pt x="219" y="167"/>
                    <a:pt x="218" y="165"/>
                  </a:cubicBezTo>
                  <a:cubicBezTo>
                    <a:pt x="217" y="162"/>
                    <a:pt x="221" y="163"/>
                    <a:pt x="224" y="163"/>
                  </a:cubicBezTo>
                  <a:cubicBezTo>
                    <a:pt x="227" y="163"/>
                    <a:pt x="228" y="161"/>
                    <a:pt x="229" y="159"/>
                  </a:cubicBezTo>
                  <a:cubicBezTo>
                    <a:pt x="230" y="158"/>
                    <a:pt x="229" y="157"/>
                    <a:pt x="227" y="158"/>
                  </a:cubicBezTo>
                  <a:cubicBezTo>
                    <a:pt x="226" y="158"/>
                    <a:pt x="225" y="153"/>
                    <a:pt x="224" y="152"/>
                  </a:cubicBezTo>
                  <a:cubicBezTo>
                    <a:pt x="223" y="152"/>
                    <a:pt x="222" y="155"/>
                    <a:pt x="222" y="156"/>
                  </a:cubicBezTo>
                  <a:cubicBezTo>
                    <a:pt x="221" y="157"/>
                    <a:pt x="217" y="156"/>
                    <a:pt x="215" y="156"/>
                  </a:cubicBezTo>
                  <a:cubicBezTo>
                    <a:pt x="214" y="155"/>
                    <a:pt x="217" y="151"/>
                    <a:pt x="217" y="150"/>
                  </a:cubicBezTo>
                  <a:cubicBezTo>
                    <a:pt x="216" y="149"/>
                    <a:pt x="213" y="153"/>
                    <a:pt x="211" y="154"/>
                  </a:cubicBezTo>
                  <a:cubicBezTo>
                    <a:pt x="210" y="155"/>
                    <a:pt x="210" y="152"/>
                    <a:pt x="209" y="152"/>
                  </a:cubicBezTo>
                  <a:cubicBezTo>
                    <a:pt x="208" y="151"/>
                    <a:pt x="203" y="155"/>
                    <a:pt x="200" y="156"/>
                  </a:cubicBezTo>
                  <a:cubicBezTo>
                    <a:pt x="197" y="158"/>
                    <a:pt x="200" y="153"/>
                    <a:pt x="202" y="153"/>
                  </a:cubicBezTo>
                  <a:cubicBezTo>
                    <a:pt x="204" y="152"/>
                    <a:pt x="202" y="149"/>
                    <a:pt x="202" y="149"/>
                  </a:cubicBezTo>
                  <a:cubicBezTo>
                    <a:pt x="201" y="148"/>
                    <a:pt x="205" y="149"/>
                    <a:pt x="206" y="148"/>
                  </a:cubicBezTo>
                  <a:cubicBezTo>
                    <a:pt x="207" y="148"/>
                    <a:pt x="207" y="142"/>
                    <a:pt x="205" y="140"/>
                  </a:cubicBezTo>
                  <a:cubicBezTo>
                    <a:pt x="203" y="137"/>
                    <a:pt x="200" y="141"/>
                    <a:pt x="199" y="139"/>
                  </a:cubicBezTo>
                  <a:cubicBezTo>
                    <a:pt x="197" y="138"/>
                    <a:pt x="202" y="134"/>
                    <a:pt x="201" y="134"/>
                  </a:cubicBezTo>
                  <a:cubicBezTo>
                    <a:pt x="201" y="133"/>
                    <a:pt x="199" y="134"/>
                    <a:pt x="196" y="135"/>
                  </a:cubicBezTo>
                  <a:cubicBezTo>
                    <a:pt x="193" y="137"/>
                    <a:pt x="195" y="134"/>
                    <a:pt x="192" y="134"/>
                  </a:cubicBezTo>
                  <a:cubicBezTo>
                    <a:pt x="189" y="135"/>
                    <a:pt x="189" y="132"/>
                    <a:pt x="187" y="131"/>
                  </a:cubicBezTo>
                  <a:cubicBezTo>
                    <a:pt x="185" y="130"/>
                    <a:pt x="186" y="129"/>
                    <a:pt x="188" y="129"/>
                  </a:cubicBezTo>
                  <a:cubicBezTo>
                    <a:pt x="191" y="128"/>
                    <a:pt x="187" y="126"/>
                    <a:pt x="184" y="126"/>
                  </a:cubicBezTo>
                  <a:cubicBezTo>
                    <a:pt x="181" y="126"/>
                    <a:pt x="180" y="125"/>
                    <a:pt x="177" y="124"/>
                  </a:cubicBezTo>
                  <a:cubicBezTo>
                    <a:pt x="174" y="123"/>
                    <a:pt x="172" y="123"/>
                    <a:pt x="172" y="122"/>
                  </a:cubicBezTo>
                  <a:cubicBezTo>
                    <a:pt x="172" y="121"/>
                    <a:pt x="177" y="122"/>
                    <a:pt x="180" y="122"/>
                  </a:cubicBezTo>
                  <a:cubicBezTo>
                    <a:pt x="182" y="122"/>
                    <a:pt x="177" y="119"/>
                    <a:pt x="176" y="118"/>
                  </a:cubicBezTo>
                  <a:cubicBezTo>
                    <a:pt x="174" y="118"/>
                    <a:pt x="176" y="118"/>
                    <a:pt x="179" y="117"/>
                  </a:cubicBezTo>
                  <a:cubicBezTo>
                    <a:pt x="181" y="116"/>
                    <a:pt x="176" y="115"/>
                    <a:pt x="178" y="114"/>
                  </a:cubicBezTo>
                  <a:cubicBezTo>
                    <a:pt x="181" y="114"/>
                    <a:pt x="176" y="112"/>
                    <a:pt x="174" y="111"/>
                  </a:cubicBezTo>
                  <a:cubicBezTo>
                    <a:pt x="172" y="111"/>
                    <a:pt x="181" y="111"/>
                    <a:pt x="183" y="111"/>
                  </a:cubicBezTo>
                  <a:cubicBezTo>
                    <a:pt x="186" y="111"/>
                    <a:pt x="189" y="110"/>
                    <a:pt x="190" y="108"/>
                  </a:cubicBezTo>
                  <a:cubicBezTo>
                    <a:pt x="190" y="106"/>
                    <a:pt x="182" y="106"/>
                    <a:pt x="179" y="105"/>
                  </a:cubicBezTo>
                  <a:cubicBezTo>
                    <a:pt x="176" y="104"/>
                    <a:pt x="181" y="102"/>
                    <a:pt x="183" y="100"/>
                  </a:cubicBezTo>
                  <a:cubicBezTo>
                    <a:pt x="186" y="99"/>
                    <a:pt x="188" y="98"/>
                    <a:pt x="189" y="98"/>
                  </a:cubicBezTo>
                  <a:cubicBezTo>
                    <a:pt x="190" y="98"/>
                    <a:pt x="190" y="89"/>
                    <a:pt x="190" y="86"/>
                  </a:cubicBezTo>
                  <a:cubicBezTo>
                    <a:pt x="189" y="84"/>
                    <a:pt x="187" y="86"/>
                    <a:pt x="183" y="87"/>
                  </a:cubicBezTo>
                  <a:cubicBezTo>
                    <a:pt x="180" y="88"/>
                    <a:pt x="178" y="88"/>
                    <a:pt x="173" y="88"/>
                  </a:cubicBezTo>
                  <a:cubicBezTo>
                    <a:pt x="169" y="88"/>
                    <a:pt x="173" y="86"/>
                    <a:pt x="177" y="85"/>
                  </a:cubicBezTo>
                  <a:cubicBezTo>
                    <a:pt x="180" y="84"/>
                    <a:pt x="183" y="81"/>
                    <a:pt x="185" y="80"/>
                  </a:cubicBezTo>
                  <a:cubicBezTo>
                    <a:pt x="186" y="79"/>
                    <a:pt x="184" y="78"/>
                    <a:pt x="182" y="77"/>
                  </a:cubicBezTo>
                  <a:cubicBezTo>
                    <a:pt x="180" y="77"/>
                    <a:pt x="178" y="74"/>
                    <a:pt x="175" y="74"/>
                  </a:cubicBezTo>
                  <a:cubicBezTo>
                    <a:pt x="173" y="73"/>
                    <a:pt x="170" y="73"/>
                    <a:pt x="168" y="72"/>
                  </a:cubicBezTo>
                  <a:cubicBezTo>
                    <a:pt x="166" y="70"/>
                    <a:pt x="167" y="69"/>
                    <a:pt x="165" y="69"/>
                  </a:cubicBezTo>
                  <a:cubicBezTo>
                    <a:pt x="162" y="69"/>
                    <a:pt x="162" y="67"/>
                    <a:pt x="162" y="66"/>
                  </a:cubicBezTo>
                  <a:cubicBezTo>
                    <a:pt x="162" y="65"/>
                    <a:pt x="164" y="64"/>
                    <a:pt x="162" y="62"/>
                  </a:cubicBezTo>
                  <a:cubicBezTo>
                    <a:pt x="161" y="59"/>
                    <a:pt x="157" y="61"/>
                    <a:pt x="154" y="61"/>
                  </a:cubicBezTo>
                  <a:cubicBezTo>
                    <a:pt x="151" y="62"/>
                    <a:pt x="146" y="58"/>
                    <a:pt x="143" y="58"/>
                  </a:cubicBezTo>
                  <a:cubicBezTo>
                    <a:pt x="140" y="58"/>
                    <a:pt x="141" y="56"/>
                    <a:pt x="140" y="55"/>
                  </a:cubicBezTo>
                  <a:cubicBezTo>
                    <a:pt x="139" y="54"/>
                    <a:pt x="137" y="54"/>
                    <a:pt x="136" y="54"/>
                  </a:cubicBezTo>
                  <a:cubicBezTo>
                    <a:pt x="135" y="54"/>
                    <a:pt x="137" y="52"/>
                    <a:pt x="137" y="51"/>
                  </a:cubicBezTo>
                  <a:cubicBezTo>
                    <a:pt x="136" y="50"/>
                    <a:pt x="134" y="50"/>
                    <a:pt x="132" y="49"/>
                  </a:cubicBezTo>
                  <a:cubicBezTo>
                    <a:pt x="130" y="48"/>
                    <a:pt x="133" y="45"/>
                    <a:pt x="132" y="43"/>
                  </a:cubicBezTo>
                  <a:cubicBezTo>
                    <a:pt x="131" y="42"/>
                    <a:pt x="129" y="38"/>
                    <a:pt x="126" y="38"/>
                  </a:cubicBezTo>
                  <a:cubicBezTo>
                    <a:pt x="123" y="37"/>
                    <a:pt x="123" y="37"/>
                    <a:pt x="121" y="36"/>
                  </a:cubicBezTo>
                  <a:cubicBezTo>
                    <a:pt x="118" y="35"/>
                    <a:pt x="107" y="34"/>
                    <a:pt x="105" y="35"/>
                  </a:cubicBezTo>
                  <a:cubicBezTo>
                    <a:pt x="104" y="35"/>
                    <a:pt x="102" y="37"/>
                    <a:pt x="101" y="38"/>
                  </a:cubicBezTo>
                  <a:cubicBezTo>
                    <a:pt x="100" y="39"/>
                    <a:pt x="105" y="41"/>
                    <a:pt x="104" y="42"/>
                  </a:cubicBezTo>
                  <a:cubicBezTo>
                    <a:pt x="104" y="43"/>
                    <a:pt x="100" y="41"/>
                    <a:pt x="98" y="41"/>
                  </a:cubicBezTo>
                  <a:cubicBezTo>
                    <a:pt x="96" y="40"/>
                    <a:pt x="95" y="46"/>
                    <a:pt x="93" y="48"/>
                  </a:cubicBezTo>
                  <a:cubicBezTo>
                    <a:pt x="90" y="49"/>
                    <a:pt x="93" y="39"/>
                    <a:pt x="93" y="37"/>
                  </a:cubicBezTo>
                  <a:cubicBezTo>
                    <a:pt x="94" y="35"/>
                    <a:pt x="92" y="34"/>
                    <a:pt x="91" y="34"/>
                  </a:cubicBezTo>
                  <a:cubicBezTo>
                    <a:pt x="90" y="34"/>
                    <a:pt x="86" y="37"/>
                    <a:pt x="85" y="38"/>
                  </a:cubicBezTo>
                  <a:cubicBezTo>
                    <a:pt x="84" y="39"/>
                    <a:pt x="82" y="38"/>
                    <a:pt x="81" y="38"/>
                  </a:cubicBezTo>
                  <a:cubicBezTo>
                    <a:pt x="80" y="37"/>
                    <a:pt x="77" y="42"/>
                    <a:pt x="75" y="44"/>
                  </a:cubicBezTo>
                  <a:cubicBezTo>
                    <a:pt x="73" y="47"/>
                    <a:pt x="70" y="49"/>
                    <a:pt x="68" y="48"/>
                  </a:cubicBezTo>
                  <a:cubicBezTo>
                    <a:pt x="66" y="48"/>
                    <a:pt x="72" y="40"/>
                    <a:pt x="74" y="37"/>
                  </a:cubicBezTo>
                  <a:cubicBezTo>
                    <a:pt x="76" y="34"/>
                    <a:pt x="78" y="34"/>
                    <a:pt x="80" y="32"/>
                  </a:cubicBezTo>
                  <a:cubicBezTo>
                    <a:pt x="82" y="31"/>
                    <a:pt x="82" y="23"/>
                    <a:pt x="81" y="22"/>
                  </a:cubicBezTo>
                  <a:cubicBezTo>
                    <a:pt x="81" y="21"/>
                    <a:pt x="84" y="19"/>
                    <a:pt x="85" y="18"/>
                  </a:cubicBezTo>
                  <a:cubicBezTo>
                    <a:pt x="86" y="17"/>
                    <a:pt x="85" y="17"/>
                    <a:pt x="84" y="15"/>
                  </a:cubicBezTo>
                  <a:cubicBezTo>
                    <a:pt x="84" y="14"/>
                    <a:pt x="87" y="13"/>
                    <a:pt x="87" y="11"/>
                  </a:cubicBezTo>
                  <a:cubicBezTo>
                    <a:pt x="88" y="8"/>
                    <a:pt x="88" y="5"/>
                    <a:pt x="89" y="3"/>
                  </a:cubicBezTo>
                  <a:cubicBezTo>
                    <a:pt x="89" y="1"/>
                    <a:pt x="83" y="2"/>
                    <a:pt x="81" y="3"/>
                  </a:cubicBezTo>
                  <a:cubicBezTo>
                    <a:pt x="79" y="3"/>
                    <a:pt x="75" y="3"/>
                    <a:pt x="74" y="4"/>
                  </a:cubicBezTo>
                  <a:cubicBezTo>
                    <a:pt x="73" y="6"/>
                    <a:pt x="76" y="9"/>
                    <a:pt x="76" y="9"/>
                  </a:cubicBezTo>
                  <a:cubicBezTo>
                    <a:pt x="75" y="10"/>
                    <a:pt x="73" y="9"/>
                    <a:pt x="71" y="8"/>
                  </a:cubicBezTo>
                  <a:cubicBezTo>
                    <a:pt x="69" y="7"/>
                    <a:pt x="65" y="9"/>
                    <a:pt x="65" y="9"/>
                  </a:cubicBezTo>
                  <a:cubicBezTo>
                    <a:pt x="64" y="10"/>
                    <a:pt x="70" y="11"/>
                    <a:pt x="71" y="12"/>
                  </a:cubicBezTo>
                  <a:cubicBezTo>
                    <a:pt x="71" y="14"/>
                    <a:pt x="73" y="14"/>
                    <a:pt x="74" y="16"/>
                  </a:cubicBezTo>
                  <a:cubicBezTo>
                    <a:pt x="75" y="18"/>
                    <a:pt x="69" y="20"/>
                    <a:pt x="66" y="20"/>
                  </a:cubicBezTo>
                  <a:cubicBezTo>
                    <a:pt x="63" y="20"/>
                    <a:pt x="63" y="18"/>
                    <a:pt x="60" y="20"/>
                  </a:cubicBezTo>
                  <a:cubicBezTo>
                    <a:pt x="57" y="21"/>
                    <a:pt x="58" y="19"/>
                    <a:pt x="55" y="19"/>
                  </a:cubicBezTo>
                  <a:cubicBezTo>
                    <a:pt x="53" y="20"/>
                    <a:pt x="53" y="26"/>
                    <a:pt x="52" y="30"/>
                  </a:cubicBezTo>
                  <a:cubicBezTo>
                    <a:pt x="51" y="33"/>
                    <a:pt x="53" y="34"/>
                    <a:pt x="55" y="36"/>
                  </a:cubicBezTo>
                  <a:cubicBezTo>
                    <a:pt x="57" y="38"/>
                    <a:pt x="56" y="39"/>
                    <a:pt x="54" y="40"/>
                  </a:cubicBezTo>
                  <a:cubicBezTo>
                    <a:pt x="53" y="40"/>
                    <a:pt x="50" y="38"/>
                    <a:pt x="49" y="39"/>
                  </a:cubicBezTo>
                  <a:cubicBezTo>
                    <a:pt x="48" y="39"/>
                    <a:pt x="49" y="43"/>
                    <a:pt x="49" y="46"/>
                  </a:cubicBezTo>
                  <a:cubicBezTo>
                    <a:pt x="48" y="48"/>
                    <a:pt x="52" y="51"/>
                    <a:pt x="54" y="52"/>
                  </a:cubicBezTo>
                  <a:cubicBezTo>
                    <a:pt x="57" y="53"/>
                    <a:pt x="56" y="53"/>
                    <a:pt x="56" y="55"/>
                  </a:cubicBezTo>
                  <a:cubicBezTo>
                    <a:pt x="57" y="57"/>
                    <a:pt x="64" y="60"/>
                    <a:pt x="65" y="62"/>
                  </a:cubicBezTo>
                  <a:cubicBezTo>
                    <a:pt x="65" y="64"/>
                    <a:pt x="62" y="65"/>
                    <a:pt x="61" y="66"/>
                  </a:cubicBezTo>
                  <a:cubicBezTo>
                    <a:pt x="59" y="67"/>
                    <a:pt x="59" y="65"/>
                    <a:pt x="58" y="65"/>
                  </a:cubicBezTo>
                  <a:cubicBezTo>
                    <a:pt x="57" y="65"/>
                    <a:pt x="56" y="68"/>
                    <a:pt x="54" y="69"/>
                  </a:cubicBezTo>
                  <a:cubicBezTo>
                    <a:pt x="52" y="70"/>
                    <a:pt x="53" y="65"/>
                    <a:pt x="53" y="64"/>
                  </a:cubicBezTo>
                  <a:cubicBezTo>
                    <a:pt x="52" y="63"/>
                    <a:pt x="47" y="67"/>
                    <a:pt x="44" y="68"/>
                  </a:cubicBezTo>
                  <a:cubicBezTo>
                    <a:pt x="41" y="69"/>
                    <a:pt x="47" y="63"/>
                    <a:pt x="48" y="62"/>
                  </a:cubicBezTo>
                  <a:cubicBezTo>
                    <a:pt x="49" y="61"/>
                    <a:pt x="49" y="60"/>
                    <a:pt x="48" y="60"/>
                  </a:cubicBezTo>
                  <a:cubicBezTo>
                    <a:pt x="46" y="60"/>
                    <a:pt x="49" y="57"/>
                    <a:pt x="46" y="55"/>
                  </a:cubicBezTo>
                  <a:cubicBezTo>
                    <a:pt x="43" y="53"/>
                    <a:pt x="40" y="49"/>
                    <a:pt x="39" y="45"/>
                  </a:cubicBezTo>
                  <a:cubicBezTo>
                    <a:pt x="38" y="42"/>
                    <a:pt x="44" y="35"/>
                    <a:pt x="44" y="33"/>
                  </a:cubicBezTo>
                  <a:cubicBezTo>
                    <a:pt x="45" y="30"/>
                    <a:pt x="44" y="26"/>
                    <a:pt x="45" y="21"/>
                  </a:cubicBezTo>
                  <a:cubicBezTo>
                    <a:pt x="47" y="17"/>
                    <a:pt x="57" y="9"/>
                    <a:pt x="59" y="8"/>
                  </a:cubicBezTo>
                  <a:cubicBezTo>
                    <a:pt x="61" y="6"/>
                    <a:pt x="65" y="2"/>
                    <a:pt x="66" y="1"/>
                  </a:cubicBezTo>
                  <a:cubicBezTo>
                    <a:pt x="66" y="0"/>
                    <a:pt x="65" y="0"/>
                    <a:pt x="63" y="1"/>
                  </a:cubicBezTo>
                  <a:cubicBezTo>
                    <a:pt x="61" y="2"/>
                    <a:pt x="46" y="1"/>
                    <a:pt x="44" y="2"/>
                  </a:cubicBezTo>
                  <a:cubicBezTo>
                    <a:pt x="42" y="2"/>
                    <a:pt x="31" y="6"/>
                    <a:pt x="30" y="7"/>
                  </a:cubicBezTo>
                  <a:cubicBezTo>
                    <a:pt x="28" y="8"/>
                    <a:pt x="25" y="9"/>
                    <a:pt x="23" y="11"/>
                  </a:cubicBezTo>
                  <a:cubicBezTo>
                    <a:pt x="21" y="13"/>
                    <a:pt x="17" y="16"/>
                    <a:pt x="15" y="17"/>
                  </a:cubicBezTo>
                  <a:cubicBezTo>
                    <a:pt x="13" y="18"/>
                    <a:pt x="13" y="25"/>
                    <a:pt x="13" y="27"/>
                  </a:cubicBezTo>
                  <a:cubicBezTo>
                    <a:pt x="12" y="30"/>
                    <a:pt x="5" y="39"/>
                    <a:pt x="3" y="42"/>
                  </a:cubicBezTo>
                  <a:cubicBezTo>
                    <a:pt x="0" y="44"/>
                    <a:pt x="1" y="49"/>
                    <a:pt x="3" y="52"/>
                  </a:cubicBezTo>
                  <a:cubicBezTo>
                    <a:pt x="6" y="54"/>
                    <a:pt x="6" y="54"/>
                    <a:pt x="5" y="5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2" name="Freeform 91"/>
            <p:cNvSpPr>
              <a:spLocks noChangeArrowheads="1"/>
            </p:cNvSpPr>
            <p:nvPr/>
          </p:nvSpPr>
          <p:spPr bwMode="auto">
            <a:xfrm>
              <a:off x="2098668" y="2030001"/>
              <a:ext cx="76753" cy="60746"/>
            </a:xfrm>
            <a:custGeom>
              <a:avLst/>
              <a:gdLst>
                <a:gd name="T0" fmla="*/ 2147483647 w 42"/>
                <a:gd name="T1" fmla="*/ 2147483647 h 31"/>
                <a:gd name="T2" fmla="*/ 2147483647 w 42"/>
                <a:gd name="T3" fmla="*/ 2147483647 h 31"/>
                <a:gd name="T4" fmla="*/ 2147483647 w 42"/>
                <a:gd name="T5" fmla="*/ 2147483647 h 31"/>
                <a:gd name="T6" fmla="*/ 2147483647 w 42"/>
                <a:gd name="T7" fmla="*/ 2147483647 h 31"/>
                <a:gd name="T8" fmla="*/ 2147483647 w 42"/>
                <a:gd name="T9" fmla="*/ 2147483647 h 31"/>
                <a:gd name="T10" fmla="*/ 2147483647 w 42"/>
                <a:gd name="T11" fmla="*/ 2147483647 h 31"/>
                <a:gd name="T12" fmla="*/ 2147483647 w 42"/>
                <a:gd name="T13" fmla="*/ 2147483647 h 31"/>
                <a:gd name="T14" fmla="*/ 2147483647 w 42"/>
                <a:gd name="T15" fmla="*/ 2147483647 h 31"/>
                <a:gd name="T16" fmla="*/ 2147483647 w 42"/>
                <a:gd name="T17" fmla="*/ 2147483647 h 31"/>
                <a:gd name="T18" fmla="*/ 2147483647 w 42"/>
                <a:gd name="T19" fmla="*/ 2147483647 h 31"/>
                <a:gd name="T20" fmla="*/ 2147483647 w 42"/>
                <a:gd name="T21" fmla="*/ 2147483647 h 31"/>
                <a:gd name="T22" fmla="*/ 2147483647 w 42"/>
                <a:gd name="T23" fmla="*/ 2147483647 h 31"/>
                <a:gd name="T24" fmla="*/ 2147483647 w 42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31"/>
                <a:gd name="T41" fmla="*/ 42 w 4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31">
                  <a:moveTo>
                    <a:pt x="2" y="30"/>
                  </a:moveTo>
                  <a:cubicBezTo>
                    <a:pt x="4" y="31"/>
                    <a:pt x="21" y="30"/>
                    <a:pt x="24" y="29"/>
                  </a:cubicBezTo>
                  <a:cubicBezTo>
                    <a:pt x="27" y="29"/>
                    <a:pt x="29" y="31"/>
                    <a:pt x="34" y="31"/>
                  </a:cubicBezTo>
                  <a:cubicBezTo>
                    <a:pt x="42" y="30"/>
                    <a:pt x="40" y="25"/>
                    <a:pt x="39" y="22"/>
                  </a:cubicBezTo>
                  <a:cubicBezTo>
                    <a:pt x="39" y="19"/>
                    <a:pt x="40" y="16"/>
                    <a:pt x="39" y="14"/>
                  </a:cubicBezTo>
                  <a:cubicBezTo>
                    <a:pt x="38" y="13"/>
                    <a:pt x="39" y="10"/>
                    <a:pt x="39" y="9"/>
                  </a:cubicBezTo>
                  <a:cubicBezTo>
                    <a:pt x="40" y="8"/>
                    <a:pt x="38" y="6"/>
                    <a:pt x="36" y="6"/>
                  </a:cubicBezTo>
                  <a:cubicBezTo>
                    <a:pt x="33" y="5"/>
                    <a:pt x="26" y="6"/>
                    <a:pt x="24" y="6"/>
                  </a:cubicBezTo>
                  <a:cubicBezTo>
                    <a:pt x="23" y="6"/>
                    <a:pt x="18" y="4"/>
                    <a:pt x="17" y="2"/>
                  </a:cubicBezTo>
                  <a:cubicBezTo>
                    <a:pt x="17" y="0"/>
                    <a:pt x="13" y="2"/>
                    <a:pt x="9" y="3"/>
                  </a:cubicBezTo>
                  <a:cubicBezTo>
                    <a:pt x="6" y="4"/>
                    <a:pt x="6" y="6"/>
                    <a:pt x="5" y="7"/>
                  </a:cubicBezTo>
                  <a:cubicBezTo>
                    <a:pt x="5" y="9"/>
                    <a:pt x="3" y="16"/>
                    <a:pt x="3" y="20"/>
                  </a:cubicBezTo>
                  <a:cubicBezTo>
                    <a:pt x="3" y="23"/>
                    <a:pt x="0" y="29"/>
                    <a:pt x="2" y="3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3" name="Freeform 92"/>
            <p:cNvSpPr>
              <a:spLocks noChangeArrowheads="1"/>
            </p:cNvSpPr>
            <p:nvPr/>
          </p:nvSpPr>
          <p:spPr bwMode="auto">
            <a:xfrm>
              <a:off x="1743492" y="2212238"/>
              <a:ext cx="73744" cy="60746"/>
            </a:xfrm>
            <a:custGeom>
              <a:avLst/>
              <a:gdLst>
                <a:gd name="T0" fmla="*/ 2147483647 w 40"/>
                <a:gd name="T1" fmla="*/ 2147483647 h 31"/>
                <a:gd name="T2" fmla="*/ 2147483647 w 40"/>
                <a:gd name="T3" fmla="*/ 2147483647 h 31"/>
                <a:gd name="T4" fmla="*/ 2147483647 w 40"/>
                <a:gd name="T5" fmla="*/ 2147483647 h 31"/>
                <a:gd name="T6" fmla="*/ 2147483647 w 40"/>
                <a:gd name="T7" fmla="*/ 2147483647 h 31"/>
                <a:gd name="T8" fmla="*/ 2147483647 w 40"/>
                <a:gd name="T9" fmla="*/ 2147483647 h 31"/>
                <a:gd name="T10" fmla="*/ 2147483647 w 40"/>
                <a:gd name="T11" fmla="*/ 2147483647 h 31"/>
                <a:gd name="T12" fmla="*/ 2147483647 w 40"/>
                <a:gd name="T13" fmla="*/ 2147483647 h 31"/>
                <a:gd name="T14" fmla="*/ 2147483647 w 40"/>
                <a:gd name="T15" fmla="*/ 2147483647 h 31"/>
                <a:gd name="T16" fmla="*/ 2147483647 w 40"/>
                <a:gd name="T17" fmla="*/ 2147483647 h 31"/>
                <a:gd name="T18" fmla="*/ 2147483647 w 40"/>
                <a:gd name="T19" fmla="*/ 2147483647 h 31"/>
                <a:gd name="T20" fmla="*/ 2147483647 w 40"/>
                <a:gd name="T21" fmla="*/ 2147483647 h 31"/>
                <a:gd name="T22" fmla="*/ 2147483647 w 40"/>
                <a:gd name="T23" fmla="*/ 2147483647 h 31"/>
                <a:gd name="T24" fmla="*/ 2147483647 w 40"/>
                <a:gd name="T25" fmla="*/ 2147483647 h 31"/>
                <a:gd name="T26" fmla="*/ 2147483647 w 40"/>
                <a:gd name="T27" fmla="*/ 2147483647 h 31"/>
                <a:gd name="T28" fmla="*/ 2147483647 w 40"/>
                <a:gd name="T29" fmla="*/ 2147483647 h 31"/>
                <a:gd name="T30" fmla="*/ 2147483647 w 40"/>
                <a:gd name="T31" fmla="*/ 2147483647 h 31"/>
                <a:gd name="T32" fmla="*/ 2147483647 w 40"/>
                <a:gd name="T33" fmla="*/ 2147483647 h 31"/>
                <a:gd name="T34" fmla="*/ 2147483647 w 40"/>
                <a:gd name="T35" fmla="*/ 2147483647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1"/>
                <a:gd name="T56" fmla="*/ 40 w 40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1">
                  <a:moveTo>
                    <a:pt x="33" y="9"/>
                  </a:moveTo>
                  <a:cubicBezTo>
                    <a:pt x="32" y="7"/>
                    <a:pt x="31" y="7"/>
                    <a:pt x="29" y="8"/>
                  </a:cubicBezTo>
                  <a:cubicBezTo>
                    <a:pt x="28" y="8"/>
                    <a:pt x="26" y="6"/>
                    <a:pt x="27" y="5"/>
                  </a:cubicBezTo>
                  <a:cubicBezTo>
                    <a:pt x="28" y="3"/>
                    <a:pt x="23" y="2"/>
                    <a:pt x="22" y="1"/>
                  </a:cubicBezTo>
                  <a:cubicBezTo>
                    <a:pt x="21" y="0"/>
                    <a:pt x="20" y="3"/>
                    <a:pt x="19" y="4"/>
                  </a:cubicBezTo>
                  <a:cubicBezTo>
                    <a:pt x="17" y="5"/>
                    <a:pt x="16" y="9"/>
                    <a:pt x="15" y="9"/>
                  </a:cubicBezTo>
                  <a:cubicBezTo>
                    <a:pt x="14" y="10"/>
                    <a:pt x="13" y="10"/>
                    <a:pt x="14" y="12"/>
                  </a:cubicBezTo>
                  <a:cubicBezTo>
                    <a:pt x="15" y="13"/>
                    <a:pt x="12" y="17"/>
                    <a:pt x="10" y="18"/>
                  </a:cubicBezTo>
                  <a:cubicBezTo>
                    <a:pt x="7" y="19"/>
                    <a:pt x="3" y="19"/>
                    <a:pt x="2" y="19"/>
                  </a:cubicBezTo>
                  <a:cubicBezTo>
                    <a:pt x="0" y="19"/>
                    <a:pt x="1" y="23"/>
                    <a:pt x="3" y="24"/>
                  </a:cubicBezTo>
                  <a:cubicBezTo>
                    <a:pt x="4" y="25"/>
                    <a:pt x="7" y="25"/>
                    <a:pt x="8" y="26"/>
                  </a:cubicBezTo>
                  <a:cubicBezTo>
                    <a:pt x="9" y="26"/>
                    <a:pt x="15" y="28"/>
                    <a:pt x="17" y="29"/>
                  </a:cubicBezTo>
                  <a:cubicBezTo>
                    <a:pt x="20" y="29"/>
                    <a:pt x="24" y="31"/>
                    <a:pt x="26" y="31"/>
                  </a:cubicBezTo>
                  <a:cubicBezTo>
                    <a:pt x="29" y="31"/>
                    <a:pt x="36" y="27"/>
                    <a:pt x="38" y="26"/>
                  </a:cubicBezTo>
                  <a:cubicBezTo>
                    <a:pt x="40" y="25"/>
                    <a:pt x="39" y="25"/>
                    <a:pt x="37" y="24"/>
                  </a:cubicBezTo>
                  <a:cubicBezTo>
                    <a:pt x="35" y="22"/>
                    <a:pt x="36" y="19"/>
                    <a:pt x="35" y="18"/>
                  </a:cubicBezTo>
                  <a:cubicBezTo>
                    <a:pt x="33" y="18"/>
                    <a:pt x="34" y="15"/>
                    <a:pt x="35" y="15"/>
                  </a:cubicBezTo>
                  <a:cubicBezTo>
                    <a:pt x="36" y="15"/>
                    <a:pt x="34" y="11"/>
                    <a:pt x="33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4" name="Freeform 93"/>
            <p:cNvSpPr>
              <a:spLocks noChangeArrowheads="1"/>
            </p:cNvSpPr>
            <p:nvPr/>
          </p:nvSpPr>
          <p:spPr bwMode="auto">
            <a:xfrm>
              <a:off x="1367248" y="1999628"/>
              <a:ext cx="189627" cy="167850"/>
            </a:xfrm>
            <a:custGeom>
              <a:avLst/>
              <a:gdLst>
                <a:gd name="T0" fmla="*/ 2147483647 w 103"/>
                <a:gd name="T1" fmla="*/ 2147483647 h 85"/>
                <a:gd name="T2" fmla="*/ 2147483647 w 103"/>
                <a:gd name="T3" fmla="*/ 2147483647 h 85"/>
                <a:gd name="T4" fmla="*/ 2147483647 w 103"/>
                <a:gd name="T5" fmla="*/ 2147483647 h 85"/>
                <a:gd name="T6" fmla="*/ 2147483647 w 103"/>
                <a:gd name="T7" fmla="*/ 2147483647 h 85"/>
                <a:gd name="T8" fmla="*/ 2147483647 w 103"/>
                <a:gd name="T9" fmla="*/ 2147483647 h 85"/>
                <a:gd name="T10" fmla="*/ 2147483647 w 103"/>
                <a:gd name="T11" fmla="*/ 2147483647 h 85"/>
                <a:gd name="T12" fmla="*/ 2147483647 w 103"/>
                <a:gd name="T13" fmla="*/ 2147483647 h 85"/>
                <a:gd name="T14" fmla="*/ 2147483647 w 103"/>
                <a:gd name="T15" fmla="*/ 2147483647 h 85"/>
                <a:gd name="T16" fmla="*/ 2147483647 w 103"/>
                <a:gd name="T17" fmla="*/ 2147483647 h 85"/>
                <a:gd name="T18" fmla="*/ 2147483647 w 103"/>
                <a:gd name="T19" fmla="*/ 2147483647 h 85"/>
                <a:gd name="T20" fmla="*/ 2147483647 w 103"/>
                <a:gd name="T21" fmla="*/ 2147483647 h 85"/>
                <a:gd name="T22" fmla="*/ 2147483647 w 103"/>
                <a:gd name="T23" fmla="*/ 2147483647 h 85"/>
                <a:gd name="T24" fmla="*/ 2147483647 w 103"/>
                <a:gd name="T25" fmla="*/ 2147483647 h 85"/>
                <a:gd name="T26" fmla="*/ 2147483647 w 103"/>
                <a:gd name="T27" fmla="*/ 2147483647 h 85"/>
                <a:gd name="T28" fmla="*/ 2147483647 w 103"/>
                <a:gd name="T29" fmla="*/ 2147483647 h 85"/>
                <a:gd name="T30" fmla="*/ 2147483647 w 103"/>
                <a:gd name="T31" fmla="*/ 2147483647 h 85"/>
                <a:gd name="T32" fmla="*/ 2147483647 w 103"/>
                <a:gd name="T33" fmla="*/ 2147483647 h 85"/>
                <a:gd name="T34" fmla="*/ 2147483647 w 103"/>
                <a:gd name="T35" fmla="*/ 2147483647 h 85"/>
                <a:gd name="T36" fmla="*/ 2147483647 w 103"/>
                <a:gd name="T37" fmla="*/ 2147483647 h 85"/>
                <a:gd name="T38" fmla="*/ 2147483647 w 103"/>
                <a:gd name="T39" fmla="*/ 2147483647 h 85"/>
                <a:gd name="T40" fmla="*/ 2147483647 w 103"/>
                <a:gd name="T41" fmla="*/ 2147483647 h 85"/>
                <a:gd name="T42" fmla="*/ 2147483647 w 103"/>
                <a:gd name="T43" fmla="*/ 2147483647 h 85"/>
                <a:gd name="T44" fmla="*/ 2147483647 w 103"/>
                <a:gd name="T45" fmla="*/ 2147483647 h 85"/>
                <a:gd name="T46" fmla="*/ 2147483647 w 103"/>
                <a:gd name="T47" fmla="*/ 2147483647 h 85"/>
                <a:gd name="T48" fmla="*/ 2147483647 w 103"/>
                <a:gd name="T49" fmla="*/ 2147483647 h 85"/>
                <a:gd name="T50" fmla="*/ 2147483647 w 103"/>
                <a:gd name="T51" fmla="*/ 2147483647 h 85"/>
                <a:gd name="T52" fmla="*/ 2147483647 w 103"/>
                <a:gd name="T53" fmla="*/ 2147483647 h 85"/>
                <a:gd name="T54" fmla="*/ 2147483647 w 103"/>
                <a:gd name="T55" fmla="*/ 2147483647 h 85"/>
                <a:gd name="T56" fmla="*/ 2147483647 w 103"/>
                <a:gd name="T57" fmla="*/ 2147483647 h 85"/>
                <a:gd name="T58" fmla="*/ 2147483647 w 103"/>
                <a:gd name="T59" fmla="*/ 2147483647 h 85"/>
                <a:gd name="T60" fmla="*/ 2147483647 w 103"/>
                <a:gd name="T61" fmla="*/ 2147483647 h 85"/>
                <a:gd name="T62" fmla="*/ 2147483647 w 103"/>
                <a:gd name="T63" fmla="*/ 2147483647 h 85"/>
                <a:gd name="T64" fmla="*/ 2147483647 w 103"/>
                <a:gd name="T65" fmla="*/ 2147483647 h 85"/>
                <a:gd name="T66" fmla="*/ 2147483647 w 103"/>
                <a:gd name="T67" fmla="*/ 2147483647 h 85"/>
                <a:gd name="T68" fmla="*/ 2147483647 w 103"/>
                <a:gd name="T69" fmla="*/ 2147483647 h 85"/>
                <a:gd name="T70" fmla="*/ 2147483647 w 103"/>
                <a:gd name="T71" fmla="*/ 2147483647 h 85"/>
                <a:gd name="T72" fmla="*/ 2147483647 w 103"/>
                <a:gd name="T73" fmla="*/ 2147483647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3"/>
                <a:gd name="T112" fmla="*/ 0 h 85"/>
                <a:gd name="T113" fmla="*/ 103 w 103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3" h="85">
                  <a:moveTo>
                    <a:pt x="7" y="69"/>
                  </a:moveTo>
                  <a:cubicBezTo>
                    <a:pt x="10" y="71"/>
                    <a:pt x="10" y="79"/>
                    <a:pt x="11" y="82"/>
                  </a:cubicBezTo>
                  <a:cubicBezTo>
                    <a:pt x="11" y="85"/>
                    <a:pt x="15" y="83"/>
                    <a:pt x="17" y="83"/>
                  </a:cubicBezTo>
                  <a:cubicBezTo>
                    <a:pt x="19" y="83"/>
                    <a:pt x="21" y="82"/>
                    <a:pt x="23" y="82"/>
                  </a:cubicBezTo>
                  <a:cubicBezTo>
                    <a:pt x="24" y="81"/>
                    <a:pt x="24" y="79"/>
                    <a:pt x="26" y="77"/>
                  </a:cubicBezTo>
                  <a:cubicBezTo>
                    <a:pt x="28" y="74"/>
                    <a:pt x="28" y="77"/>
                    <a:pt x="33" y="77"/>
                  </a:cubicBezTo>
                  <a:cubicBezTo>
                    <a:pt x="39" y="76"/>
                    <a:pt x="44" y="73"/>
                    <a:pt x="47" y="70"/>
                  </a:cubicBezTo>
                  <a:cubicBezTo>
                    <a:pt x="51" y="67"/>
                    <a:pt x="58" y="49"/>
                    <a:pt x="59" y="48"/>
                  </a:cubicBezTo>
                  <a:cubicBezTo>
                    <a:pt x="60" y="46"/>
                    <a:pt x="65" y="42"/>
                    <a:pt x="68" y="42"/>
                  </a:cubicBezTo>
                  <a:cubicBezTo>
                    <a:pt x="72" y="42"/>
                    <a:pt x="74" y="40"/>
                    <a:pt x="77" y="38"/>
                  </a:cubicBezTo>
                  <a:cubicBezTo>
                    <a:pt x="81" y="37"/>
                    <a:pt x="86" y="36"/>
                    <a:pt x="89" y="35"/>
                  </a:cubicBezTo>
                  <a:cubicBezTo>
                    <a:pt x="93" y="34"/>
                    <a:pt x="101" y="27"/>
                    <a:pt x="102" y="25"/>
                  </a:cubicBezTo>
                  <a:cubicBezTo>
                    <a:pt x="103" y="24"/>
                    <a:pt x="100" y="22"/>
                    <a:pt x="98" y="22"/>
                  </a:cubicBezTo>
                  <a:cubicBezTo>
                    <a:pt x="96" y="22"/>
                    <a:pt x="97" y="19"/>
                    <a:pt x="95" y="19"/>
                  </a:cubicBezTo>
                  <a:cubicBezTo>
                    <a:pt x="94" y="18"/>
                    <a:pt x="91" y="14"/>
                    <a:pt x="89" y="11"/>
                  </a:cubicBezTo>
                  <a:cubicBezTo>
                    <a:pt x="88" y="9"/>
                    <a:pt x="83" y="10"/>
                    <a:pt x="81" y="10"/>
                  </a:cubicBezTo>
                  <a:cubicBezTo>
                    <a:pt x="78" y="11"/>
                    <a:pt x="80" y="13"/>
                    <a:pt x="78" y="14"/>
                  </a:cubicBezTo>
                  <a:cubicBezTo>
                    <a:pt x="75" y="15"/>
                    <a:pt x="75" y="12"/>
                    <a:pt x="76" y="11"/>
                  </a:cubicBezTo>
                  <a:cubicBezTo>
                    <a:pt x="76" y="10"/>
                    <a:pt x="76" y="9"/>
                    <a:pt x="73" y="9"/>
                  </a:cubicBezTo>
                  <a:cubicBezTo>
                    <a:pt x="70" y="10"/>
                    <a:pt x="69" y="7"/>
                    <a:pt x="66" y="6"/>
                  </a:cubicBezTo>
                  <a:cubicBezTo>
                    <a:pt x="63" y="6"/>
                    <a:pt x="62" y="8"/>
                    <a:pt x="58" y="8"/>
                  </a:cubicBezTo>
                  <a:cubicBezTo>
                    <a:pt x="55" y="8"/>
                    <a:pt x="60" y="4"/>
                    <a:pt x="62" y="3"/>
                  </a:cubicBezTo>
                  <a:cubicBezTo>
                    <a:pt x="64" y="1"/>
                    <a:pt x="64" y="0"/>
                    <a:pt x="61" y="1"/>
                  </a:cubicBezTo>
                  <a:cubicBezTo>
                    <a:pt x="58" y="3"/>
                    <a:pt x="51" y="2"/>
                    <a:pt x="48" y="2"/>
                  </a:cubicBezTo>
                  <a:cubicBezTo>
                    <a:pt x="45" y="2"/>
                    <a:pt x="43" y="6"/>
                    <a:pt x="38" y="6"/>
                  </a:cubicBezTo>
                  <a:cubicBezTo>
                    <a:pt x="33" y="6"/>
                    <a:pt x="30" y="10"/>
                    <a:pt x="28" y="12"/>
                  </a:cubicBezTo>
                  <a:cubicBezTo>
                    <a:pt x="25" y="13"/>
                    <a:pt x="29" y="13"/>
                    <a:pt x="30" y="13"/>
                  </a:cubicBezTo>
                  <a:cubicBezTo>
                    <a:pt x="30" y="13"/>
                    <a:pt x="29" y="16"/>
                    <a:pt x="29" y="17"/>
                  </a:cubicBezTo>
                  <a:cubicBezTo>
                    <a:pt x="28" y="19"/>
                    <a:pt x="30" y="20"/>
                    <a:pt x="30" y="20"/>
                  </a:cubicBezTo>
                  <a:cubicBezTo>
                    <a:pt x="30" y="20"/>
                    <a:pt x="30" y="24"/>
                    <a:pt x="28" y="24"/>
                  </a:cubicBezTo>
                  <a:cubicBezTo>
                    <a:pt x="26" y="24"/>
                    <a:pt x="26" y="25"/>
                    <a:pt x="22" y="27"/>
                  </a:cubicBezTo>
                  <a:cubicBezTo>
                    <a:pt x="19" y="30"/>
                    <a:pt x="16" y="39"/>
                    <a:pt x="15" y="40"/>
                  </a:cubicBezTo>
                  <a:cubicBezTo>
                    <a:pt x="15" y="41"/>
                    <a:pt x="14" y="43"/>
                    <a:pt x="12" y="44"/>
                  </a:cubicBezTo>
                  <a:cubicBezTo>
                    <a:pt x="9" y="45"/>
                    <a:pt x="11" y="45"/>
                    <a:pt x="10" y="47"/>
                  </a:cubicBezTo>
                  <a:cubicBezTo>
                    <a:pt x="10" y="49"/>
                    <a:pt x="5" y="58"/>
                    <a:pt x="4" y="59"/>
                  </a:cubicBezTo>
                  <a:cubicBezTo>
                    <a:pt x="2" y="60"/>
                    <a:pt x="2" y="61"/>
                    <a:pt x="1" y="64"/>
                  </a:cubicBezTo>
                  <a:cubicBezTo>
                    <a:pt x="0" y="67"/>
                    <a:pt x="5" y="67"/>
                    <a:pt x="7" y="6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5" name="Freeform 94"/>
            <p:cNvSpPr>
              <a:spLocks noChangeArrowheads="1"/>
            </p:cNvSpPr>
            <p:nvPr/>
          </p:nvSpPr>
          <p:spPr bwMode="auto">
            <a:xfrm>
              <a:off x="1463567" y="2057177"/>
              <a:ext cx="275411" cy="211012"/>
            </a:xfrm>
            <a:custGeom>
              <a:avLst/>
              <a:gdLst>
                <a:gd name="T0" fmla="*/ 2147483647 w 150"/>
                <a:gd name="T1" fmla="*/ 2147483647 h 108"/>
                <a:gd name="T2" fmla="*/ 2147483647 w 150"/>
                <a:gd name="T3" fmla="*/ 2147483647 h 108"/>
                <a:gd name="T4" fmla="*/ 2147483647 w 150"/>
                <a:gd name="T5" fmla="*/ 2147483647 h 108"/>
                <a:gd name="T6" fmla="*/ 2147483647 w 150"/>
                <a:gd name="T7" fmla="*/ 2147483647 h 108"/>
                <a:gd name="T8" fmla="*/ 2147483647 w 150"/>
                <a:gd name="T9" fmla="*/ 2147483647 h 108"/>
                <a:gd name="T10" fmla="*/ 2147483647 w 150"/>
                <a:gd name="T11" fmla="*/ 2147483647 h 108"/>
                <a:gd name="T12" fmla="*/ 2147483647 w 150"/>
                <a:gd name="T13" fmla="*/ 2147483647 h 108"/>
                <a:gd name="T14" fmla="*/ 2147483647 w 150"/>
                <a:gd name="T15" fmla="*/ 2147483647 h 108"/>
                <a:gd name="T16" fmla="*/ 2147483647 w 150"/>
                <a:gd name="T17" fmla="*/ 2147483647 h 108"/>
                <a:gd name="T18" fmla="*/ 2147483647 w 150"/>
                <a:gd name="T19" fmla="*/ 2147483647 h 108"/>
                <a:gd name="T20" fmla="*/ 2147483647 w 150"/>
                <a:gd name="T21" fmla="*/ 2147483647 h 108"/>
                <a:gd name="T22" fmla="*/ 2147483647 w 150"/>
                <a:gd name="T23" fmla="*/ 2147483647 h 108"/>
                <a:gd name="T24" fmla="*/ 2147483647 w 150"/>
                <a:gd name="T25" fmla="*/ 2147483647 h 108"/>
                <a:gd name="T26" fmla="*/ 2147483647 w 150"/>
                <a:gd name="T27" fmla="*/ 2147483647 h 108"/>
                <a:gd name="T28" fmla="*/ 2147483647 w 150"/>
                <a:gd name="T29" fmla="*/ 2147483647 h 108"/>
                <a:gd name="T30" fmla="*/ 2147483647 w 150"/>
                <a:gd name="T31" fmla="*/ 2147483647 h 108"/>
                <a:gd name="T32" fmla="*/ 2147483647 w 150"/>
                <a:gd name="T33" fmla="*/ 2147483647 h 108"/>
                <a:gd name="T34" fmla="*/ 2147483647 w 150"/>
                <a:gd name="T35" fmla="*/ 2147483647 h 108"/>
                <a:gd name="T36" fmla="*/ 2147483647 w 150"/>
                <a:gd name="T37" fmla="*/ 2147483647 h 108"/>
                <a:gd name="T38" fmla="*/ 2147483647 w 150"/>
                <a:gd name="T39" fmla="*/ 2147483647 h 108"/>
                <a:gd name="T40" fmla="*/ 2147483647 w 150"/>
                <a:gd name="T41" fmla="*/ 2147483647 h 108"/>
                <a:gd name="T42" fmla="*/ 2147483647 w 150"/>
                <a:gd name="T43" fmla="*/ 2147483647 h 108"/>
                <a:gd name="T44" fmla="*/ 2147483647 w 150"/>
                <a:gd name="T45" fmla="*/ 2147483647 h 108"/>
                <a:gd name="T46" fmla="*/ 2147483647 w 150"/>
                <a:gd name="T47" fmla="*/ 2147483647 h 108"/>
                <a:gd name="T48" fmla="*/ 2147483647 w 150"/>
                <a:gd name="T49" fmla="*/ 2147483647 h 108"/>
                <a:gd name="T50" fmla="*/ 2147483647 w 150"/>
                <a:gd name="T51" fmla="*/ 2147483647 h 108"/>
                <a:gd name="T52" fmla="*/ 2147483647 w 150"/>
                <a:gd name="T53" fmla="*/ 2147483647 h 108"/>
                <a:gd name="T54" fmla="*/ 2147483647 w 150"/>
                <a:gd name="T55" fmla="*/ 2147483647 h 108"/>
                <a:gd name="T56" fmla="*/ 2147483647 w 150"/>
                <a:gd name="T57" fmla="*/ 2147483647 h 108"/>
                <a:gd name="T58" fmla="*/ 2147483647 w 150"/>
                <a:gd name="T59" fmla="*/ 2147483647 h 108"/>
                <a:gd name="T60" fmla="*/ 2147483647 w 150"/>
                <a:gd name="T61" fmla="*/ 2147483647 h 108"/>
                <a:gd name="T62" fmla="*/ 2147483647 w 150"/>
                <a:gd name="T63" fmla="*/ 2147483647 h 108"/>
                <a:gd name="T64" fmla="*/ 2147483647 w 150"/>
                <a:gd name="T65" fmla="*/ 2147483647 h 108"/>
                <a:gd name="T66" fmla="*/ 2147483647 w 150"/>
                <a:gd name="T67" fmla="*/ 2147483647 h 108"/>
                <a:gd name="T68" fmla="*/ 2147483647 w 150"/>
                <a:gd name="T69" fmla="*/ 2147483647 h 108"/>
                <a:gd name="T70" fmla="*/ 2147483647 w 150"/>
                <a:gd name="T71" fmla="*/ 2147483647 h 108"/>
                <a:gd name="T72" fmla="*/ 2147483647 w 150"/>
                <a:gd name="T73" fmla="*/ 2147483647 h 108"/>
                <a:gd name="T74" fmla="*/ 2147483647 w 150"/>
                <a:gd name="T75" fmla="*/ 2147483647 h 108"/>
                <a:gd name="T76" fmla="*/ 2147483647 w 150"/>
                <a:gd name="T77" fmla="*/ 2147483647 h 108"/>
                <a:gd name="T78" fmla="*/ 2147483647 w 150"/>
                <a:gd name="T79" fmla="*/ 2147483647 h 108"/>
                <a:gd name="T80" fmla="*/ 2147483647 w 150"/>
                <a:gd name="T81" fmla="*/ 2147483647 h 108"/>
                <a:gd name="T82" fmla="*/ 2147483647 w 150"/>
                <a:gd name="T83" fmla="*/ 2147483647 h 108"/>
                <a:gd name="T84" fmla="*/ 2147483647 w 150"/>
                <a:gd name="T85" fmla="*/ 2147483647 h 108"/>
                <a:gd name="T86" fmla="*/ 2147483647 w 150"/>
                <a:gd name="T87" fmla="*/ 2147483647 h 108"/>
                <a:gd name="T88" fmla="*/ 2147483647 w 150"/>
                <a:gd name="T89" fmla="*/ 2147483647 h 108"/>
                <a:gd name="T90" fmla="*/ 2147483647 w 150"/>
                <a:gd name="T91" fmla="*/ 2147483647 h 108"/>
                <a:gd name="T92" fmla="*/ 2147483647 w 150"/>
                <a:gd name="T93" fmla="*/ 2147483647 h 108"/>
                <a:gd name="T94" fmla="*/ 2147483647 w 150"/>
                <a:gd name="T95" fmla="*/ 2147483647 h 108"/>
                <a:gd name="T96" fmla="*/ 2147483647 w 150"/>
                <a:gd name="T97" fmla="*/ 2147483647 h 108"/>
                <a:gd name="T98" fmla="*/ 2147483647 w 150"/>
                <a:gd name="T99" fmla="*/ 2147483647 h 108"/>
                <a:gd name="T100" fmla="*/ 2147483647 w 150"/>
                <a:gd name="T101" fmla="*/ 2147483647 h 108"/>
                <a:gd name="T102" fmla="*/ 2147483647 w 150"/>
                <a:gd name="T103" fmla="*/ 2147483647 h 108"/>
                <a:gd name="T104" fmla="*/ 2147483647 w 150"/>
                <a:gd name="T105" fmla="*/ 2147483647 h 108"/>
                <a:gd name="T106" fmla="*/ 2147483647 w 150"/>
                <a:gd name="T107" fmla="*/ 2147483647 h 1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0"/>
                <a:gd name="T163" fmla="*/ 0 h 108"/>
                <a:gd name="T164" fmla="*/ 150 w 150"/>
                <a:gd name="T165" fmla="*/ 108 h 1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0" h="108">
                  <a:moveTo>
                    <a:pt x="30" y="12"/>
                  </a:moveTo>
                  <a:cubicBezTo>
                    <a:pt x="29" y="12"/>
                    <a:pt x="26" y="14"/>
                    <a:pt x="24" y="15"/>
                  </a:cubicBezTo>
                  <a:cubicBezTo>
                    <a:pt x="23" y="17"/>
                    <a:pt x="22" y="18"/>
                    <a:pt x="20" y="18"/>
                  </a:cubicBezTo>
                  <a:cubicBezTo>
                    <a:pt x="17" y="18"/>
                    <a:pt x="12" y="19"/>
                    <a:pt x="12" y="21"/>
                  </a:cubicBezTo>
                  <a:cubicBezTo>
                    <a:pt x="12" y="22"/>
                    <a:pt x="13" y="24"/>
                    <a:pt x="13" y="25"/>
                  </a:cubicBezTo>
                  <a:cubicBezTo>
                    <a:pt x="12" y="26"/>
                    <a:pt x="15" y="26"/>
                    <a:pt x="14" y="28"/>
                  </a:cubicBezTo>
                  <a:cubicBezTo>
                    <a:pt x="13" y="29"/>
                    <a:pt x="6" y="31"/>
                    <a:pt x="5" y="32"/>
                  </a:cubicBezTo>
                  <a:cubicBezTo>
                    <a:pt x="4" y="33"/>
                    <a:pt x="2" y="37"/>
                    <a:pt x="1" y="38"/>
                  </a:cubicBezTo>
                  <a:cubicBezTo>
                    <a:pt x="0" y="40"/>
                    <a:pt x="1" y="41"/>
                    <a:pt x="2" y="41"/>
                  </a:cubicBezTo>
                  <a:cubicBezTo>
                    <a:pt x="4" y="41"/>
                    <a:pt x="1" y="44"/>
                    <a:pt x="4" y="44"/>
                  </a:cubicBezTo>
                  <a:cubicBezTo>
                    <a:pt x="7" y="44"/>
                    <a:pt x="9" y="44"/>
                    <a:pt x="9" y="44"/>
                  </a:cubicBezTo>
                  <a:cubicBezTo>
                    <a:pt x="9" y="45"/>
                    <a:pt x="8" y="48"/>
                    <a:pt x="10" y="48"/>
                  </a:cubicBezTo>
                  <a:cubicBezTo>
                    <a:pt x="12" y="47"/>
                    <a:pt x="16" y="49"/>
                    <a:pt x="19" y="47"/>
                  </a:cubicBezTo>
                  <a:cubicBezTo>
                    <a:pt x="21" y="46"/>
                    <a:pt x="23" y="46"/>
                    <a:pt x="26" y="46"/>
                  </a:cubicBezTo>
                  <a:cubicBezTo>
                    <a:pt x="30" y="46"/>
                    <a:pt x="34" y="48"/>
                    <a:pt x="32" y="48"/>
                  </a:cubicBezTo>
                  <a:cubicBezTo>
                    <a:pt x="30" y="48"/>
                    <a:pt x="24" y="48"/>
                    <a:pt x="22" y="49"/>
                  </a:cubicBezTo>
                  <a:cubicBezTo>
                    <a:pt x="21" y="49"/>
                    <a:pt x="19" y="50"/>
                    <a:pt x="15" y="51"/>
                  </a:cubicBezTo>
                  <a:cubicBezTo>
                    <a:pt x="11" y="51"/>
                    <a:pt x="5" y="54"/>
                    <a:pt x="5" y="54"/>
                  </a:cubicBezTo>
                  <a:cubicBezTo>
                    <a:pt x="4" y="54"/>
                    <a:pt x="3" y="61"/>
                    <a:pt x="4" y="62"/>
                  </a:cubicBezTo>
                  <a:cubicBezTo>
                    <a:pt x="4" y="63"/>
                    <a:pt x="7" y="66"/>
                    <a:pt x="10" y="66"/>
                  </a:cubicBezTo>
                  <a:cubicBezTo>
                    <a:pt x="14" y="66"/>
                    <a:pt x="14" y="67"/>
                    <a:pt x="16" y="66"/>
                  </a:cubicBezTo>
                  <a:cubicBezTo>
                    <a:pt x="17" y="65"/>
                    <a:pt x="17" y="65"/>
                    <a:pt x="20" y="65"/>
                  </a:cubicBezTo>
                  <a:cubicBezTo>
                    <a:pt x="23" y="66"/>
                    <a:pt x="24" y="66"/>
                    <a:pt x="28" y="65"/>
                  </a:cubicBezTo>
                  <a:cubicBezTo>
                    <a:pt x="32" y="64"/>
                    <a:pt x="40" y="62"/>
                    <a:pt x="42" y="63"/>
                  </a:cubicBezTo>
                  <a:cubicBezTo>
                    <a:pt x="43" y="64"/>
                    <a:pt x="46" y="65"/>
                    <a:pt x="49" y="65"/>
                  </a:cubicBezTo>
                  <a:cubicBezTo>
                    <a:pt x="52" y="65"/>
                    <a:pt x="62" y="66"/>
                    <a:pt x="59" y="67"/>
                  </a:cubicBezTo>
                  <a:cubicBezTo>
                    <a:pt x="57" y="67"/>
                    <a:pt x="51" y="70"/>
                    <a:pt x="52" y="70"/>
                  </a:cubicBezTo>
                  <a:cubicBezTo>
                    <a:pt x="53" y="70"/>
                    <a:pt x="54" y="72"/>
                    <a:pt x="53" y="72"/>
                  </a:cubicBezTo>
                  <a:cubicBezTo>
                    <a:pt x="52" y="72"/>
                    <a:pt x="51" y="75"/>
                    <a:pt x="50" y="75"/>
                  </a:cubicBezTo>
                  <a:cubicBezTo>
                    <a:pt x="49" y="75"/>
                    <a:pt x="44" y="75"/>
                    <a:pt x="41" y="75"/>
                  </a:cubicBezTo>
                  <a:cubicBezTo>
                    <a:pt x="38" y="74"/>
                    <a:pt x="29" y="76"/>
                    <a:pt x="26" y="77"/>
                  </a:cubicBezTo>
                  <a:cubicBezTo>
                    <a:pt x="23" y="77"/>
                    <a:pt x="20" y="75"/>
                    <a:pt x="16" y="76"/>
                  </a:cubicBezTo>
                  <a:cubicBezTo>
                    <a:pt x="12" y="76"/>
                    <a:pt x="6" y="77"/>
                    <a:pt x="7" y="78"/>
                  </a:cubicBezTo>
                  <a:cubicBezTo>
                    <a:pt x="8" y="80"/>
                    <a:pt x="4" y="84"/>
                    <a:pt x="5" y="85"/>
                  </a:cubicBezTo>
                  <a:cubicBezTo>
                    <a:pt x="6" y="86"/>
                    <a:pt x="9" y="87"/>
                    <a:pt x="9" y="89"/>
                  </a:cubicBezTo>
                  <a:cubicBezTo>
                    <a:pt x="8" y="91"/>
                    <a:pt x="9" y="94"/>
                    <a:pt x="12" y="95"/>
                  </a:cubicBezTo>
                  <a:cubicBezTo>
                    <a:pt x="16" y="97"/>
                    <a:pt x="24" y="95"/>
                    <a:pt x="26" y="96"/>
                  </a:cubicBezTo>
                  <a:cubicBezTo>
                    <a:pt x="28" y="97"/>
                    <a:pt x="30" y="98"/>
                    <a:pt x="29" y="100"/>
                  </a:cubicBezTo>
                  <a:cubicBezTo>
                    <a:pt x="28" y="102"/>
                    <a:pt x="27" y="103"/>
                    <a:pt x="28" y="104"/>
                  </a:cubicBezTo>
                  <a:cubicBezTo>
                    <a:pt x="29" y="106"/>
                    <a:pt x="30" y="108"/>
                    <a:pt x="35" y="108"/>
                  </a:cubicBezTo>
                  <a:cubicBezTo>
                    <a:pt x="39" y="108"/>
                    <a:pt x="48" y="105"/>
                    <a:pt x="51" y="105"/>
                  </a:cubicBezTo>
                  <a:cubicBezTo>
                    <a:pt x="54" y="106"/>
                    <a:pt x="55" y="108"/>
                    <a:pt x="59" y="107"/>
                  </a:cubicBezTo>
                  <a:cubicBezTo>
                    <a:pt x="63" y="106"/>
                    <a:pt x="68" y="102"/>
                    <a:pt x="71" y="101"/>
                  </a:cubicBezTo>
                  <a:cubicBezTo>
                    <a:pt x="74" y="101"/>
                    <a:pt x="84" y="100"/>
                    <a:pt x="85" y="99"/>
                  </a:cubicBezTo>
                  <a:cubicBezTo>
                    <a:pt x="86" y="98"/>
                    <a:pt x="89" y="96"/>
                    <a:pt x="91" y="97"/>
                  </a:cubicBezTo>
                  <a:cubicBezTo>
                    <a:pt x="94" y="97"/>
                    <a:pt x="94" y="98"/>
                    <a:pt x="98" y="98"/>
                  </a:cubicBezTo>
                  <a:cubicBezTo>
                    <a:pt x="101" y="98"/>
                    <a:pt x="108" y="98"/>
                    <a:pt x="107" y="99"/>
                  </a:cubicBezTo>
                  <a:cubicBezTo>
                    <a:pt x="105" y="100"/>
                    <a:pt x="102" y="103"/>
                    <a:pt x="104" y="103"/>
                  </a:cubicBezTo>
                  <a:cubicBezTo>
                    <a:pt x="107" y="103"/>
                    <a:pt x="112" y="101"/>
                    <a:pt x="115" y="102"/>
                  </a:cubicBezTo>
                  <a:cubicBezTo>
                    <a:pt x="118" y="104"/>
                    <a:pt x="120" y="105"/>
                    <a:pt x="123" y="104"/>
                  </a:cubicBezTo>
                  <a:cubicBezTo>
                    <a:pt x="126" y="104"/>
                    <a:pt x="135" y="99"/>
                    <a:pt x="135" y="98"/>
                  </a:cubicBezTo>
                  <a:cubicBezTo>
                    <a:pt x="136" y="97"/>
                    <a:pt x="139" y="95"/>
                    <a:pt x="139" y="95"/>
                  </a:cubicBezTo>
                  <a:cubicBezTo>
                    <a:pt x="139" y="95"/>
                    <a:pt x="136" y="96"/>
                    <a:pt x="136" y="95"/>
                  </a:cubicBezTo>
                  <a:cubicBezTo>
                    <a:pt x="135" y="93"/>
                    <a:pt x="135" y="89"/>
                    <a:pt x="133" y="89"/>
                  </a:cubicBezTo>
                  <a:cubicBezTo>
                    <a:pt x="132" y="89"/>
                    <a:pt x="128" y="92"/>
                    <a:pt x="127" y="92"/>
                  </a:cubicBezTo>
                  <a:cubicBezTo>
                    <a:pt x="125" y="92"/>
                    <a:pt x="125" y="91"/>
                    <a:pt x="123" y="91"/>
                  </a:cubicBezTo>
                  <a:cubicBezTo>
                    <a:pt x="122" y="92"/>
                    <a:pt x="118" y="94"/>
                    <a:pt x="120" y="92"/>
                  </a:cubicBezTo>
                  <a:cubicBezTo>
                    <a:pt x="122" y="90"/>
                    <a:pt x="124" y="89"/>
                    <a:pt x="123" y="88"/>
                  </a:cubicBezTo>
                  <a:cubicBezTo>
                    <a:pt x="121" y="88"/>
                    <a:pt x="119" y="89"/>
                    <a:pt x="119" y="87"/>
                  </a:cubicBezTo>
                  <a:cubicBezTo>
                    <a:pt x="120" y="85"/>
                    <a:pt x="122" y="82"/>
                    <a:pt x="123" y="83"/>
                  </a:cubicBezTo>
                  <a:cubicBezTo>
                    <a:pt x="123" y="84"/>
                    <a:pt x="124" y="87"/>
                    <a:pt x="126" y="88"/>
                  </a:cubicBezTo>
                  <a:cubicBezTo>
                    <a:pt x="129" y="88"/>
                    <a:pt x="133" y="88"/>
                    <a:pt x="131" y="86"/>
                  </a:cubicBezTo>
                  <a:cubicBezTo>
                    <a:pt x="129" y="85"/>
                    <a:pt x="127" y="85"/>
                    <a:pt x="130" y="85"/>
                  </a:cubicBezTo>
                  <a:cubicBezTo>
                    <a:pt x="134" y="84"/>
                    <a:pt x="134" y="82"/>
                    <a:pt x="136" y="83"/>
                  </a:cubicBezTo>
                  <a:cubicBezTo>
                    <a:pt x="138" y="84"/>
                    <a:pt x="141" y="83"/>
                    <a:pt x="142" y="84"/>
                  </a:cubicBezTo>
                  <a:cubicBezTo>
                    <a:pt x="143" y="85"/>
                    <a:pt x="144" y="86"/>
                    <a:pt x="146" y="85"/>
                  </a:cubicBezTo>
                  <a:cubicBezTo>
                    <a:pt x="147" y="84"/>
                    <a:pt x="149" y="82"/>
                    <a:pt x="148" y="81"/>
                  </a:cubicBezTo>
                  <a:cubicBezTo>
                    <a:pt x="147" y="81"/>
                    <a:pt x="144" y="80"/>
                    <a:pt x="146" y="79"/>
                  </a:cubicBezTo>
                  <a:cubicBezTo>
                    <a:pt x="147" y="78"/>
                    <a:pt x="150" y="78"/>
                    <a:pt x="149" y="77"/>
                  </a:cubicBezTo>
                  <a:cubicBezTo>
                    <a:pt x="148" y="76"/>
                    <a:pt x="146" y="74"/>
                    <a:pt x="144" y="75"/>
                  </a:cubicBezTo>
                  <a:cubicBezTo>
                    <a:pt x="143" y="76"/>
                    <a:pt x="140" y="78"/>
                    <a:pt x="139" y="76"/>
                  </a:cubicBezTo>
                  <a:cubicBezTo>
                    <a:pt x="137" y="75"/>
                    <a:pt x="138" y="76"/>
                    <a:pt x="136" y="72"/>
                  </a:cubicBezTo>
                  <a:cubicBezTo>
                    <a:pt x="134" y="69"/>
                    <a:pt x="134" y="67"/>
                    <a:pt x="131" y="66"/>
                  </a:cubicBezTo>
                  <a:cubicBezTo>
                    <a:pt x="129" y="64"/>
                    <a:pt x="124" y="61"/>
                    <a:pt x="123" y="58"/>
                  </a:cubicBezTo>
                  <a:cubicBezTo>
                    <a:pt x="122" y="56"/>
                    <a:pt x="129" y="33"/>
                    <a:pt x="129" y="31"/>
                  </a:cubicBezTo>
                  <a:cubicBezTo>
                    <a:pt x="130" y="28"/>
                    <a:pt x="131" y="22"/>
                    <a:pt x="132" y="20"/>
                  </a:cubicBezTo>
                  <a:cubicBezTo>
                    <a:pt x="132" y="19"/>
                    <a:pt x="131" y="17"/>
                    <a:pt x="130" y="15"/>
                  </a:cubicBezTo>
                  <a:cubicBezTo>
                    <a:pt x="129" y="13"/>
                    <a:pt x="126" y="9"/>
                    <a:pt x="125" y="7"/>
                  </a:cubicBezTo>
                  <a:cubicBezTo>
                    <a:pt x="124" y="5"/>
                    <a:pt x="121" y="2"/>
                    <a:pt x="120" y="2"/>
                  </a:cubicBezTo>
                  <a:cubicBezTo>
                    <a:pt x="119" y="3"/>
                    <a:pt x="118" y="6"/>
                    <a:pt x="116" y="5"/>
                  </a:cubicBezTo>
                  <a:cubicBezTo>
                    <a:pt x="114" y="4"/>
                    <a:pt x="111" y="2"/>
                    <a:pt x="110" y="3"/>
                  </a:cubicBezTo>
                  <a:cubicBezTo>
                    <a:pt x="110" y="4"/>
                    <a:pt x="112" y="6"/>
                    <a:pt x="110" y="7"/>
                  </a:cubicBezTo>
                  <a:cubicBezTo>
                    <a:pt x="109" y="7"/>
                    <a:pt x="108" y="7"/>
                    <a:pt x="108" y="9"/>
                  </a:cubicBezTo>
                  <a:cubicBezTo>
                    <a:pt x="107" y="11"/>
                    <a:pt x="109" y="16"/>
                    <a:pt x="109" y="18"/>
                  </a:cubicBezTo>
                  <a:cubicBezTo>
                    <a:pt x="109" y="20"/>
                    <a:pt x="108" y="30"/>
                    <a:pt x="106" y="32"/>
                  </a:cubicBezTo>
                  <a:cubicBezTo>
                    <a:pt x="105" y="34"/>
                    <a:pt x="104" y="41"/>
                    <a:pt x="104" y="42"/>
                  </a:cubicBezTo>
                  <a:cubicBezTo>
                    <a:pt x="103" y="43"/>
                    <a:pt x="101" y="43"/>
                    <a:pt x="100" y="43"/>
                  </a:cubicBezTo>
                  <a:cubicBezTo>
                    <a:pt x="99" y="43"/>
                    <a:pt x="96" y="42"/>
                    <a:pt x="96" y="42"/>
                  </a:cubicBezTo>
                  <a:cubicBezTo>
                    <a:pt x="96" y="41"/>
                    <a:pt x="99" y="21"/>
                    <a:pt x="99" y="20"/>
                  </a:cubicBezTo>
                  <a:cubicBezTo>
                    <a:pt x="99" y="19"/>
                    <a:pt x="93" y="12"/>
                    <a:pt x="93" y="10"/>
                  </a:cubicBezTo>
                  <a:cubicBezTo>
                    <a:pt x="94" y="8"/>
                    <a:pt x="86" y="4"/>
                    <a:pt x="85" y="5"/>
                  </a:cubicBezTo>
                  <a:cubicBezTo>
                    <a:pt x="84" y="5"/>
                    <a:pt x="84" y="9"/>
                    <a:pt x="85" y="10"/>
                  </a:cubicBezTo>
                  <a:cubicBezTo>
                    <a:pt x="86" y="12"/>
                    <a:pt x="90" y="11"/>
                    <a:pt x="89" y="14"/>
                  </a:cubicBezTo>
                  <a:cubicBezTo>
                    <a:pt x="89" y="18"/>
                    <a:pt x="92" y="20"/>
                    <a:pt x="89" y="20"/>
                  </a:cubicBezTo>
                  <a:cubicBezTo>
                    <a:pt x="85" y="20"/>
                    <a:pt x="84" y="19"/>
                    <a:pt x="81" y="19"/>
                  </a:cubicBezTo>
                  <a:cubicBezTo>
                    <a:pt x="79" y="19"/>
                    <a:pt x="71" y="24"/>
                    <a:pt x="69" y="22"/>
                  </a:cubicBezTo>
                  <a:cubicBezTo>
                    <a:pt x="68" y="21"/>
                    <a:pt x="80" y="17"/>
                    <a:pt x="80" y="14"/>
                  </a:cubicBezTo>
                  <a:cubicBezTo>
                    <a:pt x="79" y="11"/>
                    <a:pt x="75" y="11"/>
                    <a:pt x="75" y="9"/>
                  </a:cubicBezTo>
                  <a:cubicBezTo>
                    <a:pt x="74" y="7"/>
                    <a:pt x="70" y="5"/>
                    <a:pt x="68" y="6"/>
                  </a:cubicBezTo>
                  <a:cubicBezTo>
                    <a:pt x="67" y="6"/>
                    <a:pt x="68" y="9"/>
                    <a:pt x="67" y="10"/>
                  </a:cubicBezTo>
                  <a:cubicBezTo>
                    <a:pt x="66" y="11"/>
                    <a:pt x="63" y="20"/>
                    <a:pt x="61" y="19"/>
                  </a:cubicBezTo>
                  <a:cubicBezTo>
                    <a:pt x="59" y="19"/>
                    <a:pt x="58" y="17"/>
                    <a:pt x="56" y="18"/>
                  </a:cubicBezTo>
                  <a:cubicBezTo>
                    <a:pt x="55" y="18"/>
                    <a:pt x="51" y="20"/>
                    <a:pt x="50" y="18"/>
                  </a:cubicBezTo>
                  <a:cubicBezTo>
                    <a:pt x="48" y="17"/>
                    <a:pt x="54" y="12"/>
                    <a:pt x="56" y="11"/>
                  </a:cubicBezTo>
                  <a:cubicBezTo>
                    <a:pt x="57" y="10"/>
                    <a:pt x="59" y="9"/>
                    <a:pt x="59" y="7"/>
                  </a:cubicBezTo>
                  <a:cubicBezTo>
                    <a:pt x="60" y="5"/>
                    <a:pt x="61" y="2"/>
                    <a:pt x="59" y="1"/>
                  </a:cubicBezTo>
                  <a:cubicBezTo>
                    <a:pt x="58" y="1"/>
                    <a:pt x="54" y="0"/>
                    <a:pt x="52" y="1"/>
                  </a:cubicBezTo>
                  <a:cubicBezTo>
                    <a:pt x="51" y="2"/>
                    <a:pt x="45" y="5"/>
                    <a:pt x="43" y="6"/>
                  </a:cubicBezTo>
                  <a:cubicBezTo>
                    <a:pt x="40" y="7"/>
                    <a:pt x="32" y="11"/>
                    <a:pt x="30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6" name="Freeform 95"/>
            <p:cNvSpPr>
              <a:spLocks noChangeArrowheads="1"/>
            </p:cNvSpPr>
            <p:nvPr/>
          </p:nvSpPr>
          <p:spPr bwMode="auto">
            <a:xfrm>
              <a:off x="1683293" y="2031599"/>
              <a:ext cx="54179" cy="51154"/>
            </a:xfrm>
            <a:custGeom>
              <a:avLst/>
              <a:gdLst>
                <a:gd name="T0" fmla="*/ 2147483647 w 29"/>
                <a:gd name="T1" fmla="*/ 2147483647 h 26"/>
                <a:gd name="T2" fmla="*/ 2147483647 w 29"/>
                <a:gd name="T3" fmla="*/ 2147483647 h 26"/>
                <a:gd name="T4" fmla="*/ 2147483647 w 29"/>
                <a:gd name="T5" fmla="*/ 2147483647 h 26"/>
                <a:gd name="T6" fmla="*/ 2147483647 w 29"/>
                <a:gd name="T7" fmla="*/ 2147483647 h 26"/>
                <a:gd name="T8" fmla="*/ 2147483647 w 29"/>
                <a:gd name="T9" fmla="*/ 2147483647 h 26"/>
                <a:gd name="T10" fmla="*/ 2147483647 w 29"/>
                <a:gd name="T11" fmla="*/ 2147483647 h 26"/>
                <a:gd name="T12" fmla="*/ 2147483647 w 29"/>
                <a:gd name="T13" fmla="*/ 2147483647 h 26"/>
                <a:gd name="T14" fmla="*/ 2147483647 w 29"/>
                <a:gd name="T15" fmla="*/ 2147483647 h 26"/>
                <a:gd name="T16" fmla="*/ 2147483647 w 2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6"/>
                <a:gd name="T29" fmla="*/ 29 w 2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6">
                  <a:moveTo>
                    <a:pt x="8" y="14"/>
                  </a:moveTo>
                  <a:cubicBezTo>
                    <a:pt x="10" y="16"/>
                    <a:pt x="11" y="19"/>
                    <a:pt x="12" y="22"/>
                  </a:cubicBezTo>
                  <a:cubicBezTo>
                    <a:pt x="13" y="26"/>
                    <a:pt x="15" y="21"/>
                    <a:pt x="16" y="20"/>
                  </a:cubicBezTo>
                  <a:cubicBezTo>
                    <a:pt x="17" y="18"/>
                    <a:pt x="18" y="18"/>
                    <a:pt x="20" y="17"/>
                  </a:cubicBezTo>
                  <a:cubicBezTo>
                    <a:pt x="21" y="16"/>
                    <a:pt x="23" y="12"/>
                    <a:pt x="26" y="9"/>
                  </a:cubicBezTo>
                  <a:cubicBezTo>
                    <a:pt x="28" y="6"/>
                    <a:pt x="29" y="4"/>
                    <a:pt x="28" y="2"/>
                  </a:cubicBezTo>
                  <a:cubicBezTo>
                    <a:pt x="26" y="0"/>
                    <a:pt x="9" y="1"/>
                    <a:pt x="8" y="2"/>
                  </a:cubicBezTo>
                  <a:cubicBezTo>
                    <a:pt x="7" y="2"/>
                    <a:pt x="4" y="5"/>
                    <a:pt x="2" y="8"/>
                  </a:cubicBezTo>
                  <a:cubicBezTo>
                    <a:pt x="0" y="10"/>
                    <a:pt x="5" y="12"/>
                    <a:pt x="8" y="1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7" name="Freeform 96"/>
            <p:cNvSpPr>
              <a:spLocks noChangeArrowheads="1"/>
            </p:cNvSpPr>
            <p:nvPr/>
          </p:nvSpPr>
          <p:spPr bwMode="auto">
            <a:xfrm>
              <a:off x="1179126" y="2228224"/>
              <a:ext cx="15050" cy="1438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6" y="7"/>
                  </a:moveTo>
                  <a:cubicBezTo>
                    <a:pt x="8" y="7"/>
                    <a:pt x="6" y="0"/>
                    <a:pt x="5" y="0"/>
                  </a:cubicBezTo>
                  <a:cubicBezTo>
                    <a:pt x="4" y="0"/>
                    <a:pt x="1" y="4"/>
                    <a:pt x="1" y="6"/>
                  </a:cubicBezTo>
                  <a:cubicBezTo>
                    <a:pt x="0" y="8"/>
                    <a:pt x="4" y="7"/>
                    <a:pt x="6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8" name="Freeform 97"/>
            <p:cNvSpPr>
              <a:spLocks noChangeArrowheads="1"/>
            </p:cNvSpPr>
            <p:nvPr/>
          </p:nvSpPr>
          <p:spPr bwMode="auto">
            <a:xfrm>
              <a:off x="1850346" y="2020410"/>
              <a:ext cx="108358" cy="105506"/>
            </a:xfrm>
            <a:custGeom>
              <a:avLst/>
              <a:gdLst>
                <a:gd name="T0" fmla="*/ 2147483647 w 59"/>
                <a:gd name="T1" fmla="*/ 2147483647 h 54"/>
                <a:gd name="T2" fmla="*/ 2147483647 w 59"/>
                <a:gd name="T3" fmla="*/ 2147483647 h 54"/>
                <a:gd name="T4" fmla="*/ 2147483647 w 59"/>
                <a:gd name="T5" fmla="*/ 2147483647 h 54"/>
                <a:gd name="T6" fmla="*/ 2147483647 w 59"/>
                <a:gd name="T7" fmla="*/ 2147483647 h 54"/>
                <a:gd name="T8" fmla="*/ 2147483647 w 59"/>
                <a:gd name="T9" fmla="*/ 2147483647 h 54"/>
                <a:gd name="T10" fmla="*/ 2147483647 w 59"/>
                <a:gd name="T11" fmla="*/ 2147483647 h 54"/>
                <a:gd name="T12" fmla="*/ 2147483647 w 59"/>
                <a:gd name="T13" fmla="*/ 2147483647 h 54"/>
                <a:gd name="T14" fmla="*/ 2147483647 w 59"/>
                <a:gd name="T15" fmla="*/ 2147483647 h 54"/>
                <a:gd name="T16" fmla="*/ 2147483647 w 59"/>
                <a:gd name="T17" fmla="*/ 2147483647 h 54"/>
                <a:gd name="T18" fmla="*/ 2147483647 w 59"/>
                <a:gd name="T19" fmla="*/ 2147483647 h 54"/>
                <a:gd name="T20" fmla="*/ 2147483647 w 59"/>
                <a:gd name="T21" fmla="*/ 2147483647 h 54"/>
                <a:gd name="T22" fmla="*/ 2147483647 w 59"/>
                <a:gd name="T23" fmla="*/ 2147483647 h 54"/>
                <a:gd name="T24" fmla="*/ 2147483647 w 59"/>
                <a:gd name="T25" fmla="*/ 2147483647 h 54"/>
                <a:gd name="T26" fmla="*/ 2147483647 w 59"/>
                <a:gd name="T27" fmla="*/ 2147483647 h 54"/>
                <a:gd name="T28" fmla="*/ 2147483647 w 59"/>
                <a:gd name="T29" fmla="*/ 2147483647 h 54"/>
                <a:gd name="T30" fmla="*/ 2147483647 w 59"/>
                <a:gd name="T31" fmla="*/ 2147483647 h 54"/>
                <a:gd name="T32" fmla="*/ 2147483647 w 59"/>
                <a:gd name="T33" fmla="*/ 2147483647 h 54"/>
                <a:gd name="T34" fmla="*/ 2147483647 w 59"/>
                <a:gd name="T35" fmla="*/ 2147483647 h 54"/>
                <a:gd name="T36" fmla="*/ 2147483647 w 59"/>
                <a:gd name="T37" fmla="*/ 2147483647 h 54"/>
                <a:gd name="T38" fmla="*/ 2147483647 w 59"/>
                <a:gd name="T39" fmla="*/ 2147483647 h 54"/>
                <a:gd name="T40" fmla="*/ 2147483647 w 59"/>
                <a:gd name="T41" fmla="*/ 2147483647 h 54"/>
                <a:gd name="T42" fmla="*/ 2147483647 w 59"/>
                <a:gd name="T43" fmla="*/ 2147483647 h 54"/>
                <a:gd name="T44" fmla="*/ 2147483647 w 59"/>
                <a:gd name="T45" fmla="*/ 2147483647 h 54"/>
                <a:gd name="T46" fmla="*/ 2147483647 w 59"/>
                <a:gd name="T47" fmla="*/ 2147483647 h 54"/>
                <a:gd name="T48" fmla="*/ 2147483647 w 59"/>
                <a:gd name="T49" fmla="*/ 2147483647 h 54"/>
                <a:gd name="T50" fmla="*/ 2147483647 w 59"/>
                <a:gd name="T51" fmla="*/ 2147483647 h 54"/>
                <a:gd name="T52" fmla="*/ 2147483647 w 59"/>
                <a:gd name="T53" fmla="*/ 2147483647 h 54"/>
                <a:gd name="T54" fmla="*/ 2147483647 w 59"/>
                <a:gd name="T55" fmla="*/ 2147483647 h 54"/>
                <a:gd name="T56" fmla="*/ 2147483647 w 59"/>
                <a:gd name="T57" fmla="*/ 2147483647 h 54"/>
                <a:gd name="T58" fmla="*/ 2147483647 w 59"/>
                <a:gd name="T59" fmla="*/ 2147483647 h 54"/>
                <a:gd name="T60" fmla="*/ 2147483647 w 59"/>
                <a:gd name="T61" fmla="*/ 2147483647 h 54"/>
                <a:gd name="T62" fmla="*/ 2147483647 w 59"/>
                <a:gd name="T63" fmla="*/ 2147483647 h 54"/>
                <a:gd name="T64" fmla="*/ 2147483647 w 59"/>
                <a:gd name="T65" fmla="*/ 214748364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54"/>
                <a:gd name="T101" fmla="*/ 59 w 59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54">
                  <a:moveTo>
                    <a:pt x="27" y="3"/>
                  </a:moveTo>
                  <a:cubicBezTo>
                    <a:pt x="27" y="5"/>
                    <a:pt x="21" y="2"/>
                    <a:pt x="18" y="2"/>
                  </a:cubicBezTo>
                  <a:cubicBezTo>
                    <a:pt x="15" y="3"/>
                    <a:pt x="15" y="6"/>
                    <a:pt x="17" y="7"/>
                  </a:cubicBezTo>
                  <a:cubicBezTo>
                    <a:pt x="18" y="9"/>
                    <a:pt x="15" y="11"/>
                    <a:pt x="13" y="12"/>
                  </a:cubicBezTo>
                  <a:cubicBezTo>
                    <a:pt x="11" y="12"/>
                    <a:pt x="13" y="11"/>
                    <a:pt x="11" y="10"/>
                  </a:cubicBezTo>
                  <a:cubicBezTo>
                    <a:pt x="10" y="9"/>
                    <a:pt x="9" y="14"/>
                    <a:pt x="8" y="17"/>
                  </a:cubicBezTo>
                  <a:cubicBezTo>
                    <a:pt x="7" y="19"/>
                    <a:pt x="8" y="22"/>
                    <a:pt x="7" y="25"/>
                  </a:cubicBezTo>
                  <a:cubicBezTo>
                    <a:pt x="7" y="27"/>
                    <a:pt x="5" y="26"/>
                    <a:pt x="4" y="27"/>
                  </a:cubicBezTo>
                  <a:cubicBezTo>
                    <a:pt x="2" y="28"/>
                    <a:pt x="5" y="34"/>
                    <a:pt x="5" y="35"/>
                  </a:cubicBezTo>
                  <a:cubicBezTo>
                    <a:pt x="4" y="37"/>
                    <a:pt x="3" y="36"/>
                    <a:pt x="2" y="37"/>
                  </a:cubicBezTo>
                  <a:cubicBezTo>
                    <a:pt x="0" y="37"/>
                    <a:pt x="2" y="38"/>
                    <a:pt x="4" y="39"/>
                  </a:cubicBezTo>
                  <a:cubicBezTo>
                    <a:pt x="7" y="40"/>
                    <a:pt x="6" y="40"/>
                    <a:pt x="7" y="42"/>
                  </a:cubicBezTo>
                  <a:cubicBezTo>
                    <a:pt x="9" y="45"/>
                    <a:pt x="5" y="48"/>
                    <a:pt x="5" y="49"/>
                  </a:cubicBezTo>
                  <a:cubicBezTo>
                    <a:pt x="5" y="50"/>
                    <a:pt x="6" y="51"/>
                    <a:pt x="8" y="52"/>
                  </a:cubicBezTo>
                  <a:cubicBezTo>
                    <a:pt x="10" y="53"/>
                    <a:pt x="7" y="53"/>
                    <a:pt x="6" y="53"/>
                  </a:cubicBezTo>
                  <a:cubicBezTo>
                    <a:pt x="5" y="54"/>
                    <a:pt x="12" y="54"/>
                    <a:pt x="14" y="54"/>
                  </a:cubicBezTo>
                  <a:cubicBezTo>
                    <a:pt x="17" y="54"/>
                    <a:pt x="18" y="50"/>
                    <a:pt x="18" y="49"/>
                  </a:cubicBezTo>
                  <a:cubicBezTo>
                    <a:pt x="19" y="48"/>
                    <a:pt x="17" y="45"/>
                    <a:pt x="16" y="42"/>
                  </a:cubicBezTo>
                  <a:cubicBezTo>
                    <a:pt x="16" y="40"/>
                    <a:pt x="15" y="38"/>
                    <a:pt x="16" y="38"/>
                  </a:cubicBezTo>
                  <a:cubicBezTo>
                    <a:pt x="17" y="38"/>
                    <a:pt x="23" y="35"/>
                    <a:pt x="24" y="35"/>
                  </a:cubicBezTo>
                  <a:cubicBezTo>
                    <a:pt x="25" y="34"/>
                    <a:pt x="26" y="35"/>
                    <a:pt x="27" y="35"/>
                  </a:cubicBezTo>
                  <a:cubicBezTo>
                    <a:pt x="28" y="36"/>
                    <a:pt x="33" y="34"/>
                    <a:pt x="35" y="34"/>
                  </a:cubicBezTo>
                  <a:cubicBezTo>
                    <a:pt x="37" y="34"/>
                    <a:pt x="42" y="29"/>
                    <a:pt x="43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6" y="20"/>
                    <a:pt x="50" y="17"/>
                    <a:pt x="52" y="15"/>
                  </a:cubicBezTo>
                  <a:cubicBezTo>
                    <a:pt x="54" y="12"/>
                    <a:pt x="57" y="8"/>
                    <a:pt x="58" y="7"/>
                  </a:cubicBezTo>
                  <a:cubicBezTo>
                    <a:pt x="59" y="6"/>
                    <a:pt x="59" y="5"/>
                    <a:pt x="56" y="4"/>
                  </a:cubicBezTo>
                  <a:cubicBezTo>
                    <a:pt x="53" y="3"/>
                    <a:pt x="53" y="2"/>
                    <a:pt x="51" y="2"/>
                  </a:cubicBezTo>
                  <a:cubicBezTo>
                    <a:pt x="49" y="3"/>
                    <a:pt x="51" y="4"/>
                    <a:pt x="46" y="3"/>
                  </a:cubicBezTo>
                  <a:cubicBezTo>
                    <a:pt x="42" y="3"/>
                    <a:pt x="45" y="5"/>
                    <a:pt x="43" y="5"/>
                  </a:cubicBezTo>
                  <a:cubicBezTo>
                    <a:pt x="41" y="5"/>
                    <a:pt x="41" y="3"/>
                    <a:pt x="40" y="1"/>
                  </a:cubicBezTo>
                  <a:cubicBezTo>
                    <a:pt x="39" y="0"/>
                    <a:pt x="33" y="1"/>
                    <a:pt x="30" y="1"/>
                  </a:cubicBezTo>
                  <a:cubicBezTo>
                    <a:pt x="26" y="0"/>
                    <a:pt x="28" y="1"/>
                    <a:pt x="2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39" name="Freeform 98"/>
            <p:cNvSpPr>
              <a:spLocks noChangeArrowheads="1"/>
            </p:cNvSpPr>
            <p:nvPr/>
          </p:nvSpPr>
          <p:spPr bwMode="auto">
            <a:xfrm>
              <a:off x="1743492" y="2025205"/>
              <a:ext cx="102339" cy="131083"/>
            </a:xfrm>
            <a:custGeom>
              <a:avLst/>
              <a:gdLst>
                <a:gd name="T0" fmla="*/ 2147483647 w 56"/>
                <a:gd name="T1" fmla="*/ 2147483647 h 67"/>
                <a:gd name="T2" fmla="*/ 0 w 56"/>
                <a:gd name="T3" fmla="*/ 2147483647 h 67"/>
                <a:gd name="T4" fmla="*/ 2147483647 w 56"/>
                <a:gd name="T5" fmla="*/ 2147483647 h 67"/>
                <a:gd name="T6" fmla="*/ 2147483647 w 56"/>
                <a:gd name="T7" fmla="*/ 2147483647 h 67"/>
                <a:gd name="T8" fmla="*/ 2147483647 w 56"/>
                <a:gd name="T9" fmla="*/ 2147483647 h 67"/>
                <a:gd name="T10" fmla="*/ 2147483647 w 56"/>
                <a:gd name="T11" fmla="*/ 2147483647 h 67"/>
                <a:gd name="T12" fmla="*/ 2147483647 w 56"/>
                <a:gd name="T13" fmla="*/ 2147483647 h 67"/>
                <a:gd name="T14" fmla="*/ 2147483647 w 56"/>
                <a:gd name="T15" fmla="*/ 2147483647 h 67"/>
                <a:gd name="T16" fmla="*/ 2147483647 w 56"/>
                <a:gd name="T17" fmla="*/ 2147483647 h 67"/>
                <a:gd name="T18" fmla="*/ 2147483647 w 56"/>
                <a:gd name="T19" fmla="*/ 2147483647 h 67"/>
                <a:gd name="T20" fmla="*/ 2147483647 w 56"/>
                <a:gd name="T21" fmla="*/ 2147483647 h 67"/>
                <a:gd name="T22" fmla="*/ 2147483647 w 56"/>
                <a:gd name="T23" fmla="*/ 2147483647 h 67"/>
                <a:gd name="T24" fmla="*/ 2147483647 w 56"/>
                <a:gd name="T25" fmla="*/ 2147483647 h 67"/>
                <a:gd name="T26" fmla="*/ 2147483647 w 56"/>
                <a:gd name="T27" fmla="*/ 2147483647 h 67"/>
                <a:gd name="T28" fmla="*/ 2147483647 w 56"/>
                <a:gd name="T29" fmla="*/ 2147483647 h 67"/>
                <a:gd name="T30" fmla="*/ 2147483647 w 56"/>
                <a:gd name="T31" fmla="*/ 2147483647 h 67"/>
                <a:gd name="T32" fmla="*/ 2147483647 w 56"/>
                <a:gd name="T33" fmla="*/ 2147483647 h 67"/>
                <a:gd name="T34" fmla="*/ 2147483647 w 56"/>
                <a:gd name="T35" fmla="*/ 2147483647 h 67"/>
                <a:gd name="T36" fmla="*/ 2147483647 w 56"/>
                <a:gd name="T37" fmla="*/ 2147483647 h 67"/>
                <a:gd name="T38" fmla="*/ 2147483647 w 56"/>
                <a:gd name="T39" fmla="*/ 2147483647 h 67"/>
                <a:gd name="T40" fmla="*/ 2147483647 w 56"/>
                <a:gd name="T41" fmla="*/ 2147483647 h 67"/>
                <a:gd name="T42" fmla="*/ 2147483647 w 56"/>
                <a:gd name="T43" fmla="*/ 2147483647 h 67"/>
                <a:gd name="T44" fmla="*/ 2147483647 w 56"/>
                <a:gd name="T45" fmla="*/ 2147483647 h 67"/>
                <a:gd name="T46" fmla="*/ 2147483647 w 56"/>
                <a:gd name="T47" fmla="*/ 2147483647 h 67"/>
                <a:gd name="T48" fmla="*/ 2147483647 w 56"/>
                <a:gd name="T49" fmla="*/ 2147483647 h 67"/>
                <a:gd name="T50" fmla="*/ 2147483647 w 56"/>
                <a:gd name="T51" fmla="*/ 2147483647 h 67"/>
                <a:gd name="T52" fmla="*/ 2147483647 w 56"/>
                <a:gd name="T53" fmla="*/ 2147483647 h 67"/>
                <a:gd name="T54" fmla="*/ 2147483647 w 56"/>
                <a:gd name="T55" fmla="*/ 2147483647 h 67"/>
                <a:gd name="T56" fmla="*/ 2147483647 w 56"/>
                <a:gd name="T57" fmla="*/ 2147483647 h 67"/>
                <a:gd name="T58" fmla="*/ 2147483647 w 56"/>
                <a:gd name="T59" fmla="*/ 2147483647 h 67"/>
                <a:gd name="T60" fmla="*/ 2147483647 w 56"/>
                <a:gd name="T61" fmla="*/ 2147483647 h 67"/>
                <a:gd name="T62" fmla="*/ 2147483647 w 56"/>
                <a:gd name="T63" fmla="*/ 2147483647 h 67"/>
                <a:gd name="T64" fmla="*/ 2147483647 w 56"/>
                <a:gd name="T65" fmla="*/ 2147483647 h 67"/>
                <a:gd name="T66" fmla="*/ 2147483647 w 56"/>
                <a:gd name="T67" fmla="*/ 2147483647 h 67"/>
                <a:gd name="T68" fmla="*/ 2147483647 w 56"/>
                <a:gd name="T69" fmla="*/ 2147483647 h 67"/>
                <a:gd name="T70" fmla="*/ 2147483647 w 56"/>
                <a:gd name="T71" fmla="*/ 2147483647 h 67"/>
                <a:gd name="T72" fmla="*/ 2147483647 w 56"/>
                <a:gd name="T73" fmla="*/ 2147483647 h 67"/>
                <a:gd name="T74" fmla="*/ 2147483647 w 56"/>
                <a:gd name="T75" fmla="*/ 2147483647 h 67"/>
                <a:gd name="T76" fmla="*/ 2147483647 w 56"/>
                <a:gd name="T77" fmla="*/ 2147483647 h 67"/>
                <a:gd name="T78" fmla="*/ 2147483647 w 56"/>
                <a:gd name="T79" fmla="*/ 2147483647 h 67"/>
                <a:gd name="T80" fmla="*/ 2147483647 w 56"/>
                <a:gd name="T81" fmla="*/ 2147483647 h 67"/>
                <a:gd name="T82" fmla="*/ 2147483647 w 56"/>
                <a:gd name="T83" fmla="*/ 2147483647 h 67"/>
                <a:gd name="T84" fmla="*/ 2147483647 w 56"/>
                <a:gd name="T85" fmla="*/ 2147483647 h 67"/>
                <a:gd name="T86" fmla="*/ 2147483647 w 56"/>
                <a:gd name="T87" fmla="*/ 2147483647 h 67"/>
                <a:gd name="T88" fmla="*/ 2147483647 w 56"/>
                <a:gd name="T89" fmla="*/ 2147483647 h 67"/>
                <a:gd name="T90" fmla="*/ 2147483647 w 56"/>
                <a:gd name="T91" fmla="*/ 2147483647 h 67"/>
                <a:gd name="T92" fmla="*/ 2147483647 w 56"/>
                <a:gd name="T93" fmla="*/ 2147483647 h 6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6"/>
                <a:gd name="T142" fmla="*/ 0 h 67"/>
                <a:gd name="T143" fmla="*/ 56 w 56"/>
                <a:gd name="T144" fmla="*/ 67 h 6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6" h="67">
                  <a:moveTo>
                    <a:pt x="1" y="36"/>
                  </a:moveTo>
                  <a:cubicBezTo>
                    <a:pt x="2" y="39"/>
                    <a:pt x="1" y="39"/>
                    <a:pt x="0" y="40"/>
                  </a:cubicBezTo>
                  <a:cubicBezTo>
                    <a:pt x="0" y="42"/>
                    <a:pt x="4" y="48"/>
                    <a:pt x="5" y="49"/>
                  </a:cubicBezTo>
                  <a:cubicBezTo>
                    <a:pt x="6" y="49"/>
                    <a:pt x="8" y="48"/>
                    <a:pt x="9" y="48"/>
                  </a:cubicBezTo>
                  <a:cubicBezTo>
                    <a:pt x="10" y="48"/>
                    <a:pt x="10" y="52"/>
                    <a:pt x="11" y="53"/>
                  </a:cubicBezTo>
                  <a:cubicBezTo>
                    <a:pt x="12" y="54"/>
                    <a:pt x="14" y="53"/>
                    <a:pt x="15" y="53"/>
                  </a:cubicBezTo>
                  <a:cubicBezTo>
                    <a:pt x="16" y="53"/>
                    <a:pt x="18" y="57"/>
                    <a:pt x="19" y="59"/>
                  </a:cubicBezTo>
                  <a:cubicBezTo>
                    <a:pt x="19" y="61"/>
                    <a:pt x="19" y="64"/>
                    <a:pt x="20" y="66"/>
                  </a:cubicBezTo>
                  <a:cubicBezTo>
                    <a:pt x="20" y="67"/>
                    <a:pt x="23" y="66"/>
                    <a:pt x="25" y="65"/>
                  </a:cubicBezTo>
                  <a:cubicBezTo>
                    <a:pt x="27" y="65"/>
                    <a:pt x="28" y="64"/>
                    <a:pt x="30" y="62"/>
                  </a:cubicBezTo>
                  <a:cubicBezTo>
                    <a:pt x="32" y="60"/>
                    <a:pt x="34" y="61"/>
                    <a:pt x="37" y="59"/>
                  </a:cubicBezTo>
                  <a:cubicBezTo>
                    <a:pt x="39" y="58"/>
                    <a:pt x="39" y="57"/>
                    <a:pt x="41" y="56"/>
                  </a:cubicBezTo>
                  <a:cubicBezTo>
                    <a:pt x="42" y="55"/>
                    <a:pt x="43" y="56"/>
                    <a:pt x="46" y="55"/>
                  </a:cubicBezTo>
                  <a:cubicBezTo>
                    <a:pt x="48" y="55"/>
                    <a:pt x="49" y="53"/>
                    <a:pt x="50" y="52"/>
                  </a:cubicBezTo>
                  <a:cubicBezTo>
                    <a:pt x="51" y="51"/>
                    <a:pt x="48" y="48"/>
                    <a:pt x="49" y="46"/>
                  </a:cubicBezTo>
                  <a:cubicBezTo>
                    <a:pt x="49" y="44"/>
                    <a:pt x="53" y="43"/>
                    <a:pt x="55" y="42"/>
                  </a:cubicBezTo>
                  <a:cubicBezTo>
                    <a:pt x="56" y="40"/>
                    <a:pt x="55" y="36"/>
                    <a:pt x="54" y="33"/>
                  </a:cubicBezTo>
                  <a:cubicBezTo>
                    <a:pt x="52" y="31"/>
                    <a:pt x="51" y="31"/>
                    <a:pt x="49" y="31"/>
                  </a:cubicBezTo>
                  <a:cubicBezTo>
                    <a:pt x="47" y="30"/>
                    <a:pt x="50" y="26"/>
                    <a:pt x="48" y="25"/>
                  </a:cubicBezTo>
                  <a:cubicBezTo>
                    <a:pt x="45" y="24"/>
                    <a:pt x="46" y="28"/>
                    <a:pt x="44" y="30"/>
                  </a:cubicBezTo>
                  <a:cubicBezTo>
                    <a:pt x="43" y="32"/>
                    <a:pt x="41" y="27"/>
                    <a:pt x="40" y="25"/>
                  </a:cubicBezTo>
                  <a:cubicBezTo>
                    <a:pt x="39" y="24"/>
                    <a:pt x="40" y="23"/>
                    <a:pt x="42" y="23"/>
                  </a:cubicBezTo>
                  <a:cubicBezTo>
                    <a:pt x="43" y="23"/>
                    <a:pt x="44" y="18"/>
                    <a:pt x="45" y="17"/>
                  </a:cubicBezTo>
                  <a:cubicBezTo>
                    <a:pt x="47" y="16"/>
                    <a:pt x="47" y="17"/>
                    <a:pt x="49" y="17"/>
                  </a:cubicBezTo>
                  <a:cubicBezTo>
                    <a:pt x="51" y="17"/>
                    <a:pt x="53" y="16"/>
                    <a:pt x="52" y="15"/>
                  </a:cubicBezTo>
                  <a:cubicBezTo>
                    <a:pt x="51" y="13"/>
                    <a:pt x="49" y="11"/>
                    <a:pt x="50" y="10"/>
                  </a:cubicBezTo>
                  <a:cubicBezTo>
                    <a:pt x="50" y="8"/>
                    <a:pt x="53" y="8"/>
                    <a:pt x="54" y="8"/>
                  </a:cubicBezTo>
                  <a:cubicBezTo>
                    <a:pt x="55" y="8"/>
                    <a:pt x="52" y="3"/>
                    <a:pt x="51" y="2"/>
                  </a:cubicBezTo>
                  <a:cubicBezTo>
                    <a:pt x="50" y="2"/>
                    <a:pt x="48" y="3"/>
                    <a:pt x="47" y="4"/>
                  </a:cubicBezTo>
                  <a:cubicBezTo>
                    <a:pt x="45" y="5"/>
                    <a:pt x="41" y="6"/>
                    <a:pt x="38" y="6"/>
                  </a:cubicBezTo>
                  <a:cubicBezTo>
                    <a:pt x="36" y="7"/>
                    <a:pt x="34" y="6"/>
                    <a:pt x="32" y="4"/>
                  </a:cubicBezTo>
                  <a:cubicBezTo>
                    <a:pt x="30" y="2"/>
                    <a:pt x="33" y="2"/>
                    <a:pt x="34" y="1"/>
                  </a:cubicBezTo>
                  <a:cubicBezTo>
                    <a:pt x="35" y="0"/>
                    <a:pt x="29" y="1"/>
                    <a:pt x="27" y="2"/>
                  </a:cubicBezTo>
                  <a:cubicBezTo>
                    <a:pt x="25" y="2"/>
                    <a:pt x="24" y="1"/>
                    <a:pt x="21" y="1"/>
                  </a:cubicBezTo>
                  <a:cubicBezTo>
                    <a:pt x="18" y="2"/>
                    <a:pt x="15" y="11"/>
                    <a:pt x="16" y="11"/>
                  </a:cubicBezTo>
                  <a:cubicBezTo>
                    <a:pt x="16" y="12"/>
                    <a:pt x="17" y="14"/>
                    <a:pt x="16" y="16"/>
                  </a:cubicBezTo>
                  <a:cubicBezTo>
                    <a:pt x="16" y="18"/>
                    <a:pt x="20" y="18"/>
                    <a:pt x="22" y="18"/>
                  </a:cubicBezTo>
                  <a:cubicBezTo>
                    <a:pt x="24" y="19"/>
                    <a:pt x="21" y="24"/>
                    <a:pt x="21" y="25"/>
                  </a:cubicBezTo>
                  <a:cubicBezTo>
                    <a:pt x="21" y="26"/>
                    <a:pt x="23" y="28"/>
                    <a:pt x="23" y="29"/>
                  </a:cubicBezTo>
                  <a:cubicBezTo>
                    <a:pt x="22" y="29"/>
                    <a:pt x="19" y="31"/>
                    <a:pt x="18" y="32"/>
                  </a:cubicBezTo>
                  <a:cubicBezTo>
                    <a:pt x="17" y="33"/>
                    <a:pt x="14" y="31"/>
                    <a:pt x="13" y="31"/>
                  </a:cubicBezTo>
                  <a:cubicBezTo>
                    <a:pt x="13" y="30"/>
                    <a:pt x="9" y="29"/>
                    <a:pt x="9" y="27"/>
                  </a:cubicBezTo>
                  <a:cubicBezTo>
                    <a:pt x="9" y="26"/>
                    <a:pt x="10" y="25"/>
                    <a:pt x="12" y="24"/>
                  </a:cubicBezTo>
                  <a:cubicBezTo>
                    <a:pt x="13" y="23"/>
                    <a:pt x="10" y="21"/>
                    <a:pt x="8" y="20"/>
                  </a:cubicBezTo>
                  <a:cubicBezTo>
                    <a:pt x="7" y="20"/>
                    <a:pt x="3" y="22"/>
                    <a:pt x="3" y="24"/>
                  </a:cubicBezTo>
                  <a:cubicBezTo>
                    <a:pt x="2" y="26"/>
                    <a:pt x="1" y="26"/>
                    <a:pt x="1" y="28"/>
                  </a:cubicBezTo>
                  <a:cubicBezTo>
                    <a:pt x="1" y="29"/>
                    <a:pt x="0" y="34"/>
                    <a:pt x="1" y="3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0" name="Freeform 99"/>
            <p:cNvSpPr>
              <a:spLocks noChangeArrowheads="1"/>
            </p:cNvSpPr>
            <p:nvPr/>
          </p:nvSpPr>
          <p:spPr bwMode="auto">
            <a:xfrm>
              <a:off x="1743492" y="1951670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2147483647 w 10"/>
                <a:gd name="T9" fmla="*/ 0 h 10"/>
                <a:gd name="T10" fmla="*/ 0 w 10"/>
                <a:gd name="T11" fmla="*/ 2147483647 h 10"/>
                <a:gd name="T12" fmla="*/ 2147483647 w 10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0"/>
                <a:gd name="T23" fmla="*/ 10 w 10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0">
                  <a:moveTo>
                    <a:pt x="2" y="7"/>
                  </a:moveTo>
                  <a:cubicBezTo>
                    <a:pt x="3" y="7"/>
                    <a:pt x="2" y="10"/>
                    <a:pt x="3" y="9"/>
                  </a:cubicBezTo>
                  <a:cubicBezTo>
                    <a:pt x="4" y="9"/>
                    <a:pt x="8" y="7"/>
                    <a:pt x="9" y="6"/>
                  </a:cubicBezTo>
                  <a:cubicBezTo>
                    <a:pt x="10" y="5"/>
                    <a:pt x="9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1"/>
                    <a:pt x="0" y="5"/>
                    <a:pt x="0" y="7"/>
                  </a:cubicBezTo>
                  <a:cubicBezTo>
                    <a:pt x="0" y="9"/>
                    <a:pt x="1" y="7"/>
                    <a:pt x="2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1" name="Freeform 100"/>
            <p:cNvSpPr>
              <a:spLocks noChangeArrowheads="1"/>
            </p:cNvSpPr>
            <p:nvPr/>
          </p:nvSpPr>
          <p:spPr bwMode="auto">
            <a:xfrm>
              <a:off x="4917493" y="1903714"/>
              <a:ext cx="31605" cy="15986"/>
            </a:xfrm>
            <a:custGeom>
              <a:avLst/>
              <a:gdLst>
                <a:gd name="T0" fmla="*/ 2147483647 w 17"/>
                <a:gd name="T1" fmla="*/ 2147483647 h 8"/>
                <a:gd name="T2" fmla="*/ 2147483647 w 17"/>
                <a:gd name="T3" fmla="*/ 2147483647 h 8"/>
                <a:gd name="T4" fmla="*/ 2147483647 w 17"/>
                <a:gd name="T5" fmla="*/ 0 h 8"/>
                <a:gd name="T6" fmla="*/ 2147483647 w 17"/>
                <a:gd name="T7" fmla="*/ 2147483647 h 8"/>
                <a:gd name="T8" fmla="*/ 2147483647 w 1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2" y="6"/>
                  </a:moveTo>
                  <a:cubicBezTo>
                    <a:pt x="0" y="8"/>
                    <a:pt x="11" y="6"/>
                    <a:pt x="14" y="5"/>
                  </a:cubicBezTo>
                  <a:cubicBezTo>
                    <a:pt x="17" y="5"/>
                    <a:pt x="17" y="0"/>
                    <a:pt x="16" y="0"/>
                  </a:cubicBezTo>
                  <a:cubicBezTo>
                    <a:pt x="14" y="1"/>
                    <a:pt x="9" y="3"/>
                    <a:pt x="6" y="3"/>
                  </a:cubicBezTo>
                  <a:cubicBezTo>
                    <a:pt x="4" y="2"/>
                    <a:pt x="4" y="3"/>
                    <a:pt x="2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2" name="Freeform 101"/>
            <p:cNvSpPr>
              <a:spLocks noChangeArrowheads="1"/>
            </p:cNvSpPr>
            <p:nvPr/>
          </p:nvSpPr>
          <p:spPr bwMode="auto">
            <a:xfrm>
              <a:off x="4912977" y="1865348"/>
              <a:ext cx="24080" cy="17585"/>
            </a:xfrm>
            <a:custGeom>
              <a:avLst/>
              <a:gdLst>
                <a:gd name="T0" fmla="*/ 2147483647 w 13"/>
                <a:gd name="T1" fmla="*/ 2147483647 h 9"/>
                <a:gd name="T2" fmla="*/ 2147483647 w 13"/>
                <a:gd name="T3" fmla="*/ 2147483647 h 9"/>
                <a:gd name="T4" fmla="*/ 2147483647 w 13"/>
                <a:gd name="T5" fmla="*/ 2147483647 h 9"/>
                <a:gd name="T6" fmla="*/ 2147483647 w 13"/>
                <a:gd name="T7" fmla="*/ 2147483647 h 9"/>
                <a:gd name="T8" fmla="*/ 2147483647 w 1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9"/>
                <a:gd name="T17" fmla="*/ 13 w 1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9">
                  <a:moveTo>
                    <a:pt x="10" y="7"/>
                  </a:moveTo>
                  <a:cubicBezTo>
                    <a:pt x="13" y="7"/>
                    <a:pt x="13" y="3"/>
                    <a:pt x="13" y="1"/>
                  </a:cubicBezTo>
                  <a:cubicBezTo>
                    <a:pt x="12" y="0"/>
                    <a:pt x="11" y="2"/>
                    <a:pt x="9" y="4"/>
                  </a:cubicBezTo>
                  <a:cubicBezTo>
                    <a:pt x="6" y="6"/>
                    <a:pt x="4" y="5"/>
                    <a:pt x="2" y="7"/>
                  </a:cubicBezTo>
                  <a:cubicBezTo>
                    <a:pt x="0" y="9"/>
                    <a:pt x="9" y="7"/>
                    <a:pt x="10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3" name="Freeform 102"/>
            <p:cNvSpPr>
              <a:spLocks noChangeArrowheads="1"/>
            </p:cNvSpPr>
            <p:nvPr/>
          </p:nvSpPr>
          <p:spPr bwMode="auto">
            <a:xfrm>
              <a:off x="4198113" y="2231422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6" y="15"/>
                  </a:moveTo>
                  <a:cubicBezTo>
                    <a:pt x="9" y="15"/>
                    <a:pt x="15" y="8"/>
                    <a:pt x="15" y="6"/>
                  </a:cubicBezTo>
                  <a:cubicBezTo>
                    <a:pt x="15" y="5"/>
                    <a:pt x="11" y="2"/>
                    <a:pt x="9" y="1"/>
                  </a:cubicBezTo>
                  <a:cubicBezTo>
                    <a:pt x="7" y="0"/>
                    <a:pt x="1" y="0"/>
                    <a:pt x="1" y="3"/>
                  </a:cubicBezTo>
                  <a:cubicBezTo>
                    <a:pt x="1" y="5"/>
                    <a:pt x="0" y="16"/>
                    <a:pt x="6" y="1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4" name="Freeform 103"/>
            <p:cNvSpPr>
              <a:spLocks noChangeArrowheads="1"/>
            </p:cNvSpPr>
            <p:nvPr/>
          </p:nvSpPr>
          <p:spPr bwMode="auto">
            <a:xfrm>
              <a:off x="4362155" y="2186662"/>
              <a:ext cx="31605" cy="35168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8"/>
                <a:gd name="T23" fmla="*/ 17 w 17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8">
                  <a:moveTo>
                    <a:pt x="11" y="8"/>
                  </a:moveTo>
                  <a:cubicBezTo>
                    <a:pt x="8" y="6"/>
                    <a:pt x="7" y="4"/>
                    <a:pt x="5" y="2"/>
                  </a:cubicBezTo>
                  <a:cubicBezTo>
                    <a:pt x="4" y="0"/>
                    <a:pt x="2" y="5"/>
                    <a:pt x="1" y="7"/>
                  </a:cubicBezTo>
                  <a:cubicBezTo>
                    <a:pt x="0" y="9"/>
                    <a:pt x="4" y="14"/>
                    <a:pt x="7" y="15"/>
                  </a:cubicBezTo>
                  <a:cubicBezTo>
                    <a:pt x="10" y="15"/>
                    <a:pt x="9" y="18"/>
                    <a:pt x="12" y="18"/>
                  </a:cubicBezTo>
                  <a:cubicBezTo>
                    <a:pt x="17" y="18"/>
                    <a:pt x="17" y="16"/>
                    <a:pt x="16" y="14"/>
                  </a:cubicBezTo>
                  <a:cubicBezTo>
                    <a:pt x="16" y="12"/>
                    <a:pt x="14" y="10"/>
                    <a:pt x="11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5" name="Freeform 104"/>
            <p:cNvSpPr>
              <a:spLocks noChangeArrowheads="1"/>
            </p:cNvSpPr>
            <p:nvPr/>
          </p:nvSpPr>
          <p:spPr bwMode="auto">
            <a:xfrm>
              <a:off x="4544258" y="2050783"/>
              <a:ext cx="27090" cy="31972"/>
            </a:xfrm>
            <a:custGeom>
              <a:avLst/>
              <a:gdLst>
                <a:gd name="T0" fmla="*/ 2147483647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2147483647 h 16"/>
                <a:gd name="T6" fmla="*/ 2147483647 w 15"/>
                <a:gd name="T7" fmla="*/ 2147483647 h 16"/>
                <a:gd name="T8" fmla="*/ 2147483647 w 15"/>
                <a:gd name="T9" fmla="*/ 2147483647 h 16"/>
                <a:gd name="T10" fmla="*/ 2147483647 w 15"/>
                <a:gd name="T11" fmla="*/ 2147483647 h 16"/>
                <a:gd name="T12" fmla="*/ 2147483647 w 15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3" y="12"/>
                  </a:moveTo>
                  <a:cubicBezTo>
                    <a:pt x="5" y="10"/>
                    <a:pt x="6" y="13"/>
                    <a:pt x="8" y="13"/>
                  </a:cubicBezTo>
                  <a:cubicBezTo>
                    <a:pt x="15" y="13"/>
                    <a:pt x="15" y="8"/>
                    <a:pt x="13" y="6"/>
                  </a:cubicBezTo>
                  <a:cubicBezTo>
                    <a:pt x="12" y="4"/>
                    <a:pt x="11" y="3"/>
                    <a:pt x="9" y="1"/>
                  </a:cubicBezTo>
                  <a:cubicBezTo>
                    <a:pt x="7" y="0"/>
                    <a:pt x="3" y="2"/>
                    <a:pt x="1" y="4"/>
                  </a:cubicBezTo>
                  <a:cubicBezTo>
                    <a:pt x="0" y="5"/>
                    <a:pt x="0" y="12"/>
                    <a:pt x="1" y="14"/>
                  </a:cubicBezTo>
                  <a:cubicBezTo>
                    <a:pt x="2" y="16"/>
                    <a:pt x="2" y="14"/>
                    <a:pt x="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6" name="Freeform 105"/>
            <p:cNvSpPr>
              <a:spLocks noChangeArrowheads="1"/>
            </p:cNvSpPr>
            <p:nvPr/>
          </p:nvSpPr>
          <p:spPr bwMode="auto">
            <a:xfrm>
              <a:off x="4608972" y="2063571"/>
              <a:ext cx="12039" cy="14387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4" y="7"/>
                  </a:moveTo>
                  <a:cubicBezTo>
                    <a:pt x="6" y="7"/>
                    <a:pt x="7" y="3"/>
                    <a:pt x="6" y="2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4"/>
                    <a:pt x="2" y="8"/>
                    <a:pt x="4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7" name="Freeform 106"/>
            <p:cNvSpPr>
              <a:spLocks noChangeArrowheads="1"/>
            </p:cNvSpPr>
            <p:nvPr/>
          </p:nvSpPr>
          <p:spPr bwMode="auto">
            <a:xfrm>
              <a:off x="4660142" y="2074762"/>
              <a:ext cx="21070" cy="14387"/>
            </a:xfrm>
            <a:custGeom>
              <a:avLst/>
              <a:gdLst>
                <a:gd name="T0" fmla="*/ 2147483647 w 11"/>
                <a:gd name="T1" fmla="*/ 2147483647 h 7"/>
                <a:gd name="T2" fmla="*/ 2147483647 w 11"/>
                <a:gd name="T3" fmla="*/ 0 h 7"/>
                <a:gd name="T4" fmla="*/ 2147483647 w 11"/>
                <a:gd name="T5" fmla="*/ 2147483647 h 7"/>
                <a:gd name="T6" fmla="*/ 2147483647 w 11"/>
                <a:gd name="T7" fmla="*/ 214748364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7"/>
                <a:gd name="T14" fmla="*/ 11 w 11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7">
                  <a:moveTo>
                    <a:pt x="6" y="6"/>
                  </a:moveTo>
                  <a:cubicBezTo>
                    <a:pt x="11" y="6"/>
                    <a:pt x="6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7"/>
                    <a:pt x="4" y="6"/>
                    <a:pt x="6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8" name="Freeform 107"/>
            <p:cNvSpPr>
              <a:spLocks noChangeArrowheads="1"/>
            </p:cNvSpPr>
            <p:nvPr/>
          </p:nvSpPr>
          <p:spPr bwMode="auto">
            <a:xfrm>
              <a:off x="4678200" y="205557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5" y="9"/>
                  </a:moveTo>
                  <a:cubicBezTo>
                    <a:pt x="10" y="9"/>
                    <a:pt x="7" y="2"/>
                    <a:pt x="6" y="1"/>
                  </a:cubicBezTo>
                  <a:cubicBezTo>
                    <a:pt x="6" y="0"/>
                    <a:pt x="3" y="4"/>
                    <a:pt x="1" y="6"/>
                  </a:cubicBezTo>
                  <a:cubicBezTo>
                    <a:pt x="0" y="8"/>
                    <a:pt x="4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49" name="Freeform 108"/>
            <p:cNvSpPr>
              <a:spLocks noChangeArrowheads="1"/>
            </p:cNvSpPr>
            <p:nvPr/>
          </p:nvSpPr>
          <p:spPr bwMode="auto">
            <a:xfrm>
              <a:off x="5194408" y="1999628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0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0" y="9"/>
                    <a:pt x="10" y="8"/>
                    <a:pt x="12" y="8"/>
                  </a:cubicBezTo>
                  <a:cubicBezTo>
                    <a:pt x="15" y="8"/>
                    <a:pt x="12" y="4"/>
                    <a:pt x="11" y="2"/>
                  </a:cubicBezTo>
                  <a:cubicBezTo>
                    <a:pt x="10" y="0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0" name="Freeform 109"/>
            <p:cNvSpPr>
              <a:spLocks noChangeArrowheads="1"/>
            </p:cNvSpPr>
            <p:nvPr/>
          </p:nvSpPr>
          <p:spPr bwMode="auto">
            <a:xfrm>
              <a:off x="5653427" y="2041191"/>
              <a:ext cx="61704" cy="35168"/>
            </a:xfrm>
            <a:custGeom>
              <a:avLst/>
              <a:gdLst>
                <a:gd name="T0" fmla="*/ 2147483647 w 34"/>
                <a:gd name="T1" fmla="*/ 2147483647 h 18"/>
                <a:gd name="T2" fmla="*/ 2147483647 w 34"/>
                <a:gd name="T3" fmla="*/ 2147483647 h 18"/>
                <a:gd name="T4" fmla="*/ 2147483647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2147483647 w 34"/>
                <a:gd name="T11" fmla="*/ 2147483647 h 18"/>
                <a:gd name="T12" fmla="*/ 2147483647 w 34"/>
                <a:gd name="T13" fmla="*/ 2147483647 h 18"/>
                <a:gd name="T14" fmla="*/ 2147483647 w 34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18"/>
                <a:gd name="T26" fmla="*/ 34 w 34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18">
                  <a:moveTo>
                    <a:pt x="6" y="13"/>
                  </a:moveTo>
                  <a:cubicBezTo>
                    <a:pt x="9" y="13"/>
                    <a:pt x="26" y="16"/>
                    <a:pt x="31" y="17"/>
                  </a:cubicBezTo>
                  <a:cubicBezTo>
                    <a:pt x="34" y="18"/>
                    <a:pt x="28" y="7"/>
                    <a:pt x="24" y="4"/>
                  </a:cubicBezTo>
                  <a:cubicBezTo>
                    <a:pt x="21" y="1"/>
                    <a:pt x="17" y="1"/>
                    <a:pt x="14" y="1"/>
                  </a:cubicBezTo>
                  <a:cubicBezTo>
                    <a:pt x="11" y="0"/>
                    <a:pt x="9" y="1"/>
                    <a:pt x="8" y="1"/>
                  </a:cubicBezTo>
                  <a:cubicBezTo>
                    <a:pt x="6" y="1"/>
                    <a:pt x="5" y="5"/>
                    <a:pt x="6" y="7"/>
                  </a:cubicBezTo>
                  <a:cubicBezTo>
                    <a:pt x="6" y="9"/>
                    <a:pt x="2" y="11"/>
                    <a:pt x="1" y="13"/>
                  </a:cubicBezTo>
                  <a:cubicBezTo>
                    <a:pt x="0" y="15"/>
                    <a:pt x="4" y="13"/>
                    <a:pt x="6" y="1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1" name="Freeform 110"/>
            <p:cNvSpPr>
              <a:spLocks noChangeArrowheads="1"/>
            </p:cNvSpPr>
            <p:nvPr/>
          </p:nvSpPr>
          <p:spPr bwMode="auto">
            <a:xfrm>
              <a:off x="5644396" y="2025205"/>
              <a:ext cx="18060" cy="20781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0 h 10"/>
                <a:gd name="T4" fmla="*/ 2147483647 w 10"/>
                <a:gd name="T5" fmla="*/ 2147483647 h 10"/>
                <a:gd name="T6" fmla="*/ 2147483647 w 10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10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3" y="0"/>
                    <a:pt x="0" y="6"/>
                    <a:pt x="4" y="8"/>
                  </a:cubicBezTo>
                  <a:cubicBezTo>
                    <a:pt x="9" y="10"/>
                    <a:pt x="10" y="3"/>
                    <a:pt x="10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2" name="Freeform 111"/>
            <p:cNvSpPr>
              <a:spLocks noChangeArrowheads="1"/>
            </p:cNvSpPr>
            <p:nvPr/>
          </p:nvSpPr>
          <p:spPr bwMode="auto">
            <a:xfrm>
              <a:off x="5578178" y="1924495"/>
              <a:ext cx="139963" cy="79928"/>
            </a:xfrm>
            <a:custGeom>
              <a:avLst/>
              <a:gdLst>
                <a:gd name="T0" fmla="*/ 2147483647 w 76"/>
                <a:gd name="T1" fmla="*/ 2147483647 h 41"/>
                <a:gd name="T2" fmla="*/ 2147483647 w 76"/>
                <a:gd name="T3" fmla="*/ 2147483647 h 41"/>
                <a:gd name="T4" fmla="*/ 2147483647 w 76"/>
                <a:gd name="T5" fmla="*/ 2147483647 h 41"/>
                <a:gd name="T6" fmla="*/ 2147483647 w 76"/>
                <a:gd name="T7" fmla="*/ 2147483647 h 41"/>
                <a:gd name="T8" fmla="*/ 2147483647 w 76"/>
                <a:gd name="T9" fmla="*/ 2147483647 h 41"/>
                <a:gd name="T10" fmla="*/ 2147483647 w 76"/>
                <a:gd name="T11" fmla="*/ 2147483647 h 41"/>
                <a:gd name="T12" fmla="*/ 2147483647 w 76"/>
                <a:gd name="T13" fmla="*/ 2147483647 h 41"/>
                <a:gd name="T14" fmla="*/ 2147483647 w 76"/>
                <a:gd name="T15" fmla="*/ 2147483647 h 41"/>
                <a:gd name="T16" fmla="*/ 2147483647 w 76"/>
                <a:gd name="T17" fmla="*/ 2147483647 h 41"/>
                <a:gd name="T18" fmla="*/ 2147483647 w 76"/>
                <a:gd name="T19" fmla="*/ 2147483647 h 41"/>
                <a:gd name="T20" fmla="*/ 2147483647 w 76"/>
                <a:gd name="T21" fmla="*/ 2147483647 h 41"/>
                <a:gd name="T22" fmla="*/ 2147483647 w 76"/>
                <a:gd name="T23" fmla="*/ 2147483647 h 41"/>
                <a:gd name="T24" fmla="*/ 2147483647 w 76"/>
                <a:gd name="T25" fmla="*/ 2147483647 h 41"/>
                <a:gd name="T26" fmla="*/ 2147483647 w 76"/>
                <a:gd name="T27" fmla="*/ 2147483647 h 41"/>
                <a:gd name="T28" fmla="*/ 2147483647 w 76"/>
                <a:gd name="T29" fmla="*/ 2147483647 h 41"/>
                <a:gd name="T30" fmla="*/ 2147483647 w 76"/>
                <a:gd name="T31" fmla="*/ 2147483647 h 41"/>
                <a:gd name="T32" fmla="*/ 2147483647 w 76"/>
                <a:gd name="T33" fmla="*/ 2147483647 h 41"/>
                <a:gd name="T34" fmla="*/ 2147483647 w 76"/>
                <a:gd name="T35" fmla="*/ 2147483647 h 41"/>
                <a:gd name="T36" fmla="*/ 2147483647 w 76"/>
                <a:gd name="T37" fmla="*/ 2147483647 h 41"/>
                <a:gd name="T38" fmla="*/ 2147483647 w 76"/>
                <a:gd name="T39" fmla="*/ 2147483647 h 41"/>
                <a:gd name="T40" fmla="*/ 2147483647 w 76"/>
                <a:gd name="T41" fmla="*/ 2147483647 h 41"/>
                <a:gd name="T42" fmla="*/ 2147483647 w 76"/>
                <a:gd name="T43" fmla="*/ 2147483647 h 41"/>
                <a:gd name="T44" fmla="*/ 2147483647 w 76"/>
                <a:gd name="T45" fmla="*/ 2147483647 h 41"/>
                <a:gd name="T46" fmla="*/ 2147483647 w 76"/>
                <a:gd name="T47" fmla="*/ 2147483647 h 41"/>
                <a:gd name="T48" fmla="*/ 2147483647 w 76"/>
                <a:gd name="T49" fmla="*/ 2147483647 h 41"/>
                <a:gd name="T50" fmla="*/ 2147483647 w 76"/>
                <a:gd name="T51" fmla="*/ 2147483647 h 41"/>
                <a:gd name="T52" fmla="*/ 2147483647 w 76"/>
                <a:gd name="T53" fmla="*/ 2147483647 h 41"/>
                <a:gd name="T54" fmla="*/ 2147483647 w 76"/>
                <a:gd name="T55" fmla="*/ 2147483647 h 41"/>
                <a:gd name="T56" fmla="*/ 2147483647 w 76"/>
                <a:gd name="T57" fmla="*/ 2147483647 h 41"/>
                <a:gd name="T58" fmla="*/ 2147483647 w 76"/>
                <a:gd name="T59" fmla="*/ 2147483647 h 41"/>
                <a:gd name="T60" fmla="*/ 2147483647 w 76"/>
                <a:gd name="T61" fmla="*/ 2147483647 h 41"/>
                <a:gd name="T62" fmla="*/ 2147483647 w 76"/>
                <a:gd name="T63" fmla="*/ 2147483647 h 41"/>
                <a:gd name="T64" fmla="*/ 2147483647 w 76"/>
                <a:gd name="T65" fmla="*/ 2147483647 h 41"/>
                <a:gd name="T66" fmla="*/ 2147483647 w 76"/>
                <a:gd name="T67" fmla="*/ 2147483647 h 41"/>
                <a:gd name="T68" fmla="*/ 2147483647 w 76"/>
                <a:gd name="T69" fmla="*/ 2147483647 h 41"/>
                <a:gd name="T70" fmla="*/ 2147483647 w 76"/>
                <a:gd name="T71" fmla="*/ 2147483647 h 41"/>
                <a:gd name="T72" fmla="*/ 2147483647 w 76"/>
                <a:gd name="T73" fmla="*/ 2147483647 h 41"/>
                <a:gd name="T74" fmla="*/ 2147483647 w 76"/>
                <a:gd name="T75" fmla="*/ 2147483647 h 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6"/>
                <a:gd name="T115" fmla="*/ 0 h 41"/>
                <a:gd name="T116" fmla="*/ 76 w 76"/>
                <a:gd name="T117" fmla="*/ 41 h 4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6" h="41">
                  <a:moveTo>
                    <a:pt x="16" y="37"/>
                  </a:moveTo>
                  <a:cubicBezTo>
                    <a:pt x="18" y="40"/>
                    <a:pt x="21" y="41"/>
                    <a:pt x="25" y="41"/>
                  </a:cubicBezTo>
                  <a:cubicBezTo>
                    <a:pt x="29" y="41"/>
                    <a:pt x="28" y="39"/>
                    <a:pt x="28" y="36"/>
                  </a:cubicBezTo>
                  <a:cubicBezTo>
                    <a:pt x="27" y="34"/>
                    <a:pt x="27" y="33"/>
                    <a:pt x="29" y="32"/>
                  </a:cubicBezTo>
                  <a:cubicBezTo>
                    <a:pt x="30" y="32"/>
                    <a:pt x="31" y="34"/>
                    <a:pt x="34" y="35"/>
                  </a:cubicBezTo>
                  <a:cubicBezTo>
                    <a:pt x="36" y="35"/>
                    <a:pt x="43" y="35"/>
                    <a:pt x="46" y="33"/>
                  </a:cubicBezTo>
                  <a:cubicBezTo>
                    <a:pt x="50" y="32"/>
                    <a:pt x="49" y="32"/>
                    <a:pt x="49" y="33"/>
                  </a:cubicBezTo>
                  <a:cubicBezTo>
                    <a:pt x="49" y="34"/>
                    <a:pt x="51" y="36"/>
                    <a:pt x="53" y="36"/>
                  </a:cubicBezTo>
                  <a:cubicBezTo>
                    <a:pt x="55" y="35"/>
                    <a:pt x="62" y="35"/>
                    <a:pt x="63" y="35"/>
                  </a:cubicBezTo>
                  <a:cubicBezTo>
                    <a:pt x="64" y="34"/>
                    <a:pt x="63" y="34"/>
                    <a:pt x="58" y="32"/>
                  </a:cubicBezTo>
                  <a:cubicBezTo>
                    <a:pt x="52" y="30"/>
                    <a:pt x="48" y="22"/>
                    <a:pt x="47" y="21"/>
                  </a:cubicBezTo>
                  <a:cubicBezTo>
                    <a:pt x="46" y="20"/>
                    <a:pt x="45" y="16"/>
                    <a:pt x="46" y="16"/>
                  </a:cubicBezTo>
                  <a:cubicBezTo>
                    <a:pt x="47" y="15"/>
                    <a:pt x="51" y="14"/>
                    <a:pt x="53" y="15"/>
                  </a:cubicBezTo>
                  <a:cubicBezTo>
                    <a:pt x="54" y="16"/>
                    <a:pt x="52" y="19"/>
                    <a:pt x="51" y="20"/>
                  </a:cubicBezTo>
                  <a:cubicBezTo>
                    <a:pt x="51" y="22"/>
                    <a:pt x="55" y="28"/>
                    <a:pt x="57" y="29"/>
                  </a:cubicBezTo>
                  <a:cubicBezTo>
                    <a:pt x="60" y="31"/>
                    <a:pt x="64" y="31"/>
                    <a:pt x="66" y="32"/>
                  </a:cubicBezTo>
                  <a:cubicBezTo>
                    <a:pt x="68" y="33"/>
                    <a:pt x="70" y="29"/>
                    <a:pt x="72" y="28"/>
                  </a:cubicBezTo>
                  <a:cubicBezTo>
                    <a:pt x="73" y="26"/>
                    <a:pt x="71" y="22"/>
                    <a:pt x="70" y="21"/>
                  </a:cubicBezTo>
                  <a:cubicBezTo>
                    <a:pt x="70" y="20"/>
                    <a:pt x="73" y="19"/>
                    <a:pt x="75" y="18"/>
                  </a:cubicBezTo>
                  <a:cubicBezTo>
                    <a:pt x="76" y="18"/>
                    <a:pt x="66" y="14"/>
                    <a:pt x="63" y="12"/>
                  </a:cubicBezTo>
                  <a:cubicBezTo>
                    <a:pt x="59" y="10"/>
                    <a:pt x="55" y="11"/>
                    <a:pt x="52" y="11"/>
                  </a:cubicBezTo>
                  <a:cubicBezTo>
                    <a:pt x="49" y="11"/>
                    <a:pt x="47" y="8"/>
                    <a:pt x="43" y="6"/>
                  </a:cubicBezTo>
                  <a:cubicBezTo>
                    <a:pt x="40" y="4"/>
                    <a:pt x="39" y="3"/>
                    <a:pt x="37" y="2"/>
                  </a:cubicBezTo>
                  <a:cubicBezTo>
                    <a:pt x="34" y="1"/>
                    <a:pt x="38" y="4"/>
                    <a:pt x="36" y="5"/>
                  </a:cubicBezTo>
                  <a:cubicBezTo>
                    <a:pt x="34" y="6"/>
                    <a:pt x="35" y="9"/>
                    <a:pt x="36" y="12"/>
                  </a:cubicBezTo>
                  <a:cubicBezTo>
                    <a:pt x="36" y="15"/>
                    <a:pt x="37" y="15"/>
                    <a:pt x="35" y="16"/>
                  </a:cubicBezTo>
                  <a:cubicBezTo>
                    <a:pt x="33" y="16"/>
                    <a:pt x="32" y="13"/>
                    <a:pt x="32" y="12"/>
                  </a:cubicBezTo>
                  <a:cubicBezTo>
                    <a:pt x="31" y="10"/>
                    <a:pt x="30" y="11"/>
                    <a:pt x="27" y="11"/>
                  </a:cubicBezTo>
                  <a:cubicBezTo>
                    <a:pt x="25" y="12"/>
                    <a:pt x="24" y="9"/>
                    <a:pt x="23" y="8"/>
                  </a:cubicBezTo>
                  <a:cubicBezTo>
                    <a:pt x="23" y="7"/>
                    <a:pt x="20" y="5"/>
                    <a:pt x="17" y="3"/>
                  </a:cubicBezTo>
                  <a:cubicBezTo>
                    <a:pt x="14" y="0"/>
                    <a:pt x="13" y="1"/>
                    <a:pt x="11" y="3"/>
                  </a:cubicBezTo>
                  <a:cubicBezTo>
                    <a:pt x="9" y="4"/>
                    <a:pt x="4" y="6"/>
                    <a:pt x="3" y="7"/>
                  </a:cubicBezTo>
                  <a:cubicBezTo>
                    <a:pt x="2" y="8"/>
                    <a:pt x="4" y="10"/>
                    <a:pt x="4" y="12"/>
                  </a:cubicBezTo>
                  <a:cubicBezTo>
                    <a:pt x="5" y="15"/>
                    <a:pt x="4" y="12"/>
                    <a:pt x="3" y="14"/>
                  </a:cubicBezTo>
                  <a:cubicBezTo>
                    <a:pt x="1" y="15"/>
                    <a:pt x="6" y="21"/>
                    <a:pt x="6" y="23"/>
                  </a:cubicBezTo>
                  <a:cubicBezTo>
                    <a:pt x="7" y="24"/>
                    <a:pt x="4" y="22"/>
                    <a:pt x="2" y="23"/>
                  </a:cubicBezTo>
                  <a:cubicBezTo>
                    <a:pt x="0" y="24"/>
                    <a:pt x="4" y="28"/>
                    <a:pt x="8" y="30"/>
                  </a:cubicBezTo>
                  <a:cubicBezTo>
                    <a:pt x="11" y="33"/>
                    <a:pt x="14" y="34"/>
                    <a:pt x="16" y="3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3" name="Freeform 112"/>
            <p:cNvSpPr>
              <a:spLocks noChangeArrowheads="1"/>
            </p:cNvSpPr>
            <p:nvPr/>
          </p:nvSpPr>
          <p:spPr bwMode="auto">
            <a:xfrm>
              <a:off x="5728676" y="1962861"/>
              <a:ext cx="79763" cy="41562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2147483647 h 21"/>
                <a:gd name="T8" fmla="*/ 2147483647 w 43"/>
                <a:gd name="T9" fmla="*/ 2147483647 h 21"/>
                <a:gd name="T10" fmla="*/ 2147483647 w 43"/>
                <a:gd name="T11" fmla="*/ 2147483647 h 21"/>
                <a:gd name="T12" fmla="*/ 2147483647 w 43"/>
                <a:gd name="T13" fmla="*/ 2147483647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0 h 21"/>
                <a:gd name="T26" fmla="*/ 2147483647 w 43"/>
                <a:gd name="T27" fmla="*/ 2147483647 h 21"/>
                <a:gd name="T28" fmla="*/ 2147483647 w 43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3"/>
                <a:gd name="T46" fmla="*/ 0 h 21"/>
                <a:gd name="T47" fmla="*/ 43 w 43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3" h="21">
                  <a:moveTo>
                    <a:pt x="13" y="12"/>
                  </a:moveTo>
                  <a:cubicBezTo>
                    <a:pt x="15" y="12"/>
                    <a:pt x="21" y="17"/>
                    <a:pt x="24" y="17"/>
                  </a:cubicBezTo>
                  <a:cubicBezTo>
                    <a:pt x="28" y="18"/>
                    <a:pt x="28" y="20"/>
                    <a:pt x="30" y="20"/>
                  </a:cubicBezTo>
                  <a:cubicBezTo>
                    <a:pt x="32" y="21"/>
                    <a:pt x="31" y="19"/>
                    <a:pt x="32" y="18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19"/>
                    <a:pt x="42" y="15"/>
                    <a:pt x="42" y="13"/>
                  </a:cubicBezTo>
                  <a:cubicBezTo>
                    <a:pt x="43" y="12"/>
                    <a:pt x="41" y="10"/>
                    <a:pt x="39" y="10"/>
                  </a:cubicBezTo>
                  <a:cubicBezTo>
                    <a:pt x="37" y="10"/>
                    <a:pt x="34" y="8"/>
                    <a:pt x="28" y="6"/>
                  </a:cubicBezTo>
                  <a:cubicBezTo>
                    <a:pt x="23" y="4"/>
                    <a:pt x="25" y="7"/>
                    <a:pt x="22" y="7"/>
                  </a:cubicBezTo>
                  <a:cubicBezTo>
                    <a:pt x="19" y="7"/>
                    <a:pt x="20" y="6"/>
                    <a:pt x="21" y="4"/>
                  </a:cubicBezTo>
                  <a:cubicBezTo>
                    <a:pt x="22" y="2"/>
                    <a:pt x="20" y="3"/>
                    <a:pt x="16" y="3"/>
                  </a:cubicBezTo>
                  <a:cubicBezTo>
                    <a:pt x="12" y="3"/>
                    <a:pt x="12" y="3"/>
                    <a:pt x="8" y="3"/>
                  </a:cubicBezTo>
                  <a:cubicBezTo>
                    <a:pt x="5" y="3"/>
                    <a:pt x="2" y="0"/>
                    <a:pt x="1" y="0"/>
                  </a:cubicBezTo>
                  <a:cubicBezTo>
                    <a:pt x="0" y="1"/>
                    <a:pt x="5" y="5"/>
                    <a:pt x="7" y="6"/>
                  </a:cubicBezTo>
                  <a:cubicBezTo>
                    <a:pt x="9" y="8"/>
                    <a:pt x="12" y="12"/>
                    <a:pt x="13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4" name="Freeform 113"/>
            <p:cNvSpPr>
              <a:spLocks noChangeArrowheads="1"/>
            </p:cNvSpPr>
            <p:nvPr/>
          </p:nvSpPr>
          <p:spPr bwMode="auto">
            <a:xfrm>
              <a:off x="5570653" y="2025205"/>
              <a:ext cx="21070" cy="20781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0 h 10"/>
                <a:gd name="T4" fmla="*/ 2147483647 w 12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2"/>
                <a:gd name="T10" fmla="*/ 0 h 10"/>
                <a:gd name="T11" fmla="*/ 12 w 1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0">
                  <a:moveTo>
                    <a:pt x="10" y="10"/>
                  </a:moveTo>
                  <a:cubicBezTo>
                    <a:pt x="12" y="10"/>
                    <a:pt x="5" y="0"/>
                    <a:pt x="3" y="0"/>
                  </a:cubicBezTo>
                  <a:cubicBezTo>
                    <a:pt x="0" y="0"/>
                    <a:pt x="5" y="10"/>
                    <a:pt x="10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5" name="Freeform 114"/>
            <p:cNvSpPr>
              <a:spLocks noChangeArrowheads="1"/>
            </p:cNvSpPr>
            <p:nvPr/>
          </p:nvSpPr>
          <p:spPr bwMode="auto">
            <a:xfrm>
              <a:off x="6150069" y="2212238"/>
              <a:ext cx="21070" cy="20781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8" y="10"/>
                  </a:moveTo>
                  <a:cubicBezTo>
                    <a:pt x="11" y="11"/>
                    <a:pt x="10" y="3"/>
                    <a:pt x="11" y="1"/>
                  </a:cubicBezTo>
                  <a:cubicBezTo>
                    <a:pt x="11" y="0"/>
                    <a:pt x="7" y="1"/>
                    <a:pt x="3" y="1"/>
                  </a:cubicBezTo>
                  <a:cubicBezTo>
                    <a:pt x="0" y="1"/>
                    <a:pt x="0" y="2"/>
                    <a:pt x="2" y="3"/>
                  </a:cubicBezTo>
                  <a:cubicBezTo>
                    <a:pt x="3" y="4"/>
                    <a:pt x="5" y="9"/>
                    <a:pt x="8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6" name="Freeform 115"/>
            <p:cNvSpPr>
              <a:spLocks noChangeArrowheads="1"/>
            </p:cNvSpPr>
            <p:nvPr/>
          </p:nvSpPr>
          <p:spPr bwMode="auto">
            <a:xfrm>
              <a:off x="6312607" y="2154690"/>
              <a:ext cx="55685" cy="17585"/>
            </a:xfrm>
            <a:custGeom>
              <a:avLst/>
              <a:gdLst>
                <a:gd name="T0" fmla="*/ 2147483647 w 30"/>
                <a:gd name="T1" fmla="*/ 2147483647 h 9"/>
                <a:gd name="T2" fmla="*/ 2147483647 w 30"/>
                <a:gd name="T3" fmla="*/ 2147483647 h 9"/>
                <a:gd name="T4" fmla="*/ 2147483647 w 30"/>
                <a:gd name="T5" fmla="*/ 2147483647 h 9"/>
                <a:gd name="T6" fmla="*/ 2147483647 w 30"/>
                <a:gd name="T7" fmla="*/ 2147483647 h 9"/>
                <a:gd name="T8" fmla="*/ 2147483647 w 30"/>
                <a:gd name="T9" fmla="*/ 2147483647 h 9"/>
                <a:gd name="T10" fmla="*/ 2147483647 w 30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8" y="7"/>
                  </a:moveTo>
                  <a:cubicBezTo>
                    <a:pt x="13" y="9"/>
                    <a:pt x="23" y="8"/>
                    <a:pt x="26" y="8"/>
                  </a:cubicBezTo>
                  <a:cubicBezTo>
                    <a:pt x="30" y="8"/>
                    <a:pt x="30" y="5"/>
                    <a:pt x="29" y="4"/>
                  </a:cubicBezTo>
                  <a:cubicBezTo>
                    <a:pt x="29" y="2"/>
                    <a:pt x="24" y="4"/>
                    <a:pt x="18" y="2"/>
                  </a:cubicBezTo>
                  <a:cubicBezTo>
                    <a:pt x="11" y="0"/>
                    <a:pt x="9" y="1"/>
                    <a:pt x="5" y="2"/>
                  </a:cubicBezTo>
                  <a:cubicBezTo>
                    <a:pt x="0" y="4"/>
                    <a:pt x="3" y="5"/>
                    <a:pt x="8" y="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7" name="Freeform 116"/>
            <p:cNvSpPr>
              <a:spLocks noChangeArrowheads="1"/>
            </p:cNvSpPr>
            <p:nvPr/>
          </p:nvSpPr>
          <p:spPr bwMode="auto">
            <a:xfrm>
              <a:off x="4246272" y="2050783"/>
              <a:ext cx="99329" cy="134280"/>
            </a:xfrm>
            <a:custGeom>
              <a:avLst/>
              <a:gdLst>
                <a:gd name="T0" fmla="*/ 2147483647 w 54"/>
                <a:gd name="T1" fmla="*/ 2147483647 h 68"/>
                <a:gd name="T2" fmla="*/ 2147483647 w 54"/>
                <a:gd name="T3" fmla="*/ 2147483647 h 68"/>
                <a:gd name="T4" fmla="*/ 2147483647 w 54"/>
                <a:gd name="T5" fmla="*/ 2147483647 h 68"/>
                <a:gd name="T6" fmla="*/ 2147483647 w 54"/>
                <a:gd name="T7" fmla="*/ 2147483647 h 68"/>
                <a:gd name="T8" fmla="*/ 2147483647 w 54"/>
                <a:gd name="T9" fmla="*/ 2147483647 h 68"/>
                <a:gd name="T10" fmla="*/ 2147483647 w 54"/>
                <a:gd name="T11" fmla="*/ 2147483647 h 68"/>
                <a:gd name="T12" fmla="*/ 2147483647 w 54"/>
                <a:gd name="T13" fmla="*/ 2147483647 h 68"/>
                <a:gd name="T14" fmla="*/ 2147483647 w 54"/>
                <a:gd name="T15" fmla="*/ 2147483647 h 68"/>
                <a:gd name="T16" fmla="*/ 2147483647 w 54"/>
                <a:gd name="T17" fmla="*/ 2147483647 h 68"/>
                <a:gd name="T18" fmla="*/ 2147483647 w 54"/>
                <a:gd name="T19" fmla="*/ 2147483647 h 68"/>
                <a:gd name="T20" fmla="*/ 2147483647 w 54"/>
                <a:gd name="T21" fmla="*/ 2147483647 h 68"/>
                <a:gd name="T22" fmla="*/ 2147483647 w 54"/>
                <a:gd name="T23" fmla="*/ 2147483647 h 68"/>
                <a:gd name="T24" fmla="*/ 2147483647 w 54"/>
                <a:gd name="T25" fmla="*/ 2147483647 h 68"/>
                <a:gd name="T26" fmla="*/ 2147483647 w 54"/>
                <a:gd name="T27" fmla="*/ 2147483647 h 68"/>
                <a:gd name="T28" fmla="*/ 2147483647 w 54"/>
                <a:gd name="T29" fmla="*/ 2147483647 h 68"/>
                <a:gd name="T30" fmla="*/ 2147483647 w 54"/>
                <a:gd name="T31" fmla="*/ 2147483647 h 68"/>
                <a:gd name="T32" fmla="*/ 2147483647 w 54"/>
                <a:gd name="T33" fmla="*/ 2147483647 h 68"/>
                <a:gd name="T34" fmla="*/ 2147483647 w 54"/>
                <a:gd name="T35" fmla="*/ 2147483647 h 68"/>
                <a:gd name="T36" fmla="*/ 2147483647 w 54"/>
                <a:gd name="T37" fmla="*/ 2147483647 h 68"/>
                <a:gd name="T38" fmla="*/ 2147483647 w 54"/>
                <a:gd name="T39" fmla="*/ 2147483647 h 68"/>
                <a:gd name="T40" fmla="*/ 2147483647 w 54"/>
                <a:gd name="T41" fmla="*/ 2147483647 h 68"/>
                <a:gd name="T42" fmla="*/ 2147483647 w 54"/>
                <a:gd name="T43" fmla="*/ 2147483647 h 68"/>
                <a:gd name="T44" fmla="*/ 2147483647 w 54"/>
                <a:gd name="T45" fmla="*/ 2147483647 h 68"/>
                <a:gd name="T46" fmla="*/ 2147483647 w 54"/>
                <a:gd name="T47" fmla="*/ 2147483647 h 68"/>
                <a:gd name="T48" fmla="*/ 2147483647 w 54"/>
                <a:gd name="T49" fmla="*/ 2147483647 h 68"/>
                <a:gd name="T50" fmla="*/ 2147483647 w 54"/>
                <a:gd name="T51" fmla="*/ 2147483647 h 68"/>
                <a:gd name="T52" fmla="*/ 2147483647 w 54"/>
                <a:gd name="T53" fmla="*/ 2147483647 h 68"/>
                <a:gd name="T54" fmla="*/ 2147483647 w 54"/>
                <a:gd name="T55" fmla="*/ 2147483647 h 68"/>
                <a:gd name="T56" fmla="*/ 2147483647 w 54"/>
                <a:gd name="T57" fmla="*/ 2147483647 h 68"/>
                <a:gd name="T58" fmla="*/ 2147483647 w 54"/>
                <a:gd name="T59" fmla="*/ 2147483647 h 68"/>
                <a:gd name="T60" fmla="*/ 2147483647 w 54"/>
                <a:gd name="T61" fmla="*/ 2147483647 h 68"/>
                <a:gd name="T62" fmla="*/ 2147483647 w 54"/>
                <a:gd name="T63" fmla="*/ 2147483647 h 68"/>
                <a:gd name="T64" fmla="*/ 2147483647 w 54"/>
                <a:gd name="T65" fmla="*/ 2147483647 h 68"/>
                <a:gd name="T66" fmla="*/ 2147483647 w 54"/>
                <a:gd name="T67" fmla="*/ 0 h 68"/>
                <a:gd name="T68" fmla="*/ 2147483647 w 54"/>
                <a:gd name="T69" fmla="*/ 2147483647 h 68"/>
                <a:gd name="T70" fmla="*/ 2147483647 w 54"/>
                <a:gd name="T71" fmla="*/ 2147483647 h 68"/>
                <a:gd name="T72" fmla="*/ 2147483647 w 54"/>
                <a:gd name="T73" fmla="*/ 2147483647 h 68"/>
                <a:gd name="T74" fmla="*/ 2147483647 w 54"/>
                <a:gd name="T75" fmla="*/ 2147483647 h 68"/>
                <a:gd name="T76" fmla="*/ 2147483647 w 54"/>
                <a:gd name="T77" fmla="*/ 2147483647 h 68"/>
                <a:gd name="T78" fmla="*/ 2147483647 w 54"/>
                <a:gd name="T79" fmla="*/ 2147483647 h 68"/>
                <a:gd name="T80" fmla="*/ 2147483647 w 54"/>
                <a:gd name="T81" fmla="*/ 2147483647 h 68"/>
                <a:gd name="T82" fmla="*/ 2147483647 w 54"/>
                <a:gd name="T83" fmla="*/ 2147483647 h 68"/>
                <a:gd name="T84" fmla="*/ 2147483647 w 54"/>
                <a:gd name="T85" fmla="*/ 2147483647 h 68"/>
                <a:gd name="T86" fmla="*/ 2147483647 w 54"/>
                <a:gd name="T87" fmla="*/ 2147483647 h 68"/>
                <a:gd name="T88" fmla="*/ 2147483647 w 54"/>
                <a:gd name="T89" fmla="*/ 2147483647 h 68"/>
                <a:gd name="T90" fmla="*/ 2147483647 w 54"/>
                <a:gd name="T91" fmla="*/ 2147483647 h 68"/>
                <a:gd name="T92" fmla="*/ 2147483647 w 54"/>
                <a:gd name="T93" fmla="*/ 2147483647 h 68"/>
                <a:gd name="T94" fmla="*/ 2147483647 w 54"/>
                <a:gd name="T95" fmla="*/ 2147483647 h 68"/>
                <a:gd name="T96" fmla="*/ 0 w 54"/>
                <a:gd name="T97" fmla="*/ 2147483647 h 68"/>
                <a:gd name="T98" fmla="*/ 2147483647 w 54"/>
                <a:gd name="T99" fmla="*/ 2147483647 h 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68"/>
                <a:gd name="T152" fmla="*/ 54 w 54"/>
                <a:gd name="T153" fmla="*/ 68 h 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68">
                  <a:moveTo>
                    <a:pt x="4" y="47"/>
                  </a:moveTo>
                  <a:cubicBezTo>
                    <a:pt x="5" y="48"/>
                    <a:pt x="10" y="49"/>
                    <a:pt x="12" y="49"/>
                  </a:cubicBezTo>
                  <a:cubicBezTo>
                    <a:pt x="13" y="49"/>
                    <a:pt x="12" y="49"/>
                    <a:pt x="14" y="50"/>
                  </a:cubicBezTo>
                  <a:cubicBezTo>
                    <a:pt x="15" y="51"/>
                    <a:pt x="16" y="51"/>
                    <a:pt x="17" y="50"/>
                  </a:cubicBezTo>
                  <a:cubicBezTo>
                    <a:pt x="18" y="48"/>
                    <a:pt x="18" y="51"/>
                    <a:pt x="20" y="52"/>
                  </a:cubicBezTo>
                  <a:cubicBezTo>
                    <a:pt x="21" y="53"/>
                    <a:pt x="19" y="55"/>
                    <a:pt x="20" y="56"/>
                  </a:cubicBezTo>
                  <a:cubicBezTo>
                    <a:pt x="22" y="58"/>
                    <a:pt x="19" y="60"/>
                    <a:pt x="19" y="61"/>
                  </a:cubicBezTo>
                  <a:cubicBezTo>
                    <a:pt x="19" y="63"/>
                    <a:pt x="29" y="64"/>
                    <a:pt x="31" y="64"/>
                  </a:cubicBezTo>
                  <a:cubicBezTo>
                    <a:pt x="32" y="64"/>
                    <a:pt x="34" y="65"/>
                    <a:pt x="36" y="65"/>
                  </a:cubicBezTo>
                  <a:cubicBezTo>
                    <a:pt x="37" y="66"/>
                    <a:pt x="37" y="64"/>
                    <a:pt x="38" y="64"/>
                  </a:cubicBezTo>
                  <a:cubicBezTo>
                    <a:pt x="38" y="64"/>
                    <a:pt x="41" y="67"/>
                    <a:pt x="42" y="67"/>
                  </a:cubicBezTo>
                  <a:cubicBezTo>
                    <a:pt x="43" y="68"/>
                    <a:pt x="45" y="66"/>
                    <a:pt x="45" y="66"/>
                  </a:cubicBezTo>
                  <a:cubicBezTo>
                    <a:pt x="45" y="66"/>
                    <a:pt x="48" y="67"/>
                    <a:pt x="49" y="67"/>
                  </a:cubicBezTo>
                  <a:cubicBezTo>
                    <a:pt x="50" y="66"/>
                    <a:pt x="51" y="66"/>
                    <a:pt x="53" y="66"/>
                  </a:cubicBezTo>
                  <a:cubicBezTo>
                    <a:pt x="54" y="65"/>
                    <a:pt x="53" y="62"/>
                    <a:pt x="52" y="63"/>
                  </a:cubicBezTo>
                  <a:cubicBezTo>
                    <a:pt x="52" y="63"/>
                    <a:pt x="51" y="62"/>
                    <a:pt x="51" y="61"/>
                  </a:cubicBezTo>
                  <a:cubicBezTo>
                    <a:pt x="50" y="60"/>
                    <a:pt x="48" y="60"/>
                    <a:pt x="47" y="59"/>
                  </a:cubicBezTo>
                  <a:cubicBezTo>
                    <a:pt x="46" y="57"/>
                    <a:pt x="42" y="55"/>
                    <a:pt x="42" y="54"/>
                  </a:cubicBezTo>
                  <a:cubicBezTo>
                    <a:pt x="42" y="53"/>
                    <a:pt x="40" y="51"/>
                    <a:pt x="40" y="50"/>
                  </a:cubicBezTo>
                  <a:cubicBezTo>
                    <a:pt x="41" y="49"/>
                    <a:pt x="36" y="45"/>
                    <a:pt x="36" y="44"/>
                  </a:cubicBezTo>
                  <a:cubicBezTo>
                    <a:pt x="36" y="43"/>
                    <a:pt x="34" y="40"/>
                    <a:pt x="34" y="38"/>
                  </a:cubicBezTo>
                  <a:cubicBezTo>
                    <a:pt x="33" y="37"/>
                    <a:pt x="35" y="35"/>
                    <a:pt x="36" y="33"/>
                  </a:cubicBezTo>
                  <a:cubicBezTo>
                    <a:pt x="37" y="32"/>
                    <a:pt x="35" y="31"/>
                    <a:pt x="34" y="31"/>
                  </a:cubicBezTo>
                  <a:cubicBezTo>
                    <a:pt x="32" y="31"/>
                    <a:pt x="33" y="28"/>
                    <a:pt x="33" y="26"/>
                  </a:cubicBezTo>
                  <a:cubicBezTo>
                    <a:pt x="33" y="24"/>
                    <a:pt x="32" y="24"/>
                    <a:pt x="33" y="23"/>
                  </a:cubicBezTo>
                  <a:cubicBezTo>
                    <a:pt x="33" y="23"/>
                    <a:pt x="36" y="19"/>
                    <a:pt x="36" y="18"/>
                  </a:cubicBezTo>
                  <a:cubicBezTo>
                    <a:pt x="36" y="18"/>
                    <a:pt x="35" y="16"/>
                    <a:pt x="35" y="15"/>
                  </a:cubicBezTo>
                  <a:cubicBezTo>
                    <a:pt x="35" y="13"/>
                    <a:pt x="38" y="15"/>
                    <a:pt x="39" y="15"/>
                  </a:cubicBezTo>
                  <a:cubicBezTo>
                    <a:pt x="41" y="16"/>
                    <a:pt x="39" y="13"/>
                    <a:pt x="39" y="12"/>
                  </a:cubicBezTo>
                  <a:cubicBezTo>
                    <a:pt x="39" y="12"/>
                    <a:pt x="41" y="11"/>
                    <a:pt x="42" y="10"/>
                  </a:cubicBezTo>
                  <a:cubicBezTo>
                    <a:pt x="42" y="10"/>
                    <a:pt x="42" y="6"/>
                    <a:pt x="42" y="5"/>
                  </a:cubicBezTo>
                  <a:cubicBezTo>
                    <a:pt x="41" y="5"/>
                    <a:pt x="39" y="5"/>
                    <a:pt x="37" y="4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0" y="2"/>
                    <a:pt x="28" y="0"/>
                    <a:pt x="27" y="0"/>
                  </a:cubicBezTo>
                  <a:cubicBezTo>
                    <a:pt x="25" y="0"/>
                    <a:pt x="27" y="2"/>
                    <a:pt x="27" y="3"/>
                  </a:cubicBezTo>
                  <a:cubicBezTo>
                    <a:pt x="27" y="4"/>
                    <a:pt x="22" y="2"/>
                    <a:pt x="20" y="3"/>
                  </a:cubicBezTo>
                  <a:cubicBezTo>
                    <a:pt x="18" y="3"/>
                    <a:pt x="19" y="9"/>
                    <a:pt x="18" y="10"/>
                  </a:cubicBezTo>
                  <a:cubicBezTo>
                    <a:pt x="17" y="12"/>
                    <a:pt x="14" y="10"/>
                    <a:pt x="13" y="11"/>
                  </a:cubicBezTo>
                  <a:cubicBezTo>
                    <a:pt x="11" y="11"/>
                    <a:pt x="12" y="13"/>
                    <a:pt x="12" y="14"/>
                  </a:cubicBezTo>
                  <a:cubicBezTo>
                    <a:pt x="12" y="15"/>
                    <a:pt x="11" y="15"/>
                    <a:pt x="8" y="15"/>
                  </a:cubicBezTo>
                  <a:cubicBezTo>
                    <a:pt x="6" y="15"/>
                    <a:pt x="6" y="16"/>
                    <a:pt x="8" y="18"/>
                  </a:cubicBezTo>
                  <a:cubicBezTo>
                    <a:pt x="10" y="20"/>
                    <a:pt x="11" y="19"/>
                    <a:pt x="13" y="19"/>
                  </a:cubicBezTo>
                  <a:cubicBezTo>
                    <a:pt x="14" y="19"/>
                    <a:pt x="12" y="21"/>
                    <a:pt x="11" y="22"/>
                  </a:cubicBezTo>
                  <a:cubicBezTo>
                    <a:pt x="10" y="23"/>
                    <a:pt x="8" y="28"/>
                    <a:pt x="8" y="30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4"/>
                    <a:pt x="9" y="33"/>
                    <a:pt x="6" y="32"/>
                  </a:cubicBezTo>
                  <a:cubicBezTo>
                    <a:pt x="4" y="31"/>
                    <a:pt x="6" y="32"/>
                    <a:pt x="4" y="33"/>
                  </a:cubicBezTo>
                  <a:cubicBezTo>
                    <a:pt x="3" y="34"/>
                    <a:pt x="4" y="34"/>
                    <a:pt x="2" y="34"/>
                  </a:cubicBezTo>
                  <a:cubicBezTo>
                    <a:pt x="1" y="34"/>
                    <a:pt x="0" y="40"/>
                    <a:pt x="0" y="42"/>
                  </a:cubicBezTo>
                  <a:cubicBezTo>
                    <a:pt x="0" y="44"/>
                    <a:pt x="3" y="46"/>
                    <a:pt x="4" y="47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8" name="Freeform 117"/>
            <p:cNvSpPr>
              <a:spLocks noChangeArrowheads="1"/>
            </p:cNvSpPr>
            <p:nvPr/>
          </p:nvSpPr>
          <p:spPr bwMode="auto">
            <a:xfrm>
              <a:off x="4261321" y="2153091"/>
              <a:ext cx="13545" cy="15986"/>
            </a:xfrm>
            <a:custGeom>
              <a:avLst/>
              <a:gdLst>
                <a:gd name="T0" fmla="*/ 2147483647 w 8"/>
                <a:gd name="T1" fmla="*/ 0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2147483647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2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4" y="4"/>
                    <a:pt x="4" y="8"/>
                    <a:pt x="7" y="8"/>
                  </a:cubicBezTo>
                  <a:cubicBezTo>
                    <a:pt x="8" y="7"/>
                    <a:pt x="6" y="3"/>
                    <a:pt x="6" y="2"/>
                  </a:cubicBezTo>
                  <a:cubicBezTo>
                    <a:pt x="6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59" name="Freeform 118"/>
            <p:cNvSpPr>
              <a:spLocks noChangeArrowheads="1"/>
            </p:cNvSpPr>
            <p:nvPr/>
          </p:nvSpPr>
          <p:spPr bwMode="auto">
            <a:xfrm>
              <a:off x="4267341" y="1865348"/>
              <a:ext cx="242302" cy="191829"/>
            </a:xfrm>
            <a:custGeom>
              <a:avLst/>
              <a:gdLst>
                <a:gd name="T0" fmla="*/ 2147483647 w 131"/>
                <a:gd name="T1" fmla="*/ 2147483647 h 98"/>
                <a:gd name="T2" fmla="*/ 2147483647 w 131"/>
                <a:gd name="T3" fmla="*/ 2147483647 h 98"/>
                <a:gd name="T4" fmla="*/ 2147483647 w 131"/>
                <a:gd name="T5" fmla="*/ 2147483647 h 98"/>
                <a:gd name="T6" fmla="*/ 2147483647 w 131"/>
                <a:gd name="T7" fmla="*/ 2147483647 h 98"/>
                <a:gd name="T8" fmla="*/ 2147483647 w 131"/>
                <a:gd name="T9" fmla="*/ 2147483647 h 98"/>
                <a:gd name="T10" fmla="*/ 2147483647 w 131"/>
                <a:gd name="T11" fmla="*/ 2147483647 h 98"/>
                <a:gd name="T12" fmla="*/ 2147483647 w 131"/>
                <a:gd name="T13" fmla="*/ 2147483647 h 98"/>
                <a:gd name="T14" fmla="*/ 2147483647 w 131"/>
                <a:gd name="T15" fmla="*/ 2147483647 h 98"/>
                <a:gd name="T16" fmla="*/ 2147483647 w 131"/>
                <a:gd name="T17" fmla="*/ 2147483647 h 98"/>
                <a:gd name="T18" fmla="*/ 2147483647 w 131"/>
                <a:gd name="T19" fmla="*/ 2147483647 h 98"/>
                <a:gd name="T20" fmla="*/ 2147483647 w 131"/>
                <a:gd name="T21" fmla="*/ 2147483647 h 98"/>
                <a:gd name="T22" fmla="*/ 2147483647 w 131"/>
                <a:gd name="T23" fmla="*/ 2147483647 h 98"/>
                <a:gd name="T24" fmla="*/ 2147483647 w 131"/>
                <a:gd name="T25" fmla="*/ 2147483647 h 98"/>
                <a:gd name="T26" fmla="*/ 2147483647 w 131"/>
                <a:gd name="T27" fmla="*/ 2147483647 h 98"/>
                <a:gd name="T28" fmla="*/ 2147483647 w 131"/>
                <a:gd name="T29" fmla="*/ 2147483647 h 98"/>
                <a:gd name="T30" fmla="*/ 2147483647 w 131"/>
                <a:gd name="T31" fmla="*/ 2147483647 h 98"/>
                <a:gd name="T32" fmla="*/ 2147483647 w 131"/>
                <a:gd name="T33" fmla="*/ 2147483647 h 98"/>
                <a:gd name="T34" fmla="*/ 2147483647 w 131"/>
                <a:gd name="T35" fmla="*/ 2147483647 h 98"/>
                <a:gd name="T36" fmla="*/ 2147483647 w 131"/>
                <a:gd name="T37" fmla="*/ 2147483647 h 98"/>
                <a:gd name="T38" fmla="*/ 2147483647 w 131"/>
                <a:gd name="T39" fmla="*/ 2147483647 h 98"/>
                <a:gd name="T40" fmla="*/ 2147483647 w 131"/>
                <a:gd name="T41" fmla="*/ 2147483647 h 98"/>
                <a:gd name="T42" fmla="*/ 2147483647 w 131"/>
                <a:gd name="T43" fmla="*/ 2147483647 h 98"/>
                <a:gd name="T44" fmla="*/ 2147483647 w 131"/>
                <a:gd name="T45" fmla="*/ 2147483647 h 98"/>
                <a:gd name="T46" fmla="*/ 2147483647 w 131"/>
                <a:gd name="T47" fmla="*/ 2147483647 h 98"/>
                <a:gd name="T48" fmla="*/ 2147483647 w 131"/>
                <a:gd name="T49" fmla="*/ 2147483647 h 98"/>
                <a:gd name="T50" fmla="*/ 2147483647 w 131"/>
                <a:gd name="T51" fmla="*/ 2147483647 h 98"/>
                <a:gd name="T52" fmla="*/ 2147483647 w 131"/>
                <a:gd name="T53" fmla="*/ 2147483647 h 98"/>
                <a:gd name="T54" fmla="*/ 2147483647 w 131"/>
                <a:gd name="T55" fmla="*/ 2147483647 h 98"/>
                <a:gd name="T56" fmla="*/ 2147483647 w 131"/>
                <a:gd name="T57" fmla="*/ 2147483647 h 98"/>
                <a:gd name="T58" fmla="*/ 2147483647 w 131"/>
                <a:gd name="T59" fmla="*/ 2147483647 h 98"/>
                <a:gd name="T60" fmla="*/ 2147483647 w 131"/>
                <a:gd name="T61" fmla="*/ 2147483647 h 98"/>
                <a:gd name="T62" fmla="*/ 2147483647 w 131"/>
                <a:gd name="T63" fmla="*/ 2147483647 h 98"/>
                <a:gd name="T64" fmla="*/ 2147483647 w 131"/>
                <a:gd name="T65" fmla="*/ 2147483647 h 98"/>
                <a:gd name="T66" fmla="*/ 2147483647 w 131"/>
                <a:gd name="T67" fmla="*/ 2147483647 h 98"/>
                <a:gd name="T68" fmla="*/ 2147483647 w 131"/>
                <a:gd name="T69" fmla="*/ 2147483647 h 98"/>
                <a:gd name="T70" fmla="*/ 2147483647 w 131"/>
                <a:gd name="T71" fmla="*/ 2147483647 h 98"/>
                <a:gd name="T72" fmla="*/ 2147483647 w 131"/>
                <a:gd name="T73" fmla="*/ 2147483647 h 98"/>
                <a:gd name="T74" fmla="*/ 2147483647 w 131"/>
                <a:gd name="T75" fmla="*/ 2147483647 h 98"/>
                <a:gd name="T76" fmla="*/ 2147483647 w 131"/>
                <a:gd name="T77" fmla="*/ 2147483647 h 98"/>
                <a:gd name="T78" fmla="*/ 2147483647 w 131"/>
                <a:gd name="T79" fmla="*/ 2147483647 h 98"/>
                <a:gd name="T80" fmla="*/ 2147483647 w 131"/>
                <a:gd name="T81" fmla="*/ 2147483647 h 98"/>
                <a:gd name="T82" fmla="*/ 2147483647 w 131"/>
                <a:gd name="T83" fmla="*/ 2147483647 h 98"/>
                <a:gd name="T84" fmla="*/ 2147483647 w 131"/>
                <a:gd name="T85" fmla="*/ 2147483647 h 98"/>
                <a:gd name="T86" fmla="*/ 2147483647 w 131"/>
                <a:gd name="T87" fmla="*/ 2147483647 h 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98"/>
                <a:gd name="T134" fmla="*/ 131 w 131"/>
                <a:gd name="T135" fmla="*/ 98 h 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98">
                  <a:moveTo>
                    <a:pt x="9" y="86"/>
                  </a:moveTo>
                  <a:cubicBezTo>
                    <a:pt x="11" y="85"/>
                    <a:pt x="8" y="90"/>
                    <a:pt x="9" y="91"/>
                  </a:cubicBezTo>
                  <a:cubicBezTo>
                    <a:pt x="9" y="92"/>
                    <a:pt x="14" y="92"/>
                    <a:pt x="16" y="92"/>
                  </a:cubicBezTo>
                  <a:cubicBezTo>
                    <a:pt x="18" y="92"/>
                    <a:pt x="20" y="94"/>
                    <a:pt x="21" y="94"/>
                  </a:cubicBezTo>
                  <a:cubicBezTo>
                    <a:pt x="23" y="95"/>
                    <a:pt x="26" y="95"/>
                    <a:pt x="26" y="96"/>
                  </a:cubicBezTo>
                  <a:cubicBezTo>
                    <a:pt x="27" y="97"/>
                    <a:pt x="31" y="98"/>
                    <a:pt x="33" y="98"/>
                  </a:cubicBezTo>
                  <a:cubicBezTo>
                    <a:pt x="34" y="98"/>
                    <a:pt x="36" y="96"/>
                    <a:pt x="36" y="95"/>
                  </a:cubicBezTo>
                  <a:cubicBezTo>
                    <a:pt x="36" y="94"/>
                    <a:pt x="38" y="91"/>
                    <a:pt x="36" y="90"/>
                  </a:cubicBezTo>
                  <a:cubicBezTo>
                    <a:pt x="35" y="89"/>
                    <a:pt x="33" y="88"/>
                    <a:pt x="34" y="87"/>
                  </a:cubicBezTo>
                  <a:cubicBezTo>
                    <a:pt x="35" y="87"/>
                    <a:pt x="39" y="89"/>
                    <a:pt x="40" y="88"/>
                  </a:cubicBezTo>
                  <a:cubicBezTo>
                    <a:pt x="42" y="86"/>
                    <a:pt x="39" y="85"/>
                    <a:pt x="39" y="84"/>
                  </a:cubicBezTo>
                  <a:cubicBezTo>
                    <a:pt x="39" y="83"/>
                    <a:pt x="42" y="86"/>
                    <a:pt x="42" y="84"/>
                  </a:cubicBezTo>
                  <a:cubicBezTo>
                    <a:pt x="42" y="83"/>
                    <a:pt x="41" y="82"/>
                    <a:pt x="39" y="81"/>
                  </a:cubicBezTo>
                  <a:cubicBezTo>
                    <a:pt x="38" y="80"/>
                    <a:pt x="42" y="80"/>
                    <a:pt x="43" y="79"/>
                  </a:cubicBezTo>
                  <a:cubicBezTo>
                    <a:pt x="45" y="79"/>
                    <a:pt x="43" y="78"/>
                    <a:pt x="43" y="77"/>
                  </a:cubicBezTo>
                  <a:cubicBezTo>
                    <a:pt x="42" y="76"/>
                    <a:pt x="44" y="76"/>
                    <a:pt x="45" y="76"/>
                  </a:cubicBezTo>
                  <a:cubicBezTo>
                    <a:pt x="46" y="76"/>
                    <a:pt x="49" y="76"/>
                    <a:pt x="48" y="74"/>
                  </a:cubicBezTo>
                  <a:cubicBezTo>
                    <a:pt x="48" y="72"/>
                    <a:pt x="47" y="70"/>
                    <a:pt x="48" y="70"/>
                  </a:cubicBezTo>
                  <a:cubicBezTo>
                    <a:pt x="50" y="70"/>
                    <a:pt x="53" y="70"/>
                    <a:pt x="52" y="69"/>
                  </a:cubicBezTo>
                  <a:cubicBezTo>
                    <a:pt x="52" y="68"/>
                    <a:pt x="49" y="68"/>
                    <a:pt x="49" y="67"/>
                  </a:cubicBezTo>
                  <a:cubicBezTo>
                    <a:pt x="49" y="66"/>
                    <a:pt x="50" y="66"/>
                    <a:pt x="51" y="66"/>
                  </a:cubicBezTo>
                  <a:cubicBezTo>
                    <a:pt x="52" y="65"/>
                    <a:pt x="53" y="65"/>
                    <a:pt x="54" y="65"/>
                  </a:cubicBezTo>
                  <a:cubicBezTo>
                    <a:pt x="55" y="64"/>
                    <a:pt x="57" y="65"/>
                    <a:pt x="57" y="64"/>
                  </a:cubicBezTo>
                  <a:cubicBezTo>
                    <a:pt x="58" y="63"/>
                    <a:pt x="57" y="61"/>
                    <a:pt x="56" y="60"/>
                  </a:cubicBezTo>
                  <a:cubicBezTo>
                    <a:pt x="56" y="59"/>
                    <a:pt x="61" y="61"/>
                    <a:pt x="63" y="62"/>
                  </a:cubicBezTo>
                  <a:cubicBezTo>
                    <a:pt x="65" y="62"/>
                    <a:pt x="64" y="60"/>
                    <a:pt x="65" y="59"/>
                  </a:cubicBezTo>
                  <a:cubicBezTo>
                    <a:pt x="65" y="59"/>
                    <a:pt x="67" y="60"/>
                    <a:pt x="68" y="59"/>
                  </a:cubicBezTo>
                  <a:cubicBezTo>
                    <a:pt x="69" y="59"/>
                    <a:pt x="69" y="54"/>
                    <a:pt x="70" y="53"/>
                  </a:cubicBezTo>
                  <a:cubicBezTo>
                    <a:pt x="71" y="52"/>
                    <a:pt x="71" y="53"/>
                    <a:pt x="72" y="54"/>
                  </a:cubicBezTo>
                  <a:cubicBezTo>
                    <a:pt x="73" y="55"/>
                    <a:pt x="74" y="53"/>
                    <a:pt x="75" y="52"/>
                  </a:cubicBezTo>
                  <a:cubicBezTo>
                    <a:pt x="77" y="51"/>
                    <a:pt x="77" y="51"/>
                    <a:pt x="78" y="51"/>
                  </a:cubicBezTo>
                  <a:cubicBezTo>
                    <a:pt x="79" y="50"/>
                    <a:pt x="84" y="46"/>
                    <a:pt x="86" y="45"/>
                  </a:cubicBezTo>
                  <a:cubicBezTo>
                    <a:pt x="88" y="44"/>
                    <a:pt x="91" y="42"/>
                    <a:pt x="92" y="40"/>
                  </a:cubicBezTo>
                  <a:cubicBezTo>
                    <a:pt x="94" y="38"/>
                    <a:pt x="98" y="37"/>
                    <a:pt x="100" y="37"/>
                  </a:cubicBezTo>
                  <a:cubicBezTo>
                    <a:pt x="101" y="37"/>
                    <a:pt x="105" y="38"/>
                    <a:pt x="108" y="39"/>
                  </a:cubicBezTo>
                  <a:cubicBezTo>
                    <a:pt x="111" y="40"/>
                    <a:pt x="113" y="39"/>
                    <a:pt x="116" y="38"/>
                  </a:cubicBezTo>
                  <a:cubicBezTo>
                    <a:pt x="118" y="37"/>
                    <a:pt x="118" y="36"/>
                    <a:pt x="120" y="35"/>
                  </a:cubicBezTo>
                  <a:cubicBezTo>
                    <a:pt x="122" y="34"/>
                    <a:pt x="125" y="32"/>
                    <a:pt x="126" y="31"/>
                  </a:cubicBezTo>
                  <a:cubicBezTo>
                    <a:pt x="128" y="30"/>
                    <a:pt x="131" y="28"/>
                    <a:pt x="130" y="29"/>
                  </a:cubicBezTo>
                  <a:cubicBezTo>
                    <a:pt x="129" y="29"/>
                    <a:pt x="128" y="27"/>
                    <a:pt x="128" y="26"/>
                  </a:cubicBezTo>
                  <a:cubicBezTo>
                    <a:pt x="128" y="25"/>
                    <a:pt x="128" y="22"/>
                    <a:pt x="130" y="21"/>
                  </a:cubicBezTo>
                  <a:cubicBezTo>
                    <a:pt x="131" y="21"/>
                    <a:pt x="131" y="20"/>
                    <a:pt x="130" y="19"/>
                  </a:cubicBezTo>
                  <a:cubicBezTo>
                    <a:pt x="129" y="19"/>
                    <a:pt x="129" y="15"/>
                    <a:pt x="128" y="14"/>
                  </a:cubicBezTo>
                  <a:cubicBezTo>
                    <a:pt x="128" y="12"/>
                    <a:pt x="130" y="12"/>
                    <a:pt x="130" y="11"/>
                  </a:cubicBezTo>
                  <a:cubicBezTo>
                    <a:pt x="131" y="11"/>
                    <a:pt x="129" y="8"/>
                    <a:pt x="127" y="7"/>
                  </a:cubicBezTo>
                  <a:cubicBezTo>
                    <a:pt x="126" y="7"/>
                    <a:pt x="126" y="5"/>
                    <a:pt x="126" y="4"/>
                  </a:cubicBezTo>
                  <a:cubicBezTo>
                    <a:pt x="127" y="3"/>
                    <a:pt x="124" y="2"/>
                    <a:pt x="121" y="1"/>
                  </a:cubicBezTo>
                  <a:cubicBezTo>
                    <a:pt x="119" y="0"/>
                    <a:pt x="119" y="2"/>
                    <a:pt x="118" y="2"/>
                  </a:cubicBezTo>
                  <a:cubicBezTo>
                    <a:pt x="117" y="3"/>
                    <a:pt x="116" y="2"/>
                    <a:pt x="116" y="2"/>
                  </a:cubicBezTo>
                  <a:cubicBezTo>
                    <a:pt x="116" y="1"/>
                    <a:pt x="111" y="2"/>
                    <a:pt x="111" y="3"/>
                  </a:cubicBezTo>
                  <a:cubicBezTo>
                    <a:pt x="110" y="3"/>
                    <a:pt x="111" y="5"/>
                    <a:pt x="111" y="7"/>
                  </a:cubicBezTo>
                  <a:cubicBezTo>
                    <a:pt x="111" y="8"/>
                    <a:pt x="108" y="10"/>
                    <a:pt x="108" y="12"/>
                  </a:cubicBezTo>
                  <a:cubicBezTo>
                    <a:pt x="107" y="14"/>
                    <a:pt x="104" y="18"/>
                    <a:pt x="102" y="18"/>
                  </a:cubicBezTo>
                  <a:cubicBezTo>
                    <a:pt x="99" y="18"/>
                    <a:pt x="99" y="20"/>
                    <a:pt x="97" y="22"/>
                  </a:cubicBezTo>
                  <a:cubicBezTo>
                    <a:pt x="95" y="24"/>
                    <a:pt x="90" y="25"/>
                    <a:pt x="86" y="24"/>
                  </a:cubicBezTo>
                  <a:cubicBezTo>
                    <a:pt x="83" y="24"/>
                    <a:pt x="84" y="25"/>
                    <a:pt x="81" y="26"/>
                  </a:cubicBezTo>
                  <a:cubicBezTo>
                    <a:pt x="79" y="27"/>
                    <a:pt x="79" y="24"/>
                    <a:pt x="78" y="22"/>
                  </a:cubicBezTo>
                  <a:cubicBezTo>
                    <a:pt x="77" y="21"/>
                    <a:pt x="77" y="23"/>
                    <a:pt x="76" y="24"/>
                  </a:cubicBezTo>
                  <a:cubicBezTo>
                    <a:pt x="75" y="25"/>
                    <a:pt x="74" y="25"/>
                    <a:pt x="73" y="25"/>
                  </a:cubicBezTo>
                  <a:cubicBezTo>
                    <a:pt x="72" y="25"/>
                    <a:pt x="69" y="23"/>
                    <a:pt x="68" y="22"/>
                  </a:cubicBezTo>
                  <a:cubicBezTo>
                    <a:pt x="67" y="21"/>
                    <a:pt x="65" y="22"/>
                    <a:pt x="64" y="23"/>
                  </a:cubicBezTo>
                  <a:cubicBezTo>
                    <a:pt x="63" y="24"/>
                    <a:pt x="63" y="24"/>
                    <a:pt x="61" y="24"/>
                  </a:cubicBezTo>
                  <a:cubicBezTo>
                    <a:pt x="58" y="24"/>
                    <a:pt x="60" y="25"/>
                    <a:pt x="61" y="25"/>
                  </a:cubicBezTo>
                  <a:cubicBezTo>
                    <a:pt x="62" y="26"/>
                    <a:pt x="60" y="27"/>
                    <a:pt x="59" y="29"/>
                  </a:cubicBezTo>
                  <a:cubicBezTo>
                    <a:pt x="58" y="30"/>
                    <a:pt x="52" y="35"/>
                    <a:pt x="50" y="35"/>
                  </a:cubicBezTo>
                  <a:cubicBezTo>
                    <a:pt x="48" y="36"/>
                    <a:pt x="49" y="37"/>
                    <a:pt x="47" y="37"/>
                  </a:cubicBezTo>
                  <a:cubicBezTo>
                    <a:pt x="46" y="37"/>
                    <a:pt x="47" y="35"/>
                    <a:pt x="45" y="35"/>
                  </a:cubicBezTo>
                  <a:cubicBezTo>
                    <a:pt x="44" y="35"/>
                    <a:pt x="44" y="37"/>
                    <a:pt x="45" y="38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0" y="42"/>
                    <a:pt x="38" y="43"/>
                    <a:pt x="35" y="44"/>
                  </a:cubicBezTo>
                  <a:cubicBezTo>
                    <a:pt x="33" y="45"/>
                    <a:pt x="36" y="46"/>
                    <a:pt x="36" y="47"/>
                  </a:cubicBezTo>
                  <a:cubicBezTo>
                    <a:pt x="36" y="48"/>
                    <a:pt x="35" y="48"/>
                    <a:pt x="33" y="48"/>
                  </a:cubicBezTo>
                  <a:cubicBezTo>
                    <a:pt x="32" y="48"/>
                    <a:pt x="29" y="50"/>
                    <a:pt x="30" y="50"/>
                  </a:cubicBezTo>
                  <a:cubicBezTo>
                    <a:pt x="32" y="50"/>
                    <a:pt x="27" y="55"/>
                    <a:pt x="26" y="56"/>
                  </a:cubicBezTo>
                  <a:cubicBezTo>
                    <a:pt x="25" y="58"/>
                    <a:pt x="25" y="57"/>
                    <a:pt x="23" y="56"/>
                  </a:cubicBezTo>
                  <a:cubicBezTo>
                    <a:pt x="22" y="56"/>
                    <a:pt x="20" y="58"/>
                    <a:pt x="20" y="58"/>
                  </a:cubicBezTo>
                  <a:cubicBezTo>
                    <a:pt x="20" y="59"/>
                    <a:pt x="20" y="59"/>
                    <a:pt x="22" y="59"/>
                  </a:cubicBezTo>
                  <a:cubicBezTo>
                    <a:pt x="23" y="59"/>
                    <a:pt x="22" y="62"/>
                    <a:pt x="20" y="63"/>
                  </a:cubicBezTo>
                  <a:cubicBezTo>
                    <a:pt x="19" y="64"/>
                    <a:pt x="24" y="65"/>
                    <a:pt x="24" y="66"/>
                  </a:cubicBezTo>
                  <a:cubicBezTo>
                    <a:pt x="23" y="67"/>
                    <a:pt x="20" y="66"/>
                    <a:pt x="19" y="67"/>
                  </a:cubicBezTo>
                  <a:cubicBezTo>
                    <a:pt x="17" y="67"/>
                    <a:pt x="20" y="69"/>
                    <a:pt x="22" y="71"/>
                  </a:cubicBezTo>
                  <a:cubicBezTo>
                    <a:pt x="23" y="72"/>
                    <a:pt x="19" y="71"/>
                    <a:pt x="17" y="71"/>
                  </a:cubicBezTo>
                  <a:cubicBezTo>
                    <a:pt x="15" y="72"/>
                    <a:pt x="19" y="74"/>
                    <a:pt x="18" y="76"/>
                  </a:cubicBezTo>
                  <a:cubicBezTo>
                    <a:pt x="17" y="77"/>
                    <a:pt x="19" y="78"/>
                    <a:pt x="20" y="80"/>
                  </a:cubicBezTo>
                  <a:cubicBezTo>
                    <a:pt x="20" y="82"/>
                    <a:pt x="17" y="78"/>
                    <a:pt x="14" y="78"/>
                  </a:cubicBezTo>
                  <a:cubicBezTo>
                    <a:pt x="12" y="78"/>
                    <a:pt x="11" y="78"/>
                    <a:pt x="11" y="80"/>
                  </a:cubicBezTo>
                  <a:cubicBezTo>
                    <a:pt x="10" y="81"/>
                    <a:pt x="11" y="83"/>
                    <a:pt x="8" y="83"/>
                  </a:cubicBezTo>
                  <a:cubicBezTo>
                    <a:pt x="6" y="83"/>
                    <a:pt x="5" y="84"/>
                    <a:pt x="3" y="87"/>
                  </a:cubicBezTo>
                  <a:cubicBezTo>
                    <a:pt x="0" y="91"/>
                    <a:pt x="7" y="86"/>
                    <a:pt x="9" y="8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0" name="Freeform 119"/>
            <p:cNvSpPr>
              <a:spLocks noChangeArrowheads="1"/>
            </p:cNvSpPr>
            <p:nvPr/>
          </p:nvSpPr>
          <p:spPr bwMode="auto">
            <a:xfrm>
              <a:off x="3760164" y="2169077"/>
              <a:ext cx="24080" cy="19182"/>
            </a:xfrm>
            <a:custGeom>
              <a:avLst/>
              <a:gdLst>
                <a:gd name="T0" fmla="*/ 2147483647 w 13"/>
                <a:gd name="T1" fmla="*/ 2147483647 h 10"/>
                <a:gd name="T2" fmla="*/ 2147483647 w 13"/>
                <a:gd name="T3" fmla="*/ 2147483647 h 10"/>
                <a:gd name="T4" fmla="*/ 2147483647 w 13"/>
                <a:gd name="T5" fmla="*/ 0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2" y="10"/>
                  </a:moveTo>
                  <a:cubicBezTo>
                    <a:pt x="5" y="10"/>
                    <a:pt x="13" y="6"/>
                    <a:pt x="13" y="4"/>
                  </a:cubicBezTo>
                  <a:cubicBezTo>
                    <a:pt x="13" y="2"/>
                    <a:pt x="13" y="0"/>
                    <a:pt x="11" y="0"/>
                  </a:cubicBezTo>
                  <a:cubicBezTo>
                    <a:pt x="9" y="1"/>
                    <a:pt x="2" y="4"/>
                    <a:pt x="2" y="6"/>
                  </a:cubicBezTo>
                  <a:cubicBezTo>
                    <a:pt x="1" y="7"/>
                    <a:pt x="0" y="10"/>
                    <a:pt x="2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1" name="Freeform 120"/>
            <p:cNvSpPr>
              <a:spLocks noChangeArrowheads="1"/>
            </p:cNvSpPr>
            <p:nvPr/>
          </p:nvSpPr>
          <p:spPr bwMode="auto">
            <a:xfrm>
              <a:off x="3672876" y="2229823"/>
              <a:ext cx="22574" cy="27175"/>
            </a:xfrm>
            <a:custGeom>
              <a:avLst/>
              <a:gdLst>
                <a:gd name="T0" fmla="*/ 2147483647 w 12"/>
                <a:gd name="T1" fmla="*/ 2147483647 h 14"/>
                <a:gd name="T2" fmla="*/ 2147483647 w 12"/>
                <a:gd name="T3" fmla="*/ 2147483647 h 14"/>
                <a:gd name="T4" fmla="*/ 2147483647 w 12"/>
                <a:gd name="T5" fmla="*/ 2147483647 h 14"/>
                <a:gd name="T6" fmla="*/ 2147483647 w 12"/>
                <a:gd name="T7" fmla="*/ 2147483647 h 14"/>
                <a:gd name="T8" fmla="*/ 2147483647 w 12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4"/>
                <a:gd name="T17" fmla="*/ 12 w 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4">
                  <a:moveTo>
                    <a:pt x="2" y="12"/>
                  </a:moveTo>
                  <a:cubicBezTo>
                    <a:pt x="5" y="9"/>
                    <a:pt x="12" y="6"/>
                    <a:pt x="11" y="4"/>
                  </a:cubicBezTo>
                  <a:cubicBezTo>
                    <a:pt x="10" y="3"/>
                    <a:pt x="10" y="0"/>
                    <a:pt x="8" y="1"/>
                  </a:cubicBezTo>
                  <a:cubicBezTo>
                    <a:pt x="6" y="2"/>
                    <a:pt x="7" y="6"/>
                    <a:pt x="5" y="7"/>
                  </a:cubicBezTo>
                  <a:cubicBezTo>
                    <a:pt x="4" y="9"/>
                    <a:pt x="0" y="14"/>
                    <a:pt x="2" y="1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2" name="Freeform 121"/>
            <p:cNvSpPr>
              <a:spLocks noChangeArrowheads="1"/>
            </p:cNvSpPr>
            <p:nvPr/>
          </p:nvSpPr>
          <p:spPr bwMode="auto">
            <a:xfrm>
              <a:off x="3945276" y="3198560"/>
              <a:ext cx="40634" cy="23979"/>
            </a:xfrm>
            <a:custGeom>
              <a:avLst/>
              <a:gdLst>
                <a:gd name="T0" fmla="*/ 2147483647 w 22"/>
                <a:gd name="T1" fmla="*/ 2147483647 h 12"/>
                <a:gd name="T2" fmla="*/ 2147483647 w 22"/>
                <a:gd name="T3" fmla="*/ 2147483647 h 12"/>
                <a:gd name="T4" fmla="*/ 2147483647 w 22"/>
                <a:gd name="T5" fmla="*/ 2147483647 h 12"/>
                <a:gd name="T6" fmla="*/ 0 w 22"/>
                <a:gd name="T7" fmla="*/ 2147483647 h 12"/>
                <a:gd name="T8" fmla="*/ 2147483647 w 22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12"/>
                <a:gd name="T17" fmla="*/ 22 w 22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12">
                  <a:moveTo>
                    <a:pt x="17" y="9"/>
                  </a:moveTo>
                  <a:cubicBezTo>
                    <a:pt x="18" y="9"/>
                    <a:pt x="19" y="2"/>
                    <a:pt x="20" y="1"/>
                  </a:cubicBezTo>
                  <a:cubicBezTo>
                    <a:pt x="22" y="0"/>
                    <a:pt x="12" y="4"/>
                    <a:pt x="6" y="5"/>
                  </a:cubicBezTo>
                  <a:cubicBezTo>
                    <a:pt x="1" y="6"/>
                    <a:pt x="1" y="7"/>
                    <a:pt x="0" y="9"/>
                  </a:cubicBezTo>
                  <a:cubicBezTo>
                    <a:pt x="0" y="12"/>
                    <a:pt x="14" y="10"/>
                    <a:pt x="17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3" name="Freeform 122"/>
            <p:cNvSpPr>
              <a:spLocks noChangeArrowheads="1"/>
            </p:cNvSpPr>
            <p:nvPr/>
          </p:nvSpPr>
          <p:spPr bwMode="auto">
            <a:xfrm>
              <a:off x="1073778" y="2830887"/>
              <a:ext cx="79763" cy="60746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0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2147483647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31"/>
                <a:gd name="T32" fmla="*/ 43 w 43"/>
                <a:gd name="T33" fmla="*/ 31 h 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31">
                  <a:moveTo>
                    <a:pt x="35" y="20"/>
                  </a:moveTo>
                  <a:cubicBezTo>
                    <a:pt x="33" y="17"/>
                    <a:pt x="29" y="16"/>
                    <a:pt x="29" y="14"/>
                  </a:cubicBezTo>
                  <a:cubicBezTo>
                    <a:pt x="29" y="12"/>
                    <a:pt x="23" y="7"/>
                    <a:pt x="20" y="6"/>
                  </a:cubicBezTo>
                  <a:cubicBezTo>
                    <a:pt x="17" y="5"/>
                    <a:pt x="8" y="1"/>
                    <a:pt x="5" y="0"/>
                  </a:cubicBezTo>
                  <a:cubicBezTo>
                    <a:pt x="3" y="0"/>
                    <a:pt x="0" y="4"/>
                    <a:pt x="2" y="5"/>
                  </a:cubicBezTo>
                  <a:cubicBezTo>
                    <a:pt x="5" y="7"/>
                    <a:pt x="14" y="15"/>
                    <a:pt x="17" y="18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3" y="22"/>
                    <a:pt x="26" y="23"/>
                    <a:pt x="27" y="26"/>
                  </a:cubicBezTo>
                  <a:cubicBezTo>
                    <a:pt x="27" y="29"/>
                    <a:pt x="35" y="31"/>
                    <a:pt x="38" y="30"/>
                  </a:cubicBezTo>
                  <a:cubicBezTo>
                    <a:pt x="43" y="30"/>
                    <a:pt x="38" y="24"/>
                    <a:pt x="35" y="2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4" name="Freeform 123"/>
            <p:cNvSpPr>
              <a:spLocks noChangeArrowheads="1"/>
            </p:cNvSpPr>
            <p:nvPr/>
          </p:nvSpPr>
          <p:spPr bwMode="auto">
            <a:xfrm>
              <a:off x="1037657" y="2680621"/>
              <a:ext cx="39129" cy="38366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15" y="11"/>
                  </a:moveTo>
                  <a:cubicBezTo>
                    <a:pt x="13" y="11"/>
                    <a:pt x="12" y="11"/>
                    <a:pt x="10" y="8"/>
                  </a:cubicBezTo>
                  <a:cubicBezTo>
                    <a:pt x="7" y="5"/>
                    <a:pt x="7" y="1"/>
                    <a:pt x="5" y="0"/>
                  </a:cubicBezTo>
                  <a:cubicBezTo>
                    <a:pt x="2" y="0"/>
                    <a:pt x="1" y="5"/>
                    <a:pt x="2" y="10"/>
                  </a:cubicBezTo>
                  <a:cubicBezTo>
                    <a:pt x="3" y="15"/>
                    <a:pt x="2" y="14"/>
                    <a:pt x="1" y="16"/>
                  </a:cubicBezTo>
                  <a:cubicBezTo>
                    <a:pt x="0" y="18"/>
                    <a:pt x="6" y="19"/>
                    <a:pt x="10" y="19"/>
                  </a:cubicBezTo>
                  <a:cubicBezTo>
                    <a:pt x="12" y="20"/>
                    <a:pt x="19" y="16"/>
                    <a:pt x="20" y="13"/>
                  </a:cubicBezTo>
                  <a:cubicBezTo>
                    <a:pt x="21" y="11"/>
                    <a:pt x="18" y="10"/>
                    <a:pt x="15" y="1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5" name="Freeform 124"/>
            <p:cNvSpPr>
              <a:spLocks noChangeArrowheads="1"/>
            </p:cNvSpPr>
            <p:nvPr/>
          </p:nvSpPr>
          <p:spPr bwMode="auto">
            <a:xfrm>
              <a:off x="1030133" y="2733374"/>
              <a:ext cx="25584" cy="49555"/>
            </a:xfrm>
            <a:custGeom>
              <a:avLst/>
              <a:gdLst>
                <a:gd name="T0" fmla="*/ 2147483647 w 14"/>
                <a:gd name="T1" fmla="*/ 2147483647 h 26"/>
                <a:gd name="T2" fmla="*/ 2147483647 w 14"/>
                <a:gd name="T3" fmla="*/ 2147483647 h 26"/>
                <a:gd name="T4" fmla="*/ 2147483647 w 14"/>
                <a:gd name="T5" fmla="*/ 2147483647 h 26"/>
                <a:gd name="T6" fmla="*/ 2147483647 w 14"/>
                <a:gd name="T7" fmla="*/ 2147483647 h 26"/>
                <a:gd name="T8" fmla="*/ 2147483647 w 14"/>
                <a:gd name="T9" fmla="*/ 2147483647 h 26"/>
                <a:gd name="T10" fmla="*/ 2147483647 w 14"/>
                <a:gd name="T11" fmla="*/ 2147483647 h 26"/>
                <a:gd name="T12" fmla="*/ 2147483647 w 14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6"/>
                <a:gd name="T23" fmla="*/ 14 w 14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6">
                  <a:moveTo>
                    <a:pt x="12" y="4"/>
                  </a:moveTo>
                  <a:cubicBezTo>
                    <a:pt x="11" y="3"/>
                    <a:pt x="8" y="4"/>
                    <a:pt x="7" y="3"/>
                  </a:cubicBezTo>
                  <a:cubicBezTo>
                    <a:pt x="6" y="2"/>
                    <a:pt x="5" y="0"/>
                    <a:pt x="4" y="1"/>
                  </a:cubicBezTo>
                  <a:cubicBezTo>
                    <a:pt x="3" y="2"/>
                    <a:pt x="1" y="9"/>
                    <a:pt x="1" y="13"/>
                  </a:cubicBezTo>
                  <a:cubicBezTo>
                    <a:pt x="1" y="17"/>
                    <a:pt x="0" y="26"/>
                    <a:pt x="3" y="25"/>
                  </a:cubicBezTo>
                  <a:cubicBezTo>
                    <a:pt x="6" y="23"/>
                    <a:pt x="8" y="16"/>
                    <a:pt x="8" y="14"/>
                  </a:cubicBezTo>
                  <a:cubicBezTo>
                    <a:pt x="8" y="12"/>
                    <a:pt x="14" y="4"/>
                    <a:pt x="12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6" name="Freeform 125"/>
            <p:cNvSpPr>
              <a:spLocks noChangeArrowheads="1"/>
            </p:cNvSpPr>
            <p:nvPr/>
          </p:nvSpPr>
          <p:spPr bwMode="auto">
            <a:xfrm>
              <a:off x="1009063" y="2626270"/>
              <a:ext cx="22574" cy="57548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9" y="9"/>
                  </a:moveTo>
                  <a:cubicBezTo>
                    <a:pt x="9" y="8"/>
                    <a:pt x="9" y="6"/>
                    <a:pt x="6" y="4"/>
                  </a:cubicBezTo>
                  <a:cubicBezTo>
                    <a:pt x="4" y="1"/>
                    <a:pt x="4" y="0"/>
                    <a:pt x="2" y="1"/>
                  </a:cubicBezTo>
                  <a:cubicBezTo>
                    <a:pt x="0" y="2"/>
                    <a:pt x="3" y="8"/>
                    <a:pt x="5" y="10"/>
                  </a:cubicBezTo>
                  <a:cubicBezTo>
                    <a:pt x="6" y="13"/>
                    <a:pt x="5" y="22"/>
                    <a:pt x="7" y="26"/>
                  </a:cubicBezTo>
                  <a:cubicBezTo>
                    <a:pt x="8" y="29"/>
                    <a:pt x="12" y="17"/>
                    <a:pt x="12" y="15"/>
                  </a:cubicBezTo>
                  <a:cubicBezTo>
                    <a:pt x="11" y="14"/>
                    <a:pt x="9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7" name="Freeform 126"/>
            <p:cNvSpPr>
              <a:spLocks noChangeArrowheads="1"/>
            </p:cNvSpPr>
            <p:nvPr/>
          </p:nvSpPr>
          <p:spPr bwMode="auto">
            <a:xfrm>
              <a:off x="1031638" y="2631065"/>
              <a:ext cx="21070" cy="28774"/>
            </a:xfrm>
            <a:custGeom>
              <a:avLst/>
              <a:gdLst>
                <a:gd name="T0" fmla="*/ 2147483647 w 11"/>
                <a:gd name="T1" fmla="*/ 0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2147483647 w 11"/>
                <a:gd name="T7" fmla="*/ 2147483647 h 15"/>
                <a:gd name="T8" fmla="*/ 2147483647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5"/>
                <a:gd name="T17" fmla="*/ 11 w 11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5">
                  <a:moveTo>
                    <a:pt x="2" y="0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6" y="9"/>
                    <a:pt x="3" y="10"/>
                    <a:pt x="3" y="12"/>
                  </a:cubicBezTo>
                  <a:cubicBezTo>
                    <a:pt x="4" y="15"/>
                    <a:pt x="10" y="7"/>
                    <a:pt x="10" y="5"/>
                  </a:cubicBezTo>
                  <a:cubicBezTo>
                    <a:pt x="11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8" name="Freeform 127"/>
            <p:cNvSpPr>
              <a:spLocks noChangeArrowheads="1"/>
            </p:cNvSpPr>
            <p:nvPr/>
          </p:nvSpPr>
          <p:spPr bwMode="auto">
            <a:xfrm>
              <a:off x="1042173" y="2651847"/>
              <a:ext cx="13545" cy="22380"/>
            </a:xfrm>
            <a:custGeom>
              <a:avLst/>
              <a:gdLst>
                <a:gd name="T0" fmla="*/ 2147483647 w 7"/>
                <a:gd name="T1" fmla="*/ 2147483647 h 11"/>
                <a:gd name="T2" fmla="*/ 2147483647 w 7"/>
                <a:gd name="T3" fmla="*/ 2147483647 h 11"/>
                <a:gd name="T4" fmla="*/ 2147483647 w 7"/>
                <a:gd name="T5" fmla="*/ 2147483647 h 11"/>
                <a:gd name="T6" fmla="*/ 2147483647 w 7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1"/>
                <a:gd name="T14" fmla="*/ 7 w 7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1">
                  <a:moveTo>
                    <a:pt x="4" y="10"/>
                  </a:moveTo>
                  <a:cubicBezTo>
                    <a:pt x="5" y="8"/>
                    <a:pt x="7" y="0"/>
                    <a:pt x="2" y="3"/>
                  </a:cubicBezTo>
                  <a:cubicBezTo>
                    <a:pt x="0" y="4"/>
                    <a:pt x="2" y="8"/>
                    <a:pt x="1" y="9"/>
                  </a:cubicBezTo>
                  <a:cubicBezTo>
                    <a:pt x="0" y="10"/>
                    <a:pt x="3" y="11"/>
                    <a:pt x="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9" name="Freeform 128"/>
            <p:cNvSpPr>
              <a:spLocks noChangeArrowheads="1"/>
            </p:cNvSpPr>
            <p:nvPr/>
          </p:nvSpPr>
          <p:spPr bwMode="auto">
            <a:xfrm>
              <a:off x="676463" y="2629467"/>
              <a:ext cx="49664" cy="47958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24" y="6"/>
                  </a:moveTo>
                  <a:cubicBezTo>
                    <a:pt x="23" y="6"/>
                    <a:pt x="23" y="4"/>
                    <a:pt x="22" y="2"/>
                  </a:cubicBezTo>
                  <a:cubicBezTo>
                    <a:pt x="21" y="0"/>
                    <a:pt x="21" y="4"/>
                    <a:pt x="21" y="5"/>
                  </a:cubicBezTo>
                  <a:cubicBezTo>
                    <a:pt x="20" y="6"/>
                    <a:pt x="17" y="6"/>
                    <a:pt x="14" y="6"/>
                  </a:cubicBezTo>
                  <a:cubicBezTo>
                    <a:pt x="12" y="6"/>
                    <a:pt x="13" y="8"/>
                    <a:pt x="12" y="9"/>
                  </a:cubicBezTo>
                  <a:cubicBezTo>
                    <a:pt x="11" y="11"/>
                    <a:pt x="9" y="9"/>
                    <a:pt x="7" y="9"/>
                  </a:cubicBezTo>
                  <a:cubicBezTo>
                    <a:pt x="5" y="9"/>
                    <a:pt x="3" y="13"/>
                    <a:pt x="1" y="15"/>
                  </a:cubicBezTo>
                  <a:cubicBezTo>
                    <a:pt x="0" y="18"/>
                    <a:pt x="4" y="18"/>
                    <a:pt x="5" y="18"/>
                  </a:cubicBezTo>
                  <a:cubicBezTo>
                    <a:pt x="6" y="18"/>
                    <a:pt x="5" y="20"/>
                    <a:pt x="5" y="22"/>
                  </a:cubicBezTo>
                  <a:cubicBezTo>
                    <a:pt x="6" y="25"/>
                    <a:pt x="12" y="18"/>
                    <a:pt x="13" y="17"/>
                  </a:cubicBezTo>
                  <a:cubicBezTo>
                    <a:pt x="14" y="16"/>
                    <a:pt x="15" y="18"/>
                    <a:pt x="16" y="19"/>
                  </a:cubicBezTo>
                  <a:cubicBezTo>
                    <a:pt x="17" y="19"/>
                    <a:pt x="22" y="13"/>
                    <a:pt x="24" y="11"/>
                  </a:cubicBezTo>
                  <a:cubicBezTo>
                    <a:pt x="27" y="10"/>
                    <a:pt x="26" y="7"/>
                    <a:pt x="24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0" name="Freeform 129"/>
            <p:cNvSpPr>
              <a:spLocks noChangeArrowheads="1"/>
            </p:cNvSpPr>
            <p:nvPr/>
          </p:nvSpPr>
          <p:spPr bwMode="auto">
            <a:xfrm>
              <a:off x="723117" y="2623072"/>
              <a:ext cx="21070" cy="9592"/>
            </a:xfrm>
            <a:custGeom>
              <a:avLst/>
              <a:gdLst>
                <a:gd name="T0" fmla="*/ 2147483647 w 12"/>
                <a:gd name="T1" fmla="*/ 0 h 5"/>
                <a:gd name="T2" fmla="*/ 2147483647 w 12"/>
                <a:gd name="T3" fmla="*/ 2147483647 h 5"/>
                <a:gd name="T4" fmla="*/ 2147483647 w 12"/>
                <a:gd name="T5" fmla="*/ 2147483647 h 5"/>
                <a:gd name="T6" fmla="*/ 2147483647 w 12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5"/>
                <a:gd name="T14" fmla="*/ 12 w 12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5">
                  <a:moveTo>
                    <a:pt x="3" y="0"/>
                  </a:moveTo>
                  <a:cubicBezTo>
                    <a:pt x="0" y="1"/>
                    <a:pt x="1" y="5"/>
                    <a:pt x="4" y="5"/>
                  </a:cubicBezTo>
                  <a:cubicBezTo>
                    <a:pt x="7" y="4"/>
                    <a:pt x="12" y="3"/>
                    <a:pt x="10" y="3"/>
                  </a:cubicBezTo>
                  <a:cubicBezTo>
                    <a:pt x="9" y="3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1" name="Freeform 130"/>
            <p:cNvSpPr>
              <a:spLocks noChangeArrowheads="1"/>
            </p:cNvSpPr>
            <p:nvPr/>
          </p:nvSpPr>
          <p:spPr bwMode="auto">
            <a:xfrm>
              <a:off x="476301" y="2715791"/>
              <a:ext cx="27090" cy="17585"/>
            </a:xfrm>
            <a:custGeom>
              <a:avLst/>
              <a:gdLst>
                <a:gd name="T0" fmla="*/ 2147483647 w 15"/>
                <a:gd name="T1" fmla="*/ 2147483647 h 9"/>
                <a:gd name="T2" fmla="*/ 2147483647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9"/>
                <a:gd name="T17" fmla="*/ 15 w 15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9">
                  <a:moveTo>
                    <a:pt x="7" y="3"/>
                  </a:moveTo>
                  <a:cubicBezTo>
                    <a:pt x="5" y="3"/>
                    <a:pt x="0" y="6"/>
                    <a:pt x="1" y="8"/>
                  </a:cubicBezTo>
                  <a:cubicBezTo>
                    <a:pt x="1" y="9"/>
                    <a:pt x="9" y="6"/>
                    <a:pt x="13" y="6"/>
                  </a:cubicBezTo>
                  <a:cubicBezTo>
                    <a:pt x="15" y="6"/>
                    <a:pt x="14" y="2"/>
                    <a:pt x="14" y="1"/>
                  </a:cubicBezTo>
                  <a:cubicBezTo>
                    <a:pt x="13" y="0"/>
                    <a:pt x="9" y="2"/>
                    <a:pt x="7" y="3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2" name="Freeform 131"/>
            <p:cNvSpPr>
              <a:spLocks noChangeArrowheads="1"/>
            </p:cNvSpPr>
            <p:nvPr/>
          </p:nvSpPr>
          <p:spPr bwMode="auto">
            <a:xfrm>
              <a:off x="422122" y="2746162"/>
              <a:ext cx="18060" cy="17585"/>
            </a:xfrm>
            <a:custGeom>
              <a:avLst/>
              <a:gdLst>
                <a:gd name="T0" fmla="*/ 2147483647 w 10"/>
                <a:gd name="T1" fmla="*/ 2147483647 h 9"/>
                <a:gd name="T2" fmla="*/ 0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"/>
                <a:gd name="T14" fmla="*/ 10 w 10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">
                  <a:moveTo>
                    <a:pt x="7" y="1"/>
                  </a:moveTo>
                  <a:cubicBezTo>
                    <a:pt x="5" y="0"/>
                    <a:pt x="0" y="7"/>
                    <a:pt x="0" y="8"/>
                  </a:cubicBezTo>
                  <a:cubicBezTo>
                    <a:pt x="0" y="9"/>
                    <a:pt x="8" y="4"/>
                    <a:pt x="8" y="4"/>
                  </a:cubicBezTo>
                  <a:cubicBezTo>
                    <a:pt x="10" y="3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3" name="Freeform 132"/>
            <p:cNvSpPr>
              <a:spLocks noChangeArrowheads="1"/>
            </p:cNvSpPr>
            <p:nvPr/>
          </p:nvSpPr>
          <p:spPr bwMode="auto">
            <a:xfrm>
              <a:off x="387507" y="2760551"/>
              <a:ext cx="27090" cy="17585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2147483647 h 9"/>
                <a:gd name="T4" fmla="*/ 2147483647 w 15"/>
                <a:gd name="T5" fmla="*/ 0 h 9"/>
                <a:gd name="T6" fmla="*/ 0 60000 65536"/>
                <a:gd name="T7" fmla="*/ 0 60000 65536"/>
                <a:gd name="T8" fmla="*/ 0 60000 65536"/>
                <a:gd name="T9" fmla="*/ 0 w 15"/>
                <a:gd name="T10" fmla="*/ 0 h 9"/>
                <a:gd name="T11" fmla="*/ 15 w 15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9">
                  <a:moveTo>
                    <a:pt x="11" y="0"/>
                  </a:moveTo>
                  <a:cubicBezTo>
                    <a:pt x="10" y="0"/>
                    <a:pt x="0" y="5"/>
                    <a:pt x="1" y="7"/>
                  </a:cubicBezTo>
                  <a:cubicBezTo>
                    <a:pt x="3" y="9"/>
                    <a:pt x="15" y="1"/>
                    <a:pt x="11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4" name="Freeform 133"/>
            <p:cNvSpPr>
              <a:spLocks noChangeArrowheads="1"/>
            </p:cNvSpPr>
            <p:nvPr/>
          </p:nvSpPr>
          <p:spPr bwMode="auto">
            <a:xfrm>
              <a:off x="492856" y="2555932"/>
              <a:ext cx="30099" cy="22380"/>
            </a:xfrm>
            <a:custGeom>
              <a:avLst/>
              <a:gdLst>
                <a:gd name="T0" fmla="*/ 2147483647 w 17"/>
                <a:gd name="T1" fmla="*/ 2147483647 h 11"/>
                <a:gd name="T2" fmla="*/ 2147483647 w 17"/>
                <a:gd name="T3" fmla="*/ 2147483647 h 11"/>
                <a:gd name="T4" fmla="*/ 2147483647 w 17"/>
                <a:gd name="T5" fmla="*/ 2147483647 h 11"/>
                <a:gd name="T6" fmla="*/ 2147483647 w 17"/>
                <a:gd name="T7" fmla="*/ 2147483647 h 11"/>
                <a:gd name="T8" fmla="*/ 2147483647 w 17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1"/>
                <a:gd name="T17" fmla="*/ 17 w 1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1">
                  <a:moveTo>
                    <a:pt x="3" y="5"/>
                  </a:moveTo>
                  <a:cubicBezTo>
                    <a:pt x="0" y="6"/>
                    <a:pt x="6" y="9"/>
                    <a:pt x="7" y="10"/>
                  </a:cubicBezTo>
                  <a:cubicBezTo>
                    <a:pt x="9" y="11"/>
                    <a:pt x="12" y="9"/>
                    <a:pt x="14" y="9"/>
                  </a:cubicBezTo>
                  <a:cubicBezTo>
                    <a:pt x="17" y="9"/>
                    <a:pt x="15" y="4"/>
                    <a:pt x="15" y="2"/>
                  </a:cubicBezTo>
                  <a:cubicBezTo>
                    <a:pt x="14" y="0"/>
                    <a:pt x="6" y="4"/>
                    <a:pt x="3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5" name="Freeform 134"/>
            <p:cNvSpPr>
              <a:spLocks noChangeArrowheads="1"/>
            </p:cNvSpPr>
            <p:nvPr/>
          </p:nvSpPr>
          <p:spPr bwMode="auto">
            <a:xfrm>
              <a:off x="1906030" y="2762148"/>
              <a:ext cx="34615" cy="19182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2147483647 w 18"/>
                <a:gd name="T5" fmla="*/ 2147483647 h 10"/>
                <a:gd name="T6" fmla="*/ 2147483647 w 18"/>
                <a:gd name="T7" fmla="*/ 2147483647 h 10"/>
                <a:gd name="T8" fmla="*/ 2147483647 w 18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0"/>
                <a:gd name="T17" fmla="*/ 18 w 1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0">
                  <a:moveTo>
                    <a:pt x="14" y="10"/>
                  </a:moveTo>
                  <a:cubicBezTo>
                    <a:pt x="18" y="9"/>
                    <a:pt x="15" y="5"/>
                    <a:pt x="11" y="4"/>
                  </a:cubicBezTo>
                  <a:cubicBezTo>
                    <a:pt x="7" y="3"/>
                    <a:pt x="3" y="1"/>
                    <a:pt x="1" y="1"/>
                  </a:cubicBezTo>
                  <a:cubicBezTo>
                    <a:pt x="0" y="0"/>
                    <a:pt x="0" y="4"/>
                    <a:pt x="2" y="6"/>
                  </a:cubicBezTo>
                  <a:cubicBezTo>
                    <a:pt x="4" y="8"/>
                    <a:pt x="10" y="10"/>
                    <a:pt x="14" y="1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6" name="Freeform 135"/>
            <p:cNvSpPr>
              <a:spLocks noChangeArrowheads="1"/>
            </p:cNvSpPr>
            <p:nvPr/>
          </p:nvSpPr>
          <p:spPr bwMode="auto">
            <a:xfrm>
              <a:off x="3555486" y="2691812"/>
              <a:ext cx="36119" cy="30373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2147483647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2147483647 w 20"/>
                <a:gd name="T11" fmla="*/ 2147483647 h 16"/>
                <a:gd name="T12" fmla="*/ 2147483647 w 20"/>
                <a:gd name="T13" fmla="*/ 2147483647 h 16"/>
                <a:gd name="T14" fmla="*/ 2147483647 w 20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6"/>
                <a:gd name="T26" fmla="*/ 20 w 20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6">
                  <a:moveTo>
                    <a:pt x="10" y="4"/>
                  </a:moveTo>
                  <a:cubicBezTo>
                    <a:pt x="9" y="6"/>
                    <a:pt x="5" y="6"/>
                    <a:pt x="2" y="6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10" y="12"/>
                    <a:pt x="9" y="15"/>
                    <a:pt x="11" y="16"/>
                  </a:cubicBezTo>
                  <a:cubicBezTo>
                    <a:pt x="15" y="16"/>
                    <a:pt x="15" y="15"/>
                    <a:pt x="17" y="15"/>
                  </a:cubicBezTo>
                  <a:cubicBezTo>
                    <a:pt x="20" y="15"/>
                    <a:pt x="16" y="10"/>
                    <a:pt x="16" y="8"/>
                  </a:cubicBezTo>
                  <a:cubicBezTo>
                    <a:pt x="16" y="5"/>
                    <a:pt x="17" y="3"/>
                    <a:pt x="18" y="1"/>
                  </a:cubicBezTo>
                  <a:cubicBezTo>
                    <a:pt x="19" y="0"/>
                    <a:pt x="12" y="3"/>
                    <a:pt x="10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7" name="Freeform 136"/>
            <p:cNvSpPr>
              <a:spLocks noChangeArrowheads="1"/>
            </p:cNvSpPr>
            <p:nvPr/>
          </p:nvSpPr>
          <p:spPr bwMode="auto">
            <a:xfrm>
              <a:off x="3689430" y="2639058"/>
              <a:ext cx="24080" cy="33569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7"/>
                <a:gd name="T17" fmla="*/ 13 w 1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7">
                  <a:moveTo>
                    <a:pt x="9" y="9"/>
                  </a:moveTo>
                  <a:cubicBezTo>
                    <a:pt x="10" y="8"/>
                    <a:pt x="10" y="4"/>
                    <a:pt x="12" y="2"/>
                  </a:cubicBezTo>
                  <a:cubicBezTo>
                    <a:pt x="13" y="0"/>
                    <a:pt x="8" y="2"/>
                    <a:pt x="4" y="5"/>
                  </a:cubicBezTo>
                  <a:cubicBezTo>
                    <a:pt x="0" y="7"/>
                    <a:pt x="0" y="13"/>
                    <a:pt x="2" y="15"/>
                  </a:cubicBezTo>
                  <a:cubicBezTo>
                    <a:pt x="3" y="17"/>
                    <a:pt x="8" y="10"/>
                    <a:pt x="9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8" name="Freeform 137"/>
            <p:cNvSpPr>
              <a:spLocks noChangeArrowheads="1"/>
            </p:cNvSpPr>
            <p:nvPr/>
          </p:nvSpPr>
          <p:spPr bwMode="auto">
            <a:xfrm>
              <a:off x="3752639" y="2616678"/>
              <a:ext cx="25584" cy="1758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2147483647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9"/>
                <a:gd name="T17" fmla="*/ 14 w 1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9">
                  <a:moveTo>
                    <a:pt x="5" y="9"/>
                  </a:moveTo>
                  <a:cubicBezTo>
                    <a:pt x="9" y="8"/>
                    <a:pt x="12" y="4"/>
                    <a:pt x="13" y="3"/>
                  </a:cubicBezTo>
                  <a:cubicBezTo>
                    <a:pt x="14" y="2"/>
                    <a:pt x="12" y="0"/>
                    <a:pt x="9" y="1"/>
                  </a:cubicBezTo>
                  <a:cubicBezTo>
                    <a:pt x="7" y="2"/>
                    <a:pt x="4" y="1"/>
                    <a:pt x="2" y="2"/>
                  </a:cubicBezTo>
                  <a:cubicBezTo>
                    <a:pt x="0" y="3"/>
                    <a:pt x="2" y="9"/>
                    <a:pt x="5" y="9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79" name="Freeform 138"/>
            <p:cNvSpPr>
              <a:spLocks noChangeArrowheads="1"/>
            </p:cNvSpPr>
            <p:nvPr/>
          </p:nvSpPr>
          <p:spPr bwMode="auto">
            <a:xfrm>
              <a:off x="3757154" y="2603890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5" y="1"/>
                  </a:moveTo>
                  <a:cubicBezTo>
                    <a:pt x="3" y="2"/>
                    <a:pt x="0" y="4"/>
                    <a:pt x="3" y="4"/>
                  </a:cubicBezTo>
                  <a:cubicBezTo>
                    <a:pt x="7" y="4"/>
                    <a:pt x="6" y="0"/>
                    <a:pt x="5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0" name="Freeform 139"/>
            <p:cNvSpPr>
              <a:spLocks noChangeArrowheads="1"/>
            </p:cNvSpPr>
            <p:nvPr/>
          </p:nvSpPr>
          <p:spPr bwMode="auto">
            <a:xfrm>
              <a:off x="4444929" y="4431061"/>
              <a:ext cx="18060" cy="19182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2147483647 w 10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3" y="2"/>
                  </a:moveTo>
                  <a:cubicBezTo>
                    <a:pt x="0" y="4"/>
                    <a:pt x="5" y="10"/>
                    <a:pt x="8" y="8"/>
                  </a:cubicBezTo>
                  <a:cubicBezTo>
                    <a:pt x="10" y="5"/>
                    <a:pt x="7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1" name="Freeform 140"/>
            <p:cNvSpPr>
              <a:spLocks noChangeArrowheads="1"/>
            </p:cNvSpPr>
            <p:nvPr/>
          </p:nvSpPr>
          <p:spPr bwMode="auto">
            <a:xfrm>
              <a:off x="6574473" y="4156106"/>
              <a:ext cx="33109" cy="15986"/>
            </a:xfrm>
            <a:custGeom>
              <a:avLst/>
              <a:gdLst>
                <a:gd name="T0" fmla="*/ 2147483647 w 18"/>
                <a:gd name="T1" fmla="*/ 2147483647 h 8"/>
                <a:gd name="T2" fmla="*/ 2147483647 w 18"/>
                <a:gd name="T3" fmla="*/ 2147483647 h 8"/>
                <a:gd name="T4" fmla="*/ 2147483647 w 18"/>
                <a:gd name="T5" fmla="*/ 0 h 8"/>
                <a:gd name="T6" fmla="*/ 2147483647 w 1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"/>
                <a:gd name="T14" fmla="*/ 18 w 1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">
                  <a:moveTo>
                    <a:pt x="8" y="6"/>
                  </a:moveTo>
                  <a:cubicBezTo>
                    <a:pt x="11" y="8"/>
                    <a:pt x="16" y="7"/>
                    <a:pt x="17" y="6"/>
                  </a:cubicBezTo>
                  <a:cubicBezTo>
                    <a:pt x="18" y="3"/>
                    <a:pt x="4" y="0"/>
                    <a:pt x="2" y="0"/>
                  </a:cubicBezTo>
                  <a:cubicBezTo>
                    <a:pt x="0" y="1"/>
                    <a:pt x="4" y="4"/>
                    <a:pt x="8" y="6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2" name="Freeform 141"/>
            <p:cNvSpPr>
              <a:spLocks noChangeArrowheads="1"/>
            </p:cNvSpPr>
            <p:nvPr/>
          </p:nvSpPr>
          <p:spPr bwMode="auto">
            <a:xfrm>
              <a:off x="6631662" y="4183283"/>
              <a:ext cx="19564" cy="11189"/>
            </a:xfrm>
            <a:custGeom>
              <a:avLst/>
              <a:gdLst>
                <a:gd name="T0" fmla="*/ 2147483647 w 11"/>
                <a:gd name="T1" fmla="*/ 2147483647 h 5"/>
                <a:gd name="T2" fmla="*/ 2147483647 w 11"/>
                <a:gd name="T3" fmla="*/ 2147483647 h 5"/>
                <a:gd name="T4" fmla="*/ 2147483647 w 11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11"/>
                <a:gd name="T10" fmla="*/ 0 h 5"/>
                <a:gd name="T11" fmla="*/ 11 w 11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5">
                  <a:moveTo>
                    <a:pt x="1" y="2"/>
                  </a:moveTo>
                  <a:cubicBezTo>
                    <a:pt x="1" y="4"/>
                    <a:pt x="10" y="5"/>
                    <a:pt x="10" y="3"/>
                  </a:cubicBezTo>
                  <a:cubicBezTo>
                    <a:pt x="11" y="1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3" name="Freeform 142"/>
            <p:cNvSpPr>
              <a:spLocks noChangeArrowheads="1"/>
            </p:cNvSpPr>
            <p:nvPr/>
          </p:nvSpPr>
          <p:spPr bwMode="auto">
            <a:xfrm>
              <a:off x="6532335" y="4117740"/>
              <a:ext cx="45150" cy="25578"/>
            </a:xfrm>
            <a:custGeom>
              <a:avLst/>
              <a:gdLst>
                <a:gd name="T0" fmla="*/ 2147483647 w 25"/>
                <a:gd name="T1" fmla="*/ 0 h 13"/>
                <a:gd name="T2" fmla="*/ 2147483647 w 25"/>
                <a:gd name="T3" fmla="*/ 2147483647 h 13"/>
                <a:gd name="T4" fmla="*/ 2147483647 w 25"/>
                <a:gd name="T5" fmla="*/ 0 h 13"/>
                <a:gd name="T6" fmla="*/ 0 60000 65536"/>
                <a:gd name="T7" fmla="*/ 0 60000 65536"/>
                <a:gd name="T8" fmla="*/ 0 60000 65536"/>
                <a:gd name="T9" fmla="*/ 0 w 25"/>
                <a:gd name="T10" fmla="*/ 0 h 13"/>
                <a:gd name="T11" fmla="*/ 25 w 25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13">
                  <a:moveTo>
                    <a:pt x="7" y="0"/>
                  </a:moveTo>
                  <a:cubicBezTo>
                    <a:pt x="0" y="0"/>
                    <a:pt x="20" y="13"/>
                    <a:pt x="22" y="10"/>
                  </a:cubicBezTo>
                  <a:cubicBezTo>
                    <a:pt x="25" y="5"/>
                    <a:pt x="13" y="0"/>
                    <a:pt x="7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4" name="Freeform 143"/>
            <p:cNvSpPr>
              <a:spLocks noChangeArrowheads="1"/>
            </p:cNvSpPr>
            <p:nvPr/>
          </p:nvSpPr>
          <p:spPr bwMode="auto">
            <a:xfrm>
              <a:off x="3608161" y="3195362"/>
              <a:ext cx="13545" cy="799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7"/>
                <a:gd name="T10" fmla="*/ 0 h 4"/>
                <a:gd name="T11" fmla="*/ 7 w 7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">
                  <a:moveTo>
                    <a:pt x="1" y="2"/>
                  </a:moveTo>
                  <a:cubicBezTo>
                    <a:pt x="2" y="4"/>
                    <a:pt x="7" y="4"/>
                    <a:pt x="6" y="2"/>
                  </a:cubicBezTo>
                  <a:cubicBezTo>
                    <a:pt x="4" y="0"/>
                    <a:pt x="0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5" name="Freeform 144"/>
            <p:cNvSpPr>
              <a:spLocks noChangeArrowheads="1"/>
            </p:cNvSpPr>
            <p:nvPr/>
          </p:nvSpPr>
          <p:spPr bwMode="auto">
            <a:xfrm>
              <a:off x="2854167" y="3646161"/>
              <a:ext cx="13545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2"/>
                  </a:moveTo>
                  <a:cubicBezTo>
                    <a:pt x="0" y="3"/>
                    <a:pt x="5" y="5"/>
                    <a:pt x="6" y="3"/>
                  </a:cubicBezTo>
                  <a:cubicBezTo>
                    <a:pt x="8" y="2"/>
                    <a:pt x="6" y="0"/>
                    <a:pt x="3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6" name="Freeform 145"/>
            <p:cNvSpPr>
              <a:spLocks noChangeArrowheads="1"/>
            </p:cNvSpPr>
            <p:nvPr/>
          </p:nvSpPr>
          <p:spPr bwMode="auto">
            <a:xfrm>
              <a:off x="3468198" y="3885947"/>
              <a:ext cx="15050" cy="9592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6" y="4"/>
                  </a:moveTo>
                  <a:cubicBezTo>
                    <a:pt x="7" y="3"/>
                    <a:pt x="8" y="0"/>
                    <a:pt x="4" y="1"/>
                  </a:cubicBezTo>
                  <a:cubicBezTo>
                    <a:pt x="0" y="2"/>
                    <a:pt x="5" y="5"/>
                    <a:pt x="6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7" name="Freeform 146"/>
            <p:cNvSpPr>
              <a:spLocks noChangeArrowheads="1"/>
            </p:cNvSpPr>
            <p:nvPr/>
          </p:nvSpPr>
          <p:spPr bwMode="auto">
            <a:xfrm>
              <a:off x="3435089" y="3943496"/>
              <a:ext cx="9029" cy="799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5"/>
                <a:gd name="T10" fmla="*/ 0 h 4"/>
                <a:gd name="T11" fmla="*/ 5 w 5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4">
                  <a:moveTo>
                    <a:pt x="2" y="1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3" y="0"/>
                    <a:pt x="2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8" name="Freeform 147"/>
            <p:cNvSpPr>
              <a:spLocks noChangeArrowheads="1"/>
            </p:cNvSpPr>
            <p:nvPr/>
          </p:nvSpPr>
          <p:spPr bwMode="auto">
            <a:xfrm>
              <a:off x="4422355" y="4041010"/>
              <a:ext cx="15050" cy="11189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7" y="4"/>
                  </a:moveTo>
                  <a:cubicBezTo>
                    <a:pt x="8" y="3"/>
                    <a:pt x="7" y="0"/>
                    <a:pt x="4" y="2"/>
                  </a:cubicBezTo>
                  <a:cubicBezTo>
                    <a:pt x="0" y="3"/>
                    <a:pt x="5" y="6"/>
                    <a:pt x="7" y="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89" name="Freeform 148"/>
            <p:cNvSpPr>
              <a:spLocks noChangeArrowheads="1"/>
            </p:cNvSpPr>
            <p:nvPr/>
          </p:nvSpPr>
          <p:spPr bwMode="auto">
            <a:xfrm>
              <a:off x="4294431" y="3396783"/>
              <a:ext cx="6020" cy="9592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60000 65536"/>
                <a:gd name="T7" fmla="*/ 0 60000 65536"/>
                <a:gd name="T8" fmla="*/ 0 60000 65536"/>
                <a:gd name="T9" fmla="*/ 0 w 4"/>
                <a:gd name="T10" fmla="*/ 0 h 5"/>
                <a:gd name="T11" fmla="*/ 4 w 4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5">
                  <a:moveTo>
                    <a:pt x="1" y="2"/>
                  </a:moveTo>
                  <a:cubicBezTo>
                    <a:pt x="0" y="3"/>
                    <a:pt x="3" y="5"/>
                    <a:pt x="4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0" name="Freeform 149"/>
            <p:cNvSpPr>
              <a:spLocks noChangeArrowheads="1"/>
            </p:cNvSpPr>
            <p:nvPr/>
          </p:nvSpPr>
          <p:spPr bwMode="auto">
            <a:xfrm>
              <a:off x="4175537" y="4213655"/>
              <a:ext cx="24080" cy="12788"/>
            </a:xfrm>
            <a:custGeom>
              <a:avLst/>
              <a:gdLst>
                <a:gd name="T0" fmla="*/ 2147483647 w 13"/>
                <a:gd name="T1" fmla="*/ 0 h 7"/>
                <a:gd name="T2" fmla="*/ 2147483647 w 13"/>
                <a:gd name="T3" fmla="*/ 2147483647 h 7"/>
                <a:gd name="T4" fmla="*/ 2147483647 w 13"/>
                <a:gd name="T5" fmla="*/ 0 h 7"/>
                <a:gd name="T6" fmla="*/ 0 60000 65536"/>
                <a:gd name="T7" fmla="*/ 0 60000 65536"/>
                <a:gd name="T8" fmla="*/ 0 60000 65536"/>
                <a:gd name="T9" fmla="*/ 0 w 13"/>
                <a:gd name="T10" fmla="*/ 0 h 7"/>
                <a:gd name="T11" fmla="*/ 13 w 1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7">
                  <a:moveTo>
                    <a:pt x="5" y="0"/>
                  </a:moveTo>
                  <a:cubicBezTo>
                    <a:pt x="0" y="0"/>
                    <a:pt x="5" y="7"/>
                    <a:pt x="8" y="7"/>
                  </a:cubicBezTo>
                  <a:cubicBezTo>
                    <a:pt x="13" y="7"/>
                    <a:pt x="10" y="0"/>
                    <a:pt x="5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1" name="Freeform 150"/>
            <p:cNvSpPr>
              <a:spLocks noChangeArrowheads="1"/>
            </p:cNvSpPr>
            <p:nvPr/>
          </p:nvSpPr>
          <p:spPr bwMode="auto">
            <a:xfrm>
              <a:off x="2109202" y="3727689"/>
              <a:ext cx="16555" cy="19182"/>
            </a:xfrm>
            <a:custGeom>
              <a:avLst/>
              <a:gdLst>
                <a:gd name="T0" fmla="*/ 2147483647 w 9"/>
                <a:gd name="T1" fmla="*/ 2147483647 h 10"/>
                <a:gd name="T2" fmla="*/ 2147483647 w 9"/>
                <a:gd name="T3" fmla="*/ 2147483647 h 10"/>
                <a:gd name="T4" fmla="*/ 2147483647 w 9"/>
                <a:gd name="T5" fmla="*/ 2147483647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1" y="5"/>
                  </a:moveTo>
                  <a:cubicBezTo>
                    <a:pt x="0" y="10"/>
                    <a:pt x="5" y="9"/>
                    <a:pt x="7" y="6"/>
                  </a:cubicBezTo>
                  <a:cubicBezTo>
                    <a:pt x="9" y="2"/>
                    <a:pt x="3" y="0"/>
                    <a:pt x="1" y="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2" name="Freeform 151"/>
            <p:cNvSpPr>
              <a:spLocks noChangeArrowheads="1"/>
            </p:cNvSpPr>
            <p:nvPr/>
          </p:nvSpPr>
          <p:spPr bwMode="auto">
            <a:xfrm>
              <a:off x="5995057" y="2998738"/>
              <a:ext cx="19564" cy="17585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2" y="8"/>
                  </a:moveTo>
                  <a:cubicBezTo>
                    <a:pt x="3" y="9"/>
                    <a:pt x="10" y="2"/>
                    <a:pt x="9" y="1"/>
                  </a:cubicBezTo>
                  <a:cubicBezTo>
                    <a:pt x="8" y="0"/>
                    <a:pt x="0" y="7"/>
                    <a:pt x="2" y="8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3" name="Freeform 152"/>
            <p:cNvSpPr>
              <a:spLocks noChangeArrowheads="1"/>
            </p:cNvSpPr>
            <p:nvPr/>
          </p:nvSpPr>
          <p:spPr bwMode="auto">
            <a:xfrm>
              <a:off x="6016127" y="2973161"/>
              <a:ext cx="31605" cy="25578"/>
            </a:xfrm>
            <a:custGeom>
              <a:avLst/>
              <a:gdLst>
                <a:gd name="T0" fmla="*/ 2147483647 w 17"/>
                <a:gd name="T1" fmla="*/ 0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3"/>
                <a:gd name="T14" fmla="*/ 17 w 17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3">
                  <a:moveTo>
                    <a:pt x="16" y="0"/>
                  </a:moveTo>
                  <a:cubicBezTo>
                    <a:pt x="15" y="0"/>
                    <a:pt x="12" y="4"/>
                    <a:pt x="10" y="4"/>
                  </a:cubicBezTo>
                  <a:cubicBezTo>
                    <a:pt x="8" y="4"/>
                    <a:pt x="0" y="10"/>
                    <a:pt x="4" y="13"/>
                  </a:cubicBezTo>
                  <a:cubicBezTo>
                    <a:pt x="5" y="13"/>
                    <a:pt x="17" y="0"/>
                    <a:pt x="16" y="0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4" name="Freeform 153"/>
            <p:cNvSpPr>
              <a:spLocks noChangeArrowheads="1"/>
            </p:cNvSpPr>
            <p:nvPr/>
          </p:nvSpPr>
          <p:spPr bwMode="auto">
            <a:xfrm>
              <a:off x="6055256" y="2952379"/>
              <a:ext cx="16555" cy="1758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7" y="2"/>
                  </a:moveTo>
                  <a:cubicBezTo>
                    <a:pt x="5" y="0"/>
                    <a:pt x="0" y="8"/>
                    <a:pt x="2" y="8"/>
                  </a:cubicBezTo>
                  <a:cubicBezTo>
                    <a:pt x="4" y="9"/>
                    <a:pt x="9" y="4"/>
                    <a:pt x="7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5" name="Freeform 154"/>
            <p:cNvSpPr>
              <a:spLocks noChangeArrowheads="1"/>
            </p:cNvSpPr>
            <p:nvPr/>
          </p:nvSpPr>
          <p:spPr bwMode="auto">
            <a:xfrm>
              <a:off x="6082345" y="2929999"/>
              <a:ext cx="12039" cy="1278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6" y="1"/>
                  </a:moveTo>
                  <a:cubicBezTo>
                    <a:pt x="4" y="0"/>
                    <a:pt x="0" y="2"/>
                    <a:pt x="2" y="4"/>
                  </a:cubicBezTo>
                  <a:cubicBezTo>
                    <a:pt x="4" y="6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6" name="Freeform 155"/>
            <p:cNvSpPr>
              <a:spLocks noChangeArrowheads="1"/>
            </p:cNvSpPr>
            <p:nvPr/>
          </p:nvSpPr>
          <p:spPr bwMode="auto">
            <a:xfrm>
              <a:off x="6124485" y="2840479"/>
              <a:ext cx="21070" cy="17585"/>
            </a:xfrm>
            <a:custGeom>
              <a:avLst/>
              <a:gdLst>
                <a:gd name="T0" fmla="*/ 2147483647 w 11"/>
                <a:gd name="T1" fmla="*/ 2147483647 h 9"/>
                <a:gd name="T2" fmla="*/ 2147483647 w 11"/>
                <a:gd name="T3" fmla="*/ 2147483647 h 9"/>
                <a:gd name="T4" fmla="*/ 2147483647 w 11"/>
                <a:gd name="T5" fmla="*/ 2147483647 h 9"/>
                <a:gd name="T6" fmla="*/ 2147483647 w 11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"/>
                <a:gd name="T14" fmla="*/ 11 w 11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">
                  <a:moveTo>
                    <a:pt x="9" y="1"/>
                  </a:moveTo>
                  <a:cubicBezTo>
                    <a:pt x="6" y="0"/>
                    <a:pt x="6" y="3"/>
                    <a:pt x="3" y="4"/>
                  </a:cubicBezTo>
                  <a:cubicBezTo>
                    <a:pt x="1" y="4"/>
                    <a:pt x="0" y="8"/>
                    <a:pt x="3" y="9"/>
                  </a:cubicBezTo>
                  <a:cubicBezTo>
                    <a:pt x="5" y="9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7" name="Freeform 156"/>
            <p:cNvSpPr>
              <a:spLocks noChangeArrowheads="1"/>
            </p:cNvSpPr>
            <p:nvPr/>
          </p:nvSpPr>
          <p:spPr bwMode="auto">
            <a:xfrm>
              <a:off x="6115456" y="2886838"/>
              <a:ext cx="6020" cy="479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1" y="2"/>
                  </a:moveTo>
                  <a:cubicBezTo>
                    <a:pt x="2" y="2"/>
                    <a:pt x="3" y="0"/>
                    <a:pt x="2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8" name="Freeform 157"/>
            <p:cNvSpPr>
              <a:spLocks noChangeArrowheads="1"/>
            </p:cNvSpPr>
            <p:nvPr/>
          </p:nvSpPr>
          <p:spPr bwMode="auto">
            <a:xfrm>
              <a:off x="5680517" y="3446338"/>
              <a:ext cx="4515" cy="319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1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2" y="2"/>
                    <a:pt x="2" y="0"/>
                    <a:pt x="1" y="1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99" name="Freeform 158"/>
            <p:cNvSpPr>
              <a:spLocks noChangeArrowheads="1"/>
            </p:cNvSpPr>
            <p:nvPr/>
          </p:nvSpPr>
          <p:spPr bwMode="auto">
            <a:xfrm>
              <a:off x="3623210" y="4934614"/>
              <a:ext cx="40634" cy="55949"/>
            </a:xfrm>
            <a:custGeom>
              <a:avLst/>
              <a:gdLst>
                <a:gd name="T0" fmla="*/ 2147483647 w 22"/>
                <a:gd name="T1" fmla="*/ 2147483647 h 29"/>
                <a:gd name="T2" fmla="*/ 2147483647 w 22"/>
                <a:gd name="T3" fmla="*/ 2147483647 h 29"/>
                <a:gd name="T4" fmla="*/ 2147483647 w 22"/>
                <a:gd name="T5" fmla="*/ 0 h 29"/>
                <a:gd name="T6" fmla="*/ 2147483647 w 22"/>
                <a:gd name="T7" fmla="*/ 0 h 29"/>
                <a:gd name="T8" fmla="*/ 2147483647 w 22"/>
                <a:gd name="T9" fmla="*/ 214748364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4" y="25"/>
                  </a:moveTo>
                  <a:cubicBezTo>
                    <a:pt x="7" y="29"/>
                    <a:pt x="17" y="11"/>
                    <a:pt x="19" y="7"/>
                  </a:cubicBezTo>
                  <a:cubicBezTo>
                    <a:pt x="20" y="6"/>
                    <a:pt x="21" y="3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19"/>
                    <a:pt x="4" y="25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>
              <a:solidFill>
                <a:schemeClr val="bg1"/>
              </a:solidFill>
              <a:bevel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8" name="矩形 157"/>
          <p:cNvSpPr/>
          <p:nvPr/>
        </p:nvSpPr>
        <p:spPr>
          <a:xfrm>
            <a:off x="7864475" y="1730375"/>
            <a:ext cx="4327525" cy="3724275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/>
          </a:p>
        </p:txBody>
      </p:sp>
      <p:cxnSp>
        <p:nvCxnSpPr>
          <p:cNvPr id="162" name="直接连接符 161"/>
          <p:cNvCxnSpPr/>
          <p:nvPr/>
        </p:nvCxnSpPr>
        <p:spPr>
          <a:xfrm flipV="1">
            <a:off x="3408363" y="-10148888"/>
            <a:ext cx="107950" cy="10795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25" name="组合 171"/>
          <p:cNvGrpSpPr>
            <a:grpSpLocks/>
          </p:cNvGrpSpPr>
          <p:nvPr/>
        </p:nvGrpSpPr>
        <p:grpSpPr bwMode="auto">
          <a:xfrm>
            <a:off x="747713" y="2363788"/>
            <a:ext cx="109537" cy="1798637"/>
            <a:chOff x="2398922" y="1699846"/>
            <a:chExt cx="110346" cy="1798468"/>
          </a:xfrm>
        </p:grpSpPr>
        <p:sp>
          <p:nvSpPr>
            <p:cNvPr id="164" name="椭圆 163"/>
            <p:cNvSpPr/>
            <p:nvPr/>
          </p:nvSpPr>
          <p:spPr>
            <a:xfrm flipV="1">
              <a:off x="2400521" y="3390374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67" name="直接连接符 166"/>
            <p:cNvCxnSpPr/>
            <p:nvPr/>
          </p:nvCxnSpPr>
          <p:spPr>
            <a:xfrm>
              <a:off x="2448497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椭圆 170"/>
            <p:cNvSpPr/>
            <p:nvPr/>
          </p:nvSpPr>
          <p:spPr>
            <a:xfrm flipV="1">
              <a:off x="2398922" y="1699846"/>
              <a:ext cx="108747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6" name="文本框 173"/>
          <p:cNvSpPr txBox="1">
            <a:spLocks noChangeArrowheads="1"/>
          </p:cNvSpPr>
          <p:nvPr/>
        </p:nvSpPr>
        <p:spPr bwMode="auto">
          <a:xfrm>
            <a:off x="365125" y="19129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NA:70%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7" name="组合 179"/>
          <p:cNvGrpSpPr>
            <a:grpSpLocks/>
          </p:cNvGrpSpPr>
          <p:nvPr/>
        </p:nvGrpSpPr>
        <p:grpSpPr bwMode="auto">
          <a:xfrm>
            <a:off x="1927225" y="3205163"/>
            <a:ext cx="109538" cy="1798637"/>
            <a:chOff x="2398922" y="1699846"/>
            <a:chExt cx="110346" cy="1798468"/>
          </a:xfrm>
        </p:grpSpPr>
        <p:sp>
          <p:nvSpPr>
            <p:cNvPr id="181" name="椭圆 18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2" name="直接连接符 18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椭圆 18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28" name="文本框 183"/>
          <p:cNvSpPr txBox="1">
            <a:spLocks noChangeArrowheads="1"/>
          </p:cNvSpPr>
          <p:nvPr/>
        </p:nvSpPr>
        <p:spPr bwMode="auto">
          <a:xfrm>
            <a:off x="1544638" y="2755900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SA:70%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29" name="组合 184"/>
          <p:cNvGrpSpPr>
            <a:grpSpLocks/>
          </p:cNvGrpSpPr>
          <p:nvPr/>
        </p:nvGrpSpPr>
        <p:grpSpPr bwMode="auto">
          <a:xfrm>
            <a:off x="5499100" y="2768600"/>
            <a:ext cx="111125" cy="1798638"/>
            <a:chOff x="2398922" y="1699846"/>
            <a:chExt cx="110346" cy="1798468"/>
          </a:xfrm>
        </p:grpSpPr>
        <p:sp>
          <p:nvSpPr>
            <p:cNvPr id="186" name="椭圆 185"/>
            <p:cNvSpPr/>
            <p:nvPr/>
          </p:nvSpPr>
          <p:spPr>
            <a:xfrm flipV="1">
              <a:off x="2400499" y="3390374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87" name="直接连接符 186"/>
            <p:cNvCxnSpPr/>
            <p:nvPr/>
          </p:nvCxnSpPr>
          <p:spPr>
            <a:xfrm>
              <a:off x="2447790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椭圆 187"/>
            <p:cNvSpPr/>
            <p:nvPr/>
          </p:nvSpPr>
          <p:spPr>
            <a:xfrm flipV="1">
              <a:off x="2398922" y="1699846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0" name="文本框 188"/>
          <p:cNvSpPr txBox="1">
            <a:spLocks noChangeArrowheads="1"/>
          </p:cNvSpPr>
          <p:nvPr/>
        </p:nvSpPr>
        <p:spPr bwMode="auto">
          <a:xfrm>
            <a:off x="5118100" y="2319338"/>
            <a:ext cx="10620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AS:70%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1" name="组合 189"/>
          <p:cNvGrpSpPr>
            <a:grpSpLocks/>
          </p:cNvGrpSpPr>
          <p:nvPr/>
        </p:nvGrpSpPr>
        <p:grpSpPr bwMode="auto">
          <a:xfrm>
            <a:off x="3727450" y="3176588"/>
            <a:ext cx="109538" cy="1798637"/>
            <a:chOff x="2398922" y="1699846"/>
            <a:chExt cx="110346" cy="1798468"/>
          </a:xfrm>
        </p:grpSpPr>
        <p:sp>
          <p:nvSpPr>
            <p:cNvPr id="191" name="椭圆 190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2" name="直接连接符 191"/>
            <p:cNvCxnSpPr/>
            <p:nvPr/>
          </p:nvCxnSpPr>
          <p:spPr>
            <a:xfrm>
              <a:off x="2448498" y="1758577"/>
              <a:ext cx="0" cy="1685767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椭圆 192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2" name="文本框 193"/>
          <p:cNvSpPr txBox="1">
            <a:spLocks noChangeArrowheads="1"/>
          </p:cNvSpPr>
          <p:nvPr/>
        </p:nvSpPr>
        <p:spPr bwMode="auto">
          <a:xfrm>
            <a:off x="3344863" y="2727325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AF:70%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3" name="组合 194"/>
          <p:cNvGrpSpPr>
            <a:grpSpLocks/>
          </p:cNvGrpSpPr>
          <p:nvPr/>
        </p:nvGrpSpPr>
        <p:grpSpPr bwMode="auto">
          <a:xfrm>
            <a:off x="3854450" y="2374900"/>
            <a:ext cx="109538" cy="1798638"/>
            <a:chOff x="2398922" y="1699846"/>
            <a:chExt cx="110346" cy="1798468"/>
          </a:xfrm>
        </p:grpSpPr>
        <p:sp>
          <p:nvSpPr>
            <p:cNvPr id="196" name="椭圆 195"/>
            <p:cNvSpPr/>
            <p:nvPr/>
          </p:nvSpPr>
          <p:spPr>
            <a:xfrm flipV="1">
              <a:off x="2400522" y="3390374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197" name="直接连接符 196"/>
            <p:cNvCxnSpPr/>
            <p:nvPr/>
          </p:nvCxnSpPr>
          <p:spPr>
            <a:xfrm>
              <a:off x="2448498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椭圆 197"/>
            <p:cNvSpPr/>
            <p:nvPr/>
          </p:nvSpPr>
          <p:spPr>
            <a:xfrm flipV="1">
              <a:off x="2398922" y="1699846"/>
              <a:ext cx="108746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4" name="文本框 198"/>
          <p:cNvSpPr txBox="1">
            <a:spLocks noChangeArrowheads="1"/>
          </p:cNvSpPr>
          <p:nvPr/>
        </p:nvSpPr>
        <p:spPr bwMode="auto">
          <a:xfrm>
            <a:off x="3471863" y="19256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EU:70%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grpSp>
        <p:nvGrpSpPr>
          <p:cNvPr id="5135" name="组合 199"/>
          <p:cNvGrpSpPr>
            <a:grpSpLocks/>
          </p:cNvGrpSpPr>
          <p:nvPr/>
        </p:nvGrpSpPr>
        <p:grpSpPr bwMode="auto">
          <a:xfrm>
            <a:off x="6329363" y="3289300"/>
            <a:ext cx="111125" cy="1798638"/>
            <a:chOff x="2398922" y="1699846"/>
            <a:chExt cx="110346" cy="1798468"/>
          </a:xfrm>
        </p:grpSpPr>
        <p:sp>
          <p:nvSpPr>
            <p:cNvPr id="201" name="椭圆 200"/>
            <p:cNvSpPr/>
            <p:nvPr/>
          </p:nvSpPr>
          <p:spPr>
            <a:xfrm flipV="1">
              <a:off x="2400498" y="3390374"/>
              <a:ext cx="108770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cxnSp>
          <p:nvCxnSpPr>
            <p:cNvPr id="202" name="直接连接符 201"/>
            <p:cNvCxnSpPr/>
            <p:nvPr/>
          </p:nvCxnSpPr>
          <p:spPr>
            <a:xfrm>
              <a:off x="2447789" y="1758578"/>
              <a:ext cx="0" cy="1685766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3" name="椭圆 202"/>
            <p:cNvSpPr/>
            <p:nvPr/>
          </p:nvSpPr>
          <p:spPr>
            <a:xfrm flipV="1">
              <a:off x="2398922" y="1699846"/>
              <a:ext cx="108769" cy="107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</p:grpSp>
      <p:sp>
        <p:nvSpPr>
          <p:cNvPr id="5136" name="文本框 203"/>
          <p:cNvSpPr txBox="1">
            <a:spLocks noChangeArrowheads="1"/>
          </p:cNvSpPr>
          <p:nvPr/>
        </p:nvSpPr>
        <p:spPr bwMode="auto">
          <a:xfrm>
            <a:off x="5948363" y="2840038"/>
            <a:ext cx="1062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chemeClr val="bg1"/>
                </a:solidFill>
              </a:rPr>
              <a:t>AU:70%</a:t>
            </a:r>
            <a:endParaRPr lang="zh-CN" altLang="en-US" sz="2000" b="1">
              <a:solidFill>
                <a:schemeClr val="bg1"/>
              </a:solidFill>
            </a:endParaRPr>
          </a:p>
        </p:txBody>
      </p:sp>
      <p:pic>
        <p:nvPicPr>
          <p:cNvPr id="5137" name="图片 20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4325" y="3090863"/>
            <a:ext cx="9461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8" name="图片 20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0513" y="1865313"/>
            <a:ext cx="1011237" cy="101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9" name="图片 20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9513" y="3906838"/>
            <a:ext cx="1803400" cy="180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0" name="矩形 207"/>
          <p:cNvSpPr>
            <a:spLocks noChangeArrowheads="1"/>
          </p:cNvSpPr>
          <p:nvPr/>
        </p:nvSpPr>
        <p:spPr bwMode="auto">
          <a:xfrm>
            <a:off x="8978900" y="1955800"/>
            <a:ext cx="3021013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141" name="矩形 208"/>
          <p:cNvSpPr>
            <a:spLocks noChangeArrowheads="1"/>
          </p:cNvSpPr>
          <p:nvPr/>
        </p:nvSpPr>
        <p:spPr bwMode="auto">
          <a:xfrm>
            <a:off x="8977313" y="3219450"/>
            <a:ext cx="302101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142" name="矩形 209"/>
          <p:cNvSpPr>
            <a:spLocks noChangeArrowheads="1"/>
          </p:cNvSpPr>
          <p:nvPr/>
        </p:nvSpPr>
        <p:spPr bwMode="auto">
          <a:xfrm>
            <a:off x="8977313" y="4387850"/>
            <a:ext cx="30210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4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5143" name="组合 21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5144" name="组合 211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5146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7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8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9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0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1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2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3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4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5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6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7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8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9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0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1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2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3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4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5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6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7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8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9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0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1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2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3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4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5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6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7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8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9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0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1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2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3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4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5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6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7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8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9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0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1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2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3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4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5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6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7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8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9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0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1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2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3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4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5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6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7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8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9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0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1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2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3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4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5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6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7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8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9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0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1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2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3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4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5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6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7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5" name="文本框 21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椭圆 1"/>
          <p:cNvSpPr>
            <a:spLocks noChangeArrowheads="1"/>
          </p:cNvSpPr>
          <p:nvPr/>
        </p:nvSpPr>
        <p:spPr bwMode="auto">
          <a:xfrm>
            <a:off x="1238250" y="1816100"/>
            <a:ext cx="2335213" cy="2495550"/>
          </a:xfrm>
          <a:custGeom>
            <a:avLst/>
            <a:gdLst>
              <a:gd name="T0" fmla="*/ 2219463 w 1751265"/>
              <a:gd name="T1" fmla="*/ 0 h 1872208"/>
              <a:gd name="T2" fmla="*/ 4152177 w 1751265"/>
              <a:gd name="T3" fmla="*/ 1129198 h 1872208"/>
              <a:gd name="T4" fmla="*/ 3843390 w 1751265"/>
              <a:gd name="T5" fmla="*/ 2253202 h 1872208"/>
              <a:gd name="T6" fmla="*/ 4130143 w 1751265"/>
              <a:gd name="T7" fmla="*/ 3340978 h 1872208"/>
              <a:gd name="T8" fmla="*/ 2219463 w 1751265"/>
              <a:gd name="T9" fmla="*/ 4433949 h 1872208"/>
              <a:gd name="T10" fmla="*/ 0 w 1751265"/>
              <a:gd name="T11" fmla="*/ 2216974 h 1872208"/>
              <a:gd name="T12" fmla="*/ 2219463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5" name="椭圆 11"/>
          <p:cNvSpPr>
            <a:spLocks noChangeArrowheads="1"/>
          </p:cNvSpPr>
          <p:nvPr/>
        </p:nvSpPr>
        <p:spPr bwMode="auto">
          <a:xfrm>
            <a:off x="8247063" y="1836738"/>
            <a:ext cx="2497137" cy="2495550"/>
          </a:xfrm>
          <a:prstGeom prst="ellipse">
            <a:avLst/>
          </a:pr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1" hangingPunct="1"/>
            <a:endParaRPr lang="zh-CN" altLang="zh-CN" sz="2400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sp>
        <p:nvSpPr>
          <p:cNvPr id="16" name="椭圆 1"/>
          <p:cNvSpPr>
            <a:spLocks noChangeArrowheads="1"/>
          </p:cNvSpPr>
          <p:nvPr/>
        </p:nvSpPr>
        <p:spPr bwMode="auto">
          <a:xfrm>
            <a:off x="3573463" y="1836738"/>
            <a:ext cx="2336800" cy="2495550"/>
          </a:xfrm>
          <a:custGeom>
            <a:avLst/>
            <a:gdLst>
              <a:gd name="T0" fmla="*/ 2223991 w 1751265"/>
              <a:gd name="T1" fmla="*/ 0 h 1872208"/>
              <a:gd name="T2" fmla="*/ 4160647 w 1751265"/>
              <a:gd name="T3" fmla="*/ 1129198 h 1872208"/>
              <a:gd name="T4" fmla="*/ 3851231 w 1751265"/>
              <a:gd name="T5" fmla="*/ 2253202 h 1872208"/>
              <a:gd name="T6" fmla="*/ 4138570 w 1751265"/>
              <a:gd name="T7" fmla="*/ 3340978 h 1872208"/>
              <a:gd name="T8" fmla="*/ 2223991 w 1751265"/>
              <a:gd name="T9" fmla="*/ 4433949 h 1872208"/>
              <a:gd name="T10" fmla="*/ 0 w 1751265"/>
              <a:gd name="T11" fmla="*/ 2216974 h 1872208"/>
              <a:gd name="T12" fmla="*/ 2223991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7" name="椭圆 1"/>
          <p:cNvSpPr>
            <a:spLocks noChangeArrowheads="1"/>
          </p:cNvSpPr>
          <p:nvPr/>
        </p:nvSpPr>
        <p:spPr bwMode="auto">
          <a:xfrm>
            <a:off x="5910263" y="1836738"/>
            <a:ext cx="2333625" cy="2495550"/>
          </a:xfrm>
          <a:custGeom>
            <a:avLst/>
            <a:gdLst>
              <a:gd name="T0" fmla="*/ 2214939 w 1751265"/>
              <a:gd name="T1" fmla="*/ 0 h 1872208"/>
              <a:gd name="T2" fmla="*/ 4143711 w 1751265"/>
              <a:gd name="T3" fmla="*/ 1129198 h 1872208"/>
              <a:gd name="T4" fmla="*/ 3835554 w 1751265"/>
              <a:gd name="T5" fmla="*/ 2253202 h 1872208"/>
              <a:gd name="T6" fmla="*/ 4121723 w 1751265"/>
              <a:gd name="T7" fmla="*/ 3340978 h 1872208"/>
              <a:gd name="T8" fmla="*/ 2214939 w 1751265"/>
              <a:gd name="T9" fmla="*/ 4433949 h 1872208"/>
              <a:gd name="T10" fmla="*/ 0 w 1751265"/>
              <a:gd name="T11" fmla="*/ 2216974 h 1872208"/>
              <a:gd name="T12" fmla="*/ 2214939 w 1751265"/>
              <a:gd name="T13" fmla="*/ 0 h 187220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751265"/>
              <a:gd name="T22" fmla="*/ 0 h 1872208"/>
              <a:gd name="T23" fmla="*/ 1751265 w 1751265"/>
              <a:gd name="T24" fmla="*/ 1872208 h 187220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751265" h="1872208">
                <a:moveTo>
                  <a:pt x="936104" y="0"/>
                </a:moveTo>
                <a:cubicBezTo>
                  <a:pt x="1286069" y="0"/>
                  <a:pt x="1591179" y="192044"/>
                  <a:pt x="1751265" y="476797"/>
                </a:cubicBezTo>
                <a:cubicBezTo>
                  <a:pt x="1668191" y="615556"/>
                  <a:pt x="1621028" y="777971"/>
                  <a:pt x="1621028" y="951401"/>
                </a:cubicBezTo>
                <a:cubicBezTo>
                  <a:pt x="1621028" y="1118433"/>
                  <a:pt x="1664775" y="1275246"/>
                  <a:pt x="1741972" y="1410708"/>
                </a:cubicBezTo>
                <a:cubicBezTo>
                  <a:pt x="1580006" y="1687123"/>
                  <a:pt x="1279670" y="1872208"/>
                  <a:pt x="936104" y="1872208"/>
                </a:cubicBezTo>
                <a:cubicBezTo>
                  <a:pt x="419108" y="1872208"/>
                  <a:pt x="0" y="1453100"/>
                  <a:pt x="0" y="936104"/>
                </a:cubicBezTo>
                <a:cubicBezTo>
                  <a:pt x="0" y="419108"/>
                  <a:pt x="419108" y="0"/>
                  <a:pt x="936104" y="0"/>
                </a:cubicBezTo>
                <a:close/>
              </a:path>
            </a:pathLst>
          </a:custGeom>
          <a:solidFill>
            <a:schemeClr val="bg1">
              <a:alpha val="34901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8" name="TextBox 14"/>
          <p:cNvSpPr>
            <a:spLocks noChangeArrowheads="1"/>
          </p:cNvSpPr>
          <p:nvPr/>
        </p:nvSpPr>
        <p:spPr bwMode="auto">
          <a:xfrm>
            <a:off x="20526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 dirty="0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01</a:t>
            </a:r>
          </a:p>
        </p:txBody>
      </p:sp>
      <p:sp>
        <p:nvSpPr>
          <p:cNvPr id="19" name="TextBox 15"/>
          <p:cNvSpPr>
            <a:spLocks noChangeArrowheads="1"/>
          </p:cNvSpPr>
          <p:nvPr/>
        </p:nvSpPr>
        <p:spPr bwMode="auto">
          <a:xfrm>
            <a:off x="4427538" y="1830388"/>
            <a:ext cx="736600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02</a:t>
            </a:r>
          </a:p>
        </p:txBody>
      </p:sp>
      <p:sp>
        <p:nvSpPr>
          <p:cNvPr id="20" name="TextBox 16"/>
          <p:cNvSpPr>
            <a:spLocks noChangeArrowheads="1"/>
          </p:cNvSpPr>
          <p:nvPr/>
        </p:nvSpPr>
        <p:spPr bwMode="auto">
          <a:xfrm>
            <a:off x="671036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03</a:t>
            </a:r>
          </a:p>
        </p:txBody>
      </p:sp>
      <p:sp>
        <p:nvSpPr>
          <p:cNvPr id="21" name="TextBox 17"/>
          <p:cNvSpPr>
            <a:spLocks noChangeArrowheads="1"/>
          </p:cNvSpPr>
          <p:nvPr/>
        </p:nvSpPr>
        <p:spPr bwMode="auto">
          <a:xfrm>
            <a:off x="9129713" y="1830388"/>
            <a:ext cx="735012" cy="749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4267" b="1">
                <a:solidFill>
                  <a:schemeClr val="bg1"/>
                </a:solidFill>
                <a:latin typeface="方正兰亭粗黑_GBK" pitchFamily="2" charset="-122"/>
                <a:ea typeface="方正兰亭粗黑_GBK" pitchFamily="2" charset="-122"/>
                <a:sym typeface="方正兰亭粗黑_GBK" pitchFamily="2" charset="-122"/>
              </a:rPr>
              <a:t>04</a:t>
            </a:r>
          </a:p>
        </p:txBody>
      </p:sp>
      <p:sp>
        <p:nvSpPr>
          <p:cNvPr id="22" name="直接连接符 18"/>
          <p:cNvSpPr>
            <a:spLocks noChangeShapeType="1"/>
          </p:cNvSpPr>
          <p:nvPr/>
        </p:nvSpPr>
        <p:spPr bwMode="auto">
          <a:xfrm>
            <a:off x="152558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" name="直接连接符 19"/>
          <p:cNvSpPr>
            <a:spLocks noChangeShapeType="1"/>
          </p:cNvSpPr>
          <p:nvPr/>
        </p:nvSpPr>
        <p:spPr bwMode="auto">
          <a:xfrm>
            <a:off x="3884613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" name="直接连接符 20"/>
          <p:cNvSpPr>
            <a:spLocks noChangeShapeType="1"/>
          </p:cNvSpPr>
          <p:nvPr/>
        </p:nvSpPr>
        <p:spPr bwMode="auto">
          <a:xfrm>
            <a:off x="6218238" y="2609850"/>
            <a:ext cx="1714500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" name="直接连接符 21"/>
          <p:cNvSpPr>
            <a:spLocks noChangeShapeType="1"/>
          </p:cNvSpPr>
          <p:nvPr/>
        </p:nvSpPr>
        <p:spPr bwMode="auto">
          <a:xfrm>
            <a:off x="8566150" y="2609850"/>
            <a:ext cx="1912938" cy="1588"/>
          </a:xfrm>
          <a:prstGeom prst="line">
            <a:avLst/>
          </a:prstGeom>
          <a:noFill/>
          <a:ln w="9525">
            <a:solidFill>
              <a:schemeClr val="bg1"/>
            </a:solidFill>
            <a:prstDash val="dash"/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" name="TextBox 22"/>
          <p:cNvSpPr>
            <a:spLocks noChangeArrowheads="1"/>
          </p:cNvSpPr>
          <p:nvPr/>
        </p:nvSpPr>
        <p:spPr bwMode="auto">
          <a:xfrm>
            <a:off x="157480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sp>
        <p:nvSpPr>
          <p:cNvPr id="28" name="TextBox 24"/>
          <p:cNvSpPr>
            <a:spLocks noChangeArrowheads="1"/>
          </p:cNvSpPr>
          <p:nvPr/>
        </p:nvSpPr>
        <p:spPr bwMode="auto">
          <a:xfrm>
            <a:off x="3957638" y="2767013"/>
            <a:ext cx="2328862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sp>
        <p:nvSpPr>
          <p:cNvPr id="30" name="TextBox 26"/>
          <p:cNvSpPr>
            <a:spLocks noChangeArrowheads="1"/>
          </p:cNvSpPr>
          <p:nvPr/>
        </p:nvSpPr>
        <p:spPr bwMode="auto">
          <a:xfrm>
            <a:off x="6242050" y="2767013"/>
            <a:ext cx="2330450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sp>
        <p:nvSpPr>
          <p:cNvPr id="32" name="TextBox 28"/>
          <p:cNvSpPr>
            <a:spLocks noChangeArrowheads="1"/>
          </p:cNvSpPr>
          <p:nvPr/>
        </p:nvSpPr>
        <p:spPr bwMode="auto">
          <a:xfrm>
            <a:off x="8720138" y="2768600"/>
            <a:ext cx="2328862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1" fontAlgn="auto" hangingPunct="1">
              <a:lnSpc>
                <a:spcPct val="125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867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点此输入标题</a:t>
            </a:r>
          </a:p>
        </p:txBody>
      </p:sp>
      <p:grpSp>
        <p:nvGrpSpPr>
          <p:cNvPr id="6162" name="组合 23"/>
          <p:cNvGrpSpPr>
            <a:grpSpLocks/>
          </p:cNvGrpSpPr>
          <p:nvPr/>
        </p:nvGrpSpPr>
        <p:grpSpPr bwMode="auto">
          <a:xfrm>
            <a:off x="1238250" y="4292600"/>
            <a:ext cx="2381250" cy="1554163"/>
            <a:chOff x="609271" y="1168971"/>
            <a:chExt cx="2311699" cy="2117662"/>
          </a:xfrm>
        </p:grpSpPr>
        <p:sp>
          <p:nvSpPr>
            <p:cNvPr id="6255" name="矩形 24"/>
            <p:cNvSpPr>
              <a:spLocks noChangeArrowheads="1"/>
            </p:cNvSpPr>
            <p:nvPr/>
          </p:nvSpPr>
          <p:spPr bwMode="auto">
            <a:xfrm>
              <a:off x="714348" y="1168971"/>
              <a:ext cx="2206622" cy="461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 eaLnBrk="1" hangingPunct="1"/>
              <a:endParaRPr lang="zh-CN" altLang="en-US" sz="16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6256" name="矩形 25"/>
            <p:cNvSpPr>
              <a:spLocks noChangeArrowheads="1"/>
            </p:cNvSpPr>
            <p:nvPr/>
          </p:nvSpPr>
          <p:spPr bwMode="auto">
            <a:xfrm>
              <a:off x="609271" y="1818398"/>
              <a:ext cx="2311699" cy="1468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eaLnBrk="1" hangingPunct="1"/>
              <a:r>
                <a:rPr lang="en-US" altLang="zh-CN" sz="1600">
                  <a:solidFill>
                    <a:schemeClr val="bg1"/>
                  </a:solidFill>
                </a:rPr>
                <a:t>A designer can use default text to simulate what text would look like. If it is not real text. </a:t>
              </a:r>
              <a:endParaRPr lang="en-US" altLang="zh-CN" sz="16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6163" name="矩形 25"/>
          <p:cNvSpPr>
            <a:spLocks noChangeArrowheads="1"/>
          </p:cNvSpPr>
          <p:nvPr/>
        </p:nvSpPr>
        <p:spPr bwMode="auto">
          <a:xfrm>
            <a:off x="371475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164" name="矩形 25"/>
          <p:cNvSpPr>
            <a:spLocks noChangeArrowheads="1"/>
          </p:cNvSpPr>
          <p:nvPr/>
        </p:nvSpPr>
        <p:spPr bwMode="auto">
          <a:xfrm>
            <a:off x="6096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165" name="矩形 25"/>
          <p:cNvSpPr>
            <a:spLocks noChangeArrowheads="1"/>
          </p:cNvSpPr>
          <p:nvPr/>
        </p:nvSpPr>
        <p:spPr bwMode="auto">
          <a:xfrm>
            <a:off x="8382000" y="4768850"/>
            <a:ext cx="23812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6166" name="图片 53" descr="345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0" y="3238500"/>
            <a:ext cx="1011238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7" name="图片 54" descr="456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0" y="3143250"/>
            <a:ext cx="1165225" cy="116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8" name="图片 55" descr="543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036888"/>
            <a:ext cx="1439863" cy="143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69" name="图片 56" descr="589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2952750"/>
            <a:ext cx="1439863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70" name="组合 28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6171" name="组合 30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6173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4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5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6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7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8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79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0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1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2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3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4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5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6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7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8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89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0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1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2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3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4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5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6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7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8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99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0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1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2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3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4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5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6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7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8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09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0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1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2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3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4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5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6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7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8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19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0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1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2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3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4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5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6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7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8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29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0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1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2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3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4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5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6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7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8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39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0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1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2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3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4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5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6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7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8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49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0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1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2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3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54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6172" name="文本框 3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3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3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2" dur="500" tmFilter="0,0; .5, 1; 1, 1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59" dur="500" tmFilter="0,0; .5, 1; 1, 1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66" dur="500" tmFilter="0,0; .5, 1; 1, 1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73" dur="500" tmFilter="0,0; .5, 1; 1, 1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bldLvl="0" animBg="1" autoUpdateAnimBg="0"/>
      <p:bldP spid="16" grpId="0" animBg="1"/>
      <p:bldP spid="17" grpId="0" animBg="1"/>
      <p:bldP spid="18" grpId="0" bldLvl="0" autoUpdateAnimBg="0"/>
      <p:bldP spid="19" grpId="0" bldLvl="0" autoUpdateAnimBg="0"/>
      <p:bldP spid="20" grpId="0" bldLvl="0" autoUpdateAnimBg="0"/>
      <p:bldP spid="21" grpId="0" bldLvl="0" autoUpdateAnimBg="0"/>
      <p:bldP spid="22" grpId="0" animBg="1"/>
      <p:bldP spid="23" grpId="0" animBg="1"/>
      <p:bldP spid="24" grpId="0" animBg="1"/>
      <p:bldP spid="25" grpId="0" animBg="1"/>
      <p:bldP spid="26" grpId="0" bldLvl="0" autoUpdateAnimBg="0"/>
      <p:bldP spid="28" grpId="0" bldLvl="0" autoUpdateAnimBg="0"/>
      <p:bldP spid="30" grpId="0" bldLvl="0" autoUpdateAnimBg="0"/>
      <p:bldP spid="32" grpId="0" bldLvl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矩形 16"/>
          <p:cNvSpPr>
            <a:spLocks noChangeArrowheads="1"/>
          </p:cNvSpPr>
          <p:nvPr/>
        </p:nvSpPr>
        <p:spPr bwMode="auto">
          <a:xfrm>
            <a:off x="7620000" y="2174875"/>
            <a:ext cx="40957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" name="矩形 36"/>
          <p:cNvSpPr>
            <a:spLocks noChangeArrowheads="1"/>
          </p:cNvSpPr>
          <p:nvPr/>
        </p:nvSpPr>
        <p:spPr bwMode="auto">
          <a:xfrm>
            <a:off x="7659688" y="1795463"/>
            <a:ext cx="2919412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3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7172" name="矩形 16"/>
          <p:cNvSpPr>
            <a:spLocks noChangeArrowheads="1"/>
          </p:cNvSpPr>
          <p:nvPr/>
        </p:nvSpPr>
        <p:spPr bwMode="auto">
          <a:xfrm>
            <a:off x="7524750" y="357505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173" name="矩形 16"/>
          <p:cNvSpPr>
            <a:spLocks noChangeArrowheads="1"/>
          </p:cNvSpPr>
          <p:nvPr/>
        </p:nvSpPr>
        <p:spPr bwMode="auto">
          <a:xfrm>
            <a:off x="7524750" y="5003800"/>
            <a:ext cx="40957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0" name="矩形 39"/>
          <p:cNvSpPr>
            <a:spLocks noChangeArrowheads="1"/>
          </p:cNvSpPr>
          <p:nvPr/>
        </p:nvSpPr>
        <p:spPr bwMode="auto">
          <a:xfrm>
            <a:off x="7572375" y="3119438"/>
            <a:ext cx="2716213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3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41" name="矩形 40"/>
          <p:cNvSpPr>
            <a:spLocks noChangeArrowheads="1"/>
          </p:cNvSpPr>
          <p:nvPr/>
        </p:nvSpPr>
        <p:spPr bwMode="auto">
          <a:xfrm>
            <a:off x="7524750" y="4557713"/>
            <a:ext cx="2714625" cy="420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133" b="1" dirty="0">
                <a:solidFill>
                  <a:schemeClr val="bg1"/>
                </a:solidFill>
                <a:latin typeface="+mn-lt"/>
                <a:ea typeface="+mn-ea"/>
              </a:rPr>
              <a:t>- ADD TITLE HERE -</a:t>
            </a:r>
            <a:endParaRPr lang="zh-CN" altLang="en-US" sz="21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76" name="组合 59"/>
          <p:cNvGrpSpPr>
            <a:grpSpLocks/>
          </p:cNvGrpSpPr>
          <p:nvPr/>
        </p:nvGrpSpPr>
        <p:grpSpPr bwMode="auto">
          <a:xfrm>
            <a:off x="631825" y="1625600"/>
            <a:ext cx="5424488" cy="4381500"/>
            <a:chOff x="431801" y="1214428"/>
            <a:chExt cx="4068762" cy="3286148"/>
          </a:xfrm>
        </p:grpSpPr>
        <p:sp>
          <p:nvSpPr>
            <p:cNvPr id="7292" name="Freeform 5"/>
            <p:cNvSpPr>
              <a:spLocks/>
            </p:cNvSpPr>
            <p:nvPr/>
          </p:nvSpPr>
          <p:spPr bwMode="auto">
            <a:xfrm>
              <a:off x="2138995" y="1254667"/>
              <a:ext cx="1780754" cy="1485845"/>
            </a:xfrm>
            <a:custGeom>
              <a:avLst/>
              <a:gdLst>
                <a:gd name="T0" fmla="*/ 2147483647 w 1883"/>
                <a:gd name="T1" fmla="*/ 2147483647 h 1607"/>
                <a:gd name="T2" fmla="*/ 2147483647 w 1883"/>
                <a:gd name="T3" fmla="*/ 2147483647 h 1607"/>
                <a:gd name="T4" fmla="*/ 2147483647 w 1883"/>
                <a:gd name="T5" fmla="*/ 2147483647 h 1607"/>
                <a:gd name="T6" fmla="*/ 2147483647 w 1883"/>
                <a:gd name="T7" fmla="*/ 2147483647 h 1607"/>
                <a:gd name="T8" fmla="*/ 2147483647 w 1883"/>
                <a:gd name="T9" fmla="*/ 2147483647 h 1607"/>
                <a:gd name="T10" fmla="*/ 2147483647 w 1883"/>
                <a:gd name="T11" fmla="*/ 2147483647 h 1607"/>
                <a:gd name="T12" fmla="*/ 2147483647 w 1883"/>
                <a:gd name="T13" fmla="*/ 2147483647 h 1607"/>
                <a:gd name="T14" fmla="*/ 2147483647 w 1883"/>
                <a:gd name="T15" fmla="*/ 2147483647 h 1607"/>
                <a:gd name="T16" fmla="*/ 2147483647 w 1883"/>
                <a:gd name="T17" fmla="*/ 2147483647 h 1607"/>
                <a:gd name="T18" fmla="*/ 2147483647 w 1883"/>
                <a:gd name="T19" fmla="*/ 2147483647 h 1607"/>
                <a:gd name="T20" fmla="*/ 2147483647 w 1883"/>
                <a:gd name="T21" fmla="*/ 2147483647 h 1607"/>
                <a:gd name="T22" fmla="*/ 2147483647 w 1883"/>
                <a:gd name="T23" fmla="*/ 2147483647 h 1607"/>
                <a:gd name="T24" fmla="*/ 2147483647 w 1883"/>
                <a:gd name="T25" fmla="*/ 2147483647 h 1607"/>
                <a:gd name="T26" fmla="*/ 2147483647 w 1883"/>
                <a:gd name="T27" fmla="*/ 2147483647 h 1607"/>
                <a:gd name="T28" fmla="*/ 2147483647 w 1883"/>
                <a:gd name="T29" fmla="*/ 2147483647 h 1607"/>
                <a:gd name="T30" fmla="*/ 2147483647 w 1883"/>
                <a:gd name="T31" fmla="*/ 2147483647 h 1607"/>
                <a:gd name="T32" fmla="*/ 2147483647 w 1883"/>
                <a:gd name="T33" fmla="*/ 2147483647 h 1607"/>
                <a:gd name="T34" fmla="*/ 2147483647 w 1883"/>
                <a:gd name="T35" fmla="*/ 2147483647 h 1607"/>
                <a:gd name="T36" fmla="*/ 2147483647 w 1883"/>
                <a:gd name="T37" fmla="*/ 2147483647 h 1607"/>
                <a:gd name="T38" fmla="*/ 2147483647 w 1883"/>
                <a:gd name="T39" fmla="*/ 2147483647 h 1607"/>
                <a:gd name="T40" fmla="*/ 2147483647 w 1883"/>
                <a:gd name="T41" fmla="*/ 2147483647 h 1607"/>
                <a:gd name="T42" fmla="*/ 2147483647 w 1883"/>
                <a:gd name="T43" fmla="*/ 2147483647 h 1607"/>
                <a:gd name="T44" fmla="*/ 2147483647 w 1883"/>
                <a:gd name="T45" fmla="*/ 2147483647 h 1607"/>
                <a:gd name="T46" fmla="*/ 2147483647 w 1883"/>
                <a:gd name="T47" fmla="*/ 2147483647 h 1607"/>
                <a:gd name="T48" fmla="*/ 2147483647 w 1883"/>
                <a:gd name="T49" fmla="*/ 2147483647 h 1607"/>
                <a:gd name="T50" fmla="*/ 2147483647 w 1883"/>
                <a:gd name="T51" fmla="*/ 2147483647 h 1607"/>
                <a:gd name="T52" fmla="*/ 2147483647 w 1883"/>
                <a:gd name="T53" fmla="*/ 2147483647 h 1607"/>
                <a:gd name="T54" fmla="*/ 2147483647 w 1883"/>
                <a:gd name="T55" fmla="*/ 2147483647 h 1607"/>
                <a:gd name="T56" fmla="*/ 2147483647 w 1883"/>
                <a:gd name="T57" fmla="*/ 2147483647 h 1607"/>
                <a:gd name="T58" fmla="*/ 2147483647 w 1883"/>
                <a:gd name="T59" fmla="*/ 2147483647 h 1607"/>
                <a:gd name="T60" fmla="*/ 2147483647 w 1883"/>
                <a:gd name="T61" fmla="*/ 2147483647 h 1607"/>
                <a:gd name="T62" fmla="*/ 2147483647 w 1883"/>
                <a:gd name="T63" fmla="*/ 2147483647 h 1607"/>
                <a:gd name="T64" fmla="*/ 2147483647 w 1883"/>
                <a:gd name="T65" fmla="*/ 2147483647 h 1607"/>
                <a:gd name="T66" fmla="*/ 2147483647 w 1883"/>
                <a:gd name="T67" fmla="*/ 2147483647 h 1607"/>
                <a:gd name="T68" fmla="*/ 2147483647 w 1883"/>
                <a:gd name="T69" fmla="*/ 2147483647 h 1607"/>
                <a:gd name="T70" fmla="*/ 2147483647 w 1883"/>
                <a:gd name="T71" fmla="*/ 2147483647 h 1607"/>
                <a:gd name="T72" fmla="*/ 2147483647 w 1883"/>
                <a:gd name="T73" fmla="*/ 2147483647 h 1607"/>
                <a:gd name="T74" fmla="*/ 2147483647 w 1883"/>
                <a:gd name="T75" fmla="*/ 2147483647 h 1607"/>
                <a:gd name="T76" fmla="*/ 2147483647 w 1883"/>
                <a:gd name="T77" fmla="*/ 2147483647 h 1607"/>
                <a:gd name="T78" fmla="*/ 2147483647 w 1883"/>
                <a:gd name="T79" fmla="*/ 2147483647 h 1607"/>
                <a:gd name="T80" fmla="*/ 2147483647 w 1883"/>
                <a:gd name="T81" fmla="*/ 2147483647 h 1607"/>
                <a:gd name="T82" fmla="*/ 2147483647 w 1883"/>
                <a:gd name="T83" fmla="*/ 2147483647 h 1607"/>
                <a:gd name="T84" fmla="*/ 2147483647 w 1883"/>
                <a:gd name="T85" fmla="*/ 2147483647 h 1607"/>
                <a:gd name="T86" fmla="*/ 2147483647 w 1883"/>
                <a:gd name="T87" fmla="*/ 2147483647 h 1607"/>
                <a:gd name="T88" fmla="*/ 2147483647 w 1883"/>
                <a:gd name="T89" fmla="*/ 2147483647 h 1607"/>
                <a:gd name="T90" fmla="*/ 2147483647 w 1883"/>
                <a:gd name="T91" fmla="*/ 2147483647 h 1607"/>
                <a:gd name="T92" fmla="*/ 2147483647 w 1883"/>
                <a:gd name="T93" fmla="*/ 2147483647 h 1607"/>
                <a:gd name="T94" fmla="*/ 2147483647 w 1883"/>
                <a:gd name="T95" fmla="*/ 2147483647 h 1607"/>
                <a:gd name="T96" fmla="*/ 2147483647 w 1883"/>
                <a:gd name="T97" fmla="*/ 2147483647 h 1607"/>
                <a:gd name="T98" fmla="*/ 2147483647 w 1883"/>
                <a:gd name="T99" fmla="*/ 2147483647 h 1607"/>
                <a:gd name="T100" fmla="*/ 2147483647 w 1883"/>
                <a:gd name="T101" fmla="*/ 2147483647 h 1607"/>
                <a:gd name="T102" fmla="*/ 2147483647 w 1883"/>
                <a:gd name="T103" fmla="*/ 2147483647 h 1607"/>
                <a:gd name="T104" fmla="*/ 2147483647 w 1883"/>
                <a:gd name="T105" fmla="*/ 2147483647 h 1607"/>
                <a:gd name="T106" fmla="*/ 2147483647 w 1883"/>
                <a:gd name="T107" fmla="*/ 2147483647 h 1607"/>
                <a:gd name="T108" fmla="*/ 2147483647 w 1883"/>
                <a:gd name="T109" fmla="*/ 2147483647 h 1607"/>
                <a:gd name="T110" fmla="*/ 2147483647 w 1883"/>
                <a:gd name="T111" fmla="*/ 2147483647 h 1607"/>
                <a:gd name="T112" fmla="*/ 2147483647 w 1883"/>
                <a:gd name="T113" fmla="*/ 2147483647 h 1607"/>
                <a:gd name="T114" fmla="*/ 2147483647 w 1883"/>
                <a:gd name="T115" fmla="*/ 2147483647 h 1607"/>
                <a:gd name="T116" fmla="*/ 2147483647 w 1883"/>
                <a:gd name="T117" fmla="*/ 2147483647 h 1607"/>
                <a:gd name="T118" fmla="*/ 2147483647 w 1883"/>
                <a:gd name="T119" fmla="*/ 2147483647 h 1607"/>
                <a:gd name="T120" fmla="*/ 2147483647 w 1883"/>
                <a:gd name="T121" fmla="*/ 2147483647 h 1607"/>
                <a:gd name="T122" fmla="*/ 2147483647 w 1883"/>
                <a:gd name="T123" fmla="*/ 2147483647 h 160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83"/>
                <a:gd name="T187" fmla="*/ 0 h 1607"/>
                <a:gd name="T188" fmla="*/ 1883 w 1883"/>
                <a:gd name="T189" fmla="*/ 1607 h 160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83" h="1607">
                  <a:moveTo>
                    <a:pt x="1845" y="171"/>
                  </a:moveTo>
                  <a:cubicBezTo>
                    <a:pt x="1838" y="147"/>
                    <a:pt x="1838" y="147"/>
                    <a:pt x="1838" y="147"/>
                  </a:cubicBezTo>
                  <a:cubicBezTo>
                    <a:pt x="1819" y="115"/>
                    <a:pt x="1819" y="115"/>
                    <a:pt x="1819" y="115"/>
                  </a:cubicBezTo>
                  <a:cubicBezTo>
                    <a:pt x="1803" y="106"/>
                    <a:pt x="1803" y="106"/>
                    <a:pt x="1803" y="106"/>
                  </a:cubicBezTo>
                  <a:cubicBezTo>
                    <a:pt x="1787" y="115"/>
                    <a:pt x="1787" y="115"/>
                    <a:pt x="1787" y="115"/>
                  </a:cubicBezTo>
                  <a:cubicBezTo>
                    <a:pt x="1778" y="134"/>
                    <a:pt x="1778" y="134"/>
                    <a:pt x="1778" y="134"/>
                  </a:cubicBezTo>
                  <a:cubicBezTo>
                    <a:pt x="1777" y="136"/>
                    <a:pt x="1777" y="136"/>
                    <a:pt x="1777" y="136"/>
                  </a:cubicBezTo>
                  <a:cubicBezTo>
                    <a:pt x="1775" y="136"/>
                    <a:pt x="1775" y="136"/>
                    <a:pt x="1775" y="136"/>
                  </a:cubicBezTo>
                  <a:cubicBezTo>
                    <a:pt x="1774" y="136"/>
                    <a:pt x="1774" y="136"/>
                    <a:pt x="1774" y="136"/>
                  </a:cubicBezTo>
                  <a:cubicBezTo>
                    <a:pt x="1744" y="141"/>
                    <a:pt x="1744" y="141"/>
                    <a:pt x="1744" y="141"/>
                  </a:cubicBezTo>
                  <a:cubicBezTo>
                    <a:pt x="1741" y="143"/>
                    <a:pt x="1738" y="144"/>
                    <a:pt x="1736" y="147"/>
                  </a:cubicBezTo>
                  <a:cubicBezTo>
                    <a:pt x="1729" y="155"/>
                    <a:pt x="1729" y="155"/>
                    <a:pt x="1729" y="155"/>
                  </a:cubicBezTo>
                  <a:cubicBezTo>
                    <a:pt x="1714" y="167"/>
                    <a:pt x="1714" y="167"/>
                    <a:pt x="1714" y="167"/>
                  </a:cubicBezTo>
                  <a:cubicBezTo>
                    <a:pt x="1709" y="170"/>
                    <a:pt x="1709" y="170"/>
                    <a:pt x="1709" y="170"/>
                  </a:cubicBezTo>
                  <a:cubicBezTo>
                    <a:pt x="1696" y="172"/>
                    <a:pt x="1696" y="172"/>
                    <a:pt x="1696" y="172"/>
                  </a:cubicBezTo>
                  <a:cubicBezTo>
                    <a:pt x="1689" y="171"/>
                    <a:pt x="1680" y="165"/>
                    <a:pt x="1667" y="156"/>
                  </a:cubicBezTo>
                  <a:cubicBezTo>
                    <a:pt x="1666" y="155"/>
                    <a:pt x="1666" y="155"/>
                    <a:pt x="1666" y="155"/>
                  </a:cubicBezTo>
                  <a:cubicBezTo>
                    <a:pt x="1645" y="134"/>
                    <a:pt x="1634" y="119"/>
                    <a:pt x="1634" y="110"/>
                  </a:cubicBezTo>
                  <a:cubicBezTo>
                    <a:pt x="1634" y="83"/>
                    <a:pt x="1634" y="83"/>
                    <a:pt x="1634" y="83"/>
                  </a:cubicBezTo>
                  <a:cubicBezTo>
                    <a:pt x="1634" y="82"/>
                    <a:pt x="1634" y="82"/>
                    <a:pt x="1634" y="82"/>
                  </a:cubicBezTo>
                  <a:cubicBezTo>
                    <a:pt x="1634" y="81"/>
                    <a:pt x="1634" y="81"/>
                    <a:pt x="1634" y="81"/>
                  </a:cubicBezTo>
                  <a:cubicBezTo>
                    <a:pt x="1638" y="76"/>
                    <a:pt x="1638" y="76"/>
                    <a:pt x="1638" y="76"/>
                  </a:cubicBezTo>
                  <a:cubicBezTo>
                    <a:pt x="1607" y="65"/>
                    <a:pt x="1607" y="65"/>
                    <a:pt x="1607" y="65"/>
                  </a:cubicBezTo>
                  <a:cubicBezTo>
                    <a:pt x="1606" y="76"/>
                    <a:pt x="1606" y="76"/>
                    <a:pt x="1606" y="76"/>
                  </a:cubicBezTo>
                  <a:cubicBezTo>
                    <a:pt x="1606" y="79"/>
                    <a:pt x="1603" y="83"/>
                    <a:pt x="1597" y="86"/>
                  </a:cubicBezTo>
                  <a:cubicBezTo>
                    <a:pt x="1587" y="90"/>
                    <a:pt x="1587" y="90"/>
                    <a:pt x="1587" y="90"/>
                  </a:cubicBezTo>
                  <a:cubicBezTo>
                    <a:pt x="1583" y="89"/>
                    <a:pt x="1583" y="89"/>
                    <a:pt x="1583" y="89"/>
                  </a:cubicBezTo>
                  <a:cubicBezTo>
                    <a:pt x="1583" y="88"/>
                    <a:pt x="1583" y="88"/>
                    <a:pt x="1583" y="88"/>
                  </a:cubicBezTo>
                  <a:cubicBezTo>
                    <a:pt x="1567" y="85"/>
                    <a:pt x="1567" y="85"/>
                    <a:pt x="1567" y="85"/>
                  </a:cubicBezTo>
                  <a:cubicBezTo>
                    <a:pt x="1570" y="97"/>
                    <a:pt x="1570" y="97"/>
                    <a:pt x="1570" y="97"/>
                  </a:cubicBezTo>
                  <a:cubicBezTo>
                    <a:pt x="1543" y="79"/>
                    <a:pt x="1543" y="79"/>
                    <a:pt x="1543" y="79"/>
                  </a:cubicBezTo>
                  <a:cubicBezTo>
                    <a:pt x="1541" y="79"/>
                    <a:pt x="1541" y="79"/>
                    <a:pt x="1541" y="79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40" y="78"/>
                    <a:pt x="1540" y="78"/>
                    <a:pt x="1540" y="78"/>
                  </a:cubicBezTo>
                  <a:cubicBezTo>
                    <a:pt x="1536" y="66"/>
                    <a:pt x="1534" y="55"/>
                    <a:pt x="1534" y="42"/>
                  </a:cubicBezTo>
                  <a:cubicBezTo>
                    <a:pt x="1534" y="31"/>
                    <a:pt x="1535" y="25"/>
                    <a:pt x="1539" y="21"/>
                  </a:cubicBezTo>
                  <a:cubicBezTo>
                    <a:pt x="1546" y="9"/>
                    <a:pt x="1546" y="9"/>
                    <a:pt x="1546" y="9"/>
                  </a:cubicBezTo>
                  <a:cubicBezTo>
                    <a:pt x="1544" y="0"/>
                    <a:pt x="1544" y="0"/>
                    <a:pt x="1544" y="0"/>
                  </a:cubicBezTo>
                  <a:cubicBezTo>
                    <a:pt x="1516" y="4"/>
                    <a:pt x="1516" y="4"/>
                    <a:pt x="1516" y="4"/>
                  </a:cubicBezTo>
                  <a:cubicBezTo>
                    <a:pt x="1502" y="5"/>
                    <a:pt x="1493" y="13"/>
                    <a:pt x="1488" y="29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88" y="30"/>
                    <a:pt x="1488" y="30"/>
                    <a:pt x="1488" y="30"/>
                  </a:cubicBezTo>
                  <a:cubicBezTo>
                    <a:pt x="1472" y="55"/>
                    <a:pt x="1472" y="55"/>
                    <a:pt x="1472" y="55"/>
                  </a:cubicBezTo>
                  <a:cubicBezTo>
                    <a:pt x="1488" y="53"/>
                    <a:pt x="1488" y="53"/>
                    <a:pt x="1488" y="53"/>
                  </a:cubicBezTo>
                  <a:cubicBezTo>
                    <a:pt x="1489" y="53"/>
                    <a:pt x="1489" y="53"/>
                    <a:pt x="1489" y="53"/>
                  </a:cubicBezTo>
                  <a:cubicBezTo>
                    <a:pt x="1490" y="52"/>
                    <a:pt x="1490" y="52"/>
                    <a:pt x="1490" y="52"/>
                  </a:cubicBezTo>
                  <a:cubicBezTo>
                    <a:pt x="1491" y="55"/>
                    <a:pt x="1491" y="55"/>
                    <a:pt x="1491" y="55"/>
                  </a:cubicBezTo>
                  <a:cubicBezTo>
                    <a:pt x="1503" y="60"/>
                    <a:pt x="1503" y="60"/>
                    <a:pt x="1503" y="60"/>
                  </a:cubicBezTo>
                  <a:cubicBezTo>
                    <a:pt x="1506" y="60"/>
                    <a:pt x="1506" y="60"/>
                    <a:pt x="1506" y="60"/>
                  </a:cubicBezTo>
                  <a:cubicBezTo>
                    <a:pt x="1508" y="61"/>
                    <a:pt x="1508" y="61"/>
                    <a:pt x="1508" y="61"/>
                  </a:cubicBezTo>
                  <a:cubicBezTo>
                    <a:pt x="1508" y="64"/>
                    <a:pt x="1508" y="64"/>
                    <a:pt x="1508" y="64"/>
                  </a:cubicBezTo>
                  <a:cubicBezTo>
                    <a:pt x="1510" y="86"/>
                    <a:pt x="1510" y="86"/>
                    <a:pt x="1510" y="86"/>
                  </a:cubicBezTo>
                  <a:cubicBezTo>
                    <a:pt x="1516" y="107"/>
                    <a:pt x="1516" y="107"/>
                    <a:pt x="1516" y="107"/>
                  </a:cubicBezTo>
                  <a:cubicBezTo>
                    <a:pt x="1516" y="108"/>
                    <a:pt x="1516" y="108"/>
                    <a:pt x="1516" y="108"/>
                  </a:cubicBezTo>
                  <a:cubicBezTo>
                    <a:pt x="1516" y="109"/>
                    <a:pt x="1516" y="109"/>
                    <a:pt x="1516" y="109"/>
                  </a:cubicBezTo>
                  <a:cubicBezTo>
                    <a:pt x="1516" y="110"/>
                    <a:pt x="1516" y="110"/>
                    <a:pt x="1516" y="110"/>
                  </a:cubicBezTo>
                  <a:cubicBezTo>
                    <a:pt x="1481" y="179"/>
                    <a:pt x="1481" y="179"/>
                    <a:pt x="1481" y="179"/>
                  </a:cubicBezTo>
                  <a:cubicBezTo>
                    <a:pt x="1475" y="189"/>
                    <a:pt x="1472" y="214"/>
                    <a:pt x="1470" y="252"/>
                  </a:cubicBezTo>
                  <a:cubicBezTo>
                    <a:pt x="1470" y="255"/>
                    <a:pt x="1470" y="255"/>
                    <a:pt x="1470" y="255"/>
                  </a:cubicBezTo>
                  <a:cubicBezTo>
                    <a:pt x="1456" y="281"/>
                    <a:pt x="1456" y="281"/>
                    <a:pt x="1456" y="281"/>
                  </a:cubicBezTo>
                  <a:cubicBezTo>
                    <a:pt x="1465" y="292"/>
                    <a:pt x="1465" y="292"/>
                    <a:pt x="1465" y="292"/>
                  </a:cubicBezTo>
                  <a:cubicBezTo>
                    <a:pt x="1465" y="294"/>
                    <a:pt x="1465" y="294"/>
                    <a:pt x="1465" y="294"/>
                  </a:cubicBezTo>
                  <a:cubicBezTo>
                    <a:pt x="1467" y="310"/>
                    <a:pt x="1465" y="319"/>
                    <a:pt x="1461" y="322"/>
                  </a:cubicBezTo>
                  <a:cubicBezTo>
                    <a:pt x="1458" y="323"/>
                    <a:pt x="1458" y="323"/>
                    <a:pt x="1458" y="323"/>
                  </a:cubicBezTo>
                  <a:cubicBezTo>
                    <a:pt x="1451" y="327"/>
                    <a:pt x="1426" y="352"/>
                    <a:pt x="1387" y="400"/>
                  </a:cubicBezTo>
                  <a:cubicBezTo>
                    <a:pt x="1384" y="403"/>
                    <a:pt x="1384" y="403"/>
                    <a:pt x="1384" y="403"/>
                  </a:cubicBezTo>
                  <a:cubicBezTo>
                    <a:pt x="1382" y="402"/>
                    <a:pt x="1382" y="402"/>
                    <a:pt x="1382" y="402"/>
                  </a:cubicBezTo>
                  <a:cubicBezTo>
                    <a:pt x="1379" y="400"/>
                    <a:pt x="1379" y="400"/>
                    <a:pt x="1379" y="400"/>
                  </a:cubicBezTo>
                  <a:cubicBezTo>
                    <a:pt x="1365" y="390"/>
                    <a:pt x="1353" y="382"/>
                    <a:pt x="1345" y="373"/>
                  </a:cubicBezTo>
                  <a:cubicBezTo>
                    <a:pt x="1339" y="369"/>
                    <a:pt x="1323" y="366"/>
                    <a:pt x="1297" y="366"/>
                  </a:cubicBezTo>
                  <a:cubicBezTo>
                    <a:pt x="1296" y="414"/>
                    <a:pt x="1296" y="414"/>
                    <a:pt x="1296" y="414"/>
                  </a:cubicBezTo>
                  <a:cubicBezTo>
                    <a:pt x="1295" y="415"/>
                    <a:pt x="1295" y="415"/>
                    <a:pt x="1295" y="415"/>
                  </a:cubicBezTo>
                  <a:cubicBezTo>
                    <a:pt x="1276" y="507"/>
                    <a:pt x="1276" y="507"/>
                    <a:pt x="1276" y="507"/>
                  </a:cubicBezTo>
                  <a:cubicBezTo>
                    <a:pt x="1271" y="519"/>
                    <a:pt x="1270" y="540"/>
                    <a:pt x="1270" y="572"/>
                  </a:cubicBezTo>
                  <a:cubicBezTo>
                    <a:pt x="1278" y="581"/>
                    <a:pt x="1278" y="581"/>
                    <a:pt x="1278" y="58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85" y="569"/>
                    <a:pt x="1285" y="569"/>
                    <a:pt x="1285" y="569"/>
                  </a:cubicBezTo>
                  <a:cubicBezTo>
                    <a:pt x="1286" y="566"/>
                    <a:pt x="1286" y="566"/>
                    <a:pt x="1286" y="566"/>
                  </a:cubicBezTo>
                  <a:cubicBezTo>
                    <a:pt x="1310" y="554"/>
                    <a:pt x="1310" y="554"/>
                    <a:pt x="1310" y="554"/>
                  </a:cubicBezTo>
                  <a:cubicBezTo>
                    <a:pt x="1378" y="564"/>
                    <a:pt x="1378" y="564"/>
                    <a:pt x="1378" y="564"/>
                  </a:cubicBezTo>
                  <a:cubicBezTo>
                    <a:pt x="1385" y="556"/>
                    <a:pt x="1385" y="556"/>
                    <a:pt x="1385" y="556"/>
                  </a:cubicBezTo>
                  <a:cubicBezTo>
                    <a:pt x="1395" y="539"/>
                    <a:pt x="1395" y="539"/>
                    <a:pt x="1395" y="539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7" y="538"/>
                    <a:pt x="1397" y="538"/>
                    <a:pt x="1397" y="538"/>
                  </a:cubicBezTo>
                  <a:cubicBezTo>
                    <a:pt x="1398" y="537"/>
                    <a:pt x="1398" y="537"/>
                    <a:pt x="1398" y="537"/>
                  </a:cubicBezTo>
                  <a:cubicBezTo>
                    <a:pt x="1424" y="532"/>
                    <a:pt x="1424" y="532"/>
                    <a:pt x="1424" y="532"/>
                  </a:cubicBezTo>
                  <a:cubicBezTo>
                    <a:pt x="1459" y="529"/>
                    <a:pt x="1459" y="529"/>
                    <a:pt x="1459" y="529"/>
                  </a:cubicBezTo>
                  <a:cubicBezTo>
                    <a:pt x="1470" y="532"/>
                    <a:pt x="1482" y="545"/>
                    <a:pt x="1498" y="566"/>
                  </a:cubicBezTo>
                  <a:cubicBezTo>
                    <a:pt x="1540" y="588"/>
                    <a:pt x="1564" y="607"/>
                    <a:pt x="1569" y="623"/>
                  </a:cubicBezTo>
                  <a:cubicBezTo>
                    <a:pt x="1572" y="632"/>
                    <a:pt x="1572" y="638"/>
                    <a:pt x="1569" y="646"/>
                  </a:cubicBezTo>
                  <a:cubicBezTo>
                    <a:pt x="1566" y="653"/>
                    <a:pt x="1558" y="657"/>
                    <a:pt x="1548" y="658"/>
                  </a:cubicBezTo>
                  <a:cubicBezTo>
                    <a:pt x="1547" y="658"/>
                    <a:pt x="1547" y="658"/>
                    <a:pt x="1547" y="658"/>
                  </a:cubicBezTo>
                  <a:cubicBezTo>
                    <a:pt x="1495" y="656"/>
                    <a:pt x="1465" y="656"/>
                    <a:pt x="1455" y="659"/>
                  </a:cubicBezTo>
                  <a:cubicBezTo>
                    <a:pt x="1430" y="676"/>
                    <a:pt x="1430" y="676"/>
                    <a:pt x="1430" y="676"/>
                  </a:cubicBezTo>
                  <a:cubicBezTo>
                    <a:pt x="1398" y="699"/>
                    <a:pt x="1377" y="711"/>
                    <a:pt x="1365" y="711"/>
                  </a:cubicBezTo>
                  <a:cubicBezTo>
                    <a:pt x="1344" y="714"/>
                    <a:pt x="1344" y="714"/>
                    <a:pt x="1344" y="714"/>
                  </a:cubicBezTo>
                  <a:cubicBezTo>
                    <a:pt x="1331" y="767"/>
                    <a:pt x="1331" y="767"/>
                    <a:pt x="1331" y="767"/>
                  </a:cubicBezTo>
                  <a:cubicBezTo>
                    <a:pt x="1328" y="783"/>
                    <a:pt x="1323" y="793"/>
                    <a:pt x="1314" y="801"/>
                  </a:cubicBezTo>
                  <a:cubicBezTo>
                    <a:pt x="1305" y="809"/>
                    <a:pt x="1292" y="814"/>
                    <a:pt x="1276" y="818"/>
                  </a:cubicBezTo>
                  <a:cubicBezTo>
                    <a:pt x="1255" y="821"/>
                    <a:pt x="1239" y="828"/>
                    <a:pt x="1223" y="838"/>
                  </a:cubicBezTo>
                  <a:cubicBezTo>
                    <a:pt x="1205" y="876"/>
                    <a:pt x="1205" y="876"/>
                    <a:pt x="1205" y="876"/>
                  </a:cubicBezTo>
                  <a:cubicBezTo>
                    <a:pt x="1204" y="877"/>
                    <a:pt x="1204" y="877"/>
                    <a:pt x="1204" y="877"/>
                  </a:cubicBezTo>
                  <a:cubicBezTo>
                    <a:pt x="1203" y="877"/>
                    <a:pt x="1203" y="877"/>
                    <a:pt x="1203" y="877"/>
                  </a:cubicBezTo>
                  <a:cubicBezTo>
                    <a:pt x="1202" y="877"/>
                    <a:pt x="1202" y="877"/>
                    <a:pt x="1202" y="877"/>
                  </a:cubicBezTo>
                  <a:cubicBezTo>
                    <a:pt x="1153" y="897"/>
                    <a:pt x="1153" y="897"/>
                    <a:pt x="1153" y="897"/>
                  </a:cubicBezTo>
                  <a:cubicBezTo>
                    <a:pt x="1150" y="897"/>
                    <a:pt x="1150" y="897"/>
                    <a:pt x="1150" y="897"/>
                  </a:cubicBezTo>
                  <a:cubicBezTo>
                    <a:pt x="1126" y="891"/>
                    <a:pt x="1126" y="891"/>
                    <a:pt x="1126" y="891"/>
                  </a:cubicBezTo>
                  <a:cubicBezTo>
                    <a:pt x="1107" y="888"/>
                    <a:pt x="1092" y="883"/>
                    <a:pt x="1082" y="877"/>
                  </a:cubicBezTo>
                  <a:cubicBezTo>
                    <a:pt x="1070" y="870"/>
                    <a:pt x="1056" y="869"/>
                    <a:pt x="1041" y="874"/>
                  </a:cubicBezTo>
                  <a:cubicBezTo>
                    <a:pt x="1029" y="891"/>
                    <a:pt x="1022" y="914"/>
                    <a:pt x="1023" y="938"/>
                  </a:cubicBezTo>
                  <a:cubicBezTo>
                    <a:pt x="1024" y="951"/>
                    <a:pt x="1027" y="959"/>
                    <a:pt x="1031" y="961"/>
                  </a:cubicBezTo>
                  <a:cubicBezTo>
                    <a:pt x="1038" y="960"/>
                    <a:pt x="1038" y="960"/>
                    <a:pt x="1038" y="960"/>
                  </a:cubicBezTo>
                  <a:cubicBezTo>
                    <a:pt x="1046" y="955"/>
                    <a:pt x="1046" y="955"/>
                    <a:pt x="1046" y="955"/>
                  </a:cubicBezTo>
                  <a:cubicBezTo>
                    <a:pt x="1049" y="989"/>
                    <a:pt x="1049" y="989"/>
                    <a:pt x="1049" y="989"/>
                  </a:cubicBezTo>
                  <a:cubicBezTo>
                    <a:pt x="1049" y="1000"/>
                    <a:pt x="1044" y="1009"/>
                    <a:pt x="1036" y="1015"/>
                  </a:cubicBezTo>
                  <a:cubicBezTo>
                    <a:pt x="1031" y="1019"/>
                    <a:pt x="1021" y="1023"/>
                    <a:pt x="1007" y="1028"/>
                  </a:cubicBezTo>
                  <a:cubicBezTo>
                    <a:pt x="999" y="1030"/>
                    <a:pt x="999" y="1030"/>
                    <a:pt x="999" y="1030"/>
                  </a:cubicBezTo>
                  <a:cubicBezTo>
                    <a:pt x="988" y="1034"/>
                    <a:pt x="966" y="1062"/>
                    <a:pt x="934" y="1114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3" y="1115"/>
                    <a:pt x="933" y="1115"/>
                    <a:pt x="933" y="1115"/>
                  </a:cubicBezTo>
                  <a:cubicBezTo>
                    <a:pt x="901" y="1134"/>
                    <a:pt x="901" y="1134"/>
                    <a:pt x="901" y="1134"/>
                  </a:cubicBezTo>
                  <a:cubicBezTo>
                    <a:pt x="906" y="1134"/>
                    <a:pt x="909" y="1136"/>
                    <a:pt x="908" y="1141"/>
                  </a:cubicBezTo>
                  <a:cubicBezTo>
                    <a:pt x="907" y="1145"/>
                    <a:pt x="904" y="1146"/>
                    <a:pt x="896" y="1147"/>
                  </a:cubicBezTo>
                  <a:cubicBezTo>
                    <a:pt x="806" y="1145"/>
                    <a:pt x="806" y="1145"/>
                    <a:pt x="806" y="1145"/>
                  </a:cubicBezTo>
                  <a:cubicBezTo>
                    <a:pt x="706" y="1142"/>
                    <a:pt x="627" y="1169"/>
                    <a:pt x="572" y="1226"/>
                  </a:cubicBezTo>
                  <a:cubicBezTo>
                    <a:pt x="570" y="1227"/>
                    <a:pt x="570" y="1227"/>
                    <a:pt x="570" y="1227"/>
                  </a:cubicBezTo>
                  <a:cubicBezTo>
                    <a:pt x="568" y="1228"/>
                    <a:pt x="568" y="1228"/>
                    <a:pt x="568" y="1228"/>
                  </a:cubicBezTo>
                  <a:cubicBezTo>
                    <a:pt x="567" y="1228"/>
                    <a:pt x="567" y="1228"/>
                    <a:pt x="567" y="1228"/>
                  </a:cubicBezTo>
                  <a:cubicBezTo>
                    <a:pt x="530" y="1232"/>
                    <a:pt x="530" y="1232"/>
                    <a:pt x="530" y="1232"/>
                  </a:cubicBezTo>
                  <a:cubicBezTo>
                    <a:pt x="528" y="1233"/>
                    <a:pt x="528" y="1233"/>
                    <a:pt x="528" y="1233"/>
                  </a:cubicBezTo>
                  <a:cubicBezTo>
                    <a:pt x="526" y="1233"/>
                    <a:pt x="526" y="1233"/>
                    <a:pt x="526" y="1233"/>
                  </a:cubicBezTo>
                  <a:cubicBezTo>
                    <a:pt x="516" y="1208"/>
                    <a:pt x="516" y="1208"/>
                    <a:pt x="516" y="1208"/>
                  </a:cubicBezTo>
                  <a:cubicBezTo>
                    <a:pt x="478" y="1218"/>
                    <a:pt x="478" y="1218"/>
                    <a:pt x="478" y="1218"/>
                  </a:cubicBezTo>
                  <a:cubicBezTo>
                    <a:pt x="458" y="1219"/>
                    <a:pt x="431" y="1213"/>
                    <a:pt x="402" y="1199"/>
                  </a:cubicBezTo>
                  <a:cubicBezTo>
                    <a:pt x="374" y="1187"/>
                    <a:pt x="350" y="1171"/>
                    <a:pt x="326" y="1152"/>
                  </a:cubicBezTo>
                  <a:cubicBezTo>
                    <a:pt x="310" y="1140"/>
                    <a:pt x="290" y="1131"/>
                    <a:pt x="267" y="1127"/>
                  </a:cubicBezTo>
                  <a:cubicBezTo>
                    <a:pt x="233" y="1124"/>
                    <a:pt x="233" y="1124"/>
                    <a:pt x="233" y="1124"/>
                  </a:cubicBezTo>
                  <a:cubicBezTo>
                    <a:pt x="195" y="1129"/>
                    <a:pt x="195" y="1129"/>
                    <a:pt x="195" y="1129"/>
                  </a:cubicBezTo>
                  <a:cubicBezTo>
                    <a:pt x="167" y="1133"/>
                    <a:pt x="140" y="1133"/>
                    <a:pt x="115" y="1131"/>
                  </a:cubicBezTo>
                  <a:cubicBezTo>
                    <a:pt x="84" y="1129"/>
                    <a:pt x="47" y="1121"/>
                    <a:pt x="3" y="1107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1" y="1113"/>
                    <a:pt x="1" y="1113"/>
                    <a:pt x="1" y="1113"/>
                  </a:cubicBezTo>
                  <a:cubicBezTo>
                    <a:pt x="2" y="1113"/>
                    <a:pt x="2" y="1113"/>
                    <a:pt x="2" y="1113"/>
                  </a:cubicBezTo>
                  <a:cubicBezTo>
                    <a:pt x="3" y="1114"/>
                    <a:pt x="3" y="1114"/>
                    <a:pt x="3" y="1114"/>
                  </a:cubicBezTo>
                  <a:cubicBezTo>
                    <a:pt x="3" y="1115"/>
                    <a:pt x="3" y="1115"/>
                    <a:pt x="3" y="1115"/>
                  </a:cubicBezTo>
                  <a:cubicBezTo>
                    <a:pt x="4" y="1126"/>
                    <a:pt x="4" y="1126"/>
                    <a:pt x="4" y="1126"/>
                  </a:cubicBezTo>
                  <a:cubicBezTo>
                    <a:pt x="13" y="1146"/>
                    <a:pt x="13" y="1146"/>
                    <a:pt x="13" y="1146"/>
                  </a:cubicBezTo>
                  <a:cubicBezTo>
                    <a:pt x="35" y="1173"/>
                    <a:pt x="35" y="1173"/>
                    <a:pt x="35" y="1173"/>
                  </a:cubicBezTo>
                  <a:cubicBezTo>
                    <a:pt x="36" y="1176"/>
                    <a:pt x="36" y="1176"/>
                    <a:pt x="36" y="1176"/>
                  </a:cubicBezTo>
                  <a:cubicBezTo>
                    <a:pt x="32" y="1196"/>
                    <a:pt x="32" y="1196"/>
                    <a:pt x="32" y="1196"/>
                  </a:cubicBezTo>
                  <a:cubicBezTo>
                    <a:pt x="32" y="1198"/>
                    <a:pt x="32" y="1198"/>
                    <a:pt x="32" y="1198"/>
                  </a:cubicBezTo>
                  <a:cubicBezTo>
                    <a:pt x="31" y="1198"/>
                    <a:pt x="31" y="1198"/>
                    <a:pt x="31" y="1198"/>
                  </a:cubicBezTo>
                  <a:cubicBezTo>
                    <a:pt x="19" y="1214"/>
                    <a:pt x="19" y="1214"/>
                    <a:pt x="19" y="1214"/>
                  </a:cubicBezTo>
                  <a:cubicBezTo>
                    <a:pt x="32" y="1228"/>
                    <a:pt x="32" y="1228"/>
                    <a:pt x="32" y="1228"/>
                  </a:cubicBezTo>
                  <a:cubicBezTo>
                    <a:pt x="38" y="1233"/>
                    <a:pt x="41" y="1238"/>
                    <a:pt x="41" y="1242"/>
                  </a:cubicBezTo>
                  <a:cubicBezTo>
                    <a:pt x="44" y="1262"/>
                    <a:pt x="44" y="1262"/>
                    <a:pt x="44" y="1262"/>
                  </a:cubicBezTo>
                  <a:cubicBezTo>
                    <a:pt x="60" y="1278"/>
                    <a:pt x="60" y="1278"/>
                    <a:pt x="60" y="1278"/>
                  </a:cubicBezTo>
                  <a:cubicBezTo>
                    <a:pt x="60" y="1280"/>
                    <a:pt x="60" y="1280"/>
                    <a:pt x="60" y="1280"/>
                  </a:cubicBezTo>
                  <a:cubicBezTo>
                    <a:pt x="62" y="1294"/>
                    <a:pt x="62" y="1294"/>
                    <a:pt x="62" y="129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71" y="1312"/>
                    <a:pt x="71" y="1312"/>
                    <a:pt x="71" y="1312"/>
                  </a:cubicBezTo>
                  <a:cubicBezTo>
                    <a:pt x="78" y="1309"/>
                    <a:pt x="78" y="1309"/>
                    <a:pt x="78" y="1309"/>
                  </a:cubicBezTo>
                  <a:cubicBezTo>
                    <a:pt x="79" y="1306"/>
                    <a:pt x="79" y="1306"/>
                    <a:pt x="79" y="1306"/>
                  </a:cubicBezTo>
                  <a:cubicBezTo>
                    <a:pt x="82" y="1298"/>
                    <a:pt x="87" y="1294"/>
                    <a:pt x="95" y="1293"/>
                  </a:cubicBezTo>
                  <a:cubicBezTo>
                    <a:pt x="103" y="1289"/>
                    <a:pt x="103" y="1289"/>
                    <a:pt x="103" y="1289"/>
                  </a:cubicBezTo>
                  <a:cubicBezTo>
                    <a:pt x="159" y="1284"/>
                    <a:pt x="159" y="1284"/>
                    <a:pt x="159" y="1284"/>
                  </a:cubicBezTo>
                  <a:cubicBezTo>
                    <a:pt x="181" y="1276"/>
                    <a:pt x="181" y="1276"/>
                    <a:pt x="181" y="1276"/>
                  </a:cubicBezTo>
                  <a:cubicBezTo>
                    <a:pt x="183" y="1275"/>
                    <a:pt x="183" y="1275"/>
                    <a:pt x="183" y="1275"/>
                  </a:cubicBezTo>
                  <a:cubicBezTo>
                    <a:pt x="186" y="1272"/>
                    <a:pt x="186" y="1272"/>
                    <a:pt x="186" y="1272"/>
                  </a:cubicBezTo>
                  <a:cubicBezTo>
                    <a:pt x="198" y="1298"/>
                    <a:pt x="198" y="1298"/>
                    <a:pt x="198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199" y="1298"/>
                    <a:pt x="199" y="1298"/>
                    <a:pt x="199" y="1298"/>
                  </a:cubicBezTo>
                  <a:cubicBezTo>
                    <a:pt x="200" y="1304"/>
                    <a:pt x="199" y="1309"/>
                    <a:pt x="196" y="1315"/>
                  </a:cubicBezTo>
                  <a:cubicBezTo>
                    <a:pt x="165" y="1358"/>
                    <a:pt x="165" y="1358"/>
                    <a:pt x="165" y="1358"/>
                  </a:cubicBezTo>
                  <a:cubicBezTo>
                    <a:pt x="167" y="1365"/>
                    <a:pt x="167" y="1365"/>
                    <a:pt x="167" y="1365"/>
                  </a:cubicBezTo>
                  <a:cubicBezTo>
                    <a:pt x="181" y="1379"/>
                    <a:pt x="181" y="1379"/>
                    <a:pt x="181" y="1379"/>
                  </a:cubicBezTo>
                  <a:cubicBezTo>
                    <a:pt x="195" y="1388"/>
                    <a:pt x="195" y="1388"/>
                    <a:pt x="195" y="1388"/>
                  </a:cubicBezTo>
                  <a:cubicBezTo>
                    <a:pt x="196" y="1388"/>
                    <a:pt x="196" y="1388"/>
                    <a:pt x="196" y="1388"/>
                  </a:cubicBezTo>
                  <a:cubicBezTo>
                    <a:pt x="202" y="1396"/>
                    <a:pt x="207" y="1401"/>
                    <a:pt x="214" y="1403"/>
                  </a:cubicBezTo>
                  <a:cubicBezTo>
                    <a:pt x="221" y="1405"/>
                    <a:pt x="229" y="1412"/>
                    <a:pt x="235" y="1420"/>
                  </a:cubicBezTo>
                  <a:cubicBezTo>
                    <a:pt x="236" y="1423"/>
                    <a:pt x="236" y="1423"/>
                    <a:pt x="236" y="1423"/>
                  </a:cubicBezTo>
                  <a:cubicBezTo>
                    <a:pt x="246" y="1428"/>
                    <a:pt x="246" y="1428"/>
                    <a:pt x="246" y="1428"/>
                  </a:cubicBezTo>
                  <a:cubicBezTo>
                    <a:pt x="250" y="1429"/>
                    <a:pt x="250" y="1429"/>
                    <a:pt x="250" y="1429"/>
                  </a:cubicBezTo>
                  <a:cubicBezTo>
                    <a:pt x="251" y="1429"/>
                    <a:pt x="251" y="1429"/>
                    <a:pt x="251" y="1429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4" y="1440"/>
                    <a:pt x="254" y="1440"/>
                    <a:pt x="254" y="1440"/>
                  </a:cubicBezTo>
                  <a:cubicBezTo>
                    <a:pt x="255" y="1452"/>
                    <a:pt x="255" y="1452"/>
                    <a:pt x="255" y="1452"/>
                  </a:cubicBezTo>
                  <a:cubicBezTo>
                    <a:pt x="259" y="1469"/>
                    <a:pt x="259" y="1469"/>
                    <a:pt x="259" y="1469"/>
                  </a:cubicBezTo>
                  <a:cubicBezTo>
                    <a:pt x="286" y="1473"/>
                    <a:pt x="286" y="1473"/>
                    <a:pt x="286" y="1473"/>
                  </a:cubicBezTo>
                  <a:cubicBezTo>
                    <a:pt x="288" y="1473"/>
                    <a:pt x="288" y="1473"/>
                    <a:pt x="288" y="1473"/>
                  </a:cubicBezTo>
                  <a:cubicBezTo>
                    <a:pt x="289" y="1474"/>
                    <a:pt x="289" y="1474"/>
                    <a:pt x="289" y="1474"/>
                  </a:cubicBezTo>
                  <a:cubicBezTo>
                    <a:pt x="289" y="1475"/>
                    <a:pt x="289" y="1475"/>
                    <a:pt x="289" y="1475"/>
                  </a:cubicBezTo>
                  <a:cubicBezTo>
                    <a:pt x="290" y="1477"/>
                    <a:pt x="290" y="1477"/>
                    <a:pt x="290" y="1477"/>
                  </a:cubicBezTo>
                  <a:cubicBezTo>
                    <a:pt x="297" y="1492"/>
                    <a:pt x="297" y="1492"/>
                    <a:pt x="297" y="1492"/>
                  </a:cubicBezTo>
                  <a:cubicBezTo>
                    <a:pt x="318" y="1499"/>
                    <a:pt x="318" y="1499"/>
                    <a:pt x="318" y="1499"/>
                  </a:cubicBezTo>
                  <a:cubicBezTo>
                    <a:pt x="333" y="1492"/>
                    <a:pt x="333" y="1492"/>
                    <a:pt x="333" y="1492"/>
                  </a:cubicBezTo>
                  <a:cubicBezTo>
                    <a:pt x="331" y="1484"/>
                    <a:pt x="331" y="1484"/>
                    <a:pt x="331" y="1484"/>
                  </a:cubicBezTo>
                  <a:cubicBezTo>
                    <a:pt x="317" y="1471"/>
                    <a:pt x="317" y="1471"/>
                    <a:pt x="317" y="1471"/>
                  </a:cubicBezTo>
                  <a:cubicBezTo>
                    <a:pt x="319" y="1469"/>
                    <a:pt x="319" y="1469"/>
                    <a:pt x="319" y="1469"/>
                  </a:cubicBezTo>
                  <a:cubicBezTo>
                    <a:pt x="319" y="1467"/>
                    <a:pt x="319" y="1467"/>
                    <a:pt x="319" y="1467"/>
                  </a:cubicBezTo>
                  <a:cubicBezTo>
                    <a:pt x="331" y="1445"/>
                    <a:pt x="331" y="1445"/>
                    <a:pt x="331" y="1445"/>
                  </a:cubicBezTo>
                  <a:cubicBezTo>
                    <a:pt x="356" y="1445"/>
                    <a:pt x="356" y="1445"/>
                    <a:pt x="356" y="1445"/>
                  </a:cubicBezTo>
                  <a:cubicBezTo>
                    <a:pt x="357" y="1446"/>
                    <a:pt x="357" y="1446"/>
                    <a:pt x="357" y="1446"/>
                  </a:cubicBezTo>
                  <a:cubicBezTo>
                    <a:pt x="393" y="1458"/>
                    <a:pt x="393" y="1458"/>
                    <a:pt x="393" y="1458"/>
                  </a:cubicBezTo>
                  <a:cubicBezTo>
                    <a:pt x="413" y="1455"/>
                    <a:pt x="413" y="1455"/>
                    <a:pt x="413" y="1455"/>
                  </a:cubicBezTo>
                  <a:cubicBezTo>
                    <a:pt x="429" y="1440"/>
                    <a:pt x="429" y="1440"/>
                    <a:pt x="429" y="1440"/>
                  </a:cubicBezTo>
                  <a:cubicBezTo>
                    <a:pt x="447" y="1418"/>
                    <a:pt x="459" y="1409"/>
                    <a:pt x="466" y="1414"/>
                  </a:cubicBezTo>
                  <a:cubicBezTo>
                    <a:pt x="474" y="1413"/>
                    <a:pt x="474" y="1413"/>
                    <a:pt x="474" y="1413"/>
                  </a:cubicBezTo>
                  <a:cubicBezTo>
                    <a:pt x="484" y="1413"/>
                    <a:pt x="489" y="1414"/>
                    <a:pt x="492" y="1415"/>
                  </a:cubicBezTo>
                  <a:cubicBezTo>
                    <a:pt x="493" y="1417"/>
                    <a:pt x="495" y="1419"/>
                    <a:pt x="495" y="1421"/>
                  </a:cubicBezTo>
                  <a:cubicBezTo>
                    <a:pt x="495" y="1426"/>
                    <a:pt x="499" y="1434"/>
                    <a:pt x="505" y="1446"/>
                  </a:cubicBezTo>
                  <a:cubicBezTo>
                    <a:pt x="505" y="1447"/>
                    <a:pt x="505" y="1447"/>
                    <a:pt x="505" y="1447"/>
                  </a:cubicBezTo>
                  <a:cubicBezTo>
                    <a:pt x="505" y="1448"/>
                    <a:pt x="505" y="1448"/>
                    <a:pt x="505" y="1448"/>
                  </a:cubicBezTo>
                  <a:cubicBezTo>
                    <a:pt x="508" y="1462"/>
                    <a:pt x="508" y="1462"/>
                    <a:pt x="508" y="1462"/>
                  </a:cubicBezTo>
                  <a:cubicBezTo>
                    <a:pt x="508" y="1466"/>
                    <a:pt x="508" y="1466"/>
                    <a:pt x="508" y="1466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3"/>
                    <a:pt x="504" y="1483"/>
                    <a:pt x="504" y="1483"/>
                  </a:cubicBezTo>
                  <a:cubicBezTo>
                    <a:pt x="504" y="1484"/>
                    <a:pt x="504" y="1484"/>
                    <a:pt x="504" y="1484"/>
                  </a:cubicBezTo>
                  <a:cubicBezTo>
                    <a:pt x="503" y="1485"/>
                    <a:pt x="503" y="1485"/>
                    <a:pt x="503" y="1485"/>
                  </a:cubicBezTo>
                  <a:cubicBezTo>
                    <a:pt x="485" y="1506"/>
                    <a:pt x="485" y="1506"/>
                    <a:pt x="485" y="1506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84" y="1507"/>
                    <a:pt x="484" y="1507"/>
                    <a:pt x="484" y="1507"/>
                  </a:cubicBezTo>
                  <a:cubicBezTo>
                    <a:pt x="446" y="1524"/>
                    <a:pt x="446" y="1524"/>
                    <a:pt x="446" y="1524"/>
                  </a:cubicBezTo>
                  <a:cubicBezTo>
                    <a:pt x="441" y="1534"/>
                    <a:pt x="441" y="1534"/>
                    <a:pt x="441" y="1534"/>
                  </a:cubicBezTo>
                  <a:cubicBezTo>
                    <a:pt x="435" y="1565"/>
                    <a:pt x="435" y="1565"/>
                    <a:pt x="435" y="1565"/>
                  </a:cubicBezTo>
                  <a:cubicBezTo>
                    <a:pt x="439" y="1580"/>
                    <a:pt x="439" y="1580"/>
                    <a:pt x="439" y="1580"/>
                  </a:cubicBezTo>
                  <a:cubicBezTo>
                    <a:pt x="448" y="1595"/>
                    <a:pt x="448" y="1595"/>
                    <a:pt x="448" y="1595"/>
                  </a:cubicBezTo>
                  <a:cubicBezTo>
                    <a:pt x="452" y="1599"/>
                    <a:pt x="452" y="1599"/>
                    <a:pt x="452" y="1599"/>
                  </a:cubicBezTo>
                  <a:cubicBezTo>
                    <a:pt x="465" y="1607"/>
                    <a:pt x="465" y="1607"/>
                    <a:pt x="465" y="1607"/>
                  </a:cubicBezTo>
                  <a:cubicBezTo>
                    <a:pt x="509" y="1607"/>
                    <a:pt x="509" y="1607"/>
                    <a:pt x="509" y="1607"/>
                  </a:cubicBezTo>
                  <a:cubicBezTo>
                    <a:pt x="546" y="1602"/>
                    <a:pt x="546" y="1602"/>
                    <a:pt x="546" y="1602"/>
                  </a:cubicBezTo>
                  <a:cubicBezTo>
                    <a:pt x="552" y="1596"/>
                    <a:pt x="552" y="1596"/>
                    <a:pt x="552" y="1596"/>
                  </a:cubicBezTo>
                  <a:cubicBezTo>
                    <a:pt x="557" y="1590"/>
                    <a:pt x="562" y="1588"/>
                    <a:pt x="565" y="1588"/>
                  </a:cubicBezTo>
                  <a:cubicBezTo>
                    <a:pt x="591" y="1592"/>
                    <a:pt x="591" y="1592"/>
                    <a:pt x="591" y="1592"/>
                  </a:cubicBezTo>
                  <a:cubicBezTo>
                    <a:pt x="593" y="1588"/>
                    <a:pt x="593" y="1588"/>
                    <a:pt x="593" y="1588"/>
                  </a:cubicBezTo>
                  <a:cubicBezTo>
                    <a:pt x="591" y="1581"/>
                    <a:pt x="591" y="1574"/>
                    <a:pt x="595" y="1568"/>
                  </a:cubicBezTo>
                  <a:cubicBezTo>
                    <a:pt x="605" y="1550"/>
                    <a:pt x="605" y="1550"/>
                    <a:pt x="605" y="1550"/>
                  </a:cubicBezTo>
                  <a:cubicBezTo>
                    <a:pt x="605" y="1516"/>
                    <a:pt x="605" y="1516"/>
                    <a:pt x="605" y="1516"/>
                  </a:cubicBezTo>
                  <a:cubicBezTo>
                    <a:pt x="605" y="1515"/>
                    <a:pt x="605" y="1515"/>
                    <a:pt x="605" y="1515"/>
                  </a:cubicBezTo>
                  <a:cubicBezTo>
                    <a:pt x="624" y="1460"/>
                    <a:pt x="624" y="1460"/>
                    <a:pt x="624" y="1460"/>
                  </a:cubicBezTo>
                  <a:cubicBezTo>
                    <a:pt x="625" y="1459"/>
                    <a:pt x="625" y="1459"/>
                    <a:pt x="625" y="1459"/>
                  </a:cubicBezTo>
                  <a:cubicBezTo>
                    <a:pt x="625" y="1458"/>
                    <a:pt x="625" y="1458"/>
                    <a:pt x="625" y="1458"/>
                  </a:cubicBezTo>
                  <a:cubicBezTo>
                    <a:pt x="626" y="1458"/>
                    <a:pt x="626" y="1458"/>
                    <a:pt x="626" y="1458"/>
                  </a:cubicBezTo>
                  <a:cubicBezTo>
                    <a:pt x="626" y="1457"/>
                    <a:pt x="626" y="1457"/>
                    <a:pt x="626" y="1457"/>
                  </a:cubicBezTo>
                  <a:cubicBezTo>
                    <a:pt x="659" y="1431"/>
                    <a:pt x="659" y="1431"/>
                    <a:pt x="659" y="1431"/>
                  </a:cubicBezTo>
                  <a:cubicBezTo>
                    <a:pt x="661" y="1429"/>
                    <a:pt x="661" y="1429"/>
                    <a:pt x="661" y="1429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690" y="1441"/>
                    <a:pt x="690" y="1441"/>
                    <a:pt x="690" y="1441"/>
                  </a:cubicBezTo>
                  <a:cubicBezTo>
                    <a:pt x="705" y="1452"/>
                    <a:pt x="712" y="1460"/>
                    <a:pt x="712" y="1466"/>
                  </a:cubicBezTo>
                  <a:cubicBezTo>
                    <a:pt x="710" y="1489"/>
                    <a:pt x="710" y="1489"/>
                    <a:pt x="710" y="1489"/>
                  </a:cubicBezTo>
                  <a:cubicBezTo>
                    <a:pt x="700" y="1504"/>
                    <a:pt x="700" y="1504"/>
                    <a:pt x="700" y="1504"/>
                  </a:cubicBezTo>
                  <a:cubicBezTo>
                    <a:pt x="693" y="1525"/>
                    <a:pt x="693" y="1525"/>
                    <a:pt x="693" y="1525"/>
                  </a:cubicBezTo>
                  <a:cubicBezTo>
                    <a:pt x="693" y="1548"/>
                    <a:pt x="693" y="1548"/>
                    <a:pt x="693" y="1548"/>
                  </a:cubicBezTo>
                  <a:cubicBezTo>
                    <a:pt x="700" y="1559"/>
                    <a:pt x="700" y="1559"/>
                    <a:pt x="700" y="1559"/>
                  </a:cubicBezTo>
                  <a:cubicBezTo>
                    <a:pt x="710" y="1557"/>
                    <a:pt x="710" y="1557"/>
                    <a:pt x="710" y="1557"/>
                  </a:cubicBezTo>
                  <a:cubicBezTo>
                    <a:pt x="712" y="1556"/>
                    <a:pt x="712" y="1556"/>
                    <a:pt x="712" y="1556"/>
                  </a:cubicBezTo>
                  <a:cubicBezTo>
                    <a:pt x="728" y="1557"/>
                    <a:pt x="728" y="1557"/>
                    <a:pt x="728" y="1557"/>
                  </a:cubicBezTo>
                  <a:cubicBezTo>
                    <a:pt x="736" y="1562"/>
                    <a:pt x="741" y="1569"/>
                    <a:pt x="746" y="1580"/>
                  </a:cubicBezTo>
                  <a:cubicBezTo>
                    <a:pt x="755" y="1583"/>
                    <a:pt x="755" y="1583"/>
                    <a:pt x="755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6" y="1583"/>
                    <a:pt x="756" y="1583"/>
                    <a:pt x="756" y="1583"/>
                  </a:cubicBezTo>
                  <a:cubicBezTo>
                    <a:pt x="757" y="1583"/>
                    <a:pt x="757" y="1583"/>
                    <a:pt x="757" y="1583"/>
                  </a:cubicBezTo>
                  <a:cubicBezTo>
                    <a:pt x="793" y="1600"/>
                    <a:pt x="793" y="1600"/>
                    <a:pt x="793" y="1600"/>
                  </a:cubicBezTo>
                  <a:cubicBezTo>
                    <a:pt x="809" y="1605"/>
                    <a:pt x="809" y="1605"/>
                    <a:pt x="809" y="1605"/>
                  </a:cubicBezTo>
                  <a:cubicBezTo>
                    <a:pt x="831" y="1602"/>
                    <a:pt x="831" y="1602"/>
                    <a:pt x="831" y="1602"/>
                  </a:cubicBezTo>
                  <a:cubicBezTo>
                    <a:pt x="841" y="1589"/>
                    <a:pt x="841" y="1589"/>
                    <a:pt x="841" y="1589"/>
                  </a:cubicBezTo>
                  <a:cubicBezTo>
                    <a:pt x="853" y="1537"/>
                    <a:pt x="853" y="1537"/>
                    <a:pt x="853" y="1537"/>
                  </a:cubicBezTo>
                  <a:cubicBezTo>
                    <a:pt x="854" y="1509"/>
                    <a:pt x="854" y="1509"/>
                    <a:pt x="854" y="1509"/>
                  </a:cubicBezTo>
                  <a:cubicBezTo>
                    <a:pt x="854" y="1507"/>
                    <a:pt x="854" y="1507"/>
                    <a:pt x="854" y="1507"/>
                  </a:cubicBezTo>
                  <a:cubicBezTo>
                    <a:pt x="857" y="1506"/>
                    <a:pt x="857" y="1506"/>
                    <a:pt x="857" y="1506"/>
                  </a:cubicBezTo>
                  <a:cubicBezTo>
                    <a:pt x="858" y="1505"/>
                    <a:pt x="858" y="1505"/>
                    <a:pt x="858" y="1505"/>
                  </a:cubicBezTo>
                  <a:cubicBezTo>
                    <a:pt x="878" y="1488"/>
                    <a:pt x="878" y="1488"/>
                    <a:pt x="878" y="1488"/>
                  </a:cubicBezTo>
                  <a:cubicBezTo>
                    <a:pt x="889" y="1473"/>
                    <a:pt x="889" y="1473"/>
                    <a:pt x="889" y="1473"/>
                  </a:cubicBezTo>
                  <a:cubicBezTo>
                    <a:pt x="890" y="1472"/>
                    <a:pt x="890" y="1472"/>
                    <a:pt x="890" y="1472"/>
                  </a:cubicBezTo>
                  <a:cubicBezTo>
                    <a:pt x="911" y="1462"/>
                    <a:pt x="911" y="1462"/>
                    <a:pt x="911" y="1462"/>
                  </a:cubicBezTo>
                  <a:cubicBezTo>
                    <a:pt x="924" y="1455"/>
                    <a:pt x="924" y="1455"/>
                    <a:pt x="924" y="1455"/>
                  </a:cubicBezTo>
                  <a:cubicBezTo>
                    <a:pt x="940" y="1449"/>
                    <a:pt x="940" y="1449"/>
                    <a:pt x="940" y="1449"/>
                  </a:cubicBezTo>
                  <a:cubicBezTo>
                    <a:pt x="931" y="1417"/>
                    <a:pt x="931" y="1417"/>
                    <a:pt x="931" y="1417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1"/>
                    <a:pt x="967" y="1421"/>
                    <a:pt x="967" y="1421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67" y="1422"/>
                    <a:pt x="967" y="1422"/>
                    <a:pt x="967" y="1422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30"/>
                    <a:pt x="986" y="1430"/>
                    <a:pt x="986" y="1430"/>
                  </a:cubicBezTo>
                  <a:cubicBezTo>
                    <a:pt x="986" y="1429"/>
                    <a:pt x="986" y="1429"/>
                    <a:pt x="986" y="1429"/>
                  </a:cubicBezTo>
                  <a:cubicBezTo>
                    <a:pt x="992" y="1409"/>
                    <a:pt x="992" y="1409"/>
                    <a:pt x="992" y="1409"/>
                  </a:cubicBezTo>
                  <a:cubicBezTo>
                    <a:pt x="992" y="1405"/>
                    <a:pt x="992" y="1405"/>
                    <a:pt x="992" y="1405"/>
                  </a:cubicBezTo>
                  <a:cubicBezTo>
                    <a:pt x="995" y="1407"/>
                    <a:pt x="995" y="1407"/>
                    <a:pt x="995" y="1407"/>
                  </a:cubicBezTo>
                  <a:cubicBezTo>
                    <a:pt x="997" y="1407"/>
                    <a:pt x="997" y="1407"/>
                    <a:pt x="997" y="1407"/>
                  </a:cubicBezTo>
                  <a:cubicBezTo>
                    <a:pt x="1014" y="1411"/>
                    <a:pt x="1014" y="1411"/>
                    <a:pt x="1014" y="1411"/>
                  </a:cubicBezTo>
                  <a:cubicBezTo>
                    <a:pt x="1022" y="1411"/>
                    <a:pt x="1022" y="1411"/>
                    <a:pt x="1022" y="1411"/>
                  </a:cubicBezTo>
                  <a:cubicBezTo>
                    <a:pt x="1038" y="1393"/>
                    <a:pt x="1038" y="1393"/>
                    <a:pt x="1038" y="1393"/>
                  </a:cubicBezTo>
                  <a:cubicBezTo>
                    <a:pt x="1039" y="1393"/>
                    <a:pt x="1039" y="1393"/>
                    <a:pt x="1039" y="1393"/>
                  </a:cubicBezTo>
                  <a:cubicBezTo>
                    <a:pt x="1040" y="1392"/>
                    <a:pt x="1040" y="1392"/>
                    <a:pt x="1040" y="1392"/>
                  </a:cubicBezTo>
                  <a:cubicBezTo>
                    <a:pt x="1041" y="1392"/>
                    <a:pt x="1041" y="1392"/>
                    <a:pt x="1041" y="1392"/>
                  </a:cubicBezTo>
                  <a:cubicBezTo>
                    <a:pt x="1062" y="1388"/>
                    <a:pt x="1062" y="1388"/>
                    <a:pt x="1062" y="1388"/>
                  </a:cubicBezTo>
                  <a:cubicBezTo>
                    <a:pt x="1080" y="1371"/>
                    <a:pt x="1080" y="1371"/>
                    <a:pt x="1080" y="1371"/>
                  </a:cubicBezTo>
                  <a:cubicBezTo>
                    <a:pt x="1090" y="1357"/>
                    <a:pt x="1090" y="1357"/>
                    <a:pt x="1090" y="1357"/>
                  </a:cubicBezTo>
                  <a:cubicBezTo>
                    <a:pt x="1090" y="1340"/>
                    <a:pt x="1090" y="1340"/>
                    <a:pt x="1090" y="1340"/>
                  </a:cubicBezTo>
                  <a:cubicBezTo>
                    <a:pt x="1090" y="1334"/>
                    <a:pt x="1093" y="1329"/>
                    <a:pt x="1099" y="1326"/>
                  </a:cubicBezTo>
                  <a:cubicBezTo>
                    <a:pt x="1099" y="1326"/>
                    <a:pt x="1099" y="1326"/>
                    <a:pt x="1099" y="1326"/>
                  </a:cubicBezTo>
                  <a:cubicBezTo>
                    <a:pt x="1101" y="1326"/>
                    <a:pt x="1101" y="1326"/>
                    <a:pt x="1101" y="1326"/>
                  </a:cubicBezTo>
                  <a:cubicBezTo>
                    <a:pt x="1102" y="1326"/>
                    <a:pt x="1102" y="1326"/>
                    <a:pt x="1102" y="1326"/>
                  </a:cubicBezTo>
                  <a:cubicBezTo>
                    <a:pt x="1122" y="1328"/>
                    <a:pt x="1122" y="1328"/>
                    <a:pt x="1122" y="1328"/>
                  </a:cubicBezTo>
                  <a:cubicBezTo>
                    <a:pt x="1131" y="1323"/>
                    <a:pt x="1131" y="1323"/>
                    <a:pt x="1131" y="1323"/>
                  </a:cubicBezTo>
                  <a:cubicBezTo>
                    <a:pt x="1134" y="1308"/>
                    <a:pt x="1134" y="1308"/>
                    <a:pt x="1134" y="1308"/>
                  </a:cubicBezTo>
                  <a:cubicBezTo>
                    <a:pt x="1155" y="1302"/>
                    <a:pt x="1155" y="1302"/>
                    <a:pt x="1155" y="1302"/>
                  </a:cubicBezTo>
                  <a:cubicBezTo>
                    <a:pt x="1156" y="1302"/>
                    <a:pt x="1156" y="1302"/>
                    <a:pt x="1156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57" y="1302"/>
                    <a:pt x="1157" y="1302"/>
                    <a:pt x="1157" y="1302"/>
                  </a:cubicBezTo>
                  <a:cubicBezTo>
                    <a:pt x="1184" y="1305"/>
                    <a:pt x="1184" y="1305"/>
                    <a:pt x="1184" y="1305"/>
                  </a:cubicBezTo>
                  <a:cubicBezTo>
                    <a:pt x="1205" y="1300"/>
                    <a:pt x="1205" y="1300"/>
                    <a:pt x="1205" y="1300"/>
                  </a:cubicBezTo>
                  <a:cubicBezTo>
                    <a:pt x="1217" y="1287"/>
                    <a:pt x="1217" y="1287"/>
                    <a:pt x="1217" y="1287"/>
                  </a:cubicBezTo>
                  <a:cubicBezTo>
                    <a:pt x="1226" y="1270"/>
                    <a:pt x="1226" y="1270"/>
                    <a:pt x="1226" y="1270"/>
                  </a:cubicBezTo>
                  <a:cubicBezTo>
                    <a:pt x="1210" y="1253"/>
                    <a:pt x="1210" y="1253"/>
                    <a:pt x="1210" y="1253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10" y="1252"/>
                    <a:pt x="1210" y="1252"/>
                    <a:pt x="1210" y="1252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7" y="1240"/>
                    <a:pt x="1207" y="1240"/>
                    <a:pt x="1207" y="1240"/>
                  </a:cubicBezTo>
                  <a:cubicBezTo>
                    <a:pt x="1203" y="1221"/>
                    <a:pt x="1203" y="1221"/>
                    <a:pt x="1203" y="1221"/>
                  </a:cubicBezTo>
                  <a:cubicBezTo>
                    <a:pt x="1203" y="1220"/>
                    <a:pt x="1203" y="1220"/>
                    <a:pt x="1203" y="1220"/>
                  </a:cubicBezTo>
                  <a:cubicBezTo>
                    <a:pt x="1212" y="1203"/>
                    <a:pt x="1212" y="1203"/>
                    <a:pt x="1212" y="1203"/>
                  </a:cubicBezTo>
                  <a:cubicBezTo>
                    <a:pt x="1212" y="1198"/>
                    <a:pt x="1215" y="1190"/>
                    <a:pt x="1224" y="1182"/>
                  </a:cubicBezTo>
                  <a:cubicBezTo>
                    <a:pt x="1235" y="1159"/>
                    <a:pt x="1235" y="1159"/>
                    <a:pt x="1235" y="1159"/>
                  </a:cubicBezTo>
                  <a:cubicBezTo>
                    <a:pt x="1235" y="1157"/>
                    <a:pt x="1235" y="1157"/>
                    <a:pt x="1235" y="1157"/>
                  </a:cubicBezTo>
                  <a:cubicBezTo>
                    <a:pt x="1236" y="1157"/>
                    <a:pt x="1236" y="1157"/>
                    <a:pt x="1236" y="1157"/>
                  </a:cubicBezTo>
                  <a:cubicBezTo>
                    <a:pt x="1247" y="1141"/>
                    <a:pt x="1247" y="1141"/>
                    <a:pt x="1247" y="1141"/>
                  </a:cubicBezTo>
                  <a:cubicBezTo>
                    <a:pt x="1263" y="1109"/>
                    <a:pt x="1263" y="1109"/>
                    <a:pt x="1263" y="1109"/>
                  </a:cubicBezTo>
                  <a:cubicBezTo>
                    <a:pt x="1278" y="1130"/>
                    <a:pt x="1278" y="1130"/>
                    <a:pt x="1278" y="1130"/>
                  </a:cubicBezTo>
                  <a:cubicBezTo>
                    <a:pt x="1279" y="1131"/>
                    <a:pt x="1279" y="1131"/>
                    <a:pt x="1279" y="1131"/>
                  </a:cubicBezTo>
                  <a:cubicBezTo>
                    <a:pt x="1279" y="1132"/>
                    <a:pt x="1279" y="1132"/>
                    <a:pt x="1279" y="1132"/>
                  </a:cubicBezTo>
                  <a:cubicBezTo>
                    <a:pt x="1284" y="1153"/>
                    <a:pt x="1284" y="1153"/>
                    <a:pt x="1284" y="1153"/>
                  </a:cubicBezTo>
                  <a:cubicBezTo>
                    <a:pt x="1284" y="1154"/>
                    <a:pt x="1284" y="1154"/>
                    <a:pt x="1284" y="1154"/>
                  </a:cubicBezTo>
                  <a:cubicBezTo>
                    <a:pt x="1287" y="1175"/>
                    <a:pt x="1287" y="1175"/>
                    <a:pt x="1287" y="1175"/>
                  </a:cubicBezTo>
                  <a:cubicBezTo>
                    <a:pt x="1302" y="1182"/>
                    <a:pt x="1302" y="1182"/>
                    <a:pt x="1302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3" y="1182"/>
                    <a:pt x="1303" y="1182"/>
                    <a:pt x="1303" y="1182"/>
                  </a:cubicBezTo>
                  <a:cubicBezTo>
                    <a:pt x="1307" y="1184"/>
                    <a:pt x="1307" y="1184"/>
                    <a:pt x="1307" y="1184"/>
                  </a:cubicBezTo>
                  <a:cubicBezTo>
                    <a:pt x="1308" y="1183"/>
                    <a:pt x="1308" y="1183"/>
                    <a:pt x="1308" y="1183"/>
                  </a:cubicBezTo>
                  <a:cubicBezTo>
                    <a:pt x="1321" y="1161"/>
                    <a:pt x="1321" y="1161"/>
                    <a:pt x="1321" y="1161"/>
                  </a:cubicBezTo>
                  <a:cubicBezTo>
                    <a:pt x="1328" y="1140"/>
                    <a:pt x="1328" y="1140"/>
                    <a:pt x="1328" y="1140"/>
                  </a:cubicBezTo>
                  <a:cubicBezTo>
                    <a:pt x="1331" y="1141"/>
                    <a:pt x="1331" y="1141"/>
                    <a:pt x="1331" y="1141"/>
                  </a:cubicBezTo>
                  <a:cubicBezTo>
                    <a:pt x="1335" y="1142"/>
                    <a:pt x="1335" y="1142"/>
                    <a:pt x="1335" y="1142"/>
                  </a:cubicBezTo>
                  <a:cubicBezTo>
                    <a:pt x="1365" y="1152"/>
                    <a:pt x="1365" y="1152"/>
                    <a:pt x="1365" y="1152"/>
                  </a:cubicBezTo>
                  <a:cubicBezTo>
                    <a:pt x="1380" y="1141"/>
                    <a:pt x="1380" y="1141"/>
                    <a:pt x="1380" y="1141"/>
                  </a:cubicBezTo>
                  <a:cubicBezTo>
                    <a:pt x="1381" y="1140"/>
                    <a:pt x="1381" y="1140"/>
                    <a:pt x="1381" y="1140"/>
                  </a:cubicBezTo>
                  <a:cubicBezTo>
                    <a:pt x="1383" y="1140"/>
                    <a:pt x="1383" y="1140"/>
                    <a:pt x="1383" y="1140"/>
                  </a:cubicBezTo>
                  <a:cubicBezTo>
                    <a:pt x="1398" y="1138"/>
                    <a:pt x="1398" y="1138"/>
                    <a:pt x="1398" y="1138"/>
                  </a:cubicBezTo>
                  <a:cubicBezTo>
                    <a:pt x="1408" y="1121"/>
                    <a:pt x="1408" y="1121"/>
                    <a:pt x="1408" y="1121"/>
                  </a:cubicBezTo>
                  <a:cubicBezTo>
                    <a:pt x="1408" y="1098"/>
                    <a:pt x="1408" y="1098"/>
                    <a:pt x="1408" y="1098"/>
                  </a:cubicBezTo>
                  <a:cubicBezTo>
                    <a:pt x="1416" y="1065"/>
                    <a:pt x="1416" y="1065"/>
                    <a:pt x="1416" y="1065"/>
                  </a:cubicBezTo>
                  <a:cubicBezTo>
                    <a:pt x="1418" y="1066"/>
                    <a:pt x="1418" y="1066"/>
                    <a:pt x="1418" y="1066"/>
                  </a:cubicBezTo>
                  <a:cubicBezTo>
                    <a:pt x="1421" y="1066"/>
                    <a:pt x="1421" y="1066"/>
                    <a:pt x="1421" y="1066"/>
                  </a:cubicBezTo>
                  <a:cubicBezTo>
                    <a:pt x="1444" y="1071"/>
                    <a:pt x="1444" y="1071"/>
                    <a:pt x="1444" y="1071"/>
                  </a:cubicBezTo>
                  <a:cubicBezTo>
                    <a:pt x="1455" y="1052"/>
                    <a:pt x="1455" y="1052"/>
                    <a:pt x="1455" y="1052"/>
                  </a:cubicBezTo>
                  <a:cubicBezTo>
                    <a:pt x="1456" y="1052"/>
                    <a:pt x="1456" y="1052"/>
                    <a:pt x="1456" y="1052"/>
                  </a:cubicBezTo>
                  <a:cubicBezTo>
                    <a:pt x="1458" y="1052"/>
                    <a:pt x="1458" y="1052"/>
                    <a:pt x="1458" y="1052"/>
                  </a:cubicBezTo>
                  <a:cubicBezTo>
                    <a:pt x="1479" y="1050"/>
                    <a:pt x="1479" y="1050"/>
                    <a:pt x="1479" y="1050"/>
                  </a:cubicBezTo>
                  <a:cubicBezTo>
                    <a:pt x="1482" y="1050"/>
                    <a:pt x="1482" y="1050"/>
                    <a:pt x="1482" y="1050"/>
                  </a:cubicBezTo>
                  <a:cubicBezTo>
                    <a:pt x="1482" y="1051"/>
                    <a:pt x="1482" y="1051"/>
                    <a:pt x="1482" y="1051"/>
                  </a:cubicBezTo>
                  <a:cubicBezTo>
                    <a:pt x="1484" y="1052"/>
                    <a:pt x="1484" y="1052"/>
                    <a:pt x="1484" y="1052"/>
                  </a:cubicBezTo>
                  <a:cubicBezTo>
                    <a:pt x="1495" y="1067"/>
                    <a:pt x="1495" y="1067"/>
                    <a:pt x="1495" y="1067"/>
                  </a:cubicBezTo>
                  <a:cubicBezTo>
                    <a:pt x="1495" y="1068"/>
                    <a:pt x="1495" y="1068"/>
                    <a:pt x="1495" y="1068"/>
                  </a:cubicBezTo>
                  <a:cubicBezTo>
                    <a:pt x="1496" y="1069"/>
                    <a:pt x="1496" y="1069"/>
                    <a:pt x="1496" y="1069"/>
                  </a:cubicBezTo>
                  <a:cubicBezTo>
                    <a:pt x="1496" y="1071"/>
                    <a:pt x="1496" y="1071"/>
                    <a:pt x="1496" y="1071"/>
                  </a:cubicBezTo>
                  <a:cubicBezTo>
                    <a:pt x="1498" y="1092"/>
                    <a:pt x="1498" y="1092"/>
                    <a:pt x="1498" y="1092"/>
                  </a:cubicBezTo>
                  <a:cubicBezTo>
                    <a:pt x="1509" y="1102"/>
                    <a:pt x="1509" y="1102"/>
                    <a:pt x="1509" y="1102"/>
                  </a:cubicBezTo>
                  <a:cubicBezTo>
                    <a:pt x="1524" y="1088"/>
                    <a:pt x="1524" y="1088"/>
                    <a:pt x="1524" y="1088"/>
                  </a:cubicBezTo>
                  <a:cubicBezTo>
                    <a:pt x="1527" y="1092"/>
                    <a:pt x="1527" y="1092"/>
                    <a:pt x="1527" y="1092"/>
                  </a:cubicBezTo>
                  <a:cubicBezTo>
                    <a:pt x="1532" y="1097"/>
                    <a:pt x="1534" y="1103"/>
                    <a:pt x="1534" y="1109"/>
                  </a:cubicBezTo>
                  <a:cubicBezTo>
                    <a:pt x="1534" y="1128"/>
                    <a:pt x="1534" y="1128"/>
                    <a:pt x="1534" y="1128"/>
                  </a:cubicBezTo>
                  <a:cubicBezTo>
                    <a:pt x="1527" y="1147"/>
                    <a:pt x="1527" y="1147"/>
                    <a:pt x="1527" y="1147"/>
                  </a:cubicBezTo>
                  <a:cubicBezTo>
                    <a:pt x="1532" y="1155"/>
                    <a:pt x="1532" y="1155"/>
                    <a:pt x="1532" y="1155"/>
                  </a:cubicBezTo>
                  <a:cubicBezTo>
                    <a:pt x="1543" y="1167"/>
                    <a:pt x="1543" y="1167"/>
                    <a:pt x="1543" y="1167"/>
                  </a:cubicBezTo>
                  <a:cubicBezTo>
                    <a:pt x="1587" y="1173"/>
                    <a:pt x="1587" y="1173"/>
                    <a:pt x="1587" y="1173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88" y="1174"/>
                    <a:pt x="1588" y="1174"/>
                    <a:pt x="1588" y="1174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0" y="1175"/>
                    <a:pt x="1590" y="1175"/>
                    <a:pt x="1590" y="1175"/>
                  </a:cubicBezTo>
                  <a:cubicBezTo>
                    <a:pt x="1593" y="1179"/>
                    <a:pt x="1593" y="1179"/>
                    <a:pt x="1593" y="1179"/>
                  </a:cubicBezTo>
                  <a:cubicBezTo>
                    <a:pt x="1606" y="1161"/>
                    <a:pt x="1606" y="1161"/>
                    <a:pt x="1606" y="1161"/>
                  </a:cubicBezTo>
                  <a:cubicBezTo>
                    <a:pt x="1607" y="1161"/>
                    <a:pt x="1607" y="1161"/>
                    <a:pt x="1607" y="1161"/>
                  </a:cubicBezTo>
                  <a:cubicBezTo>
                    <a:pt x="1617" y="1150"/>
                    <a:pt x="1617" y="1150"/>
                    <a:pt x="1617" y="1150"/>
                  </a:cubicBezTo>
                  <a:cubicBezTo>
                    <a:pt x="1613" y="1134"/>
                    <a:pt x="1613" y="1134"/>
                    <a:pt x="1613" y="1134"/>
                  </a:cubicBezTo>
                  <a:cubicBezTo>
                    <a:pt x="1602" y="1067"/>
                    <a:pt x="1602" y="1067"/>
                    <a:pt x="1602" y="1067"/>
                  </a:cubicBezTo>
                  <a:cubicBezTo>
                    <a:pt x="1632" y="1081"/>
                    <a:pt x="1632" y="1081"/>
                    <a:pt x="1632" y="1081"/>
                  </a:cubicBezTo>
                  <a:cubicBezTo>
                    <a:pt x="1633" y="1081"/>
                    <a:pt x="1633" y="1081"/>
                    <a:pt x="1633" y="1081"/>
                  </a:cubicBezTo>
                  <a:cubicBezTo>
                    <a:pt x="1634" y="1081"/>
                    <a:pt x="1634" y="1081"/>
                    <a:pt x="1634" y="1081"/>
                  </a:cubicBezTo>
                  <a:cubicBezTo>
                    <a:pt x="1648" y="1098"/>
                    <a:pt x="1648" y="1098"/>
                    <a:pt x="1648" y="1098"/>
                  </a:cubicBezTo>
                  <a:cubicBezTo>
                    <a:pt x="1657" y="1107"/>
                    <a:pt x="1657" y="1107"/>
                    <a:pt x="1657" y="1107"/>
                  </a:cubicBezTo>
                  <a:cubicBezTo>
                    <a:pt x="1669" y="1098"/>
                    <a:pt x="1669" y="1098"/>
                    <a:pt x="1669" y="1098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4" y="1050"/>
                    <a:pt x="1714" y="1050"/>
                    <a:pt x="1714" y="1050"/>
                  </a:cubicBezTo>
                  <a:cubicBezTo>
                    <a:pt x="1715" y="1050"/>
                    <a:pt x="1715" y="1050"/>
                    <a:pt x="1715" y="1050"/>
                  </a:cubicBezTo>
                  <a:cubicBezTo>
                    <a:pt x="1730" y="1038"/>
                    <a:pt x="1730" y="1038"/>
                    <a:pt x="1730" y="1038"/>
                  </a:cubicBezTo>
                  <a:cubicBezTo>
                    <a:pt x="1748" y="1013"/>
                    <a:pt x="1748" y="1013"/>
                    <a:pt x="1748" y="1013"/>
                  </a:cubicBezTo>
                  <a:cubicBezTo>
                    <a:pt x="1749" y="1011"/>
                    <a:pt x="1749" y="1011"/>
                    <a:pt x="1749" y="1011"/>
                  </a:cubicBezTo>
                  <a:cubicBezTo>
                    <a:pt x="1774" y="1017"/>
                    <a:pt x="1774" y="1017"/>
                    <a:pt x="1774" y="1017"/>
                  </a:cubicBezTo>
                  <a:cubicBezTo>
                    <a:pt x="1785" y="1017"/>
                    <a:pt x="1785" y="1017"/>
                    <a:pt x="1785" y="1017"/>
                  </a:cubicBezTo>
                  <a:cubicBezTo>
                    <a:pt x="1785" y="1008"/>
                    <a:pt x="1787" y="1001"/>
                    <a:pt x="1788" y="997"/>
                  </a:cubicBezTo>
                  <a:cubicBezTo>
                    <a:pt x="1806" y="976"/>
                    <a:pt x="1806" y="976"/>
                    <a:pt x="1806" y="976"/>
                  </a:cubicBezTo>
                  <a:cubicBezTo>
                    <a:pt x="1812" y="973"/>
                    <a:pt x="1812" y="973"/>
                    <a:pt x="1812" y="973"/>
                  </a:cubicBezTo>
                  <a:cubicBezTo>
                    <a:pt x="1833" y="980"/>
                    <a:pt x="1833" y="980"/>
                    <a:pt x="1833" y="980"/>
                  </a:cubicBezTo>
                  <a:cubicBezTo>
                    <a:pt x="1858" y="977"/>
                    <a:pt x="1858" y="977"/>
                    <a:pt x="1858" y="977"/>
                  </a:cubicBezTo>
                  <a:cubicBezTo>
                    <a:pt x="1875" y="959"/>
                    <a:pt x="1875" y="959"/>
                    <a:pt x="1875" y="959"/>
                  </a:cubicBezTo>
                  <a:cubicBezTo>
                    <a:pt x="1883" y="943"/>
                    <a:pt x="1883" y="943"/>
                    <a:pt x="1883" y="943"/>
                  </a:cubicBezTo>
                  <a:cubicBezTo>
                    <a:pt x="1878" y="935"/>
                    <a:pt x="1878" y="935"/>
                    <a:pt x="1878" y="935"/>
                  </a:cubicBezTo>
                  <a:cubicBezTo>
                    <a:pt x="1863" y="942"/>
                    <a:pt x="1863" y="942"/>
                    <a:pt x="1863" y="942"/>
                  </a:cubicBezTo>
                  <a:cubicBezTo>
                    <a:pt x="1862" y="941"/>
                    <a:pt x="1862" y="941"/>
                    <a:pt x="1862" y="941"/>
                  </a:cubicBezTo>
                  <a:cubicBezTo>
                    <a:pt x="1861" y="940"/>
                    <a:pt x="1861" y="940"/>
                    <a:pt x="1861" y="940"/>
                  </a:cubicBezTo>
                  <a:cubicBezTo>
                    <a:pt x="1842" y="923"/>
                    <a:pt x="1842" y="923"/>
                    <a:pt x="1842" y="923"/>
                  </a:cubicBezTo>
                  <a:cubicBezTo>
                    <a:pt x="1841" y="922"/>
                    <a:pt x="1841" y="922"/>
                    <a:pt x="1841" y="922"/>
                  </a:cubicBezTo>
                  <a:cubicBezTo>
                    <a:pt x="1849" y="894"/>
                    <a:pt x="1849" y="894"/>
                    <a:pt x="1849" y="894"/>
                  </a:cubicBezTo>
                  <a:cubicBezTo>
                    <a:pt x="1851" y="872"/>
                    <a:pt x="1851" y="872"/>
                    <a:pt x="1851" y="872"/>
                  </a:cubicBezTo>
                  <a:cubicBezTo>
                    <a:pt x="1845" y="855"/>
                    <a:pt x="1845" y="855"/>
                    <a:pt x="1845" y="855"/>
                  </a:cubicBezTo>
                  <a:cubicBezTo>
                    <a:pt x="1831" y="849"/>
                    <a:pt x="1831" y="849"/>
                    <a:pt x="1831" y="849"/>
                  </a:cubicBezTo>
                  <a:cubicBezTo>
                    <a:pt x="1831" y="848"/>
                    <a:pt x="1831" y="848"/>
                    <a:pt x="1831" y="848"/>
                  </a:cubicBezTo>
                  <a:cubicBezTo>
                    <a:pt x="1830" y="847"/>
                    <a:pt x="1830" y="847"/>
                    <a:pt x="1830" y="847"/>
                  </a:cubicBezTo>
                  <a:cubicBezTo>
                    <a:pt x="1829" y="846"/>
                    <a:pt x="1829" y="846"/>
                    <a:pt x="1829" y="846"/>
                  </a:cubicBezTo>
                  <a:cubicBezTo>
                    <a:pt x="1816" y="821"/>
                    <a:pt x="1816" y="821"/>
                    <a:pt x="1816" y="821"/>
                  </a:cubicBezTo>
                  <a:cubicBezTo>
                    <a:pt x="1814" y="818"/>
                    <a:pt x="1814" y="818"/>
                    <a:pt x="1814" y="818"/>
                  </a:cubicBezTo>
                  <a:cubicBezTo>
                    <a:pt x="1796" y="839"/>
                    <a:pt x="1796" y="839"/>
                    <a:pt x="1796" y="839"/>
                  </a:cubicBezTo>
                  <a:cubicBezTo>
                    <a:pt x="1778" y="850"/>
                    <a:pt x="1778" y="850"/>
                    <a:pt x="1778" y="850"/>
                  </a:cubicBezTo>
                  <a:cubicBezTo>
                    <a:pt x="1774" y="852"/>
                    <a:pt x="1774" y="852"/>
                    <a:pt x="1774" y="852"/>
                  </a:cubicBezTo>
                  <a:cubicBezTo>
                    <a:pt x="1773" y="851"/>
                    <a:pt x="1773" y="851"/>
                    <a:pt x="1773" y="851"/>
                  </a:cubicBezTo>
                  <a:cubicBezTo>
                    <a:pt x="1772" y="849"/>
                    <a:pt x="1772" y="849"/>
                    <a:pt x="1772" y="849"/>
                  </a:cubicBezTo>
                  <a:cubicBezTo>
                    <a:pt x="1753" y="831"/>
                    <a:pt x="1753" y="831"/>
                    <a:pt x="1753" y="831"/>
                  </a:cubicBezTo>
                  <a:cubicBezTo>
                    <a:pt x="1753" y="830"/>
                    <a:pt x="1753" y="830"/>
                    <a:pt x="1753" y="830"/>
                  </a:cubicBezTo>
                  <a:cubicBezTo>
                    <a:pt x="1739" y="801"/>
                    <a:pt x="1739" y="801"/>
                    <a:pt x="1739" y="801"/>
                  </a:cubicBezTo>
                  <a:cubicBezTo>
                    <a:pt x="1739" y="800"/>
                    <a:pt x="1739" y="800"/>
                    <a:pt x="1739" y="800"/>
                  </a:cubicBezTo>
                  <a:cubicBezTo>
                    <a:pt x="1733" y="779"/>
                    <a:pt x="1733" y="779"/>
                    <a:pt x="1733" y="779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78"/>
                    <a:pt x="1733" y="778"/>
                    <a:pt x="1733" y="778"/>
                  </a:cubicBezTo>
                  <a:cubicBezTo>
                    <a:pt x="1733" y="746"/>
                    <a:pt x="1733" y="746"/>
                    <a:pt x="1733" y="746"/>
                  </a:cubicBezTo>
                  <a:cubicBezTo>
                    <a:pt x="1730" y="727"/>
                    <a:pt x="1730" y="727"/>
                    <a:pt x="1730" y="727"/>
                  </a:cubicBezTo>
                  <a:cubicBezTo>
                    <a:pt x="1716" y="722"/>
                    <a:pt x="1716" y="722"/>
                    <a:pt x="1716" y="722"/>
                  </a:cubicBezTo>
                  <a:cubicBezTo>
                    <a:pt x="1715" y="722"/>
                    <a:pt x="1715" y="722"/>
                    <a:pt x="1715" y="722"/>
                  </a:cubicBezTo>
                  <a:cubicBezTo>
                    <a:pt x="1715" y="721"/>
                    <a:pt x="1715" y="721"/>
                    <a:pt x="1715" y="721"/>
                  </a:cubicBezTo>
                  <a:cubicBezTo>
                    <a:pt x="1681" y="694"/>
                    <a:pt x="1681" y="694"/>
                    <a:pt x="1681" y="694"/>
                  </a:cubicBezTo>
                  <a:cubicBezTo>
                    <a:pt x="1683" y="691"/>
                    <a:pt x="1683" y="691"/>
                    <a:pt x="1683" y="691"/>
                  </a:cubicBezTo>
                  <a:cubicBezTo>
                    <a:pt x="1699" y="674"/>
                    <a:pt x="1699" y="674"/>
                    <a:pt x="1699" y="674"/>
                  </a:cubicBezTo>
                  <a:cubicBezTo>
                    <a:pt x="1699" y="673"/>
                    <a:pt x="1699" y="673"/>
                    <a:pt x="1699" y="673"/>
                  </a:cubicBezTo>
                  <a:cubicBezTo>
                    <a:pt x="1699" y="672"/>
                    <a:pt x="1699" y="672"/>
                    <a:pt x="1699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01" y="672"/>
                    <a:pt x="1701" y="672"/>
                    <a:pt x="1701" y="672"/>
                  </a:cubicBezTo>
                  <a:cubicBezTo>
                    <a:pt x="1719" y="670"/>
                    <a:pt x="1719" y="670"/>
                    <a:pt x="1719" y="670"/>
                  </a:cubicBezTo>
                  <a:cubicBezTo>
                    <a:pt x="1720" y="670"/>
                    <a:pt x="1720" y="670"/>
                    <a:pt x="1720" y="670"/>
                  </a:cubicBezTo>
                  <a:cubicBezTo>
                    <a:pt x="1725" y="670"/>
                    <a:pt x="1730" y="673"/>
                    <a:pt x="1735" y="678"/>
                  </a:cubicBezTo>
                  <a:cubicBezTo>
                    <a:pt x="1749" y="690"/>
                    <a:pt x="1749" y="690"/>
                    <a:pt x="1749" y="690"/>
                  </a:cubicBezTo>
                  <a:cubicBezTo>
                    <a:pt x="1765" y="677"/>
                    <a:pt x="1765" y="677"/>
                    <a:pt x="1765" y="677"/>
                  </a:cubicBezTo>
                  <a:cubicBezTo>
                    <a:pt x="1777" y="661"/>
                    <a:pt x="1777" y="661"/>
                    <a:pt x="1777" y="661"/>
                  </a:cubicBezTo>
                  <a:cubicBezTo>
                    <a:pt x="1777" y="648"/>
                    <a:pt x="1777" y="648"/>
                    <a:pt x="1777" y="648"/>
                  </a:cubicBezTo>
                  <a:cubicBezTo>
                    <a:pt x="1773" y="614"/>
                    <a:pt x="1773" y="614"/>
                    <a:pt x="1773" y="614"/>
                  </a:cubicBezTo>
                  <a:cubicBezTo>
                    <a:pt x="1769" y="600"/>
                    <a:pt x="1769" y="600"/>
                    <a:pt x="1769" y="600"/>
                  </a:cubicBezTo>
                  <a:cubicBezTo>
                    <a:pt x="1746" y="596"/>
                    <a:pt x="1746" y="596"/>
                    <a:pt x="1746" y="596"/>
                  </a:cubicBezTo>
                  <a:cubicBezTo>
                    <a:pt x="1746" y="582"/>
                    <a:pt x="1746" y="582"/>
                    <a:pt x="1746" y="582"/>
                  </a:cubicBezTo>
                  <a:cubicBezTo>
                    <a:pt x="1725" y="556"/>
                    <a:pt x="1725" y="556"/>
                    <a:pt x="1725" y="556"/>
                  </a:cubicBezTo>
                  <a:cubicBezTo>
                    <a:pt x="1724" y="555"/>
                    <a:pt x="1724" y="555"/>
                    <a:pt x="1724" y="555"/>
                  </a:cubicBezTo>
                  <a:cubicBezTo>
                    <a:pt x="1714" y="536"/>
                    <a:pt x="1714" y="536"/>
                    <a:pt x="1714" y="536"/>
                  </a:cubicBezTo>
                  <a:cubicBezTo>
                    <a:pt x="1711" y="534"/>
                    <a:pt x="1711" y="534"/>
                    <a:pt x="1711" y="534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11" y="532"/>
                    <a:pt x="1711" y="532"/>
                    <a:pt x="1711" y="532"/>
                  </a:cubicBezTo>
                  <a:cubicBezTo>
                    <a:pt x="1735" y="501"/>
                    <a:pt x="1735" y="501"/>
                    <a:pt x="1735" y="501"/>
                  </a:cubicBezTo>
                  <a:cubicBezTo>
                    <a:pt x="1735" y="500"/>
                    <a:pt x="1735" y="500"/>
                    <a:pt x="1735" y="500"/>
                  </a:cubicBezTo>
                  <a:cubicBezTo>
                    <a:pt x="1736" y="499"/>
                    <a:pt x="1736" y="499"/>
                    <a:pt x="1736" y="499"/>
                  </a:cubicBezTo>
                  <a:cubicBezTo>
                    <a:pt x="1736" y="498"/>
                    <a:pt x="1736" y="498"/>
                    <a:pt x="1736" y="498"/>
                  </a:cubicBezTo>
                  <a:cubicBezTo>
                    <a:pt x="1738" y="498"/>
                    <a:pt x="1738" y="498"/>
                    <a:pt x="1738" y="498"/>
                  </a:cubicBezTo>
                  <a:cubicBezTo>
                    <a:pt x="1747" y="497"/>
                    <a:pt x="1747" y="497"/>
                    <a:pt x="1747" y="497"/>
                  </a:cubicBezTo>
                  <a:cubicBezTo>
                    <a:pt x="1759" y="487"/>
                    <a:pt x="1759" y="487"/>
                    <a:pt x="1759" y="487"/>
                  </a:cubicBezTo>
                  <a:cubicBezTo>
                    <a:pt x="1773" y="445"/>
                    <a:pt x="1773" y="445"/>
                    <a:pt x="1773" y="445"/>
                  </a:cubicBezTo>
                  <a:cubicBezTo>
                    <a:pt x="1774" y="445"/>
                    <a:pt x="1774" y="445"/>
                    <a:pt x="1774" y="445"/>
                  </a:cubicBezTo>
                  <a:cubicBezTo>
                    <a:pt x="1774" y="444"/>
                    <a:pt x="1774" y="444"/>
                    <a:pt x="1774" y="444"/>
                  </a:cubicBezTo>
                  <a:cubicBezTo>
                    <a:pt x="1791" y="425"/>
                    <a:pt x="1791" y="425"/>
                    <a:pt x="1791" y="425"/>
                  </a:cubicBezTo>
                  <a:cubicBezTo>
                    <a:pt x="1791" y="424"/>
                    <a:pt x="1791" y="424"/>
                    <a:pt x="1791" y="424"/>
                  </a:cubicBezTo>
                  <a:cubicBezTo>
                    <a:pt x="1792" y="424"/>
                    <a:pt x="1792" y="424"/>
                    <a:pt x="1792" y="424"/>
                  </a:cubicBezTo>
                  <a:cubicBezTo>
                    <a:pt x="1793" y="424"/>
                    <a:pt x="1793" y="424"/>
                    <a:pt x="1793" y="424"/>
                  </a:cubicBezTo>
                  <a:cubicBezTo>
                    <a:pt x="1812" y="419"/>
                    <a:pt x="1812" y="419"/>
                    <a:pt x="1812" y="419"/>
                  </a:cubicBezTo>
                  <a:cubicBezTo>
                    <a:pt x="1812" y="421"/>
                    <a:pt x="1812" y="421"/>
                    <a:pt x="1812" y="421"/>
                  </a:cubicBezTo>
                  <a:cubicBezTo>
                    <a:pt x="1824" y="431"/>
                    <a:pt x="1824" y="431"/>
                    <a:pt x="1824" y="431"/>
                  </a:cubicBezTo>
                  <a:cubicBezTo>
                    <a:pt x="1829" y="432"/>
                    <a:pt x="1829" y="432"/>
                    <a:pt x="1829" y="432"/>
                  </a:cubicBezTo>
                  <a:cubicBezTo>
                    <a:pt x="1836" y="400"/>
                    <a:pt x="1836" y="400"/>
                    <a:pt x="1836" y="400"/>
                  </a:cubicBezTo>
                  <a:cubicBezTo>
                    <a:pt x="1829" y="376"/>
                    <a:pt x="1829" y="376"/>
                    <a:pt x="1829" y="376"/>
                  </a:cubicBezTo>
                  <a:cubicBezTo>
                    <a:pt x="1827" y="375"/>
                    <a:pt x="1827" y="375"/>
                    <a:pt x="1827" y="375"/>
                  </a:cubicBezTo>
                  <a:cubicBezTo>
                    <a:pt x="1827" y="373"/>
                    <a:pt x="1827" y="373"/>
                    <a:pt x="1827" y="373"/>
                  </a:cubicBezTo>
                  <a:cubicBezTo>
                    <a:pt x="1831" y="347"/>
                    <a:pt x="1831" y="347"/>
                    <a:pt x="1831" y="347"/>
                  </a:cubicBezTo>
                  <a:cubicBezTo>
                    <a:pt x="1831" y="345"/>
                    <a:pt x="1831" y="345"/>
                    <a:pt x="1831" y="345"/>
                  </a:cubicBezTo>
                  <a:cubicBezTo>
                    <a:pt x="1843" y="331"/>
                    <a:pt x="1843" y="331"/>
                    <a:pt x="1843" y="331"/>
                  </a:cubicBezTo>
                  <a:cubicBezTo>
                    <a:pt x="1852" y="316"/>
                    <a:pt x="1852" y="316"/>
                    <a:pt x="1852" y="316"/>
                  </a:cubicBezTo>
                  <a:cubicBezTo>
                    <a:pt x="1853" y="304"/>
                    <a:pt x="1853" y="304"/>
                    <a:pt x="1853" y="304"/>
                  </a:cubicBezTo>
                  <a:cubicBezTo>
                    <a:pt x="1853" y="297"/>
                    <a:pt x="1850" y="287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71"/>
                    <a:pt x="1843" y="271"/>
                    <a:pt x="1843" y="271"/>
                  </a:cubicBezTo>
                  <a:cubicBezTo>
                    <a:pt x="1843" y="246"/>
                    <a:pt x="1843" y="246"/>
                    <a:pt x="1843" y="246"/>
                  </a:cubicBezTo>
                  <a:cubicBezTo>
                    <a:pt x="1843" y="245"/>
                    <a:pt x="1843" y="245"/>
                    <a:pt x="1843" y="245"/>
                  </a:cubicBezTo>
                  <a:cubicBezTo>
                    <a:pt x="1849" y="222"/>
                    <a:pt x="1849" y="222"/>
                    <a:pt x="1849" y="222"/>
                  </a:cubicBezTo>
                  <a:cubicBezTo>
                    <a:pt x="1844" y="213"/>
                    <a:pt x="1841" y="205"/>
                    <a:pt x="1841" y="200"/>
                  </a:cubicBezTo>
                  <a:lnTo>
                    <a:pt x="1845" y="17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3" name="Freeform 6"/>
            <p:cNvSpPr>
              <a:spLocks/>
            </p:cNvSpPr>
            <p:nvPr/>
          </p:nvSpPr>
          <p:spPr bwMode="auto">
            <a:xfrm>
              <a:off x="1797250" y="2260630"/>
              <a:ext cx="1138640" cy="940390"/>
            </a:xfrm>
            <a:custGeom>
              <a:avLst/>
              <a:gdLst>
                <a:gd name="T0" fmla="*/ 2147483647 w 1203"/>
                <a:gd name="T1" fmla="*/ 2147483647 h 1018"/>
                <a:gd name="T2" fmla="*/ 2147483647 w 1203"/>
                <a:gd name="T3" fmla="*/ 2147483647 h 1018"/>
                <a:gd name="T4" fmla="*/ 2147483647 w 1203"/>
                <a:gd name="T5" fmla="*/ 2147483647 h 1018"/>
                <a:gd name="T6" fmla="*/ 2147483647 w 1203"/>
                <a:gd name="T7" fmla="*/ 2147483647 h 1018"/>
                <a:gd name="T8" fmla="*/ 2147483647 w 1203"/>
                <a:gd name="T9" fmla="*/ 2147483647 h 1018"/>
                <a:gd name="T10" fmla="*/ 2147483647 w 1203"/>
                <a:gd name="T11" fmla="*/ 2147483647 h 1018"/>
                <a:gd name="T12" fmla="*/ 2147483647 w 1203"/>
                <a:gd name="T13" fmla="*/ 2147483647 h 1018"/>
                <a:gd name="T14" fmla="*/ 2147483647 w 1203"/>
                <a:gd name="T15" fmla="*/ 2147483647 h 1018"/>
                <a:gd name="T16" fmla="*/ 2147483647 w 1203"/>
                <a:gd name="T17" fmla="*/ 2147483647 h 1018"/>
                <a:gd name="T18" fmla="*/ 2147483647 w 1203"/>
                <a:gd name="T19" fmla="*/ 2147483647 h 1018"/>
                <a:gd name="T20" fmla="*/ 2147483647 w 1203"/>
                <a:gd name="T21" fmla="*/ 2147483647 h 1018"/>
                <a:gd name="T22" fmla="*/ 2147483647 w 1203"/>
                <a:gd name="T23" fmla="*/ 2147483647 h 1018"/>
                <a:gd name="T24" fmla="*/ 2147483647 w 1203"/>
                <a:gd name="T25" fmla="*/ 2147483647 h 1018"/>
                <a:gd name="T26" fmla="*/ 2147483647 w 1203"/>
                <a:gd name="T27" fmla="*/ 2147483647 h 1018"/>
                <a:gd name="T28" fmla="*/ 2147483647 w 1203"/>
                <a:gd name="T29" fmla="*/ 2147483647 h 1018"/>
                <a:gd name="T30" fmla="*/ 2147483647 w 1203"/>
                <a:gd name="T31" fmla="*/ 2147483647 h 1018"/>
                <a:gd name="T32" fmla="*/ 2147483647 w 1203"/>
                <a:gd name="T33" fmla="*/ 2147483647 h 1018"/>
                <a:gd name="T34" fmla="*/ 2147483647 w 1203"/>
                <a:gd name="T35" fmla="*/ 2147483647 h 1018"/>
                <a:gd name="T36" fmla="*/ 2147483647 w 1203"/>
                <a:gd name="T37" fmla="*/ 2147483647 h 1018"/>
                <a:gd name="T38" fmla="*/ 2147483647 w 1203"/>
                <a:gd name="T39" fmla="*/ 2147483647 h 1018"/>
                <a:gd name="T40" fmla="*/ 2147483647 w 1203"/>
                <a:gd name="T41" fmla="*/ 2147483647 h 1018"/>
                <a:gd name="T42" fmla="*/ 2147483647 w 1203"/>
                <a:gd name="T43" fmla="*/ 2147483647 h 1018"/>
                <a:gd name="T44" fmla="*/ 2147483647 w 1203"/>
                <a:gd name="T45" fmla="*/ 2147483647 h 1018"/>
                <a:gd name="T46" fmla="*/ 2147483647 w 1203"/>
                <a:gd name="T47" fmla="*/ 2147483647 h 1018"/>
                <a:gd name="T48" fmla="*/ 2147483647 w 1203"/>
                <a:gd name="T49" fmla="*/ 2147483647 h 1018"/>
                <a:gd name="T50" fmla="*/ 2147483647 w 1203"/>
                <a:gd name="T51" fmla="*/ 2147483647 h 1018"/>
                <a:gd name="T52" fmla="*/ 2147483647 w 1203"/>
                <a:gd name="T53" fmla="*/ 2147483647 h 1018"/>
                <a:gd name="T54" fmla="*/ 2147483647 w 1203"/>
                <a:gd name="T55" fmla="*/ 2147483647 h 1018"/>
                <a:gd name="T56" fmla="*/ 2147483647 w 1203"/>
                <a:gd name="T57" fmla="*/ 2147483647 h 1018"/>
                <a:gd name="T58" fmla="*/ 2147483647 w 1203"/>
                <a:gd name="T59" fmla="*/ 2147483647 h 1018"/>
                <a:gd name="T60" fmla="*/ 2147483647 w 1203"/>
                <a:gd name="T61" fmla="*/ 2147483647 h 1018"/>
                <a:gd name="T62" fmla="*/ 2147483647 w 1203"/>
                <a:gd name="T63" fmla="*/ 2147483647 h 1018"/>
                <a:gd name="T64" fmla="*/ 2147483647 w 1203"/>
                <a:gd name="T65" fmla="*/ 2147483647 h 1018"/>
                <a:gd name="T66" fmla="*/ 2147483647 w 1203"/>
                <a:gd name="T67" fmla="*/ 2147483647 h 1018"/>
                <a:gd name="T68" fmla="*/ 2147483647 w 1203"/>
                <a:gd name="T69" fmla="*/ 2147483647 h 1018"/>
                <a:gd name="T70" fmla="*/ 2147483647 w 1203"/>
                <a:gd name="T71" fmla="*/ 2147483647 h 1018"/>
                <a:gd name="T72" fmla="*/ 2147483647 w 1203"/>
                <a:gd name="T73" fmla="*/ 2147483647 h 1018"/>
                <a:gd name="T74" fmla="*/ 2147483647 w 1203"/>
                <a:gd name="T75" fmla="*/ 2147483647 h 1018"/>
                <a:gd name="T76" fmla="*/ 2147483647 w 1203"/>
                <a:gd name="T77" fmla="*/ 2147483647 h 1018"/>
                <a:gd name="T78" fmla="*/ 2147483647 w 1203"/>
                <a:gd name="T79" fmla="*/ 2147483647 h 1018"/>
                <a:gd name="T80" fmla="*/ 2147483647 w 1203"/>
                <a:gd name="T81" fmla="*/ 2147483647 h 1018"/>
                <a:gd name="T82" fmla="*/ 2147483647 w 1203"/>
                <a:gd name="T83" fmla="*/ 2147483647 h 1018"/>
                <a:gd name="T84" fmla="*/ 2147483647 w 1203"/>
                <a:gd name="T85" fmla="*/ 2147483647 h 1018"/>
                <a:gd name="T86" fmla="*/ 2147483647 w 1203"/>
                <a:gd name="T87" fmla="*/ 2147483647 h 1018"/>
                <a:gd name="T88" fmla="*/ 2147483647 w 1203"/>
                <a:gd name="T89" fmla="*/ 2147483647 h 1018"/>
                <a:gd name="T90" fmla="*/ 2147483647 w 1203"/>
                <a:gd name="T91" fmla="*/ 2147483647 h 1018"/>
                <a:gd name="T92" fmla="*/ 2147483647 w 1203"/>
                <a:gd name="T93" fmla="*/ 2147483647 h 1018"/>
                <a:gd name="T94" fmla="*/ 2147483647 w 1203"/>
                <a:gd name="T95" fmla="*/ 2147483647 h 1018"/>
                <a:gd name="T96" fmla="*/ 2147483647 w 1203"/>
                <a:gd name="T97" fmla="*/ 2147483647 h 1018"/>
                <a:gd name="T98" fmla="*/ 2147483647 w 1203"/>
                <a:gd name="T99" fmla="*/ 2147483647 h 1018"/>
                <a:gd name="T100" fmla="*/ 2147483647 w 1203"/>
                <a:gd name="T101" fmla="*/ 2147483647 h 1018"/>
                <a:gd name="T102" fmla="*/ 2147483647 w 1203"/>
                <a:gd name="T103" fmla="*/ 2147483647 h 1018"/>
                <a:gd name="T104" fmla="*/ 2147483647 w 1203"/>
                <a:gd name="T105" fmla="*/ 2147483647 h 1018"/>
                <a:gd name="T106" fmla="*/ 2147483647 w 1203"/>
                <a:gd name="T107" fmla="*/ 2147483647 h 1018"/>
                <a:gd name="T108" fmla="*/ 2147483647 w 1203"/>
                <a:gd name="T109" fmla="*/ 2147483647 h 10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03"/>
                <a:gd name="T166" fmla="*/ 0 h 1018"/>
                <a:gd name="T167" fmla="*/ 1203 w 1203"/>
                <a:gd name="T168" fmla="*/ 1018 h 10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03" h="1018">
                  <a:moveTo>
                    <a:pt x="715" y="368"/>
                  </a:moveTo>
                  <a:cubicBezTo>
                    <a:pt x="698" y="368"/>
                    <a:pt x="698" y="368"/>
                    <a:pt x="698" y="368"/>
                  </a:cubicBezTo>
                  <a:cubicBezTo>
                    <a:pt x="692" y="380"/>
                    <a:pt x="692" y="380"/>
                    <a:pt x="692" y="380"/>
                  </a:cubicBezTo>
                  <a:cubicBezTo>
                    <a:pt x="702" y="389"/>
                    <a:pt x="702" y="389"/>
                    <a:pt x="702" y="389"/>
                  </a:cubicBezTo>
                  <a:cubicBezTo>
                    <a:pt x="702" y="390"/>
                    <a:pt x="702" y="390"/>
                    <a:pt x="702" y="390"/>
                  </a:cubicBezTo>
                  <a:cubicBezTo>
                    <a:pt x="702" y="391"/>
                    <a:pt x="702" y="391"/>
                    <a:pt x="702" y="391"/>
                  </a:cubicBezTo>
                  <a:cubicBezTo>
                    <a:pt x="706" y="405"/>
                    <a:pt x="706" y="405"/>
                    <a:pt x="706" y="405"/>
                  </a:cubicBezTo>
                  <a:cubicBezTo>
                    <a:pt x="707" y="406"/>
                    <a:pt x="707" y="406"/>
                    <a:pt x="707" y="406"/>
                  </a:cubicBezTo>
                  <a:cubicBezTo>
                    <a:pt x="707" y="409"/>
                    <a:pt x="707" y="409"/>
                    <a:pt x="707" y="409"/>
                  </a:cubicBezTo>
                  <a:cubicBezTo>
                    <a:pt x="705" y="410"/>
                    <a:pt x="705" y="410"/>
                    <a:pt x="705" y="410"/>
                  </a:cubicBezTo>
                  <a:cubicBezTo>
                    <a:pt x="682" y="422"/>
                    <a:pt x="682" y="422"/>
                    <a:pt x="682" y="422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1" y="423"/>
                    <a:pt x="681" y="423"/>
                    <a:pt x="681" y="423"/>
                  </a:cubicBezTo>
                  <a:cubicBezTo>
                    <a:pt x="680" y="423"/>
                    <a:pt x="680" y="423"/>
                    <a:pt x="680" y="423"/>
                  </a:cubicBezTo>
                  <a:cubicBezTo>
                    <a:pt x="679" y="423"/>
                    <a:pt x="679" y="423"/>
                    <a:pt x="679" y="423"/>
                  </a:cubicBezTo>
                  <a:cubicBezTo>
                    <a:pt x="661" y="421"/>
                    <a:pt x="651" y="416"/>
                    <a:pt x="648" y="408"/>
                  </a:cubicBezTo>
                  <a:cubicBezTo>
                    <a:pt x="642" y="396"/>
                    <a:pt x="642" y="396"/>
                    <a:pt x="642" y="396"/>
                  </a:cubicBezTo>
                  <a:cubicBezTo>
                    <a:pt x="610" y="389"/>
                    <a:pt x="610" y="389"/>
                    <a:pt x="610" y="389"/>
                  </a:cubicBezTo>
                  <a:cubicBezTo>
                    <a:pt x="602" y="349"/>
                    <a:pt x="602" y="349"/>
                    <a:pt x="602" y="349"/>
                  </a:cubicBezTo>
                  <a:cubicBezTo>
                    <a:pt x="595" y="348"/>
                    <a:pt x="590" y="345"/>
                    <a:pt x="587" y="341"/>
                  </a:cubicBezTo>
                  <a:cubicBezTo>
                    <a:pt x="586" y="339"/>
                    <a:pt x="586" y="339"/>
                    <a:pt x="586" y="339"/>
                  </a:cubicBezTo>
                  <a:cubicBezTo>
                    <a:pt x="581" y="331"/>
                    <a:pt x="576" y="327"/>
                    <a:pt x="570" y="326"/>
                  </a:cubicBezTo>
                  <a:cubicBezTo>
                    <a:pt x="562" y="323"/>
                    <a:pt x="554" y="316"/>
                    <a:pt x="548" y="307"/>
                  </a:cubicBezTo>
                  <a:cubicBezTo>
                    <a:pt x="535" y="300"/>
                    <a:pt x="535" y="300"/>
                    <a:pt x="535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34" y="300"/>
                    <a:pt x="534" y="300"/>
                    <a:pt x="534" y="300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7" y="283"/>
                    <a:pt x="517" y="283"/>
                    <a:pt x="517" y="283"/>
                  </a:cubicBezTo>
                  <a:cubicBezTo>
                    <a:pt x="513" y="268"/>
                    <a:pt x="513" y="268"/>
                    <a:pt x="513" y="268"/>
                  </a:cubicBezTo>
                  <a:cubicBezTo>
                    <a:pt x="513" y="267"/>
                    <a:pt x="513" y="267"/>
                    <a:pt x="513" y="267"/>
                  </a:cubicBezTo>
                  <a:cubicBezTo>
                    <a:pt x="547" y="220"/>
                    <a:pt x="547" y="220"/>
                    <a:pt x="547" y="220"/>
                  </a:cubicBezTo>
                  <a:cubicBezTo>
                    <a:pt x="548" y="217"/>
                    <a:pt x="549" y="215"/>
                    <a:pt x="548" y="214"/>
                  </a:cubicBezTo>
                  <a:cubicBezTo>
                    <a:pt x="542" y="199"/>
                    <a:pt x="542" y="199"/>
                    <a:pt x="542" y="199"/>
                  </a:cubicBezTo>
                  <a:cubicBezTo>
                    <a:pt x="524" y="207"/>
                    <a:pt x="524" y="207"/>
                    <a:pt x="524" y="207"/>
                  </a:cubicBezTo>
                  <a:cubicBezTo>
                    <a:pt x="523" y="207"/>
                    <a:pt x="523" y="207"/>
                    <a:pt x="523" y="207"/>
                  </a:cubicBezTo>
                  <a:cubicBezTo>
                    <a:pt x="523" y="208"/>
                    <a:pt x="523" y="208"/>
                    <a:pt x="523" y="208"/>
                  </a:cubicBezTo>
                  <a:cubicBezTo>
                    <a:pt x="522" y="208"/>
                    <a:pt x="522" y="208"/>
                    <a:pt x="522" y="208"/>
                  </a:cubicBezTo>
                  <a:cubicBezTo>
                    <a:pt x="475" y="211"/>
                    <a:pt x="475" y="211"/>
                    <a:pt x="475" y="211"/>
                  </a:cubicBezTo>
                  <a:cubicBezTo>
                    <a:pt x="457" y="215"/>
                    <a:pt x="457" y="215"/>
                    <a:pt x="457" y="215"/>
                  </a:cubicBezTo>
                  <a:cubicBezTo>
                    <a:pt x="451" y="221"/>
                    <a:pt x="451" y="221"/>
                    <a:pt x="451" y="221"/>
                  </a:cubicBezTo>
                  <a:cubicBezTo>
                    <a:pt x="448" y="228"/>
                    <a:pt x="448" y="228"/>
                    <a:pt x="448" y="228"/>
                  </a:cubicBezTo>
                  <a:cubicBezTo>
                    <a:pt x="443" y="233"/>
                    <a:pt x="437" y="236"/>
                    <a:pt x="428" y="234"/>
                  </a:cubicBezTo>
                  <a:cubicBezTo>
                    <a:pt x="428" y="234"/>
                    <a:pt x="428" y="234"/>
                    <a:pt x="428" y="234"/>
                  </a:cubicBezTo>
                  <a:cubicBezTo>
                    <a:pt x="427" y="233"/>
                    <a:pt x="427" y="233"/>
                    <a:pt x="427" y="233"/>
                  </a:cubicBezTo>
                  <a:cubicBezTo>
                    <a:pt x="411" y="221"/>
                    <a:pt x="411" y="221"/>
                    <a:pt x="411" y="221"/>
                  </a:cubicBezTo>
                  <a:cubicBezTo>
                    <a:pt x="410" y="195"/>
                    <a:pt x="410" y="195"/>
                    <a:pt x="410" y="195"/>
                  </a:cubicBezTo>
                  <a:cubicBezTo>
                    <a:pt x="401" y="189"/>
                    <a:pt x="396" y="182"/>
                    <a:pt x="394" y="177"/>
                  </a:cubicBezTo>
                  <a:cubicBezTo>
                    <a:pt x="390" y="154"/>
                    <a:pt x="390" y="154"/>
                    <a:pt x="390" y="154"/>
                  </a:cubicBezTo>
                  <a:cubicBezTo>
                    <a:pt x="379" y="141"/>
                    <a:pt x="379" y="141"/>
                    <a:pt x="379" y="141"/>
                  </a:cubicBezTo>
                  <a:cubicBezTo>
                    <a:pt x="367" y="132"/>
                    <a:pt x="367" y="132"/>
                    <a:pt x="367" y="132"/>
                  </a:cubicBezTo>
                  <a:cubicBezTo>
                    <a:pt x="362" y="129"/>
                    <a:pt x="362" y="129"/>
                    <a:pt x="362" y="129"/>
                  </a:cubicBezTo>
                  <a:cubicBezTo>
                    <a:pt x="381" y="104"/>
                    <a:pt x="381" y="104"/>
                    <a:pt x="381" y="104"/>
                  </a:cubicBezTo>
                  <a:cubicBezTo>
                    <a:pt x="385" y="91"/>
                    <a:pt x="385" y="91"/>
                    <a:pt x="385" y="91"/>
                  </a:cubicBezTo>
                  <a:cubicBezTo>
                    <a:pt x="364" y="64"/>
                    <a:pt x="364" y="64"/>
                    <a:pt x="364" y="64"/>
                  </a:cubicBezTo>
                  <a:cubicBezTo>
                    <a:pt x="363" y="64"/>
                    <a:pt x="363" y="64"/>
                    <a:pt x="363" y="64"/>
                  </a:cubicBezTo>
                  <a:cubicBezTo>
                    <a:pt x="363" y="63"/>
                    <a:pt x="363" y="63"/>
                    <a:pt x="363" y="63"/>
                  </a:cubicBezTo>
                  <a:cubicBezTo>
                    <a:pt x="354" y="42"/>
                    <a:pt x="354" y="42"/>
                    <a:pt x="354" y="42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4" y="41"/>
                    <a:pt x="354" y="41"/>
                    <a:pt x="354" y="41"/>
                  </a:cubicBezTo>
                  <a:cubicBezTo>
                    <a:pt x="352" y="30"/>
                    <a:pt x="352" y="30"/>
                    <a:pt x="352" y="30"/>
                  </a:cubicBezTo>
                  <a:cubicBezTo>
                    <a:pt x="338" y="20"/>
                    <a:pt x="338" y="20"/>
                    <a:pt x="338" y="20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38" y="19"/>
                    <a:pt x="338" y="19"/>
                    <a:pt x="338" y="19"/>
                  </a:cubicBezTo>
                  <a:cubicBezTo>
                    <a:pt x="323" y="3"/>
                    <a:pt x="323" y="3"/>
                    <a:pt x="323" y="3"/>
                  </a:cubicBezTo>
                  <a:cubicBezTo>
                    <a:pt x="304" y="0"/>
                    <a:pt x="304" y="0"/>
                    <a:pt x="304" y="0"/>
                  </a:cubicBezTo>
                  <a:cubicBezTo>
                    <a:pt x="283" y="6"/>
                    <a:pt x="283" y="6"/>
                    <a:pt x="283" y="6"/>
                  </a:cubicBezTo>
                  <a:cubicBezTo>
                    <a:pt x="280" y="10"/>
                    <a:pt x="280" y="10"/>
                    <a:pt x="280" y="10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7" y="73"/>
                    <a:pt x="277" y="73"/>
                    <a:pt x="277" y="73"/>
                  </a:cubicBezTo>
                  <a:cubicBezTo>
                    <a:pt x="273" y="74"/>
                    <a:pt x="273" y="74"/>
                    <a:pt x="273" y="74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1"/>
                    <a:pt x="253" y="81"/>
                    <a:pt x="253" y="81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53" y="82"/>
                    <a:pt x="253" y="82"/>
                    <a:pt x="253" y="82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25" y="88"/>
                    <a:pt x="214" y="94"/>
                    <a:pt x="203" y="98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6" y="111"/>
                    <a:pt x="138" y="115"/>
                    <a:pt x="129" y="117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5" y="154"/>
                    <a:pt x="95" y="154"/>
                    <a:pt x="95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88" y="164"/>
                    <a:pt x="82" y="172"/>
                    <a:pt x="78" y="175"/>
                  </a:cubicBezTo>
                  <a:cubicBezTo>
                    <a:pt x="66" y="191"/>
                    <a:pt x="66" y="191"/>
                    <a:pt x="66" y="191"/>
                  </a:cubicBezTo>
                  <a:cubicBezTo>
                    <a:pt x="66" y="192"/>
                    <a:pt x="66" y="192"/>
                    <a:pt x="66" y="192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2" y="200"/>
                    <a:pt x="47" y="201"/>
                    <a:pt x="42" y="201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0" y="209"/>
                    <a:pt x="10" y="209"/>
                    <a:pt x="10" y="209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43"/>
                    <a:pt x="4" y="243"/>
                    <a:pt x="4" y="243"/>
                  </a:cubicBezTo>
                  <a:cubicBezTo>
                    <a:pt x="2" y="284"/>
                    <a:pt x="2" y="284"/>
                    <a:pt x="2" y="284"/>
                  </a:cubicBezTo>
                  <a:cubicBezTo>
                    <a:pt x="10" y="296"/>
                    <a:pt x="10" y="296"/>
                    <a:pt x="10" y="296"/>
                  </a:cubicBezTo>
                  <a:cubicBezTo>
                    <a:pt x="10" y="297"/>
                    <a:pt x="10" y="297"/>
                    <a:pt x="10" y="29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28" y="307"/>
                    <a:pt x="28" y="307"/>
                    <a:pt x="28" y="307"/>
                  </a:cubicBezTo>
                  <a:cubicBezTo>
                    <a:pt x="53" y="312"/>
                    <a:pt x="53" y="312"/>
                    <a:pt x="53" y="312"/>
                  </a:cubicBezTo>
                  <a:cubicBezTo>
                    <a:pt x="86" y="314"/>
                    <a:pt x="86" y="314"/>
                    <a:pt x="86" y="314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103" y="312"/>
                    <a:pt x="103" y="312"/>
                    <a:pt x="103" y="312"/>
                  </a:cubicBezTo>
                  <a:cubicBezTo>
                    <a:pt x="104" y="312"/>
                    <a:pt x="104" y="312"/>
                    <a:pt x="104" y="312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2" y="323"/>
                    <a:pt x="132" y="323"/>
                    <a:pt x="132" y="323"/>
                  </a:cubicBezTo>
                  <a:cubicBezTo>
                    <a:pt x="133" y="323"/>
                    <a:pt x="133" y="323"/>
                    <a:pt x="133" y="323"/>
                  </a:cubicBezTo>
                  <a:cubicBezTo>
                    <a:pt x="148" y="334"/>
                    <a:pt x="148" y="334"/>
                    <a:pt x="148" y="334"/>
                  </a:cubicBezTo>
                  <a:cubicBezTo>
                    <a:pt x="180" y="346"/>
                    <a:pt x="180" y="346"/>
                    <a:pt x="180" y="346"/>
                  </a:cubicBezTo>
                  <a:cubicBezTo>
                    <a:pt x="181" y="346"/>
                    <a:pt x="181" y="346"/>
                    <a:pt x="181" y="346"/>
                  </a:cubicBezTo>
                  <a:cubicBezTo>
                    <a:pt x="202" y="359"/>
                    <a:pt x="202" y="359"/>
                    <a:pt x="202" y="359"/>
                  </a:cubicBezTo>
                  <a:cubicBezTo>
                    <a:pt x="253" y="406"/>
                    <a:pt x="253" y="406"/>
                    <a:pt x="253" y="406"/>
                  </a:cubicBezTo>
                  <a:cubicBezTo>
                    <a:pt x="277" y="417"/>
                    <a:pt x="277" y="417"/>
                    <a:pt x="277" y="417"/>
                  </a:cubicBezTo>
                  <a:cubicBezTo>
                    <a:pt x="286" y="412"/>
                    <a:pt x="286" y="412"/>
                    <a:pt x="286" y="412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290" y="366"/>
                    <a:pt x="290" y="366"/>
                    <a:pt x="290" y="366"/>
                  </a:cubicBezTo>
                  <a:cubicBezTo>
                    <a:pt x="290" y="358"/>
                    <a:pt x="297" y="352"/>
                    <a:pt x="309" y="347"/>
                  </a:cubicBezTo>
                  <a:cubicBezTo>
                    <a:pt x="311" y="346"/>
                    <a:pt x="311" y="346"/>
                    <a:pt x="311" y="346"/>
                  </a:cubicBezTo>
                  <a:cubicBezTo>
                    <a:pt x="376" y="384"/>
                    <a:pt x="376" y="384"/>
                    <a:pt x="376" y="384"/>
                  </a:cubicBezTo>
                  <a:cubicBezTo>
                    <a:pt x="383" y="382"/>
                    <a:pt x="383" y="382"/>
                    <a:pt x="383" y="382"/>
                  </a:cubicBezTo>
                  <a:cubicBezTo>
                    <a:pt x="398" y="373"/>
                    <a:pt x="398" y="373"/>
                    <a:pt x="398" y="373"/>
                  </a:cubicBezTo>
                  <a:cubicBezTo>
                    <a:pt x="400" y="373"/>
                    <a:pt x="400" y="373"/>
                    <a:pt x="400" y="373"/>
                  </a:cubicBezTo>
                  <a:cubicBezTo>
                    <a:pt x="409" y="374"/>
                    <a:pt x="409" y="374"/>
                    <a:pt x="409" y="374"/>
                  </a:cubicBezTo>
                  <a:cubicBezTo>
                    <a:pt x="421" y="364"/>
                    <a:pt x="421" y="364"/>
                    <a:pt x="421" y="364"/>
                  </a:cubicBezTo>
                  <a:cubicBezTo>
                    <a:pt x="423" y="363"/>
                    <a:pt x="423" y="363"/>
                    <a:pt x="423" y="363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65" y="391"/>
                    <a:pt x="465" y="391"/>
                    <a:pt x="465" y="391"/>
                  </a:cubicBezTo>
                  <a:cubicBezTo>
                    <a:pt x="466" y="392"/>
                    <a:pt x="466" y="392"/>
                    <a:pt x="466" y="392"/>
                  </a:cubicBezTo>
                  <a:cubicBezTo>
                    <a:pt x="490" y="412"/>
                    <a:pt x="490" y="412"/>
                    <a:pt x="490" y="412"/>
                  </a:cubicBezTo>
                  <a:cubicBezTo>
                    <a:pt x="496" y="417"/>
                    <a:pt x="505" y="424"/>
                    <a:pt x="512" y="435"/>
                  </a:cubicBezTo>
                  <a:cubicBezTo>
                    <a:pt x="524" y="447"/>
                    <a:pt x="524" y="447"/>
                    <a:pt x="524" y="447"/>
                  </a:cubicBezTo>
                  <a:cubicBezTo>
                    <a:pt x="533" y="446"/>
                    <a:pt x="533" y="446"/>
                    <a:pt x="533" y="446"/>
                  </a:cubicBezTo>
                  <a:cubicBezTo>
                    <a:pt x="544" y="426"/>
                    <a:pt x="544" y="426"/>
                    <a:pt x="544" y="426"/>
                  </a:cubicBezTo>
                  <a:cubicBezTo>
                    <a:pt x="566" y="442"/>
                    <a:pt x="566" y="442"/>
                    <a:pt x="566" y="442"/>
                  </a:cubicBezTo>
                  <a:cubicBezTo>
                    <a:pt x="567" y="442"/>
                    <a:pt x="567" y="442"/>
                    <a:pt x="567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68" y="442"/>
                    <a:pt x="568" y="442"/>
                    <a:pt x="568" y="442"/>
                  </a:cubicBezTo>
                  <a:cubicBezTo>
                    <a:pt x="586" y="464"/>
                    <a:pt x="586" y="464"/>
                    <a:pt x="586" y="464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33" y="500"/>
                    <a:pt x="633" y="500"/>
                    <a:pt x="633" y="500"/>
                  </a:cubicBezTo>
                  <a:cubicBezTo>
                    <a:pt x="647" y="516"/>
                    <a:pt x="647" y="516"/>
                    <a:pt x="647" y="516"/>
                  </a:cubicBezTo>
                  <a:cubicBezTo>
                    <a:pt x="688" y="504"/>
                    <a:pt x="688" y="504"/>
                    <a:pt x="688" y="504"/>
                  </a:cubicBezTo>
                  <a:cubicBezTo>
                    <a:pt x="690" y="535"/>
                    <a:pt x="690" y="535"/>
                    <a:pt x="690" y="535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3"/>
                    <a:pt x="708" y="553"/>
                    <a:pt x="708" y="553"/>
                  </a:cubicBezTo>
                  <a:cubicBezTo>
                    <a:pt x="708" y="554"/>
                    <a:pt x="708" y="554"/>
                    <a:pt x="708" y="554"/>
                  </a:cubicBezTo>
                  <a:cubicBezTo>
                    <a:pt x="723" y="576"/>
                    <a:pt x="723" y="576"/>
                    <a:pt x="723" y="576"/>
                  </a:cubicBezTo>
                  <a:cubicBezTo>
                    <a:pt x="723" y="577"/>
                    <a:pt x="723" y="577"/>
                    <a:pt x="723" y="577"/>
                  </a:cubicBezTo>
                  <a:cubicBezTo>
                    <a:pt x="723" y="578"/>
                    <a:pt x="723" y="578"/>
                    <a:pt x="723" y="578"/>
                  </a:cubicBezTo>
                  <a:cubicBezTo>
                    <a:pt x="723" y="579"/>
                    <a:pt x="723" y="579"/>
                    <a:pt x="723" y="579"/>
                  </a:cubicBezTo>
                  <a:cubicBezTo>
                    <a:pt x="739" y="652"/>
                    <a:pt x="739" y="652"/>
                    <a:pt x="739" y="652"/>
                  </a:cubicBezTo>
                  <a:cubicBezTo>
                    <a:pt x="755" y="682"/>
                    <a:pt x="755" y="682"/>
                    <a:pt x="755" y="682"/>
                  </a:cubicBezTo>
                  <a:cubicBezTo>
                    <a:pt x="734" y="735"/>
                    <a:pt x="734" y="735"/>
                    <a:pt x="734" y="735"/>
                  </a:cubicBezTo>
                  <a:cubicBezTo>
                    <a:pt x="734" y="739"/>
                    <a:pt x="734" y="739"/>
                    <a:pt x="734" y="739"/>
                  </a:cubicBezTo>
                  <a:cubicBezTo>
                    <a:pt x="716" y="743"/>
                    <a:pt x="716" y="743"/>
                    <a:pt x="716" y="743"/>
                  </a:cubicBezTo>
                  <a:cubicBezTo>
                    <a:pt x="716" y="759"/>
                    <a:pt x="716" y="759"/>
                    <a:pt x="716" y="759"/>
                  </a:cubicBezTo>
                  <a:cubicBezTo>
                    <a:pt x="715" y="760"/>
                    <a:pt x="715" y="760"/>
                    <a:pt x="715" y="760"/>
                  </a:cubicBezTo>
                  <a:cubicBezTo>
                    <a:pt x="697" y="789"/>
                    <a:pt x="697" y="789"/>
                    <a:pt x="697" y="789"/>
                  </a:cubicBezTo>
                  <a:cubicBezTo>
                    <a:pt x="695" y="789"/>
                    <a:pt x="695" y="789"/>
                    <a:pt x="695" y="789"/>
                  </a:cubicBezTo>
                  <a:cubicBezTo>
                    <a:pt x="669" y="791"/>
                    <a:pt x="669" y="791"/>
                    <a:pt x="669" y="791"/>
                  </a:cubicBezTo>
                  <a:cubicBezTo>
                    <a:pt x="644" y="812"/>
                    <a:pt x="644" y="812"/>
                    <a:pt x="644" y="812"/>
                  </a:cubicBezTo>
                  <a:cubicBezTo>
                    <a:pt x="647" y="816"/>
                    <a:pt x="651" y="818"/>
                    <a:pt x="659" y="821"/>
                  </a:cubicBezTo>
                  <a:cubicBezTo>
                    <a:pt x="669" y="824"/>
                    <a:pt x="670" y="833"/>
                    <a:pt x="665" y="847"/>
                  </a:cubicBezTo>
                  <a:cubicBezTo>
                    <a:pt x="665" y="848"/>
                    <a:pt x="665" y="848"/>
                    <a:pt x="665" y="848"/>
                  </a:cubicBezTo>
                  <a:cubicBezTo>
                    <a:pt x="647" y="866"/>
                    <a:pt x="647" y="866"/>
                    <a:pt x="647" y="866"/>
                  </a:cubicBezTo>
                  <a:cubicBezTo>
                    <a:pt x="646" y="866"/>
                    <a:pt x="646" y="866"/>
                    <a:pt x="646" y="866"/>
                  </a:cubicBezTo>
                  <a:cubicBezTo>
                    <a:pt x="645" y="868"/>
                    <a:pt x="645" y="868"/>
                    <a:pt x="645" y="868"/>
                  </a:cubicBezTo>
                  <a:cubicBezTo>
                    <a:pt x="644" y="868"/>
                    <a:pt x="644" y="868"/>
                    <a:pt x="644" y="868"/>
                  </a:cubicBezTo>
                  <a:cubicBezTo>
                    <a:pt x="643" y="868"/>
                    <a:pt x="643" y="868"/>
                    <a:pt x="643" y="868"/>
                  </a:cubicBezTo>
                  <a:cubicBezTo>
                    <a:pt x="592" y="861"/>
                    <a:pt x="592" y="861"/>
                    <a:pt x="592" y="861"/>
                  </a:cubicBezTo>
                  <a:cubicBezTo>
                    <a:pt x="591" y="879"/>
                    <a:pt x="591" y="879"/>
                    <a:pt x="591" y="879"/>
                  </a:cubicBezTo>
                  <a:cubicBezTo>
                    <a:pt x="596" y="917"/>
                    <a:pt x="596" y="917"/>
                    <a:pt x="596" y="917"/>
                  </a:cubicBezTo>
                  <a:cubicBezTo>
                    <a:pt x="639" y="935"/>
                    <a:pt x="639" y="935"/>
                    <a:pt x="639" y="935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39" y="937"/>
                    <a:pt x="639" y="937"/>
                    <a:pt x="639" y="937"/>
                  </a:cubicBezTo>
                  <a:cubicBezTo>
                    <a:pt x="654" y="932"/>
                    <a:pt x="654" y="932"/>
                    <a:pt x="654" y="932"/>
                  </a:cubicBezTo>
                  <a:cubicBezTo>
                    <a:pt x="656" y="931"/>
                    <a:pt x="656" y="931"/>
                    <a:pt x="656" y="931"/>
                  </a:cubicBezTo>
                  <a:cubicBezTo>
                    <a:pt x="658" y="930"/>
                    <a:pt x="658" y="930"/>
                    <a:pt x="658" y="930"/>
                  </a:cubicBezTo>
                  <a:cubicBezTo>
                    <a:pt x="659" y="932"/>
                    <a:pt x="659" y="932"/>
                    <a:pt x="659" y="932"/>
                  </a:cubicBezTo>
                  <a:cubicBezTo>
                    <a:pt x="660" y="932"/>
                    <a:pt x="660" y="932"/>
                    <a:pt x="660" y="932"/>
                  </a:cubicBezTo>
                  <a:cubicBezTo>
                    <a:pt x="671" y="938"/>
                    <a:pt x="671" y="938"/>
                    <a:pt x="671" y="938"/>
                  </a:cubicBezTo>
                  <a:cubicBezTo>
                    <a:pt x="689" y="938"/>
                    <a:pt x="689" y="938"/>
                    <a:pt x="689" y="938"/>
                  </a:cubicBezTo>
                  <a:cubicBezTo>
                    <a:pt x="696" y="937"/>
                    <a:pt x="696" y="937"/>
                    <a:pt x="696" y="93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9" y="917"/>
                    <a:pt x="689" y="917"/>
                    <a:pt x="689" y="917"/>
                  </a:cubicBezTo>
                  <a:cubicBezTo>
                    <a:pt x="685" y="896"/>
                    <a:pt x="685" y="896"/>
                    <a:pt x="685" y="896"/>
                  </a:cubicBezTo>
                  <a:cubicBezTo>
                    <a:pt x="685" y="895"/>
                    <a:pt x="685" y="895"/>
                    <a:pt x="685" y="895"/>
                  </a:cubicBezTo>
                  <a:cubicBezTo>
                    <a:pt x="685" y="893"/>
                    <a:pt x="685" y="893"/>
                    <a:pt x="685" y="893"/>
                  </a:cubicBezTo>
                  <a:cubicBezTo>
                    <a:pt x="686" y="892"/>
                    <a:pt x="686" y="892"/>
                    <a:pt x="686" y="892"/>
                  </a:cubicBezTo>
                  <a:cubicBezTo>
                    <a:pt x="686" y="891"/>
                    <a:pt x="686" y="891"/>
                    <a:pt x="686" y="891"/>
                  </a:cubicBezTo>
                  <a:cubicBezTo>
                    <a:pt x="692" y="883"/>
                    <a:pt x="692" y="883"/>
                    <a:pt x="692" y="883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5" y="881"/>
                    <a:pt x="695" y="881"/>
                    <a:pt x="695" y="881"/>
                  </a:cubicBezTo>
                  <a:cubicBezTo>
                    <a:pt x="696" y="880"/>
                    <a:pt x="696" y="880"/>
                    <a:pt x="696" y="880"/>
                  </a:cubicBezTo>
                  <a:cubicBezTo>
                    <a:pt x="707" y="864"/>
                    <a:pt x="707" y="864"/>
                    <a:pt x="707" y="864"/>
                  </a:cubicBezTo>
                  <a:cubicBezTo>
                    <a:pt x="708" y="863"/>
                    <a:pt x="708" y="863"/>
                    <a:pt x="708" y="863"/>
                  </a:cubicBezTo>
                  <a:cubicBezTo>
                    <a:pt x="727" y="848"/>
                    <a:pt x="727" y="848"/>
                    <a:pt x="727" y="848"/>
                  </a:cubicBezTo>
                  <a:cubicBezTo>
                    <a:pt x="728" y="848"/>
                    <a:pt x="728" y="848"/>
                    <a:pt x="728" y="848"/>
                  </a:cubicBezTo>
                  <a:cubicBezTo>
                    <a:pt x="728" y="847"/>
                    <a:pt x="728" y="847"/>
                    <a:pt x="728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29" y="847"/>
                    <a:pt x="729" y="847"/>
                    <a:pt x="729" y="847"/>
                  </a:cubicBezTo>
                  <a:cubicBezTo>
                    <a:pt x="753" y="844"/>
                    <a:pt x="753" y="844"/>
                    <a:pt x="753" y="844"/>
                  </a:cubicBezTo>
                  <a:cubicBezTo>
                    <a:pt x="753" y="850"/>
                    <a:pt x="753" y="850"/>
                    <a:pt x="753" y="850"/>
                  </a:cubicBezTo>
                  <a:cubicBezTo>
                    <a:pt x="753" y="858"/>
                    <a:pt x="754" y="863"/>
                    <a:pt x="755" y="866"/>
                  </a:cubicBezTo>
                  <a:cubicBezTo>
                    <a:pt x="759" y="876"/>
                    <a:pt x="759" y="876"/>
                    <a:pt x="759" y="876"/>
                  </a:cubicBezTo>
                  <a:cubicBezTo>
                    <a:pt x="765" y="889"/>
                    <a:pt x="765" y="889"/>
                    <a:pt x="765" y="889"/>
                  </a:cubicBezTo>
                  <a:cubicBezTo>
                    <a:pt x="786" y="901"/>
                    <a:pt x="786" y="901"/>
                    <a:pt x="786" y="901"/>
                  </a:cubicBezTo>
                  <a:cubicBezTo>
                    <a:pt x="844" y="906"/>
                    <a:pt x="844" y="906"/>
                    <a:pt x="844" y="906"/>
                  </a:cubicBezTo>
                  <a:cubicBezTo>
                    <a:pt x="847" y="906"/>
                    <a:pt x="847" y="906"/>
                    <a:pt x="847" y="906"/>
                  </a:cubicBezTo>
                  <a:cubicBezTo>
                    <a:pt x="850" y="906"/>
                    <a:pt x="850" y="906"/>
                    <a:pt x="850" y="906"/>
                  </a:cubicBezTo>
                  <a:cubicBezTo>
                    <a:pt x="850" y="910"/>
                    <a:pt x="850" y="910"/>
                    <a:pt x="850" y="910"/>
                  </a:cubicBezTo>
                  <a:cubicBezTo>
                    <a:pt x="850" y="912"/>
                    <a:pt x="850" y="912"/>
                    <a:pt x="850" y="912"/>
                  </a:cubicBezTo>
                  <a:cubicBezTo>
                    <a:pt x="848" y="931"/>
                    <a:pt x="848" y="931"/>
                    <a:pt x="848" y="931"/>
                  </a:cubicBezTo>
                  <a:cubicBezTo>
                    <a:pt x="865" y="949"/>
                    <a:pt x="865" y="949"/>
                    <a:pt x="865" y="949"/>
                  </a:cubicBezTo>
                  <a:cubicBezTo>
                    <a:pt x="877" y="954"/>
                    <a:pt x="877" y="954"/>
                    <a:pt x="877" y="954"/>
                  </a:cubicBezTo>
                  <a:cubicBezTo>
                    <a:pt x="879" y="955"/>
                    <a:pt x="879" y="955"/>
                    <a:pt x="879" y="955"/>
                  </a:cubicBezTo>
                  <a:cubicBezTo>
                    <a:pt x="879" y="956"/>
                    <a:pt x="879" y="956"/>
                    <a:pt x="879" y="956"/>
                  </a:cubicBezTo>
                  <a:cubicBezTo>
                    <a:pt x="880" y="958"/>
                    <a:pt x="880" y="958"/>
                    <a:pt x="880" y="958"/>
                  </a:cubicBezTo>
                  <a:cubicBezTo>
                    <a:pt x="880" y="965"/>
                    <a:pt x="880" y="965"/>
                    <a:pt x="880" y="965"/>
                  </a:cubicBezTo>
                  <a:cubicBezTo>
                    <a:pt x="880" y="976"/>
                    <a:pt x="880" y="976"/>
                    <a:pt x="880" y="976"/>
                  </a:cubicBezTo>
                  <a:cubicBezTo>
                    <a:pt x="875" y="997"/>
                    <a:pt x="875" y="997"/>
                    <a:pt x="875" y="997"/>
                  </a:cubicBezTo>
                  <a:cubicBezTo>
                    <a:pt x="882" y="1002"/>
                    <a:pt x="882" y="1002"/>
                    <a:pt x="882" y="1002"/>
                  </a:cubicBezTo>
                  <a:cubicBezTo>
                    <a:pt x="891" y="1001"/>
                    <a:pt x="898" y="1001"/>
                    <a:pt x="906" y="1007"/>
                  </a:cubicBezTo>
                  <a:cubicBezTo>
                    <a:pt x="930" y="1018"/>
                    <a:pt x="930" y="1018"/>
                    <a:pt x="930" y="1018"/>
                  </a:cubicBezTo>
                  <a:cubicBezTo>
                    <a:pt x="945" y="1007"/>
                    <a:pt x="945" y="1007"/>
                    <a:pt x="945" y="1007"/>
                  </a:cubicBezTo>
                  <a:cubicBezTo>
                    <a:pt x="961" y="990"/>
                    <a:pt x="961" y="990"/>
                    <a:pt x="961" y="990"/>
                  </a:cubicBezTo>
                  <a:cubicBezTo>
                    <a:pt x="962" y="982"/>
                    <a:pt x="962" y="982"/>
                    <a:pt x="962" y="982"/>
                  </a:cubicBezTo>
                  <a:cubicBezTo>
                    <a:pt x="963" y="980"/>
                    <a:pt x="963" y="980"/>
                    <a:pt x="963" y="980"/>
                  </a:cubicBezTo>
                  <a:cubicBezTo>
                    <a:pt x="965" y="979"/>
                    <a:pt x="965" y="979"/>
                    <a:pt x="965" y="979"/>
                  </a:cubicBezTo>
                  <a:cubicBezTo>
                    <a:pt x="967" y="977"/>
                    <a:pt x="967" y="977"/>
                    <a:pt x="967" y="977"/>
                  </a:cubicBezTo>
                  <a:cubicBezTo>
                    <a:pt x="967" y="975"/>
                    <a:pt x="967" y="975"/>
                    <a:pt x="967" y="975"/>
                  </a:cubicBezTo>
                  <a:cubicBezTo>
                    <a:pt x="962" y="953"/>
                    <a:pt x="962" y="953"/>
                    <a:pt x="962" y="953"/>
                  </a:cubicBezTo>
                  <a:cubicBezTo>
                    <a:pt x="961" y="941"/>
                    <a:pt x="961" y="941"/>
                    <a:pt x="961" y="941"/>
                  </a:cubicBezTo>
                  <a:cubicBezTo>
                    <a:pt x="960" y="940"/>
                    <a:pt x="960" y="940"/>
                    <a:pt x="960" y="940"/>
                  </a:cubicBezTo>
                  <a:cubicBezTo>
                    <a:pt x="960" y="939"/>
                    <a:pt x="960" y="939"/>
                    <a:pt x="960" y="939"/>
                  </a:cubicBezTo>
                  <a:cubicBezTo>
                    <a:pt x="961" y="938"/>
                    <a:pt x="961" y="938"/>
                    <a:pt x="961" y="938"/>
                  </a:cubicBezTo>
                  <a:cubicBezTo>
                    <a:pt x="961" y="937"/>
                    <a:pt x="961" y="937"/>
                    <a:pt x="961" y="937"/>
                  </a:cubicBezTo>
                  <a:cubicBezTo>
                    <a:pt x="969" y="923"/>
                    <a:pt x="969" y="923"/>
                    <a:pt x="969" y="923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70" y="922"/>
                    <a:pt x="970" y="922"/>
                    <a:pt x="970" y="922"/>
                  </a:cubicBezTo>
                  <a:cubicBezTo>
                    <a:pt x="987" y="911"/>
                    <a:pt x="987" y="911"/>
                    <a:pt x="987" y="911"/>
                  </a:cubicBezTo>
                  <a:cubicBezTo>
                    <a:pt x="988" y="911"/>
                    <a:pt x="988" y="911"/>
                    <a:pt x="988" y="911"/>
                  </a:cubicBezTo>
                  <a:cubicBezTo>
                    <a:pt x="1023" y="911"/>
                    <a:pt x="1023" y="911"/>
                    <a:pt x="1023" y="911"/>
                  </a:cubicBezTo>
                  <a:cubicBezTo>
                    <a:pt x="1028" y="908"/>
                    <a:pt x="1028" y="908"/>
                    <a:pt x="1028" y="908"/>
                  </a:cubicBezTo>
                  <a:cubicBezTo>
                    <a:pt x="1027" y="891"/>
                    <a:pt x="1027" y="891"/>
                    <a:pt x="1027" y="891"/>
                  </a:cubicBezTo>
                  <a:cubicBezTo>
                    <a:pt x="1022" y="875"/>
                    <a:pt x="1022" y="875"/>
                    <a:pt x="1022" y="875"/>
                  </a:cubicBezTo>
                  <a:cubicBezTo>
                    <a:pt x="1010" y="856"/>
                    <a:pt x="1010" y="856"/>
                    <a:pt x="1010" y="856"/>
                  </a:cubicBezTo>
                  <a:cubicBezTo>
                    <a:pt x="1009" y="855"/>
                    <a:pt x="1009" y="855"/>
                    <a:pt x="1009" y="855"/>
                  </a:cubicBezTo>
                  <a:cubicBezTo>
                    <a:pt x="1009" y="854"/>
                    <a:pt x="1009" y="854"/>
                    <a:pt x="1009" y="854"/>
                  </a:cubicBezTo>
                  <a:cubicBezTo>
                    <a:pt x="1009" y="827"/>
                    <a:pt x="1009" y="827"/>
                    <a:pt x="1009" y="827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09" y="826"/>
                    <a:pt x="1009" y="826"/>
                    <a:pt x="1009" y="826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5" y="810"/>
                    <a:pt x="1015" y="810"/>
                    <a:pt x="1015" y="810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17" y="809"/>
                    <a:pt x="1017" y="809"/>
                    <a:pt x="1017" y="809"/>
                  </a:cubicBezTo>
                  <a:cubicBezTo>
                    <a:pt x="1045" y="768"/>
                    <a:pt x="1045" y="768"/>
                    <a:pt x="1045" y="768"/>
                  </a:cubicBezTo>
                  <a:cubicBezTo>
                    <a:pt x="1046" y="767"/>
                    <a:pt x="1046" y="767"/>
                    <a:pt x="1046" y="767"/>
                  </a:cubicBezTo>
                  <a:cubicBezTo>
                    <a:pt x="1047" y="767"/>
                    <a:pt x="1047" y="767"/>
                    <a:pt x="1047" y="767"/>
                  </a:cubicBezTo>
                  <a:cubicBezTo>
                    <a:pt x="1049" y="766"/>
                    <a:pt x="1049" y="766"/>
                    <a:pt x="1049" y="766"/>
                  </a:cubicBezTo>
                  <a:cubicBezTo>
                    <a:pt x="1056" y="766"/>
                    <a:pt x="1056" y="766"/>
                    <a:pt x="1056" y="766"/>
                  </a:cubicBezTo>
                  <a:cubicBezTo>
                    <a:pt x="1066" y="767"/>
                    <a:pt x="1066" y="767"/>
                    <a:pt x="1066" y="767"/>
                  </a:cubicBezTo>
                  <a:cubicBezTo>
                    <a:pt x="1090" y="781"/>
                    <a:pt x="1090" y="781"/>
                    <a:pt x="1090" y="781"/>
                  </a:cubicBezTo>
                  <a:cubicBezTo>
                    <a:pt x="1106" y="785"/>
                    <a:pt x="1106" y="785"/>
                    <a:pt x="1106" y="785"/>
                  </a:cubicBezTo>
                  <a:cubicBezTo>
                    <a:pt x="1108" y="778"/>
                    <a:pt x="1108" y="778"/>
                    <a:pt x="1108" y="778"/>
                  </a:cubicBezTo>
                  <a:cubicBezTo>
                    <a:pt x="1105" y="776"/>
                    <a:pt x="1105" y="776"/>
                    <a:pt x="1105" y="776"/>
                  </a:cubicBezTo>
                  <a:cubicBezTo>
                    <a:pt x="1105" y="772"/>
                    <a:pt x="1105" y="772"/>
                    <a:pt x="1105" y="772"/>
                  </a:cubicBezTo>
                  <a:cubicBezTo>
                    <a:pt x="1105" y="766"/>
                    <a:pt x="1108" y="761"/>
                    <a:pt x="1115" y="755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1"/>
                    <a:pt x="1135" y="741"/>
                    <a:pt x="1135" y="741"/>
                  </a:cubicBezTo>
                  <a:cubicBezTo>
                    <a:pt x="1135" y="740"/>
                    <a:pt x="1135" y="740"/>
                    <a:pt x="1135" y="740"/>
                  </a:cubicBezTo>
                  <a:cubicBezTo>
                    <a:pt x="1145" y="736"/>
                    <a:pt x="1152" y="734"/>
                    <a:pt x="1156" y="734"/>
                  </a:cubicBezTo>
                  <a:cubicBezTo>
                    <a:pt x="1173" y="732"/>
                    <a:pt x="1173" y="732"/>
                    <a:pt x="1173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75" y="732"/>
                    <a:pt x="1175" y="732"/>
                    <a:pt x="1175" y="732"/>
                  </a:cubicBezTo>
                  <a:cubicBezTo>
                    <a:pt x="1185" y="734"/>
                    <a:pt x="1185" y="734"/>
                    <a:pt x="1185" y="734"/>
                  </a:cubicBezTo>
                  <a:cubicBezTo>
                    <a:pt x="1193" y="708"/>
                    <a:pt x="1193" y="708"/>
                    <a:pt x="1193" y="708"/>
                  </a:cubicBezTo>
                  <a:cubicBezTo>
                    <a:pt x="1193" y="690"/>
                    <a:pt x="1193" y="690"/>
                    <a:pt x="1193" y="690"/>
                  </a:cubicBezTo>
                  <a:cubicBezTo>
                    <a:pt x="1193" y="678"/>
                    <a:pt x="1193" y="671"/>
                    <a:pt x="1196" y="669"/>
                  </a:cubicBezTo>
                  <a:cubicBezTo>
                    <a:pt x="1203" y="655"/>
                    <a:pt x="1203" y="655"/>
                    <a:pt x="1203" y="655"/>
                  </a:cubicBezTo>
                  <a:cubicBezTo>
                    <a:pt x="1194" y="643"/>
                    <a:pt x="1194" y="643"/>
                    <a:pt x="1194" y="643"/>
                  </a:cubicBezTo>
                  <a:cubicBezTo>
                    <a:pt x="1181" y="634"/>
                    <a:pt x="1181" y="634"/>
                    <a:pt x="1181" y="634"/>
                  </a:cubicBezTo>
                  <a:cubicBezTo>
                    <a:pt x="1155" y="627"/>
                    <a:pt x="1155" y="627"/>
                    <a:pt x="1155" y="627"/>
                  </a:cubicBezTo>
                  <a:cubicBezTo>
                    <a:pt x="1149" y="627"/>
                    <a:pt x="1140" y="621"/>
                    <a:pt x="1124" y="608"/>
                  </a:cubicBezTo>
                  <a:cubicBezTo>
                    <a:pt x="1108" y="600"/>
                    <a:pt x="1108" y="600"/>
                    <a:pt x="1108" y="600"/>
                  </a:cubicBezTo>
                  <a:cubicBezTo>
                    <a:pt x="1107" y="600"/>
                    <a:pt x="1107" y="600"/>
                    <a:pt x="1107" y="600"/>
                  </a:cubicBezTo>
                  <a:cubicBezTo>
                    <a:pt x="1106" y="599"/>
                    <a:pt x="1106" y="599"/>
                    <a:pt x="1106" y="599"/>
                  </a:cubicBezTo>
                  <a:cubicBezTo>
                    <a:pt x="1087" y="576"/>
                    <a:pt x="1087" y="576"/>
                    <a:pt x="1087" y="576"/>
                  </a:cubicBezTo>
                  <a:cubicBezTo>
                    <a:pt x="1069" y="576"/>
                    <a:pt x="1069" y="576"/>
                    <a:pt x="1069" y="576"/>
                  </a:cubicBezTo>
                  <a:cubicBezTo>
                    <a:pt x="1068" y="575"/>
                    <a:pt x="1068" y="575"/>
                    <a:pt x="1068" y="575"/>
                  </a:cubicBezTo>
                  <a:cubicBezTo>
                    <a:pt x="1067" y="575"/>
                    <a:pt x="1067" y="575"/>
                    <a:pt x="1067" y="575"/>
                  </a:cubicBezTo>
                  <a:cubicBezTo>
                    <a:pt x="1051" y="567"/>
                    <a:pt x="1051" y="567"/>
                    <a:pt x="1051" y="567"/>
                  </a:cubicBezTo>
                  <a:cubicBezTo>
                    <a:pt x="1042" y="579"/>
                    <a:pt x="1042" y="579"/>
                    <a:pt x="1042" y="579"/>
                  </a:cubicBezTo>
                  <a:cubicBezTo>
                    <a:pt x="1040" y="629"/>
                    <a:pt x="1040" y="629"/>
                    <a:pt x="1040" y="629"/>
                  </a:cubicBezTo>
                  <a:cubicBezTo>
                    <a:pt x="1043" y="648"/>
                    <a:pt x="1043" y="648"/>
                    <a:pt x="1043" y="648"/>
                  </a:cubicBezTo>
                  <a:cubicBezTo>
                    <a:pt x="1050" y="648"/>
                    <a:pt x="1050" y="648"/>
                    <a:pt x="1050" y="648"/>
                  </a:cubicBezTo>
                  <a:cubicBezTo>
                    <a:pt x="1051" y="649"/>
                    <a:pt x="1051" y="649"/>
                    <a:pt x="1051" y="649"/>
                  </a:cubicBezTo>
                  <a:cubicBezTo>
                    <a:pt x="1066" y="653"/>
                    <a:pt x="1066" y="653"/>
                    <a:pt x="1066" y="653"/>
                  </a:cubicBezTo>
                  <a:cubicBezTo>
                    <a:pt x="1066" y="654"/>
                    <a:pt x="1066" y="654"/>
                    <a:pt x="1066" y="654"/>
                  </a:cubicBezTo>
                  <a:cubicBezTo>
                    <a:pt x="1066" y="655"/>
                    <a:pt x="1066" y="655"/>
                    <a:pt x="1066" y="655"/>
                  </a:cubicBezTo>
                  <a:cubicBezTo>
                    <a:pt x="1073" y="673"/>
                    <a:pt x="1073" y="673"/>
                    <a:pt x="1073" y="673"/>
                  </a:cubicBezTo>
                  <a:cubicBezTo>
                    <a:pt x="1075" y="673"/>
                    <a:pt x="1075" y="673"/>
                    <a:pt x="1075" y="673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4"/>
                    <a:pt x="1075" y="674"/>
                    <a:pt x="1075" y="674"/>
                  </a:cubicBezTo>
                  <a:cubicBezTo>
                    <a:pt x="1075" y="675"/>
                    <a:pt x="1075" y="675"/>
                    <a:pt x="1075" y="675"/>
                  </a:cubicBezTo>
                  <a:cubicBezTo>
                    <a:pt x="1070" y="708"/>
                    <a:pt x="1070" y="708"/>
                    <a:pt x="1070" y="708"/>
                  </a:cubicBezTo>
                  <a:cubicBezTo>
                    <a:pt x="1070" y="710"/>
                    <a:pt x="1070" y="710"/>
                    <a:pt x="1070" y="710"/>
                  </a:cubicBezTo>
                  <a:cubicBezTo>
                    <a:pt x="1070" y="711"/>
                    <a:pt x="1070" y="711"/>
                    <a:pt x="1070" y="711"/>
                  </a:cubicBezTo>
                  <a:cubicBezTo>
                    <a:pt x="1069" y="712"/>
                    <a:pt x="1069" y="712"/>
                    <a:pt x="1069" y="712"/>
                  </a:cubicBezTo>
                  <a:cubicBezTo>
                    <a:pt x="1064" y="715"/>
                    <a:pt x="1060" y="717"/>
                    <a:pt x="1055" y="721"/>
                  </a:cubicBezTo>
                  <a:cubicBezTo>
                    <a:pt x="1052" y="722"/>
                    <a:pt x="1052" y="722"/>
                    <a:pt x="1052" y="722"/>
                  </a:cubicBezTo>
                  <a:cubicBezTo>
                    <a:pt x="1051" y="721"/>
                    <a:pt x="1051" y="721"/>
                    <a:pt x="1051" y="721"/>
                  </a:cubicBezTo>
                  <a:cubicBezTo>
                    <a:pt x="1050" y="721"/>
                    <a:pt x="1050" y="721"/>
                    <a:pt x="1050" y="721"/>
                  </a:cubicBezTo>
                  <a:cubicBezTo>
                    <a:pt x="1043" y="719"/>
                    <a:pt x="1043" y="719"/>
                    <a:pt x="1043" y="719"/>
                  </a:cubicBezTo>
                  <a:cubicBezTo>
                    <a:pt x="1026" y="725"/>
                    <a:pt x="1026" y="725"/>
                    <a:pt x="1026" y="725"/>
                  </a:cubicBezTo>
                  <a:cubicBezTo>
                    <a:pt x="1025" y="725"/>
                    <a:pt x="1025" y="725"/>
                    <a:pt x="1025" y="725"/>
                  </a:cubicBezTo>
                  <a:cubicBezTo>
                    <a:pt x="1026" y="728"/>
                    <a:pt x="1026" y="728"/>
                    <a:pt x="1026" y="728"/>
                  </a:cubicBezTo>
                  <a:cubicBezTo>
                    <a:pt x="1027" y="729"/>
                    <a:pt x="1027" y="729"/>
                    <a:pt x="1027" y="729"/>
                  </a:cubicBezTo>
                  <a:cubicBezTo>
                    <a:pt x="1030" y="758"/>
                    <a:pt x="1030" y="758"/>
                    <a:pt x="1030" y="758"/>
                  </a:cubicBezTo>
                  <a:cubicBezTo>
                    <a:pt x="1030" y="762"/>
                    <a:pt x="1028" y="764"/>
                    <a:pt x="1024" y="765"/>
                  </a:cubicBezTo>
                  <a:cubicBezTo>
                    <a:pt x="1011" y="765"/>
                    <a:pt x="1011" y="765"/>
                    <a:pt x="1011" y="765"/>
                  </a:cubicBezTo>
                  <a:cubicBezTo>
                    <a:pt x="1005" y="764"/>
                    <a:pt x="1002" y="762"/>
                    <a:pt x="999" y="759"/>
                  </a:cubicBezTo>
                  <a:cubicBezTo>
                    <a:pt x="986" y="749"/>
                    <a:pt x="986" y="749"/>
                    <a:pt x="986" y="749"/>
                  </a:cubicBezTo>
                  <a:cubicBezTo>
                    <a:pt x="985" y="748"/>
                    <a:pt x="985" y="748"/>
                    <a:pt x="985" y="748"/>
                  </a:cubicBezTo>
                  <a:cubicBezTo>
                    <a:pt x="984" y="748"/>
                    <a:pt x="984" y="748"/>
                    <a:pt x="984" y="748"/>
                  </a:cubicBezTo>
                  <a:cubicBezTo>
                    <a:pt x="984" y="747"/>
                    <a:pt x="984" y="747"/>
                    <a:pt x="984" y="747"/>
                  </a:cubicBezTo>
                  <a:cubicBezTo>
                    <a:pt x="976" y="729"/>
                    <a:pt x="976" y="729"/>
                    <a:pt x="976" y="729"/>
                  </a:cubicBezTo>
                  <a:cubicBezTo>
                    <a:pt x="974" y="727"/>
                    <a:pt x="969" y="724"/>
                    <a:pt x="958" y="721"/>
                  </a:cubicBezTo>
                  <a:cubicBezTo>
                    <a:pt x="957" y="721"/>
                    <a:pt x="957" y="721"/>
                    <a:pt x="957" y="721"/>
                  </a:cubicBezTo>
                  <a:cubicBezTo>
                    <a:pt x="956" y="721"/>
                    <a:pt x="956" y="721"/>
                    <a:pt x="956" y="721"/>
                  </a:cubicBezTo>
                  <a:cubicBezTo>
                    <a:pt x="942" y="710"/>
                    <a:pt x="942" y="710"/>
                    <a:pt x="942" y="710"/>
                  </a:cubicBezTo>
                  <a:cubicBezTo>
                    <a:pt x="939" y="710"/>
                    <a:pt x="939" y="710"/>
                    <a:pt x="939" y="710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9" y="708"/>
                    <a:pt x="939" y="708"/>
                    <a:pt x="939" y="708"/>
                  </a:cubicBezTo>
                  <a:cubicBezTo>
                    <a:pt x="935" y="690"/>
                    <a:pt x="935" y="690"/>
                    <a:pt x="935" y="690"/>
                  </a:cubicBezTo>
                  <a:cubicBezTo>
                    <a:pt x="937" y="676"/>
                    <a:pt x="937" y="676"/>
                    <a:pt x="937" y="676"/>
                  </a:cubicBezTo>
                  <a:cubicBezTo>
                    <a:pt x="938" y="676"/>
                    <a:pt x="938" y="676"/>
                    <a:pt x="938" y="676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38" y="675"/>
                    <a:pt x="938" y="675"/>
                    <a:pt x="938" y="675"/>
                  </a:cubicBezTo>
                  <a:cubicBezTo>
                    <a:pt x="945" y="668"/>
                    <a:pt x="945" y="668"/>
                    <a:pt x="945" y="668"/>
                  </a:cubicBezTo>
                  <a:cubicBezTo>
                    <a:pt x="945" y="663"/>
                    <a:pt x="945" y="663"/>
                    <a:pt x="945" y="663"/>
                  </a:cubicBezTo>
                  <a:cubicBezTo>
                    <a:pt x="938" y="644"/>
                    <a:pt x="938" y="644"/>
                    <a:pt x="938" y="644"/>
                  </a:cubicBezTo>
                  <a:cubicBezTo>
                    <a:pt x="924" y="630"/>
                    <a:pt x="924" y="630"/>
                    <a:pt x="924" y="630"/>
                  </a:cubicBezTo>
                  <a:cubicBezTo>
                    <a:pt x="924" y="628"/>
                    <a:pt x="924" y="628"/>
                    <a:pt x="924" y="628"/>
                  </a:cubicBezTo>
                  <a:cubicBezTo>
                    <a:pt x="919" y="584"/>
                    <a:pt x="919" y="584"/>
                    <a:pt x="919" y="584"/>
                  </a:cubicBezTo>
                  <a:cubicBezTo>
                    <a:pt x="909" y="574"/>
                    <a:pt x="909" y="574"/>
                    <a:pt x="909" y="574"/>
                  </a:cubicBezTo>
                  <a:cubicBezTo>
                    <a:pt x="908" y="574"/>
                    <a:pt x="908" y="574"/>
                    <a:pt x="908" y="574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907" y="573"/>
                    <a:pt x="907" y="573"/>
                    <a:pt x="907" y="573"/>
                  </a:cubicBezTo>
                  <a:cubicBezTo>
                    <a:pt x="898" y="553"/>
                    <a:pt x="898" y="553"/>
                    <a:pt x="898" y="553"/>
                  </a:cubicBezTo>
                  <a:cubicBezTo>
                    <a:pt x="860" y="549"/>
                    <a:pt x="860" y="549"/>
                    <a:pt x="860" y="549"/>
                  </a:cubicBezTo>
                  <a:cubicBezTo>
                    <a:pt x="851" y="545"/>
                    <a:pt x="844" y="539"/>
                    <a:pt x="840" y="531"/>
                  </a:cubicBezTo>
                  <a:cubicBezTo>
                    <a:pt x="823" y="531"/>
                    <a:pt x="823" y="531"/>
                    <a:pt x="823" y="531"/>
                  </a:cubicBezTo>
                  <a:cubicBezTo>
                    <a:pt x="817" y="529"/>
                    <a:pt x="811" y="524"/>
                    <a:pt x="803" y="517"/>
                  </a:cubicBezTo>
                  <a:cubicBezTo>
                    <a:pt x="801" y="515"/>
                    <a:pt x="801" y="515"/>
                    <a:pt x="801" y="515"/>
                  </a:cubicBezTo>
                  <a:cubicBezTo>
                    <a:pt x="797" y="511"/>
                    <a:pt x="793" y="504"/>
                    <a:pt x="789" y="496"/>
                  </a:cubicBezTo>
                  <a:cubicBezTo>
                    <a:pt x="789" y="496"/>
                    <a:pt x="789" y="496"/>
                    <a:pt x="789" y="496"/>
                  </a:cubicBezTo>
                  <a:cubicBezTo>
                    <a:pt x="787" y="495"/>
                    <a:pt x="787" y="495"/>
                    <a:pt x="787" y="495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8"/>
                    <a:pt x="784" y="478"/>
                    <a:pt x="784" y="478"/>
                  </a:cubicBezTo>
                  <a:cubicBezTo>
                    <a:pt x="784" y="477"/>
                    <a:pt x="784" y="477"/>
                    <a:pt x="784" y="477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84" y="476"/>
                    <a:pt x="784" y="476"/>
                    <a:pt x="784" y="476"/>
                  </a:cubicBezTo>
                  <a:cubicBezTo>
                    <a:pt x="791" y="443"/>
                    <a:pt x="791" y="443"/>
                    <a:pt x="791" y="443"/>
                  </a:cubicBezTo>
                  <a:cubicBezTo>
                    <a:pt x="791" y="442"/>
                    <a:pt x="791" y="442"/>
                    <a:pt x="791" y="442"/>
                  </a:cubicBezTo>
                  <a:cubicBezTo>
                    <a:pt x="797" y="428"/>
                    <a:pt x="797" y="428"/>
                    <a:pt x="797" y="428"/>
                  </a:cubicBezTo>
                  <a:cubicBezTo>
                    <a:pt x="797" y="427"/>
                    <a:pt x="797" y="427"/>
                    <a:pt x="797" y="427"/>
                  </a:cubicBezTo>
                  <a:cubicBezTo>
                    <a:pt x="797" y="426"/>
                    <a:pt x="797" y="426"/>
                    <a:pt x="797" y="426"/>
                  </a:cubicBezTo>
                  <a:cubicBezTo>
                    <a:pt x="798" y="426"/>
                    <a:pt x="798" y="426"/>
                    <a:pt x="798" y="426"/>
                  </a:cubicBezTo>
                  <a:cubicBezTo>
                    <a:pt x="838" y="409"/>
                    <a:pt x="838" y="409"/>
                    <a:pt x="838" y="409"/>
                  </a:cubicBezTo>
                  <a:cubicBezTo>
                    <a:pt x="854" y="390"/>
                    <a:pt x="854" y="390"/>
                    <a:pt x="854" y="390"/>
                  </a:cubicBezTo>
                  <a:cubicBezTo>
                    <a:pt x="857" y="374"/>
                    <a:pt x="857" y="374"/>
                    <a:pt x="857" y="374"/>
                  </a:cubicBezTo>
                  <a:cubicBezTo>
                    <a:pt x="855" y="363"/>
                    <a:pt x="855" y="363"/>
                    <a:pt x="855" y="363"/>
                  </a:cubicBezTo>
                  <a:cubicBezTo>
                    <a:pt x="849" y="349"/>
                    <a:pt x="844" y="341"/>
                    <a:pt x="844" y="335"/>
                  </a:cubicBezTo>
                  <a:cubicBezTo>
                    <a:pt x="836" y="336"/>
                    <a:pt x="836" y="336"/>
                    <a:pt x="836" y="336"/>
                  </a:cubicBezTo>
                  <a:cubicBezTo>
                    <a:pt x="821" y="335"/>
                    <a:pt x="821" y="335"/>
                    <a:pt x="821" y="335"/>
                  </a:cubicBezTo>
                  <a:cubicBezTo>
                    <a:pt x="818" y="336"/>
                    <a:pt x="810" y="346"/>
                    <a:pt x="798" y="360"/>
                  </a:cubicBezTo>
                  <a:cubicBezTo>
                    <a:pt x="780" y="377"/>
                    <a:pt x="780" y="377"/>
                    <a:pt x="780" y="377"/>
                  </a:cubicBezTo>
                  <a:cubicBezTo>
                    <a:pt x="779" y="377"/>
                    <a:pt x="779" y="377"/>
                    <a:pt x="779" y="377"/>
                  </a:cubicBezTo>
                  <a:cubicBezTo>
                    <a:pt x="778" y="378"/>
                    <a:pt x="778" y="378"/>
                    <a:pt x="778" y="378"/>
                  </a:cubicBezTo>
                  <a:cubicBezTo>
                    <a:pt x="764" y="381"/>
                    <a:pt x="755" y="383"/>
                    <a:pt x="749" y="381"/>
                  </a:cubicBezTo>
                  <a:lnTo>
                    <a:pt x="715" y="36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4" name="Freeform 7"/>
            <p:cNvSpPr>
              <a:spLocks/>
            </p:cNvSpPr>
            <p:nvPr/>
          </p:nvSpPr>
          <p:spPr bwMode="auto">
            <a:xfrm>
              <a:off x="2604872" y="2587010"/>
              <a:ext cx="229874" cy="371089"/>
            </a:xfrm>
            <a:custGeom>
              <a:avLst/>
              <a:gdLst>
                <a:gd name="T0" fmla="*/ 2147483647 w 242"/>
                <a:gd name="T1" fmla="*/ 2147483647 h 402"/>
                <a:gd name="T2" fmla="*/ 2147483647 w 242"/>
                <a:gd name="T3" fmla="*/ 2147483647 h 402"/>
                <a:gd name="T4" fmla="*/ 2147483647 w 242"/>
                <a:gd name="T5" fmla="*/ 2147483647 h 402"/>
                <a:gd name="T6" fmla="*/ 2147483647 w 242"/>
                <a:gd name="T7" fmla="*/ 2147483647 h 402"/>
                <a:gd name="T8" fmla="*/ 2147483647 w 242"/>
                <a:gd name="T9" fmla="*/ 2147483647 h 402"/>
                <a:gd name="T10" fmla="*/ 2147483647 w 242"/>
                <a:gd name="T11" fmla="*/ 2147483647 h 402"/>
                <a:gd name="T12" fmla="*/ 2147483647 w 242"/>
                <a:gd name="T13" fmla="*/ 2147483647 h 402"/>
                <a:gd name="T14" fmla="*/ 2147483647 w 242"/>
                <a:gd name="T15" fmla="*/ 2147483647 h 402"/>
                <a:gd name="T16" fmla="*/ 2147483647 w 242"/>
                <a:gd name="T17" fmla="*/ 2147483647 h 402"/>
                <a:gd name="T18" fmla="*/ 2147483647 w 242"/>
                <a:gd name="T19" fmla="*/ 2147483647 h 402"/>
                <a:gd name="T20" fmla="*/ 2147483647 w 242"/>
                <a:gd name="T21" fmla="*/ 2147483647 h 402"/>
                <a:gd name="T22" fmla="*/ 2147483647 w 242"/>
                <a:gd name="T23" fmla="*/ 2147483647 h 402"/>
                <a:gd name="T24" fmla="*/ 2147483647 w 242"/>
                <a:gd name="T25" fmla="*/ 2147483647 h 402"/>
                <a:gd name="T26" fmla="*/ 2147483647 w 242"/>
                <a:gd name="T27" fmla="*/ 2147483647 h 402"/>
                <a:gd name="T28" fmla="*/ 2147483647 w 242"/>
                <a:gd name="T29" fmla="*/ 2147483647 h 402"/>
                <a:gd name="T30" fmla="*/ 2147483647 w 242"/>
                <a:gd name="T31" fmla="*/ 2147483647 h 402"/>
                <a:gd name="T32" fmla="*/ 2147483647 w 242"/>
                <a:gd name="T33" fmla="*/ 2147483647 h 402"/>
                <a:gd name="T34" fmla="*/ 2147483647 w 242"/>
                <a:gd name="T35" fmla="*/ 2147483647 h 402"/>
                <a:gd name="T36" fmla="*/ 2147483647 w 242"/>
                <a:gd name="T37" fmla="*/ 2147483647 h 402"/>
                <a:gd name="T38" fmla="*/ 2147483647 w 242"/>
                <a:gd name="T39" fmla="*/ 2147483647 h 402"/>
                <a:gd name="T40" fmla="*/ 2147483647 w 242"/>
                <a:gd name="T41" fmla="*/ 2147483647 h 402"/>
                <a:gd name="T42" fmla="*/ 2147483647 w 242"/>
                <a:gd name="T43" fmla="*/ 2147483647 h 402"/>
                <a:gd name="T44" fmla="*/ 2147483647 w 242"/>
                <a:gd name="T45" fmla="*/ 2147483647 h 402"/>
                <a:gd name="T46" fmla="*/ 2147483647 w 242"/>
                <a:gd name="T47" fmla="*/ 2147483647 h 402"/>
                <a:gd name="T48" fmla="*/ 2147483647 w 242"/>
                <a:gd name="T49" fmla="*/ 2147483647 h 402"/>
                <a:gd name="T50" fmla="*/ 2147483647 w 242"/>
                <a:gd name="T51" fmla="*/ 2147483647 h 402"/>
                <a:gd name="T52" fmla="*/ 2147483647 w 242"/>
                <a:gd name="T53" fmla="*/ 2147483647 h 402"/>
                <a:gd name="T54" fmla="*/ 2147483647 w 242"/>
                <a:gd name="T55" fmla="*/ 2147483647 h 402"/>
                <a:gd name="T56" fmla="*/ 2147483647 w 242"/>
                <a:gd name="T57" fmla="*/ 2147483647 h 402"/>
                <a:gd name="T58" fmla="*/ 2147483647 w 242"/>
                <a:gd name="T59" fmla="*/ 2147483647 h 402"/>
                <a:gd name="T60" fmla="*/ 2147483647 w 242"/>
                <a:gd name="T61" fmla="*/ 2147483647 h 402"/>
                <a:gd name="T62" fmla="*/ 2147483647 w 242"/>
                <a:gd name="T63" fmla="*/ 2147483647 h 402"/>
                <a:gd name="T64" fmla="*/ 2147483647 w 242"/>
                <a:gd name="T65" fmla="*/ 2147483647 h 402"/>
                <a:gd name="T66" fmla="*/ 2147483647 w 242"/>
                <a:gd name="T67" fmla="*/ 2147483647 h 402"/>
                <a:gd name="T68" fmla="*/ 2147483647 w 242"/>
                <a:gd name="T69" fmla="*/ 2147483647 h 402"/>
                <a:gd name="T70" fmla="*/ 2147483647 w 242"/>
                <a:gd name="T71" fmla="*/ 2147483647 h 402"/>
                <a:gd name="T72" fmla="*/ 2147483647 w 242"/>
                <a:gd name="T73" fmla="*/ 2147483647 h 402"/>
                <a:gd name="T74" fmla="*/ 2147483647 w 242"/>
                <a:gd name="T75" fmla="*/ 2147483647 h 402"/>
                <a:gd name="T76" fmla="*/ 2147483647 w 242"/>
                <a:gd name="T77" fmla="*/ 2147483647 h 402"/>
                <a:gd name="T78" fmla="*/ 2147483647 w 242"/>
                <a:gd name="T79" fmla="*/ 2147483647 h 402"/>
                <a:gd name="T80" fmla="*/ 2147483647 w 242"/>
                <a:gd name="T81" fmla="*/ 0 h 40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2"/>
                <a:gd name="T124" fmla="*/ 0 h 402"/>
                <a:gd name="T125" fmla="*/ 242 w 242"/>
                <a:gd name="T126" fmla="*/ 402 h 40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2" h="402">
                  <a:moveTo>
                    <a:pt x="141" y="25"/>
                  </a:moveTo>
                  <a:cubicBezTo>
                    <a:pt x="122" y="77"/>
                    <a:pt x="122" y="77"/>
                    <a:pt x="122" y="77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2" y="113"/>
                    <a:pt x="122" y="113"/>
                    <a:pt x="122" y="113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10" y="144"/>
                    <a:pt x="110" y="144"/>
                    <a:pt x="110" y="144"/>
                  </a:cubicBezTo>
                  <a:cubicBezTo>
                    <a:pt x="112" y="151"/>
                    <a:pt x="109" y="158"/>
                    <a:pt x="101" y="162"/>
                  </a:cubicBezTo>
                  <a:cubicBezTo>
                    <a:pt x="99" y="163"/>
                    <a:pt x="99" y="163"/>
                    <a:pt x="99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71" y="159"/>
                    <a:pt x="71" y="159"/>
                    <a:pt x="71" y="159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3" y="189"/>
                    <a:pt x="53" y="189"/>
                    <a:pt x="53" y="189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63" y="215"/>
                    <a:pt x="63" y="215"/>
                    <a:pt x="63" y="215"/>
                  </a:cubicBezTo>
                  <a:cubicBezTo>
                    <a:pt x="74" y="222"/>
                    <a:pt x="74" y="222"/>
                    <a:pt x="74" y="222"/>
                  </a:cubicBezTo>
                  <a:cubicBezTo>
                    <a:pt x="77" y="226"/>
                    <a:pt x="79" y="233"/>
                    <a:pt x="79" y="244"/>
                  </a:cubicBezTo>
                  <a:cubicBezTo>
                    <a:pt x="80" y="273"/>
                    <a:pt x="80" y="273"/>
                    <a:pt x="80" y="273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4" y="284"/>
                    <a:pt x="94" y="284"/>
                    <a:pt x="94" y="284"/>
                  </a:cubicBezTo>
                  <a:cubicBezTo>
                    <a:pt x="94" y="285"/>
                    <a:pt x="94" y="285"/>
                    <a:pt x="94" y="285"/>
                  </a:cubicBezTo>
                  <a:cubicBezTo>
                    <a:pt x="95" y="285"/>
                    <a:pt x="95" y="285"/>
                    <a:pt x="95" y="285"/>
                  </a:cubicBezTo>
                  <a:cubicBezTo>
                    <a:pt x="101" y="306"/>
                    <a:pt x="101" y="306"/>
                    <a:pt x="101" y="306"/>
                  </a:cubicBezTo>
                  <a:cubicBezTo>
                    <a:pt x="101" y="318"/>
                    <a:pt x="101" y="318"/>
                    <a:pt x="101" y="318"/>
                  </a:cubicBezTo>
                  <a:cubicBezTo>
                    <a:pt x="94" y="329"/>
                    <a:pt x="94" y="329"/>
                    <a:pt x="94" y="329"/>
                  </a:cubicBezTo>
                  <a:cubicBezTo>
                    <a:pt x="92" y="338"/>
                    <a:pt x="92" y="338"/>
                    <a:pt x="92" y="338"/>
                  </a:cubicBezTo>
                  <a:cubicBezTo>
                    <a:pt x="95" y="349"/>
                    <a:pt x="95" y="349"/>
                    <a:pt x="95" y="349"/>
                  </a:cubicBezTo>
                  <a:cubicBezTo>
                    <a:pt x="108" y="357"/>
                    <a:pt x="108" y="357"/>
                    <a:pt x="108" y="357"/>
                  </a:cubicBezTo>
                  <a:cubicBezTo>
                    <a:pt x="121" y="362"/>
                    <a:pt x="129" y="366"/>
                    <a:pt x="132" y="371"/>
                  </a:cubicBezTo>
                  <a:cubicBezTo>
                    <a:pt x="139" y="387"/>
                    <a:pt x="139" y="387"/>
                    <a:pt x="139" y="387"/>
                  </a:cubicBezTo>
                  <a:cubicBezTo>
                    <a:pt x="148" y="391"/>
                    <a:pt x="152" y="395"/>
                    <a:pt x="154" y="399"/>
                  </a:cubicBezTo>
                  <a:cubicBezTo>
                    <a:pt x="164" y="402"/>
                    <a:pt x="164" y="402"/>
                    <a:pt x="164" y="402"/>
                  </a:cubicBezTo>
                  <a:cubicBezTo>
                    <a:pt x="165" y="402"/>
                    <a:pt x="165" y="402"/>
                    <a:pt x="165" y="402"/>
                  </a:cubicBezTo>
                  <a:cubicBezTo>
                    <a:pt x="160" y="379"/>
                    <a:pt x="160" y="379"/>
                    <a:pt x="160" y="379"/>
                  </a:cubicBezTo>
                  <a:cubicBezTo>
                    <a:pt x="159" y="374"/>
                    <a:pt x="159" y="369"/>
                    <a:pt x="161" y="367"/>
                  </a:cubicBezTo>
                  <a:cubicBezTo>
                    <a:pt x="164" y="363"/>
                    <a:pt x="166" y="361"/>
                    <a:pt x="170" y="360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6" y="355"/>
                    <a:pt x="186" y="355"/>
                    <a:pt x="186" y="355"/>
                  </a:cubicBezTo>
                  <a:cubicBezTo>
                    <a:pt x="187" y="354"/>
                    <a:pt x="187" y="354"/>
                    <a:pt x="187" y="354"/>
                  </a:cubicBezTo>
                  <a:cubicBezTo>
                    <a:pt x="188" y="354"/>
                    <a:pt x="188" y="354"/>
                    <a:pt x="188" y="354"/>
                  </a:cubicBezTo>
                  <a:cubicBezTo>
                    <a:pt x="189" y="355"/>
                    <a:pt x="189" y="355"/>
                    <a:pt x="189" y="355"/>
                  </a:cubicBezTo>
                  <a:cubicBezTo>
                    <a:pt x="196" y="357"/>
                    <a:pt x="196" y="357"/>
                    <a:pt x="196" y="357"/>
                  </a:cubicBezTo>
                  <a:cubicBezTo>
                    <a:pt x="206" y="352"/>
                    <a:pt x="206" y="352"/>
                    <a:pt x="206" y="352"/>
                  </a:cubicBezTo>
                  <a:cubicBezTo>
                    <a:pt x="206" y="350"/>
                    <a:pt x="206" y="350"/>
                    <a:pt x="206" y="350"/>
                  </a:cubicBezTo>
                  <a:cubicBezTo>
                    <a:pt x="209" y="323"/>
                    <a:pt x="209" y="323"/>
                    <a:pt x="209" y="323"/>
                  </a:cubicBezTo>
                  <a:cubicBezTo>
                    <a:pt x="203" y="311"/>
                    <a:pt x="203" y="311"/>
                    <a:pt x="203" y="311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182" y="305"/>
                    <a:pt x="182" y="305"/>
                    <a:pt x="182" y="305"/>
                  </a:cubicBezTo>
                  <a:cubicBezTo>
                    <a:pt x="179" y="304"/>
                    <a:pt x="179" y="304"/>
                    <a:pt x="179" y="304"/>
                  </a:cubicBezTo>
                  <a:cubicBezTo>
                    <a:pt x="175" y="277"/>
                    <a:pt x="175" y="277"/>
                    <a:pt x="175" y="277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8" y="221"/>
                    <a:pt x="178" y="221"/>
                    <a:pt x="178" y="221"/>
                  </a:cubicBezTo>
                  <a:cubicBezTo>
                    <a:pt x="194" y="199"/>
                    <a:pt x="194" y="199"/>
                    <a:pt x="194" y="199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31" y="211"/>
                    <a:pt x="231" y="211"/>
                    <a:pt x="231" y="211"/>
                  </a:cubicBezTo>
                  <a:cubicBezTo>
                    <a:pt x="242" y="143"/>
                    <a:pt x="242" y="143"/>
                    <a:pt x="242" y="143"/>
                  </a:cubicBezTo>
                  <a:cubicBezTo>
                    <a:pt x="238" y="135"/>
                    <a:pt x="235" y="130"/>
                    <a:pt x="229" y="127"/>
                  </a:cubicBezTo>
                  <a:cubicBezTo>
                    <a:pt x="223" y="126"/>
                    <a:pt x="223" y="126"/>
                    <a:pt x="223" y="126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19" y="127"/>
                    <a:pt x="219" y="127"/>
                    <a:pt x="219" y="127"/>
                  </a:cubicBezTo>
                  <a:cubicBezTo>
                    <a:pt x="203" y="130"/>
                    <a:pt x="203" y="130"/>
                    <a:pt x="203" y="130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1" y="127"/>
                    <a:pt x="201" y="127"/>
                    <a:pt x="201" y="127"/>
                  </a:cubicBezTo>
                  <a:cubicBezTo>
                    <a:pt x="189" y="112"/>
                    <a:pt x="189" y="112"/>
                    <a:pt x="189" y="112"/>
                  </a:cubicBezTo>
                  <a:cubicBezTo>
                    <a:pt x="189" y="111"/>
                    <a:pt x="189" y="111"/>
                    <a:pt x="189" y="111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84"/>
                    <a:pt x="188" y="84"/>
                    <a:pt x="188" y="84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63"/>
                    <a:pt x="196" y="63"/>
                    <a:pt x="196" y="63"/>
                  </a:cubicBezTo>
                  <a:cubicBezTo>
                    <a:pt x="196" y="58"/>
                    <a:pt x="197" y="54"/>
                    <a:pt x="202" y="49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207" y="26"/>
                    <a:pt x="207" y="26"/>
                    <a:pt x="207" y="26"/>
                  </a:cubicBezTo>
                  <a:cubicBezTo>
                    <a:pt x="191" y="11"/>
                    <a:pt x="191" y="11"/>
                    <a:pt x="191" y="11"/>
                  </a:cubicBezTo>
                  <a:cubicBezTo>
                    <a:pt x="170" y="0"/>
                    <a:pt x="170" y="0"/>
                    <a:pt x="170" y="0"/>
                  </a:cubicBezTo>
                  <a:lnTo>
                    <a:pt x="141" y="2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5" name="Freeform 8"/>
            <p:cNvSpPr>
              <a:spLocks/>
            </p:cNvSpPr>
            <p:nvPr/>
          </p:nvSpPr>
          <p:spPr bwMode="auto">
            <a:xfrm>
              <a:off x="431801" y="1610852"/>
              <a:ext cx="1627505" cy="1202685"/>
            </a:xfrm>
            <a:custGeom>
              <a:avLst/>
              <a:gdLst>
                <a:gd name="T0" fmla="*/ 2147483647 w 1721"/>
                <a:gd name="T1" fmla="*/ 2147483647 h 1302"/>
                <a:gd name="T2" fmla="*/ 2147483647 w 1721"/>
                <a:gd name="T3" fmla="*/ 2147483647 h 1302"/>
                <a:gd name="T4" fmla="*/ 2147483647 w 1721"/>
                <a:gd name="T5" fmla="*/ 2147483647 h 1302"/>
                <a:gd name="T6" fmla="*/ 2147483647 w 1721"/>
                <a:gd name="T7" fmla="*/ 2147483647 h 1302"/>
                <a:gd name="T8" fmla="*/ 2147483647 w 1721"/>
                <a:gd name="T9" fmla="*/ 2147483647 h 1302"/>
                <a:gd name="T10" fmla="*/ 2147483647 w 1721"/>
                <a:gd name="T11" fmla="*/ 2147483647 h 1302"/>
                <a:gd name="T12" fmla="*/ 2147483647 w 1721"/>
                <a:gd name="T13" fmla="*/ 2147483647 h 1302"/>
                <a:gd name="T14" fmla="*/ 2147483647 w 1721"/>
                <a:gd name="T15" fmla="*/ 2147483647 h 1302"/>
                <a:gd name="T16" fmla="*/ 2147483647 w 1721"/>
                <a:gd name="T17" fmla="*/ 2147483647 h 1302"/>
                <a:gd name="T18" fmla="*/ 2147483647 w 1721"/>
                <a:gd name="T19" fmla="*/ 2147483647 h 1302"/>
                <a:gd name="T20" fmla="*/ 2147483647 w 1721"/>
                <a:gd name="T21" fmla="*/ 2147483647 h 1302"/>
                <a:gd name="T22" fmla="*/ 2147483647 w 1721"/>
                <a:gd name="T23" fmla="*/ 2147483647 h 1302"/>
                <a:gd name="T24" fmla="*/ 2147483647 w 1721"/>
                <a:gd name="T25" fmla="*/ 2147483647 h 1302"/>
                <a:gd name="T26" fmla="*/ 2147483647 w 1721"/>
                <a:gd name="T27" fmla="*/ 2147483647 h 1302"/>
                <a:gd name="T28" fmla="*/ 2147483647 w 1721"/>
                <a:gd name="T29" fmla="*/ 2147483647 h 1302"/>
                <a:gd name="T30" fmla="*/ 2147483647 w 1721"/>
                <a:gd name="T31" fmla="*/ 2147483647 h 1302"/>
                <a:gd name="T32" fmla="*/ 2147483647 w 1721"/>
                <a:gd name="T33" fmla="*/ 2147483647 h 1302"/>
                <a:gd name="T34" fmla="*/ 2147483647 w 1721"/>
                <a:gd name="T35" fmla="*/ 2147483647 h 1302"/>
                <a:gd name="T36" fmla="*/ 2147483647 w 1721"/>
                <a:gd name="T37" fmla="*/ 2147483647 h 1302"/>
                <a:gd name="T38" fmla="*/ 2147483647 w 1721"/>
                <a:gd name="T39" fmla="*/ 2147483647 h 1302"/>
                <a:gd name="T40" fmla="*/ 2147483647 w 1721"/>
                <a:gd name="T41" fmla="*/ 2147483647 h 1302"/>
                <a:gd name="T42" fmla="*/ 2147483647 w 1721"/>
                <a:gd name="T43" fmla="*/ 2147483647 h 1302"/>
                <a:gd name="T44" fmla="*/ 2147483647 w 1721"/>
                <a:gd name="T45" fmla="*/ 2147483647 h 1302"/>
                <a:gd name="T46" fmla="*/ 2147483647 w 1721"/>
                <a:gd name="T47" fmla="*/ 2147483647 h 1302"/>
                <a:gd name="T48" fmla="*/ 2147483647 w 1721"/>
                <a:gd name="T49" fmla="*/ 2147483647 h 1302"/>
                <a:gd name="T50" fmla="*/ 2147483647 w 1721"/>
                <a:gd name="T51" fmla="*/ 2147483647 h 1302"/>
                <a:gd name="T52" fmla="*/ 2147483647 w 1721"/>
                <a:gd name="T53" fmla="*/ 2147483647 h 1302"/>
                <a:gd name="T54" fmla="*/ 2147483647 w 1721"/>
                <a:gd name="T55" fmla="*/ 2147483647 h 1302"/>
                <a:gd name="T56" fmla="*/ 2147483647 w 1721"/>
                <a:gd name="T57" fmla="*/ 2147483647 h 1302"/>
                <a:gd name="T58" fmla="*/ 2147483647 w 1721"/>
                <a:gd name="T59" fmla="*/ 2147483647 h 1302"/>
                <a:gd name="T60" fmla="*/ 2147483647 w 1721"/>
                <a:gd name="T61" fmla="*/ 2147483647 h 1302"/>
                <a:gd name="T62" fmla="*/ 2147483647 w 1721"/>
                <a:gd name="T63" fmla="*/ 2147483647 h 1302"/>
                <a:gd name="T64" fmla="*/ 2147483647 w 1721"/>
                <a:gd name="T65" fmla="*/ 2147483647 h 1302"/>
                <a:gd name="T66" fmla="*/ 2147483647 w 1721"/>
                <a:gd name="T67" fmla="*/ 2147483647 h 1302"/>
                <a:gd name="T68" fmla="*/ 2147483647 w 1721"/>
                <a:gd name="T69" fmla="*/ 2147483647 h 1302"/>
                <a:gd name="T70" fmla="*/ 2147483647 w 1721"/>
                <a:gd name="T71" fmla="*/ 2147483647 h 1302"/>
                <a:gd name="T72" fmla="*/ 2147483647 w 1721"/>
                <a:gd name="T73" fmla="*/ 2147483647 h 1302"/>
                <a:gd name="T74" fmla="*/ 2147483647 w 1721"/>
                <a:gd name="T75" fmla="*/ 2147483647 h 1302"/>
                <a:gd name="T76" fmla="*/ 2147483647 w 1721"/>
                <a:gd name="T77" fmla="*/ 2147483647 h 1302"/>
                <a:gd name="T78" fmla="*/ 2147483647 w 1721"/>
                <a:gd name="T79" fmla="*/ 2147483647 h 1302"/>
                <a:gd name="T80" fmla="*/ 2147483647 w 1721"/>
                <a:gd name="T81" fmla="*/ 2147483647 h 1302"/>
                <a:gd name="T82" fmla="*/ 2147483647 w 1721"/>
                <a:gd name="T83" fmla="*/ 2147483647 h 1302"/>
                <a:gd name="T84" fmla="*/ 2147483647 w 1721"/>
                <a:gd name="T85" fmla="*/ 2147483647 h 1302"/>
                <a:gd name="T86" fmla="*/ 2147483647 w 1721"/>
                <a:gd name="T87" fmla="*/ 2147483647 h 1302"/>
                <a:gd name="T88" fmla="*/ 2147483647 w 1721"/>
                <a:gd name="T89" fmla="*/ 2147483647 h 1302"/>
                <a:gd name="T90" fmla="*/ 2147483647 w 1721"/>
                <a:gd name="T91" fmla="*/ 2147483647 h 1302"/>
                <a:gd name="T92" fmla="*/ 2147483647 w 1721"/>
                <a:gd name="T93" fmla="*/ 2147483647 h 1302"/>
                <a:gd name="T94" fmla="*/ 2147483647 w 1721"/>
                <a:gd name="T95" fmla="*/ 2147483647 h 1302"/>
                <a:gd name="T96" fmla="*/ 2147483647 w 1721"/>
                <a:gd name="T97" fmla="*/ 2147483647 h 1302"/>
                <a:gd name="T98" fmla="*/ 2147483647 w 1721"/>
                <a:gd name="T99" fmla="*/ 2147483647 h 1302"/>
                <a:gd name="T100" fmla="*/ 2147483647 w 1721"/>
                <a:gd name="T101" fmla="*/ 2147483647 h 13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21"/>
                <a:gd name="T154" fmla="*/ 0 h 1302"/>
                <a:gd name="T155" fmla="*/ 1721 w 1721"/>
                <a:gd name="T156" fmla="*/ 1302 h 13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21" h="1302">
                  <a:moveTo>
                    <a:pt x="1719" y="701"/>
                  </a:moveTo>
                  <a:cubicBezTo>
                    <a:pt x="1720" y="700"/>
                    <a:pt x="1720" y="700"/>
                    <a:pt x="1720" y="700"/>
                  </a:cubicBezTo>
                  <a:cubicBezTo>
                    <a:pt x="1721" y="700"/>
                    <a:pt x="1721" y="700"/>
                    <a:pt x="1721" y="700"/>
                  </a:cubicBezTo>
                  <a:cubicBezTo>
                    <a:pt x="1721" y="699"/>
                    <a:pt x="1721" y="699"/>
                    <a:pt x="1721" y="699"/>
                  </a:cubicBezTo>
                  <a:cubicBezTo>
                    <a:pt x="1687" y="603"/>
                    <a:pt x="1687" y="603"/>
                    <a:pt x="1687" y="603"/>
                  </a:cubicBezTo>
                  <a:cubicBezTo>
                    <a:pt x="1666" y="586"/>
                    <a:pt x="1666" y="586"/>
                    <a:pt x="1666" y="586"/>
                  </a:cubicBezTo>
                  <a:cubicBezTo>
                    <a:pt x="1666" y="584"/>
                    <a:pt x="1666" y="584"/>
                    <a:pt x="1666" y="584"/>
                  </a:cubicBezTo>
                  <a:cubicBezTo>
                    <a:pt x="1660" y="544"/>
                    <a:pt x="1660" y="544"/>
                    <a:pt x="1660" y="544"/>
                  </a:cubicBezTo>
                  <a:cubicBezTo>
                    <a:pt x="1616" y="538"/>
                    <a:pt x="1616" y="538"/>
                    <a:pt x="1616" y="538"/>
                  </a:cubicBezTo>
                  <a:cubicBezTo>
                    <a:pt x="1615" y="538"/>
                    <a:pt x="1615" y="538"/>
                    <a:pt x="1615" y="538"/>
                  </a:cubicBezTo>
                  <a:cubicBezTo>
                    <a:pt x="1613" y="538"/>
                    <a:pt x="1613" y="538"/>
                    <a:pt x="1613" y="538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2" y="535"/>
                    <a:pt x="1612" y="535"/>
                    <a:pt x="1612" y="535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07" y="519"/>
                    <a:pt x="1593" y="503"/>
                    <a:pt x="1572" y="486"/>
                  </a:cubicBezTo>
                  <a:cubicBezTo>
                    <a:pt x="1560" y="477"/>
                    <a:pt x="1549" y="471"/>
                    <a:pt x="1539" y="468"/>
                  </a:cubicBezTo>
                  <a:cubicBezTo>
                    <a:pt x="1532" y="464"/>
                    <a:pt x="1524" y="461"/>
                    <a:pt x="1519" y="457"/>
                  </a:cubicBezTo>
                  <a:cubicBezTo>
                    <a:pt x="1505" y="447"/>
                    <a:pt x="1458" y="440"/>
                    <a:pt x="1374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71" y="438"/>
                    <a:pt x="1371" y="438"/>
                    <a:pt x="1371" y="438"/>
                  </a:cubicBezTo>
                  <a:cubicBezTo>
                    <a:pt x="1362" y="423"/>
                    <a:pt x="1362" y="423"/>
                    <a:pt x="1362" y="423"/>
                  </a:cubicBezTo>
                  <a:cubicBezTo>
                    <a:pt x="1358" y="414"/>
                    <a:pt x="1354" y="405"/>
                    <a:pt x="1353" y="396"/>
                  </a:cubicBezTo>
                  <a:cubicBezTo>
                    <a:pt x="1353" y="384"/>
                    <a:pt x="1367" y="346"/>
                    <a:pt x="1397" y="284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82" y="237"/>
                    <a:pt x="1382" y="237"/>
                    <a:pt x="1382" y="237"/>
                  </a:cubicBezTo>
                  <a:cubicBezTo>
                    <a:pt x="1366" y="163"/>
                    <a:pt x="1366" y="163"/>
                    <a:pt x="1366" y="163"/>
                  </a:cubicBezTo>
                  <a:cubicBezTo>
                    <a:pt x="1364" y="153"/>
                    <a:pt x="1346" y="143"/>
                    <a:pt x="1314" y="134"/>
                  </a:cubicBezTo>
                  <a:cubicBezTo>
                    <a:pt x="1308" y="132"/>
                    <a:pt x="1302" y="130"/>
                    <a:pt x="1295" y="125"/>
                  </a:cubicBezTo>
                  <a:cubicBezTo>
                    <a:pt x="1284" y="120"/>
                    <a:pt x="1275" y="111"/>
                    <a:pt x="1271" y="99"/>
                  </a:cubicBezTo>
                  <a:cubicBezTo>
                    <a:pt x="1265" y="85"/>
                    <a:pt x="1254" y="74"/>
                    <a:pt x="1239" y="67"/>
                  </a:cubicBezTo>
                  <a:cubicBezTo>
                    <a:pt x="1238" y="66"/>
                    <a:pt x="1238" y="66"/>
                    <a:pt x="1238" y="66"/>
                  </a:cubicBezTo>
                  <a:cubicBezTo>
                    <a:pt x="1237" y="65"/>
                    <a:pt x="1237" y="65"/>
                    <a:pt x="1237" y="65"/>
                  </a:cubicBezTo>
                  <a:cubicBezTo>
                    <a:pt x="1225" y="0"/>
                    <a:pt x="1225" y="0"/>
                    <a:pt x="1225" y="0"/>
                  </a:cubicBezTo>
                  <a:cubicBezTo>
                    <a:pt x="1174" y="5"/>
                    <a:pt x="1174" y="5"/>
                    <a:pt x="1174" y="5"/>
                  </a:cubicBezTo>
                  <a:cubicBezTo>
                    <a:pt x="1169" y="19"/>
                    <a:pt x="1169" y="19"/>
                    <a:pt x="1169" y="19"/>
                  </a:cubicBezTo>
                  <a:cubicBezTo>
                    <a:pt x="1162" y="41"/>
                    <a:pt x="1156" y="52"/>
                    <a:pt x="1149" y="52"/>
                  </a:cubicBezTo>
                  <a:cubicBezTo>
                    <a:pt x="1116" y="62"/>
                    <a:pt x="1116" y="62"/>
                    <a:pt x="1116" y="62"/>
                  </a:cubicBezTo>
                  <a:cubicBezTo>
                    <a:pt x="1096" y="70"/>
                    <a:pt x="1083" y="78"/>
                    <a:pt x="1077" y="87"/>
                  </a:cubicBezTo>
                  <a:cubicBezTo>
                    <a:pt x="1074" y="92"/>
                    <a:pt x="1071" y="104"/>
                    <a:pt x="1068" y="121"/>
                  </a:cubicBezTo>
                  <a:cubicBezTo>
                    <a:pt x="1065" y="140"/>
                    <a:pt x="1062" y="154"/>
                    <a:pt x="1058" y="162"/>
                  </a:cubicBezTo>
                  <a:cubicBezTo>
                    <a:pt x="1052" y="176"/>
                    <a:pt x="1042" y="187"/>
                    <a:pt x="1027" y="192"/>
                  </a:cubicBezTo>
                  <a:cubicBezTo>
                    <a:pt x="1000" y="203"/>
                    <a:pt x="953" y="185"/>
                    <a:pt x="889" y="139"/>
                  </a:cubicBezTo>
                  <a:cubicBezTo>
                    <a:pt x="802" y="250"/>
                    <a:pt x="802" y="250"/>
                    <a:pt x="802" y="250"/>
                  </a:cubicBezTo>
                  <a:cubicBezTo>
                    <a:pt x="813" y="295"/>
                    <a:pt x="813" y="295"/>
                    <a:pt x="813" y="295"/>
                  </a:cubicBezTo>
                  <a:cubicBezTo>
                    <a:pt x="814" y="295"/>
                    <a:pt x="814" y="295"/>
                    <a:pt x="814" y="295"/>
                  </a:cubicBezTo>
                  <a:cubicBezTo>
                    <a:pt x="815" y="298"/>
                    <a:pt x="815" y="298"/>
                    <a:pt x="815" y="298"/>
                  </a:cubicBezTo>
                  <a:cubicBezTo>
                    <a:pt x="813" y="299"/>
                    <a:pt x="813" y="299"/>
                    <a:pt x="813" y="299"/>
                  </a:cubicBezTo>
                  <a:cubicBezTo>
                    <a:pt x="813" y="300"/>
                    <a:pt x="813" y="300"/>
                    <a:pt x="813" y="300"/>
                  </a:cubicBezTo>
                  <a:cubicBezTo>
                    <a:pt x="809" y="306"/>
                    <a:pt x="802" y="310"/>
                    <a:pt x="795" y="311"/>
                  </a:cubicBezTo>
                  <a:cubicBezTo>
                    <a:pt x="787" y="313"/>
                    <a:pt x="778" y="310"/>
                    <a:pt x="769" y="304"/>
                  </a:cubicBezTo>
                  <a:cubicBezTo>
                    <a:pt x="760" y="298"/>
                    <a:pt x="736" y="292"/>
                    <a:pt x="697" y="290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79" y="289"/>
                    <a:pt x="679" y="289"/>
                    <a:pt x="679" y="289"/>
                  </a:cubicBezTo>
                  <a:cubicBezTo>
                    <a:pt x="653" y="287"/>
                    <a:pt x="653" y="287"/>
                    <a:pt x="653" y="287"/>
                  </a:cubicBezTo>
                  <a:cubicBezTo>
                    <a:pt x="624" y="292"/>
                    <a:pt x="624" y="292"/>
                    <a:pt x="624" y="292"/>
                  </a:cubicBezTo>
                  <a:cubicBezTo>
                    <a:pt x="637" y="310"/>
                    <a:pt x="637" y="310"/>
                    <a:pt x="637" y="310"/>
                  </a:cubicBezTo>
                  <a:cubicBezTo>
                    <a:pt x="647" y="324"/>
                    <a:pt x="652" y="332"/>
                    <a:pt x="650" y="338"/>
                  </a:cubicBezTo>
                  <a:cubicBezTo>
                    <a:pt x="639" y="406"/>
                    <a:pt x="639" y="406"/>
                    <a:pt x="639" y="406"/>
                  </a:cubicBezTo>
                  <a:cubicBezTo>
                    <a:pt x="644" y="443"/>
                    <a:pt x="644" y="443"/>
                    <a:pt x="644" y="443"/>
                  </a:cubicBezTo>
                  <a:cubicBezTo>
                    <a:pt x="645" y="443"/>
                    <a:pt x="645" y="443"/>
                    <a:pt x="645" y="443"/>
                  </a:cubicBezTo>
                  <a:cubicBezTo>
                    <a:pt x="645" y="444"/>
                    <a:pt x="645" y="444"/>
                    <a:pt x="645" y="444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44" y="445"/>
                    <a:pt x="644" y="445"/>
                    <a:pt x="644" y="445"/>
                  </a:cubicBezTo>
                  <a:cubicBezTo>
                    <a:pt x="623" y="514"/>
                    <a:pt x="623" y="514"/>
                    <a:pt x="623" y="514"/>
                  </a:cubicBezTo>
                  <a:cubicBezTo>
                    <a:pt x="622" y="520"/>
                    <a:pt x="620" y="523"/>
                    <a:pt x="618" y="522"/>
                  </a:cubicBezTo>
                  <a:cubicBezTo>
                    <a:pt x="616" y="522"/>
                    <a:pt x="616" y="522"/>
                    <a:pt x="616" y="522"/>
                  </a:cubicBezTo>
                  <a:cubicBezTo>
                    <a:pt x="616" y="521"/>
                    <a:pt x="616" y="521"/>
                    <a:pt x="616" y="521"/>
                  </a:cubicBezTo>
                  <a:cubicBezTo>
                    <a:pt x="612" y="515"/>
                    <a:pt x="612" y="515"/>
                    <a:pt x="612" y="515"/>
                  </a:cubicBezTo>
                  <a:cubicBezTo>
                    <a:pt x="608" y="506"/>
                    <a:pt x="606" y="503"/>
                    <a:pt x="603" y="504"/>
                  </a:cubicBezTo>
                  <a:cubicBezTo>
                    <a:pt x="601" y="505"/>
                    <a:pt x="598" y="510"/>
                    <a:pt x="597" y="519"/>
                  </a:cubicBezTo>
                  <a:cubicBezTo>
                    <a:pt x="592" y="538"/>
                    <a:pt x="581" y="554"/>
                    <a:pt x="563" y="571"/>
                  </a:cubicBezTo>
                  <a:cubicBezTo>
                    <a:pt x="544" y="586"/>
                    <a:pt x="544" y="586"/>
                    <a:pt x="544" y="586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4" y="591"/>
                    <a:pt x="534" y="591"/>
                    <a:pt x="534" y="591"/>
                  </a:cubicBezTo>
                  <a:cubicBezTo>
                    <a:pt x="533" y="591"/>
                    <a:pt x="533" y="591"/>
                    <a:pt x="533" y="591"/>
                  </a:cubicBezTo>
                  <a:cubicBezTo>
                    <a:pt x="465" y="592"/>
                    <a:pt x="465" y="592"/>
                    <a:pt x="465" y="592"/>
                  </a:cubicBezTo>
                  <a:cubicBezTo>
                    <a:pt x="438" y="617"/>
                    <a:pt x="438" y="617"/>
                    <a:pt x="438" y="617"/>
                  </a:cubicBezTo>
                  <a:cubicBezTo>
                    <a:pt x="437" y="617"/>
                    <a:pt x="437" y="617"/>
                    <a:pt x="437" y="617"/>
                  </a:cubicBezTo>
                  <a:cubicBezTo>
                    <a:pt x="435" y="617"/>
                    <a:pt x="435" y="617"/>
                    <a:pt x="435" y="617"/>
                  </a:cubicBezTo>
                  <a:cubicBezTo>
                    <a:pt x="434" y="617"/>
                    <a:pt x="434" y="617"/>
                    <a:pt x="434" y="617"/>
                  </a:cubicBezTo>
                  <a:cubicBezTo>
                    <a:pt x="361" y="607"/>
                    <a:pt x="361" y="607"/>
                    <a:pt x="361" y="607"/>
                  </a:cubicBezTo>
                  <a:cubicBezTo>
                    <a:pt x="350" y="619"/>
                    <a:pt x="338" y="624"/>
                    <a:pt x="326" y="622"/>
                  </a:cubicBezTo>
                  <a:cubicBezTo>
                    <a:pt x="316" y="618"/>
                    <a:pt x="298" y="623"/>
                    <a:pt x="273" y="632"/>
                  </a:cubicBezTo>
                  <a:cubicBezTo>
                    <a:pt x="243" y="667"/>
                    <a:pt x="243" y="667"/>
                    <a:pt x="243" y="667"/>
                  </a:cubicBezTo>
                  <a:cubicBezTo>
                    <a:pt x="242" y="669"/>
                    <a:pt x="242" y="669"/>
                    <a:pt x="242" y="669"/>
                  </a:cubicBezTo>
                  <a:cubicBezTo>
                    <a:pt x="196" y="670"/>
                    <a:pt x="196" y="670"/>
                    <a:pt x="196" y="670"/>
                  </a:cubicBezTo>
                  <a:cubicBezTo>
                    <a:pt x="196" y="631"/>
                    <a:pt x="196" y="631"/>
                    <a:pt x="196" y="631"/>
                  </a:cubicBezTo>
                  <a:cubicBezTo>
                    <a:pt x="166" y="631"/>
                    <a:pt x="166" y="631"/>
                    <a:pt x="166" y="631"/>
                  </a:cubicBezTo>
                  <a:cubicBezTo>
                    <a:pt x="161" y="648"/>
                    <a:pt x="161" y="648"/>
                    <a:pt x="161" y="648"/>
                  </a:cubicBezTo>
                  <a:cubicBezTo>
                    <a:pt x="139" y="653"/>
                    <a:pt x="139" y="653"/>
                    <a:pt x="139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6" y="653"/>
                    <a:pt x="136" y="653"/>
                    <a:pt x="136" y="653"/>
                  </a:cubicBezTo>
                  <a:cubicBezTo>
                    <a:pt x="135" y="652"/>
                    <a:pt x="135" y="652"/>
                    <a:pt x="135" y="652"/>
                  </a:cubicBezTo>
                  <a:cubicBezTo>
                    <a:pt x="134" y="652"/>
                    <a:pt x="134" y="652"/>
                    <a:pt x="134" y="652"/>
                  </a:cubicBezTo>
                  <a:cubicBezTo>
                    <a:pt x="121" y="644"/>
                    <a:pt x="104" y="637"/>
                    <a:pt x="87" y="635"/>
                  </a:cubicBezTo>
                  <a:cubicBezTo>
                    <a:pt x="77" y="634"/>
                    <a:pt x="66" y="641"/>
                    <a:pt x="49" y="655"/>
                  </a:cubicBezTo>
                  <a:cubicBezTo>
                    <a:pt x="31" y="670"/>
                    <a:pt x="18" y="684"/>
                    <a:pt x="12" y="696"/>
                  </a:cubicBezTo>
                  <a:cubicBezTo>
                    <a:pt x="15" y="699"/>
                    <a:pt x="17" y="703"/>
                    <a:pt x="17" y="709"/>
                  </a:cubicBezTo>
                  <a:cubicBezTo>
                    <a:pt x="19" y="717"/>
                    <a:pt x="20" y="723"/>
                    <a:pt x="20" y="731"/>
                  </a:cubicBezTo>
                  <a:cubicBezTo>
                    <a:pt x="19" y="740"/>
                    <a:pt x="16" y="745"/>
                    <a:pt x="12" y="749"/>
                  </a:cubicBezTo>
                  <a:cubicBezTo>
                    <a:pt x="7" y="752"/>
                    <a:pt x="4" y="762"/>
                    <a:pt x="0" y="779"/>
                  </a:cubicBezTo>
                  <a:cubicBezTo>
                    <a:pt x="17" y="790"/>
                    <a:pt x="17" y="790"/>
                    <a:pt x="17" y="790"/>
                  </a:cubicBezTo>
                  <a:cubicBezTo>
                    <a:pt x="40" y="766"/>
                    <a:pt x="40" y="766"/>
                    <a:pt x="40" y="766"/>
                  </a:cubicBezTo>
                  <a:cubicBezTo>
                    <a:pt x="70" y="799"/>
                    <a:pt x="70" y="799"/>
                    <a:pt x="70" y="799"/>
                  </a:cubicBezTo>
                  <a:cubicBezTo>
                    <a:pt x="70" y="801"/>
                    <a:pt x="70" y="801"/>
                    <a:pt x="70" y="801"/>
                  </a:cubicBezTo>
                  <a:cubicBezTo>
                    <a:pt x="76" y="859"/>
                    <a:pt x="76" y="859"/>
                    <a:pt x="76" y="859"/>
                  </a:cubicBezTo>
                  <a:cubicBezTo>
                    <a:pt x="76" y="860"/>
                    <a:pt x="76" y="860"/>
                    <a:pt x="76" y="860"/>
                  </a:cubicBezTo>
                  <a:cubicBezTo>
                    <a:pt x="75" y="860"/>
                    <a:pt x="75" y="860"/>
                    <a:pt x="75" y="860"/>
                  </a:cubicBezTo>
                  <a:cubicBezTo>
                    <a:pt x="58" y="940"/>
                    <a:pt x="58" y="940"/>
                    <a:pt x="58" y="940"/>
                  </a:cubicBezTo>
                  <a:cubicBezTo>
                    <a:pt x="54" y="940"/>
                    <a:pt x="54" y="940"/>
                    <a:pt x="54" y="940"/>
                  </a:cubicBezTo>
                  <a:cubicBezTo>
                    <a:pt x="30" y="940"/>
                    <a:pt x="14" y="941"/>
                    <a:pt x="8" y="946"/>
                  </a:cubicBezTo>
                  <a:cubicBezTo>
                    <a:pt x="9" y="951"/>
                    <a:pt x="19" y="959"/>
                    <a:pt x="37" y="971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55" y="969"/>
                    <a:pt x="55" y="969"/>
                    <a:pt x="55" y="969"/>
                  </a:cubicBezTo>
                  <a:cubicBezTo>
                    <a:pt x="56" y="970"/>
                    <a:pt x="56" y="970"/>
                    <a:pt x="56" y="970"/>
                  </a:cubicBezTo>
                  <a:cubicBezTo>
                    <a:pt x="91" y="1004"/>
                    <a:pt x="91" y="1004"/>
                    <a:pt x="91" y="1004"/>
                  </a:cubicBezTo>
                  <a:cubicBezTo>
                    <a:pt x="105" y="1015"/>
                    <a:pt x="104" y="1035"/>
                    <a:pt x="86" y="1065"/>
                  </a:cubicBezTo>
                  <a:cubicBezTo>
                    <a:pt x="91" y="1098"/>
                    <a:pt x="91" y="1098"/>
                    <a:pt x="91" y="1098"/>
                  </a:cubicBezTo>
                  <a:cubicBezTo>
                    <a:pt x="105" y="1101"/>
                    <a:pt x="105" y="1101"/>
                    <a:pt x="105" y="1101"/>
                  </a:cubicBezTo>
                  <a:cubicBezTo>
                    <a:pt x="159" y="1101"/>
                    <a:pt x="159" y="1101"/>
                    <a:pt x="159" y="1101"/>
                  </a:cubicBezTo>
                  <a:cubicBezTo>
                    <a:pt x="131" y="1126"/>
                    <a:pt x="131" y="1126"/>
                    <a:pt x="131" y="1126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47" y="1134"/>
                    <a:pt x="147" y="1134"/>
                    <a:pt x="147" y="1134"/>
                  </a:cubicBezTo>
                  <a:cubicBezTo>
                    <a:pt x="168" y="1146"/>
                    <a:pt x="168" y="1146"/>
                    <a:pt x="168" y="1146"/>
                  </a:cubicBezTo>
                  <a:cubicBezTo>
                    <a:pt x="225" y="1170"/>
                    <a:pt x="225" y="1170"/>
                    <a:pt x="225" y="1170"/>
                  </a:cubicBezTo>
                  <a:cubicBezTo>
                    <a:pt x="226" y="1171"/>
                    <a:pt x="226" y="1171"/>
                    <a:pt x="226" y="1171"/>
                  </a:cubicBezTo>
                  <a:cubicBezTo>
                    <a:pt x="228" y="1171"/>
                    <a:pt x="228" y="1171"/>
                    <a:pt x="228" y="1171"/>
                  </a:cubicBezTo>
                  <a:cubicBezTo>
                    <a:pt x="234" y="1258"/>
                    <a:pt x="234" y="1258"/>
                    <a:pt x="234" y="1258"/>
                  </a:cubicBezTo>
                  <a:cubicBezTo>
                    <a:pt x="235" y="1275"/>
                    <a:pt x="247" y="1287"/>
                    <a:pt x="273" y="1296"/>
                  </a:cubicBezTo>
                  <a:cubicBezTo>
                    <a:pt x="277" y="1294"/>
                    <a:pt x="277" y="1294"/>
                    <a:pt x="277" y="1294"/>
                  </a:cubicBezTo>
                  <a:cubicBezTo>
                    <a:pt x="278" y="1294"/>
                    <a:pt x="278" y="1294"/>
                    <a:pt x="278" y="1294"/>
                  </a:cubicBezTo>
                  <a:cubicBezTo>
                    <a:pt x="279" y="1294"/>
                    <a:pt x="279" y="1294"/>
                    <a:pt x="279" y="1294"/>
                  </a:cubicBezTo>
                  <a:cubicBezTo>
                    <a:pt x="338" y="1302"/>
                    <a:pt x="338" y="1302"/>
                    <a:pt x="338" y="1302"/>
                  </a:cubicBezTo>
                  <a:cubicBezTo>
                    <a:pt x="342" y="1302"/>
                    <a:pt x="342" y="1302"/>
                    <a:pt x="342" y="1302"/>
                  </a:cubicBezTo>
                  <a:cubicBezTo>
                    <a:pt x="342" y="1301"/>
                    <a:pt x="342" y="1301"/>
                    <a:pt x="342" y="1301"/>
                  </a:cubicBezTo>
                  <a:cubicBezTo>
                    <a:pt x="343" y="1299"/>
                    <a:pt x="343" y="1299"/>
                    <a:pt x="343" y="1299"/>
                  </a:cubicBezTo>
                  <a:cubicBezTo>
                    <a:pt x="350" y="1287"/>
                    <a:pt x="354" y="1279"/>
                    <a:pt x="354" y="1277"/>
                  </a:cubicBezTo>
                  <a:cubicBezTo>
                    <a:pt x="354" y="1275"/>
                    <a:pt x="354" y="1275"/>
                    <a:pt x="354" y="1275"/>
                  </a:cubicBezTo>
                  <a:cubicBezTo>
                    <a:pt x="353" y="1265"/>
                    <a:pt x="357" y="1257"/>
                    <a:pt x="366" y="1251"/>
                  </a:cubicBezTo>
                  <a:cubicBezTo>
                    <a:pt x="374" y="1244"/>
                    <a:pt x="379" y="1238"/>
                    <a:pt x="382" y="1230"/>
                  </a:cubicBezTo>
                  <a:cubicBezTo>
                    <a:pt x="383" y="1229"/>
                    <a:pt x="383" y="1229"/>
                    <a:pt x="383" y="1229"/>
                  </a:cubicBezTo>
                  <a:cubicBezTo>
                    <a:pt x="387" y="1221"/>
                    <a:pt x="397" y="1219"/>
                    <a:pt x="415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16" y="1224"/>
                    <a:pt x="416" y="1224"/>
                    <a:pt x="416" y="1224"/>
                  </a:cubicBezTo>
                  <a:cubicBezTo>
                    <a:pt x="436" y="1236"/>
                    <a:pt x="436" y="1236"/>
                    <a:pt x="436" y="1236"/>
                  </a:cubicBezTo>
                  <a:cubicBezTo>
                    <a:pt x="503" y="1248"/>
                    <a:pt x="503" y="1248"/>
                    <a:pt x="503" y="1248"/>
                  </a:cubicBezTo>
                  <a:cubicBezTo>
                    <a:pt x="544" y="1245"/>
                    <a:pt x="544" y="1245"/>
                    <a:pt x="544" y="1245"/>
                  </a:cubicBezTo>
                  <a:cubicBezTo>
                    <a:pt x="573" y="1233"/>
                    <a:pt x="573" y="1233"/>
                    <a:pt x="573" y="1233"/>
                  </a:cubicBezTo>
                  <a:cubicBezTo>
                    <a:pt x="579" y="1225"/>
                    <a:pt x="583" y="1222"/>
                    <a:pt x="586" y="1220"/>
                  </a:cubicBezTo>
                  <a:cubicBezTo>
                    <a:pt x="591" y="1219"/>
                    <a:pt x="599" y="1221"/>
                    <a:pt x="607" y="1228"/>
                  </a:cubicBezTo>
                  <a:cubicBezTo>
                    <a:pt x="611" y="1230"/>
                    <a:pt x="611" y="1230"/>
                    <a:pt x="611" y="1230"/>
                  </a:cubicBezTo>
                  <a:cubicBezTo>
                    <a:pt x="616" y="1234"/>
                    <a:pt x="619" y="1240"/>
                    <a:pt x="623" y="1252"/>
                  </a:cubicBezTo>
                  <a:cubicBezTo>
                    <a:pt x="644" y="1267"/>
                    <a:pt x="644" y="1267"/>
                    <a:pt x="644" y="1267"/>
                  </a:cubicBezTo>
                  <a:cubicBezTo>
                    <a:pt x="660" y="1267"/>
                    <a:pt x="660" y="1267"/>
                    <a:pt x="660" y="1267"/>
                  </a:cubicBezTo>
                  <a:cubicBezTo>
                    <a:pt x="661" y="1267"/>
                    <a:pt x="661" y="1267"/>
                    <a:pt x="661" y="1267"/>
                  </a:cubicBezTo>
                  <a:cubicBezTo>
                    <a:pt x="663" y="1267"/>
                    <a:pt x="663" y="1267"/>
                    <a:pt x="663" y="1267"/>
                  </a:cubicBezTo>
                  <a:cubicBezTo>
                    <a:pt x="664" y="1267"/>
                    <a:pt x="664" y="1267"/>
                    <a:pt x="664" y="1267"/>
                  </a:cubicBezTo>
                  <a:cubicBezTo>
                    <a:pt x="686" y="1277"/>
                    <a:pt x="686" y="1277"/>
                    <a:pt x="686" y="1277"/>
                  </a:cubicBezTo>
                  <a:cubicBezTo>
                    <a:pt x="728" y="1274"/>
                    <a:pt x="728" y="1274"/>
                    <a:pt x="728" y="1274"/>
                  </a:cubicBezTo>
                  <a:cubicBezTo>
                    <a:pt x="751" y="1266"/>
                    <a:pt x="751" y="1266"/>
                    <a:pt x="751" y="1266"/>
                  </a:cubicBezTo>
                  <a:cubicBezTo>
                    <a:pt x="811" y="1272"/>
                    <a:pt x="811" y="1272"/>
                    <a:pt x="811" y="1272"/>
                  </a:cubicBezTo>
                  <a:cubicBezTo>
                    <a:pt x="837" y="1264"/>
                    <a:pt x="837" y="1264"/>
                    <a:pt x="837" y="1264"/>
                  </a:cubicBezTo>
                  <a:cubicBezTo>
                    <a:pt x="868" y="1252"/>
                    <a:pt x="868" y="1252"/>
                    <a:pt x="868" y="1252"/>
                  </a:cubicBezTo>
                  <a:cubicBezTo>
                    <a:pt x="874" y="1247"/>
                    <a:pt x="882" y="1244"/>
                    <a:pt x="892" y="1241"/>
                  </a:cubicBezTo>
                  <a:cubicBezTo>
                    <a:pt x="950" y="1241"/>
                    <a:pt x="950" y="1241"/>
                    <a:pt x="950" y="1241"/>
                  </a:cubicBezTo>
                  <a:cubicBezTo>
                    <a:pt x="971" y="1234"/>
                    <a:pt x="971" y="1234"/>
                    <a:pt x="971" y="1234"/>
                  </a:cubicBezTo>
                  <a:cubicBezTo>
                    <a:pt x="980" y="1228"/>
                    <a:pt x="987" y="1225"/>
                    <a:pt x="993" y="1225"/>
                  </a:cubicBezTo>
                  <a:cubicBezTo>
                    <a:pt x="1027" y="1225"/>
                    <a:pt x="1027" y="1225"/>
                    <a:pt x="1027" y="1225"/>
                  </a:cubicBezTo>
                  <a:cubicBezTo>
                    <a:pt x="1043" y="1237"/>
                    <a:pt x="1043" y="1237"/>
                    <a:pt x="1043" y="1237"/>
                  </a:cubicBezTo>
                  <a:cubicBezTo>
                    <a:pt x="1088" y="1246"/>
                    <a:pt x="1088" y="1246"/>
                    <a:pt x="1088" y="1246"/>
                  </a:cubicBezTo>
                  <a:cubicBezTo>
                    <a:pt x="1095" y="1246"/>
                    <a:pt x="1101" y="1252"/>
                    <a:pt x="1112" y="1261"/>
                  </a:cubicBezTo>
                  <a:cubicBezTo>
                    <a:pt x="1131" y="1274"/>
                    <a:pt x="1131" y="1274"/>
                    <a:pt x="1131" y="1274"/>
                  </a:cubicBezTo>
                  <a:cubicBezTo>
                    <a:pt x="1133" y="1276"/>
                    <a:pt x="1133" y="1276"/>
                    <a:pt x="1133" y="1276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6" y="1277"/>
                    <a:pt x="1176" y="1277"/>
                    <a:pt x="1176" y="1277"/>
                  </a:cubicBezTo>
                  <a:cubicBezTo>
                    <a:pt x="1177" y="1277"/>
                    <a:pt x="1177" y="1277"/>
                    <a:pt x="1177" y="1277"/>
                  </a:cubicBezTo>
                  <a:cubicBezTo>
                    <a:pt x="1197" y="1287"/>
                    <a:pt x="1197" y="1287"/>
                    <a:pt x="1197" y="1287"/>
                  </a:cubicBezTo>
                  <a:cubicBezTo>
                    <a:pt x="1224" y="1293"/>
                    <a:pt x="1224" y="1293"/>
                    <a:pt x="1224" y="1293"/>
                  </a:cubicBezTo>
                  <a:cubicBezTo>
                    <a:pt x="1225" y="1293"/>
                    <a:pt x="1225" y="1293"/>
                    <a:pt x="1225" y="1293"/>
                  </a:cubicBezTo>
                  <a:cubicBezTo>
                    <a:pt x="1247" y="1296"/>
                    <a:pt x="1247" y="1296"/>
                    <a:pt x="1247" y="1296"/>
                  </a:cubicBezTo>
                  <a:cubicBezTo>
                    <a:pt x="1253" y="1283"/>
                    <a:pt x="1253" y="1283"/>
                    <a:pt x="1253" y="1283"/>
                  </a:cubicBezTo>
                  <a:cubicBezTo>
                    <a:pt x="1244" y="1262"/>
                    <a:pt x="1244" y="1262"/>
                    <a:pt x="1244" y="1262"/>
                  </a:cubicBezTo>
                  <a:cubicBezTo>
                    <a:pt x="1239" y="1241"/>
                    <a:pt x="1239" y="1241"/>
                    <a:pt x="1239" y="1241"/>
                  </a:cubicBezTo>
                  <a:cubicBezTo>
                    <a:pt x="1239" y="1240"/>
                    <a:pt x="1239" y="1240"/>
                    <a:pt x="1239" y="1240"/>
                  </a:cubicBezTo>
                  <a:cubicBezTo>
                    <a:pt x="1238" y="1240"/>
                    <a:pt x="1238" y="1240"/>
                    <a:pt x="1238" y="1240"/>
                  </a:cubicBezTo>
                  <a:cubicBezTo>
                    <a:pt x="1242" y="1237"/>
                    <a:pt x="1242" y="1237"/>
                    <a:pt x="1242" y="1237"/>
                  </a:cubicBezTo>
                  <a:cubicBezTo>
                    <a:pt x="1256" y="1217"/>
                    <a:pt x="1256" y="1217"/>
                    <a:pt x="1256" y="1217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6" y="1216"/>
                    <a:pt x="1256" y="1216"/>
                    <a:pt x="1256" y="1216"/>
                  </a:cubicBezTo>
                  <a:cubicBezTo>
                    <a:pt x="1257" y="1216"/>
                    <a:pt x="1257" y="1216"/>
                    <a:pt x="1257" y="1216"/>
                  </a:cubicBezTo>
                  <a:cubicBezTo>
                    <a:pt x="1257" y="1215"/>
                    <a:pt x="1257" y="1215"/>
                    <a:pt x="1257" y="1215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72" y="1204"/>
                    <a:pt x="1272" y="1204"/>
                    <a:pt x="1272" y="1204"/>
                  </a:cubicBezTo>
                  <a:cubicBezTo>
                    <a:pt x="1269" y="1198"/>
                    <a:pt x="1269" y="1198"/>
                    <a:pt x="1269" y="1198"/>
                  </a:cubicBezTo>
                  <a:cubicBezTo>
                    <a:pt x="1263" y="1177"/>
                    <a:pt x="1263" y="1177"/>
                    <a:pt x="1263" y="1177"/>
                  </a:cubicBezTo>
                  <a:cubicBezTo>
                    <a:pt x="1263" y="1174"/>
                    <a:pt x="1259" y="1171"/>
                    <a:pt x="1253" y="1167"/>
                  </a:cubicBezTo>
                  <a:cubicBezTo>
                    <a:pt x="1253" y="1167"/>
                    <a:pt x="1253" y="1167"/>
                    <a:pt x="1253" y="1167"/>
                  </a:cubicBezTo>
                  <a:cubicBezTo>
                    <a:pt x="1237" y="1150"/>
                    <a:pt x="1237" y="1150"/>
                    <a:pt x="1237" y="1150"/>
                  </a:cubicBezTo>
                  <a:cubicBezTo>
                    <a:pt x="1217" y="1133"/>
                    <a:pt x="1217" y="1133"/>
                    <a:pt x="1217" y="1133"/>
                  </a:cubicBezTo>
                  <a:cubicBezTo>
                    <a:pt x="1216" y="1131"/>
                    <a:pt x="1216" y="1131"/>
                    <a:pt x="1216" y="1131"/>
                  </a:cubicBezTo>
                  <a:cubicBezTo>
                    <a:pt x="1214" y="1130"/>
                    <a:pt x="1214" y="1130"/>
                    <a:pt x="1214" y="1130"/>
                  </a:cubicBezTo>
                  <a:cubicBezTo>
                    <a:pt x="1215" y="1129"/>
                    <a:pt x="1215" y="1129"/>
                    <a:pt x="1215" y="1129"/>
                  </a:cubicBezTo>
                  <a:cubicBezTo>
                    <a:pt x="1215" y="1127"/>
                    <a:pt x="1215" y="1127"/>
                    <a:pt x="1215" y="1127"/>
                  </a:cubicBezTo>
                  <a:cubicBezTo>
                    <a:pt x="1218" y="1107"/>
                    <a:pt x="1218" y="1107"/>
                    <a:pt x="1218" y="1107"/>
                  </a:cubicBezTo>
                  <a:cubicBezTo>
                    <a:pt x="1218" y="1092"/>
                    <a:pt x="1218" y="1092"/>
                    <a:pt x="1218" y="1092"/>
                  </a:cubicBezTo>
                  <a:cubicBezTo>
                    <a:pt x="1209" y="1067"/>
                    <a:pt x="1209" y="1067"/>
                    <a:pt x="1209" y="1067"/>
                  </a:cubicBezTo>
                  <a:cubicBezTo>
                    <a:pt x="1233" y="1062"/>
                    <a:pt x="1233" y="1062"/>
                    <a:pt x="1233" y="1062"/>
                  </a:cubicBezTo>
                  <a:cubicBezTo>
                    <a:pt x="1245" y="1050"/>
                    <a:pt x="1245" y="1050"/>
                    <a:pt x="1245" y="1050"/>
                  </a:cubicBezTo>
                  <a:cubicBezTo>
                    <a:pt x="1274" y="1050"/>
                    <a:pt x="1274" y="1050"/>
                    <a:pt x="1274" y="1050"/>
                  </a:cubicBezTo>
                  <a:cubicBezTo>
                    <a:pt x="1304" y="1046"/>
                    <a:pt x="1304" y="1046"/>
                    <a:pt x="1304" y="1046"/>
                  </a:cubicBezTo>
                  <a:cubicBezTo>
                    <a:pt x="1305" y="1046"/>
                    <a:pt x="1305" y="1046"/>
                    <a:pt x="1305" y="1046"/>
                  </a:cubicBezTo>
                  <a:cubicBezTo>
                    <a:pt x="1325" y="1048"/>
                    <a:pt x="1325" y="1048"/>
                    <a:pt x="1325" y="1048"/>
                  </a:cubicBezTo>
                  <a:cubicBezTo>
                    <a:pt x="1348" y="1039"/>
                    <a:pt x="1348" y="1039"/>
                    <a:pt x="1348" y="1039"/>
                  </a:cubicBezTo>
                  <a:cubicBezTo>
                    <a:pt x="1374" y="1036"/>
                    <a:pt x="1374" y="1036"/>
                    <a:pt x="1374" y="1036"/>
                  </a:cubicBezTo>
                  <a:cubicBezTo>
                    <a:pt x="1391" y="1029"/>
                    <a:pt x="1391" y="1029"/>
                    <a:pt x="1391" y="1029"/>
                  </a:cubicBezTo>
                  <a:cubicBezTo>
                    <a:pt x="1392" y="1029"/>
                    <a:pt x="1392" y="1029"/>
                    <a:pt x="1392" y="1029"/>
                  </a:cubicBezTo>
                  <a:cubicBezTo>
                    <a:pt x="1438" y="1020"/>
                    <a:pt x="1438" y="1020"/>
                    <a:pt x="1438" y="1020"/>
                  </a:cubicBezTo>
                  <a:cubicBezTo>
                    <a:pt x="1445" y="1013"/>
                    <a:pt x="1445" y="1013"/>
                    <a:pt x="1445" y="1013"/>
                  </a:cubicBezTo>
                  <a:cubicBezTo>
                    <a:pt x="1443" y="1005"/>
                    <a:pt x="1443" y="1005"/>
                    <a:pt x="1443" y="1005"/>
                  </a:cubicBezTo>
                  <a:cubicBezTo>
                    <a:pt x="1435" y="990"/>
                    <a:pt x="1435" y="990"/>
                    <a:pt x="1435" y="990"/>
                  </a:cubicBezTo>
                  <a:cubicBezTo>
                    <a:pt x="1435" y="989"/>
                    <a:pt x="1435" y="989"/>
                    <a:pt x="1435" y="989"/>
                  </a:cubicBezTo>
                  <a:cubicBezTo>
                    <a:pt x="1434" y="988"/>
                    <a:pt x="1434" y="988"/>
                    <a:pt x="1434" y="988"/>
                  </a:cubicBezTo>
                  <a:cubicBezTo>
                    <a:pt x="1434" y="987"/>
                    <a:pt x="1434" y="987"/>
                    <a:pt x="1434" y="987"/>
                  </a:cubicBezTo>
                  <a:cubicBezTo>
                    <a:pt x="1436" y="971"/>
                    <a:pt x="1436" y="971"/>
                    <a:pt x="1436" y="971"/>
                  </a:cubicBezTo>
                  <a:cubicBezTo>
                    <a:pt x="1437" y="970"/>
                    <a:pt x="1437" y="970"/>
                    <a:pt x="1437" y="970"/>
                  </a:cubicBezTo>
                  <a:cubicBezTo>
                    <a:pt x="1437" y="948"/>
                    <a:pt x="1437" y="948"/>
                    <a:pt x="1437" y="948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9"/>
                    <a:pt x="1433" y="929"/>
                    <a:pt x="1433" y="929"/>
                  </a:cubicBezTo>
                  <a:cubicBezTo>
                    <a:pt x="1433" y="928"/>
                    <a:pt x="1433" y="928"/>
                    <a:pt x="1433" y="928"/>
                  </a:cubicBezTo>
                  <a:cubicBezTo>
                    <a:pt x="1443" y="906"/>
                    <a:pt x="1443" y="906"/>
                    <a:pt x="1443" y="906"/>
                  </a:cubicBezTo>
                  <a:cubicBezTo>
                    <a:pt x="1447" y="897"/>
                    <a:pt x="1453" y="892"/>
                    <a:pt x="1459" y="892"/>
                  </a:cubicBezTo>
                  <a:cubicBezTo>
                    <a:pt x="1486" y="894"/>
                    <a:pt x="1486" y="894"/>
                    <a:pt x="1486" y="894"/>
                  </a:cubicBezTo>
                  <a:cubicBezTo>
                    <a:pt x="1491" y="894"/>
                    <a:pt x="1496" y="892"/>
                    <a:pt x="1501" y="887"/>
                  </a:cubicBezTo>
                  <a:cubicBezTo>
                    <a:pt x="1542" y="832"/>
                    <a:pt x="1542" y="832"/>
                    <a:pt x="1542" y="832"/>
                  </a:cubicBezTo>
                  <a:cubicBezTo>
                    <a:pt x="1542" y="831"/>
                    <a:pt x="1542" y="831"/>
                    <a:pt x="1542" y="831"/>
                  </a:cubicBezTo>
                  <a:cubicBezTo>
                    <a:pt x="1543" y="829"/>
                    <a:pt x="1543" y="829"/>
                    <a:pt x="1543" y="829"/>
                  </a:cubicBezTo>
                  <a:cubicBezTo>
                    <a:pt x="1566" y="811"/>
                    <a:pt x="1566" y="811"/>
                    <a:pt x="1566" y="811"/>
                  </a:cubicBezTo>
                  <a:cubicBezTo>
                    <a:pt x="1568" y="809"/>
                    <a:pt x="1568" y="809"/>
                    <a:pt x="1568" y="809"/>
                  </a:cubicBezTo>
                  <a:cubicBezTo>
                    <a:pt x="1576" y="807"/>
                    <a:pt x="1581" y="804"/>
                    <a:pt x="1585" y="802"/>
                  </a:cubicBezTo>
                  <a:cubicBezTo>
                    <a:pt x="1590" y="797"/>
                    <a:pt x="1590" y="797"/>
                    <a:pt x="1590" y="797"/>
                  </a:cubicBezTo>
                  <a:cubicBezTo>
                    <a:pt x="1597" y="787"/>
                    <a:pt x="1604" y="783"/>
                    <a:pt x="1608" y="783"/>
                  </a:cubicBezTo>
                  <a:cubicBezTo>
                    <a:pt x="1644" y="790"/>
                    <a:pt x="1644" y="790"/>
                    <a:pt x="1644" y="790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4" y="776"/>
                    <a:pt x="1674" y="776"/>
                    <a:pt x="1674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5" y="776"/>
                    <a:pt x="1675" y="776"/>
                    <a:pt x="1675" y="776"/>
                  </a:cubicBezTo>
                  <a:cubicBezTo>
                    <a:pt x="1676" y="776"/>
                    <a:pt x="1676" y="776"/>
                    <a:pt x="1676" y="776"/>
                  </a:cubicBezTo>
                  <a:cubicBezTo>
                    <a:pt x="1694" y="774"/>
                    <a:pt x="1694" y="774"/>
                    <a:pt x="1694" y="774"/>
                  </a:cubicBezTo>
                  <a:cubicBezTo>
                    <a:pt x="1709" y="767"/>
                    <a:pt x="1709" y="767"/>
                    <a:pt x="1709" y="767"/>
                  </a:cubicBezTo>
                  <a:cubicBezTo>
                    <a:pt x="1709" y="743"/>
                    <a:pt x="1709" y="743"/>
                    <a:pt x="1709" y="743"/>
                  </a:cubicBezTo>
                  <a:cubicBezTo>
                    <a:pt x="1713" y="712"/>
                    <a:pt x="1713" y="712"/>
                    <a:pt x="1713" y="712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1"/>
                    <a:pt x="1713" y="711"/>
                    <a:pt x="1713" y="711"/>
                  </a:cubicBezTo>
                  <a:cubicBezTo>
                    <a:pt x="1713" y="710"/>
                    <a:pt x="1713" y="710"/>
                    <a:pt x="1713" y="710"/>
                  </a:cubicBezTo>
                  <a:cubicBezTo>
                    <a:pt x="1719" y="702"/>
                    <a:pt x="1719" y="702"/>
                    <a:pt x="1719" y="702"/>
                  </a:cubicBezTo>
                  <a:lnTo>
                    <a:pt x="1719" y="70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6" name="Freeform 9"/>
            <p:cNvSpPr>
              <a:spLocks/>
            </p:cNvSpPr>
            <p:nvPr/>
          </p:nvSpPr>
          <p:spPr bwMode="auto">
            <a:xfrm>
              <a:off x="1486154" y="2555713"/>
              <a:ext cx="1014509" cy="709391"/>
            </a:xfrm>
            <a:custGeom>
              <a:avLst/>
              <a:gdLst>
                <a:gd name="T0" fmla="*/ 2147483647 w 1071"/>
                <a:gd name="T1" fmla="*/ 2147483647 h 769"/>
                <a:gd name="T2" fmla="*/ 2147483647 w 1071"/>
                <a:gd name="T3" fmla="*/ 2147483647 h 769"/>
                <a:gd name="T4" fmla="*/ 2147483647 w 1071"/>
                <a:gd name="T5" fmla="*/ 2147483647 h 769"/>
                <a:gd name="T6" fmla="*/ 2147483647 w 1071"/>
                <a:gd name="T7" fmla="*/ 2147483647 h 769"/>
                <a:gd name="T8" fmla="*/ 2147483647 w 1071"/>
                <a:gd name="T9" fmla="*/ 2147483647 h 769"/>
                <a:gd name="T10" fmla="*/ 2147483647 w 1071"/>
                <a:gd name="T11" fmla="*/ 2147483647 h 769"/>
                <a:gd name="T12" fmla="*/ 2147483647 w 1071"/>
                <a:gd name="T13" fmla="*/ 2147483647 h 769"/>
                <a:gd name="T14" fmla="*/ 2147483647 w 1071"/>
                <a:gd name="T15" fmla="*/ 2147483647 h 769"/>
                <a:gd name="T16" fmla="*/ 2147483647 w 1071"/>
                <a:gd name="T17" fmla="*/ 2147483647 h 769"/>
                <a:gd name="T18" fmla="*/ 2147483647 w 1071"/>
                <a:gd name="T19" fmla="*/ 2147483647 h 769"/>
                <a:gd name="T20" fmla="*/ 2147483647 w 1071"/>
                <a:gd name="T21" fmla="*/ 2147483647 h 769"/>
                <a:gd name="T22" fmla="*/ 2147483647 w 1071"/>
                <a:gd name="T23" fmla="*/ 2147483647 h 769"/>
                <a:gd name="T24" fmla="*/ 2147483647 w 1071"/>
                <a:gd name="T25" fmla="*/ 2147483647 h 769"/>
                <a:gd name="T26" fmla="*/ 2147483647 w 1071"/>
                <a:gd name="T27" fmla="*/ 2147483647 h 769"/>
                <a:gd name="T28" fmla="*/ 2147483647 w 1071"/>
                <a:gd name="T29" fmla="*/ 2147483647 h 769"/>
                <a:gd name="T30" fmla="*/ 2147483647 w 1071"/>
                <a:gd name="T31" fmla="*/ 2147483647 h 769"/>
                <a:gd name="T32" fmla="*/ 2147483647 w 1071"/>
                <a:gd name="T33" fmla="*/ 2147483647 h 769"/>
                <a:gd name="T34" fmla="*/ 2147483647 w 1071"/>
                <a:gd name="T35" fmla="*/ 2147483647 h 769"/>
                <a:gd name="T36" fmla="*/ 2147483647 w 1071"/>
                <a:gd name="T37" fmla="*/ 2147483647 h 769"/>
                <a:gd name="T38" fmla="*/ 2147483647 w 1071"/>
                <a:gd name="T39" fmla="*/ 2147483647 h 769"/>
                <a:gd name="T40" fmla="*/ 2147483647 w 1071"/>
                <a:gd name="T41" fmla="*/ 2147483647 h 769"/>
                <a:gd name="T42" fmla="*/ 2147483647 w 1071"/>
                <a:gd name="T43" fmla="*/ 2147483647 h 769"/>
                <a:gd name="T44" fmla="*/ 2147483647 w 1071"/>
                <a:gd name="T45" fmla="*/ 2147483647 h 769"/>
                <a:gd name="T46" fmla="*/ 2147483647 w 1071"/>
                <a:gd name="T47" fmla="*/ 2147483647 h 769"/>
                <a:gd name="T48" fmla="*/ 2147483647 w 1071"/>
                <a:gd name="T49" fmla="*/ 2147483647 h 769"/>
                <a:gd name="T50" fmla="*/ 2147483647 w 1071"/>
                <a:gd name="T51" fmla="*/ 2147483647 h 769"/>
                <a:gd name="T52" fmla="*/ 2147483647 w 1071"/>
                <a:gd name="T53" fmla="*/ 2147483647 h 769"/>
                <a:gd name="T54" fmla="*/ 2147483647 w 1071"/>
                <a:gd name="T55" fmla="*/ 2147483647 h 769"/>
                <a:gd name="T56" fmla="*/ 2147483647 w 1071"/>
                <a:gd name="T57" fmla="*/ 2147483647 h 769"/>
                <a:gd name="T58" fmla="*/ 2147483647 w 1071"/>
                <a:gd name="T59" fmla="*/ 2147483647 h 769"/>
                <a:gd name="T60" fmla="*/ 2147483647 w 1071"/>
                <a:gd name="T61" fmla="*/ 2147483647 h 769"/>
                <a:gd name="T62" fmla="*/ 2147483647 w 1071"/>
                <a:gd name="T63" fmla="*/ 2147483647 h 769"/>
                <a:gd name="T64" fmla="*/ 2147483647 w 1071"/>
                <a:gd name="T65" fmla="*/ 2147483647 h 769"/>
                <a:gd name="T66" fmla="*/ 2147483647 w 1071"/>
                <a:gd name="T67" fmla="*/ 2147483647 h 769"/>
                <a:gd name="T68" fmla="*/ 2147483647 w 1071"/>
                <a:gd name="T69" fmla="*/ 2147483647 h 769"/>
                <a:gd name="T70" fmla="*/ 2147483647 w 1071"/>
                <a:gd name="T71" fmla="*/ 2147483647 h 769"/>
                <a:gd name="T72" fmla="*/ 2147483647 w 1071"/>
                <a:gd name="T73" fmla="*/ 2147483647 h 769"/>
                <a:gd name="T74" fmla="*/ 2147483647 w 1071"/>
                <a:gd name="T75" fmla="*/ 2147483647 h 769"/>
                <a:gd name="T76" fmla="*/ 2147483647 w 1071"/>
                <a:gd name="T77" fmla="*/ 2147483647 h 769"/>
                <a:gd name="T78" fmla="*/ 2147483647 w 1071"/>
                <a:gd name="T79" fmla="*/ 2147483647 h 769"/>
                <a:gd name="T80" fmla="*/ 2147483647 w 1071"/>
                <a:gd name="T81" fmla="*/ 2147483647 h 769"/>
                <a:gd name="T82" fmla="*/ 2147483647 w 1071"/>
                <a:gd name="T83" fmla="*/ 2147483647 h 769"/>
                <a:gd name="T84" fmla="*/ 2147483647 w 1071"/>
                <a:gd name="T85" fmla="*/ 2147483647 h 769"/>
                <a:gd name="T86" fmla="*/ 2147483647 w 1071"/>
                <a:gd name="T87" fmla="*/ 2147483647 h 769"/>
                <a:gd name="T88" fmla="*/ 2147483647 w 1071"/>
                <a:gd name="T89" fmla="*/ 2147483647 h 769"/>
                <a:gd name="T90" fmla="*/ 2147483647 w 1071"/>
                <a:gd name="T91" fmla="*/ 2147483647 h 769"/>
                <a:gd name="T92" fmla="*/ 2147483647 w 1071"/>
                <a:gd name="T93" fmla="*/ 2147483647 h 769"/>
                <a:gd name="T94" fmla="*/ 2147483647 w 1071"/>
                <a:gd name="T95" fmla="*/ 2147483647 h 769"/>
                <a:gd name="T96" fmla="*/ 2147483647 w 1071"/>
                <a:gd name="T97" fmla="*/ 2147483647 h 769"/>
                <a:gd name="T98" fmla="*/ 2147483647 w 1071"/>
                <a:gd name="T99" fmla="*/ 2147483647 h 769"/>
                <a:gd name="T100" fmla="*/ 2147483647 w 1071"/>
                <a:gd name="T101" fmla="*/ 2147483647 h 769"/>
                <a:gd name="T102" fmla="*/ 2147483647 w 1071"/>
                <a:gd name="T103" fmla="*/ 2147483647 h 769"/>
                <a:gd name="T104" fmla="*/ 2147483647 w 1071"/>
                <a:gd name="T105" fmla="*/ 2147483647 h 769"/>
                <a:gd name="T106" fmla="*/ 2147483647 w 1071"/>
                <a:gd name="T107" fmla="*/ 2147483647 h 76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71"/>
                <a:gd name="T163" fmla="*/ 0 h 769"/>
                <a:gd name="T164" fmla="*/ 1071 w 1071"/>
                <a:gd name="T165" fmla="*/ 769 h 76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71" h="769">
                  <a:moveTo>
                    <a:pt x="639" y="40"/>
                  </a:moveTo>
                  <a:cubicBezTo>
                    <a:pt x="630" y="47"/>
                    <a:pt x="630" y="47"/>
                    <a:pt x="630" y="47"/>
                  </a:cubicBezTo>
                  <a:cubicBezTo>
                    <a:pt x="630" y="51"/>
                    <a:pt x="632" y="61"/>
                    <a:pt x="635" y="74"/>
                  </a:cubicBezTo>
                  <a:cubicBezTo>
                    <a:pt x="635" y="76"/>
                    <a:pt x="635" y="76"/>
                    <a:pt x="635" y="76"/>
                  </a:cubicBezTo>
                  <a:cubicBezTo>
                    <a:pt x="636" y="77"/>
                    <a:pt x="636" y="77"/>
                    <a:pt x="636" y="77"/>
                  </a:cubicBezTo>
                  <a:cubicBezTo>
                    <a:pt x="635" y="77"/>
                    <a:pt x="635" y="77"/>
                    <a:pt x="635" y="77"/>
                  </a:cubicBezTo>
                  <a:cubicBezTo>
                    <a:pt x="624" y="103"/>
                    <a:pt x="624" y="103"/>
                    <a:pt x="624" y="103"/>
                  </a:cubicBezTo>
                  <a:cubicBezTo>
                    <a:pt x="608" y="109"/>
                    <a:pt x="608" y="109"/>
                    <a:pt x="608" y="109"/>
                  </a:cubicBezTo>
                  <a:cubicBezTo>
                    <a:pt x="605" y="110"/>
                    <a:pt x="605" y="110"/>
                    <a:pt x="605" y="110"/>
                  </a:cubicBezTo>
                  <a:cubicBezTo>
                    <a:pt x="604" y="110"/>
                    <a:pt x="604" y="110"/>
                    <a:pt x="604" y="110"/>
                  </a:cubicBezTo>
                  <a:cubicBezTo>
                    <a:pt x="576" y="98"/>
                    <a:pt x="576" y="98"/>
                    <a:pt x="576" y="98"/>
                  </a:cubicBezTo>
                  <a:cubicBezTo>
                    <a:pt x="575" y="98"/>
                    <a:pt x="575" y="98"/>
                    <a:pt x="575" y="98"/>
                  </a:cubicBezTo>
                  <a:cubicBezTo>
                    <a:pt x="575" y="97"/>
                    <a:pt x="575" y="97"/>
                    <a:pt x="575" y="97"/>
                  </a:cubicBezTo>
                  <a:cubicBezTo>
                    <a:pt x="523" y="49"/>
                    <a:pt x="523" y="49"/>
                    <a:pt x="523" y="49"/>
                  </a:cubicBezTo>
                  <a:cubicBezTo>
                    <a:pt x="503" y="38"/>
                    <a:pt x="503" y="38"/>
                    <a:pt x="503" y="38"/>
                  </a:cubicBezTo>
                  <a:cubicBezTo>
                    <a:pt x="472" y="26"/>
                    <a:pt x="472" y="26"/>
                    <a:pt x="472" y="26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2" y="25"/>
                    <a:pt x="472" y="25"/>
                    <a:pt x="472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71" y="25"/>
                    <a:pt x="471" y="25"/>
                    <a:pt x="471" y="25"/>
                  </a:cubicBezTo>
                  <a:cubicBezTo>
                    <a:pt x="456" y="14"/>
                    <a:pt x="456" y="14"/>
                    <a:pt x="456" y="14"/>
                  </a:cubicBezTo>
                  <a:cubicBezTo>
                    <a:pt x="429" y="6"/>
                    <a:pt x="429" y="6"/>
                    <a:pt x="429" y="6"/>
                  </a:cubicBezTo>
                  <a:cubicBezTo>
                    <a:pt x="415" y="7"/>
                    <a:pt x="415" y="7"/>
                    <a:pt x="415" y="7"/>
                  </a:cubicBezTo>
                  <a:cubicBezTo>
                    <a:pt x="414" y="7"/>
                    <a:pt x="414" y="7"/>
                    <a:pt x="414" y="7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9" y="5"/>
                    <a:pt x="379" y="5"/>
                    <a:pt x="379" y="5"/>
                  </a:cubicBezTo>
                  <a:cubicBezTo>
                    <a:pt x="354" y="0"/>
                    <a:pt x="354" y="0"/>
                    <a:pt x="354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28" y="8"/>
                    <a:pt x="328" y="8"/>
                    <a:pt x="328" y="8"/>
                  </a:cubicBezTo>
                  <a:cubicBezTo>
                    <a:pt x="322" y="11"/>
                    <a:pt x="313" y="12"/>
                    <a:pt x="303" y="14"/>
                  </a:cubicBezTo>
                  <a:cubicBezTo>
                    <a:pt x="281" y="19"/>
                    <a:pt x="281" y="19"/>
                    <a:pt x="281" y="19"/>
                  </a:cubicBezTo>
                  <a:cubicBezTo>
                    <a:pt x="262" y="25"/>
                    <a:pt x="262" y="25"/>
                    <a:pt x="262" y="25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7"/>
                    <a:pt x="261" y="27"/>
                    <a:pt x="261" y="27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3" y="38"/>
                    <a:pt x="213" y="38"/>
                    <a:pt x="213" y="38"/>
                  </a:cubicBezTo>
                  <a:cubicBezTo>
                    <a:pt x="210" y="38"/>
                    <a:pt x="210" y="38"/>
                    <a:pt x="210" y="38"/>
                  </a:cubicBezTo>
                  <a:cubicBezTo>
                    <a:pt x="190" y="35"/>
                    <a:pt x="190" y="35"/>
                    <a:pt x="190" y="35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5" y="86"/>
                    <a:pt x="115" y="86"/>
                    <a:pt x="115" y="86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30" y="119"/>
                    <a:pt x="130" y="119"/>
                    <a:pt x="130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31" y="119"/>
                    <a:pt x="131" y="119"/>
                    <a:pt x="131" y="119"/>
                  </a:cubicBezTo>
                  <a:cubicBezTo>
                    <a:pt x="146" y="136"/>
                    <a:pt x="146" y="136"/>
                    <a:pt x="146" y="136"/>
                  </a:cubicBezTo>
                  <a:cubicBezTo>
                    <a:pt x="155" y="143"/>
                    <a:pt x="159" y="148"/>
                    <a:pt x="159" y="155"/>
                  </a:cubicBezTo>
                  <a:cubicBezTo>
                    <a:pt x="164" y="171"/>
                    <a:pt x="164" y="171"/>
                    <a:pt x="164" y="171"/>
                  </a:cubicBezTo>
                  <a:cubicBezTo>
                    <a:pt x="172" y="186"/>
                    <a:pt x="172" y="186"/>
                    <a:pt x="172" y="186"/>
                  </a:cubicBezTo>
                  <a:cubicBezTo>
                    <a:pt x="171" y="186"/>
                    <a:pt x="171" y="187"/>
                    <a:pt x="170" y="187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36" y="220"/>
                    <a:pt x="136" y="220"/>
                    <a:pt x="136" y="220"/>
                  </a:cubicBezTo>
                  <a:cubicBezTo>
                    <a:pt x="139" y="236"/>
                    <a:pt x="139" y="236"/>
                    <a:pt x="139" y="236"/>
                  </a:cubicBezTo>
                  <a:cubicBezTo>
                    <a:pt x="149" y="258"/>
                    <a:pt x="149" y="258"/>
                    <a:pt x="149" y="258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0"/>
                    <a:pt x="150" y="260"/>
                    <a:pt x="150" y="260"/>
                  </a:cubicBezTo>
                  <a:cubicBezTo>
                    <a:pt x="150" y="261"/>
                    <a:pt x="150" y="261"/>
                    <a:pt x="150" y="261"/>
                  </a:cubicBezTo>
                  <a:cubicBezTo>
                    <a:pt x="148" y="270"/>
                    <a:pt x="148" y="270"/>
                    <a:pt x="148" y="270"/>
                  </a:cubicBezTo>
                  <a:cubicBezTo>
                    <a:pt x="146" y="275"/>
                    <a:pt x="143" y="279"/>
                    <a:pt x="140" y="281"/>
                  </a:cubicBezTo>
                  <a:cubicBezTo>
                    <a:pt x="134" y="287"/>
                    <a:pt x="123" y="287"/>
                    <a:pt x="106" y="281"/>
                  </a:cubicBezTo>
                  <a:cubicBezTo>
                    <a:pt x="80" y="276"/>
                    <a:pt x="80" y="276"/>
                    <a:pt x="80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9" y="276"/>
                    <a:pt x="79" y="276"/>
                    <a:pt x="79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59" y="267"/>
                    <a:pt x="59" y="267"/>
                    <a:pt x="59" y="267"/>
                  </a:cubicBezTo>
                  <a:cubicBezTo>
                    <a:pt x="28" y="265"/>
                    <a:pt x="28" y="265"/>
                    <a:pt x="28" y="265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6" y="319"/>
                    <a:pt x="26" y="319"/>
                    <a:pt x="26" y="319"/>
                  </a:cubicBezTo>
                  <a:cubicBezTo>
                    <a:pt x="25" y="327"/>
                    <a:pt x="20" y="330"/>
                    <a:pt x="13" y="331"/>
                  </a:cubicBezTo>
                  <a:cubicBezTo>
                    <a:pt x="9" y="332"/>
                    <a:pt x="7" y="336"/>
                    <a:pt x="8" y="345"/>
                  </a:cubicBezTo>
                  <a:cubicBezTo>
                    <a:pt x="8" y="346"/>
                    <a:pt x="8" y="346"/>
                    <a:pt x="8" y="346"/>
                  </a:cubicBezTo>
                  <a:cubicBezTo>
                    <a:pt x="7" y="346"/>
                    <a:pt x="7" y="346"/>
                    <a:pt x="7" y="346"/>
                  </a:cubicBezTo>
                  <a:cubicBezTo>
                    <a:pt x="5" y="359"/>
                    <a:pt x="5" y="359"/>
                    <a:pt x="5" y="359"/>
                  </a:cubicBezTo>
                  <a:cubicBezTo>
                    <a:pt x="13" y="366"/>
                    <a:pt x="18" y="371"/>
                    <a:pt x="20" y="375"/>
                  </a:cubicBezTo>
                  <a:cubicBezTo>
                    <a:pt x="25" y="401"/>
                    <a:pt x="25" y="401"/>
                    <a:pt x="25" y="401"/>
                  </a:cubicBezTo>
                  <a:cubicBezTo>
                    <a:pt x="25" y="410"/>
                    <a:pt x="25" y="410"/>
                    <a:pt x="25" y="410"/>
                  </a:cubicBezTo>
                  <a:cubicBezTo>
                    <a:pt x="24" y="415"/>
                    <a:pt x="23" y="420"/>
                    <a:pt x="21" y="424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477"/>
                    <a:pt x="0" y="477"/>
                    <a:pt x="0" y="477"/>
                  </a:cubicBezTo>
                  <a:cubicBezTo>
                    <a:pt x="2" y="489"/>
                    <a:pt x="2" y="489"/>
                    <a:pt x="2" y="489"/>
                  </a:cubicBezTo>
                  <a:cubicBezTo>
                    <a:pt x="16" y="507"/>
                    <a:pt x="16" y="507"/>
                    <a:pt x="16" y="507"/>
                  </a:cubicBezTo>
                  <a:cubicBezTo>
                    <a:pt x="20" y="512"/>
                    <a:pt x="22" y="516"/>
                    <a:pt x="23" y="519"/>
                  </a:cubicBezTo>
                  <a:cubicBezTo>
                    <a:pt x="36" y="537"/>
                    <a:pt x="36" y="537"/>
                    <a:pt x="36" y="537"/>
                  </a:cubicBezTo>
                  <a:cubicBezTo>
                    <a:pt x="55" y="558"/>
                    <a:pt x="55" y="558"/>
                    <a:pt x="55" y="558"/>
                  </a:cubicBezTo>
                  <a:cubicBezTo>
                    <a:pt x="62" y="565"/>
                    <a:pt x="67" y="568"/>
                    <a:pt x="70" y="568"/>
                  </a:cubicBezTo>
                  <a:cubicBezTo>
                    <a:pt x="90" y="556"/>
                    <a:pt x="90" y="556"/>
                    <a:pt x="90" y="556"/>
                  </a:cubicBezTo>
                  <a:cubicBezTo>
                    <a:pt x="94" y="553"/>
                    <a:pt x="97" y="550"/>
                    <a:pt x="102" y="550"/>
                  </a:cubicBezTo>
                  <a:cubicBezTo>
                    <a:pt x="106" y="550"/>
                    <a:pt x="113" y="554"/>
                    <a:pt x="122" y="560"/>
                  </a:cubicBezTo>
                  <a:cubicBezTo>
                    <a:pt x="122" y="560"/>
                    <a:pt x="122" y="560"/>
                    <a:pt x="122" y="560"/>
                  </a:cubicBezTo>
                  <a:cubicBezTo>
                    <a:pt x="123" y="560"/>
                    <a:pt x="123" y="560"/>
                    <a:pt x="123" y="560"/>
                  </a:cubicBezTo>
                  <a:cubicBezTo>
                    <a:pt x="123" y="561"/>
                    <a:pt x="123" y="561"/>
                    <a:pt x="123" y="561"/>
                  </a:cubicBezTo>
                  <a:cubicBezTo>
                    <a:pt x="134" y="574"/>
                    <a:pt x="134" y="574"/>
                    <a:pt x="134" y="574"/>
                  </a:cubicBezTo>
                  <a:cubicBezTo>
                    <a:pt x="139" y="586"/>
                    <a:pt x="139" y="586"/>
                    <a:pt x="139" y="586"/>
                  </a:cubicBezTo>
                  <a:cubicBezTo>
                    <a:pt x="143" y="592"/>
                    <a:pt x="143" y="592"/>
                    <a:pt x="143" y="592"/>
                  </a:cubicBezTo>
                  <a:cubicBezTo>
                    <a:pt x="147" y="594"/>
                    <a:pt x="147" y="594"/>
                    <a:pt x="147" y="594"/>
                  </a:cubicBezTo>
                  <a:cubicBezTo>
                    <a:pt x="160" y="603"/>
                    <a:pt x="160" y="603"/>
                    <a:pt x="160" y="603"/>
                  </a:cubicBezTo>
                  <a:cubicBezTo>
                    <a:pt x="168" y="604"/>
                    <a:pt x="168" y="604"/>
                    <a:pt x="168" y="604"/>
                  </a:cubicBezTo>
                  <a:cubicBezTo>
                    <a:pt x="172" y="605"/>
                    <a:pt x="176" y="609"/>
                    <a:pt x="179" y="613"/>
                  </a:cubicBezTo>
                  <a:cubicBezTo>
                    <a:pt x="181" y="616"/>
                    <a:pt x="193" y="620"/>
                    <a:pt x="213" y="625"/>
                  </a:cubicBezTo>
                  <a:cubicBezTo>
                    <a:pt x="214" y="625"/>
                    <a:pt x="214" y="625"/>
                    <a:pt x="214" y="625"/>
                  </a:cubicBezTo>
                  <a:cubicBezTo>
                    <a:pt x="246" y="637"/>
                    <a:pt x="246" y="637"/>
                    <a:pt x="246" y="637"/>
                  </a:cubicBezTo>
                  <a:cubicBezTo>
                    <a:pt x="247" y="637"/>
                    <a:pt x="247" y="637"/>
                    <a:pt x="247" y="637"/>
                  </a:cubicBezTo>
                  <a:cubicBezTo>
                    <a:pt x="248" y="637"/>
                    <a:pt x="248" y="637"/>
                    <a:pt x="248" y="637"/>
                  </a:cubicBezTo>
                  <a:cubicBezTo>
                    <a:pt x="270" y="648"/>
                    <a:pt x="270" y="648"/>
                    <a:pt x="270" y="648"/>
                  </a:cubicBezTo>
                  <a:cubicBezTo>
                    <a:pt x="308" y="657"/>
                    <a:pt x="308" y="657"/>
                    <a:pt x="308" y="657"/>
                  </a:cubicBezTo>
                  <a:cubicBezTo>
                    <a:pt x="309" y="658"/>
                    <a:pt x="309" y="658"/>
                    <a:pt x="309" y="658"/>
                  </a:cubicBezTo>
                  <a:cubicBezTo>
                    <a:pt x="359" y="660"/>
                    <a:pt x="359" y="660"/>
                    <a:pt x="359" y="660"/>
                  </a:cubicBezTo>
                  <a:cubicBezTo>
                    <a:pt x="381" y="652"/>
                    <a:pt x="381" y="652"/>
                    <a:pt x="381" y="652"/>
                  </a:cubicBezTo>
                  <a:cubicBezTo>
                    <a:pt x="401" y="652"/>
                    <a:pt x="401" y="652"/>
                    <a:pt x="401" y="652"/>
                  </a:cubicBezTo>
                  <a:cubicBezTo>
                    <a:pt x="401" y="653"/>
                    <a:pt x="401" y="653"/>
                    <a:pt x="401" y="653"/>
                  </a:cubicBezTo>
                  <a:cubicBezTo>
                    <a:pt x="402" y="654"/>
                    <a:pt x="402" y="654"/>
                    <a:pt x="402" y="654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5"/>
                    <a:pt x="419" y="675"/>
                    <a:pt x="419" y="675"/>
                  </a:cubicBezTo>
                  <a:cubicBezTo>
                    <a:pt x="419" y="676"/>
                    <a:pt x="419" y="676"/>
                    <a:pt x="419" y="676"/>
                  </a:cubicBezTo>
                  <a:cubicBezTo>
                    <a:pt x="429" y="693"/>
                    <a:pt x="429" y="693"/>
                    <a:pt x="429" y="693"/>
                  </a:cubicBezTo>
                  <a:cubicBezTo>
                    <a:pt x="438" y="702"/>
                    <a:pt x="438" y="702"/>
                    <a:pt x="438" y="702"/>
                  </a:cubicBezTo>
                  <a:cubicBezTo>
                    <a:pt x="449" y="708"/>
                    <a:pt x="449" y="708"/>
                    <a:pt x="449" y="708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1" y="709"/>
                    <a:pt x="451" y="709"/>
                    <a:pt x="451" y="709"/>
                  </a:cubicBezTo>
                  <a:cubicBezTo>
                    <a:pt x="452" y="710"/>
                    <a:pt x="452" y="710"/>
                    <a:pt x="452" y="710"/>
                  </a:cubicBezTo>
                  <a:cubicBezTo>
                    <a:pt x="461" y="731"/>
                    <a:pt x="461" y="731"/>
                    <a:pt x="461" y="731"/>
                  </a:cubicBezTo>
                  <a:cubicBezTo>
                    <a:pt x="461" y="732"/>
                    <a:pt x="461" y="732"/>
                    <a:pt x="461" y="732"/>
                  </a:cubicBezTo>
                  <a:cubicBezTo>
                    <a:pt x="462" y="732"/>
                    <a:pt x="462" y="732"/>
                    <a:pt x="462" y="732"/>
                  </a:cubicBezTo>
                  <a:cubicBezTo>
                    <a:pt x="462" y="733"/>
                    <a:pt x="462" y="733"/>
                    <a:pt x="462" y="733"/>
                  </a:cubicBezTo>
                  <a:cubicBezTo>
                    <a:pt x="467" y="756"/>
                    <a:pt x="467" y="756"/>
                    <a:pt x="467" y="756"/>
                  </a:cubicBezTo>
                  <a:cubicBezTo>
                    <a:pt x="482" y="762"/>
                    <a:pt x="482" y="762"/>
                    <a:pt x="482" y="762"/>
                  </a:cubicBezTo>
                  <a:cubicBezTo>
                    <a:pt x="483" y="762"/>
                    <a:pt x="483" y="762"/>
                    <a:pt x="483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84" y="762"/>
                    <a:pt x="484" y="762"/>
                    <a:pt x="484" y="762"/>
                  </a:cubicBezTo>
                  <a:cubicBezTo>
                    <a:pt x="496" y="769"/>
                    <a:pt x="496" y="769"/>
                    <a:pt x="496" y="769"/>
                  </a:cubicBezTo>
                  <a:cubicBezTo>
                    <a:pt x="512" y="766"/>
                    <a:pt x="512" y="766"/>
                    <a:pt x="512" y="766"/>
                  </a:cubicBezTo>
                  <a:cubicBezTo>
                    <a:pt x="516" y="750"/>
                    <a:pt x="516" y="750"/>
                    <a:pt x="516" y="750"/>
                  </a:cubicBezTo>
                  <a:cubicBezTo>
                    <a:pt x="516" y="749"/>
                    <a:pt x="516" y="749"/>
                    <a:pt x="516" y="749"/>
                  </a:cubicBezTo>
                  <a:cubicBezTo>
                    <a:pt x="517" y="748"/>
                    <a:pt x="517" y="748"/>
                    <a:pt x="517" y="748"/>
                  </a:cubicBezTo>
                  <a:cubicBezTo>
                    <a:pt x="535" y="730"/>
                    <a:pt x="535" y="730"/>
                    <a:pt x="535" y="730"/>
                  </a:cubicBezTo>
                  <a:cubicBezTo>
                    <a:pt x="555" y="735"/>
                    <a:pt x="555" y="735"/>
                    <a:pt x="555" y="735"/>
                  </a:cubicBezTo>
                  <a:cubicBezTo>
                    <a:pt x="555" y="737"/>
                    <a:pt x="555" y="737"/>
                    <a:pt x="555" y="737"/>
                  </a:cubicBezTo>
                  <a:cubicBezTo>
                    <a:pt x="565" y="758"/>
                    <a:pt x="565" y="758"/>
                    <a:pt x="565" y="758"/>
                  </a:cubicBezTo>
                  <a:cubicBezTo>
                    <a:pt x="585" y="751"/>
                    <a:pt x="585" y="751"/>
                    <a:pt x="585" y="751"/>
                  </a:cubicBezTo>
                  <a:cubicBezTo>
                    <a:pt x="587" y="731"/>
                    <a:pt x="587" y="731"/>
                    <a:pt x="587" y="731"/>
                  </a:cubicBezTo>
                  <a:cubicBezTo>
                    <a:pt x="587" y="730"/>
                    <a:pt x="587" y="730"/>
                    <a:pt x="587" y="730"/>
                  </a:cubicBezTo>
                  <a:cubicBezTo>
                    <a:pt x="587" y="729"/>
                    <a:pt x="587" y="729"/>
                    <a:pt x="587" y="729"/>
                  </a:cubicBezTo>
                  <a:cubicBezTo>
                    <a:pt x="588" y="728"/>
                    <a:pt x="588" y="728"/>
                    <a:pt x="588" y="728"/>
                  </a:cubicBezTo>
                  <a:cubicBezTo>
                    <a:pt x="601" y="720"/>
                    <a:pt x="601" y="720"/>
                    <a:pt x="601" y="720"/>
                  </a:cubicBezTo>
                  <a:cubicBezTo>
                    <a:pt x="598" y="691"/>
                    <a:pt x="598" y="691"/>
                    <a:pt x="598" y="691"/>
                  </a:cubicBezTo>
                  <a:cubicBezTo>
                    <a:pt x="598" y="689"/>
                    <a:pt x="598" y="689"/>
                    <a:pt x="598" y="689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598" y="688"/>
                    <a:pt x="598" y="688"/>
                    <a:pt x="598" y="688"/>
                  </a:cubicBezTo>
                  <a:cubicBezTo>
                    <a:pt x="614" y="655"/>
                    <a:pt x="614" y="655"/>
                    <a:pt x="614" y="655"/>
                  </a:cubicBezTo>
                  <a:cubicBezTo>
                    <a:pt x="630" y="649"/>
                    <a:pt x="630" y="649"/>
                    <a:pt x="630" y="649"/>
                  </a:cubicBezTo>
                  <a:cubicBezTo>
                    <a:pt x="624" y="619"/>
                    <a:pt x="624" y="619"/>
                    <a:pt x="624" y="619"/>
                  </a:cubicBezTo>
                  <a:cubicBezTo>
                    <a:pt x="639" y="619"/>
                    <a:pt x="639" y="619"/>
                    <a:pt x="639" y="619"/>
                  </a:cubicBezTo>
                  <a:cubicBezTo>
                    <a:pt x="638" y="605"/>
                    <a:pt x="638" y="605"/>
                    <a:pt x="638" y="605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7"/>
                    <a:pt x="630" y="577"/>
                    <a:pt x="630" y="577"/>
                  </a:cubicBezTo>
                  <a:cubicBezTo>
                    <a:pt x="630" y="575"/>
                    <a:pt x="630" y="575"/>
                    <a:pt x="630" y="575"/>
                  </a:cubicBezTo>
                  <a:cubicBezTo>
                    <a:pt x="632" y="555"/>
                    <a:pt x="632" y="555"/>
                    <a:pt x="632" y="555"/>
                  </a:cubicBezTo>
                  <a:cubicBezTo>
                    <a:pt x="632" y="552"/>
                    <a:pt x="632" y="552"/>
                    <a:pt x="632" y="552"/>
                  </a:cubicBezTo>
                  <a:cubicBezTo>
                    <a:pt x="634" y="550"/>
                    <a:pt x="634" y="550"/>
                    <a:pt x="634" y="550"/>
                  </a:cubicBezTo>
                  <a:cubicBezTo>
                    <a:pt x="645" y="537"/>
                    <a:pt x="645" y="537"/>
                    <a:pt x="645" y="537"/>
                  </a:cubicBezTo>
                  <a:cubicBezTo>
                    <a:pt x="647" y="535"/>
                    <a:pt x="647" y="535"/>
                    <a:pt x="647" y="535"/>
                  </a:cubicBezTo>
                  <a:cubicBezTo>
                    <a:pt x="650" y="535"/>
                    <a:pt x="650" y="535"/>
                    <a:pt x="650" y="535"/>
                  </a:cubicBezTo>
                  <a:cubicBezTo>
                    <a:pt x="678" y="540"/>
                    <a:pt x="678" y="540"/>
                    <a:pt x="678" y="540"/>
                  </a:cubicBezTo>
                  <a:cubicBezTo>
                    <a:pt x="680" y="540"/>
                    <a:pt x="680" y="540"/>
                    <a:pt x="680" y="540"/>
                  </a:cubicBezTo>
                  <a:cubicBezTo>
                    <a:pt x="703" y="546"/>
                    <a:pt x="703" y="546"/>
                    <a:pt x="703" y="546"/>
                  </a:cubicBezTo>
                  <a:cubicBezTo>
                    <a:pt x="723" y="540"/>
                    <a:pt x="723" y="540"/>
                    <a:pt x="723" y="540"/>
                  </a:cubicBezTo>
                  <a:cubicBezTo>
                    <a:pt x="734" y="563"/>
                    <a:pt x="734" y="563"/>
                    <a:pt x="734" y="563"/>
                  </a:cubicBezTo>
                  <a:cubicBezTo>
                    <a:pt x="735" y="564"/>
                    <a:pt x="735" y="564"/>
                    <a:pt x="735" y="564"/>
                  </a:cubicBezTo>
                  <a:cubicBezTo>
                    <a:pt x="735" y="581"/>
                    <a:pt x="735" y="581"/>
                    <a:pt x="735" y="581"/>
                  </a:cubicBezTo>
                  <a:cubicBezTo>
                    <a:pt x="739" y="597"/>
                    <a:pt x="739" y="597"/>
                    <a:pt x="739" y="597"/>
                  </a:cubicBezTo>
                  <a:cubicBezTo>
                    <a:pt x="741" y="603"/>
                    <a:pt x="745" y="607"/>
                    <a:pt x="749" y="609"/>
                  </a:cubicBezTo>
                  <a:cubicBezTo>
                    <a:pt x="751" y="609"/>
                    <a:pt x="751" y="609"/>
                    <a:pt x="751" y="609"/>
                  </a:cubicBezTo>
                  <a:cubicBezTo>
                    <a:pt x="761" y="611"/>
                    <a:pt x="766" y="615"/>
                    <a:pt x="767" y="621"/>
                  </a:cubicBezTo>
                  <a:cubicBezTo>
                    <a:pt x="768" y="626"/>
                    <a:pt x="772" y="634"/>
                    <a:pt x="780" y="642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6"/>
                    <a:pt x="789" y="656"/>
                    <a:pt x="789" y="656"/>
                  </a:cubicBezTo>
                  <a:cubicBezTo>
                    <a:pt x="789" y="657"/>
                    <a:pt x="789" y="657"/>
                    <a:pt x="789" y="657"/>
                  </a:cubicBezTo>
                  <a:cubicBezTo>
                    <a:pt x="796" y="669"/>
                    <a:pt x="796" y="669"/>
                    <a:pt x="796" y="669"/>
                  </a:cubicBezTo>
                  <a:cubicBezTo>
                    <a:pt x="805" y="668"/>
                    <a:pt x="805" y="668"/>
                    <a:pt x="805" y="668"/>
                  </a:cubicBezTo>
                  <a:cubicBezTo>
                    <a:pt x="823" y="652"/>
                    <a:pt x="823" y="652"/>
                    <a:pt x="823" y="652"/>
                  </a:cubicBezTo>
                  <a:cubicBezTo>
                    <a:pt x="835" y="676"/>
                    <a:pt x="835" y="676"/>
                    <a:pt x="835" y="676"/>
                  </a:cubicBezTo>
                  <a:cubicBezTo>
                    <a:pt x="858" y="683"/>
                    <a:pt x="858" y="683"/>
                    <a:pt x="858" y="683"/>
                  </a:cubicBezTo>
                  <a:cubicBezTo>
                    <a:pt x="859" y="683"/>
                    <a:pt x="859" y="683"/>
                    <a:pt x="859" y="683"/>
                  </a:cubicBezTo>
                  <a:cubicBezTo>
                    <a:pt x="860" y="684"/>
                    <a:pt x="860" y="684"/>
                    <a:pt x="860" y="684"/>
                  </a:cubicBezTo>
                  <a:cubicBezTo>
                    <a:pt x="872" y="706"/>
                    <a:pt x="872" y="706"/>
                    <a:pt x="872" y="706"/>
                  </a:cubicBezTo>
                  <a:cubicBezTo>
                    <a:pt x="877" y="709"/>
                    <a:pt x="877" y="709"/>
                    <a:pt x="877" y="709"/>
                  </a:cubicBezTo>
                  <a:cubicBezTo>
                    <a:pt x="878" y="689"/>
                    <a:pt x="878" y="689"/>
                    <a:pt x="878" y="689"/>
                  </a:cubicBezTo>
                  <a:cubicBezTo>
                    <a:pt x="878" y="688"/>
                    <a:pt x="878" y="688"/>
                    <a:pt x="878" y="688"/>
                  </a:cubicBezTo>
                  <a:cubicBezTo>
                    <a:pt x="878" y="684"/>
                    <a:pt x="878" y="684"/>
                    <a:pt x="878" y="684"/>
                  </a:cubicBezTo>
                  <a:cubicBezTo>
                    <a:pt x="924" y="683"/>
                    <a:pt x="924" y="683"/>
                    <a:pt x="924" y="683"/>
                  </a:cubicBezTo>
                  <a:cubicBezTo>
                    <a:pt x="925" y="679"/>
                    <a:pt x="925" y="679"/>
                    <a:pt x="925" y="679"/>
                  </a:cubicBezTo>
                  <a:cubicBezTo>
                    <a:pt x="927" y="677"/>
                    <a:pt x="927" y="673"/>
                    <a:pt x="924" y="670"/>
                  </a:cubicBezTo>
                  <a:cubicBezTo>
                    <a:pt x="921" y="663"/>
                    <a:pt x="920" y="658"/>
                    <a:pt x="919" y="651"/>
                  </a:cubicBezTo>
                  <a:cubicBezTo>
                    <a:pt x="918" y="642"/>
                    <a:pt x="919" y="636"/>
                    <a:pt x="921" y="634"/>
                  </a:cubicBezTo>
                  <a:cubicBezTo>
                    <a:pt x="924" y="630"/>
                    <a:pt x="927" y="630"/>
                    <a:pt x="932" y="631"/>
                  </a:cubicBezTo>
                  <a:cubicBezTo>
                    <a:pt x="951" y="637"/>
                    <a:pt x="951" y="637"/>
                    <a:pt x="951" y="637"/>
                  </a:cubicBezTo>
                  <a:cubicBezTo>
                    <a:pt x="953" y="623"/>
                    <a:pt x="953" y="623"/>
                    <a:pt x="953" y="623"/>
                  </a:cubicBezTo>
                  <a:cubicBezTo>
                    <a:pt x="918" y="607"/>
                    <a:pt x="918" y="607"/>
                    <a:pt x="918" y="607"/>
                  </a:cubicBezTo>
                  <a:cubicBezTo>
                    <a:pt x="916" y="607"/>
                    <a:pt x="916" y="607"/>
                    <a:pt x="916" y="607"/>
                  </a:cubicBezTo>
                  <a:cubicBezTo>
                    <a:pt x="915" y="605"/>
                    <a:pt x="915" y="605"/>
                    <a:pt x="915" y="605"/>
                  </a:cubicBezTo>
                  <a:cubicBezTo>
                    <a:pt x="915" y="604"/>
                    <a:pt x="915" y="604"/>
                    <a:pt x="915" y="604"/>
                  </a:cubicBezTo>
                  <a:cubicBezTo>
                    <a:pt x="915" y="603"/>
                    <a:pt x="915" y="603"/>
                    <a:pt x="915" y="603"/>
                  </a:cubicBezTo>
                  <a:cubicBezTo>
                    <a:pt x="910" y="561"/>
                    <a:pt x="910" y="561"/>
                    <a:pt x="910" y="561"/>
                  </a:cubicBezTo>
                  <a:cubicBezTo>
                    <a:pt x="911" y="535"/>
                    <a:pt x="911" y="535"/>
                    <a:pt x="911" y="535"/>
                  </a:cubicBezTo>
                  <a:cubicBezTo>
                    <a:pt x="911" y="531"/>
                    <a:pt x="911" y="531"/>
                    <a:pt x="911" y="531"/>
                  </a:cubicBezTo>
                  <a:cubicBezTo>
                    <a:pt x="911" y="529"/>
                    <a:pt x="911" y="529"/>
                    <a:pt x="911" y="529"/>
                  </a:cubicBezTo>
                  <a:cubicBezTo>
                    <a:pt x="969" y="537"/>
                    <a:pt x="969" y="537"/>
                    <a:pt x="969" y="537"/>
                  </a:cubicBezTo>
                  <a:cubicBezTo>
                    <a:pt x="983" y="523"/>
                    <a:pt x="983" y="523"/>
                    <a:pt x="983" y="523"/>
                  </a:cubicBezTo>
                  <a:cubicBezTo>
                    <a:pt x="987" y="518"/>
                    <a:pt x="986" y="514"/>
                    <a:pt x="983" y="512"/>
                  </a:cubicBezTo>
                  <a:cubicBezTo>
                    <a:pt x="969" y="507"/>
                    <a:pt x="961" y="501"/>
                    <a:pt x="961" y="495"/>
                  </a:cubicBezTo>
                  <a:cubicBezTo>
                    <a:pt x="961" y="491"/>
                    <a:pt x="962" y="487"/>
                    <a:pt x="968" y="485"/>
                  </a:cubicBezTo>
                  <a:cubicBezTo>
                    <a:pt x="992" y="461"/>
                    <a:pt x="992" y="461"/>
                    <a:pt x="992" y="461"/>
                  </a:cubicBezTo>
                  <a:cubicBezTo>
                    <a:pt x="1018" y="460"/>
                    <a:pt x="1018" y="460"/>
                    <a:pt x="1018" y="460"/>
                  </a:cubicBezTo>
                  <a:cubicBezTo>
                    <a:pt x="1032" y="436"/>
                    <a:pt x="1032" y="436"/>
                    <a:pt x="1032" y="436"/>
                  </a:cubicBezTo>
                  <a:cubicBezTo>
                    <a:pt x="1032" y="414"/>
                    <a:pt x="1032" y="414"/>
                    <a:pt x="1032" y="414"/>
                  </a:cubicBezTo>
                  <a:cubicBezTo>
                    <a:pt x="1052" y="410"/>
                    <a:pt x="1052" y="410"/>
                    <a:pt x="1052" y="410"/>
                  </a:cubicBezTo>
                  <a:cubicBezTo>
                    <a:pt x="1057" y="394"/>
                    <a:pt x="1061" y="386"/>
                    <a:pt x="1063" y="383"/>
                  </a:cubicBezTo>
                  <a:cubicBezTo>
                    <a:pt x="1071" y="365"/>
                    <a:pt x="1071" y="365"/>
                    <a:pt x="1071" y="365"/>
                  </a:cubicBezTo>
                  <a:cubicBezTo>
                    <a:pt x="1056" y="338"/>
                    <a:pt x="1056" y="338"/>
                    <a:pt x="1056" y="338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7"/>
                    <a:pt x="1056" y="337"/>
                    <a:pt x="1056" y="337"/>
                  </a:cubicBezTo>
                  <a:cubicBezTo>
                    <a:pt x="1056" y="336"/>
                    <a:pt x="1056" y="336"/>
                    <a:pt x="1056" y="336"/>
                  </a:cubicBezTo>
                  <a:cubicBezTo>
                    <a:pt x="1047" y="300"/>
                    <a:pt x="1047" y="300"/>
                    <a:pt x="1047" y="300"/>
                  </a:cubicBezTo>
                  <a:cubicBezTo>
                    <a:pt x="1047" y="299"/>
                    <a:pt x="1047" y="299"/>
                    <a:pt x="1047" y="299"/>
                  </a:cubicBezTo>
                  <a:cubicBezTo>
                    <a:pt x="1040" y="262"/>
                    <a:pt x="1040" y="262"/>
                    <a:pt x="1040" y="262"/>
                  </a:cubicBezTo>
                  <a:cubicBezTo>
                    <a:pt x="1028" y="241"/>
                    <a:pt x="1028" y="241"/>
                    <a:pt x="1028" y="241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1009" y="221"/>
                    <a:pt x="1009" y="221"/>
                    <a:pt x="1009" y="221"/>
                  </a:cubicBezTo>
                  <a:cubicBezTo>
                    <a:pt x="1009" y="220"/>
                    <a:pt x="1009" y="220"/>
                    <a:pt x="1009" y="220"/>
                  </a:cubicBezTo>
                  <a:cubicBezTo>
                    <a:pt x="1008" y="219"/>
                    <a:pt x="1008" y="219"/>
                    <a:pt x="1008" y="219"/>
                  </a:cubicBezTo>
                  <a:cubicBezTo>
                    <a:pt x="1007" y="199"/>
                    <a:pt x="1007" y="199"/>
                    <a:pt x="1007" y="199"/>
                  </a:cubicBezTo>
                  <a:cubicBezTo>
                    <a:pt x="972" y="210"/>
                    <a:pt x="972" y="210"/>
                    <a:pt x="972" y="210"/>
                  </a:cubicBezTo>
                  <a:cubicBezTo>
                    <a:pt x="971" y="208"/>
                    <a:pt x="971" y="208"/>
                    <a:pt x="971" y="208"/>
                  </a:cubicBezTo>
                  <a:cubicBezTo>
                    <a:pt x="955" y="191"/>
                    <a:pt x="955" y="191"/>
                    <a:pt x="955" y="191"/>
                  </a:cubicBezTo>
                  <a:cubicBezTo>
                    <a:pt x="908" y="155"/>
                    <a:pt x="908" y="155"/>
                    <a:pt x="908" y="155"/>
                  </a:cubicBezTo>
                  <a:cubicBezTo>
                    <a:pt x="906" y="155"/>
                    <a:pt x="906" y="155"/>
                    <a:pt x="906" y="155"/>
                  </a:cubicBezTo>
                  <a:cubicBezTo>
                    <a:pt x="889" y="131"/>
                    <a:pt x="889" y="131"/>
                    <a:pt x="889" y="131"/>
                  </a:cubicBezTo>
                  <a:cubicBezTo>
                    <a:pt x="877" y="124"/>
                    <a:pt x="877" y="124"/>
                    <a:pt x="877" y="124"/>
                  </a:cubicBezTo>
                  <a:cubicBezTo>
                    <a:pt x="870" y="136"/>
                    <a:pt x="870" y="136"/>
                    <a:pt x="870" y="136"/>
                  </a:cubicBezTo>
                  <a:cubicBezTo>
                    <a:pt x="870" y="138"/>
                    <a:pt x="870" y="138"/>
                    <a:pt x="870" y="138"/>
                  </a:cubicBezTo>
                  <a:cubicBezTo>
                    <a:pt x="868" y="139"/>
                    <a:pt x="868" y="139"/>
                    <a:pt x="868" y="139"/>
                  </a:cubicBezTo>
                  <a:cubicBezTo>
                    <a:pt x="867" y="139"/>
                    <a:pt x="867" y="139"/>
                    <a:pt x="867" y="139"/>
                  </a:cubicBezTo>
                  <a:cubicBezTo>
                    <a:pt x="865" y="139"/>
                    <a:pt x="865" y="139"/>
                    <a:pt x="865" y="139"/>
                  </a:cubicBezTo>
                  <a:cubicBezTo>
                    <a:pt x="851" y="140"/>
                    <a:pt x="851" y="140"/>
                    <a:pt x="851" y="140"/>
                  </a:cubicBezTo>
                  <a:cubicBezTo>
                    <a:pt x="848" y="141"/>
                    <a:pt x="848" y="141"/>
                    <a:pt x="848" y="141"/>
                  </a:cubicBezTo>
                  <a:cubicBezTo>
                    <a:pt x="847" y="141"/>
                    <a:pt x="847" y="141"/>
                    <a:pt x="847" y="141"/>
                  </a:cubicBezTo>
                  <a:cubicBezTo>
                    <a:pt x="813" y="103"/>
                    <a:pt x="813" y="103"/>
                    <a:pt x="813" y="103"/>
                  </a:cubicBezTo>
                  <a:cubicBezTo>
                    <a:pt x="805" y="100"/>
                    <a:pt x="798" y="92"/>
                    <a:pt x="787" y="82"/>
                  </a:cubicBezTo>
                  <a:cubicBezTo>
                    <a:pt x="771" y="70"/>
                    <a:pt x="771" y="70"/>
                    <a:pt x="771" y="70"/>
                  </a:cubicBezTo>
                  <a:cubicBezTo>
                    <a:pt x="770" y="69"/>
                    <a:pt x="770" y="69"/>
                    <a:pt x="770" y="69"/>
                  </a:cubicBezTo>
                  <a:cubicBezTo>
                    <a:pt x="752" y="59"/>
                    <a:pt x="752" y="59"/>
                    <a:pt x="752" y="59"/>
                  </a:cubicBezTo>
                  <a:cubicBezTo>
                    <a:pt x="742" y="67"/>
                    <a:pt x="742" y="67"/>
                    <a:pt x="742" y="67"/>
                  </a:cubicBezTo>
                  <a:cubicBezTo>
                    <a:pt x="741" y="69"/>
                    <a:pt x="741" y="69"/>
                    <a:pt x="741" y="69"/>
                  </a:cubicBezTo>
                  <a:cubicBezTo>
                    <a:pt x="740" y="68"/>
                    <a:pt x="740" y="68"/>
                    <a:pt x="740" y="68"/>
                  </a:cubicBezTo>
                  <a:cubicBezTo>
                    <a:pt x="739" y="68"/>
                    <a:pt x="739" y="68"/>
                    <a:pt x="739" y="68"/>
                  </a:cubicBezTo>
                  <a:cubicBezTo>
                    <a:pt x="729" y="66"/>
                    <a:pt x="729" y="66"/>
                    <a:pt x="729" y="66"/>
                  </a:cubicBezTo>
                  <a:cubicBezTo>
                    <a:pt x="719" y="71"/>
                    <a:pt x="719" y="71"/>
                    <a:pt x="719" y="71"/>
                  </a:cubicBezTo>
                  <a:cubicBezTo>
                    <a:pt x="718" y="72"/>
                    <a:pt x="718" y="72"/>
                    <a:pt x="718" y="72"/>
                  </a:cubicBezTo>
                  <a:cubicBezTo>
                    <a:pt x="716" y="73"/>
                    <a:pt x="716" y="73"/>
                    <a:pt x="716" y="73"/>
                  </a:cubicBezTo>
                  <a:cubicBezTo>
                    <a:pt x="715" y="73"/>
                    <a:pt x="715" y="73"/>
                    <a:pt x="715" y="73"/>
                  </a:cubicBezTo>
                  <a:cubicBezTo>
                    <a:pt x="701" y="76"/>
                    <a:pt x="701" y="76"/>
                    <a:pt x="701" y="76"/>
                  </a:cubicBezTo>
                  <a:cubicBezTo>
                    <a:pt x="681" y="64"/>
                    <a:pt x="661" y="52"/>
                    <a:pt x="639" y="40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7" name="Freeform 10"/>
            <p:cNvSpPr>
              <a:spLocks/>
            </p:cNvSpPr>
            <p:nvPr/>
          </p:nvSpPr>
          <p:spPr bwMode="auto">
            <a:xfrm>
              <a:off x="2068501" y="3053478"/>
              <a:ext cx="878117" cy="751119"/>
            </a:xfrm>
            <a:custGeom>
              <a:avLst/>
              <a:gdLst>
                <a:gd name="T0" fmla="*/ 2147483647 w 928"/>
                <a:gd name="T1" fmla="*/ 2147483647 h 814"/>
                <a:gd name="T2" fmla="*/ 2147483647 w 928"/>
                <a:gd name="T3" fmla="*/ 2147483647 h 814"/>
                <a:gd name="T4" fmla="*/ 2147483647 w 928"/>
                <a:gd name="T5" fmla="*/ 2147483647 h 814"/>
                <a:gd name="T6" fmla="*/ 2147483647 w 928"/>
                <a:gd name="T7" fmla="*/ 2147483647 h 814"/>
                <a:gd name="T8" fmla="*/ 2147483647 w 928"/>
                <a:gd name="T9" fmla="*/ 2147483647 h 814"/>
                <a:gd name="T10" fmla="*/ 2147483647 w 928"/>
                <a:gd name="T11" fmla="*/ 2147483647 h 814"/>
                <a:gd name="T12" fmla="*/ 2147483647 w 928"/>
                <a:gd name="T13" fmla="*/ 2147483647 h 814"/>
                <a:gd name="T14" fmla="*/ 2147483647 w 928"/>
                <a:gd name="T15" fmla="*/ 2147483647 h 814"/>
                <a:gd name="T16" fmla="*/ 2147483647 w 928"/>
                <a:gd name="T17" fmla="*/ 2147483647 h 814"/>
                <a:gd name="T18" fmla="*/ 2147483647 w 928"/>
                <a:gd name="T19" fmla="*/ 2147483647 h 814"/>
                <a:gd name="T20" fmla="*/ 2147483647 w 928"/>
                <a:gd name="T21" fmla="*/ 2147483647 h 814"/>
                <a:gd name="T22" fmla="*/ 2147483647 w 928"/>
                <a:gd name="T23" fmla="*/ 2147483647 h 814"/>
                <a:gd name="T24" fmla="*/ 2147483647 w 928"/>
                <a:gd name="T25" fmla="*/ 2147483647 h 814"/>
                <a:gd name="T26" fmla="*/ 2147483647 w 928"/>
                <a:gd name="T27" fmla="*/ 2147483647 h 814"/>
                <a:gd name="T28" fmla="*/ 2147483647 w 928"/>
                <a:gd name="T29" fmla="*/ 2147483647 h 814"/>
                <a:gd name="T30" fmla="*/ 2147483647 w 928"/>
                <a:gd name="T31" fmla="*/ 2147483647 h 814"/>
                <a:gd name="T32" fmla="*/ 2147483647 w 928"/>
                <a:gd name="T33" fmla="*/ 2147483647 h 814"/>
                <a:gd name="T34" fmla="*/ 2147483647 w 928"/>
                <a:gd name="T35" fmla="*/ 2147483647 h 814"/>
                <a:gd name="T36" fmla="*/ 2147483647 w 928"/>
                <a:gd name="T37" fmla="*/ 2147483647 h 814"/>
                <a:gd name="T38" fmla="*/ 2147483647 w 928"/>
                <a:gd name="T39" fmla="*/ 2147483647 h 814"/>
                <a:gd name="T40" fmla="*/ 2147483647 w 928"/>
                <a:gd name="T41" fmla="*/ 2147483647 h 814"/>
                <a:gd name="T42" fmla="*/ 2147483647 w 928"/>
                <a:gd name="T43" fmla="*/ 2147483647 h 814"/>
                <a:gd name="T44" fmla="*/ 2147483647 w 928"/>
                <a:gd name="T45" fmla="*/ 2147483647 h 814"/>
                <a:gd name="T46" fmla="*/ 2147483647 w 928"/>
                <a:gd name="T47" fmla="*/ 2147483647 h 814"/>
                <a:gd name="T48" fmla="*/ 2147483647 w 928"/>
                <a:gd name="T49" fmla="*/ 2147483647 h 814"/>
                <a:gd name="T50" fmla="*/ 2147483647 w 928"/>
                <a:gd name="T51" fmla="*/ 2147483647 h 814"/>
                <a:gd name="T52" fmla="*/ 2147483647 w 928"/>
                <a:gd name="T53" fmla="*/ 2147483647 h 814"/>
                <a:gd name="T54" fmla="*/ 2147483647 w 928"/>
                <a:gd name="T55" fmla="*/ 2147483647 h 814"/>
                <a:gd name="T56" fmla="*/ 2147483647 w 928"/>
                <a:gd name="T57" fmla="*/ 2147483647 h 814"/>
                <a:gd name="T58" fmla="*/ 2147483647 w 928"/>
                <a:gd name="T59" fmla="*/ 2147483647 h 814"/>
                <a:gd name="T60" fmla="*/ 2147483647 w 928"/>
                <a:gd name="T61" fmla="*/ 2147483647 h 814"/>
                <a:gd name="T62" fmla="*/ 2147483647 w 928"/>
                <a:gd name="T63" fmla="*/ 2147483647 h 814"/>
                <a:gd name="T64" fmla="*/ 2147483647 w 928"/>
                <a:gd name="T65" fmla="*/ 2147483647 h 814"/>
                <a:gd name="T66" fmla="*/ 2147483647 w 928"/>
                <a:gd name="T67" fmla="*/ 2147483647 h 814"/>
                <a:gd name="T68" fmla="*/ 2147483647 w 928"/>
                <a:gd name="T69" fmla="*/ 2147483647 h 814"/>
                <a:gd name="T70" fmla="*/ 2147483647 w 928"/>
                <a:gd name="T71" fmla="*/ 2147483647 h 814"/>
                <a:gd name="T72" fmla="*/ 2147483647 w 928"/>
                <a:gd name="T73" fmla="*/ 2147483647 h 814"/>
                <a:gd name="T74" fmla="*/ 2147483647 w 928"/>
                <a:gd name="T75" fmla="*/ 2147483647 h 814"/>
                <a:gd name="T76" fmla="*/ 2147483647 w 928"/>
                <a:gd name="T77" fmla="*/ 2147483647 h 814"/>
                <a:gd name="T78" fmla="*/ 2147483647 w 928"/>
                <a:gd name="T79" fmla="*/ 2147483647 h 814"/>
                <a:gd name="T80" fmla="*/ 2147483647 w 928"/>
                <a:gd name="T81" fmla="*/ 2147483647 h 814"/>
                <a:gd name="T82" fmla="*/ 2147483647 w 928"/>
                <a:gd name="T83" fmla="*/ 2147483647 h 814"/>
                <a:gd name="T84" fmla="*/ 2147483647 w 928"/>
                <a:gd name="T85" fmla="*/ 2147483647 h 814"/>
                <a:gd name="T86" fmla="*/ 2147483647 w 928"/>
                <a:gd name="T87" fmla="*/ 2147483647 h 814"/>
                <a:gd name="T88" fmla="*/ 2147483647 w 928"/>
                <a:gd name="T89" fmla="*/ 2147483647 h 814"/>
                <a:gd name="T90" fmla="*/ 2147483647 w 928"/>
                <a:gd name="T91" fmla="*/ 2147483647 h 814"/>
                <a:gd name="T92" fmla="*/ 2147483647 w 928"/>
                <a:gd name="T93" fmla="*/ 2147483647 h 814"/>
                <a:gd name="T94" fmla="*/ 2147483647 w 928"/>
                <a:gd name="T95" fmla="*/ 2147483647 h 814"/>
                <a:gd name="T96" fmla="*/ 2147483647 w 928"/>
                <a:gd name="T97" fmla="*/ 2147483647 h 814"/>
                <a:gd name="T98" fmla="*/ 2147483647 w 928"/>
                <a:gd name="T99" fmla="*/ 2147483647 h 814"/>
                <a:gd name="T100" fmla="*/ 2147483647 w 928"/>
                <a:gd name="T101" fmla="*/ 2147483647 h 814"/>
                <a:gd name="T102" fmla="*/ 2147483647 w 928"/>
                <a:gd name="T103" fmla="*/ 2147483647 h 814"/>
                <a:gd name="T104" fmla="*/ 2147483647 w 928"/>
                <a:gd name="T105" fmla="*/ 2147483647 h 814"/>
                <a:gd name="T106" fmla="*/ 2147483647 w 928"/>
                <a:gd name="T107" fmla="*/ 2147483647 h 814"/>
                <a:gd name="T108" fmla="*/ 2147483647 w 928"/>
                <a:gd name="T109" fmla="*/ 2147483647 h 814"/>
                <a:gd name="T110" fmla="*/ 2147483647 w 928"/>
                <a:gd name="T111" fmla="*/ 2147483647 h 81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8"/>
                <a:gd name="T169" fmla="*/ 0 h 814"/>
                <a:gd name="T170" fmla="*/ 928 w 928"/>
                <a:gd name="T171" fmla="*/ 814 h 81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8" h="814">
                  <a:moveTo>
                    <a:pt x="87" y="20"/>
                  </a:moveTo>
                  <a:cubicBezTo>
                    <a:pt x="62" y="12"/>
                    <a:pt x="62" y="12"/>
                    <a:pt x="62" y="12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23" y="93"/>
                    <a:pt x="23" y="93"/>
                    <a:pt x="23" y="93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" y="150"/>
                    <a:pt x="11" y="150"/>
                    <a:pt x="11" y="150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50" y="180"/>
                    <a:pt x="50" y="180"/>
                    <a:pt x="50" y="180"/>
                  </a:cubicBezTo>
                  <a:cubicBezTo>
                    <a:pt x="51" y="181"/>
                    <a:pt x="51" y="181"/>
                    <a:pt x="51" y="181"/>
                  </a:cubicBezTo>
                  <a:cubicBezTo>
                    <a:pt x="52" y="181"/>
                    <a:pt x="52" y="181"/>
                    <a:pt x="52" y="181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78" y="240"/>
                    <a:pt x="84" y="247"/>
                    <a:pt x="93" y="255"/>
                  </a:cubicBezTo>
                  <a:cubicBezTo>
                    <a:pt x="94" y="255"/>
                    <a:pt x="94" y="255"/>
                    <a:pt x="94" y="255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7"/>
                    <a:pt x="95" y="257"/>
                    <a:pt x="95" y="257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7" y="289"/>
                    <a:pt x="98" y="303"/>
                    <a:pt x="98" y="323"/>
                  </a:cubicBezTo>
                  <a:cubicBezTo>
                    <a:pt x="108" y="336"/>
                    <a:pt x="112" y="346"/>
                    <a:pt x="112" y="352"/>
                  </a:cubicBezTo>
                  <a:cubicBezTo>
                    <a:pt x="112" y="357"/>
                    <a:pt x="115" y="365"/>
                    <a:pt x="120" y="377"/>
                  </a:cubicBezTo>
                  <a:cubicBezTo>
                    <a:pt x="120" y="377"/>
                    <a:pt x="120" y="377"/>
                    <a:pt x="120" y="377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0" y="378"/>
                    <a:pt x="120" y="378"/>
                    <a:pt x="120" y="378"/>
                  </a:cubicBezTo>
                  <a:cubicBezTo>
                    <a:pt x="123" y="392"/>
                    <a:pt x="122" y="405"/>
                    <a:pt x="118" y="416"/>
                  </a:cubicBezTo>
                  <a:cubicBezTo>
                    <a:pt x="115" y="423"/>
                    <a:pt x="119" y="437"/>
                    <a:pt x="131" y="456"/>
                  </a:cubicBezTo>
                  <a:cubicBezTo>
                    <a:pt x="132" y="457"/>
                    <a:pt x="132" y="457"/>
                    <a:pt x="132" y="457"/>
                  </a:cubicBezTo>
                  <a:cubicBezTo>
                    <a:pt x="133" y="459"/>
                    <a:pt x="133" y="459"/>
                    <a:pt x="133" y="459"/>
                  </a:cubicBezTo>
                  <a:cubicBezTo>
                    <a:pt x="132" y="461"/>
                    <a:pt x="132" y="461"/>
                    <a:pt x="132" y="461"/>
                  </a:cubicBezTo>
                  <a:cubicBezTo>
                    <a:pt x="115" y="498"/>
                    <a:pt x="115" y="498"/>
                    <a:pt x="115" y="498"/>
                  </a:cubicBezTo>
                  <a:cubicBezTo>
                    <a:pt x="118" y="506"/>
                    <a:pt x="119" y="513"/>
                    <a:pt x="119" y="517"/>
                  </a:cubicBezTo>
                  <a:cubicBezTo>
                    <a:pt x="115" y="552"/>
                    <a:pt x="115" y="552"/>
                    <a:pt x="115" y="552"/>
                  </a:cubicBezTo>
                  <a:cubicBezTo>
                    <a:pt x="113" y="563"/>
                    <a:pt x="113" y="570"/>
                    <a:pt x="118" y="572"/>
                  </a:cubicBezTo>
                  <a:cubicBezTo>
                    <a:pt x="125" y="576"/>
                    <a:pt x="125" y="576"/>
                    <a:pt x="125" y="576"/>
                  </a:cubicBezTo>
                  <a:cubicBezTo>
                    <a:pt x="134" y="580"/>
                    <a:pt x="137" y="586"/>
                    <a:pt x="137" y="591"/>
                  </a:cubicBezTo>
                  <a:cubicBezTo>
                    <a:pt x="136" y="609"/>
                    <a:pt x="136" y="609"/>
                    <a:pt x="136" y="609"/>
                  </a:cubicBezTo>
                  <a:cubicBezTo>
                    <a:pt x="142" y="611"/>
                    <a:pt x="142" y="611"/>
                    <a:pt x="142" y="611"/>
                  </a:cubicBezTo>
                  <a:cubicBezTo>
                    <a:pt x="143" y="612"/>
                    <a:pt x="143" y="612"/>
                    <a:pt x="143" y="612"/>
                  </a:cubicBezTo>
                  <a:cubicBezTo>
                    <a:pt x="146" y="609"/>
                    <a:pt x="146" y="609"/>
                    <a:pt x="146" y="609"/>
                  </a:cubicBezTo>
                  <a:cubicBezTo>
                    <a:pt x="149" y="606"/>
                    <a:pt x="152" y="601"/>
                    <a:pt x="153" y="596"/>
                  </a:cubicBezTo>
                  <a:cubicBezTo>
                    <a:pt x="155" y="593"/>
                    <a:pt x="155" y="593"/>
                    <a:pt x="155" y="593"/>
                  </a:cubicBezTo>
                  <a:cubicBezTo>
                    <a:pt x="156" y="591"/>
                    <a:pt x="156" y="591"/>
                    <a:pt x="156" y="591"/>
                  </a:cubicBezTo>
                  <a:cubicBezTo>
                    <a:pt x="161" y="589"/>
                    <a:pt x="163" y="586"/>
                    <a:pt x="166" y="581"/>
                  </a:cubicBezTo>
                  <a:cubicBezTo>
                    <a:pt x="167" y="575"/>
                    <a:pt x="167" y="569"/>
                    <a:pt x="165" y="561"/>
                  </a:cubicBezTo>
                  <a:cubicBezTo>
                    <a:pt x="163" y="556"/>
                    <a:pt x="163" y="556"/>
                    <a:pt x="163" y="556"/>
                  </a:cubicBezTo>
                  <a:cubicBezTo>
                    <a:pt x="168" y="555"/>
                    <a:pt x="168" y="555"/>
                    <a:pt x="168" y="555"/>
                  </a:cubicBezTo>
                  <a:cubicBezTo>
                    <a:pt x="185" y="551"/>
                    <a:pt x="194" y="552"/>
                    <a:pt x="198" y="559"/>
                  </a:cubicBezTo>
                  <a:cubicBezTo>
                    <a:pt x="206" y="580"/>
                    <a:pt x="206" y="580"/>
                    <a:pt x="206" y="580"/>
                  </a:cubicBezTo>
                  <a:cubicBezTo>
                    <a:pt x="206" y="581"/>
                    <a:pt x="206" y="581"/>
                    <a:pt x="206" y="581"/>
                  </a:cubicBezTo>
                  <a:cubicBezTo>
                    <a:pt x="206" y="582"/>
                    <a:pt x="206" y="582"/>
                    <a:pt x="206" y="582"/>
                  </a:cubicBezTo>
                  <a:cubicBezTo>
                    <a:pt x="210" y="617"/>
                    <a:pt x="210" y="617"/>
                    <a:pt x="210" y="617"/>
                  </a:cubicBezTo>
                  <a:cubicBezTo>
                    <a:pt x="224" y="625"/>
                    <a:pt x="224" y="625"/>
                    <a:pt x="224" y="625"/>
                  </a:cubicBezTo>
                  <a:cubicBezTo>
                    <a:pt x="225" y="625"/>
                    <a:pt x="225" y="625"/>
                    <a:pt x="225" y="625"/>
                  </a:cubicBezTo>
                  <a:cubicBezTo>
                    <a:pt x="226" y="625"/>
                    <a:pt x="226" y="625"/>
                    <a:pt x="226" y="625"/>
                  </a:cubicBezTo>
                  <a:cubicBezTo>
                    <a:pt x="234" y="632"/>
                    <a:pt x="234" y="632"/>
                    <a:pt x="234" y="632"/>
                  </a:cubicBezTo>
                  <a:cubicBezTo>
                    <a:pt x="243" y="622"/>
                    <a:pt x="243" y="622"/>
                    <a:pt x="243" y="622"/>
                  </a:cubicBezTo>
                  <a:cubicBezTo>
                    <a:pt x="252" y="615"/>
                    <a:pt x="252" y="615"/>
                    <a:pt x="252" y="615"/>
                  </a:cubicBezTo>
                  <a:cubicBezTo>
                    <a:pt x="256" y="615"/>
                    <a:pt x="256" y="615"/>
                    <a:pt x="256" y="615"/>
                  </a:cubicBezTo>
                  <a:cubicBezTo>
                    <a:pt x="263" y="617"/>
                    <a:pt x="267" y="622"/>
                    <a:pt x="269" y="630"/>
                  </a:cubicBezTo>
                  <a:cubicBezTo>
                    <a:pt x="274" y="657"/>
                    <a:pt x="274" y="657"/>
                    <a:pt x="274" y="657"/>
                  </a:cubicBezTo>
                  <a:cubicBezTo>
                    <a:pt x="275" y="662"/>
                    <a:pt x="275" y="662"/>
                    <a:pt x="275" y="662"/>
                  </a:cubicBezTo>
                  <a:cubicBezTo>
                    <a:pt x="303" y="723"/>
                    <a:pt x="303" y="723"/>
                    <a:pt x="303" y="723"/>
                  </a:cubicBezTo>
                  <a:cubicBezTo>
                    <a:pt x="315" y="734"/>
                    <a:pt x="315" y="734"/>
                    <a:pt x="315" y="734"/>
                  </a:cubicBezTo>
                  <a:cubicBezTo>
                    <a:pt x="316" y="735"/>
                    <a:pt x="316" y="735"/>
                    <a:pt x="316" y="735"/>
                  </a:cubicBezTo>
                  <a:cubicBezTo>
                    <a:pt x="316" y="736"/>
                    <a:pt x="316" y="736"/>
                    <a:pt x="316" y="736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1" y="762"/>
                    <a:pt x="321" y="762"/>
                    <a:pt x="321" y="762"/>
                  </a:cubicBezTo>
                  <a:cubicBezTo>
                    <a:pt x="323" y="786"/>
                    <a:pt x="323" y="786"/>
                    <a:pt x="323" y="786"/>
                  </a:cubicBezTo>
                  <a:cubicBezTo>
                    <a:pt x="324" y="788"/>
                    <a:pt x="324" y="788"/>
                    <a:pt x="324" y="788"/>
                  </a:cubicBezTo>
                  <a:cubicBezTo>
                    <a:pt x="332" y="778"/>
                    <a:pt x="338" y="772"/>
                    <a:pt x="342" y="774"/>
                  </a:cubicBezTo>
                  <a:cubicBezTo>
                    <a:pt x="346" y="776"/>
                    <a:pt x="347" y="778"/>
                    <a:pt x="347" y="782"/>
                  </a:cubicBezTo>
                  <a:cubicBezTo>
                    <a:pt x="347" y="788"/>
                    <a:pt x="347" y="788"/>
                    <a:pt x="347" y="788"/>
                  </a:cubicBezTo>
                  <a:cubicBezTo>
                    <a:pt x="347" y="807"/>
                    <a:pt x="347" y="807"/>
                    <a:pt x="347" y="807"/>
                  </a:cubicBezTo>
                  <a:cubicBezTo>
                    <a:pt x="347" y="812"/>
                    <a:pt x="347" y="812"/>
                    <a:pt x="347" y="812"/>
                  </a:cubicBezTo>
                  <a:cubicBezTo>
                    <a:pt x="353" y="814"/>
                    <a:pt x="357" y="812"/>
                    <a:pt x="358" y="809"/>
                  </a:cubicBezTo>
                  <a:cubicBezTo>
                    <a:pt x="368" y="795"/>
                    <a:pt x="368" y="795"/>
                    <a:pt x="368" y="795"/>
                  </a:cubicBezTo>
                  <a:cubicBezTo>
                    <a:pt x="380" y="783"/>
                    <a:pt x="380" y="783"/>
                    <a:pt x="380" y="783"/>
                  </a:cubicBezTo>
                  <a:cubicBezTo>
                    <a:pt x="388" y="778"/>
                    <a:pt x="395" y="773"/>
                    <a:pt x="403" y="773"/>
                  </a:cubicBezTo>
                  <a:cubicBezTo>
                    <a:pt x="404" y="773"/>
                    <a:pt x="404" y="773"/>
                    <a:pt x="404" y="773"/>
                  </a:cubicBezTo>
                  <a:cubicBezTo>
                    <a:pt x="427" y="779"/>
                    <a:pt x="427" y="779"/>
                    <a:pt x="427" y="779"/>
                  </a:cubicBezTo>
                  <a:cubicBezTo>
                    <a:pt x="433" y="776"/>
                    <a:pt x="433" y="776"/>
                    <a:pt x="433" y="776"/>
                  </a:cubicBezTo>
                  <a:cubicBezTo>
                    <a:pt x="444" y="761"/>
                    <a:pt x="444" y="761"/>
                    <a:pt x="444" y="761"/>
                  </a:cubicBezTo>
                  <a:cubicBezTo>
                    <a:pt x="442" y="738"/>
                    <a:pt x="442" y="738"/>
                    <a:pt x="442" y="738"/>
                  </a:cubicBezTo>
                  <a:cubicBezTo>
                    <a:pt x="435" y="725"/>
                    <a:pt x="432" y="714"/>
                    <a:pt x="434" y="707"/>
                  </a:cubicBezTo>
                  <a:cubicBezTo>
                    <a:pt x="437" y="688"/>
                    <a:pt x="437" y="688"/>
                    <a:pt x="437" y="688"/>
                  </a:cubicBezTo>
                  <a:cubicBezTo>
                    <a:pt x="437" y="686"/>
                    <a:pt x="437" y="686"/>
                    <a:pt x="437" y="686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38" y="684"/>
                    <a:pt x="438" y="684"/>
                    <a:pt x="438" y="684"/>
                  </a:cubicBezTo>
                  <a:cubicBezTo>
                    <a:pt x="458" y="672"/>
                    <a:pt x="458" y="672"/>
                    <a:pt x="458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59" y="672"/>
                    <a:pt x="459" y="672"/>
                    <a:pt x="459" y="672"/>
                  </a:cubicBezTo>
                  <a:cubicBezTo>
                    <a:pt x="474" y="663"/>
                    <a:pt x="474" y="663"/>
                    <a:pt x="474" y="663"/>
                  </a:cubicBezTo>
                  <a:cubicBezTo>
                    <a:pt x="491" y="638"/>
                    <a:pt x="491" y="638"/>
                    <a:pt x="491" y="638"/>
                  </a:cubicBezTo>
                  <a:cubicBezTo>
                    <a:pt x="493" y="620"/>
                    <a:pt x="493" y="620"/>
                    <a:pt x="493" y="620"/>
                  </a:cubicBezTo>
                  <a:cubicBezTo>
                    <a:pt x="474" y="576"/>
                    <a:pt x="474" y="576"/>
                    <a:pt x="474" y="576"/>
                  </a:cubicBezTo>
                  <a:cubicBezTo>
                    <a:pt x="516" y="595"/>
                    <a:pt x="516" y="595"/>
                    <a:pt x="516" y="595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7"/>
                    <a:pt x="516" y="577"/>
                    <a:pt x="516" y="577"/>
                  </a:cubicBezTo>
                  <a:cubicBezTo>
                    <a:pt x="516" y="576"/>
                    <a:pt x="516" y="576"/>
                    <a:pt x="516" y="576"/>
                  </a:cubicBezTo>
                  <a:cubicBezTo>
                    <a:pt x="532" y="562"/>
                    <a:pt x="532" y="562"/>
                    <a:pt x="532" y="562"/>
                  </a:cubicBezTo>
                  <a:cubicBezTo>
                    <a:pt x="563" y="554"/>
                    <a:pt x="563" y="554"/>
                    <a:pt x="563" y="554"/>
                  </a:cubicBezTo>
                  <a:cubicBezTo>
                    <a:pt x="565" y="554"/>
                    <a:pt x="565" y="554"/>
                    <a:pt x="565" y="554"/>
                  </a:cubicBezTo>
                  <a:cubicBezTo>
                    <a:pt x="583" y="593"/>
                    <a:pt x="583" y="593"/>
                    <a:pt x="583" y="593"/>
                  </a:cubicBezTo>
                  <a:cubicBezTo>
                    <a:pt x="583" y="595"/>
                    <a:pt x="583" y="595"/>
                    <a:pt x="583" y="595"/>
                  </a:cubicBezTo>
                  <a:cubicBezTo>
                    <a:pt x="581" y="610"/>
                    <a:pt x="581" y="610"/>
                    <a:pt x="581" y="610"/>
                  </a:cubicBezTo>
                  <a:cubicBezTo>
                    <a:pt x="583" y="624"/>
                    <a:pt x="583" y="624"/>
                    <a:pt x="583" y="624"/>
                  </a:cubicBezTo>
                  <a:cubicBezTo>
                    <a:pt x="585" y="630"/>
                    <a:pt x="589" y="633"/>
                    <a:pt x="592" y="633"/>
                  </a:cubicBezTo>
                  <a:cubicBezTo>
                    <a:pt x="596" y="633"/>
                    <a:pt x="601" y="630"/>
                    <a:pt x="605" y="625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6" y="622"/>
                    <a:pt x="606" y="622"/>
                    <a:pt x="606" y="622"/>
                  </a:cubicBezTo>
                  <a:cubicBezTo>
                    <a:pt x="607" y="622"/>
                    <a:pt x="607" y="622"/>
                    <a:pt x="607" y="622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2" y="614"/>
                    <a:pt x="632" y="614"/>
                    <a:pt x="632" y="614"/>
                  </a:cubicBezTo>
                  <a:cubicBezTo>
                    <a:pt x="633" y="614"/>
                    <a:pt x="633" y="614"/>
                    <a:pt x="633" y="614"/>
                  </a:cubicBezTo>
                  <a:cubicBezTo>
                    <a:pt x="647" y="614"/>
                    <a:pt x="653" y="617"/>
                    <a:pt x="657" y="624"/>
                  </a:cubicBezTo>
                  <a:cubicBezTo>
                    <a:pt x="659" y="652"/>
                    <a:pt x="659" y="652"/>
                    <a:pt x="659" y="652"/>
                  </a:cubicBezTo>
                  <a:cubicBezTo>
                    <a:pt x="659" y="653"/>
                    <a:pt x="659" y="653"/>
                    <a:pt x="659" y="653"/>
                  </a:cubicBezTo>
                  <a:cubicBezTo>
                    <a:pt x="664" y="654"/>
                    <a:pt x="664" y="654"/>
                    <a:pt x="664" y="654"/>
                  </a:cubicBezTo>
                  <a:cubicBezTo>
                    <a:pt x="675" y="657"/>
                    <a:pt x="675" y="657"/>
                    <a:pt x="675" y="657"/>
                  </a:cubicBezTo>
                  <a:cubicBezTo>
                    <a:pt x="690" y="656"/>
                    <a:pt x="690" y="656"/>
                    <a:pt x="690" y="656"/>
                  </a:cubicBezTo>
                  <a:cubicBezTo>
                    <a:pt x="717" y="649"/>
                    <a:pt x="717" y="649"/>
                    <a:pt x="717" y="649"/>
                  </a:cubicBezTo>
                  <a:cubicBezTo>
                    <a:pt x="733" y="635"/>
                    <a:pt x="733" y="635"/>
                    <a:pt x="733" y="635"/>
                  </a:cubicBezTo>
                  <a:cubicBezTo>
                    <a:pt x="734" y="624"/>
                    <a:pt x="734" y="624"/>
                    <a:pt x="734" y="624"/>
                  </a:cubicBezTo>
                  <a:cubicBezTo>
                    <a:pt x="726" y="615"/>
                    <a:pt x="726" y="615"/>
                    <a:pt x="726" y="615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9" y="606"/>
                    <a:pt x="699" y="606"/>
                    <a:pt x="699" y="606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5"/>
                    <a:pt x="697" y="605"/>
                    <a:pt x="697" y="605"/>
                  </a:cubicBezTo>
                  <a:cubicBezTo>
                    <a:pt x="697" y="603"/>
                    <a:pt x="697" y="603"/>
                    <a:pt x="697" y="603"/>
                  </a:cubicBezTo>
                  <a:cubicBezTo>
                    <a:pt x="665" y="572"/>
                    <a:pt x="665" y="572"/>
                    <a:pt x="665" y="572"/>
                  </a:cubicBezTo>
                  <a:cubicBezTo>
                    <a:pt x="668" y="570"/>
                    <a:pt x="668" y="570"/>
                    <a:pt x="668" y="570"/>
                  </a:cubicBezTo>
                  <a:cubicBezTo>
                    <a:pt x="684" y="556"/>
                    <a:pt x="684" y="556"/>
                    <a:pt x="684" y="556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685" y="555"/>
                    <a:pt x="685" y="555"/>
                    <a:pt x="685" y="555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1" y="549"/>
                    <a:pt x="701" y="549"/>
                    <a:pt x="701" y="549"/>
                  </a:cubicBezTo>
                  <a:cubicBezTo>
                    <a:pt x="704" y="549"/>
                    <a:pt x="704" y="549"/>
                    <a:pt x="704" y="549"/>
                  </a:cubicBezTo>
                  <a:cubicBezTo>
                    <a:pt x="725" y="553"/>
                    <a:pt x="725" y="553"/>
                    <a:pt x="725" y="553"/>
                  </a:cubicBezTo>
                  <a:cubicBezTo>
                    <a:pt x="726" y="553"/>
                    <a:pt x="726" y="553"/>
                    <a:pt x="726" y="553"/>
                  </a:cubicBezTo>
                  <a:cubicBezTo>
                    <a:pt x="727" y="554"/>
                    <a:pt x="727" y="554"/>
                    <a:pt x="727" y="554"/>
                  </a:cubicBezTo>
                  <a:cubicBezTo>
                    <a:pt x="727" y="545"/>
                    <a:pt x="727" y="545"/>
                    <a:pt x="727" y="545"/>
                  </a:cubicBezTo>
                  <a:cubicBezTo>
                    <a:pt x="718" y="530"/>
                    <a:pt x="718" y="530"/>
                    <a:pt x="718" y="530"/>
                  </a:cubicBezTo>
                  <a:cubicBezTo>
                    <a:pt x="703" y="522"/>
                    <a:pt x="703" y="522"/>
                    <a:pt x="703" y="522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3" y="493"/>
                    <a:pt x="683" y="493"/>
                    <a:pt x="683" y="493"/>
                  </a:cubicBezTo>
                  <a:cubicBezTo>
                    <a:pt x="682" y="492"/>
                    <a:pt x="682" y="492"/>
                    <a:pt x="682" y="492"/>
                  </a:cubicBezTo>
                  <a:cubicBezTo>
                    <a:pt x="682" y="491"/>
                    <a:pt x="682" y="491"/>
                    <a:pt x="682" y="491"/>
                  </a:cubicBezTo>
                  <a:cubicBezTo>
                    <a:pt x="672" y="456"/>
                    <a:pt x="672" y="456"/>
                    <a:pt x="672" y="456"/>
                  </a:cubicBezTo>
                  <a:cubicBezTo>
                    <a:pt x="672" y="429"/>
                    <a:pt x="672" y="429"/>
                    <a:pt x="672" y="429"/>
                  </a:cubicBezTo>
                  <a:cubicBezTo>
                    <a:pt x="689" y="414"/>
                    <a:pt x="689" y="414"/>
                    <a:pt x="689" y="414"/>
                  </a:cubicBezTo>
                  <a:cubicBezTo>
                    <a:pt x="715" y="414"/>
                    <a:pt x="715" y="414"/>
                    <a:pt x="715" y="414"/>
                  </a:cubicBezTo>
                  <a:cubicBezTo>
                    <a:pt x="774" y="419"/>
                    <a:pt x="774" y="419"/>
                    <a:pt x="774" y="419"/>
                  </a:cubicBezTo>
                  <a:cubicBezTo>
                    <a:pt x="801" y="380"/>
                    <a:pt x="801" y="380"/>
                    <a:pt x="801" y="380"/>
                  </a:cubicBezTo>
                  <a:cubicBezTo>
                    <a:pt x="801" y="378"/>
                    <a:pt x="801" y="378"/>
                    <a:pt x="801" y="378"/>
                  </a:cubicBezTo>
                  <a:cubicBezTo>
                    <a:pt x="803" y="378"/>
                    <a:pt x="803" y="378"/>
                    <a:pt x="803" y="378"/>
                  </a:cubicBezTo>
                  <a:cubicBezTo>
                    <a:pt x="825" y="366"/>
                    <a:pt x="825" y="366"/>
                    <a:pt x="825" y="366"/>
                  </a:cubicBezTo>
                  <a:cubicBezTo>
                    <a:pt x="837" y="343"/>
                    <a:pt x="837" y="343"/>
                    <a:pt x="837" y="343"/>
                  </a:cubicBezTo>
                  <a:cubicBezTo>
                    <a:pt x="838" y="342"/>
                    <a:pt x="838" y="342"/>
                    <a:pt x="838" y="342"/>
                  </a:cubicBezTo>
                  <a:cubicBezTo>
                    <a:pt x="865" y="320"/>
                    <a:pt x="865" y="320"/>
                    <a:pt x="865" y="320"/>
                  </a:cubicBezTo>
                  <a:cubicBezTo>
                    <a:pt x="877" y="296"/>
                    <a:pt x="877" y="296"/>
                    <a:pt x="877" y="296"/>
                  </a:cubicBezTo>
                  <a:cubicBezTo>
                    <a:pt x="877" y="295"/>
                    <a:pt x="877" y="295"/>
                    <a:pt x="877" y="295"/>
                  </a:cubicBezTo>
                  <a:cubicBezTo>
                    <a:pt x="878" y="295"/>
                    <a:pt x="878" y="295"/>
                    <a:pt x="878" y="295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78" y="294"/>
                    <a:pt x="878" y="294"/>
                    <a:pt x="878" y="294"/>
                  </a:cubicBezTo>
                  <a:cubicBezTo>
                    <a:pt x="889" y="284"/>
                    <a:pt x="889" y="284"/>
                    <a:pt x="889" y="284"/>
                  </a:cubicBezTo>
                  <a:cubicBezTo>
                    <a:pt x="901" y="263"/>
                    <a:pt x="901" y="263"/>
                    <a:pt x="901" y="263"/>
                  </a:cubicBezTo>
                  <a:cubicBezTo>
                    <a:pt x="906" y="230"/>
                    <a:pt x="906" y="230"/>
                    <a:pt x="906" y="230"/>
                  </a:cubicBezTo>
                  <a:cubicBezTo>
                    <a:pt x="906" y="227"/>
                    <a:pt x="906" y="227"/>
                    <a:pt x="906" y="227"/>
                  </a:cubicBezTo>
                  <a:cubicBezTo>
                    <a:pt x="907" y="226"/>
                    <a:pt x="907" y="226"/>
                    <a:pt x="907" y="226"/>
                  </a:cubicBezTo>
                  <a:cubicBezTo>
                    <a:pt x="924" y="214"/>
                    <a:pt x="924" y="214"/>
                    <a:pt x="924" y="214"/>
                  </a:cubicBezTo>
                  <a:cubicBezTo>
                    <a:pt x="928" y="210"/>
                    <a:pt x="928" y="210"/>
                    <a:pt x="928" y="210"/>
                  </a:cubicBezTo>
                  <a:cubicBezTo>
                    <a:pt x="903" y="206"/>
                    <a:pt x="903" y="206"/>
                    <a:pt x="903" y="206"/>
                  </a:cubicBezTo>
                  <a:cubicBezTo>
                    <a:pt x="860" y="208"/>
                    <a:pt x="860" y="208"/>
                    <a:pt x="860" y="208"/>
                  </a:cubicBezTo>
                  <a:cubicBezTo>
                    <a:pt x="859" y="207"/>
                    <a:pt x="859" y="207"/>
                    <a:pt x="859" y="207"/>
                  </a:cubicBezTo>
                  <a:cubicBezTo>
                    <a:pt x="843" y="194"/>
                    <a:pt x="843" y="194"/>
                    <a:pt x="843" y="194"/>
                  </a:cubicBezTo>
                  <a:cubicBezTo>
                    <a:pt x="841" y="194"/>
                    <a:pt x="841" y="194"/>
                    <a:pt x="841" y="194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41" y="193"/>
                    <a:pt x="841" y="193"/>
                    <a:pt x="841" y="193"/>
                  </a:cubicBezTo>
                  <a:cubicBezTo>
                    <a:pt x="833" y="180"/>
                    <a:pt x="833" y="180"/>
                    <a:pt x="833" y="180"/>
                  </a:cubicBezTo>
                  <a:cubicBezTo>
                    <a:pt x="831" y="181"/>
                    <a:pt x="831" y="181"/>
                    <a:pt x="831" y="181"/>
                  </a:cubicBezTo>
                  <a:cubicBezTo>
                    <a:pt x="830" y="183"/>
                    <a:pt x="830" y="183"/>
                    <a:pt x="830" y="183"/>
                  </a:cubicBezTo>
                  <a:cubicBezTo>
                    <a:pt x="828" y="187"/>
                    <a:pt x="822" y="188"/>
                    <a:pt x="816" y="188"/>
                  </a:cubicBezTo>
                  <a:cubicBezTo>
                    <a:pt x="810" y="191"/>
                    <a:pt x="810" y="191"/>
                    <a:pt x="810" y="191"/>
                  </a:cubicBezTo>
                  <a:cubicBezTo>
                    <a:pt x="808" y="192"/>
                    <a:pt x="806" y="193"/>
                    <a:pt x="803" y="192"/>
                  </a:cubicBezTo>
                  <a:cubicBezTo>
                    <a:pt x="801" y="192"/>
                    <a:pt x="800" y="189"/>
                    <a:pt x="798" y="183"/>
                  </a:cubicBezTo>
                  <a:cubicBezTo>
                    <a:pt x="797" y="178"/>
                    <a:pt x="795" y="173"/>
                    <a:pt x="789" y="168"/>
                  </a:cubicBezTo>
                  <a:cubicBezTo>
                    <a:pt x="787" y="167"/>
                    <a:pt x="787" y="167"/>
                    <a:pt x="787" y="167"/>
                  </a:cubicBezTo>
                  <a:cubicBezTo>
                    <a:pt x="787" y="165"/>
                    <a:pt x="787" y="165"/>
                    <a:pt x="787" y="165"/>
                  </a:cubicBezTo>
                  <a:cubicBezTo>
                    <a:pt x="786" y="165"/>
                    <a:pt x="786" y="165"/>
                    <a:pt x="786" y="165"/>
                  </a:cubicBezTo>
                  <a:cubicBezTo>
                    <a:pt x="781" y="152"/>
                    <a:pt x="781" y="152"/>
                    <a:pt x="781" y="152"/>
                  </a:cubicBezTo>
                  <a:cubicBezTo>
                    <a:pt x="777" y="152"/>
                    <a:pt x="777" y="152"/>
                    <a:pt x="777" y="152"/>
                  </a:cubicBezTo>
                  <a:cubicBezTo>
                    <a:pt x="761" y="162"/>
                    <a:pt x="761" y="162"/>
                    <a:pt x="761" y="162"/>
                  </a:cubicBezTo>
                  <a:cubicBezTo>
                    <a:pt x="760" y="163"/>
                    <a:pt x="760" y="163"/>
                    <a:pt x="760" y="163"/>
                  </a:cubicBezTo>
                  <a:cubicBezTo>
                    <a:pt x="759" y="163"/>
                    <a:pt x="759" y="163"/>
                    <a:pt x="759" y="163"/>
                  </a:cubicBezTo>
                  <a:cubicBezTo>
                    <a:pt x="722" y="171"/>
                    <a:pt x="722" y="171"/>
                    <a:pt x="722" y="171"/>
                  </a:cubicBezTo>
                  <a:cubicBezTo>
                    <a:pt x="720" y="171"/>
                    <a:pt x="720" y="171"/>
                    <a:pt x="720" y="171"/>
                  </a:cubicBezTo>
                  <a:cubicBezTo>
                    <a:pt x="718" y="170"/>
                    <a:pt x="718" y="170"/>
                    <a:pt x="718" y="170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4" y="153"/>
                    <a:pt x="694" y="153"/>
                    <a:pt x="694" y="153"/>
                  </a:cubicBezTo>
                  <a:cubicBezTo>
                    <a:pt x="693" y="152"/>
                    <a:pt x="693" y="152"/>
                    <a:pt x="693" y="152"/>
                  </a:cubicBezTo>
                  <a:cubicBezTo>
                    <a:pt x="693" y="151"/>
                    <a:pt x="693" y="151"/>
                    <a:pt x="693" y="151"/>
                  </a:cubicBezTo>
                  <a:cubicBezTo>
                    <a:pt x="691" y="151"/>
                    <a:pt x="691" y="151"/>
                    <a:pt x="691" y="151"/>
                  </a:cubicBezTo>
                  <a:cubicBezTo>
                    <a:pt x="685" y="138"/>
                    <a:pt x="685" y="138"/>
                    <a:pt x="685" y="138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55" y="172"/>
                    <a:pt x="645" y="176"/>
                    <a:pt x="639" y="172"/>
                  </a:cubicBezTo>
                  <a:cubicBezTo>
                    <a:pt x="614" y="159"/>
                    <a:pt x="614" y="159"/>
                    <a:pt x="614" y="159"/>
                  </a:cubicBezTo>
                  <a:cubicBezTo>
                    <a:pt x="598" y="157"/>
                    <a:pt x="598" y="157"/>
                    <a:pt x="598" y="157"/>
                  </a:cubicBezTo>
                  <a:cubicBezTo>
                    <a:pt x="595" y="158"/>
                    <a:pt x="595" y="158"/>
                    <a:pt x="595" y="158"/>
                  </a:cubicBezTo>
                  <a:cubicBezTo>
                    <a:pt x="580" y="146"/>
                    <a:pt x="580" y="146"/>
                    <a:pt x="580" y="146"/>
                  </a:cubicBezTo>
                  <a:cubicBezTo>
                    <a:pt x="579" y="145"/>
                    <a:pt x="579" y="145"/>
                    <a:pt x="579" y="145"/>
                  </a:cubicBezTo>
                  <a:cubicBezTo>
                    <a:pt x="575" y="144"/>
                    <a:pt x="575" y="144"/>
                    <a:pt x="575" y="144"/>
                  </a:cubicBezTo>
                  <a:cubicBezTo>
                    <a:pt x="583" y="116"/>
                    <a:pt x="583" y="116"/>
                    <a:pt x="583" y="116"/>
                  </a:cubicBezTo>
                  <a:cubicBezTo>
                    <a:pt x="583" y="106"/>
                    <a:pt x="583" y="106"/>
                    <a:pt x="583" y="106"/>
                  </a:cubicBezTo>
                  <a:cubicBezTo>
                    <a:pt x="573" y="102"/>
                    <a:pt x="573" y="102"/>
                    <a:pt x="573" y="102"/>
                  </a:cubicBezTo>
                  <a:cubicBezTo>
                    <a:pt x="572" y="102"/>
                    <a:pt x="572" y="102"/>
                    <a:pt x="572" y="102"/>
                  </a:cubicBezTo>
                  <a:cubicBezTo>
                    <a:pt x="550" y="78"/>
                    <a:pt x="550" y="78"/>
                    <a:pt x="550" y="78"/>
                  </a:cubicBezTo>
                  <a:cubicBezTo>
                    <a:pt x="551" y="60"/>
                    <a:pt x="551" y="60"/>
                    <a:pt x="551" y="60"/>
                  </a:cubicBezTo>
                  <a:cubicBezTo>
                    <a:pt x="496" y="55"/>
                    <a:pt x="496" y="55"/>
                    <a:pt x="496" y="55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0" y="40"/>
                    <a:pt x="466" y="34"/>
                    <a:pt x="462" y="23"/>
                  </a:cubicBezTo>
                  <a:cubicBezTo>
                    <a:pt x="459" y="16"/>
                    <a:pt x="459" y="16"/>
                    <a:pt x="459" y="16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48" y="1"/>
                    <a:pt x="448" y="1"/>
                    <a:pt x="448" y="1"/>
                  </a:cubicBezTo>
                  <a:cubicBezTo>
                    <a:pt x="431" y="15"/>
                    <a:pt x="431" y="15"/>
                    <a:pt x="431" y="15"/>
                  </a:cubicBezTo>
                  <a:cubicBezTo>
                    <a:pt x="411" y="39"/>
                    <a:pt x="411" y="39"/>
                    <a:pt x="411" y="39"/>
                  </a:cubicBezTo>
                  <a:cubicBezTo>
                    <a:pt x="415" y="57"/>
                    <a:pt x="415" y="57"/>
                    <a:pt x="415" y="57"/>
                  </a:cubicBezTo>
                  <a:cubicBezTo>
                    <a:pt x="421" y="80"/>
                    <a:pt x="421" y="80"/>
                    <a:pt x="421" y="80"/>
                  </a:cubicBezTo>
                  <a:cubicBezTo>
                    <a:pt x="421" y="81"/>
                    <a:pt x="421" y="81"/>
                    <a:pt x="421" y="81"/>
                  </a:cubicBezTo>
                  <a:cubicBezTo>
                    <a:pt x="422" y="81"/>
                    <a:pt x="422" y="81"/>
                    <a:pt x="422" y="81"/>
                  </a:cubicBezTo>
                  <a:cubicBezTo>
                    <a:pt x="421" y="82"/>
                    <a:pt x="421" y="82"/>
                    <a:pt x="421" y="82"/>
                  </a:cubicBezTo>
                  <a:cubicBezTo>
                    <a:pt x="421" y="83"/>
                    <a:pt x="421" y="83"/>
                    <a:pt x="421" y="83"/>
                  </a:cubicBezTo>
                  <a:cubicBezTo>
                    <a:pt x="419" y="89"/>
                    <a:pt x="413" y="93"/>
                    <a:pt x="403" y="93"/>
                  </a:cubicBezTo>
                  <a:cubicBezTo>
                    <a:pt x="382" y="93"/>
                    <a:pt x="382" y="93"/>
                    <a:pt x="382" y="93"/>
                  </a:cubicBezTo>
                  <a:cubicBezTo>
                    <a:pt x="370" y="86"/>
                    <a:pt x="370" y="86"/>
                    <a:pt x="370" y="86"/>
                  </a:cubicBezTo>
                  <a:cubicBezTo>
                    <a:pt x="354" y="93"/>
                    <a:pt x="354" y="93"/>
                    <a:pt x="354" y="93"/>
                  </a:cubicBezTo>
                  <a:cubicBezTo>
                    <a:pt x="351" y="94"/>
                    <a:pt x="351" y="94"/>
                    <a:pt x="351" y="94"/>
                  </a:cubicBezTo>
                  <a:cubicBezTo>
                    <a:pt x="348" y="93"/>
                    <a:pt x="348" y="93"/>
                    <a:pt x="348" y="93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5" y="113"/>
                    <a:pt x="345" y="113"/>
                    <a:pt x="345" y="113"/>
                  </a:cubicBezTo>
                  <a:cubicBezTo>
                    <a:pt x="342" y="113"/>
                    <a:pt x="342" y="113"/>
                    <a:pt x="342" y="113"/>
                  </a:cubicBezTo>
                  <a:cubicBezTo>
                    <a:pt x="316" y="104"/>
                    <a:pt x="316" y="104"/>
                    <a:pt x="316" y="104"/>
                  </a:cubicBezTo>
                  <a:cubicBezTo>
                    <a:pt x="316" y="113"/>
                    <a:pt x="317" y="119"/>
                    <a:pt x="321" y="126"/>
                  </a:cubicBezTo>
                  <a:cubicBezTo>
                    <a:pt x="324" y="134"/>
                    <a:pt x="325" y="139"/>
                    <a:pt x="322" y="145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6" y="157"/>
                    <a:pt x="306" y="158"/>
                    <a:pt x="293" y="157"/>
                  </a:cubicBezTo>
                  <a:cubicBezTo>
                    <a:pt x="275" y="157"/>
                    <a:pt x="275" y="157"/>
                    <a:pt x="275" y="157"/>
                  </a:cubicBezTo>
                  <a:cubicBezTo>
                    <a:pt x="274" y="187"/>
                    <a:pt x="274" y="187"/>
                    <a:pt x="274" y="187"/>
                  </a:cubicBezTo>
                  <a:cubicBezTo>
                    <a:pt x="250" y="178"/>
                    <a:pt x="250" y="178"/>
                    <a:pt x="250" y="178"/>
                  </a:cubicBezTo>
                  <a:cubicBezTo>
                    <a:pt x="249" y="178"/>
                    <a:pt x="249" y="178"/>
                    <a:pt x="249" y="178"/>
                  </a:cubicBezTo>
                  <a:cubicBezTo>
                    <a:pt x="248" y="177"/>
                    <a:pt x="248" y="177"/>
                    <a:pt x="248" y="177"/>
                  </a:cubicBezTo>
                  <a:cubicBezTo>
                    <a:pt x="237" y="155"/>
                    <a:pt x="237" y="155"/>
                    <a:pt x="237" y="155"/>
                  </a:cubicBezTo>
                  <a:cubicBezTo>
                    <a:pt x="211" y="146"/>
                    <a:pt x="211" y="146"/>
                    <a:pt x="211" y="146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0"/>
                    <a:pt x="194" y="140"/>
                    <a:pt x="194" y="140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74" y="143"/>
                    <a:pt x="174" y="143"/>
                    <a:pt x="174" y="143"/>
                  </a:cubicBezTo>
                  <a:cubicBezTo>
                    <a:pt x="166" y="124"/>
                    <a:pt x="166" y="124"/>
                    <a:pt x="166" y="124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48" y="101"/>
                    <a:pt x="144" y="92"/>
                    <a:pt x="142" y="86"/>
                  </a:cubicBezTo>
                  <a:cubicBezTo>
                    <a:pt x="142" y="85"/>
                    <a:pt x="139" y="83"/>
                    <a:pt x="134" y="82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23" y="78"/>
                    <a:pt x="117" y="72"/>
                    <a:pt x="114" y="62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8" name="Freeform 11"/>
            <p:cNvSpPr>
              <a:spLocks/>
            </p:cNvSpPr>
            <p:nvPr/>
          </p:nvSpPr>
          <p:spPr bwMode="auto">
            <a:xfrm>
              <a:off x="611103" y="2749454"/>
              <a:ext cx="1570802" cy="929958"/>
            </a:xfrm>
            <a:custGeom>
              <a:avLst/>
              <a:gdLst>
                <a:gd name="T0" fmla="*/ 2147483647 w 1661"/>
                <a:gd name="T1" fmla="*/ 2147483647 h 1007"/>
                <a:gd name="T2" fmla="*/ 2147483647 w 1661"/>
                <a:gd name="T3" fmla="*/ 2147483647 h 1007"/>
                <a:gd name="T4" fmla="*/ 2147483647 w 1661"/>
                <a:gd name="T5" fmla="*/ 2147483647 h 1007"/>
                <a:gd name="T6" fmla="*/ 2147483647 w 1661"/>
                <a:gd name="T7" fmla="*/ 2147483647 h 1007"/>
                <a:gd name="T8" fmla="*/ 2147483647 w 1661"/>
                <a:gd name="T9" fmla="*/ 2147483647 h 1007"/>
                <a:gd name="T10" fmla="*/ 2147483647 w 1661"/>
                <a:gd name="T11" fmla="*/ 2147483647 h 1007"/>
                <a:gd name="T12" fmla="*/ 2147483647 w 1661"/>
                <a:gd name="T13" fmla="*/ 2147483647 h 1007"/>
                <a:gd name="T14" fmla="*/ 2147483647 w 1661"/>
                <a:gd name="T15" fmla="*/ 2147483647 h 1007"/>
                <a:gd name="T16" fmla="*/ 2147483647 w 1661"/>
                <a:gd name="T17" fmla="*/ 2147483647 h 1007"/>
                <a:gd name="T18" fmla="*/ 2147483647 w 1661"/>
                <a:gd name="T19" fmla="*/ 2147483647 h 1007"/>
                <a:gd name="T20" fmla="*/ 2147483647 w 1661"/>
                <a:gd name="T21" fmla="*/ 2147483647 h 1007"/>
                <a:gd name="T22" fmla="*/ 2147483647 w 1661"/>
                <a:gd name="T23" fmla="*/ 2147483647 h 1007"/>
                <a:gd name="T24" fmla="*/ 2147483647 w 1661"/>
                <a:gd name="T25" fmla="*/ 2147483647 h 1007"/>
                <a:gd name="T26" fmla="*/ 2147483647 w 1661"/>
                <a:gd name="T27" fmla="*/ 2147483647 h 1007"/>
                <a:gd name="T28" fmla="*/ 2147483647 w 1661"/>
                <a:gd name="T29" fmla="*/ 2147483647 h 1007"/>
                <a:gd name="T30" fmla="*/ 2147483647 w 1661"/>
                <a:gd name="T31" fmla="*/ 2147483647 h 1007"/>
                <a:gd name="T32" fmla="*/ 2147483647 w 1661"/>
                <a:gd name="T33" fmla="*/ 2147483647 h 1007"/>
                <a:gd name="T34" fmla="*/ 2147483647 w 1661"/>
                <a:gd name="T35" fmla="*/ 2147483647 h 1007"/>
                <a:gd name="T36" fmla="*/ 2147483647 w 1661"/>
                <a:gd name="T37" fmla="*/ 2147483647 h 1007"/>
                <a:gd name="T38" fmla="*/ 2147483647 w 1661"/>
                <a:gd name="T39" fmla="*/ 2147483647 h 1007"/>
                <a:gd name="T40" fmla="*/ 2147483647 w 1661"/>
                <a:gd name="T41" fmla="*/ 2147483647 h 1007"/>
                <a:gd name="T42" fmla="*/ 2147483647 w 1661"/>
                <a:gd name="T43" fmla="*/ 2147483647 h 1007"/>
                <a:gd name="T44" fmla="*/ 2147483647 w 1661"/>
                <a:gd name="T45" fmla="*/ 2147483647 h 1007"/>
                <a:gd name="T46" fmla="*/ 2147483647 w 1661"/>
                <a:gd name="T47" fmla="*/ 2147483647 h 1007"/>
                <a:gd name="T48" fmla="*/ 2147483647 w 1661"/>
                <a:gd name="T49" fmla="*/ 2147483647 h 1007"/>
                <a:gd name="T50" fmla="*/ 2147483647 w 1661"/>
                <a:gd name="T51" fmla="*/ 2147483647 h 1007"/>
                <a:gd name="T52" fmla="*/ 2147483647 w 1661"/>
                <a:gd name="T53" fmla="*/ 2147483647 h 1007"/>
                <a:gd name="T54" fmla="*/ 2147483647 w 1661"/>
                <a:gd name="T55" fmla="*/ 2147483647 h 1007"/>
                <a:gd name="T56" fmla="*/ 2147483647 w 1661"/>
                <a:gd name="T57" fmla="*/ 2147483647 h 1007"/>
                <a:gd name="T58" fmla="*/ 2147483647 w 1661"/>
                <a:gd name="T59" fmla="*/ 2147483647 h 1007"/>
                <a:gd name="T60" fmla="*/ 2147483647 w 1661"/>
                <a:gd name="T61" fmla="*/ 2147483647 h 1007"/>
                <a:gd name="T62" fmla="*/ 2147483647 w 1661"/>
                <a:gd name="T63" fmla="*/ 2147483647 h 1007"/>
                <a:gd name="T64" fmla="*/ 2147483647 w 1661"/>
                <a:gd name="T65" fmla="*/ 2147483647 h 1007"/>
                <a:gd name="T66" fmla="*/ 2147483647 w 1661"/>
                <a:gd name="T67" fmla="*/ 2147483647 h 1007"/>
                <a:gd name="T68" fmla="*/ 2147483647 w 1661"/>
                <a:gd name="T69" fmla="*/ 2147483647 h 1007"/>
                <a:gd name="T70" fmla="*/ 2147483647 w 1661"/>
                <a:gd name="T71" fmla="*/ 2147483647 h 1007"/>
                <a:gd name="T72" fmla="*/ 2147483647 w 1661"/>
                <a:gd name="T73" fmla="*/ 2147483647 h 1007"/>
                <a:gd name="T74" fmla="*/ 2147483647 w 1661"/>
                <a:gd name="T75" fmla="*/ 2147483647 h 1007"/>
                <a:gd name="T76" fmla="*/ 2147483647 w 1661"/>
                <a:gd name="T77" fmla="*/ 2147483647 h 1007"/>
                <a:gd name="T78" fmla="*/ 2147483647 w 1661"/>
                <a:gd name="T79" fmla="*/ 2147483647 h 1007"/>
                <a:gd name="T80" fmla="*/ 2147483647 w 1661"/>
                <a:gd name="T81" fmla="*/ 2147483647 h 1007"/>
                <a:gd name="T82" fmla="*/ 2147483647 w 1661"/>
                <a:gd name="T83" fmla="*/ 2147483647 h 1007"/>
                <a:gd name="T84" fmla="*/ 2147483647 w 1661"/>
                <a:gd name="T85" fmla="*/ 2147483647 h 1007"/>
                <a:gd name="T86" fmla="*/ 2147483647 w 1661"/>
                <a:gd name="T87" fmla="*/ 2147483647 h 1007"/>
                <a:gd name="T88" fmla="*/ 2147483647 w 1661"/>
                <a:gd name="T89" fmla="*/ 2147483647 h 1007"/>
                <a:gd name="T90" fmla="*/ 2147483647 w 1661"/>
                <a:gd name="T91" fmla="*/ 2147483647 h 1007"/>
                <a:gd name="T92" fmla="*/ 2147483647 w 1661"/>
                <a:gd name="T93" fmla="*/ 2147483647 h 1007"/>
                <a:gd name="T94" fmla="*/ 2147483647 w 1661"/>
                <a:gd name="T95" fmla="*/ 2147483647 h 1007"/>
                <a:gd name="T96" fmla="*/ 2147483647 w 1661"/>
                <a:gd name="T97" fmla="*/ 0 h 1007"/>
                <a:gd name="T98" fmla="*/ 2147483647 w 1661"/>
                <a:gd name="T99" fmla="*/ 2147483647 h 1007"/>
                <a:gd name="T100" fmla="*/ 2147483647 w 1661"/>
                <a:gd name="T101" fmla="*/ 2147483647 h 10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61"/>
                <a:gd name="T154" fmla="*/ 0 h 1007"/>
                <a:gd name="T155" fmla="*/ 1661 w 1661"/>
                <a:gd name="T156" fmla="*/ 1007 h 100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61" h="1007">
                  <a:moveTo>
                    <a:pt x="205" y="3"/>
                  </a:moveTo>
                  <a:cubicBezTo>
                    <a:pt x="205" y="4"/>
                    <a:pt x="205" y="4"/>
                    <a:pt x="205" y="4"/>
                  </a:cubicBezTo>
                  <a:cubicBezTo>
                    <a:pt x="201" y="13"/>
                    <a:pt x="193" y="20"/>
                    <a:pt x="185" y="27"/>
                  </a:cubicBezTo>
                  <a:cubicBezTo>
                    <a:pt x="179" y="30"/>
                    <a:pt x="177" y="35"/>
                    <a:pt x="177" y="42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7" y="50"/>
                    <a:pt x="173" y="59"/>
                    <a:pt x="165" y="71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2" y="80"/>
                    <a:pt x="158" y="82"/>
                    <a:pt x="150" y="82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6"/>
                    <a:pt x="90" y="76"/>
                    <a:pt x="90" y="76"/>
                  </a:cubicBezTo>
                  <a:cubicBezTo>
                    <a:pt x="86" y="89"/>
                    <a:pt x="86" y="89"/>
                    <a:pt x="86" y="89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69" y="114"/>
                    <a:pt x="58" y="129"/>
                    <a:pt x="57" y="140"/>
                  </a:cubicBezTo>
                  <a:cubicBezTo>
                    <a:pt x="56" y="145"/>
                    <a:pt x="63" y="164"/>
                    <a:pt x="76" y="197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90" y="230"/>
                    <a:pt x="87" y="242"/>
                    <a:pt x="77" y="256"/>
                  </a:cubicBezTo>
                  <a:cubicBezTo>
                    <a:pt x="58" y="275"/>
                    <a:pt x="58" y="275"/>
                    <a:pt x="58" y="275"/>
                  </a:cubicBezTo>
                  <a:cubicBezTo>
                    <a:pt x="27" y="275"/>
                    <a:pt x="27" y="275"/>
                    <a:pt x="27" y="275"/>
                  </a:cubicBezTo>
                  <a:cubicBezTo>
                    <a:pt x="20" y="240"/>
                    <a:pt x="20" y="240"/>
                    <a:pt x="20" y="240"/>
                  </a:cubicBezTo>
                  <a:cubicBezTo>
                    <a:pt x="12" y="283"/>
                    <a:pt x="12" y="283"/>
                    <a:pt x="12" y="283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7" y="308"/>
                    <a:pt x="27" y="310"/>
                    <a:pt x="26" y="311"/>
                  </a:cubicBezTo>
                  <a:cubicBezTo>
                    <a:pt x="23" y="313"/>
                    <a:pt x="23" y="313"/>
                    <a:pt x="23" y="313"/>
                  </a:cubicBezTo>
                  <a:cubicBezTo>
                    <a:pt x="19" y="316"/>
                    <a:pt x="13" y="327"/>
                    <a:pt x="7" y="345"/>
                  </a:cubicBezTo>
                  <a:cubicBezTo>
                    <a:pt x="0" y="360"/>
                    <a:pt x="3" y="376"/>
                    <a:pt x="16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50" y="395"/>
                    <a:pt x="63" y="409"/>
                    <a:pt x="80" y="433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35"/>
                    <a:pt x="82" y="435"/>
                    <a:pt x="82" y="435"/>
                  </a:cubicBezTo>
                  <a:cubicBezTo>
                    <a:pt x="82" y="443"/>
                    <a:pt x="85" y="448"/>
                    <a:pt x="90" y="452"/>
                  </a:cubicBezTo>
                  <a:cubicBezTo>
                    <a:pt x="146" y="504"/>
                    <a:pt x="146" y="504"/>
                    <a:pt x="146" y="504"/>
                  </a:cubicBezTo>
                  <a:cubicBezTo>
                    <a:pt x="146" y="505"/>
                    <a:pt x="146" y="505"/>
                    <a:pt x="146" y="505"/>
                  </a:cubicBezTo>
                  <a:cubicBezTo>
                    <a:pt x="171" y="537"/>
                    <a:pt x="171" y="537"/>
                    <a:pt x="171" y="537"/>
                  </a:cubicBezTo>
                  <a:cubicBezTo>
                    <a:pt x="186" y="537"/>
                    <a:pt x="186" y="537"/>
                    <a:pt x="186" y="537"/>
                  </a:cubicBezTo>
                  <a:cubicBezTo>
                    <a:pt x="202" y="508"/>
                    <a:pt x="202" y="508"/>
                    <a:pt x="202" y="508"/>
                  </a:cubicBezTo>
                  <a:cubicBezTo>
                    <a:pt x="204" y="506"/>
                    <a:pt x="204" y="506"/>
                    <a:pt x="204" y="506"/>
                  </a:cubicBezTo>
                  <a:cubicBezTo>
                    <a:pt x="205" y="505"/>
                    <a:pt x="205" y="505"/>
                    <a:pt x="205" y="505"/>
                  </a:cubicBezTo>
                  <a:cubicBezTo>
                    <a:pt x="244" y="515"/>
                    <a:pt x="244" y="515"/>
                    <a:pt x="244" y="515"/>
                  </a:cubicBezTo>
                  <a:cubicBezTo>
                    <a:pt x="244" y="516"/>
                    <a:pt x="244" y="516"/>
                    <a:pt x="244" y="516"/>
                  </a:cubicBezTo>
                  <a:cubicBezTo>
                    <a:pt x="244" y="518"/>
                    <a:pt x="244" y="518"/>
                    <a:pt x="244" y="518"/>
                  </a:cubicBezTo>
                  <a:cubicBezTo>
                    <a:pt x="249" y="544"/>
                    <a:pt x="249" y="544"/>
                    <a:pt x="249" y="544"/>
                  </a:cubicBezTo>
                  <a:cubicBezTo>
                    <a:pt x="296" y="598"/>
                    <a:pt x="296" y="598"/>
                    <a:pt x="296" y="598"/>
                  </a:cubicBezTo>
                  <a:cubicBezTo>
                    <a:pt x="312" y="604"/>
                    <a:pt x="312" y="604"/>
                    <a:pt x="312" y="604"/>
                  </a:cubicBezTo>
                  <a:cubicBezTo>
                    <a:pt x="313" y="605"/>
                    <a:pt x="313" y="605"/>
                    <a:pt x="313" y="605"/>
                  </a:cubicBezTo>
                  <a:cubicBezTo>
                    <a:pt x="320" y="610"/>
                    <a:pt x="320" y="610"/>
                    <a:pt x="320" y="610"/>
                  </a:cubicBezTo>
                  <a:cubicBezTo>
                    <a:pt x="321" y="611"/>
                    <a:pt x="321" y="611"/>
                    <a:pt x="321" y="611"/>
                  </a:cubicBezTo>
                  <a:cubicBezTo>
                    <a:pt x="356" y="662"/>
                    <a:pt x="356" y="662"/>
                    <a:pt x="356" y="662"/>
                  </a:cubicBezTo>
                  <a:cubicBezTo>
                    <a:pt x="384" y="658"/>
                    <a:pt x="384" y="658"/>
                    <a:pt x="384" y="658"/>
                  </a:cubicBezTo>
                  <a:cubicBezTo>
                    <a:pt x="387" y="658"/>
                    <a:pt x="387" y="658"/>
                    <a:pt x="387" y="658"/>
                  </a:cubicBezTo>
                  <a:cubicBezTo>
                    <a:pt x="388" y="658"/>
                    <a:pt x="388" y="658"/>
                    <a:pt x="388" y="658"/>
                  </a:cubicBezTo>
                  <a:cubicBezTo>
                    <a:pt x="390" y="660"/>
                    <a:pt x="390" y="660"/>
                    <a:pt x="390" y="660"/>
                  </a:cubicBezTo>
                  <a:cubicBezTo>
                    <a:pt x="391" y="662"/>
                    <a:pt x="391" y="662"/>
                    <a:pt x="391" y="662"/>
                  </a:cubicBezTo>
                  <a:cubicBezTo>
                    <a:pt x="415" y="713"/>
                    <a:pt x="415" y="713"/>
                    <a:pt x="415" y="713"/>
                  </a:cubicBezTo>
                  <a:cubicBezTo>
                    <a:pt x="445" y="731"/>
                    <a:pt x="445" y="731"/>
                    <a:pt x="445" y="731"/>
                  </a:cubicBezTo>
                  <a:cubicBezTo>
                    <a:pt x="469" y="737"/>
                    <a:pt x="469" y="737"/>
                    <a:pt x="469" y="737"/>
                  </a:cubicBezTo>
                  <a:cubicBezTo>
                    <a:pt x="480" y="770"/>
                    <a:pt x="480" y="770"/>
                    <a:pt x="480" y="770"/>
                  </a:cubicBezTo>
                  <a:cubicBezTo>
                    <a:pt x="498" y="770"/>
                    <a:pt x="498" y="770"/>
                    <a:pt x="498" y="770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499" y="771"/>
                    <a:pt x="499" y="771"/>
                    <a:pt x="499" y="771"/>
                  </a:cubicBezTo>
                  <a:cubicBezTo>
                    <a:pt x="537" y="792"/>
                    <a:pt x="537" y="792"/>
                    <a:pt x="537" y="792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7" y="793"/>
                    <a:pt x="537" y="793"/>
                    <a:pt x="537" y="793"/>
                  </a:cubicBezTo>
                  <a:cubicBezTo>
                    <a:pt x="539" y="794"/>
                    <a:pt x="539" y="794"/>
                    <a:pt x="539" y="794"/>
                  </a:cubicBezTo>
                  <a:cubicBezTo>
                    <a:pt x="566" y="828"/>
                    <a:pt x="566" y="828"/>
                    <a:pt x="566" y="828"/>
                  </a:cubicBezTo>
                  <a:cubicBezTo>
                    <a:pt x="606" y="821"/>
                    <a:pt x="606" y="821"/>
                    <a:pt x="606" y="821"/>
                  </a:cubicBezTo>
                  <a:cubicBezTo>
                    <a:pt x="608" y="821"/>
                    <a:pt x="608" y="821"/>
                    <a:pt x="608" y="821"/>
                  </a:cubicBezTo>
                  <a:cubicBezTo>
                    <a:pt x="623" y="827"/>
                    <a:pt x="623" y="827"/>
                    <a:pt x="623" y="827"/>
                  </a:cubicBezTo>
                  <a:cubicBezTo>
                    <a:pt x="624" y="827"/>
                    <a:pt x="624" y="827"/>
                    <a:pt x="624" y="827"/>
                  </a:cubicBezTo>
                  <a:cubicBezTo>
                    <a:pt x="649" y="849"/>
                    <a:pt x="649" y="849"/>
                    <a:pt x="649" y="849"/>
                  </a:cubicBezTo>
                  <a:cubicBezTo>
                    <a:pt x="695" y="852"/>
                    <a:pt x="695" y="852"/>
                    <a:pt x="695" y="852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22" y="848"/>
                    <a:pt x="722" y="848"/>
                    <a:pt x="722" y="848"/>
                  </a:cubicBezTo>
                  <a:cubicBezTo>
                    <a:pt x="759" y="842"/>
                    <a:pt x="782" y="845"/>
                    <a:pt x="791" y="854"/>
                  </a:cubicBezTo>
                  <a:cubicBezTo>
                    <a:pt x="796" y="863"/>
                    <a:pt x="793" y="871"/>
                    <a:pt x="780" y="882"/>
                  </a:cubicBezTo>
                  <a:cubicBezTo>
                    <a:pt x="770" y="892"/>
                    <a:pt x="770" y="892"/>
                    <a:pt x="770" y="892"/>
                  </a:cubicBezTo>
                  <a:cubicBezTo>
                    <a:pt x="766" y="898"/>
                    <a:pt x="771" y="906"/>
                    <a:pt x="784" y="919"/>
                  </a:cubicBezTo>
                  <a:cubicBezTo>
                    <a:pt x="785" y="921"/>
                    <a:pt x="785" y="921"/>
                    <a:pt x="785" y="921"/>
                  </a:cubicBezTo>
                  <a:cubicBezTo>
                    <a:pt x="784" y="921"/>
                    <a:pt x="784" y="921"/>
                    <a:pt x="784" y="921"/>
                  </a:cubicBezTo>
                  <a:cubicBezTo>
                    <a:pt x="793" y="927"/>
                    <a:pt x="793" y="927"/>
                    <a:pt x="793" y="927"/>
                  </a:cubicBezTo>
                  <a:cubicBezTo>
                    <a:pt x="796" y="924"/>
                    <a:pt x="796" y="924"/>
                    <a:pt x="796" y="924"/>
                  </a:cubicBezTo>
                  <a:cubicBezTo>
                    <a:pt x="822" y="874"/>
                    <a:pt x="844" y="847"/>
                    <a:pt x="858" y="842"/>
                  </a:cubicBezTo>
                  <a:cubicBezTo>
                    <a:pt x="874" y="836"/>
                    <a:pt x="907" y="850"/>
                    <a:pt x="959" y="882"/>
                  </a:cubicBezTo>
                  <a:cubicBezTo>
                    <a:pt x="1022" y="893"/>
                    <a:pt x="1022" y="893"/>
                    <a:pt x="1022" y="893"/>
                  </a:cubicBezTo>
                  <a:cubicBezTo>
                    <a:pt x="1021" y="896"/>
                    <a:pt x="1021" y="896"/>
                    <a:pt x="1021" y="896"/>
                  </a:cubicBezTo>
                  <a:cubicBezTo>
                    <a:pt x="1021" y="898"/>
                    <a:pt x="1021" y="898"/>
                    <a:pt x="1021" y="898"/>
                  </a:cubicBezTo>
                  <a:cubicBezTo>
                    <a:pt x="1018" y="927"/>
                    <a:pt x="1018" y="927"/>
                    <a:pt x="1018" y="927"/>
                  </a:cubicBezTo>
                  <a:cubicBezTo>
                    <a:pt x="1049" y="931"/>
                    <a:pt x="1049" y="931"/>
                    <a:pt x="1049" y="931"/>
                  </a:cubicBezTo>
                  <a:cubicBezTo>
                    <a:pt x="1048" y="972"/>
                    <a:pt x="1048" y="972"/>
                    <a:pt x="1048" y="972"/>
                  </a:cubicBezTo>
                  <a:cubicBezTo>
                    <a:pt x="1058" y="990"/>
                    <a:pt x="1065" y="1000"/>
                    <a:pt x="1069" y="1003"/>
                  </a:cubicBezTo>
                  <a:cubicBezTo>
                    <a:pt x="1076" y="1007"/>
                    <a:pt x="1107" y="1007"/>
                    <a:pt x="1163" y="1003"/>
                  </a:cubicBezTo>
                  <a:cubicBezTo>
                    <a:pt x="1196" y="986"/>
                    <a:pt x="1196" y="986"/>
                    <a:pt x="1196" y="986"/>
                  </a:cubicBezTo>
                  <a:cubicBezTo>
                    <a:pt x="1228" y="942"/>
                    <a:pt x="1228" y="942"/>
                    <a:pt x="1228" y="942"/>
                  </a:cubicBezTo>
                  <a:cubicBezTo>
                    <a:pt x="1265" y="941"/>
                    <a:pt x="1265" y="941"/>
                    <a:pt x="1265" y="941"/>
                  </a:cubicBezTo>
                  <a:cubicBezTo>
                    <a:pt x="1283" y="936"/>
                    <a:pt x="1283" y="936"/>
                    <a:pt x="1283" y="936"/>
                  </a:cubicBezTo>
                  <a:cubicBezTo>
                    <a:pt x="1352" y="896"/>
                    <a:pt x="1352" y="896"/>
                    <a:pt x="1352" y="896"/>
                  </a:cubicBezTo>
                  <a:cubicBezTo>
                    <a:pt x="1353" y="896"/>
                    <a:pt x="1353" y="896"/>
                    <a:pt x="1353" y="896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54" y="895"/>
                    <a:pt x="1354" y="895"/>
                    <a:pt x="1354" y="895"/>
                  </a:cubicBezTo>
                  <a:cubicBezTo>
                    <a:pt x="1394" y="890"/>
                    <a:pt x="1418" y="889"/>
                    <a:pt x="1424" y="895"/>
                  </a:cubicBezTo>
                  <a:cubicBezTo>
                    <a:pt x="1469" y="933"/>
                    <a:pt x="1469" y="933"/>
                    <a:pt x="1469" y="933"/>
                  </a:cubicBezTo>
                  <a:cubicBezTo>
                    <a:pt x="1483" y="938"/>
                    <a:pt x="1483" y="938"/>
                    <a:pt x="1483" y="938"/>
                  </a:cubicBezTo>
                  <a:cubicBezTo>
                    <a:pt x="1485" y="940"/>
                    <a:pt x="1485" y="940"/>
                    <a:pt x="1485" y="940"/>
                  </a:cubicBezTo>
                  <a:cubicBezTo>
                    <a:pt x="1503" y="947"/>
                    <a:pt x="1503" y="947"/>
                    <a:pt x="1503" y="947"/>
                  </a:cubicBezTo>
                  <a:cubicBezTo>
                    <a:pt x="1504" y="948"/>
                    <a:pt x="1504" y="948"/>
                    <a:pt x="1504" y="948"/>
                  </a:cubicBezTo>
                  <a:cubicBezTo>
                    <a:pt x="1504" y="945"/>
                    <a:pt x="1504" y="945"/>
                    <a:pt x="1504" y="945"/>
                  </a:cubicBezTo>
                  <a:cubicBezTo>
                    <a:pt x="1504" y="944"/>
                    <a:pt x="1504" y="944"/>
                    <a:pt x="1504" y="944"/>
                  </a:cubicBezTo>
                  <a:cubicBezTo>
                    <a:pt x="1504" y="943"/>
                    <a:pt x="1504" y="943"/>
                    <a:pt x="1504" y="943"/>
                  </a:cubicBezTo>
                  <a:cubicBezTo>
                    <a:pt x="1504" y="942"/>
                    <a:pt x="1504" y="942"/>
                    <a:pt x="1504" y="942"/>
                  </a:cubicBezTo>
                  <a:cubicBezTo>
                    <a:pt x="1512" y="910"/>
                    <a:pt x="1512" y="910"/>
                    <a:pt x="1512" y="910"/>
                  </a:cubicBezTo>
                  <a:cubicBezTo>
                    <a:pt x="1508" y="901"/>
                    <a:pt x="1508" y="893"/>
                    <a:pt x="1512" y="887"/>
                  </a:cubicBezTo>
                  <a:cubicBezTo>
                    <a:pt x="1514" y="882"/>
                    <a:pt x="1519" y="879"/>
                    <a:pt x="1527" y="877"/>
                  </a:cubicBezTo>
                  <a:cubicBezTo>
                    <a:pt x="1543" y="873"/>
                    <a:pt x="1558" y="887"/>
                    <a:pt x="1573" y="917"/>
                  </a:cubicBezTo>
                  <a:cubicBezTo>
                    <a:pt x="1575" y="918"/>
                    <a:pt x="1575" y="918"/>
                    <a:pt x="1575" y="918"/>
                  </a:cubicBezTo>
                  <a:cubicBezTo>
                    <a:pt x="1576" y="918"/>
                    <a:pt x="1576" y="918"/>
                    <a:pt x="1576" y="918"/>
                  </a:cubicBezTo>
                  <a:cubicBezTo>
                    <a:pt x="1602" y="906"/>
                    <a:pt x="1602" y="906"/>
                    <a:pt x="1602" y="906"/>
                  </a:cubicBezTo>
                  <a:cubicBezTo>
                    <a:pt x="1608" y="905"/>
                    <a:pt x="1610" y="900"/>
                    <a:pt x="1610" y="895"/>
                  </a:cubicBezTo>
                  <a:cubicBezTo>
                    <a:pt x="1604" y="876"/>
                    <a:pt x="1604" y="876"/>
                    <a:pt x="1604" y="876"/>
                  </a:cubicBezTo>
                  <a:cubicBezTo>
                    <a:pt x="1604" y="874"/>
                    <a:pt x="1604" y="874"/>
                    <a:pt x="1604" y="874"/>
                  </a:cubicBezTo>
                  <a:cubicBezTo>
                    <a:pt x="1602" y="866"/>
                    <a:pt x="1604" y="859"/>
                    <a:pt x="1613" y="855"/>
                  </a:cubicBezTo>
                  <a:cubicBezTo>
                    <a:pt x="1622" y="848"/>
                    <a:pt x="1622" y="848"/>
                    <a:pt x="1622" y="848"/>
                  </a:cubicBezTo>
                  <a:cubicBezTo>
                    <a:pt x="1646" y="823"/>
                    <a:pt x="1646" y="823"/>
                    <a:pt x="1646" y="823"/>
                  </a:cubicBezTo>
                  <a:cubicBezTo>
                    <a:pt x="1661" y="788"/>
                    <a:pt x="1661" y="788"/>
                    <a:pt x="1661" y="788"/>
                  </a:cubicBezTo>
                  <a:cubicBezTo>
                    <a:pt x="1648" y="766"/>
                    <a:pt x="1644" y="750"/>
                    <a:pt x="1648" y="739"/>
                  </a:cubicBezTo>
                  <a:cubicBezTo>
                    <a:pt x="1651" y="710"/>
                    <a:pt x="1651" y="710"/>
                    <a:pt x="1651" y="710"/>
                  </a:cubicBezTo>
                  <a:cubicBezTo>
                    <a:pt x="1645" y="697"/>
                    <a:pt x="1641" y="689"/>
                    <a:pt x="1641" y="681"/>
                  </a:cubicBezTo>
                  <a:cubicBezTo>
                    <a:pt x="1641" y="678"/>
                    <a:pt x="1637" y="669"/>
                    <a:pt x="1629" y="656"/>
                  </a:cubicBezTo>
                  <a:cubicBezTo>
                    <a:pt x="1628" y="656"/>
                    <a:pt x="1628" y="656"/>
                    <a:pt x="1628" y="656"/>
                  </a:cubicBezTo>
                  <a:cubicBezTo>
                    <a:pt x="1628" y="653"/>
                    <a:pt x="1628" y="653"/>
                    <a:pt x="1628" y="653"/>
                  </a:cubicBezTo>
                  <a:cubicBezTo>
                    <a:pt x="1625" y="615"/>
                    <a:pt x="1625" y="615"/>
                    <a:pt x="1625" y="615"/>
                  </a:cubicBezTo>
                  <a:cubicBezTo>
                    <a:pt x="1623" y="609"/>
                    <a:pt x="1622" y="600"/>
                    <a:pt x="1625" y="590"/>
                  </a:cubicBezTo>
                  <a:cubicBezTo>
                    <a:pt x="1615" y="582"/>
                    <a:pt x="1609" y="575"/>
                    <a:pt x="1604" y="567"/>
                  </a:cubicBezTo>
                  <a:cubicBezTo>
                    <a:pt x="1589" y="546"/>
                    <a:pt x="1589" y="546"/>
                    <a:pt x="1589" y="546"/>
                  </a:cubicBezTo>
                  <a:cubicBezTo>
                    <a:pt x="1588" y="545"/>
                    <a:pt x="1588" y="545"/>
                    <a:pt x="1588" y="545"/>
                  </a:cubicBezTo>
                  <a:cubicBezTo>
                    <a:pt x="1588" y="543"/>
                    <a:pt x="1588" y="543"/>
                    <a:pt x="1588" y="543"/>
                  </a:cubicBezTo>
                  <a:cubicBezTo>
                    <a:pt x="1588" y="542"/>
                    <a:pt x="1588" y="542"/>
                    <a:pt x="1588" y="542"/>
                  </a:cubicBezTo>
                  <a:cubicBezTo>
                    <a:pt x="1582" y="516"/>
                    <a:pt x="1582" y="516"/>
                    <a:pt x="1582" y="516"/>
                  </a:cubicBezTo>
                  <a:cubicBezTo>
                    <a:pt x="1566" y="503"/>
                    <a:pt x="1566" y="503"/>
                    <a:pt x="1566" y="503"/>
                  </a:cubicBezTo>
                  <a:cubicBezTo>
                    <a:pt x="1566" y="504"/>
                    <a:pt x="1566" y="504"/>
                    <a:pt x="1566" y="504"/>
                  </a:cubicBezTo>
                  <a:cubicBezTo>
                    <a:pt x="1536" y="480"/>
                    <a:pt x="1536" y="480"/>
                    <a:pt x="1536" y="480"/>
                  </a:cubicBezTo>
                  <a:cubicBezTo>
                    <a:pt x="1536" y="482"/>
                    <a:pt x="1536" y="482"/>
                    <a:pt x="1536" y="482"/>
                  </a:cubicBezTo>
                  <a:cubicBezTo>
                    <a:pt x="1540" y="515"/>
                    <a:pt x="1540" y="515"/>
                    <a:pt x="1540" y="515"/>
                  </a:cubicBezTo>
                  <a:cubicBezTo>
                    <a:pt x="1540" y="516"/>
                    <a:pt x="1540" y="516"/>
                    <a:pt x="1540" y="516"/>
                  </a:cubicBezTo>
                  <a:cubicBezTo>
                    <a:pt x="1540" y="519"/>
                    <a:pt x="1540" y="519"/>
                    <a:pt x="1540" y="519"/>
                  </a:cubicBezTo>
                  <a:cubicBezTo>
                    <a:pt x="1524" y="526"/>
                    <a:pt x="1524" y="526"/>
                    <a:pt x="1524" y="526"/>
                  </a:cubicBezTo>
                  <a:cubicBezTo>
                    <a:pt x="1522" y="546"/>
                    <a:pt x="1522" y="546"/>
                    <a:pt x="1522" y="546"/>
                  </a:cubicBezTo>
                  <a:cubicBezTo>
                    <a:pt x="1522" y="549"/>
                    <a:pt x="1522" y="549"/>
                    <a:pt x="1522" y="549"/>
                  </a:cubicBezTo>
                  <a:cubicBezTo>
                    <a:pt x="1485" y="564"/>
                    <a:pt x="1485" y="564"/>
                    <a:pt x="1485" y="564"/>
                  </a:cubicBezTo>
                  <a:cubicBezTo>
                    <a:pt x="1473" y="535"/>
                    <a:pt x="1473" y="535"/>
                    <a:pt x="1473" y="535"/>
                  </a:cubicBezTo>
                  <a:cubicBezTo>
                    <a:pt x="1465" y="533"/>
                    <a:pt x="1465" y="533"/>
                    <a:pt x="1465" y="533"/>
                  </a:cubicBezTo>
                  <a:cubicBezTo>
                    <a:pt x="1454" y="544"/>
                    <a:pt x="1454" y="544"/>
                    <a:pt x="1454" y="544"/>
                  </a:cubicBezTo>
                  <a:cubicBezTo>
                    <a:pt x="1446" y="565"/>
                    <a:pt x="1446" y="565"/>
                    <a:pt x="1446" y="565"/>
                  </a:cubicBezTo>
                  <a:cubicBezTo>
                    <a:pt x="1420" y="573"/>
                    <a:pt x="1420" y="573"/>
                    <a:pt x="1420" y="573"/>
                  </a:cubicBezTo>
                  <a:cubicBezTo>
                    <a:pt x="1405" y="562"/>
                    <a:pt x="1405" y="562"/>
                    <a:pt x="1405" y="562"/>
                  </a:cubicBezTo>
                  <a:cubicBezTo>
                    <a:pt x="1384" y="556"/>
                    <a:pt x="1384" y="556"/>
                    <a:pt x="1384" y="556"/>
                  </a:cubicBezTo>
                  <a:cubicBezTo>
                    <a:pt x="1378" y="526"/>
                    <a:pt x="1378" y="526"/>
                    <a:pt x="1378" y="526"/>
                  </a:cubicBezTo>
                  <a:cubicBezTo>
                    <a:pt x="1369" y="508"/>
                    <a:pt x="1369" y="508"/>
                    <a:pt x="1369" y="508"/>
                  </a:cubicBezTo>
                  <a:cubicBezTo>
                    <a:pt x="1356" y="503"/>
                    <a:pt x="1356" y="503"/>
                    <a:pt x="1356" y="503"/>
                  </a:cubicBezTo>
                  <a:cubicBezTo>
                    <a:pt x="1355" y="501"/>
                    <a:pt x="1355" y="501"/>
                    <a:pt x="1355" y="501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46" y="489"/>
                    <a:pt x="1346" y="489"/>
                    <a:pt x="1346" y="489"/>
                  </a:cubicBezTo>
                  <a:cubicBezTo>
                    <a:pt x="1336" y="472"/>
                    <a:pt x="1336" y="472"/>
                    <a:pt x="1336" y="472"/>
                  </a:cubicBezTo>
                  <a:cubicBezTo>
                    <a:pt x="1322" y="453"/>
                    <a:pt x="1322" y="453"/>
                    <a:pt x="1322" y="453"/>
                  </a:cubicBezTo>
                  <a:cubicBezTo>
                    <a:pt x="1309" y="453"/>
                    <a:pt x="1309" y="453"/>
                    <a:pt x="1309" y="453"/>
                  </a:cubicBezTo>
                  <a:cubicBezTo>
                    <a:pt x="1288" y="461"/>
                    <a:pt x="1288" y="461"/>
                    <a:pt x="1288" y="461"/>
                  </a:cubicBezTo>
                  <a:cubicBezTo>
                    <a:pt x="1287" y="462"/>
                    <a:pt x="1287" y="462"/>
                    <a:pt x="1287" y="462"/>
                  </a:cubicBezTo>
                  <a:cubicBezTo>
                    <a:pt x="1233" y="459"/>
                    <a:pt x="1233" y="459"/>
                    <a:pt x="1233" y="459"/>
                  </a:cubicBezTo>
                  <a:cubicBezTo>
                    <a:pt x="1192" y="450"/>
                    <a:pt x="1192" y="450"/>
                    <a:pt x="1192" y="450"/>
                  </a:cubicBezTo>
                  <a:cubicBezTo>
                    <a:pt x="1189" y="448"/>
                    <a:pt x="1181" y="445"/>
                    <a:pt x="1170" y="438"/>
                  </a:cubicBezTo>
                  <a:cubicBezTo>
                    <a:pt x="1138" y="427"/>
                    <a:pt x="1138" y="427"/>
                    <a:pt x="1138" y="427"/>
                  </a:cubicBezTo>
                  <a:cubicBezTo>
                    <a:pt x="1114" y="421"/>
                    <a:pt x="1100" y="415"/>
                    <a:pt x="1097" y="409"/>
                  </a:cubicBezTo>
                  <a:cubicBezTo>
                    <a:pt x="1092" y="406"/>
                    <a:pt x="1092" y="406"/>
                    <a:pt x="1092" y="406"/>
                  </a:cubicBezTo>
                  <a:cubicBezTo>
                    <a:pt x="1084" y="404"/>
                    <a:pt x="1084" y="404"/>
                    <a:pt x="1084" y="404"/>
                  </a:cubicBezTo>
                  <a:cubicBezTo>
                    <a:pt x="1065" y="393"/>
                    <a:pt x="1065" y="393"/>
                    <a:pt x="1065" y="393"/>
                  </a:cubicBezTo>
                  <a:cubicBezTo>
                    <a:pt x="1063" y="392"/>
                    <a:pt x="1063" y="392"/>
                    <a:pt x="1063" y="392"/>
                  </a:cubicBezTo>
                  <a:cubicBezTo>
                    <a:pt x="1060" y="388"/>
                    <a:pt x="1057" y="385"/>
                    <a:pt x="1055" y="381"/>
                  </a:cubicBezTo>
                  <a:cubicBezTo>
                    <a:pt x="1050" y="371"/>
                    <a:pt x="1050" y="371"/>
                    <a:pt x="1050" y="371"/>
                  </a:cubicBezTo>
                  <a:cubicBezTo>
                    <a:pt x="1042" y="358"/>
                    <a:pt x="1042" y="358"/>
                    <a:pt x="1042" y="358"/>
                  </a:cubicBezTo>
                  <a:cubicBezTo>
                    <a:pt x="1028" y="352"/>
                    <a:pt x="1028" y="352"/>
                    <a:pt x="1028" y="352"/>
                  </a:cubicBezTo>
                  <a:cubicBezTo>
                    <a:pt x="1023" y="355"/>
                    <a:pt x="1023" y="355"/>
                    <a:pt x="1023" y="355"/>
                  </a:cubicBezTo>
                  <a:cubicBezTo>
                    <a:pt x="1018" y="359"/>
                    <a:pt x="1018" y="359"/>
                    <a:pt x="1018" y="359"/>
                  </a:cubicBezTo>
                  <a:cubicBezTo>
                    <a:pt x="1015" y="362"/>
                    <a:pt x="1015" y="362"/>
                    <a:pt x="1015" y="362"/>
                  </a:cubicBezTo>
                  <a:cubicBezTo>
                    <a:pt x="1009" y="366"/>
                    <a:pt x="1004" y="368"/>
                    <a:pt x="1000" y="369"/>
                  </a:cubicBezTo>
                  <a:cubicBezTo>
                    <a:pt x="991" y="371"/>
                    <a:pt x="983" y="367"/>
                    <a:pt x="973" y="356"/>
                  </a:cubicBezTo>
                  <a:cubicBezTo>
                    <a:pt x="953" y="335"/>
                    <a:pt x="953" y="335"/>
                    <a:pt x="953" y="335"/>
                  </a:cubicBezTo>
                  <a:cubicBezTo>
                    <a:pt x="946" y="326"/>
                    <a:pt x="941" y="318"/>
                    <a:pt x="939" y="313"/>
                  </a:cubicBezTo>
                  <a:cubicBezTo>
                    <a:pt x="933" y="305"/>
                    <a:pt x="933" y="305"/>
                    <a:pt x="933" y="305"/>
                  </a:cubicBezTo>
                  <a:cubicBezTo>
                    <a:pt x="926" y="297"/>
                    <a:pt x="921" y="290"/>
                    <a:pt x="917" y="283"/>
                  </a:cubicBezTo>
                  <a:cubicBezTo>
                    <a:pt x="914" y="274"/>
                    <a:pt x="913" y="266"/>
                    <a:pt x="916" y="257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16" y="256"/>
                    <a:pt x="916" y="256"/>
                    <a:pt x="916" y="256"/>
                  </a:cubicBezTo>
                  <a:cubicBezTo>
                    <a:pt x="930" y="233"/>
                    <a:pt x="930" y="233"/>
                    <a:pt x="930" y="233"/>
                  </a:cubicBezTo>
                  <a:cubicBezTo>
                    <a:pt x="937" y="209"/>
                    <a:pt x="937" y="209"/>
                    <a:pt x="937" y="209"/>
                  </a:cubicBezTo>
                  <a:cubicBezTo>
                    <a:pt x="941" y="193"/>
                    <a:pt x="941" y="193"/>
                    <a:pt x="941" y="193"/>
                  </a:cubicBezTo>
                  <a:cubicBezTo>
                    <a:pt x="935" y="168"/>
                    <a:pt x="935" y="168"/>
                    <a:pt x="935" y="168"/>
                  </a:cubicBezTo>
                  <a:cubicBezTo>
                    <a:pt x="920" y="155"/>
                    <a:pt x="920" y="155"/>
                    <a:pt x="920" y="155"/>
                  </a:cubicBezTo>
                  <a:cubicBezTo>
                    <a:pt x="923" y="135"/>
                    <a:pt x="923" y="135"/>
                    <a:pt x="923" y="135"/>
                  </a:cubicBezTo>
                  <a:cubicBezTo>
                    <a:pt x="923" y="120"/>
                    <a:pt x="928" y="112"/>
                    <a:pt x="939" y="110"/>
                  </a:cubicBezTo>
                  <a:cubicBezTo>
                    <a:pt x="942" y="109"/>
                    <a:pt x="944" y="107"/>
                    <a:pt x="943" y="103"/>
                  </a:cubicBezTo>
                  <a:cubicBezTo>
                    <a:pt x="943" y="102"/>
                    <a:pt x="943" y="102"/>
                    <a:pt x="943" y="102"/>
                  </a:cubicBezTo>
                  <a:cubicBezTo>
                    <a:pt x="944" y="81"/>
                    <a:pt x="944" y="81"/>
                    <a:pt x="944" y="81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80"/>
                    <a:pt x="944" y="80"/>
                    <a:pt x="944" y="80"/>
                  </a:cubicBezTo>
                  <a:cubicBezTo>
                    <a:pt x="944" y="55"/>
                    <a:pt x="944" y="55"/>
                    <a:pt x="944" y="55"/>
                  </a:cubicBezTo>
                  <a:cubicBezTo>
                    <a:pt x="942" y="55"/>
                    <a:pt x="942" y="55"/>
                    <a:pt x="942" y="55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41" y="54"/>
                    <a:pt x="941" y="54"/>
                    <a:pt x="941" y="54"/>
                  </a:cubicBezTo>
                  <a:cubicBezTo>
                    <a:pt x="936" y="52"/>
                    <a:pt x="936" y="52"/>
                    <a:pt x="936" y="52"/>
                  </a:cubicBezTo>
                  <a:cubicBezTo>
                    <a:pt x="936" y="51"/>
                    <a:pt x="936" y="51"/>
                    <a:pt x="936" y="51"/>
                  </a:cubicBezTo>
                  <a:cubicBezTo>
                    <a:pt x="935" y="51"/>
                    <a:pt x="935" y="51"/>
                    <a:pt x="935" y="51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6" y="39"/>
                    <a:pt x="916" y="39"/>
                    <a:pt x="916" y="39"/>
                  </a:cubicBezTo>
                  <a:cubicBezTo>
                    <a:pt x="915" y="39"/>
                    <a:pt x="915" y="39"/>
                    <a:pt x="915" y="39"/>
                  </a:cubicBezTo>
                  <a:cubicBezTo>
                    <a:pt x="901" y="26"/>
                    <a:pt x="901" y="26"/>
                    <a:pt x="901" y="2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51" y="16"/>
                    <a:pt x="851" y="16"/>
                    <a:pt x="851" y="16"/>
                  </a:cubicBezTo>
                  <a:cubicBezTo>
                    <a:pt x="835" y="5"/>
                    <a:pt x="835" y="5"/>
                    <a:pt x="835" y="5"/>
                  </a:cubicBezTo>
                  <a:cubicBezTo>
                    <a:pt x="806" y="5"/>
                    <a:pt x="806" y="5"/>
                    <a:pt x="806" y="5"/>
                  </a:cubicBezTo>
                  <a:cubicBezTo>
                    <a:pt x="801" y="5"/>
                    <a:pt x="796" y="8"/>
                    <a:pt x="789" y="12"/>
                  </a:cubicBezTo>
                  <a:cubicBezTo>
                    <a:pt x="788" y="12"/>
                    <a:pt x="788" y="12"/>
                    <a:pt x="788" y="12"/>
                  </a:cubicBezTo>
                  <a:cubicBezTo>
                    <a:pt x="764" y="21"/>
                    <a:pt x="764" y="21"/>
                    <a:pt x="764" y="21"/>
                  </a:cubicBezTo>
                  <a:cubicBezTo>
                    <a:pt x="706" y="21"/>
                    <a:pt x="706" y="21"/>
                    <a:pt x="706" y="21"/>
                  </a:cubicBezTo>
                  <a:cubicBezTo>
                    <a:pt x="698" y="23"/>
                    <a:pt x="690" y="25"/>
                    <a:pt x="686" y="29"/>
                  </a:cubicBezTo>
                  <a:cubicBezTo>
                    <a:pt x="680" y="34"/>
                    <a:pt x="668" y="39"/>
                    <a:pt x="653" y="44"/>
                  </a:cubicBezTo>
                  <a:cubicBezTo>
                    <a:pt x="625" y="50"/>
                    <a:pt x="625" y="50"/>
                    <a:pt x="625" y="50"/>
                  </a:cubicBezTo>
                  <a:cubicBezTo>
                    <a:pt x="625" y="51"/>
                    <a:pt x="625" y="51"/>
                    <a:pt x="625" y="51"/>
                  </a:cubicBezTo>
                  <a:cubicBezTo>
                    <a:pt x="623" y="51"/>
                    <a:pt x="623" y="51"/>
                    <a:pt x="623" y="51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1" y="46"/>
                    <a:pt x="581" y="46"/>
                    <a:pt x="581" y="46"/>
                  </a:cubicBezTo>
                  <a:cubicBezTo>
                    <a:pt x="567" y="45"/>
                    <a:pt x="567" y="45"/>
                    <a:pt x="567" y="45"/>
                  </a:cubicBezTo>
                  <a:cubicBezTo>
                    <a:pt x="544" y="52"/>
                    <a:pt x="544" y="52"/>
                    <a:pt x="544" y="52"/>
                  </a:cubicBezTo>
                  <a:cubicBezTo>
                    <a:pt x="497" y="57"/>
                    <a:pt x="497" y="57"/>
                    <a:pt x="497" y="57"/>
                  </a:cubicBezTo>
                  <a:cubicBezTo>
                    <a:pt x="496" y="57"/>
                    <a:pt x="496" y="57"/>
                    <a:pt x="496" y="57"/>
                  </a:cubicBezTo>
                  <a:cubicBezTo>
                    <a:pt x="495" y="55"/>
                    <a:pt x="495" y="55"/>
                    <a:pt x="495" y="55"/>
                  </a:cubicBezTo>
                  <a:cubicBezTo>
                    <a:pt x="472" y="47"/>
                    <a:pt x="472" y="47"/>
                    <a:pt x="472" y="47"/>
                  </a:cubicBezTo>
                  <a:cubicBezTo>
                    <a:pt x="453" y="47"/>
                    <a:pt x="453" y="47"/>
                    <a:pt x="453" y="47"/>
                  </a:cubicBezTo>
                  <a:cubicBezTo>
                    <a:pt x="445" y="45"/>
                    <a:pt x="435" y="39"/>
                    <a:pt x="425" y="26"/>
                  </a:cubicBezTo>
                  <a:cubicBezTo>
                    <a:pt x="423" y="24"/>
                    <a:pt x="423" y="24"/>
                    <a:pt x="423" y="24"/>
                  </a:cubicBezTo>
                  <a:cubicBezTo>
                    <a:pt x="421" y="14"/>
                    <a:pt x="418" y="10"/>
                    <a:pt x="417" y="8"/>
                  </a:cubicBezTo>
                  <a:cubicBezTo>
                    <a:pt x="412" y="5"/>
                    <a:pt x="412" y="5"/>
                    <a:pt x="412" y="5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394" y="8"/>
                    <a:pt x="394" y="8"/>
                    <a:pt x="394" y="8"/>
                  </a:cubicBezTo>
                  <a:cubicBezTo>
                    <a:pt x="393" y="10"/>
                    <a:pt x="393" y="10"/>
                    <a:pt x="393" y="10"/>
                  </a:cubicBezTo>
                  <a:cubicBezTo>
                    <a:pt x="359" y="24"/>
                    <a:pt x="359" y="24"/>
                    <a:pt x="359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56" y="24"/>
                    <a:pt x="356" y="24"/>
                    <a:pt x="356" y="24"/>
                  </a:cubicBezTo>
                  <a:cubicBezTo>
                    <a:pt x="315" y="28"/>
                    <a:pt x="315" y="28"/>
                    <a:pt x="315" y="28"/>
                  </a:cubicBezTo>
                  <a:cubicBezTo>
                    <a:pt x="308" y="28"/>
                    <a:pt x="297" y="25"/>
                    <a:pt x="281" y="21"/>
                  </a:cubicBezTo>
                  <a:cubicBezTo>
                    <a:pt x="245" y="14"/>
                    <a:pt x="245" y="14"/>
                    <a:pt x="245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44" y="14"/>
                    <a:pt x="244" y="14"/>
                    <a:pt x="244" y="14"/>
                  </a:cubicBezTo>
                  <a:cubicBezTo>
                    <a:pt x="223" y="3"/>
                    <a:pt x="223" y="3"/>
                    <a:pt x="223" y="3"/>
                  </a:cubicBezTo>
                  <a:lnTo>
                    <a:pt x="205" y="3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99" name="Freeform 12"/>
            <p:cNvSpPr>
              <a:spLocks/>
            </p:cNvSpPr>
            <p:nvPr/>
          </p:nvSpPr>
          <p:spPr bwMode="auto">
            <a:xfrm>
              <a:off x="2042449" y="3522929"/>
              <a:ext cx="708010" cy="724294"/>
            </a:xfrm>
            <a:custGeom>
              <a:avLst/>
              <a:gdLst>
                <a:gd name="T0" fmla="*/ 2147483647 w 749"/>
                <a:gd name="T1" fmla="*/ 2147483647 h 782"/>
                <a:gd name="T2" fmla="*/ 2147483647 w 749"/>
                <a:gd name="T3" fmla="*/ 2147483647 h 782"/>
                <a:gd name="T4" fmla="*/ 2147483647 w 749"/>
                <a:gd name="T5" fmla="*/ 2147483647 h 782"/>
                <a:gd name="T6" fmla="*/ 2147483647 w 749"/>
                <a:gd name="T7" fmla="*/ 2147483647 h 782"/>
                <a:gd name="T8" fmla="*/ 2147483647 w 749"/>
                <a:gd name="T9" fmla="*/ 2147483647 h 782"/>
                <a:gd name="T10" fmla="*/ 2147483647 w 749"/>
                <a:gd name="T11" fmla="*/ 2147483647 h 782"/>
                <a:gd name="T12" fmla="*/ 2147483647 w 749"/>
                <a:gd name="T13" fmla="*/ 2147483647 h 782"/>
                <a:gd name="T14" fmla="*/ 2147483647 w 749"/>
                <a:gd name="T15" fmla="*/ 2147483647 h 782"/>
                <a:gd name="T16" fmla="*/ 2147483647 w 749"/>
                <a:gd name="T17" fmla="*/ 2147483647 h 782"/>
                <a:gd name="T18" fmla="*/ 2147483647 w 749"/>
                <a:gd name="T19" fmla="*/ 2147483647 h 782"/>
                <a:gd name="T20" fmla="*/ 2147483647 w 749"/>
                <a:gd name="T21" fmla="*/ 2147483647 h 782"/>
                <a:gd name="T22" fmla="*/ 2147483647 w 749"/>
                <a:gd name="T23" fmla="*/ 2147483647 h 782"/>
                <a:gd name="T24" fmla="*/ 2147483647 w 749"/>
                <a:gd name="T25" fmla="*/ 2147483647 h 782"/>
                <a:gd name="T26" fmla="*/ 2147483647 w 749"/>
                <a:gd name="T27" fmla="*/ 2147483647 h 782"/>
                <a:gd name="T28" fmla="*/ 2147483647 w 749"/>
                <a:gd name="T29" fmla="*/ 2147483647 h 782"/>
                <a:gd name="T30" fmla="*/ 2147483647 w 749"/>
                <a:gd name="T31" fmla="*/ 2147483647 h 782"/>
                <a:gd name="T32" fmla="*/ 2147483647 w 749"/>
                <a:gd name="T33" fmla="*/ 2147483647 h 782"/>
                <a:gd name="T34" fmla="*/ 2147483647 w 749"/>
                <a:gd name="T35" fmla="*/ 2147483647 h 782"/>
                <a:gd name="T36" fmla="*/ 2147483647 w 749"/>
                <a:gd name="T37" fmla="*/ 2147483647 h 782"/>
                <a:gd name="T38" fmla="*/ 2147483647 w 749"/>
                <a:gd name="T39" fmla="*/ 2147483647 h 782"/>
                <a:gd name="T40" fmla="*/ 2147483647 w 749"/>
                <a:gd name="T41" fmla="*/ 2147483647 h 782"/>
                <a:gd name="T42" fmla="*/ 2147483647 w 749"/>
                <a:gd name="T43" fmla="*/ 2147483647 h 782"/>
                <a:gd name="T44" fmla="*/ 2147483647 w 749"/>
                <a:gd name="T45" fmla="*/ 2147483647 h 782"/>
                <a:gd name="T46" fmla="*/ 2147483647 w 749"/>
                <a:gd name="T47" fmla="*/ 2147483647 h 782"/>
                <a:gd name="T48" fmla="*/ 2147483647 w 749"/>
                <a:gd name="T49" fmla="*/ 2147483647 h 782"/>
                <a:gd name="T50" fmla="*/ 2147483647 w 749"/>
                <a:gd name="T51" fmla="*/ 2147483647 h 782"/>
                <a:gd name="T52" fmla="*/ 2147483647 w 749"/>
                <a:gd name="T53" fmla="*/ 2147483647 h 782"/>
                <a:gd name="T54" fmla="*/ 2147483647 w 749"/>
                <a:gd name="T55" fmla="*/ 2147483647 h 782"/>
                <a:gd name="T56" fmla="*/ 2147483647 w 749"/>
                <a:gd name="T57" fmla="*/ 2147483647 h 782"/>
                <a:gd name="T58" fmla="*/ 2147483647 w 749"/>
                <a:gd name="T59" fmla="*/ 2147483647 h 782"/>
                <a:gd name="T60" fmla="*/ 2147483647 w 749"/>
                <a:gd name="T61" fmla="*/ 2147483647 h 782"/>
                <a:gd name="T62" fmla="*/ 2147483647 w 749"/>
                <a:gd name="T63" fmla="*/ 2147483647 h 782"/>
                <a:gd name="T64" fmla="*/ 2147483647 w 749"/>
                <a:gd name="T65" fmla="*/ 2147483647 h 782"/>
                <a:gd name="T66" fmla="*/ 2147483647 w 749"/>
                <a:gd name="T67" fmla="*/ 2147483647 h 782"/>
                <a:gd name="T68" fmla="*/ 2147483647 w 749"/>
                <a:gd name="T69" fmla="*/ 2147483647 h 782"/>
                <a:gd name="T70" fmla="*/ 2147483647 w 749"/>
                <a:gd name="T71" fmla="*/ 2147483647 h 782"/>
                <a:gd name="T72" fmla="*/ 2147483647 w 749"/>
                <a:gd name="T73" fmla="*/ 2147483647 h 782"/>
                <a:gd name="T74" fmla="*/ 2147483647 w 749"/>
                <a:gd name="T75" fmla="*/ 2147483647 h 782"/>
                <a:gd name="T76" fmla="*/ 2147483647 w 749"/>
                <a:gd name="T77" fmla="*/ 2147483647 h 782"/>
                <a:gd name="T78" fmla="*/ 2147483647 w 749"/>
                <a:gd name="T79" fmla="*/ 2147483647 h 782"/>
                <a:gd name="T80" fmla="*/ 2147483647 w 749"/>
                <a:gd name="T81" fmla="*/ 2147483647 h 782"/>
                <a:gd name="T82" fmla="*/ 2147483647 w 749"/>
                <a:gd name="T83" fmla="*/ 2147483647 h 782"/>
                <a:gd name="T84" fmla="*/ 2147483647 w 749"/>
                <a:gd name="T85" fmla="*/ 2147483647 h 782"/>
                <a:gd name="T86" fmla="*/ 2147483647 w 749"/>
                <a:gd name="T87" fmla="*/ 2147483647 h 782"/>
                <a:gd name="T88" fmla="*/ 2147483647 w 749"/>
                <a:gd name="T89" fmla="*/ 2147483647 h 782"/>
                <a:gd name="T90" fmla="*/ 2147483647 w 749"/>
                <a:gd name="T91" fmla="*/ 2147483647 h 782"/>
                <a:gd name="T92" fmla="*/ 2147483647 w 749"/>
                <a:gd name="T93" fmla="*/ 2147483647 h 782"/>
                <a:gd name="T94" fmla="*/ 2147483647 w 749"/>
                <a:gd name="T95" fmla="*/ 2147483647 h 782"/>
                <a:gd name="T96" fmla="*/ 2147483647 w 749"/>
                <a:gd name="T97" fmla="*/ 2147483647 h 782"/>
                <a:gd name="T98" fmla="*/ 2147483647 w 749"/>
                <a:gd name="T99" fmla="*/ 2147483647 h 782"/>
                <a:gd name="T100" fmla="*/ 2147483647 w 749"/>
                <a:gd name="T101" fmla="*/ 2147483647 h 782"/>
                <a:gd name="T102" fmla="*/ 2147483647 w 749"/>
                <a:gd name="T103" fmla="*/ 2147483647 h 782"/>
                <a:gd name="T104" fmla="*/ 2147483647 w 749"/>
                <a:gd name="T105" fmla="*/ 2147483647 h 782"/>
                <a:gd name="T106" fmla="*/ 2147483647 w 749"/>
                <a:gd name="T107" fmla="*/ 2147483647 h 782"/>
                <a:gd name="T108" fmla="*/ 2147483647 w 749"/>
                <a:gd name="T109" fmla="*/ 2147483647 h 782"/>
                <a:gd name="T110" fmla="*/ 2147483647 w 749"/>
                <a:gd name="T111" fmla="*/ 2147483647 h 782"/>
                <a:gd name="T112" fmla="*/ 2147483647 w 749"/>
                <a:gd name="T113" fmla="*/ 2147483647 h 782"/>
                <a:gd name="T114" fmla="*/ 2147483647 w 749"/>
                <a:gd name="T115" fmla="*/ 2147483647 h 782"/>
                <a:gd name="T116" fmla="*/ 2147483647 w 749"/>
                <a:gd name="T117" fmla="*/ 2147483647 h 782"/>
                <a:gd name="T118" fmla="*/ 2147483647 w 749"/>
                <a:gd name="T119" fmla="*/ 2147483647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49"/>
                <a:gd name="T181" fmla="*/ 0 h 782"/>
                <a:gd name="T182" fmla="*/ 749 w 749"/>
                <a:gd name="T183" fmla="*/ 782 h 7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49" h="782">
                  <a:moveTo>
                    <a:pt x="4" y="479"/>
                  </a:moveTo>
                  <a:cubicBezTo>
                    <a:pt x="0" y="492"/>
                    <a:pt x="0" y="492"/>
                    <a:pt x="0" y="492"/>
                  </a:cubicBezTo>
                  <a:cubicBezTo>
                    <a:pt x="6" y="492"/>
                    <a:pt x="14" y="488"/>
                    <a:pt x="23" y="482"/>
                  </a:cubicBezTo>
                  <a:cubicBezTo>
                    <a:pt x="24" y="481"/>
                    <a:pt x="24" y="481"/>
                    <a:pt x="24" y="481"/>
                  </a:cubicBezTo>
                  <a:cubicBezTo>
                    <a:pt x="26" y="481"/>
                    <a:pt x="26" y="481"/>
                    <a:pt x="26" y="481"/>
                  </a:cubicBezTo>
                  <a:cubicBezTo>
                    <a:pt x="68" y="476"/>
                    <a:pt x="68" y="476"/>
                    <a:pt x="68" y="476"/>
                  </a:cubicBezTo>
                  <a:cubicBezTo>
                    <a:pt x="96" y="462"/>
                    <a:pt x="96" y="462"/>
                    <a:pt x="96" y="462"/>
                  </a:cubicBezTo>
                  <a:cubicBezTo>
                    <a:pt x="106" y="477"/>
                    <a:pt x="106" y="477"/>
                    <a:pt x="106" y="477"/>
                  </a:cubicBezTo>
                  <a:cubicBezTo>
                    <a:pt x="108" y="478"/>
                    <a:pt x="108" y="478"/>
                    <a:pt x="108" y="478"/>
                  </a:cubicBezTo>
                  <a:cubicBezTo>
                    <a:pt x="96" y="498"/>
                    <a:pt x="96" y="498"/>
                    <a:pt x="96" y="498"/>
                  </a:cubicBezTo>
                  <a:cubicBezTo>
                    <a:pt x="111" y="512"/>
                    <a:pt x="111" y="512"/>
                    <a:pt x="111" y="512"/>
                  </a:cubicBezTo>
                  <a:cubicBezTo>
                    <a:pt x="111" y="514"/>
                    <a:pt x="111" y="514"/>
                    <a:pt x="111" y="514"/>
                  </a:cubicBezTo>
                  <a:cubicBezTo>
                    <a:pt x="111" y="517"/>
                    <a:pt x="111" y="517"/>
                    <a:pt x="111" y="517"/>
                  </a:cubicBezTo>
                  <a:cubicBezTo>
                    <a:pt x="100" y="561"/>
                    <a:pt x="100" y="561"/>
                    <a:pt x="100" y="561"/>
                  </a:cubicBezTo>
                  <a:cubicBezTo>
                    <a:pt x="127" y="581"/>
                    <a:pt x="127" y="581"/>
                    <a:pt x="127" y="581"/>
                  </a:cubicBezTo>
                  <a:cubicBezTo>
                    <a:pt x="177" y="583"/>
                    <a:pt x="177" y="583"/>
                    <a:pt x="177" y="583"/>
                  </a:cubicBezTo>
                  <a:cubicBezTo>
                    <a:pt x="170" y="593"/>
                    <a:pt x="170" y="593"/>
                    <a:pt x="170" y="593"/>
                  </a:cubicBezTo>
                  <a:cubicBezTo>
                    <a:pt x="138" y="632"/>
                    <a:pt x="123" y="655"/>
                    <a:pt x="124" y="662"/>
                  </a:cubicBezTo>
                  <a:cubicBezTo>
                    <a:pt x="143" y="667"/>
                    <a:pt x="143" y="667"/>
                    <a:pt x="143" y="667"/>
                  </a:cubicBezTo>
                  <a:cubicBezTo>
                    <a:pt x="169" y="669"/>
                    <a:pt x="183" y="676"/>
                    <a:pt x="189" y="686"/>
                  </a:cubicBezTo>
                  <a:cubicBezTo>
                    <a:pt x="195" y="698"/>
                    <a:pt x="201" y="711"/>
                    <a:pt x="207" y="726"/>
                  </a:cubicBezTo>
                  <a:cubicBezTo>
                    <a:pt x="235" y="741"/>
                    <a:pt x="235" y="741"/>
                    <a:pt x="235" y="741"/>
                  </a:cubicBezTo>
                  <a:cubicBezTo>
                    <a:pt x="253" y="745"/>
                    <a:pt x="253" y="745"/>
                    <a:pt x="253" y="745"/>
                  </a:cubicBezTo>
                  <a:cubicBezTo>
                    <a:pt x="290" y="713"/>
                    <a:pt x="290" y="713"/>
                    <a:pt x="290" y="713"/>
                  </a:cubicBezTo>
                  <a:cubicBezTo>
                    <a:pt x="309" y="741"/>
                    <a:pt x="309" y="741"/>
                    <a:pt x="309" y="741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09" y="743"/>
                    <a:pt x="309" y="743"/>
                    <a:pt x="309" y="743"/>
                  </a:cubicBezTo>
                  <a:cubicBezTo>
                    <a:pt x="310" y="744"/>
                    <a:pt x="310" y="744"/>
                    <a:pt x="310" y="744"/>
                  </a:cubicBezTo>
                  <a:cubicBezTo>
                    <a:pt x="316" y="770"/>
                    <a:pt x="316" y="770"/>
                    <a:pt x="316" y="770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32" y="773"/>
                    <a:pt x="332" y="773"/>
                    <a:pt x="332" y="773"/>
                  </a:cubicBezTo>
                  <a:cubicBezTo>
                    <a:pt x="356" y="782"/>
                    <a:pt x="356" y="782"/>
                    <a:pt x="356" y="782"/>
                  </a:cubicBezTo>
                  <a:cubicBezTo>
                    <a:pt x="363" y="779"/>
                    <a:pt x="363" y="779"/>
                    <a:pt x="363" y="779"/>
                  </a:cubicBezTo>
                  <a:cubicBezTo>
                    <a:pt x="363" y="778"/>
                    <a:pt x="363" y="778"/>
                    <a:pt x="363" y="778"/>
                  </a:cubicBezTo>
                  <a:cubicBezTo>
                    <a:pt x="359" y="751"/>
                    <a:pt x="359" y="751"/>
                    <a:pt x="359" y="751"/>
                  </a:cubicBezTo>
                  <a:cubicBezTo>
                    <a:pt x="358" y="750"/>
                    <a:pt x="358" y="750"/>
                    <a:pt x="358" y="750"/>
                  </a:cubicBezTo>
                  <a:cubicBezTo>
                    <a:pt x="344" y="688"/>
                    <a:pt x="344" y="688"/>
                    <a:pt x="344" y="688"/>
                  </a:cubicBezTo>
                  <a:cubicBezTo>
                    <a:pt x="344" y="686"/>
                    <a:pt x="344" y="686"/>
                    <a:pt x="344" y="686"/>
                  </a:cubicBezTo>
                  <a:cubicBezTo>
                    <a:pt x="352" y="642"/>
                    <a:pt x="352" y="642"/>
                    <a:pt x="352" y="642"/>
                  </a:cubicBezTo>
                  <a:cubicBezTo>
                    <a:pt x="354" y="643"/>
                    <a:pt x="354" y="643"/>
                    <a:pt x="354" y="643"/>
                  </a:cubicBezTo>
                  <a:cubicBezTo>
                    <a:pt x="358" y="643"/>
                    <a:pt x="358" y="643"/>
                    <a:pt x="358" y="643"/>
                  </a:cubicBezTo>
                  <a:cubicBezTo>
                    <a:pt x="386" y="645"/>
                    <a:pt x="386" y="645"/>
                    <a:pt x="386" y="645"/>
                  </a:cubicBezTo>
                  <a:cubicBezTo>
                    <a:pt x="422" y="619"/>
                    <a:pt x="422" y="619"/>
                    <a:pt x="422" y="619"/>
                  </a:cubicBezTo>
                  <a:cubicBezTo>
                    <a:pt x="425" y="621"/>
                    <a:pt x="425" y="621"/>
                    <a:pt x="425" y="621"/>
                  </a:cubicBezTo>
                  <a:cubicBezTo>
                    <a:pt x="444" y="636"/>
                    <a:pt x="457" y="648"/>
                    <a:pt x="463" y="656"/>
                  </a:cubicBezTo>
                  <a:cubicBezTo>
                    <a:pt x="469" y="654"/>
                    <a:pt x="481" y="642"/>
                    <a:pt x="497" y="624"/>
                  </a:cubicBezTo>
                  <a:cubicBezTo>
                    <a:pt x="498" y="623"/>
                    <a:pt x="498" y="623"/>
                    <a:pt x="498" y="623"/>
                  </a:cubicBezTo>
                  <a:cubicBezTo>
                    <a:pt x="500" y="621"/>
                    <a:pt x="500" y="621"/>
                    <a:pt x="500" y="621"/>
                  </a:cubicBezTo>
                  <a:cubicBezTo>
                    <a:pt x="553" y="635"/>
                    <a:pt x="553" y="635"/>
                    <a:pt x="553" y="635"/>
                  </a:cubicBezTo>
                  <a:cubicBezTo>
                    <a:pt x="576" y="616"/>
                    <a:pt x="576" y="616"/>
                    <a:pt x="576" y="616"/>
                  </a:cubicBezTo>
                  <a:cubicBezTo>
                    <a:pt x="577" y="615"/>
                    <a:pt x="577" y="615"/>
                    <a:pt x="577" y="615"/>
                  </a:cubicBezTo>
                  <a:cubicBezTo>
                    <a:pt x="578" y="614"/>
                    <a:pt x="578" y="614"/>
                    <a:pt x="578" y="614"/>
                  </a:cubicBezTo>
                  <a:cubicBezTo>
                    <a:pt x="579" y="614"/>
                    <a:pt x="579" y="614"/>
                    <a:pt x="579" y="614"/>
                  </a:cubicBezTo>
                  <a:cubicBezTo>
                    <a:pt x="580" y="615"/>
                    <a:pt x="580" y="615"/>
                    <a:pt x="580" y="615"/>
                  </a:cubicBezTo>
                  <a:cubicBezTo>
                    <a:pt x="602" y="619"/>
                    <a:pt x="602" y="619"/>
                    <a:pt x="602" y="619"/>
                  </a:cubicBezTo>
                  <a:cubicBezTo>
                    <a:pt x="674" y="556"/>
                    <a:pt x="674" y="556"/>
                    <a:pt x="674" y="556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6" y="562"/>
                    <a:pt x="696" y="562"/>
                    <a:pt x="696" y="562"/>
                  </a:cubicBezTo>
                  <a:cubicBezTo>
                    <a:pt x="697" y="563"/>
                    <a:pt x="697" y="563"/>
                    <a:pt x="697" y="563"/>
                  </a:cubicBezTo>
                  <a:cubicBezTo>
                    <a:pt x="698" y="564"/>
                    <a:pt x="698" y="564"/>
                    <a:pt x="698" y="564"/>
                  </a:cubicBezTo>
                  <a:cubicBezTo>
                    <a:pt x="699" y="565"/>
                    <a:pt x="699" y="565"/>
                    <a:pt x="699" y="565"/>
                  </a:cubicBezTo>
                  <a:cubicBezTo>
                    <a:pt x="705" y="575"/>
                    <a:pt x="705" y="575"/>
                    <a:pt x="705" y="575"/>
                  </a:cubicBezTo>
                  <a:cubicBezTo>
                    <a:pt x="710" y="568"/>
                    <a:pt x="710" y="568"/>
                    <a:pt x="710" y="568"/>
                  </a:cubicBezTo>
                  <a:cubicBezTo>
                    <a:pt x="711" y="568"/>
                    <a:pt x="711" y="568"/>
                    <a:pt x="711" y="568"/>
                  </a:cubicBezTo>
                  <a:cubicBezTo>
                    <a:pt x="711" y="567"/>
                    <a:pt x="711" y="567"/>
                    <a:pt x="711" y="567"/>
                  </a:cubicBezTo>
                  <a:cubicBezTo>
                    <a:pt x="712" y="567"/>
                    <a:pt x="712" y="567"/>
                    <a:pt x="712" y="567"/>
                  </a:cubicBezTo>
                  <a:cubicBezTo>
                    <a:pt x="733" y="556"/>
                    <a:pt x="733" y="556"/>
                    <a:pt x="733" y="556"/>
                  </a:cubicBezTo>
                  <a:cubicBezTo>
                    <a:pt x="749" y="541"/>
                    <a:pt x="749" y="541"/>
                    <a:pt x="749" y="541"/>
                  </a:cubicBezTo>
                  <a:cubicBezTo>
                    <a:pt x="745" y="508"/>
                    <a:pt x="745" y="508"/>
                    <a:pt x="745" y="508"/>
                  </a:cubicBezTo>
                  <a:cubicBezTo>
                    <a:pt x="742" y="504"/>
                    <a:pt x="742" y="504"/>
                    <a:pt x="742" y="504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22" y="512"/>
                    <a:pt x="722" y="512"/>
                    <a:pt x="722" y="512"/>
                  </a:cubicBezTo>
                  <a:cubicBezTo>
                    <a:pt x="715" y="515"/>
                    <a:pt x="710" y="517"/>
                    <a:pt x="703" y="517"/>
                  </a:cubicBezTo>
                  <a:cubicBezTo>
                    <a:pt x="679" y="517"/>
                    <a:pt x="679" y="517"/>
                    <a:pt x="679" y="517"/>
                  </a:cubicBezTo>
                  <a:cubicBezTo>
                    <a:pt x="672" y="516"/>
                    <a:pt x="668" y="514"/>
                    <a:pt x="665" y="509"/>
                  </a:cubicBezTo>
                  <a:cubicBezTo>
                    <a:pt x="663" y="476"/>
                    <a:pt x="663" y="476"/>
                    <a:pt x="663" y="476"/>
                  </a:cubicBezTo>
                  <a:cubicBezTo>
                    <a:pt x="655" y="471"/>
                    <a:pt x="652" y="469"/>
                    <a:pt x="649" y="469"/>
                  </a:cubicBezTo>
                  <a:cubicBezTo>
                    <a:pt x="644" y="471"/>
                    <a:pt x="644" y="471"/>
                    <a:pt x="644" y="471"/>
                  </a:cubicBezTo>
                  <a:cubicBezTo>
                    <a:pt x="636" y="476"/>
                    <a:pt x="636" y="476"/>
                    <a:pt x="636" y="476"/>
                  </a:cubicBezTo>
                  <a:cubicBezTo>
                    <a:pt x="621" y="479"/>
                    <a:pt x="621" y="479"/>
                    <a:pt x="621" y="479"/>
                  </a:cubicBezTo>
                  <a:cubicBezTo>
                    <a:pt x="617" y="479"/>
                    <a:pt x="617" y="479"/>
                    <a:pt x="617" y="479"/>
                  </a:cubicBezTo>
                  <a:cubicBezTo>
                    <a:pt x="616" y="477"/>
                    <a:pt x="616" y="477"/>
                    <a:pt x="616" y="477"/>
                  </a:cubicBezTo>
                  <a:cubicBezTo>
                    <a:pt x="608" y="462"/>
                    <a:pt x="608" y="462"/>
                    <a:pt x="608" y="462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07" y="448"/>
                    <a:pt x="607" y="448"/>
                    <a:pt x="607" y="44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5" y="408"/>
                    <a:pt x="615" y="408"/>
                    <a:pt x="615" y="408"/>
                  </a:cubicBezTo>
                  <a:cubicBezTo>
                    <a:pt x="616" y="408"/>
                    <a:pt x="616" y="408"/>
                    <a:pt x="616" y="408"/>
                  </a:cubicBezTo>
                  <a:cubicBezTo>
                    <a:pt x="616" y="407"/>
                    <a:pt x="616" y="407"/>
                    <a:pt x="616" y="407"/>
                  </a:cubicBezTo>
                  <a:cubicBezTo>
                    <a:pt x="626" y="387"/>
                    <a:pt x="626" y="387"/>
                    <a:pt x="626" y="387"/>
                  </a:cubicBezTo>
                  <a:cubicBezTo>
                    <a:pt x="596" y="360"/>
                    <a:pt x="596" y="360"/>
                    <a:pt x="596" y="360"/>
                  </a:cubicBezTo>
                  <a:cubicBezTo>
                    <a:pt x="595" y="359"/>
                    <a:pt x="595" y="359"/>
                    <a:pt x="595" y="359"/>
                  </a:cubicBezTo>
                  <a:cubicBezTo>
                    <a:pt x="594" y="358"/>
                    <a:pt x="594" y="358"/>
                    <a:pt x="594" y="358"/>
                  </a:cubicBezTo>
                  <a:cubicBezTo>
                    <a:pt x="594" y="328"/>
                    <a:pt x="594" y="328"/>
                    <a:pt x="594" y="328"/>
                  </a:cubicBezTo>
                  <a:cubicBezTo>
                    <a:pt x="595" y="327"/>
                    <a:pt x="595" y="327"/>
                    <a:pt x="595" y="327"/>
                  </a:cubicBezTo>
                  <a:cubicBezTo>
                    <a:pt x="612" y="278"/>
                    <a:pt x="612" y="278"/>
                    <a:pt x="612" y="278"/>
                  </a:cubicBezTo>
                  <a:cubicBezTo>
                    <a:pt x="601" y="252"/>
                    <a:pt x="601" y="252"/>
                    <a:pt x="601" y="252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80" y="251"/>
                    <a:pt x="580" y="251"/>
                    <a:pt x="580" y="251"/>
                  </a:cubicBezTo>
                  <a:cubicBezTo>
                    <a:pt x="569" y="269"/>
                    <a:pt x="569" y="269"/>
                    <a:pt x="569" y="269"/>
                  </a:cubicBezTo>
                  <a:cubicBezTo>
                    <a:pt x="554" y="258"/>
                    <a:pt x="554" y="258"/>
                    <a:pt x="554" y="258"/>
                  </a:cubicBezTo>
                  <a:cubicBezTo>
                    <a:pt x="539" y="250"/>
                    <a:pt x="539" y="250"/>
                    <a:pt x="539" y="25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7" y="220"/>
                    <a:pt x="527" y="220"/>
                    <a:pt x="527" y="220"/>
                  </a:cubicBezTo>
                  <a:cubicBezTo>
                    <a:pt x="523" y="199"/>
                    <a:pt x="523" y="199"/>
                    <a:pt x="523" y="199"/>
                  </a:cubicBezTo>
                  <a:cubicBezTo>
                    <a:pt x="523" y="197"/>
                    <a:pt x="523" y="197"/>
                    <a:pt x="523" y="197"/>
                  </a:cubicBezTo>
                  <a:cubicBezTo>
                    <a:pt x="522" y="196"/>
                    <a:pt x="522" y="196"/>
                    <a:pt x="522" y="196"/>
                  </a:cubicBezTo>
                  <a:cubicBezTo>
                    <a:pt x="525" y="194"/>
                    <a:pt x="525" y="194"/>
                    <a:pt x="525" y="194"/>
                  </a:cubicBezTo>
                  <a:cubicBezTo>
                    <a:pt x="539" y="175"/>
                    <a:pt x="539" y="175"/>
                    <a:pt x="539" y="175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2" y="173"/>
                    <a:pt x="542" y="173"/>
                    <a:pt x="542" y="173"/>
                  </a:cubicBezTo>
                  <a:cubicBezTo>
                    <a:pt x="543" y="173"/>
                    <a:pt x="543" y="173"/>
                    <a:pt x="543" y="173"/>
                  </a:cubicBezTo>
                  <a:cubicBezTo>
                    <a:pt x="554" y="171"/>
                    <a:pt x="554" y="171"/>
                    <a:pt x="554" y="171"/>
                  </a:cubicBezTo>
                  <a:cubicBezTo>
                    <a:pt x="565" y="167"/>
                    <a:pt x="565" y="167"/>
                    <a:pt x="565" y="167"/>
                  </a:cubicBezTo>
                  <a:cubicBezTo>
                    <a:pt x="620" y="165"/>
                    <a:pt x="620" y="165"/>
                    <a:pt x="620" y="165"/>
                  </a:cubicBezTo>
                  <a:cubicBezTo>
                    <a:pt x="621" y="165"/>
                    <a:pt x="621" y="165"/>
                    <a:pt x="621" y="165"/>
                  </a:cubicBezTo>
                  <a:cubicBezTo>
                    <a:pt x="629" y="168"/>
                    <a:pt x="629" y="168"/>
                    <a:pt x="629" y="168"/>
                  </a:cubicBezTo>
                  <a:cubicBezTo>
                    <a:pt x="631" y="169"/>
                    <a:pt x="631" y="169"/>
                    <a:pt x="631" y="169"/>
                  </a:cubicBezTo>
                  <a:cubicBezTo>
                    <a:pt x="639" y="173"/>
                    <a:pt x="639" y="173"/>
                    <a:pt x="639" y="173"/>
                  </a:cubicBezTo>
                  <a:cubicBezTo>
                    <a:pt x="654" y="166"/>
                    <a:pt x="654" y="166"/>
                    <a:pt x="654" y="166"/>
                  </a:cubicBezTo>
                  <a:cubicBezTo>
                    <a:pt x="667" y="157"/>
                    <a:pt x="667" y="157"/>
                    <a:pt x="667" y="157"/>
                  </a:cubicBezTo>
                  <a:cubicBezTo>
                    <a:pt x="673" y="146"/>
                    <a:pt x="673" y="146"/>
                    <a:pt x="673" y="146"/>
                  </a:cubicBezTo>
                  <a:cubicBezTo>
                    <a:pt x="674" y="141"/>
                    <a:pt x="674" y="141"/>
                    <a:pt x="674" y="141"/>
                  </a:cubicBezTo>
                  <a:cubicBezTo>
                    <a:pt x="673" y="118"/>
                    <a:pt x="673" y="118"/>
                    <a:pt x="673" y="118"/>
                  </a:cubicBezTo>
                  <a:cubicBezTo>
                    <a:pt x="661" y="116"/>
                    <a:pt x="661" y="116"/>
                    <a:pt x="661" y="116"/>
                  </a:cubicBezTo>
                  <a:cubicBezTo>
                    <a:pt x="639" y="123"/>
                    <a:pt x="639" y="123"/>
                    <a:pt x="639" y="123"/>
                  </a:cubicBezTo>
                  <a:cubicBezTo>
                    <a:pt x="633" y="130"/>
                    <a:pt x="626" y="136"/>
                    <a:pt x="618" y="136"/>
                  </a:cubicBezTo>
                  <a:cubicBezTo>
                    <a:pt x="611" y="136"/>
                    <a:pt x="604" y="129"/>
                    <a:pt x="598" y="118"/>
                  </a:cubicBezTo>
                  <a:cubicBezTo>
                    <a:pt x="598" y="118"/>
                    <a:pt x="598" y="118"/>
                    <a:pt x="598" y="118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17"/>
                    <a:pt x="597" y="117"/>
                    <a:pt x="597" y="117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6" y="100"/>
                    <a:pt x="596" y="100"/>
                    <a:pt x="596" y="100"/>
                  </a:cubicBezTo>
                  <a:cubicBezTo>
                    <a:pt x="597" y="86"/>
                    <a:pt x="597" y="86"/>
                    <a:pt x="597" y="86"/>
                  </a:cubicBezTo>
                  <a:cubicBezTo>
                    <a:pt x="585" y="58"/>
                    <a:pt x="585" y="58"/>
                    <a:pt x="585" y="58"/>
                  </a:cubicBezTo>
                  <a:cubicBezTo>
                    <a:pt x="563" y="64"/>
                    <a:pt x="563" y="64"/>
                    <a:pt x="563" y="64"/>
                  </a:cubicBezTo>
                  <a:cubicBezTo>
                    <a:pt x="554" y="72"/>
                    <a:pt x="554" y="72"/>
                    <a:pt x="554" y="72"/>
                  </a:cubicBezTo>
                  <a:cubicBezTo>
                    <a:pt x="557" y="104"/>
                    <a:pt x="557" y="104"/>
                    <a:pt x="557" y="104"/>
                  </a:cubicBezTo>
                  <a:cubicBezTo>
                    <a:pt x="522" y="88"/>
                    <a:pt x="522" y="88"/>
                    <a:pt x="522" y="88"/>
                  </a:cubicBezTo>
                  <a:cubicBezTo>
                    <a:pt x="531" y="107"/>
                    <a:pt x="531" y="107"/>
                    <a:pt x="531" y="107"/>
                  </a:cubicBezTo>
                  <a:cubicBezTo>
                    <a:pt x="532" y="108"/>
                    <a:pt x="532" y="108"/>
                    <a:pt x="532" y="108"/>
                  </a:cubicBezTo>
                  <a:cubicBezTo>
                    <a:pt x="532" y="110"/>
                    <a:pt x="532" y="110"/>
                    <a:pt x="532" y="110"/>
                  </a:cubicBezTo>
                  <a:cubicBezTo>
                    <a:pt x="528" y="131"/>
                    <a:pt x="528" y="131"/>
                    <a:pt x="528" y="131"/>
                  </a:cubicBezTo>
                  <a:cubicBezTo>
                    <a:pt x="528" y="134"/>
                    <a:pt x="528" y="134"/>
                    <a:pt x="528" y="134"/>
                  </a:cubicBezTo>
                  <a:cubicBezTo>
                    <a:pt x="527" y="134"/>
                    <a:pt x="527" y="134"/>
                    <a:pt x="527" y="134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507" y="162"/>
                    <a:pt x="507" y="162"/>
                    <a:pt x="507" y="162"/>
                  </a:cubicBezTo>
                  <a:cubicBezTo>
                    <a:pt x="475" y="182"/>
                    <a:pt x="475" y="182"/>
                    <a:pt x="475" y="182"/>
                  </a:cubicBezTo>
                  <a:cubicBezTo>
                    <a:pt x="471" y="201"/>
                    <a:pt x="471" y="201"/>
                    <a:pt x="471" y="201"/>
                  </a:cubicBezTo>
                  <a:cubicBezTo>
                    <a:pt x="470" y="204"/>
                    <a:pt x="475" y="213"/>
                    <a:pt x="480" y="223"/>
                  </a:cubicBezTo>
                  <a:cubicBezTo>
                    <a:pt x="481" y="224"/>
                    <a:pt x="481" y="224"/>
                    <a:pt x="481" y="224"/>
                  </a:cubicBezTo>
                  <a:cubicBezTo>
                    <a:pt x="481" y="225"/>
                    <a:pt x="481" y="225"/>
                    <a:pt x="481" y="225"/>
                  </a:cubicBezTo>
                  <a:cubicBezTo>
                    <a:pt x="483" y="253"/>
                    <a:pt x="483" y="253"/>
                    <a:pt x="483" y="253"/>
                  </a:cubicBezTo>
                  <a:cubicBezTo>
                    <a:pt x="483" y="256"/>
                    <a:pt x="483" y="256"/>
                    <a:pt x="483" y="256"/>
                  </a:cubicBezTo>
                  <a:cubicBezTo>
                    <a:pt x="482" y="257"/>
                    <a:pt x="482" y="257"/>
                    <a:pt x="482" y="257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9" y="274"/>
                    <a:pt x="469" y="274"/>
                    <a:pt x="469" y="274"/>
                  </a:cubicBezTo>
                  <a:cubicBezTo>
                    <a:pt x="468" y="275"/>
                    <a:pt x="468" y="275"/>
                    <a:pt x="468" y="275"/>
                  </a:cubicBezTo>
                  <a:cubicBezTo>
                    <a:pt x="467" y="275"/>
                    <a:pt x="467" y="275"/>
                    <a:pt x="467" y="275"/>
                  </a:cubicBezTo>
                  <a:cubicBezTo>
                    <a:pt x="458" y="281"/>
                    <a:pt x="458" y="281"/>
                    <a:pt x="458" y="281"/>
                  </a:cubicBezTo>
                  <a:cubicBezTo>
                    <a:pt x="457" y="281"/>
                    <a:pt x="457" y="281"/>
                    <a:pt x="457" y="281"/>
                  </a:cubicBezTo>
                  <a:cubicBezTo>
                    <a:pt x="456" y="281"/>
                    <a:pt x="456" y="281"/>
                    <a:pt x="456" y="281"/>
                  </a:cubicBezTo>
                  <a:cubicBezTo>
                    <a:pt x="455" y="281"/>
                    <a:pt x="455" y="281"/>
                    <a:pt x="455" y="281"/>
                  </a:cubicBezTo>
                  <a:cubicBezTo>
                    <a:pt x="454" y="281"/>
                    <a:pt x="454" y="281"/>
                    <a:pt x="454" y="281"/>
                  </a:cubicBezTo>
                  <a:cubicBezTo>
                    <a:pt x="429" y="276"/>
                    <a:pt x="429" y="276"/>
                    <a:pt x="429" y="276"/>
                  </a:cubicBezTo>
                  <a:cubicBezTo>
                    <a:pt x="425" y="276"/>
                    <a:pt x="420" y="278"/>
                    <a:pt x="415" y="282"/>
                  </a:cubicBezTo>
                  <a:cubicBezTo>
                    <a:pt x="404" y="294"/>
                    <a:pt x="404" y="294"/>
                    <a:pt x="404" y="294"/>
                  </a:cubicBezTo>
                  <a:cubicBezTo>
                    <a:pt x="395" y="305"/>
                    <a:pt x="395" y="305"/>
                    <a:pt x="395" y="305"/>
                  </a:cubicBezTo>
                  <a:cubicBezTo>
                    <a:pt x="390" y="314"/>
                    <a:pt x="383" y="316"/>
                    <a:pt x="371" y="314"/>
                  </a:cubicBezTo>
                  <a:cubicBezTo>
                    <a:pt x="364" y="313"/>
                    <a:pt x="362" y="306"/>
                    <a:pt x="364" y="296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3" y="281"/>
                    <a:pt x="363" y="281"/>
                    <a:pt x="363" y="281"/>
                  </a:cubicBezTo>
                  <a:cubicBezTo>
                    <a:pt x="359" y="287"/>
                    <a:pt x="359" y="287"/>
                    <a:pt x="359" y="287"/>
                  </a:cubicBezTo>
                  <a:cubicBezTo>
                    <a:pt x="355" y="291"/>
                    <a:pt x="352" y="292"/>
                    <a:pt x="348" y="292"/>
                  </a:cubicBezTo>
                  <a:cubicBezTo>
                    <a:pt x="344" y="291"/>
                    <a:pt x="341" y="287"/>
                    <a:pt x="339" y="279"/>
                  </a:cubicBezTo>
                  <a:cubicBezTo>
                    <a:pt x="339" y="278"/>
                    <a:pt x="339" y="278"/>
                    <a:pt x="339" y="278"/>
                  </a:cubicBezTo>
                  <a:cubicBezTo>
                    <a:pt x="336" y="254"/>
                    <a:pt x="336" y="254"/>
                    <a:pt x="336" y="254"/>
                  </a:cubicBezTo>
                  <a:cubicBezTo>
                    <a:pt x="331" y="231"/>
                    <a:pt x="331" y="231"/>
                    <a:pt x="331" y="231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1" y="220"/>
                    <a:pt x="321" y="220"/>
                    <a:pt x="321" y="220"/>
                  </a:cubicBezTo>
                  <a:cubicBezTo>
                    <a:pt x="320" y="219"/>
                    <a:pt x="320" y="219"/>
                    <a:pt x="320" y="219"/>
                  </a:cubicBezTo>
                  <a:cubicBezTo>
                    <a:pt x="297" y="168"/>
                    <a:pt x="297" y="168"/>
                    <a:pt x="297" y="168"/>
                  </a:cubicBezTo>
                  <a:cubicBezTo>
                    <a:pt x="296" y="167"/>
                    <a:pt x="296" y="167"/>
                    <a:pt x="296" y="167"/>
                  </a:cubicBezTo>
                  <a:cubicBezTo>
                    <a:pt x="290" y="153"/>
                    <a:pt x="290" y="153"/>
                    <a:pt x="290" y="153"/>
                  </a:cubicBezTo>
                  <a:cubicBezTo>
                    <a:pt x="290" y="152"/>
                    <a:pt x="290" y="152"/>
                    <a:pt x="290" y="152"/>
                  </a:cubicBezTo>
                  <a:cubicBezTo>
                    <a:pt x="289" y="152"/>
                    <a:pt x="289" y="152"/>
                    <a:pt x="289" y="152"/>
                  </a:cubicBezTo>
                  <a:cubicBezTo>
                    <a:pt x="289" y="150"/>
                    <a:pt x="289" y="150"/>
                    <a:pt x="289" y="15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2" y="119"/>
                    <a:pt x="282" y="119"/>
                    <a:pt x="282" y="119"/>
                  </a:cubicBezTo>
                  <a:cubicBezTo>
                    <a:pt x="277" y="122"/>
                    <a:pt x="277" y="122"/>
                    <a:pt x="277" y="122"/>
                  </a:cubicBezTo>
                  <a:cubicBezTo>
                    <a:pt x="270" y="130"/>
                    <a:pt x="265" y="136"/>
                    <a:pt x="263" y="136"/>
                  </a:cubicBezTo>
                  <a:cubicBezTo>
                    <a:pt x="259" y="136"/>
                    <a:pt x="254" y="131"/>
                    <a:pt x="246" y="125"/>
                  </a:cubicBezTo>
                  <a:cubicBezTo>
                    <a:pt x="230" y="118"/>
                    <a:pt x="230" y="118"/>
                    <a:pt x="230" y="118"/>
                  </a:cubicBezTo>
                  <a:cubicBezTo>
                    <a:pt x="228" y="117"/>
                    <a:pt x="228" y="117"/>
                    <a:pt x="228" y="117"/>
                  </a:cubicBezTo>
                  <a:cubicBezTo>
                    <a:pt x="227" y="116"/>
                    <a:pt x="227" y="116"/>
                    <a:pt x="227" y="116"/>
                  </a:cubicBezTo>
                  <a:cubicBezTo>
                    <a:pt x="227" y="115"/>
                    <a:pt x="227" y="115"/>
                    <a:pt x="227" y="115"/>
                  </a:cubicBezTo>
                  <a:cubicBezTo>
                    <a:pt x="226" y="112"/>
                    <a:pt x="226" y="112"/>
                    <a:pt x="226" y="112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13" y="54"/>
                    <a:pt x="213" y="54"/>
                    <a:pt x="213" y="54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6" y="63"/>
                    <a:pt x="204" y="70"/>
                    <a:pt x="202" y="76"/>
                  </a:cubicBezTo>
                  <a:cubicBezTo>
                    <a:pt x="200" y="82"/>
                    <a:pt x="196" y="86"/>
                    <a:pt x="190" y="91"/>
                  </a:cubicBezTo>
                  <a:cubicBezTo>
                    <a:pt x="188" y="99"/>
                    <a:pt x="184" y="104"/>
                    <a:pt x="180" y="108"/>
                  </a:cubicBezTo>
                  <a:cubicBezTo>
                    <a:pt x="174" y="115"/>
                    <a:pt x="169" y="115"/>
                    <a:pt x="162" y="110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3" y="107"/>
                    <a:pt x="152" y="100"/>
                    <a:pt x="153" y="86"/>
                  </a:cubicBezTo>
                  <a:cubicBezTo>
                    <a:pt x="153" y="81"/>
                    <a:pt x="153" y="81"/>
                    <a:pt x="153" y="81"/>
                  </a:cubicBezTo>
                  <a:cubicBezTo>
                    <a:pt x="139" y="72"/>
                    <a:pt x="139" y="72"/>
                    <a:pt x="139" y="72"/>
                  </a:cubicBezTo>
                  <a:cubicBezTo>
                    <a:pt x="134" y="70"/>
                    <a:pt x="131" y="64"/>
                    <a:pt x="130" y="54"/>
                  </a:cubicBezTo>
                  <a:cubicBezTo>
                    <a:pt x="135" y="7"/>
                    <a:pt x="135" y="7"/>
                    <a:pt x="135" y="7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5" y="44"/>
                    <a:pt x="107" y="51"/>
                    <a:pt x="107" y="57"/>
                  </a:cubicBezTo>
                  <a:cubicBezTo>
                    <a:pt x="107" y="67"/>
                    <a:pt x="102" y="76"/>
                    <a:pt x="93" y="79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8" y="136"/>
                    <a:pt x="69" y="141"/>
                    <a:pt x="73" y="141"/>
                  </a:cubicBezTo>
                  <a:cubicBezTo>
                    <a:pt x="79" y="144"/>
                    <a:pt x="86" y="144"/>
                    <a:pt x="93" y="13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19" y="185"/>
                    <a:pt x="119" y="185"/>
                    <a:pt x="119" y="185"/>
                  </a:cubicBezTo>
                  <a:cubicBezTo>
                    <a:pt x="112" y="269"/>
                    <a:pt x="104" y="316"/>
                    <a:pt x="95" y="329"/>
                  </a:cubicBezTo>
                  <a:cubicBezTo>
                    <a:pt x="90" y="333"/>
                    <a:pt x="87" y="335"/>
                    <a:pt x="81" y="336"/>
                  </a:cubicBezTo>
                  <a:cubicBezTo>
                    <a:pt x="74" y="336"/>
                    <a:pt x="68" y="335"/>
                    <a:pt x="61" y="331"/>
                  </a:cubicBezTo>
                  <a:cubicBezTo>
                    <a:pt x="34" y="386"/>
                    <a:pt x="16" y="414"/>
                    <a:pt x="7" y="419"/>
                  </a:cubicBezTo>
                  <a:cubicBezTo>
                    <a:pt x="8" y="419"/>
                    <a:pt x="8" y="419"/>
                    <a:pt x="8" y="419"/>
                  </a:cubicBezTo>
                  <a:cubicBezTo>
                    <a:pt x="4" y="420"/>
                    <a:pt x="2" y="433"/>
                    <a:pt x="3" y="458"/>
                  </a:cubicBezTo>
                  <a:cubicBezTo>
                    <a:pt x="9" y="463"/>
                    <a:pt x="9" y="463"/>
                    <a:pt x="9" y="463"/>
                  </a:cubicBezTo>
                  <a:cubicBezTo>
                    <a:pt x="11" y="465"/>
                    <a:pt x="11" y="465"/>
                    <a:pt x="11" y="465"/>
                  </a:cubicBezTo>
                  <a:cubicBezTo>
                    <a:pt x="13" y="467"/>
                    <a:pt x="13" y="467"/>
                    <a:pt x="13" y="467"/>
                  </a:cubicBezTo>
                  <a:lnTo>
                    <a:pt x="4" y="47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0" name="Freeform 13"/>
            <p:cNvSpPr>
              <a:spLocks/>
            </p:cNvSpPr>
            <p:nvPr/>
          </p:nvSpPr>
          <p:spPr bwMode="auto">
            <a:xfrm>
              <a:off x="2549702" y="3512496"/>
              <a:ext cx="478137" cy="405366"/>
            </a:xfrm>
            <a:custGeom>
              <a:avLst/>
              <a:gdLst>
                <a:gd name="T0" fmla="*/ 2147483647 w 506"/>
                <a:gd name="T1" fmla="*/ 2147483647 h 438"/>
                <a:gd name="T2" fmla="*/ 2147483647 w 506"/>
                <a:gd name="T3" fmla="*/ 2147483647 h 438"/>
                <a:gd name="T4" fmla="*/ 2147483647 w 506"/>
                <a:gd name="T5" fmla="*/ 2147483647 h 438"/>
                <a:gd name="T6" fmla="*/ 2147483647 w 506"/>
                <a:gd name="T7" fmla="*/ 2147483647 h 438"/>
                <a:gd name="T8" fmla="*/ 2147483647 w 506"/>
                <a:gd name="T9" fmla="*/ 2147483647 h 438"/>
                <a:gd name="T10" fmla="*/ 2147483647 w 506"/>
                <a:gd name="T11" fmla="*/ 2147483647 h 438"/>
                <a:gd name="T12" fmla="*/ 2147483647 w 506"/>
                <a:gd name="T13" fmla="*/ 2147483647 h 438"/>
                <a:gd name="T14" fmla="*/ 2147483647 w 506"/>
                <a:gd name="T15" fmla="*/ 2147483647 h 438"/>
                <a:gd name="T16" fmla="*/ 2147483647 w 506"/>
                <a:gd name="T17" fmla="*/ 2147483647 h 438"/>
                <a:gd name="T18" fmla="*/ 2147483647 w 506"/>
                <a:gd name="T19" fmla="*/ 2147483647 h 438"/>
                <a:gd name="T20" fmla="*/ 2147483647 w 506"/>
                <a:gd name="T21" fmla="*/ 2147483647 h 438"/>
                <a:gd name="T22" fmla="*/ 2147483647 w 506"/>
                <a:gd name="T23" fmla="*/ 2147483647 h 438"/>
                <a:gd name="T24" fmla="*/ 2147483647 w 506"/>
                <a:gd name="T25" fmla="*/ 2147483647 h 438"/>
                <a:gd name="T26" fmla="*/ 2147483647 w 506"/>
                <a:gd name="T27" fmla="*/ 2147483647 h 438"/>
                <a:gd name="T28" fmla="*/ 2147483647 w 506"/>
                <a:gd name="T29" fmla="*/ 2147483647 h 438"/>
                <a:gd name="T30" fmla="*/ 2147483647 w 506"/>
                <a:gd name="T31" fmla="*/ 2147483647 h 438"/>
                <a:gd name="T32" fmla="*/ 2147483647 w 506"/>
                <a:gd name="T33" fmla="*/ 2147483647 h 438"/>
                <a:gd name="T34" fmla="*/ 2147483647 w 506"/>
                <a:gd name="T35" fmla="*/ 2147483647 h 438"/>
                <a:gd name="T36" fmla="*/ 2147483647 w 506"/>
                <a:gd name="T37" fmla="*/ 2147483647 h 438"/>
                <a:gd name="T38" fmla="*/ 2147483647 w 506"/>
                <a:gd name="T39" fmla="*/ 2147483647 h 438"/>
                <a:gd name="T40" fmla="*/ 2147483647 w 506"/>
                <a:gd name="T41" fmla="*/ 2147483647 h 438"/>
                <a:gd name="T42" fmla="*/ 2147483647 w 506"/>
                <a:gd name="T43" fmla="*/ 2147483647 h 438"/>
                <a:gd name="T44" fmla="*/ 2147483647 w 506"/>
                <a:gd name="T45" fmla="*/ 2147483647 h 438"/>
                <a:gd name="T46" fmla="*/ 2147483647 w 506"/>
                <a:gd name="T47" fmla="*/ 2147483647 h 438"/>
                <a:gd name="T48" fmla="*/ 2147483647 w 506"/>
                <a:gd name="T49" fmla="*/ 2147483647 h 438"/>
                <a:gd name="T50" fmla="*/ 2147483647 w 506"/>
                <a:gd name="T51" fmla="*/ 2147483647 h 438"/>
                <a:gd name="T52" fmla="*/ 2147483647 w 506"/>
                <a:gd name="T53" fmla="*/ 2147483647 h 438"/>
                <a:gd name="T54" fmla="*/ 2147483647 w 506"/>
                <a:gd name="T55" fmla="*/ 2147483647 h 438"/>
                <a:gd name="T56" fmla="*/ 2147483647 w 506"/>
                <a:gd name="T57" fmla="*/ 2147483647 h 438"/>
                <a:gd name="T58" fmla="*/ 2147483647 w 506"/>
                <a:gd name="T59" fmla="*/ 2147483647 h 438"/>
                <a:gd name="T60" fmla="*/ 2147483647 w 506"/>
                <a:gd name="T61" fmla="*/ 2147483647 h 438"/>
                <a:gd name="T62" fmla="*/ 2147483647 w 506"/>
                <a:gd name="T63" fmla="*/ 2147483647 h 438"/>
                <a:gd name="T64" fmla="*/ 2147483647 w 506"/>
                <a:gd name="T65" fmla="*/ 2147483647 h 438"/>
                <a:gd name="T66" fmla="*/ 2147483647 w 506"/>
                <a:gd name="T67" fmla="*/ 2147483647 h 438"/>
                <a:gd name="T68" fmla="*/ 2147483647 w 506"/>
                <a:gd name="T69" fmla="*/ 2147483647 h 438"/>
                <a:gd name="T70" fmla="*/ 2147483647 w 506"/>
                <a:gd name="T71" fmla="*/ 2147483647 h 438"/>
                <a:gd name="T72" fmla="*/ 2147483647 w 506"/>
                <a:gd name="T73" fmla="*/ 2147483647 h 438"/>
                <a:gd name="T74" fmla="*/ 2147483647 w 506"/>
                <a:gd name="T75" fmla="*/ 2147483647 h 438"/>
                <a:gd name="T76" fmla="*/ 2147483647 w 506"/>
                <a:gd name="T77" fmla="*/ 2147483647 h 438"/>
                <a:gd name="T78" fmla="*/ 2147483647 w 506"/>
                <a:gd name="T79" fmla="*/ 2147483647 h 438"/>
                <a:gd name="T80" fmla="*/ 2147483647 w 506"/>
                <a:gd name="T81" fmla="*/ 2147483647 h 438"/>
                <a:gd name="T82" fmla="*/ 2147483647 w 506"/>
                <a:gd name="T83" fmla="*/ 2147483647 h 438"/>
                <a:gd name="T84" fmla="*/ 2147483647 w 506"/>
                <a:gd name="T85" fmla="*/ 2147483647 h 438"/>
                <a:gd name="T86" fmla="*/ 2147483647 w 506"/>
                <a:gd name="T87" fmla="*/ 2147483647 h 438"/>
                <a:gd name="T88" fmla="*/ 2147483647 w 506"/>
                <a:gd name="T89" fmla="*/ 2147483647 h 438"/>
                <a:gd name="T90" fmla="*/ 2147483647 w 506"/>
                <a:gd name="T91" fmla="*/ 2147483647 h 438"/>
                <a:gd name="T92" fmla="*/ 2147483647 w 506"/>
                <a:gd name="T93" fmla="*/ 2147483647 h 438"/>
                <a:gd name="T94" fmla="*/ 2147483647 w 506"/>
                <a:gd name="T95" fmla="*/ 2147483647 h 438"/>
                <a:gd name="T96" fmla="*/ 2147483647 w 506"/>
                <a:gd name="T97" fmla="*/ 2147483647 h 438"/>
                <a:gd name="T98" fmla="*/ 2147483647 w 506"/>
                <a:gd name="T99" fmla="*/ 2147483647 h 438"/>
                <a:gd name="T100" fmla="*/ 2147483647 w 506"/>
                <a:gd name="T101" fmla="*/ 2147483647 h 438"/>
                <a:gd name="T102" fmla="*/ 2147483647 w 506"/>
                <a:gd name="T103" fmla="*/ 2147483647 h 4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06"/>
                <a:gd name="T157" fmla="*/ 0 h 438"/>
                <a:gd name="T158" fmla="*/ 506 w 506"/>
                <a:gd name="T159" fmla="*/ 438 h 43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06" h="438">
                  <a:moveTo>
                    <a:pt x="398" y="8"/>
                  </a:moveTo>
                  <a:cubicBezTo>
                    <a:pt x="390" y="5"/>
                    <a:pt x="390" y="5"/>
                    <a:pt x="390" y="5"/>
                  </a:cubicBezTo>
                  <a:cubicBezTo>
                    <a:pt x="382" y="10"/>
                    <a:pt x="382" y="10"/>
                    <a:pt x="382" y="10"/>
                  </a:cubicBezTo>
                  <a:cubicBezTo>
                    <a:pt x="377" y="20"/>
                    <a:pt x="377" y="20"/>
                    <a:pt x="377" y="20"/>
                  </a:cubicBezTo>
                  <a:cubicBezTo>
                    <a:pt x="372" y="29"/>
                    <a:pt x="368" y="35"/>
                    <a:pt x="361" y="35"/>
                  </a:cubicBezTo>
                  <a:cubicBezTo>
                    <a:pt x="357" y="35"/>
                    <a:pt x="351" y="32"/>
                    <a:pt x="348" y="28"/>
                  </a:cubicBezTo>
                  <a:cubicBezTo>
                    <a:pt x="347" y="27"/>
                    <a:pt x="347" y="27"/>
                    <a:pt x="347" y="27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6" y="26"/>
                    <a:pt x="346" y="26"/>
                    <a:pt x="346" y="26"/>
                  </a:cubicBezTo>
                  <a:cubicBezTo>
                    <a:pt x="343" y="16"/>
                    <a:pt x="343" y="16"/>
                    <a:pt x="343" y="16"/>
                  </a:cubicBezTo>
                  <a:cubicBezTo>
                    <a:pt x="343" y="15"/>
                    <a:pt x="343" y="15"/>
                    <a:pt x="343" y="15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335" y="0"/>
                    <a:pt x="335" y="0"/>
                    <a:pt x="335" y="0"/>
                  </a:cubicBezTo>
                  <a:cubicBezTo>
                    <a:pt x="334" y="1"/>
                    <a:pt x="334" y="1"/>
                    <a:pt x="334" y="1"/>
                  </a:cubicBezTo>
                  <a:cubicBezTo>
                    <a:pt x="331" y="12"/>
                    <a:pt x="331" y="12"/>
                    <a:pt x="331" y="12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0" y="27"/>
                    <a:pt x="330" y="27"/>
                    <a:pt x="330" y="27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16" y="45"/>
                    <a:pt x="316" y="45"/>
                    <a:pt x="316" y="45"/>
                  </a:cubicBezTo>
                  <a:cubicBezTo>
                    <a:pt x="314" y="47"/>
                    <a:pt x="314" y="47"/>
                    <a:pt x="314" y="47"/>
                  </a:cubicBezTo>
                  <a:cubicBezTo>
                    <a:pt x="312" y="47"/>
                    <a:pt x="312" y="47"/>
                    <a:pt x="312" y="47"/>
                  </a:cubicBezTo>
                  <a:cubicBezTo>
                    <a:pt x="287" y="45"/>
                    <a:pt x="287" y="45"/>
                    <a:pt x="287" y="45"/>
                  </a:cubicBezTo>
                  <a:cubicBezTo>
                    <a:pt x="285" y="45"/>
                    <a:pt x="285" y="45"/>
                    <a:pt x="285" y="45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6"/>
                    <a:pt x="285" y="46"/>
                    <a:pt x="285" y="46"/>
                  </a:cubicBezTo>
                  <a:cubicBezTo>
                    <a:pt x="285" y="47"/>
                    <a:pt x="285" y="47"/>
                    <a:pt x="285" y="47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80" y="66"/>
                    <a:pt x="280" y="66"/>
                    <a:pt x="280" y="66"/>
                  </a:cubicBezTo>
                  <a:cubicBezTo>
                    <a:pt x="281" y="66"/>
                    <a:pt x="281" y="66"/>
                    <a:pt x="281" y="66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250" y="78"/>
                    <a:pt x="250" y="78"/>
                    <a:pt x="250" y="78"/>
                  </a:cubicBezTo>
                  <a:cubicBezTo>
                    <a:pt x="250" y="74"/>
                    <a:pt x="250" y="74"/>
                    <a:pt x="250" y="74"/>
                  </a:cubicBezTo>
                  <a:cubicBezTo>
                    <a:pt x="248" y="72"/>
                    <a:pt x="248" y="72"/>
                    <a:pt x="248" y="72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0"/>
                    <a:pt x="239" y="80"/>
                    <a:pt x="239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23" y="79"/>
                    <a:pt x="223" y="79"/>
                    <a:pt x="223" y="79"/>
                  </a:cubicBezTo>
                  <a:cubicBezTo>
                    <a:pt x="213" y="72"/>
                    <a:pt x="213" y="72"/>
                    <a:pt x="213" y="72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12" y="69"/>
                    <a:pt x="212" y="69"/>
                    <a:pt x="212" y="69"/>
                  </a:cubicBezTo>
                  <a:cubicBezTo>
                    <a:pt x="211" y="69"/>
                    <a:pt x="211" y="69"/>
                    <a:pt x="211" y="69"/>
                  </a:cubicBezTo>
                  <a:cubicBezTo>
                    <a:pt x="211" y="66"/>
                    <a:pt x="211" y="66"/>
                    <a:pt x="211" y="66"/>
                  </a:cubicBezTo>
                  <a:cubicBezTo>
                    <a:pt x="194" y="63"/>
                    <a:pt x="194" y="63"/>
                    <a:pt x="194" y="63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95" y="98"/>
                    <a:pt x="195" y="98"/>
                    <a:pt x="195" y="98"/>
                  </a:cubicBezTo>
                  <a:cubicBezTo>
                    <a:pt x="223" y="107"/>
                    <a:pt x="223" y="107"/>
                    <a:pt x="223" y="107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4" y="108"/>
                    <a:pt x="224" y="108"/>
                    <a:pt x="224" y="108"/>
                  </a:cubicBezTo>
                  <a:cubicBezTo>
                    <a:pt x="225" y="109"/>
                    <a:pt x="225" y="109"/>
                    <a:pt x="225" y="109"/>
                  </a:cubicBezTo>
                  <a:cubicBezTo>
                    <a:pt x="238" y="121"/>
                    <a:pt x="238" y="121"/>
                    <a:pt x="238" y="121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2"/>
                    <a:pt x="233" y="142"/>
                    <a:pt x="233" y="142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2" y="146"/>
                    <a:pt x="232" y="146"/>
                    <a:pt x="232" y="146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1"/>
                    <a:pt x="214" y="161"/>
                    <a:pt x="214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184" y="170"/>
                    <a:pt x="184" y="170"/>
                    <a:pt x="184" y="170"/>
                  </a:cubicBezTo>
                  <a:cubicBezTo>
                    <a:pt x="182" y="170"/>
                    <a:pt x="182" y="170"/>
                    <a:pt x="182" y="170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6" y="172"/>
                    <a:pt x="166" y="172"/>
                    <a:pt x="166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5" y="172"/>
                    <a:pt x="165" y="172"/>
                    <a:pt x="165" y="172"/>
                  </a:cubicBezTo>
                  <a:cubicBezTo>
                    <a:pt x="163" y="172"/>
                    <a:pt x="163" y="172"/>
                    <a:pt x="163" y="172"/>
                  </a:cubicBezTo>
                  <a:cubicBezTo>
                    <a:pt x="152" y="168"/>
                    <a:pt x="152" y="168"/>
                    <a:pt x="152" y="168"/>
                  </a:cubicBezTo>
                  <a:cubicBezTo>
                    <a:pt x="146" y="167"/>
                    <a:pt x="146" y="167"/>
                    <a:pt x="146" y="167"/>
                  </a:cubicBezTo>
                  <a:cubicBezTo>
                    <a:pt x="139" y="177"/>
                    <a:pt x="139" y="177"/>
                    <a:pt x="139" y="177"/>
                  </a:cubicBezTo>
                  <a:cubicBezTo>
                    <a:pt x="138" y="177"/>
                    <a:pt x="138" y="177"/>
                    <a:pt x="138" y="177"/>
                  </a:cubicBezTo>
                  <a:cubicBezTo>
                    <a:pt x="138" y="178"/>
                    <a:pt x="138" y="178"/>
                    <a:pt x="138" y="178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3" y="196"/>
                    <a:pt x="103" y="196"/>
                    <a:pt x="103" y="196"/>
                  </a:cubicBezTo>
                  <a:cubicBezTo>
                    <a:pt x="81" y="189"/>
                    <a:pt x="81" y="189"/>
                    <a:pt x="81" y="189"/>
                  </a:cubicBezTo>
                  <a:cubicBezTo>
                    <a:pt x="33" y="191"/>
                    <a:pt x="33" y="191"/>
                    <a:pt x="33" y="191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21" y="195"/>
                    <a:pt x="21" y="195"/>
                    <a:pt x="21" y="195"/>
                  </a:cubicBezTo>
                  <a:cubicBezTo>
                    <a:pt x="11" y="195"/>
                    <a:pt x="11" y="195"/>
                    <a:pt x="11" y="19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" y="229"/>
                    <a:pt x="2" y="229"/>
                    <a:pt x="2" y="229"/>
                  </a:cubicBezTo>
                  <a:cubicBezTo>
                    <a:pt x="13" y="253"/>
                    <a:pt x="13" y="253"/>
                    <a:pt x="13" y="253"/>
                  </a:cubicBezTo>
                  <a:cubicBezTo>
                    <a:pt x="24" y="260"/>
                    <a:pt x="24" y="260"/>
                    <a:pt x="24" y="260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29" y="264"/>
                    <a:pt x="29" y="264"/>
                    <a:pt x="29" y="264"/>
                  </a:cubicBezTo>
                  <a:cubicBezTo>
                    <a:pt x="37" y="253"/>
                    <a:pt x="37" y="253"/>
                    <a:pt x="37" y="253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56" y="249"/>
                    <a:pt x="56" y="249"/>
                    <a:pt x="56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90" y="290"/>
                    <a:pt x="90" y="290"/>
                    <a:pt x="90" y="290"/>
                  </a:cubicBezTo>
                  <a:cubicBezTo>
                    <a:pt x="89" y="290"/>
                    <a:pt x="89" y="290"/>
                    <a:pt x="89" y="290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82" y="311"/>
                    <a:pt x="82" y="311"/>
                    <a:pt x="82" y="311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77" y="325"/>
                    <a:pt x="77" y="325"/>
                    <a:pt x="77" y="325"/>
                  </a:cubicBezTo>
                  <a:cubicBezTo>
                    <a:pt x="70" y="343"/>
                    <a:pt x="70" y="343"/>
                    <a:pt x="70" y="343"/>
                  </a:cubicBezTo>
                  <a:cubicBezTo>
                    <a:pt x="70" y="365"/>
                    <a:pt x="70" y="365"/>
                    <a:pt x="70" y="365"/>
                  </a:cubicBezTo>
                  <a:cubicBezTo>
                    <a:pt x="82" y="378"/>
                    <a:pt x="82" y="378"/>
                    <a:pt x="82" y="378"/>
                  </a:cubicBezTo>
                  <a:cubicBezTo>
                    <a:pt x="83" y="378"/>
                    <a:pt x="83" y="378"/>
                    <a:pt x="83" y="378"/>
                  </a:cubicBezTo>
                  <a:cubicBezTo>
                    <a:pt x="100" y="393"/>
                    <a:pt x="100" y="393"/>
                    <a:pt x="100" y="393"/>
                  </a:cubicBezTo>
                  <a:cubicBezTo>
                    <a:pt x="102" y="394"/>
                    <a:pt x="102" y="394"/>
                    <a:pt x="102" y="394"/>
                  </a:cubicBezTo>
                  <a:cubicBezTo>
                    <a:pt x="103" y="395"/>
                    <a:pt x="103" y="395"/>
                    <a:pt x="103" y="395"/>
                  </a:cubicBezTo>
                  <a:cubicBezTo>
                    <a:pt x="91" y="424"/>
                    <a:pt x="91" y="424"/>
                    <a:pt x="91" y="424"/>
                  </a:cubicBezTo>
                  <a:cubicBezTo>
                    <a:pt x="87" y="438"/>
                    <a:pt x="87" y="438"/>
                    <a:pt x="87" y="438"/>
                  </a:cubicBezTo>
                  <a:cubicBezTo>
                    <a:pt x="92" y="436"/>
                    <a:pt x="92" y="436"/>
                    <a:pt x="92" y="436"/>
                  </a:cubicBezTo>
                  <a:cubicBezTo>
                    <a:pt x="93" y="436"/>
                    <a:pt x="93" y="436"/>
                    <a:pt x="93" y="436"/>
                  </a:cubicBezTo>
                  <a:cubicBezTo>
                    <a:pt x="103" y="432"/>
                    <a:pt x="103" y="432"/>
                    <a:pt x="103" y="432"/>
                  </a:cubicBezTo>
                  <a:cubicBezTo>
                    <a:pt x="122" y="421"/>
                    <a:pt x="122" y="421"/>
                    <a:pt x="122" y="421"/>
                  </a:cubicBezTo>
                  <a:cubicBezTo>
                    <a:pt x="123" y="421"/>
                    <a:pt x="123" y="421"/>
                    <a:pt x="123" y="421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46" y="424"/>
                    <a:pt x="146" y="424"/>
                    <a:pt x="146" y="424"/>
                  </a:cubicBezTo>
                  <a:cubicBezTo>
                    <a:pt x="177" y="437"/>
                    <a:pt x="177" y="437"/>
                    <a:pt x="177" y="437"/>
                  </a:cubicBezTo>
                  <a:cubicBezTo>
                    <a:pt x="212" y="437"/>
                    <a:pt x="212" y="437"/>
                    <a:pt x="212" y="437"/>
                  </a:cubicBezTo>
                  <a:cubicBezTo>
                    <a:pt x="222" y="424"/>
                    <a:pt x="222" y="424"/>
                    <a:pt x="222" y="424"/>
                  </a:cubicBezTo>
                  <a:cubicBezTo>
                    <a:pt x="223" y="423"/>
                    <a:pt x="223" y="423"/>
                    <a:pt x="223" y="423"/>
                  </a:cubicBezTo>
                  <a:cubicBezTo>
                    <a:pt x="224" y="422"/>
                    <a:pt x="224" y="422"/>
                    <a:pt x="224" y="422"/>
                  </a:cubicBezTo>
                  <a:cubicBezTo>
                    <a:pt x="242" y="414"/>
                    <a:pt x="242" y="414"/>
                    <a:pt x="242" y="414"/>
                  </a:cubicBezTo>
                  <a:cubicBezTo>
                    <a:pt x="258" y="399"/>
                    <a:pt x="258" y="399"/>
                    <a:pt x="258" y="399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73" y="394"/>
                    <a:pt x="273" y="394"/>
                    <a:pt x="273" y="394"/>
                  </a:cubicBezTo>
                  <a:cubicBezTo>
                    <a:pt x="287" y="383"/>
                    <a:pt x="287" y="383"/>
                    <a:pt x="287" y="383"/>
                  </a:cubicBezTo>
                  <a:cubicBezTo>
                    <a:pt x="303" y="362"/>
                    <a:pt x="303" y="362"/>
                    <a:pt x="303" y="362"/>
                  </a:cubicBezTo>
                  <a:cubicBezTo>
                    <a:pt x="325" y="370"/>
                    <a:pt x="325" y="370"/>
                    <a:pt x="325" y="370"/>
                  </a:cubicBezTo>
                  <a:cubicBezTo>
                    <a:pt x="328" y="371"/>
                    <a:pt x="328" y="371"/>
                    <a:pt x="328" y="371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9" y="374"/>
                    <a:pt x="329" y="374"/>
                    <a:pt x="329" y="374"/>
                  </a:cubicBezTo>
                  <a:cubicBezTo>
                    <a:pt x="332" y="382"/>
                    <a:pt x="335" y="386"/>
                    <a:pt x="339" y="387"/>
                  </a:cubicBezTo>
                  <a:cubicBezTo>
                    <a:pt x="352" y="385"/>
                    <a:pt x="352" y="385"/>
                    <a:pt x="352" y="385"/>
                  </a:cubicBezTo>
                  <a:cubicBezTo>
                    <a:pt x="356" y="385"/>
                    <a:pt x="356" y="385"/>
                    <a:pt x="356" y="385"/>
                  </a:cubicBezTo>
                  <a:cubicBezTo>
                    <a:pt x="363" y="387"/>
                    <a:pt x="363" y="387"/>
                    <a:pt x="363" y="387"/>
                  </a:cubicBezTo>
                  <a:cubicBezTo>
                    <a:pt x="364" y="387"/>
                    <a:pt x="364" y="387"/>
                    <a:pt x="364" y="387"/>
                  </a:cubicBezTo>
                  <a:cubicBezTo>
                    <a:pt x="364" y="388"/>
                    <a:pt x="364" y="388"/>
                    <a:pt x="364" y="388"/>
                  </a:cubicBezTo>
                  <a:cubicBezTo>
                    <a:pt x="382" y="395"/>
                    <a:pt x="382" y="395"/>
                    <a:pt x="382" y="395"/>
                  </a:cubicBezTo>
                  <a:cubicBezTo>
                    <a:pt x="387" y="395"/>
                    <a:pt x="387" y="395"/>
                    <a:pt x="387" y="395"/>
                  </a:cubicBezTo>
                  <a:cubicBezTo>
                    <a:pt x="388" y="390"/>
                    <a:pt x="388" y="390"/>
                    <a:pt x="388" y="390"/>
                  </a:cubicBezTo>
                  <a:cubicBezTo>
                    <a:pt x="390" y="384"/>
                    <a:pt x="390" y="384"/>
                    <a:pt x="390" y="384"/>
                  </a:cubicBezTo>
                  <a:cubicBezTo>
                    <a:pt x="390" y="383"/>
                    <a:pt x="390" y="383"/>
                    <a:pt x="390" y="383"/>
                  </a:cubicBezTo>
                  <a:cubicBezTo>
                    <a:pt x="391" y="382"/>
                    <a:pt x="391" y="382"/>
                    <a:pt x="391" y="382"/>
                  </a:cubicBezTo>
                  <a:cubicBezTo>
                    <a:pt x="392" y="381"/>
                    <a:pt x="392" y="381"/>
                    <a:pt x="392" y="381"/>
                  </a:cubicBezTo>
                  <a:cubicBezTo>
                    <a:pt x="392" y="380"/>
                    <a:pt x="392" y="380"/>
                    <a:pt x="392" y="380"/>
                  </a:cubicBezTo>
                  <a:cubicBezTo>
                    <a:pt x="399" y="376"/>
                    <a:pt x="399" y="376"/>
                    <a:pt x="399" y="376"/>
                  </a:cubicBezTo>
                  <a:cubicBezTo>
                    <a:pt x="400" y="375"/>
                    <a:pt x="400" y="375"/>
                    <a:pt x="400" y="375"/>
                  </a:cubicBezTo>
                  <a:cubicBezTo>
                    <a:pt x="411" y="365"/>
                    <a:pt x="411" y="365"/>
                    <a:pt x="411" y="365"/>
                  </a:cubicBezTo>
                  <a:cubicBezTo>
                    <a:pt x="413" y="365"/>
                    <a:pt x="413" y="365"/>
                    <a:pt x="413" y="365"/>
                  </a:cubicBezTo>
                  <a:cubicBezTo>
                    <a:pt x="414" y="364"/>
                    <a:pt x="414" y="364"/>
                    <a:pt x="414" y="364"/>
                  </a:cubicBezTo>
                  <a:cubicBezTo>
                    <a:pt x="416" y="364"/>
                    <a:pt x="416" y="364"/>
                    <a:pt x="416" y="364"/>
                  </a:cubicBezTo>
                  <a:cubicBezTo>
                    <a:pt x="426" y="365"/>
                    <a:pt x="426" y="365"/>
                    <a:pt x="426" y="365"/>
                  </a:cubicBezTo>
                  <a:cubicBezTo>
                    <a:pt x="426" y="359"/>
                    <a:pt x="429" y="352"/>
                    <a:pt x="436" y="346"/>
                  </a:cubicBezTo>
                  <a:cubicBezTo>
                    <a:pt x="443" y="341"/>
                    <a:pt x="448" y="338"/>
                    <a:pt x="452" y="339"/>
                  </a:cubicBezTo>
                  <a:cubicBezTo>
                    <a:pt x="458" y="335"/>
                    <a:pt x="458" y="335"/>
                    <a:pt x="458" y="335"/>
                  </a:cubicBezTo>
                  <a:cubicBezTo>
                    <a:pt x="459" y="335"/>
                    <a:pt x="459" y="335"/>
                    <a:pt x="459" y="335"/>
                  </a:cubicBezTo>
                  <a:cubicBezTo>
                    <a:pt x="459" y="333"/>
                    <a:pt x="459" y="333"/>
                    <a:pt x="459" y="333"/>
                  </a:cubicBezTo>
                  <a:cubicBezTo>
                    <a:pt x="464" y="328"/>
                    <a:pt x="464" y="328"/>
                    <a:pt x="464" y="328"/>
                  </a:cubicBezTo>
                  <a:cubicBezTo>
                    <a:pt x="464" y="327"/>
                    <a:pt x="464" y="327"/>
                    <a:pt x="464" y="327"/>
                  </a:cubicBezTo>
                  <a:cubicBezTo>
                    <a:pt x="465" y="327"/>
                    <a:pt x="465" y="327"/>
                    <a:pt x="465" y="327"/>
                  </a:cubicBezTo>
                  <a:cubicBezTo>
                    <a:pt x="466" y="326"/>
                    <a:pt x="466" y="326"/>
                    <a:pt x="466" y="326"/>
                  </a:cubicBezTo>
                  <a:cubicBezTo>
                    <a:pt x="467" y="326"/>
                    <a:pt x="467" y="326"/>
                    <a:pt x="467" y="326"/>
                  </a:cubicBezTo>
                  <a:cubicBezTo>
                    <a:pt x="484" y="322"/>
                    <a:pt x="484" y="322"/>
                    <a:pt x="484" y="322"/>
                  </a:cubicBezTo>
                  <a:cubicBezTo>
                    <a:pt x="494" y="322"/>
                    <a:pt x="494" y="322"/>
                    <a:pt x="494" y="322"/>
                  </a:cubicBezTo>
                  <a:cubicBezTo>
                    <a:pt x="498" y="319"/>
                    <a:pt x="498" y="319"/>
                    <a:pt x="498" y="319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1" y="312"/>
                    <a:pt x="501" y="312"/>
                    <a:pt x="501" y="312"/>
                  </a:cubicBezTo>
                  <a:cubicBezTo>
                    <a:pt x="506" y="302"/>
                    <a:pt x="506" y="302"/>
                    <a:pt x="506" y="302"/>
                  </a:cubicBezTo>
                  <a:cubicBezTo>
                    <a:pt x="504" y="301"/>
                    <a:pt x="504" y="301"/>
                    <a:pt x="504" y="301"/>
                  </a:cubicBezTo>
                  <a:cubicBezTo>
                    <a:pt x="498" y="293"/>
                    <a:pt x="494" y="285"/>
                    <a:pt x="492" y="273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1" y="272"/>
                    <a:pt x="491" y="272"/>
                    <a:pt x="491" y="272"/>
                  </a:cubicBezTo>
                  <a:cubicBezTo>
                    <a:pt x="492" y="272"/>
                    <a:pt x="492" y="272"/>
                    <a:pt x="492" y="272"/>
                  </a:cubicBezTo>
                  <a:cubicBezTo>
                    <a:pt x="492" y="271"/>
                    <a:pt x="492" y="271"/>
                    <a:pt x="492" y="271"/>
                  </a:cubicBezTo>
                  <a:cubicBezTo>
                    <a:pt x="496" y="248"/>
                    <a:pt x="496" y="248"/>
                    <a:pt x="496" y="248"/>
                  </a:cubicBezTo>
                  <a:cubicBezTo>
                    <a:pt x="496" y="241"/>
                    <a:pt x="498" y="235"/>
                    <a:pt x="503" y="230"/>
                  </a:cubicBezTo>
                  <a:cubicBezTo>
                    <a:pt x="501" y="211"/>
                    <a:pt x="501" y="211"/>
                    <a:pt x="501" y="211"/>
                  </a:cubicBezTo>
                  <a:cubicBezTo>
                    <a:pt x="500" y="209"/>
                    <a:pt x="498" y="207"/>
                    <a:pt x="493" y="206"/>
                  </a:cubicBezTo>
                  <a:cubicBezTo>
                    <a:pt x="459" y="219"/>
                    <a:pt x="459" y="219"/>
                    <a:pt x="459" y="219"/>
                  </a:cubicBezTo>
                  <a:cubicBezTo>
                    <a:pt x="461" y="185"/>
                    <a:pt x="461" y="185"/>
                    <a:pt x="461" y="185"/>
                  </a:cubicBezTo>
                  <a:cubicBezTo>
                    <a:pt x="462" y="179"/>
                    <a:pt x="473" y="170"/>
                    <a:pt x="493" y="158"/>
                  </a:cubicBezTo>
                  <a:cubicBezTo>
                    <a:pt x="483" y="121"/>
                    <a:pt x="483" y="121"/>
                    <a:pt x="483" y="121"/>
                  </a:cubicBezTo>
                  <a:cubicBezTo>
                    <a:pt x="481" y="109"/>
                    <a:pt x="484" y="99"/>
                    <a:pt x="493" y="91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80" y="84"/>
                    <a:pt x="480" y="84"/>
                    <a:pt x="480" y="84"/>
                  </a:cubicBezTo>
                  <a:cubicBezTo>
                    <a:pt x="477" y="85"/>
                    <a:pt x="477" y="85"/>
                    <a:pt x="477" y="85"/>
                  </a:cubicBezTo>
                  <a:cubicBezTo>
                    <a:pt x="472" y="100"/>
                    <a:pt x="472" y="100"/>
                    <a:pt x="472" y="100"/>
                  </a:cubicBezTo>
                  <a:cubicBezTo>
                    <a:pt x="467" y="105"/>
                    <a:pt x="463" y="109"/>
                    <a:pt x="459" y="109"/>
                  </a:cubicBezTo>
                  <a:cubicBezTo>
                    <a:pt x="457" y="109"/>
                    <a:pt x="457" y="109"/>
                    <a:pt x="457" y="109"/>
                  </a:cubicBezTo>
                  <a:cubicBezTo>
                    <a:pt x="446" y="101"/>
                    <a:pt x="446" y="101"/>
                    <a:pt x="446" y="101"/>
                  </a:cubicBezTo>
                  <a:cubicBezTo>
                    <a:pt x="445" y="101"/>
                    <a:pt x="445" y="101"/>
                    <a:pt x="445" y="101"/>
                  </a:cubicBezTo>
                  <a:cubicBezTo>
                    <a:pt x="444" y="101"/>
                    <a:pt x="444" y="101"/>
                    <a:pt x="444" y="101"/>
                  </a:cubicBezTo>
                  <a:cubicBezTo>
                    <a:pt x="444" y="100"/>
                    <a:pt x="444" y="100"/>
                    <a:pt x="444" y="100"/>
                  </a:cubicBezTo>
                  <a:cubicBezTo>
                    <a:pt x="444" y="98"/>
                    <a:pt x="444" y="98"/>
                    <a:pt x="444" y="98"/>
                  </a:cubicBezTo>
                  <a:cubicBezTo>
                    <a:pt x="441" y="91"/>
                    <a:pt x="441" y="91"/>
                    <a:pt x="441" y="91"/>
                  </a:cubicBezTo>
                  <a:cubicBezTo>
                    <a:pt x="440" y="80"/>
                    <a:pt x="440" y="80"/>
                    <a:pt x="440" y="80"/>
                  </a:cubicBezTo>
                  <a:cubicBezTo>
                    <a:pt x="440" y="79"/>
                    <a:pt x="440" y="79"/>
                    <a:pt x="440" y="79"/>
                  </a:cubicBezTo>
                  <a:cubicBezTo>
                    <a:pt x="439" y="81"/>
                    <a:pt x="439" y="81"/>
                    <a:pt x="439" y="81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19" y="84"/>
                    <a:pt x="419" y="84"/>
                    <a:pt x="419" y="84"/>
                  </a:cubicBezTo>
                  <a:cubicBezTo>
                    <a:pt x="417" y="80"/>
                    <a:pt x="417" y="80"/>
                    <a:pt x="417" y="80"/>
                  </a:cubicBezTo>
                  <a:cubicBezTo>
                    <a:pt x="414" y="69"/>
                    <a:pt x="414" y="69"/>
                    <a:pt x="414" y="69"/>
                  </a:cubicBezTo>
                  <a:cubicBezTo>
                    <a:pt x="414" y="53"/>
                    <a:pt x="414" y="53"/>
                    <a:pt x="414" y="53"/>
                  </a:cubicBezTo>
                  <a:cubicBezTo>
                    <a:pt x="402" y="33"/>
                    <a:pt x="402" y="33"/>
                    <a:pt x="402" y="33"/>
                  </a:cubicBezTo>
                  <a:cubicBezTo>
                    <a:pt x="402" y="16"/>
                    <a:pt x="402" y="16"/>
                    <a:pt x="402" y="16"/>
                  </a:cubicBezTo>
                  <a:lnTo>
                    <a:pt x="398" y="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1" name="Freeform 14"/>
            <p:cNvSpPr>
              <a:spLocks/>
            </p:cNvSpPr>
            <p:nvPr/>
          </p:nvSpPr>
          <p:spPr bwMode="auto">
            <a:xfrm>
              <a:off x="2627860" y="3761379"/>
              <a:ext cx="625256" cy="467959"/>
            </a:xfrm>
            <a:custGeom>
              <a:avLst/>
              <a:gdLst>
                <a:gd name="T0" fmla="*/ 2147483647 w 662"/>
                <a:gd name="T1" fmla="*/ 2147483647 h 506"/>
                <a:gd name="T2" fmla="*/ 2147483647 w 662"/>
                <a:gd name="T3" fmla="*/ 2147483647 h 506"/>
                <a:gd name="T4" fmla="*/ 2147483647 w 662"/>
                <a:gd name="T5" fmla="*/ 2147483647 h 506"/>
                <a:gd name="T6" fmla="*/ 2147483647 w 662"/>
                <a:gd name="T7" fmla="*/ 2147483647 h 506"/>
                <a:gd name="T8" fmla="*/ 2147483647 w 662"/>
                <a:gd name="T9" fmla="*/ 2147483647 h 506"/>
                <a:gd name="T10" fmla="*/ 2147483647 w 662"/>
                <a:gd name="T11" fmla="*/ 2147483647 h 506"/>
                <a:gd name="T12" fmla="*/ 2147483647 w 662"/>
                <a:gd name="T13" fmla="*/ 2147483647 h 506"/>
                <a:gd name="T14" fmla="*/ 2147483647 w 662"/>
                <a:gd name="T15" fmla="*/ 2147483647 h 506"/>
                <a:gd name="T16" fmla="*/ 2147483647 w 662"/>
                <a:gd name="T17" fmla="*/ 2147483647 h 506"/>
                <a:gd name="T18" fmla="*/ 2147483647 w 662"/>
                <a:gd name="T19" fmla="*/ 2147483647 h 506"/>
                <a:gd name="T20" fmla="*/ 2147483647 w 662"/>
                <a:gd name="T21" fmla="*/ 2147483647 h 506"/>
                <a:gd name="T22" fmla="*/ 2147483647 w 662"/>
                <a:gd name="T23" fmla="*/ 2147483647 h 506"/>
                <a:gd name="T24" fmla="*/ 2147483647 w 662"/>
                <a:gd name="T25" fmla="*/ 2147483647 h 506"/>
                <a:gd name="T26" fmla="*/ 2147483647 w 662"/>
                <a:gd name="T27" fmla="*/ 2147483647 h 506"/>
                <a:gd name="T28" fmla="*/ 2147483647 w 662"/>
                <a:gd name="T29" fmla="*/ 2147483647 h 506"/>
                <a:gd name="T30" fmla="*/ 2147483647 w 662"/>
                <a:gd name="T31" fmla="*/ 2147483647 h 506"/>
                <a:gd name="T32" fmla="*/ 2147483647 w 662"/>
                <a:gd name="T33" fmla="*/ 2147483647 h 506"/>
                <a:gd name="T34" fmla="*/ 2147483647 w 662"/>
                <a:gd name="T35" fmla="*/ 2147483647 h 506"/>
                <a:gd name="T36" fmla="*/ 2147483647 w 662"/>
                <a:gd name="T37" fmla="*/ 2147483647 h 506"/>
                <a:gd name="T38" fmla="*/ 2147483647 w 662"/>
                <a:gd name="T39" fmla="*/ 2147483647 h 506"/>
                <a:gd name="T40" fmla="*/ 2147483647 w 662"/>
                <a:gd name="T41" fmla="*/ 2147483647 h 506"/>
                <a:gd name="T42" fmla="*/ 2147483647 w 662"/>
                <a:gd name="T43" fmla="*/ 2147483647 h 506"/>
                <a:gd name="T44" fmla="*/ 2147483647 w 662"/>
                <a:gd name="T45" fmla="*/ 2147483647 h 506"/>
                <a:gd name="T46" fmla="*/ 2147483647 w 662"/>
                <a:gd name="T47" fmla="*/ 2147483647 h 506"/>
                <a:gd name="T48" fmla="*/ 2147483647 w 662"/>
                <a:gd name="T49" fmla="*/ 2147483647 h 506"/>
                <a:gd name="T50" fmla="*/ 2147483647 w 662"/>
                <a:gd name="T51" fmla="*/ 2147483647 h 506"/>
                <a:gd name="T52" fmla="*/ 2147483647 w 662"/>
                <a:gd name="T53" fmla="*/ 2147483647 h 506"/>
                <a:gd name="T54" fmla="*/ 2147483647 w 662"/>
                <a:gd name="T55" fmla="*/ 2147483647 h 506"/>
                <a:gd name="T56" fmla="*/ 2147483647 w 662"/>
                <a:gd name="T57" fmla="*/ 2147483647 h 506"/>
                <a:gd name="T58" fmla="*/ 2147483647 w 662"/>
                <a:gd name="T59" fmla="*/ 2147483647 h 506"/>
                <a:gd name="T60" fmla="*/ 2147483647 w 662"/>
                <a:gd name="T61" fmla="*/ 2147483647 h 506"/>
                <a:gd name="T62" fmla="*/ 2147483647 w 662"/>
                <a:gd name="T63" fmla="*/ 2147483647 h 506"/>
                <a:gd name="T64" fmla="*/ 2147483647 w 662"/>
                <a:gd name="T65" fmla="*/ 2147483647 h 506"/>
                <a:gd name="T66" fmla="*/ 2147483647 w 662"/>
                <a:gd name="T67" fmla="*/ 2147483647 h 506"/>
                <a:gd name="T68" fmla="*/ 2147483647 w 662"/>
                <a:gd name="T69" fmla="*/ 2147483647 h 506"/>
                <a:gd name="T70" fmla="*/ 2147483647 w 662"/>
                <a:gd name="T71" fmla="*/ 2147483647 h 506"/>
                <a:gd name="T72" fmla="*/ 2147483647 w 662"/>
                <a:gd name="T73" fmla="*/ 2147483647 h 506"/>
                <a:gd name="T74" fmla="*/ 2147483647 w 662"/>
                <a:gd name="T75" fmla="*/ 2147483647 h 506"/>
                <a:gd name="T76" fmla="*/ 2147483647 w 662"/>
                <a:gd name="T77" fmla="*/ 2147483647 h 506"/>
                <a:gd name="T78" fmla="*/ 2147483647 w 662"/>
                <a:gd name="T79" fmla="*/ 2147483647 h 506"/>
                <a:gd name="T80" fmla="*/ 2147483647 w 662"/>
                <a:gd name="T81" fmla="*/ 2147483647 h 506"/>
                <a:gd name="T82" fmla="*/ 2147483647 w 662"/>
                <a:gd name="T83" fmla="*/ 2147483647 h 506"/>
                <a:gd name="T84" fmla="*/ 2147483647 w 662"/>
                <a:gd name="T85" fmla="*/ 2147483647 h 506"/>
                <a:gd name="T86" fmla="*/ 2147483647 w 662"/>
                <a:gd name="T87" fmla="*/ 2147483647 h 506"/>
                <a:gd name="T88" fmla="*/ 2147483647 w 662"/>
                <a:gd name="T89" fmla="*/ 2147483647 h 506"/>
                <a:gd name="T90" fmla="*/ 2147483647 w 662"/>
                <a:gd name="T91" fmla="*/ 2147483647 h 506"/>
                <a:gd name="T92" fmla="*/ 2147483647 w 662"/>
                <a:gd name="T93" fmla="*/ 2147483647 h 506"/>
                <a:gd name="T94" fmla="*/ 2147483647 w 662"/>
                <a:gd name="T95" fmla="*/ 2147483647 h 506"/>
                <a:gd name="T96" fmla="*/ 2147483647 w 662"/>
                <a:gd name="T97" fmla="*/ 2147483647 h 506"/>
                <a:gd name="T98" fmla="*/ 2147483647 w 662"/>
                <a:gd name="T99" fmla="*/ 2147483647 h 506"/>
                <a:gd name="T100" fmla="*/ 2147483647 w 662"/>
                <a:gd name="T101" fmla="*/ 2147483647 h 506"/>
                <a:gd name="T102" fmla="*/ 2147483647 w 662"/>
                <a:gd name="T103" fmla="*/ 2147483647 h 506"/>
                <a:gd name="T104" fmla="*/ 2147483647 w 662"/>
                <a:gd name="T105" fmla="*/ 2147483647 h 506"/>
                <a:gd name="T106" fmla="*/ 2147483647 w 662"/>
                <a:gd name="T107" fmla="*/ 2147483647 h 506"/>
                <a:gd name="T108" fmla="*/ 2147483647 w 662"/>
                <a:gd name="T109" fmla="*/ 2147483647 h 506"/>
                <a:gd name="T110" fmla="*/ 2147483647 w 662"/>
                <a:gd name="T111" fmla="*/ 2147483647 h 506"/>
                <a:gd name="T112" fmla="*/ 2147483647 w 662"/>
                <a:gd name="T113" fmla="*/ 2147483647 h 506"/>
                <a:gd name="T114" fmla="*/ 2147483647 w 662"/>
                <a:gd name="T115" fmla="*/ 0 h 506"/>
                <a:gd name="T116" fmla="*/ 2147483647 w 662"/>
                <a:gd name="T117" fmla="*/ 2147483647 h 50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62"/>
                <a:gd name="T178" fmla="*/ 0 h 506"/>
                <a:gd name="T179" fmla="*/ 662 w 662"/>
                <a:gd name="T180" fmla="*/ 506 h 50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62" h="506">
                  <a:moveTo>
                    <a:pt x="530" y="13"/>
                  </a:moveTo>
                  <a:cubicBezTo>
                    <a:pt x="531" y="14"/>
                    <a:pt x="531" y="14"/>
                    <a:pt x="531" y="14"/>
                  </a:cubicBezTo>
                  <a:cubicBezTo>
                    <a:pt x="533" y="16"/>
                    <a:pt x="533" y="16"/>
                    <a:pt x="533" y="16"/>
                  </a:cubicBezTo>
                  <a:cubicBezTo>
                    <a:pt x="519" y="37"/>
                    <a:pt x="519" y="37"/>
                    <a:pt x="519" y="37"/>
                  </a:cubicBezTo>
                  <a:cubicBezTo>
                    <a:pt x="514" y="43"/>
                    <a:pt x="507" y="48"/>
                    <a:pt x="498" y="48"/>
                  </a:cubicBezTo>
                  <a:cubicBezTo>
                    <a:pt x="496" y="48"/>
                    <a:pt x="496" y="48"/>
                    <a:pt x="496" y="48"/>
                  </a:cubicBezTo>
                  <a:cubicBezTo>
                    <a:pt x="486" y="41"/>
                    <a:pt x="486" y="41"/>
                    <a:pt x="486" y="41"/>
                  </a:cubicBezTo>
                  <a:cubicBezTo>
                    <a:pt x="475" y="42"/>
                    <a:pt x="475" y="42"/>
                    <a:pt x="475" y="42"/>
                  </a:cubicBezTo>
                  <a:cubicBezTo>
                    <a:pt x="454" y="58"/>
                    <a:pt x="454" y="58"/>
                    <a:pt x="454" y="58"/>
                  </a:cubicBezTo>
                  <a:cubicBezTo>
                    <a:pt x="449" y="60"/>
                    <a:pt x="442" y="55"/>
                    <a:pt x="433" y="42"/>
                  </a:cubicBezTo>
                  <a:cubicBezTo>
                    <a:pt x="427" y="56"/>
                    <a:pt x="427" y="56"/>
                    <a:pt x="427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6" y="56"/>
                    <a:pt x="426" y="56"/>
                    <a:pt x="426" y="56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24" y="57"/>
                    <a:pt x="424" y="57"/>
                    <a:pt x="424" y="57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73" y="81"/>
                    <a:pt x="373" y="81"/>
                    <a:pt x="373" y="81"/>
                  </a:cubicBezTo>
                  <a:cubicBezTo>
                    <a:pt x="367" y="81"/>
                    <a:pt x="367" y="81"/>
                    <a:pt x="367" y="81"/>
                  </a:cubicBezTo>
                  <a:cubicBezTo>
                    <a:pt x="361" y="86"/>
                    <a:pt x="361" y="86"/>
                    <a:pt x="361" y="86"/>
                  </a:cubicBezTo>
                  <a:cubicBezTo>
                    <a:pt x="356" y="91"/>
                    <a:pt x="354" y="95"/>
                    <a:pt x="357" y="99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35" y="107"/>
                    <a:pt x="335" y="107"/>
                    <a:pt x="335" y="107"/>
                  </a:cubicBezTo>
                  <a:cubicBezTo>
                    <a:pt x="319" y="119"/>
                    <a:pt x="319" y="119"/>
                    <a:pt x="319" y="119"/>
                  </a:cubicBezTo>
                  <a:cubicBezTo>
                    <a:pt x="317" y="125"/>
                    <a:pt x="317" y="125"/>
                    <a:pt x="317" y="125"/>
                  </a:cubicBezTo>
                  <a:cubicBezTo>
                    <a:pt x="317" y="126"/>
                    <a:pt x="317" y="126"/>
                    <a:pt x="317" y="126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3" y="135"/>
                    <a:pt x="313" y="135"/>
                    <a:pt x="313" y="135"/>
                  </a:cubicBezTo>
                  <a:cubicBezTo>
                    <a:pt x="312" y="136"/>
                    <a:pt x="312" y="136"/>
                    <a:pt x="312" y="136"/>
                  </a:cubicBezTo>
                  <a:cubicBezTo>
                    <a:pt x="297" y="136"/>
                    <a:pt x="297" y="136"/>
                    <a:pt x="297" y="136"/>
                  </a:cubicBezTo>
                  <a:cubicBezTo>
                    <a:pt x="278" y="129"/>
                    <a:pt x="278" y="129"/>
                    <a:pt x="278" y="129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57" y="130"/>
                    <a:pt x="257" y="130"/>
                    <a:pt x="257" y="130"/>
                  </a:cubicBezTo>
                  <a:cubicBezTo>
                    <a:pt x="250" y="130"/>
                    <a:pt x="243" y="122"/>
                    <a:pt x="237" y="111"/>
                  </a:cubicBezTo>
                  <a:cubicBezTo>
                    <a:pt x="224" y="106"/>
                    <a:pt x="224" y="106"/>
                    <a:pt x="224" y="106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3" y="121"/>
                    <a:pt x="213" y="121"/>
                    <a:pt x="213" y="121"/>
                  </a:cubicBezTo>
                  <a:cubicBezTo>
                    <a:pt x="212" y="121"/>
                    <a:pt x="212" y="121"/>
                    <a:pt x="212" y="12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196" y="134"/>
                    <a:pt x="196" y="134"/>
                    <a:pt x="196" y="134"/>
                  </a:cubicBezTo>
                  <a:cubicBezTo>
                    <a:pt x="196" y="135"/>
                    <a:pt x="196" y="135"/>
                    <a:pt x="196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66" y="153"/>
                    <a:pt x="166" y="153"/>
                    <a:pt x="166" y="153"/>
                  </a:cubicBezTo>
                  <a:cubicBezTo>
                    <a:pt x="148" y="162"/>
                    <a:pt x="148" y="162"/>
                    <a:pt x="148" y="162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60" y="166"/>
                    <a:pt x="60" y="166"/>
                    <a:pt x="60" y="166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27" y="172"/>
                    <a:pt x="27" y="172"/>
                    <a:pt x="27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0" y="178"/>
                    <a:pt x="5" y="182"/>
                    <a:pt x="2" y="18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9"/>
                    <a:pt x="5" y="209"/>
                    <a:pt x="5" y="209"/>
                  </a:cubicBezTo>
                  <a:cubicBezTo>
                    <a:pt x="31" y="201"/>
                    <a:pt x="31" y="201"/>
                    <a:pt x="31" y="201"/>
                  </a:cubicBezTo>
                  <a:cubicBezTo>
                    <a:pt x="36" y="201"/>
                    <a:pt x="43" y="204"/>
                    <a:pt x="53" y="209"/>
                  </a:cubicBezTo>
                  <a:cubicBezTo>
                    <a:pt x="55" y="210"/>
                    <a:pt x="55" y="210"/>
                    <a:pt x="55" y="210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7" y="247"/>
                    <a:pt x="57" y="247"/>
                    <a:pt x="57" y="247"/>
                  </a:cubicBezTo>
                  <a:cubicBezTo>
                    <a:pt x="62" y="248"/>
                    <a:pt x="62" y="248"/>
                    <a:pt x="62" y="248"/>
                  </a:cubicBezTo>
                  <a:cubicBezTo>
                    <a:pt x="85" y="248"/>
                    <a:pt x="85" y="248"/>
                    <a:pt x="85" y="248"/>
                  </a:cubicBezTo>
                  <a:cubicBezTo>
                    <a:pt x="98" y="245"/>
                    <a:pt x="98" y="245"/>
                    <a:pt x="98" y="245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109" y="239"/>
                    <a:pt x="116" y="235"/>
                    <a:pt x="126" y="234"/>
                  </a:cubicBezTo>
                  <a:cubicBezTo>
                    <a:pt x="130" y="233"/>
                    <a:pt x="130" y="233"/>
                    <a:pt x="130" y="233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38" y="249"/>
                    <a:pt x="138" y="249"/>
                    <a:pt x="138" y="249"/>
                  </a:cubicBezTo>
                  <a:cubicBezTo>
                    <a:pt x="138" y="250"/>
                    <a:pt x="138" y="250"/>
                    <a:pt x="138" y="250"/>
                  </a:cubicBezTo>
                  <a:cubicBezTo>
                    <a:pt x="142" y="285"/>
                    <a:pt x="142" y="285"/>
                    <a:pt x="142" y="285"/>
                  </a:cubicBezTo>
                  <a:cubicBezTo>
                    <a:pt x="142" y="288"/>
                    <a:pt x="142" y="288"/>
                    <a:pt x="142" y="288"/>
                  </a:cubicBezTo>
                  <a:cubicBezTo>
                    <a:pt x="123" y="308"/>
                    <a:pt x="123" y="308"/>
                    <a:pt x="123" y="308"/>
                  </a:cubicBezTo>
                  <a:cubicBezTo>
                    <a:pt x="122" y="308"/>
                    <a:pt x="122" y="308"/>
                    <a:pt x="122" y="308"/>
                  </a:cubicBezTo>
                  <a:cubicBezTo>
                    <a:pt x="122" y="309"/>
                    <a:pt x="122" y="309"/>
                    <a:pt x="122" y="309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2" y="328"/>
                    <a:pt x="92" y="328"/>
                    <a:pt x="92" y="328"/>
                  </a:cubicBezTo>
                  <a:cubicBezTo>
                    <a:pt x="95" y="335"/>
                    <a:pt x="95" y="335"/>
                    <a:pt x="95" y="335"/>
                  </a:cubicBezTo>
                  <a:cubicBezTo>
                    <a:pt x="141" y="339"/>
                    <a:pt x="141" y="339"/>
                    <a:pt x="141" y="339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2" y="340"/>
                    <a:pt x="142" y="340"/>
                    <a:pt x="142" y="340"/>
                  </a:cubicBezTo>
                  <a:cubicBezTo>
                    <a:pt x="143" y="341"/>
                    <a:pt x="143" y="341"/>
                    <a:pt x="143" y="341"/>
                  </a:cubicBezTo>
                  <a:cubicBezTo>
                    <a:pt x="161" y="352"/>
                    <a:pt x="161" y="352"/>
                    <a:pt x="161" y="352"/>
                  </a:cubicBezTo>
                  <a:cubicBezTo>
                    <a:pt x="201" y="350"/>
                    <a:pt x="201" y="350"/>
                    <a:pt x="201" y="350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3" y="376"/>
                    <a:pt x="203" y="376"/>
                    <a:pt x="203" y="376"/>
                  </a:cubicBezTo>
                  <a:cubicBezTo>
                    <a:pt x="203" y="378"/>
                    <a:pt x="203" y="378"/>
                    <a:pt x="203" y="378"/>
                  </a:cubicBezTo>
                  <a:cubicBezTo>
                    <a:pt x="204" y="378"/>
                    <a:pt x="204" y="378"/>
                    <a:pt x="204" y="378"/>
                  </a:cubicBezTo>
                  <a:cubicBezTo>
                    <a:pt x="186" y="396"/>
                    <a:pt x="186" y="396"/>
                    <a:pt x="186" y="396"/>
                  </a:cubicBezTo>
                  <a:cubicBezTo>
                    <a:pt x="184" y="419"/>
                    <a:pt x="188" y="433"/>
                    <a:pt x="198" y="436"/>
                  </a:cubicBezTo>
                  <a:cubicBezTo>
                    <a:pt x="231" y="454"/>
                    <a:pt x="231" y="454"/>
                    <a:pt x="231" y="454"/>
                  </a:cubicBezTo>
                  <a:cubicBezTo>
                    <a:pt x="258" y="472"/>
                    <a:pt x="258" y="472"/>
                    <a:pt x="258" y="472"/>
                  </a:cubicBezTo>
                  <a:cubicBezTo>
                    <a:pt x="280" y="461"/>
                    <a:pt x="280" y="461"/>
                    <a:pt x="280" y="461"/>
                  </a:cubicBezTo>
                  <a:cubicBezTo>
                    <a:pt x="282" y="460"/>
                    <a:pt x="282" y="460"/>
                    <a:pt x="282" y="460"/>
                  </a:cubicBezTo>
                  <a:cubicBezTo>
                    <a:pt x="284" y="459"/>
                    <a:pt x="284" y="459"/>
                    <a:pt x="284" y="459"/>
                  </a:cubicBezTo>
                  <a:cubicBezTo>
                    <a:pt x="285" y="460"/>
                    <a:pt x="285" y="460"/>
                    <a:pt x="285" y="460"/>
                  </a:cubicBezTo>
                  <a:cubicBezTo>
                    <a:pt x="319" y="486"/>
                    <a:pt x="319" y="486"/>
                    <a:pt x="319" y="486"/>
                  </a:cubicBezTo>
                  <a:cubicBezTo>
                    <a:pt x="324" y="488"/>
                    <a:pt x="324" y="488"/>
                    <a:pt x="324" y="488"/>
                  </a:cubicBezTo>
                  <a:cubicBezTo>
                    <a:pt x="333" y="477"/>
                    <a:pt x="333" y="477"/>
                    <a:pt x="333" y="477"/>
                  </a:cubicBezTo>
                  <a:cubicBezTo>
                    <a:pt x="335" y="475"/>
                    <a:pt x="335" y="475"/>
                    <a:pt x="335" y="475"/>
                  </a:cubicBezTo>
                  <a:cubicBezTo>
                    <a:pt x="336" y="474"/>
                    <a:pt x="336" y="474"/>
                    <a:pt x="336" y="474"/>
                  </a:cubicBezTo>
                  <a:cubicBezTo>
                    <a:pt x="337" y="474"/>
                    <a:pt x="337" y="474"/>
                    <a:pt x="337" y="474"/>
                  </a:cubicBezTo>
                  <a:cubicBezTo>
                    <a:pt x="338" y="474"/>
                    <a:pt x="338" y="474"/>
                    <a:pt x="338" y="474"/>
                  </a:cubicBezTo>
                  <a:cubicBezTo>
                    <a:pt x="358" y="477"/>
                    <a:pt x="358" y="477"/>
                    <a:pt x="358" y="477"/>
                  </a:cubicBezTo>
                  <a:cubicBezTo>
                    <a:pt x="362" y="442"/>
                    <a:pt x="362" y="442"/>
                    <a:pt x="362" y="442"/>
                  </a:cubicBezTo>
                  <a:cubicBezTo>
                    <a:pt x="388" y="488"/>
                    <a:pt x="388" y="488"/>
                    <a:pt x="388" y="488"/>
                  </a:cubicBezTo>
                  <a:cubicBezTo>
                    <a:pt x="409" y="489"/>
                    <a:pt x="409" y="489"/>
                    <a:pt x="409" y="489"/>
                  </a:cubicBezTo>
                  <a:cubicBezTo>
                    <a:pt x="412" y="490"/>
                    <a:pt x="412" y="490"/>
                    <a:pt x="412" y="490"/>
                  </a:cubicBezTo>
                  <a:cubicBezTo>
                    <a:pt x="414" y="490"/>
                    <a:pt x="414" y="490"/>
                    <a:pt x="414" y="490"/>
                  </a:cubicBezTo>
                  <a:cubicBezTo>
                    <a:pt x="414" y="492"/>
                    <a:pt x="414" y="492"/>
                    <a:pt x="414" y="492"/>
                  </a:cubicBezTo>
                  <a:cubicBezTo>
                    <a:pt x="414" y="506"/>
                    <a:pt x="414" y="506"/>
                    <a:pt x="414" y="506"/>
                  </a:cubicBezTo>
                  <a:cubicBezTo>
                    <a:pt x="422" y="503"/>
                    <a:pt x="422" y="503"/>
                    <a:pt x="422" y="503"/>
                  </a:cubicBezTo>
                  <a:cubicBezTo>
                    <a:pt x="457" y="457"/>
                    <a:pt x="457" y="457"/>
                    <a:pt x="457" y="457"/>
                  </a:cubicBezTo>
                  <a:cubicBezTo>
                    <a:pt x="472" y="479"/>
                    <a:pt x="472" y="479"/>
                    <a:pt x="472" y="479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2"/>
                    <a:pt x="472" y="472"/>
                    <a:pt x="472" y="472"/>
                  </a:cubicBezTo>
                  <a:cubicBezTo>
                    <a:pt x="472" y="471"/>
                    <a:pt x="472" y="471"/>
                    <a:pt x="472" y="471"/>
                  </a:cubicBezTo>
                  <a:cubicBezTo>
                    <a:pt x="472" y="470"/>
                    <a:pt x="472" y="470"/>
                    <a:pt x="472" y="470"/>
                  </a:cubicBezTo>
                  <a:cubicBezTo>
                    <a:pt x="483" y="449"/>
                    <a:pt x="483" y="449"/>
                    <a:pt x="483" y="449"/>
                  </a:cubicBezTo>
                  <a:cubicBezTo>
                    <a:pt x="492" y="433"/>
                    <a:pt x="492" y="433"/>
                    <a:pt x="492" y="433"/>
                  </a:cubicBezTo>
                  <a:cubicBezTo>
                    <a:pt x="518" y="433"/>
                    <a:pt x="518" y="433"/>
                    <a:pt x="518" y="433"/>
                  </a:cubicBezTo>
                  <a:cubicBezTo>
                    <a:pt x="523" y="403"/>
                    <a:pt x="523" y="403"/>
                    <a:pt x="523" y="403"/>
                  </a:cubicBezTo>
                  <a:cubicBezTo>
                    <a:pt x="526" y="403"/>
                    <a:pt x="526" y="403"/>
                    <a:pt x="526" y="403"/>
                  </a:cubicBezTo>
                  <a:cubicBezTo>
                    <a:pt x="528" y="404"/>
                    <a:pt x="528" y="404"/>
                    <a:pt x="528" y="404"/>
                  </a:cubicBezTo>
                  <a:cubicBezTo>
                    <a:pt x="548" y="407"/>
                    <a:pt x="548" y="407"/>
                    <a:pt x="548" y="407"/>
                  </a:cubicBezTo>
                  <a:cubicBezTo>
                    <a:pt x="550" y="397"/>
                    <a:pt x="550" y="397"/>
                    <a:pt x="550" y="397"/>
                  </a:cubicBezTo>
                  <a:cubicBezTo>
                    <a:pt x="543" y="380"/>
                    <a:pt x="543" y="380"/>
                    <a:pt x="543" y="380"/>
                  </a:cubicBezTo>
                  <a:cubicBezTo>
                    <a:pt x="543" y="378"/>
                    <a:pt x="543" y="378"/>
                    <a:pt x="543" y="378"/>
                  </a:cubicBezTo>
                  <a:cubicBezTo>
                    <a:pt x="547" y="366"/>
                    <a:pt x="547" y="366"/>
                    <a:pt x="547" y="366"/>
                  </a:cubicBezTo>
                  <a:cubicBezTo>
                    <a:pt x="547" y="364"/>
                    <a:pt x="547" y="364"/>
                    <a:pt x="547" y="364"/>
                  </a:cubicBezTo>
                  <a:cubicBezTo>
                    <a:pt x="548" y="363"/>
                    <a:pt x="548" y="363"/>
                    <a:pt x="548" y="363"/>
                  </a:cubicBezTo>
                  <a:cubicBezTo>
                    <a:pt x="549" y="363"/>
                    <a:pt x="549" y="363"/>
                    <a:pt x="549" y="363"/>
                  </a:cubicBezTo>
                  <a:cubicBezTo>
                    <a:pt x="549" y="362"/>
                    <a:pt x="549" y="362"/>
                    <a:pt x="549" y="362"/>
                  </a:cubicBezTo>
                  <a:cubicBezTo>
                    <a:pt x="604" y="333"/>
                    <a:pt x="604" y="333"/>
                    <a:pt x="604" y="333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4"/>
                    <a:pt x="602" y="304"/>
                    <a:pt x="602" y="304"/>
                  </a:cubicBezTo>
                  <a:cubicBezTo>
                    <a:pt x="602" y="303"/>
                    <a:pt x="602" y="303"/>
                    <a:pt x="602" y="303"/>
                  </a:cubicBezTo>
                  <a:cubicBezTo>
                    <a:pt x="612" y="282"/>
                    <a:pt x="612" y="282"/>
                    <a:pt x="612" y="282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14" y="278"/>
                    <a:pt x="614" y="278"/>
                    <a:pt x="614" y="278"/>
                  </a:cubicBezTo>
                  <a:cubicBezTo>
                    <a:pt x="631" y="239"/>
                    <a:pt x="631" y="239"/>
                    <a:pt x="631" y="239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32" y="238"/>
                    <a:pt x="632" y="238"/>
                    <a:pt x="632" y="238"/>
                  </a:cubicBezTo>
                  <a:cubicBezTo>
                    <a:pt x="646" y="224"/>
                    <a:pt x="646" y="224"/>
                    <a:pt x="646" y="224"/>
                  </a:cubicBezTo>
                  <a:cubicBezTo>
                    <a:pt x="655" y="208"/>
                    <a:pt x="655" y="208"/>
                    <a:pt x="655" y="208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55" y="206"/>
                    <a:pt x="655" y="206"/>
                    <a:pt x="655" y="206"/>
                  </a:cubicBezTo>
                  <a:cubicBezTo>
                    <a:pt x="662" y="193"/>
                    <a:pt x="662" y="193"/>
                    <a:pt x="662" y="193"/>
                  </a:cubicBezTo>
                  <a:cubicBezTo>
                    <a:pt x="656" y="177"/>
                    <a:pt x="656" y="177"/>
                    <a:pt x="656" y="177"/>
                  </a:cubicBezTo>
                  <a:cubicBezTo>
                    <a:pt x="656" y="176"/>
                    <a:pt x="656" y="176"/>
                    <a:pt x="656" y="176"/>
                  </a:cubicBezTo>
                  <a:cubicBezTo>
                    <a:pt x="655" y="176"/>
                    <a:pt x="655" y="176"/>
                    <a:pt x="655" y="176"/>
                  </a:cubicBezTo>
                  <a:cubicBezTo>
                    <a:pt x="655" y="159"/>
                    <a:pt x="655" y="159"/>
                    <a:pt x="655" y="159"/>
                  </a:cubicBezTo>
                  <a:cubicBezTo>
                    <a:pt x="646" y="159"/>
                    <a:pt x="646" y="159"/>
                    <a:pt x="646" y="159"/>
                  </a:cubicBezTo>
                  <a:cubicBezTo>
                    <a:pt x="630" y="167"/>
                    <a:pt x="630" y="167"/>
                    <a:pt x="630" y="167"/>
                  </a:cubicBezTo>
                  <a:cubicBezTo>
                    <a:pt x="623" y="172"/>
                    <a:pt x="612" y="170"/>
                    <a:pt x="599" y="162"/>
                  </a:cubicBezTo>
                  <a:cubicBezTo>
                    <a:pt x="593" y="157"/>
                    <a:pt x="593" y="147"/>
                    <a:pt x="596" y="131"/>
                  </a:cubicBezTo>
                  <a:cubicBezTo>
                    <a:pt x="588" y="130"/>
                    <a:pt x="588" y="130"/>
                    <a:pt x="588" y="130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74" y="146"/>
                    <a:pt x="567" y="152"/>
                    <a:pt x="565" y="152"/>
                  </a:cubicBezTo>
                  <a:cubicBezTo>
                    <a:pt x="563" y="152"/>
                    <a:pt x="562" y="152"/>
                    <a:pt x="560" y="151"/>
                  </a:cubicBezTo>
                  <a:cubicBezTo>
                    <a:pt x="559" y="148"/>
                    <a:pt x="556" y="143"/>
                    <a:pt x="556" y="134"/>
                  </a:cubicBezTo>
                  <a:cubicBezTo>
                    <a:pt x="556" y="125"/>
                    <a:pt x="556" y="118"/>
                    <a:pt x="560" y="116"/>
                  </a:cubicBezTo>
                  <a:cubicBezTo>
                    <a:pt x="562" y="113"/>
                    <a:pt x="564" y="112"/>
                    <a:pt x="566" y="114"/>
                  </a:cubicBezTo>
                  <a:cubicBezTo>
                    <a:pt x="586" y="77"/>
                    <a:pt x="586" y="77"/>
                    <a:pt x="586" y="77"/>
                  </a:cubicBezTo>
                  <a:cubicBezTo>
                    <a:pt x="591" y="63"/>
                    <a:pt x="591" y="63"/>
                    <a:pt x="591" y="63"/>
                  </a:cubicBezTo>
                  <a:cubicBezTo>
                    <a:pt x="594" y="48"/>
                    <a:pt x="594" y="48"/>
                    <a:pt x="594" y="48"/>
                  </a:cubicBezTo>
                  <a:cubicBezTo>
                    <a:pt x="583" y="38"/>
                    <a:pt x="583" y="38"/>
                    <a:pt x="583" y="38"/>
                  </a:cubicBezTo>
                  <a:cubicBezTo>
                    <a:pt x="580" y="35"/>
                    <a:pt x="579" y="28"/>
                    <a:pt x="581" y="17"/>
                  </a:cubicBezTo>
                  <a:cubicBezTo>
                    <a:pt x="581" y="11"/>
                    <a:pt x="581" y="11"/>
                    <a:pt x="581" y="11"/>
                  </a:cubicBezTo>
                  <a:cubicBezTo>
                    <a:pt x="581" y="7"/>
                    <a:pt x="579" y="3"/>
                    <a:pt x="574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1" y="3"/>
                    <a:pt x="571" y="3"/>
                    <a:pt x="571" y="3"/>
                  </a:cubicBezTo>
                  <a:cubicBezTo>
                    <a:pt x="568" y="12"/>
                    <a:pt x="561" y="16"/>
                    <a:pt x="549" y="13"/>
                  </a:cubicBezTo>
                  <a:cubicBezTo>
                    <a:pt x="544" y="11"/>
                    <a:pt x="537" y="11"/>
                    <a:pt x="530" y="1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2" name="Freeform 15"/>
            <p:cNvSpPr>
              <a:spLocks/>
            </p:cNvSpPr>
            <p:nvPr/>
          </p:nvSpPr>
          <p:spPr bwMode="auto">
            <a:xfrm>
              <a:off x="2715211" y="3248710"/>
              <a:ext cx="354006" cy="353204"/>
            </a:xfrm>
            <a:custGeom>
              <a:avLst/>
              <a:gdLst>
                <a:gd name="T0" fmla="*/ 2147483647 w 374"/>
                <a:gd name="T1" fmla="*/ 2147483647 h 381"/>
                <a:gd name="T2" fmla="*/ 2147483647 w 374"/>
                <a:gd name="T3" fmla="*/ 2147483647 h 381"/>
                <a:gd name="T4" fmla="*/ 2147483647 w 374"/>
                <a:gd name="T5" fmla="*/ 2147483647 h 381"/>
                <a:gd name="T6" fmla="*/ 2147483647 w 374"/>
                <a:gd name="T7" fmla="*/ 2147483647 h 381"/>
                <a:gd name="T8" fmla="*/ 2147483647 w 374"/>
                <a:gd name="T9" fmla="*/ 2147483647 h 381"/>
                <a:gd name="T10" fmla="*/ 2147483647 w 374"/>
                <a:gd name="T11" fmla="*/ 2147483647 h 381"/>
                <a:gd name="T12" fmla="*/ 2147483647 w 374"/>
                <a:gd name="T13" fmla="*/ 2147483647 h 381"/>
                <a:gd name="T14" fmla="*/ 2147483647 w 374"/>
                <a:gd name="T15" fmla="*/ 2147483647 h 381"/>
                <a:gd name="T16" fmla="*/ 2147483647 w 374"/>
                <a:gd name="T17" fmla="*/ 2147483647 h 381"/>
                <a:gd name="T18" fmla="*/ 2147483647 w 374"/>
                <a:gd name="T19" fmla="*/ 2147483647 h 381"/>
                <a:gd name="T20" fmla="*/ 2147483647 w 374"/>
                <a:gd name="T21" fmla="*/ 2147483647 h 381"/>
                <a:gd name="T22" fmla="*/ 2147483647 w 374"/>
                <a:gd name="T23" fmla="*/ 2147483647 h 381"/>
                <a:gd name="T24" fmla="*/ 2147483647 w 374"/>
                <a:gd name="T25" fmla="*/ 2147483647 h 381"/>
                <a:gd name="T26" fmla="*/ 2147483647 w 374"/>
                <a:gd name="T27" fmla="*/ 2147483647 h 381"/>
                <a:gd name="T28" fmla="*/ 0 w 374"/>
                <a:gd name="T29" fmla="*/ 2147483647 h 381"/>
                <a:gd name="T30" fmla="*/ 2147483647 w 374"/>
                <a:gd name="T31" fmla="*/ 2147483647 h 381"/>
                <a:gd name="T32" fmla="*/ 2147483647 w 374"/>
                <a:gd name="T33" fmla="*/ 2147483647 h 381"/>
                <a:gd name="T34" fmla="*/ 2147483647 w 374"/>
                <a:gd name="T35" fmla="*/ 2147483647 h 381"/>
                <a:gd name="T36" fmla="*/ 2147483647 w 374"/>
                <a:gd name="T37" fmla="*/ 2147483647 h 381"/>
                <a:gd name="T38" fmla="*/ 2147483647 w 374"/>
                <a:gd name="T39" fmla="*/ 2147483647 h 381"/>
                <a:gd name="T40" fmla="*/ 2147483647 w 374"/>
                <a:gd name="T41" fmla="*/ 2147483647 h 381"/>
                <a:gd name="T42" fmla="*/ 2147483647 w 374"/>
                <a:gd name="T43" fmla="*/ 2147483647 h 381"/>
                <a:gd name="T44" fmla="*/ 2147483647 w 374"/>
                <a:gd name="T45" fmla="*/ 2147483647 h 381"/>
                <a:gd name="T46" fmla="*/ 2147483647 w 374"/>
                <a:gd name="T47" fmla="*/ 2147483647 h 381"/>
                <a:gd name="T48" fmla="*/ 2147483647 w 374"/>
                <a:gd name="T49" fmla="*/ 2147483647 h 381"/>
                <a:gd name="T50" fmla="*/ 2147483647 w 374"/>
                <a:gd name="T51" fmla="*/ 2147483647 h 381"/>
                <a:gd name="T52" fmla="*/ 2147483647 w 374"/>
                <a:gd name="T53" fmla="*/ 2147483647 h 381"/>
                <a:gd name="T54" fmla="*/ 2147483647 w 374"/>
                <a:gd name="T55" fmla="*/ 2147483647 h 381"/>
                <a:gd name="T56" fmla="*/ 2147483647 w 374"/>
                <a:gd name="T57" fmla="*/ 2147483647 h 381"/>
                <a:gd name="T58" fmla="*/ 2147483647 w 374"/>
                <a:gd name="T59" fmla="*/ 2147483647 h 381"/>
                <a:gd name="T60" fmla="*/ 2147483647 w 374"/>
                <a:gd name="T61" fmla="*/ 2147483647 h 381"/>
                <a:gd name="T62" fmla="*/ 2147483647 w 374"/>
                <a:gd name="T63" fmla="*/ 2147483647 h 381"/>
                <a:gd name="T64" fmla="*/ 2147483647 w 374"/>
                <a:gd name="T65" fmla="*/ 2147483647 h 381"/>
                <a:gd name="T66" fmla="*/ 2147483647 w 374"/>
                <a:gd name="T67" fmla="*/ 2147483647 h 381"/>
                <a:gd name="T68" fmla="*/ 2147483647 w 374"/>
                <a:gd name="T69" fmla="*/ 2147483647 h 381"/>
                <a:gd name="T70" fmla="*/ 2147483647 w 374"/>
                <a:gd name="T71" fmla="*/ 2147483647 h 381"/>
                <a:gd name="T72" fmla="*/ 2147483647 w 374"/>
                <a:gd name="T73" fmla="*/ 2147483647 h 381"/>
                <a:gd name="T74" fmla="*/ 2147483647 w 374"/>
                <a:gd name="T75" fmla="*/ 2147483647 h 381"/>
                <a:gd name="T76" fmla="*/ 2147483647 w 374"/>
                <a:gd name="T77" fmla="*/ 2147483647 h 381"/>
                <a:gd name="T78" fmla="*/ 2147483647 w 374"/>
                <a:gd name="T79" fmla="*/ 2147483647 h 381"/>
                <a:gd name="T80" fmla="*/ 2147483647 w 374"/>
                <a:gd name="T81" fmla="*/ 2147483647 h 381"/>
                <a:gd name="T82" fmla="*/ 2147483647 w 374"/>
                <a:gd name="T83" fmla="*/ 2147483647 h 381"/>
                <a:gd name="T84" fmla="*/ 2147483647 w 374"/>
                <a:gd name="T85" fmla="*/ 2147483647 h 381"/>
                <a:gd name="T86" fmla="*/ 2147483647 w 374"/>
                <a:gd name="T87" fmla="*/ 2147483647 h 381"/>
                <a:gd name="T88" fmla="*/ 2147483647 w 374"/>
                <a:gd name="T89" fmla="*/ 2147483647 h 381"/>
                <a:gd name="T90" fmla="*/ 2147483647 w 374"/>
                <a:gd name="T91" fmla="*/ 2147483647 h 381"/>
                <a:gd name="T92" fmla="*/ 2147483647 w 374"/>
                <a:gd name="T93" fmla="*/ 2147483647 h 38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74"/>
                <a:gd name="T142" fmla="*/ 0 h 381"/>
                <a:gd name="T143" fmla="*/ 374 w 374"/>
                <a:gd name="T144" fmla="*/ 381 h 38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74" h="381">
                  <a:moveTo>
                    <a:pt x="374" y="77"/>
                  </a:moveTo>
                  <a:cubicBezTo>
                    <a:pt x="366" y="60"/>
                    <a:pt x="366" y="60"/>
                    <a:pt x="366" y="60"/>
                  </a:cubicBezTo>
                  <a:cubicBezTo>
                    <a:pt x="355" y="43"/>
                    <a:pt x="355" y="43"/>
                    <a:pt x="355" y="43"/>
                  </a:cubicBezTo>
                  <a:cubicBezTo>
                    <a:pt x="342" y="40"/>
                    <a:pt x="342" y="40"/>
                    <a:pt x="342" y="40"/>
                  </a:cubicBezTo>
                  <a:cubicBezTo>
                    <a:pt x="341" y="40"/>
                    <a:pt x="341" y="40"/>
                    <a:pt x="341" y="40"/>
                  </a:cubicBezTo>
                  <a:cubicBezTo>
                    <a:pt x="341" y="39"/>
                    <a:pt x="341" y="39"/>
                    <a:pt x="341" y="39"/>
                  </a:cubicBezTo>
                  <a:cubicBezTo>
                    <a:pt x="340" y="39"/>
                    <a:pt x="340" y="39"/>
                    <a:pt x="340" y="39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9" y="34"/>
                    <a:pt x="329" y="34"/>
                    <a:pt x="329" y="34"/>
                  </a:cubicBezTo>
                  <a:cubicBezTo>
                    <a:pt x="327" y="34"/>
                    <a:pt x="327" y="34"/>
                    <a:pt x="327" y="34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6" y="36"/>
                    <a:pt x="306" y="36"/>
                    <a:pt x="306" y="36"/>
                  </a:cubicBezTo>
                  <a:cubicBezTo>
                    <a:pt x="292" y="31"/>
                    <a:pt x="292" y="31"/>
                    <a:pt x="292" y="31"/>
                  </a:cubicBezTo>
                  <a:cubicBezTo>
                    <a:pt x="292" y="30"/>
                    <a:pt x="292" y="30"/>
                    <a:pt x="292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91" y="28"/>
                    <a:pt x="291" y="28"/>
                    <a:pt x="291" y="2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69" y="6"/>
                    <a:pt x="269" y="6"/>
                    <a:pt x="269" y="6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247" y="11"/>
                    <a:pt x="247" y="11"/>
                    <a:pt x="247" y="11"/>
                  </a:cubicBezTo>
                  <a:cubicBezTo>
                    <a:pt x="232" y="21"/>
                    <a:pt x="232" y="21"/>
                    <a:pt x="232" y="21"/>
                  </a:cubicBezTo>
                  <a:cubicBezTo>
                    <a:pt x="228" y="53"/>
                    <a:pt x="228" y="53"/>
                    <a:pt x="228" y="53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28" y="54"/>
                    <a:pt x="228" y="54"/>
                    <a:pt x="228" y="54"/>
                  </a:cubicBezTo>
                  <a:cubicBezTo>
                    <a:pt x="214" y="77"/>
                    <a:pt x="214" y="77"/>
                    <a:pt x="214" y="77"/>
                  </a:cubicBezTo>
                  <a:cubicBezTo>
                    <a:pt x="214" y="79"/>
                    <a:pt x="214" y="79"/>
                    <a:pt x="214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03" y="90"/>
                    <a:pt x="203" y="90"/>
                    <a:pt x="203" y="90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90" y="114"/>
                    <a:pt x="190" y="114"/>
                    <a:pt x="190" y="114"/>
                  </a:cubicBezTo>
                  <a:cubicBezTo>
                    <a:pt x="189" y="116"/>
                    <a:pt x="189" y="116"/>
                    <a:pt x="189" y="116"/>
                  </a:cubicBezTo>
                  <a:cubicBezTo>
                    <a:pt x="179" y="123"/>
                    <a:pt x="171" y="131"/>
                    <a:pt x="163" y="137"/>
                  </a:cubicBezTo>
                  <a:cubicBezTo>
                    <a:pt x="152" y="156"/>
                    <a:pt x="152" y="156"/>
                    <a:pt x="152" y="156"/>
                  </a:cubicBezTo>
                  <a:cubicBezTo>
                    <a:pt x="150" y="161"/>
                    <a:pt x="141" y="168"/>
                    <a:pt x="126" y="174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115" y="192"/>
                    <a:pt x="115" y="192"/>
                    <a:pt x="115" y="192"/>
                  </a:cubicBezTo>
                  <a:cubicBezTo>
                    <a:pt x="97" y="216"/>
                    <a:pt x="97" y="216"/>
                    <a:pt x="97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6" y="217"/>
                    <a:pt x="96" y="217"/>
                    <a:pt x="96" y="217"/>
                  </a:cubicBezTo>
                  <a:cubicBezTo>
                    <a:pt x="94" y="217"/>
                    <a:pt x="94" y="217"/>
                    <a:pt x="94" y="217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9" y="274"/>
                    <a:pt x="9" y="274"/>
                    <a:pt x="9" y="274"/>
                  </a:cubicBezTo>
                  <a:cubicBezTo>
                    <a:pt x="26" y="300"/>
                    <a:pt x="26" y="300"/>
                    <a:pt x="26" y="300"/>
                  </a:cubicBezTo>
                  <a:cubicBezTo>
                    <a:pt x="41" y="308"/>
                    <a:pt x="41" y="308"/>
                    <a:pt x="41" y="308"/>
                  </a:cubicBezTo>
                  <a:cubicBezTo>
                    <a:pt x="41" y="309"/>
                    <a:pt x="41" y="309"/>
                    <a:pt x="41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42" y="309"/>
                    <a:pt x="42" y="309"/>
                    <a:pt x="42" y="309"/>
                  </a:cubicBezTo>
                  <a:cubicBezTo>
                    <a:pt x="51" y="320"/>
                    <a:pt x="55" y="327"/>
                    <a:pt x="55" y="332"/>
                  </a:cubicBezTo>
                  <a:cubicBezTo>
                    <a:pt x="55" y="346"/>
                    <a:pt x="55" y="346"/>
                    <a:pt x="55" y="346"/>
                  </a:cubicBezTo>
                  <a:cubicBezTo>
                    <a:pt x="50" y="351"/>
                    <a:pt x="50" y="351"/>
                    <a:pt x="50" y="351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63" y="341"/>
                    <a:pt x="63" y="341"/>
                    <a:pt x="63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82" y="346"/>
                    <a:pt x="82" y="346"/>
                    <a:pt x="82" y="346"/>
                  </a:cubicBezTo>
                  <a:cubicBezTo>
                    <a:pt x="83" y="351"/>
                    <a:pt x="83" y="351"/>
                    <a:pt x="83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2" y="351"/>
                    <a:pt x="92" y="351"/>
                    <a:pt x="92" y="351"/>
                  </a:cubicBezTo>
                  <a:cubicBezTo>
                    <a:pt x="90" y="345"/>
                    <a:pt x="90" y="345"/>
                    <a:pt x="90" y="345"/>
                  </a:cubicBezTo>
                  <a:cubicBezTo>
                    <a:pt x="89" y="343"/>
                    <a:pt x="89" y="343"/>
                    <a:pt x="89" y="343"/>
                  </a:cubicBezTo>
                  <a:cubicBezTo>
                    <a:pt x="100" y="325"/>
                    <a:pt x="100" y="325"/>
                    <a:pt x="100" y="325"/>
                  </a:cubicBezTo>
                  <a:cubicBezTo>
                    <a:pt x="102" y="320"/>
                    <a:pt x="108" y="318"/>
                    <a:pt x="115" y="320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45" y="307"/>
                    <a:pt x="145" y="307"/>
                    <a:pt x="145" y="307"/>
                  </a:cubicBezTo>
                  <a:cubicBezTo>
                    <a:pt x="145" y="294"/>
                    <a:pt x="145" y="294"/>
                    <a:pt x="145" y="294"/>
                  </a:cubicBezTo>
                  <a:cubicBezTo>
                    <a:pt x="149" y="281"/>
                    <a:pt x="149" y="281"/>
                    <a:pt x="149" y="281"/>
                  </a:cubicBezTo>
                  <a:cubicBezTo>
                    <a:pt x="149" y="280"/>
                    <a:pt x="149" y="280"/>
                    <a:pt x="149" y="280"/>
                  </a:cubicBezTo>
                  <a:cubicBezTo>
                    <a:pt x="150" y="279"/>
                    <a:pt x="150" y="279"/>
                    <a:pt x="150" y="279"/>
                  </a:cubicBezTo>
                  <a:cubicBezTo>
                    <a:pt x="151" y="278"/>
                    <a:pt x="151" y="278"/>
                    <a:pt x="151" y="278"/>
                  </a:cubicBezTo>
                  <a:cubicBezTo>
                    <a:pt x="158" y="273"/>
                    <a:pt x="158" y="273"/>
                    <a:pt x="158" y="273"/>
                  </a:cubicBezTo>
                  <a:cubicBezTo>
                    <a:pt x="158" y="272"/>
                    <a:pt x="158" y="272"/>
                    <a:pt x="158" y="272"/>
                  </a:cubicBezTo>
                  <a:cubicBezTo>
                    <a:pt x="159" y="272"/>
                    <a:pt x="159" y="272"/>
                    <a:pt x="159" y="272"/>
                  </a:cubicBezTo>
                  <a:cubicBezTo>
                    <a:pt x="160" y="273"/>
                    <a:pt x="160" y="273"/>
                    <a:pt x="160" y="273"/>
                  </a:cubicBezTo>
                  <a:cubicBezTo>
                    <a:pt x="176" y="275"/>
                    <a:pt x="176" y="275"/>
                    <a:pt x="176" y="275"/>
                  </a:cubicBezTo>
                  <a:cubicBezTo>
                    <a:pt x="176" y="278"/>
                    <a:pt x="176" y="278"/>
                    <a:pt x="176" y="278"/>
                  </a:cubicBezTo>
                  <a:cubicBezTo>
                    <a:pt x="179" y="290"/>
                    <a:pt x="179" y="290"/>
                    <a:pt x="179" y="290"/>
                  </a:cubicBezTo>
                  <a:cubicBezTo>
                    <a:pt x="179" y="297"/>
                    <a:pt x="179" y="297"/>
                    <a:pt x="179" y="297"/>
                  </a:cubicBezTo>
                  <a:cubicBezTo>
                    <a:pt x="182" y="306"/>
                    <a:pt x="182" y="306"/>
                    <a:pt x="182" y="306"/>
                  </a:cubicBezTo>
                  <a:cubicBezTo>
                    <a:pt x="186" y="307"/>
                    <a:pt x="186" y="307"/>
                    <a:pt x="186" y="307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299"/>
                    <a:pt x="191" y="299"/>
                    <a:pt x="191" y="299"/>
                  </a:cubicBezTo>
                  <a:cubicBezTo>
                    <a:pt x="200" y="287"/>
                    <a:pt x="200" y="287"/>
                    <a:pt x="200" y="287"/>
                  </a:cubicBezTo>
                  <a:cubicBezTo>
                    <a:pt x="201" y="285"/>
                    <a:pt x="201" y="285"/>
                    <a:pt x="201" y="285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3" y="280"/>
                    <a:pt x="213" y="280"/>
                    <a:pt x="213" y="280"/>
                  </a:cubicBezTo>
                  <a:cubicBezTo>
                    <a:pt x="214" y="279"/>
                    <a:pt x="214" y="279"/>
                    <a:pt x="214" y="279"/>
                  </a:cubicBezTo>
                  <a:cubicBezTo>
                    <a:pt x="228" y="283"/>
                    <a:pt x="228" y="283"/>
                    <a:pt x="228" y="283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9" y="299"/>
                    <a:pt x="239" y="299"/>
                    <a:pt x="239" y="299"/>
                  </a:cubicBezTo>
                  <a:cubicBezTo>
                    <a:pt x="239" y="313"/>
                    <a:pt x="239" y="313"/>
                    <a:pt x="239" y="31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3"/>
                    <a:pt x="249" y="333"/>
                    <a:pt x="249" y="333"/>
                  </a:cubicBezTo>
                  <a:cubicBezTo>
                    <a:pt x="249" y="336"/>
                    <a:pt x="249" y="336"/>
                    <a:pt x="249" y="336"/>
                  </a:cubicBezTo>
                  <a:cubicBezTo>
                    <a:pt x="249" y="350"/>
                    <a:pt x="249" y="350"/>
                    <a:pt x="249" y="350"/>
                  </a:cubicBezTo>
                  <a:cubicBezTo>
                    <a:pt x="252" y="357"/>
                    <a:pt x="252" y="357"/>
                    <a:pt x="252" y="357"/>
                  </a:cubicBezTo>
                  <a:cubicBezTo>
                    <a:pt x="255" y="357"/>
                    <a:pt x="255" y="357"/>
                    <a:pt x="255" y="357"/>
                  </a:cubicBezTo>
                  <a:cubicBezTo>
                    <a:pt x="260" y="351"/>
                    <a:pt x="260" y="351"/>
                    <a:pt x="260" y="351"/>
                  </a:cubicBezTo>
                  <a:cubicBezTo>
                    <a:pt x="261" y="349"/>
                    <a:pt x="261" y="349"/>
                    <a:pt x="261" y="349"/>
                  </a:cubicBezTo>
                  <a:cubicBezTo>
                    <a:pt x="273" y="357"/>
                    <a:pt x="273" y="357"/>
                    <a:pt x="273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6" y="359"/>
                    <a:pt x="276" y="359"/>
                    <a:pt x="276" y="359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80" y="378"/>
                    <a:pt x="280" y="378"/>
                    <a:pt x="280" y="378"/>
                  </a:cubicBezTo>
                  <a:cubicBezTo>
                    <a:pt x="285" y="381"/>
                    <a:pt x="285" y="381"/>
                    <a:pt x="285" y="381"/>
                  </a:cubicBezTo>
                  <a:cubicBezTo>
                    <a:pt x="286" y="379"/>
                    <a:pt x="286" y="379"/>
                    <a:pt x="286" y="379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1" y="364"/>
                    <a:pt x="291" y="364"/>
                    <a:pt x="291" y="364"/>
                  </a:cubicBezTo>
                  <a:cubicBezTo>
                    <a:pt x="292" y="362"/>
                    <a:pt x="292" y="362"/>
                    <a:pt x="292" y="362"/>
                  </a:cubicBezTo>
                  <a:cubicBezTo>
                    <a:pt x="293" y="362"/>
                    <a:pt x="293" y="362"/>
                    <a:pt x="293" y="362"/>
                  </a:cubicBezTo>
                  <a:cubicBezTo>
                    <a:pt x="295" y="362"/>
                    <a:pt x="295" y="362"/>
                    <a:pt x="295" y="362"/>
                  </a:cubicBezTo>
                  <a:cubicBezTo>
                    <a:pt x="302" y="358"/>
                    <a:pt x="302" y="358"/>
                    <a:pt x="302" y="358"/>
                  </a:cubicBezTo>
                  <a:cubicBezTo>
                    <a:pt x="303" y="358"/>
                    <a:pt x="303" y="358"/>
                    <a:pt x="303" y="358"/>
                  </a:cubicBezTo>
                  <a:cubicBezTo>
                    <a:pt x="303" y="357"/>
                    <a:pt x="303" y="357"/>
                    <a:pt x="303" y="357"/>
                  </a:cubicBezTo>
                  <a:cubicBezTo>
                    <a:pt x="312" y="357"/>
                    <a:pt x="312" y="357"/>
                    <a:pt x="312" y="357"/>
                  </a:cubicBezTo>
                  <a:cubicBezTo>
                    <a:pt x="310" y="351"/>
                    <a:pt x="310" y="351"/>
                    <a:pt x="310" y="351"/>
                  </a:cubicBezTo>
                  <a:cubicBezTo>
                    <a:pt x="310" y="349"/>
                    <a:pt x="310" y="349"/>
                    <a:pt x="310" y="349"/>
                  </a:cubicBezTo>
                  <a:cubicBezTo>
                    <a:pt x="305" y="300"/>
                    <a:pt x="305" y="300"/>
                    <a:pt x="305" y="300"/>
                  </a:cubicBezTo>
                  <a:cubicBezTo>
                    <a:pt x="285" y="267"/>
                    <a:pt x="285" y="267"/>
                    <a:pt x="285" y="267"/>
                  </a:cubicBezTo>
                  <a:cubicBezTo>
                    <a:pt x="247" y="223"/>
                    <a:pt x="247" y="223"/>
                    <a:pt x="247" y="223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44" y="193"/>
                    <a:pt x="244" y="193"/>
                    <a:pt x="244" y="193"/>
                  </a:cubicBezTo>
                  <a:cubicBezTo>
                    <a:pt x="231" y="171"/>
                    <a:pt x="231" y="171"/>
                    <a:pt x="231" y="171"/>
                  </a:cubicBezTo>
                  <a:cubicBezTo>
                    <a:pt x="231" y="170"/>
                    <a:pt x="231" y="170"/>
                    <a:pt x="231" y="170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0" y="169"/>
                    <a:pt x="230" y="169"/>
                    <a:pt x="230" y="169"/>
                  </a:cubicBezTo>
                  <a:cubicBezTo>
                    <a:pt x="231" y="167"/>
                    <a:pt x="231" y="167"/>
                    <a:pt x="231" y="167"/>
                  </a:cubicBezTo>
                  <a:cubicBezTo>
                    <a:pt x="238" y="139"/>
                    <a:pt x="238" y="139"/>
                    <a:pt x="238" y="139"/>
                  </a:cubicBezTo>
                  <a:cubicBezTo>
                    <a:pt x="240" y="139"/>
                    <a:pt x="240" y="139"/>
                    <a:pt x="240" y="139"/>
                  </a:cubicBezTo>
                  <a:cubicBezTo>
                    <a:pt x="242" y="139"/>
                    <a:pt x="242" y="139"/>
                    <a:pt x="242" y="139"/>
                  </a:cubicBezTo>
                  <a:cubicBezTo>
                    <a:pt x="308" y="135"/>
                    <a:pt x="308" y="135"/>
                    <a:pt x="308" y="135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4" y="116"/>
                    <a:pt x="344" y="116"/>
                    <a:pt x="344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58" y="111"/>
                    <a:pt x="366" y="106"/>
                    <a:pt x="368" y="100"/>
                  </a:cubicBezTo>
                  <a:cubicBezTo>
                    <a:pt x="372" y="95"/>
                    <a:pt x="374" y="88"/>
                    <a:pt x="374" y="77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3" name="Freeform 16"/>
            <p:cNvSpPr>
              <a:spLocks/>
            </p:cNvSpPr>
            <p:nvPr/>
          </p:nvSpPr>
          <p:spPr bwMode="auto">
            <a:xfrm>
              <a:off x="2715211" y="2566146"/>
              <a:ext cx="403045" cy="704919"/>
            </a:xfrm>
            <a:custGeom>
              <a:avLst/>
              <a:gdLst>
                <a:gd name="T0" fmla="*/ 2147483647 w 425"/>
                <a:gd name="T1" fmla="*/ 2147483647 h 763"/>
                <a:gd name="T2" fmla="*/ 2147483647 w 425"/>
                <a:gd name="T3" fmla="*/ 2147483647 h 763"/>
                <a:gd name="T4" fmla="*/ 2147483647 w 425"/>
                <a:gd name="T5" fmla="*/ 2147483647 h 763"/>
                <a:gd name="T6" fmla="*/ 2147483647 w 425"/>
                <a:gd name="T7" fmla="*/ 2147483647 h 763"/>
                <a:gd name="T8" fmla="*/ 2147483647 w 425"/>
                <a:gd name="T9" fmla="*/ 2147483647 h 763"/>
                <a:gd name="T10" fmla="*/ 2147483647 w 425"/>
                <a:gd name="T11" fmla="*/ 2147483647 h 763"/>
                <a:gd name="T12" fmla="*/ 2147483647 w 425"/>
                <a:gd name="T13" fmla="*/ 2147483647 h 763"/>
                <a:gd name="T14" fmla="*/ 2147483647 w 425"/>
                <a:gd name="T15" fmla="*/ 2147483647 h 763"/>
                <a:gd name="T16" fmla="*/ 2147483647 w 425"/>
                <a:gd name="T17" fmla="*/ 2147483647 h 763"/>
                <a:gd name="T18" fmla="*/ 2147483647 w 425"/>
                <a:gd name="T19" fmla="*/ 2147483647 h 763"/>
                <a:gd name="T20" fmla="*/ 2147483647 w 425"/>
                <a:gd name="T21" fmla="*/ 2147483647 h 763"/>
                <a:gd name="T22" fmla="*/ 2147483647 w 425"/>
                <a:gd name="T23" fmla="*/ 2147483647 h 763"/>
                <a:gd name="T24" fmla="*/ 2147483647 w 425"/>
                <a:gd name="T25" fmla="*/ 2147483647 h 763"/>
                <a:gd name="T26" fmla="*/ 2147483647 w 425"/>
                <a:gd name="T27" fmla="*/ 2147483647 h 763"/>
                <a:gd name="T28" fmla="*/ 2147483647 w 425"/>
                <a:gd name="T29" fmla="*/ 2147483647 h 763"/>
                <a:gd name="T30" fmla="*/ 2147483647 w 425"/>
                <a:gd name="T31" fmla="*/ 2147483647 h 763"/>
                <a:gd name="T32" fmla="*/ 2147483647 w 425"/>
                <a:gd name="T33" fmla="*/ 2147483647 h 763"/>
                <a:gd name="T34" fmla="*/ 2147483647 w 425"/>
                <a:gd name="T35" fmla="*/ 2147483647 h 763"/>
                <a:gd name="T36" fmla="*/ 2147483647 w 425"/>
                <a:gd name="T37" fmla="*/ 2147483647 h 763"/>
                <a:gd name="T38" fmla="*/ 2147483647 w 425"/>
                <a:gd name="T39" fmla="*/ 2147483647 h 763"/>
                <a:gd name="T40" fmla="*/ 2147483647 w 425"/>
                <a:gd name="T41" fmla="*/ 2147483647 h 763"/>
                <a:gd name="T42" fmla="*/ 2147483647 w 425"/>
                <a:gd name="T43" fmla="*/ 2147483647 h 763"/>
                <a:gd name="T44" fmla="*/ 2147483647 w 425"/>
                <a:gd name="T45" fmla="*/ 2147483647 h 763"/>
                <a:gd name="T46" fmla="*/ 2147483647 w 425"/>
                <a:gd name="T47" fmla="*/ 2147483647 h 763"/>
                <a:gd name="T48" fmla="*/ 2147483647 w 425"/>
                <a:gd name="T49" fmla="*/ 2147483647 h 763"/>
                <a:gd name="T50" fmla="*/ 2147483647 w 425"/>
                <a:gd name="T51" fmla="*/ 2147483647 h 763"/>
                <a:gd name="T52" fmla="*/ 2147483647 w 425"/>
                <a:gd name="T53" fmla="*/ 2147483647 h 763"/>
                <a:gd name="T54" fmla="*/ 2147483647 w 425"/>
                <a:gd name="T55" fmla="*/ 2147483647 h 763"/>
                <a:gd name="T56" fmla="*/ 2147483647 w 425"/>
                <a:gd name="T57" fmla="*/ 2147483647 h 763"/>
                <a:gd name="T58" fmla="*/ 2147483647 w 425"/>
                <a:gd name="T59" fmla="*/ 2147483647 h 763"/>
                <a:gd name="T60" fmla="*/ 2147483647 w 425"/>
                <a:gd name="T61" fmla="*/ 2147483647 h 763"/>
                <a:gd name="T62" fmla="*/ 2147483647 w 425"/>
                <a:gd name="T63" fmla="*/ 2147483647 h 763"/>
                <a:gd name="T64" fmla="*/ 2147483647 w 425"/>
                <a:gd name="T65" fmla="*/ 2147483647 h 763"/>
                <a:gd name="T66" fmla="*/ 2147483647 w 425"/>
                <a:gd name="T67" fmla="*/ 2147483647 h 763"/>
                <a:gd name="T68" fmla="*/ 2147483647 w 425"/>
                <a:gd name="T69" fmla="*/ 2147483647 h 763"/>
                <a:gd name="T70" fmla="*/ 2147483647 w 425"/>
                <a:gd name="T71" fmla="*/ 2147483647 h 763"/>
                <a:gd name="T72" fmla="*/ 2147483647 w 425"/>
                <a:gd name="T73" fmla="*/ 2147483647 h 763"/>
                <a:gd name="T74" fmla="*/ 2147483647 w 425"/>
                <a:gd name="T75" fmla="*/ 2147483647 h 763"/>
                <a:gd name="T76" fmla="*/ 2147483647 w 425"/>
                <a:gd name="T77" fmla="*/ 2147483647 h 763"/>
                <a:gd name="T78" fmla="*/ 2147483647 w 425"/>
                <a:gd name="T79" fmla="*/ 2147483647 h 763"/>
                <a:gd name="T80" fmla="*/ 2147483647 w 425"/>
                <a:gd name="T81" fmla="*/ 2147483647 h 763"/>
                <a:gd name="T82" fmla="*/ 2147483647 w 425"/>
                <a:gd name="T83" fmla="*/ 2147483647 h 763"/>
                <a:gd name="T84" fmla="*/ 2147483647 w 425"/>
                <a:gd name="T85" fmla="*/ 2147483647 h 763"/>
                <a:gd name="T86" fmla="*/ 2147483647 w 425"/>
                <a:gd name="T87" fmla="*/ 2147483647 h 763"/>
                <a:gd name="T88" fmla="*/ 2147483647 w 425"/>
                <a:gd name="T89" fmla="*/ 2147483647 h 763"/>
                <a:gd name="T90" fmla="*/ 2147483647 w 425"/>
                <a:gd name="T91" fmla="*/ 2147483647 h 763"/>
                <a:gd name="T92" fmla="*/ 2147483647 w 425"/>
                <a:gd name="T93" fmla="*/ 2147483647 h 763"/>
                <a:gd name="T94" fmla="*/ 2147483647 w 425"/>
                <a:gd name="T95" fmla="*/ 2147483647 h 763"/>
                <a:gd name="T96" fmla="*/ 2147483647 w 425"/>
                <a:gd name="T97" fmla="*/ 2147483647 h 763"/>
                <a:gd name="T98" fmla="*/ 2147483647 w 425"/>
                <a:gd name="T99" fmla="*/ 2147483647 h 763"/>
                <a:gd name="T100" fmla="*/ 2147483647 w 425"/>
                <a:gd name="T101" fmla="*/ 2147483647 h 763"/>
                <a:gd name="T102" fmla="*/ 2147483647 w 425"/>
                <a:gd name="T103" fmla="*/ 0 h 763"/>
                <a:gd name="T104" fmla="*/ 2147483647 w 425"/>
                <a:gd name="T105" fmla="*/ 2147483647 h 763"/>
                <a:gd name="T106" fmla="*/ 2147483647 w 425"/>
                <a:gd name="T107" fmla="*/ 2147483647 h 763"/>
                <a:gd name="T108" fmla="*/ 2147483647 w 425"/>
                <a:gd name="T109" fmla="*/ 2147483647 h 763"/>
                <a:gd name="T110" fmla="*/ 2147483647 w 425"/>
                <a:gd name="T111" fmla="*/ 2147483647 h 763"/>
                <a:gd name="T112" fmla="*/ 2147483647 w 425"/>
                <a:gd name="T113" fmla="*/ 2147483647 h 763"/>
                <a:gd name="T114" fmla="*/ 2147483647 w 425"/>
                <a:gd name="T115" fmla="*/ 2147483647 h 763"/>
                <a:gd name="T116" fmla="*/ 2147483647 w 425"/>
                <a:gd name="T117" fmla="*/ 2147483647 h 763"/>
                <a:gd name="T118" fmla="*/ 2147483647 w 425"/>
                <a:gd name="T119" fmla="*/ 2147483647 h 763"/>
                <a:gd name="T120" fmla="*/ 2147483647 w 425"/>
                <a:gd name="T121" fmla="*/ 2147483647 h 763"/>
                <a:gd name="T122" fmla="*/ 2147483647 w 425"/>
                <a:gd name="T123" fmla="*/ 2147483647 h 763"/>
                <a:gd name="T124" fmla="*/ 2147483647 w 425"/>
                <a:gd name="T125" fmla="*/ 2147483647 h 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25"/>
                <a:gd name="T190" fmla="*/ 0 h 763"/>
                <a:gd name="T191" fmla="*/ 425 w 425"/>
                <a:gd name="T192" fmla="*/ 763 h 7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25" h="763">
                  <a:moveTo>
                    <a:pt x="142" y="174"/>
                  </a:moveTo>
                  <a:cubicBezTo>
                    <a:pt x="135" y="173"/>
                    <a:pt x="135" y="173"/>
                    <a:pt x="135" y="173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43" y="259"/>
                    <a:pt x="143" y="259"/>
                    <a:pt x="143" y="259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62" y="267"/>
                    <a:pt x="162" y="267"/>
                    <a:pt x="162" y="267"/>
                  </a:cubicBezTo>
                  <a:cubicBezTo>
                    <a:pt x="184" y="285"/>
                    <a:pt x="184" y="285"/>
                    <a:pt x="184" y="285"/>
                  </a:cubicBezTo>
                  <a:cubicBezTo>
                    <a:pt x="214" y="293"/>
                    <a:pt x="214" y="293"/>
                    <a:pt x="214" y="293"/>
                  </a:cubicBezTo>
                  <a:cubicBezTo>
                    <a:pt x="215" y="293"/>
                    <a:pt x="215" y="293"/>
                    <a:pt x="215" y="293"/>
                  </a:cubicBezTo>
                  <a:cubicBezTo>
                    <a:pt x="231" y="303"/>
                    <a:pt x="231" y="303"/>
                    <a:pt x="231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3"/>
                    <a:pt x="232" y="303"/>
                    <a:pt x="232" y="303"/>
                  </a:cubicBezTo>
                  <a:cubicBezTo>
                    <a:pt x="232" y="305"/>
                    <a:pt x="232" y="305"/>
                    <a:pt x="232" y="305"/>
                  </a:cubicBezTo>
                  <a:cubicBezTo>
                    <a:pt x="244" y="322"/>
                    <a:pt x="244" y="322"/>
                    <a:pt x="244" y="322"/>
                  </a:cubicBezTo>
                  <a:cubicBezTo>
                    <a:pt x="246" y="324"/>
                    <a:pt x="246" y="324"/>
                    <a:pt x="246" y="324"/>
                  </a:cubicBezTo>
                  <a:cubicBezTo>
                    <a:pt x="245" y="326"/>
                    <a:pt x="245" y="326"/>
                    <a:pt x="245" y="326"/>
                  </a:cubicBezTo>
                  <a:cubicBezTo>
                    <a:pt x="234" y="343"/>
                    <a:pt x="234" y="343"/>
                    <a:pt x="234" y="343"/>
                  </a:cubicBezTo>
                  <a:cubicBezTo>
                    <a:pt x="232" y="345"/>
                    <a:pt x="232" y="351"/>
                    <a:pt x="232" y="359"/>
                  </a:cubicBezTo>
                  <a:cubicBezTo>
                    <a:pt x="233" y="359"/>
                    <a:pt x="233" y="359"/>
                    <a:pt x="233" y="359"/>
                  </a:cubicBezTo>
                  <a:cubicBezTo>
                    <a:pt x="233" y="379"/>
                    <a:pt x="233" y="379"/>
                    <a:pt x="233" y="379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32" y="380"/>
                    <a:pt x="232" y="380"/>
                    <a:pt x="232" y="380"/>
                  </a:cubicBezTo>
                  <a:cubicBezTo>
                    <a:pt x="223" y="412"/>
                    <a:pt x="223" y="412"/>
                    <a:pt x="223" y="412"/>
                  </a:cubicBezTo>
                  <a:cubicBezTo>
                    <a:pt x="222" y="417"/>
                    <a:pt x="222" y="417"/>
                    <a:pt x="222" y="417"/>
                  </a:cubicBezTo>
                  <a:cubicBezTo>
                    <a:pt x="220" y="417"/>
                    <a:pt x="220" y="417"/>
                    <a:pt x="220" y="417"/>
                  </a:cubicBezTo>
                  <a:cubicBezTo>
                    <a:pt x="216" y="416"/>
                    <a:pt x="216" y="416"/>
                    <a:pt x="216" y="416"/>
                  </a:cubicBezTo>
                  <a:cubicBezTo>
                    <a:pt x="203" y="413"/>
                    <a:pt x="203" y="413"/>
                    <a:pt x="203" y="413"/>
                  </a:cubicBezTo>
                  <a:cubicBezTo>
                    <a:pt x="185" y="414"/>
                    <a:pt x="185" y="414"/>
                    <a:pt x="185" y="414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51" y="434"/>
                    <a:pt x="151" y="434"/>
                    <a:pt x="151" y="434"/>
                  </a:cubicBezTo>
                  <a:cubicBezTo>
                    <a:pt x="147" y="438"/>
                    <a:pt x="147" y="438"/>
                    <a:pt x="147" y="438"/>
                  </a:cubicBezTo>
                  <a:cubicBezTo>
                    <a:pt x="170" y="450"/>
                    <a:pt x="170" y="450"/>
                    <a:pt x="170" y="450"/>
                  </a:cubicBezTo>
                  <a:cubicBezTo>
                    <a:pt x="168" y="454"/>
                    <a:pt x="168" y="454"/>
                    <a:pt x="168" y="454"/>
                  </a:cubicBezTo>
                  <a:cubicBezTo>
                    <a:pt x="167" y="459"/>
                    <a:pt x="162" y="465"/>
                    <a:pt x="153" y="468"/>
                  </a:cubicBezTo>
                  <a:cubicBezTo>
                    <a:pt x="138" y="469"/>
                    <a:pt x="138" y="469"/>
                    <a:pt x="138" y="46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114" y="459"/>
                    <a:pt x="114" y="459"/>
                    <a:pt x="114" y="459"/>
                  </a:cubicBezTo>
                  <a:cubicBezTo>
                    <a:pt x="92" y="447"/>
                    <a:pt x="92" y="447"/>
                    <a:pt x="92" y="447"/>
                  </a:cubicBezTo>
                  <a:cubicBezTo>
                    <a:pt x="82" y="447"/>
                    <a:pt x="82" y="447"/>
                    <a:pt x="82" y="447"/>
                  </a:cubicBezTo>
                  <a:cubicBezTo>
                    <a:pt x="56" y="485"/>
                    <a:pt x="56" y="485"/>
                    <a:pt x="56" y="485"/>
                  </a:cubicBezTo>
                  <a:cubicBezTo>
                    <a:pt x="51" y="497"/>
                    <a:pt x="51" y="497"/>
                    <a:pt x="51" y="497"/>
                  </a:cubicBezTo>
                  <a:cubicBezTo>
                    <a:pt x="51" y="519"/>
                    <a:pt x="51" y="519"/>
                    <a:pt x="51" y="519"/>
                  </a:cubicBezTo>
                  <a:cubicBezTo>
                    <a:pt x="61" y="537"/>
                    <a:pt x="61" y="537"/>
                    <a:pt x="61" y="537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1" y="538"/>
                    <a:pt x="61" y="538"/>
                    <a:pt x="61" y="538"/>
                  </a:cubicBezTo>
                  <a:cubicBezTo>
                    <a:pt x="68" y="555"/>
                    <a:pt x="68" y="555"/>
                    <a:pt x="68" y="555"/>
                  </a:cubicBezTo>
                  <a:cubicBezTo>
                    <a:pt x="68" y="557"/>
                    <a:pt x="68" y="557"/>
                    <a:pt x="68" y="557"/>
                  </a:cubicBezTo>
                  <a:cubicBezTo>
                    <a:pt x="69" y="582"/>
                    <a:pt x="69" y="582"/>
                    <a:pt x="69" y="582"/>
                  </a:cubicBezTo>
                  <a:cubicBezTo>
                    <a:pt x="69" y="585"/>
                    <a:pt x="69" y="585"/>
                    <a:pt x="69" y="585"/>
                  </a:cubicBezTo>
                  <a:cubicBezTo>
                    <a:pt x="70" y="587"/>
                    <a:pt x="70" y="587"/>
                    <a:pt x="70" y="587"/>
                  </a:cubicBezTo>
                  <a:cubicBezTo>
                    <a:pt x="53" y="590"/>
                    <a:pt x="53" y="590"/>
                    <a:pt x="53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6" y="600"/>
                    <a:pt x="6" y="600"/>
                    <a:pt x="6" y="600"/>
                  </a:cubicBezTo>
                  <a:cubicBezTo>
                    <a:pt x="0" y="610"/>
                    <a:pt x="0" y="610"/>
                    <a:pt x="0" y="610"/>
                  </a:cubicBezTo>
                  <a:cubicBezTo>
                    <a:pt x="1" y="611"/>
                    <a:pt x="1" y="611"/>
                    <a:pt x="1" y="611"/>
                  </a:cubicBezTo>
                  <a:cubicBezTo>
                    <a:pt x="8" y="643"/>
                    <a:pt x="8" y="643"/>
                    <a:pt x="8" y="643"/>
                  </a:cubicBezTo>
                  <a:cubicBezTo>
                    <a:pt x="9" y="643"/>
                    <a:pt x="9" y="643"/>
                    <a:pt x="9" y="643"/>
                  </a:cubicBezTo>
                  <a:cubicBezTo>
                    <a:pt x="9" y="656"/>
                    <a:pt x="9" y="656"/>
                    <a:pt x="9" y="656"/>
                  </a:cubicBezTo>
                  <a:cubicBezTo>
                    <a:pt x="16" y="670"/>
                    <a:pt x="16" y="670"/>
                    <a:pt x="16" y="670"/>
                  </a:cubicBezTo>
                  <a:cubicBezTo>
                    <a:pt x="38" y="685"/>
                    <a:pt x="38" y="685"/>
                    <a:pt x="38" y="685"/>
                  </a:cubicBezTo>
                  <a:cubicBezTo>
                    <a:pt x="71" y="678"/>
                    <a:pt x="71" y="678"/>
                    <a:pt x="71" y="678"/>
                  </a:cubicBezTo>
                  <a:cubicBezTo>
                    <a:pt x="87" y="667"/>
                    <a:pt x="87" y="667"/>
                    <a:pt x="87" y="667"/>
                  </a:cubicBezTo>
                  <a:cubicBezTo>
                    <a:pt x="89" y="666"/>
                    <a:pt x="89" y="666"/>
                    <a:pt x="89" y="666"/>
                  </a:cubicBezTo>
                  <a:cubicBezTo>
                    <a:pt x="104" y="666"/>
                    <a:pt x="104" y="666"/>
                    <a:pt x="104" y="666"/>
                  </a:cubicBezTo>
                  <a:cubicBezTo>
                    <a:pt x="112" y="686"/>
                    <a:pt x="112" y="686"/>
                    <a:pt x="112" y="686"/>
                  </a:cubicBezTo>
                  <a:cubicBezTo>
                    <a:pt x="117" y="691"/>
                    <a:pt x="121" y="697"/>
                    <a:pt x="124" y="703"/>
                  </a:cubicBezTo>
                  <a:cubicBezTo>
                    <a:pt x="131" y="702"/>
                    <a:pt x="131" y="702"/>
                    <a:pt x="131" y="702"/>
                  </a:cubicBezTo>
                  <a:cubicBezTo>
                    <a:pt x="133" y="702"/>
                    <a:pt x="133" y="702"/>
                    <a:pt x="133" y="702"/>
                  </a:cubicBezTo>
                  <a:cubicBezTo>
                    <a:pt x="135" y="702"/>
                    <a:pt x="135" y="702"/>
                    <a:pt x="135" y="702"/>
                  </a:cubicBezTo>
                  <a:cubicBezTo>
                    <a:pt x="136" y="700"/>
                    <a:pt x="136" y="700"/>
                    <a:pt x="136" y="700"/>
                  </a:cubicBezTo>
                  <a:cubicBezTo>
                    <a:pt x="151" y="688"/>
                    <a:pt x="151" y="688"/>
                    <a:pt x="151" y="688"/>
                  </a:cubicBezTo>
                  <a:cubicBezTo>
                    <a:pt x="165" y="713"/>
                    <a:pt x="165" y="713"/>
                    <a:pt x="165" y="713"/>
                  </a:cubicBezTo>
                  <a:cubicBezTo>
                    <a:pt x="180" y="722"/>
                    <a:pt x="180" y="722"/>
                    <a:pt x="180" y="722"/>
                  </a:cubicBezTo>
                  <a:cubicBezTo>
                    <a:pt x="201" y="722"/>
                    <a:pt x="201" y="722"/>
                    <a:pt x="201" y="722"/>
                  </a:cubicBezTo>
                  <a:cubicBezTo>
                    <a:pt x="216" y="720"/>
                    <a:pt x="216" y="720"/>
                    <a:pt x="216" y="720"/>
                  </a:cubicBezTo>
                  <a:cubicBezTo>
                    <a:pt x="220" y="720"/>
                    <a:pt x="220" y="720"/>
                    <a:pt x="220" y="720"/>
                  </a:cubicBezTo>
                  <a:cubicBezTo>
                    <a:pt x="258" y="725"/>
                    <a:pt x="258" y="725"/>
                    <a:pt x="258" y="725"/>
                  </a:cubicBezTo>
                  <a:cubicBezTo>
                    <a:pt x="259" y="725"/>
                    <a:pt x="259" y="725"/>
                    <a:pt x="259" y="725"/>
                  </a:cubicBezTo>
                  <a:cubicBezTo>
                    <a:pt x="259" y="726"/>
                    <a:pt x="259" y="726"/>
                    <a:pt x="259" y="72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6"/>
                    <a:pt x="275" y="736"/>
                    <a:pt x="275" y="736"/>
                  </a:cubicBezTo>
                  <a:cubicBezTo>
                    <a:pt x="275" y="737"/>
                    <a:pt x="275" y="737"/>
                    <a:pt x="275" y="737"/>
                  </a:cubicBezTo>
                  <a:cubicBezTo>
                    <a:pt x="288" y="747"/>
                    <a:pt x="288" y="747"/>
                    <a:pt x="288" y="747"/>
                  </a:cubicBezTo>
                  <a:cubicBezTo>
                    <a:pt x="288" y="748"/>
                    <a:pt x="288" y="748"/>
                    <a:pt x="288" y="748"/>
                  </a:cubicBezTo>
                  <a:cubicBezTo>
                    <a:pt x="298" y="759"/>
                    <a:pt x="298" y="759"/>
                    <a:pt x="298" y="759"/>
                  </a:cubicBezTo>
                  <a:cubicBezTo>
                    <a:pt x="308" y="763"/>
                    <a:pt x="308" y="763"/>
                    <a:pt x="308" y="763"/>
                  </a:cubicBezTo>
                  <a:cubicBezTo>
                    <a:pt x="325" y="761"/>
                    <a:pt x="325" y="761"/>
                    <a:pt x="325" y="761"/>
                  </a:cubicBezTo>
                  <a:cubicBezTo>
                    <a:pt x="325" y="739"/>
                    <a:pt x="325" y="739"/>
                    <a:pt x="325" y="739"/>
                  </a:cubicBezTo>
                  <a:cubicBezTo>
                    <a:pt x="317" y="724"/>
                    <a:pt x="317" y="724"/>
                    <a:pt x="317" y="724"/>
                  </a:cubicBezTo>
                  <a:cubicBezTo>
                    <a:pt x="316" y="724"/>
                    <a:pt x="316" y="724"/>
                    <a:pt x="316" y="724"/>
                  </a:cubicBezTo>
                  <a:cubicBezTo>
                    <a:pt x="316" y="723"/>
                    <a:pt x="316" y="723"/>
                    <a:pt x="316" y="723"/>
                  </a:cubicBezTo>
                  <a:cubicBezTo>
                    <a:pt x="309" y="696"/>
                    <a:pt x="309" y="696"/>
                    <a:pt x="309" y="696"/>
                  </a:cubicBezTo>
                  <a:cubicBezTo>
                    <a:pt x="324" y="681"/>
                    <a:pt x="324" y="681"/>
                    <a:pt x="324" y="681"/>
                  </a:cubicBezTo>
                  <a:cubicBezTo>
                    <a:pt x="325" y="680"/>
                    <a:pt x="325" y="680"/>
                    <a:pt x="325" y="680"/>
                  </a:cubicBezTo>
                  <a:cubicBezTo>
                    <a:pt x="326" y="680"/>
                    <a:pt x="326" y="680"/>
                    <a:pt x="326" y="680"/>
                  </a:cubicBezTo>
                  <a:cubicBezTo>
                    <a:pt x="339" y="678"/>
                    <a:pt x="339" y="678"/>
                    <a:pt x="339" y="678"/>
                  </a:cubicBezTo>
                  <a:cubicBezTo>
                    <a:pt x="353" y="678"/>
                    <a:pt x="353" y="678"/>
                    <a:pt x="353" y="678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48" y="661"/>
                    <a:pt x="348" y="661"/>
                    <a:pt x="348" y="661"/>
                  </a:cubicBezTo>
                  <a:cubicBezTo>
                    <a:pt x="318" y="641"/>
                    <a:pt x="318" y="641"/>
                    <a:pt x="318" y="641"/>
                  </a:cubicBezTo>
                  <a:cubicBezTo>
                    <a:pt x="310" y="629"/>
                    <a:pt x="310" y="629"/>
                    <a:pt x="310" y="629"/>
                  </a:cubicBezTo>
                  <a:cubicBezTo>
                    <a:pt x="309" y="628"/>
                    <a:pt x="309" y="628"/>
                    <a:pt x="309" y="628"/>
                  </a:cubicBezTo>
                  <a:cubicBezTo>
                    <a:pt x="308" y="627"/>
                    <a:pt x="308" y="627"/>
                    <a:pt x="308" y="627"/>
                  </a:cubicBezTo>
                  <a:cubicBezTo>
                    <a:pt x="309" y="625"/>
                    <a:pt x="309" y="625"/>
                    <a:pt x="309" y="625"/>
                  </a:cubicBezTo>
                  <a:cubicBezTo>
                    <a:pt x="318" y="609"/>
                    <a:pt x="318" y="609"/>
                    <a:pt x="318" y="609"/>
                  </a:cubicBezTo>
                  <a:cubicBezTo>
                    <a:pt x="320" y="611"/>
                    <a:pt x="320" y="611"/>
                    <a:pt x="320" y="611"/>
                  </a:cubicBezTo>
                  <a:cubicBezTo>
                    <a:pt x="341" y="617"/>
                    <a:pt x="341" y="617"/>
                    <a:pt x="341" y="617"/>
                  </a:cubicBezTo>
                  <a:cubicBezTo>
                    <a:pt x="397" y="614"/>
                    <a:pt x="397" y="614"/>
                    <a:pt x="397" y="614"/>
                  </a:cubicBezTo>
                  <a:cubicBezTo>
                    <a:pt x="398" y="615"/>
                    <a:pt x="398" y="615"/>
                    <a:pt x="398" y="615"/>
                  </a:cubicBezTo>
                  <a:cubicBezTo>
                    <a:pt x="399" y="615"/>
                    <a:pt x="399" y="615"/>
                    <a:pt x="399" y="615"/>
                  </a:cubicBezTo>
                  <a:cubicBezTo>
                    <a:pt x="415" y="621"/>
                    <a:pt x="415" y="621"/>
                    <a:pt x="415" y="621"/>
                  </a:cubicBezTo>
                  <a:cubicBezTo>
                    <a:pt x="425" y="611"/>
                    <a:pt x="425" y="611"/>
                    <a:pt x="425" y="611"/>
                  </a:cubicBezTo>
                  <a:cubicBezTo>
                    <a:pt x="420" y="579"/>
                    <a:pt x="420" y="579"/>
                    <a:pt x="420" y="579"/>
                  </a:cubicBezTo>
                  <a:cubicBezTo>
                    <a:pt x="400" y="566"/>
                    <a:pt x="400" y="566"/>
                    <a:pt x="400" y="566"/>
                  </a:cubicBezTo>
                  <a:cubicBezTo>
                    <a:pt x="383" y="556"/>
                    <a:pt x="378" y="533"/>
                    <a:pt x="381" y="495"/>
                  </a:cubicBezTo>
                  <a:cubicBezTo>
                    <a:pt x="364" y="487"/>
                    <a:pt x="364" y="487"/>
                    <a:pt x="364" y="487"/>
                  </a:cubicBezTo>
                  <a:cubicBezTo>
                    <a:pt x="362" y="486"/>
                    <a:pt x="362" y="486"/>
                    <a:pt x="362" y="486"/>
                  </a:cubicBezTo>
                  <a:cubicBezTo>
                    <a:pt x="360" y="486"/>
                    <a:pt x="360" y="486"/>
                    <a:pt x="360" y="486"/>
                  </a:cubicBezTo>
                  <a:cubicBezTo>
                    <a:pt x="360" y="484"/>
                    <a:pt x="360" y="484"/>
                    <a:pt x="360" y="484"/>
                  </a:cubicBezTo>
                  <a:cubicBezTo>
                    <a:pt x="360" y="483"/>
                    <a:pt x="360" y="483"/>
                    <a:pt x="360" y="483"/>
                  </a:cubicBezTo>
                  <a:cubicBezTo>
                    <a:pt x="357" y="455"/>
                    <a:pt x="357" y="455"/>
                    <a:pt x="357" y="455"/>
                  </a:cubicBezTo>
                  <a:cubicBezTo>
                    <a:pt x="380" y="347"/>
                    <a:pt x="380" y="347"/>
                    <a:pt x="380" y="347"/>
                  </a:cubicBezTo>
                  <a:cubicBezTo>
                    <a:pt x="371" y="316"/>
                    <a:pt x="365" y="295"/>
                    <a:pt x="365" y="284"/>
                  </a:cubicBezTo>
                  <a:cubicBezTo>
                    <a:pt x="363" y="252"/>
                    <a:pt x="363" y="252"/>
                    <a:pt x="363" y="252"/>
                  </a:cubicBezTo>
                  <a:cubicBezTo>
                    <a:pt x="365" y="218"/>
                    <a:pt x="365" y="218"/>
                    <a:pt x="365" y="218"/>
                  </a:cubicBezTo>
                  <a:cubicBezTo>
                    <a:pt x="365" y="215"/>
                    <a:pt x="365" y="215"/>
                    <a:pt x="365" y="215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89" y="198"/>
                    <a:pt x="389" y="198"/>
                    <a:pt x="389" y="198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76"/>
                    <a:pt x="386" y="170"/>
                    <a:pt x="381" y="162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5" y="147"/>
                    <a:pt x="365" y="147"/>
                    <a:pt x="365" y="147"/>
                  </a:cubicBezTo>
                  <a:cubicBezTo>
                    <a:pt x="365" y="144"/>
                    <a:pt x="365" y="144"/>
                    <a:pt x="365" y="144"/>
                  </a:cubicBezTo>
                  <a:cubicBezTo>
                    <a:pt x="363" y="118"/>
                    <a:pt x="363" y="118"/>
                    <a:pt x="363" y="118"/>
                  </a:cubicBezTo>
                  <a:cubicBezTo>
                    <a:pt x="363" y="117"/>
                    <a:pt x="363" y="117"/>
                    <a:pt x="363" y="117"/>
                  </a:cubicBezTo>
                  <a:cubicBezTo>
                    <a:pt x="362" y="116"/>
                    <a:pt x="362" y="116"/>
                    <a:pt x="362" y="116"/>
                  </a:cubicBezTo>
                  <a:cubicBezTo>
                    <a:pt x="364" y="115"/>
                    <a:pt x="364" y="115"/>
                    <a:pt x="364" y="115"/>
                  </a:cubicBezTo>
                  <a:cubicBezTo>
                    <a:pt x="364" y="114"/>
                    <a:pt x="364" y="114"/>
                    <a:pt x="364" y="114"/>
                  </a:cubicBezTo>
                  <a:cubicBezTo>
                    <a:pt x="392" y="79"/>
                    <a:pt x="392" y="79"/>
                    <a:pt x="392" y="79"/>
                  </a:cubicBezTo>
                  <a:cubicBezTo>
                    <a:pt x="392" y="65"/>
                    <a:pt x="392" y="65"/>
                    <a:pt x="392" y="65"/>
                  </a:cubicBezTo>
                  <a:cubicBezTo>
                    <a:pt x="383" y="49"/>
                    <a:pt x="383" y="49"/>
                    <a:pt x="383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2" y="46"/>
                    <a:pt x="382" y="46"/>
                    <a:pt x="382" y="46"/>
                  </a:cubicBezTo>
                  <a:cubicBezTo>
                    <a:pt x="396" y="29"/>
                    <a:pt x="396" y="29"/>
                    <a:pt x="396" y="29"/>
                  </a:cubicBezTo>
                  <a:cubicBezTo>
                    <a:pt x="396" y="28"/>
                    <a:pt x="396" y="28"/>
                    <a:pt x="396" y="28"/>
                  </a:cubicBezTo>
                  <a:cubicBezTo>
                    <a:pt x="397" y="28"/>
                    <a:pt x="397" y="28"/>
                    <a:pt x="397" y="28"/>
                  </a:cubicBezTo>
                  <a:cubicBezTo>
                    <a:pt x="412" y="16"/>
                    <a:pt x="412" y="16"/>
                    <a:pt x="412" y="16"/>
                  </a:cubicBezTo>
                  <a:cubicBezTo>
                    <a:pt x="410" y="2"/>
                    <a:pt x="410" y="2"/>
                    <a:pt x="410" y="2"/>
                  </a:cubicBezTo>
                  <a:cubicBezTo>
                    <a:pt x="402" y="2"/>
                    <a:pt x="402" y="2"/>
                    <a:pt x="402" y="2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381" y="24"/>
                    <a:pt x="381" y="24"/>
                    <a:pt x="381" y="24"/>
                  </a:cubicBezTo>
                  <a:cubicBezTo>
                    <a:pt x="354" y="14"/>
                    <a:pt x="354" y="14"/>
                    <a:pt x="354" y="14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43" y="37"/>
                    <a:pt x="343" y="37"/>
                    <a:pt x="343" y="37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286" y="62"/>
                    <a:pt x="286" y="62"/>
                    <a:pt x="286" y="62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6"/>
                    <a:pt x="276" y="76"/>
                    <a:pt x="276" y="76"/>
                  </a:cubicBezTo>
                  <a:cubicBezTo>
                    <a:pt x="276" y="77"/>
                    <a:pt x="276" y="77"/>
                    <a:pt x="276" y="77"/>
                  </a:cubicBezTo>
                  <a:cubicBezTo>
                    <a:pt x="275" y="77"/>
                    <a:pt x="275" y="77"/>
                    <a:pt x="275" y="77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3" y="118"/>
                    <a:pt x="253" y="118"/>
                    <a:pt x="253" y="118"/>
                  </a:cubicBezTo>
                  <a:cubicBezTo>
                    <a:pt x="253" y="121"/>
                    <a:pt x="253" y="121"/>
                    <a:pt x="253" y="121"/>
                  </a:cubicBezTo>
                  <a:cubicBezTo>
                    <a:pt x="244" y="156"/>
                    <a:pt x="244" y="156"/>
                    <a:pt x="244" y="156"/>
                  </a:cubicBezTo>
                  <a:cubicBezTo>
                    <a:pt x="245" y="156"/>
                    <a:pt x="245" y="156"/>
                    <a:pt x="245" y="156"/>
                  </a:cubicBezTo>
                  <a:cubicBezTo>
                    <a:pt x="241" y="173"/>
                    <a:pt x="241" y="173"/>
                    <a:pt x="241" y="173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1" y="174"/>
                    <a:pt x="241" y="174"/>
                    <a:pt x="241" y="174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7" y="191"/>
                    <a:pt x="227" y="191"/>
                    <a:pt x="227" y="191"/>
                  </a:cubicBezTo>
                  <a:cubicBezTo>
                    <a:pt x="227" y="192"/>
                    <a:pt x="227" y="192"/>
                    <a:pt x="227" y="192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5" y="193"/>
                    <a:pt x="225" y="193"/>
                    <a:pt x="225" y="193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6"/>
                    <a:pt x="200" y="196"/>
                    <a:pt x="200" y="196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99" y="196"/>
                    <a:pt x="199" y="196"/>
                    <a:pt x="199" y="196"/>
                  </a:cubicBezTo>
                  <a:cubicBezTo>
                    <a:pt x="161" y="184"/>
                    <a:pt x="161" y="184"/>
                    <a:pt x="161" y="184"/>
                  </a:cubicBezTo>
                  <a:cubicBezTo>
                    <a:pt x="159" y="183"/>
                    <a:pt x="159" y="183"/>
                    <a:pt x="159" y="183"/>
                  </a:cubicBezTo>
                  <a:lnTo>
                    <a:pt x="142" y="174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4" name="Freeform 17"/>
            <p:cNvSpPr>
              <a:spLocks/>
            </p:cNvSpPr>
            <p:nvPr/>
          </p:nvSpPr>
          <p:spPr bwMode="auto">
            <a:xfrm>
              <a:off x="3064619" y="2437979"/>
              <a:ext cx="271251" cy="576752"/>
            </a:xfrm>
            <a:custGeom>
              <a:avLst/>
              <a:gdLst>
                <a:gd name="T0" fmla="*/ 2147483647 w 286"/>
                <a:gd name="T1" fmla="*/ 2147483647 h 625"/>
                <a:gd name="T2" fmla="*/ 2147483647 w 286"/>
                <a:gd name="T3" fmla="*/ 2147483647 h 625"/>
                <a:gd name="T4" fmla="*/ 2147483647 w 286"/>
                <a:gd name="T5" fmla="*/ 2147483647 h 625"/>
                <a:gd name="T6" fmla="*/ 2147483647 w 286"/>
                <a:gd name="T7" fmla="*/ 2147483647 h 625"/>
                <a:gd name="T8" fmla="*/ 2147483647 w 286"/>
                <a:gd name="T9" fmla="*/ 2147483647 h 625"/>
                <a:gd name="T10" fmla="*/ 2147483647 w 286"/>
                <a:gd name="T11" fmla="*/ 2147483647 h 625"/>
                <a:gd name="T12" fmla="*/ 2147483647 w 286"/>
                <a:gd name="T13" fmla="*/ 2147483647 h 625"/>
                <a:gd name="T14" fmla="*/ 2147483647 w 286"/>
                <a:gd name="T15" fmla="*/ 2147483647 h 625"/>
                <a:gd name="T16" fmla="*/ 2147483647 w 286"/>
                <a:gd name="T17" fmla="*/ 2147483647 h 625"/>
                <a:gd name="T18" fmla="*/ 2147483647 w 286"/>
                <a:gd name="T19" fmla="*/ 2147483647 h 625"/>
                <a:gd name="T20" fmla="*/ 2147483647 w 286"/>
                <a:gd name="T21" fmla="*/ 2147483647 h 625"/>
                <a:gd name="T22" fmla="*/ 2147483647 w 286"/>
                <a:gd name="T23" fmla="*/ 2147483647 h 625"/>
                <a:gd name="T24" fmla="*/ 2147483647 w 286"/>
                <a:gd name="T25" fmla="*/ 2147483647 h 625"/>
                <a:gd name="T26" fmla="*/ 2147483647 w 286"/>
                <a:gd name="T27" fmla="*/ 2147483647 h 625"/>
                <a:gd name="T28" fmla="*/ 2147483647 w 286"/>
                <a:gd name="T29" fmla="*/ 2147483647 h 625"/>
                <a:gd name="T30" fmla="*/ 2147483647 w 286"/>
                <a:gd name="T31" fmla="*/ 2147483647 h 625"/>
                <a:gd name="T32" fmla="*/ 2147483647 w 286"/>
                <a:gd name="T33" fmla="*/ 2147483647 h 625"/>
                <a:gd name="T34" fmla="*/ 2147483647 w 286"/>
                <a:gd name="T35" fmla="*/ 2147483647 h 625"/>
                <a:gd name="T36" fmla="*/ 2147483647 w 286"/>
                <a:gd name="T37" fmla="*/ 2147483647 h 625"/>
                <a:gd name="T38" fmla="*/ 2147483647 w 286"/>
                <a:gd name="T39" fmla="*/ 2147483647 h 625"/>
                <a:gd name="T40" fmla="*/ 2147483647 w 286"/>
                <a:gd name="T41" fmla="*/ 2147483647 h 625"/>
                <a:gd name="T42" fmla="*/ 2147483647 w 286"/>
                <a:gd name="T43" fmla="*/ 2147483647 h 625"/>
                <a:gd name="T44" fmla="*/ 2147483647 w 286"/>
                <a:gd name="T45" fmla="*/ 2147483647 h 625"/>
                <a:gd name="T46" fmla="*/ 2147483647 w 286"/>
                <a:gd name="T47" fmla="*/ 2147483647 h 625"/>
                <a:gd name="T48" fmla="*/ 2147483647 w 286"/>
                <a:gd name="T49" fmla="*/ 2147483647 h 625"/>
                <a:gd name="T50" fmla="*/ 2147483647 w 286"/>
                <a:gd name="T51" fmla="*/ 2147483647 h 625"/>
                <a:gd name="T52" fmla="*/ 2147483647 w 286"/>
                <a:gd name="T53" fmla="*/ 2147483647 h 625"/>
                <a:gd name="T54" fmla="*/ 2147483647 w 286"/>
                <a:gd name="T55" fmla="*/ 2147483647 h 625"/>
                <a:gd name="T56" fmla="*/ 2147483647 w 286"/>
                <a:gd name="T57" fmla="*/ 2147483647 h 625"/>
                <a:gd name="T58" fmla="*/ 2147483647 w 286"/>
                <a:gd name="T59" fmla="*/ 2147483647 h 625"/>
                <a:gd name="T60" fmla="*/ 2147483647 w 286"/>
                <a:gd name="T61" fmla="*/ 2147483647 h 625"/>
                <a:gd name="T62" fmla="*/ 2147483647 w 286"/>
                <a:gd name="T63" fmla="*/ 2147483647 h 625"/>
                <a:gd name="T64" fmla="*/ 2147483647 w 286"/>
                <a:gd name="T65" fmla="*/ 2147483647 h 625"/>
                <a:gd name="T66" fmla="*/ 2147483647 w 286"/>
                <a:gd name="T67" fmla="*/ 2147483647 h 625"/>
                <a:gd name="T68" fmla="*/ 2147483647 w 286"/>
                <a:gd name="T69" fmla="*/ 2147483647 h 625"/>
                <a:gd name="T70" fmla="*/ 2147483647 w 286"/>
                <a:gd name="T71" fmla="*/ 2147483647 h 625"/>
                <a:gd name="T72" fmla="*/ 2147483647 w 286"/>
                <a:gd name="T73" fmla="*/ 2147483647 h 625"/>
                <a:gd name="T74" fmla="*/ 2147483647 w 286"/>
                <a:gd name="T75" fmla="*/ 2147483647 h 625"/>
                <a:gd name="T76" fmla="*/ 2147483647 w 286"/>
                <a:gd name="T77" fmla="*/ 2147483647 h 625"/>
                <a:gd name="T78" fmla="*/ 2147483647 w 286"/>
                <a:gd name="T79" fmla="*/ 2147483647 h 625"/>
                <a:gd name="T80" fmla="*/ 2147483647 w 286"/>
                <a:gd name="T81" fmla="*/ 2147483647 h 625"/>
                <a:gd name="T82" fmla="*/ 2147483647 w 286"/>
                <a:gd name="T83" fmla="*/ 2147483647 h 62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86"/>
                <a:gd name="T127" fmla="*/ 0 h 625"/>
                <a:gd name="T128" fmla="*/ 286 w 286"/>
                <a:gd name="T129" fmla="*/ 625 h 62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86" h="625">
                  <a:moveTo>
                    <a:pt x="266" y="30"/>
                  </a:moveTo>
                  <a:cubicBezTo>
                    <a:pt x="271" y="25"/>
                    <a:pt x="271" y="25"/>
                    <a:pt x="271" y="25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6" y="0"/>
                    <a:pt x="256" y="0"/>
                    <a:pt x="256" y="0"/>
                  </a:cubicBezTo>
                  <a:cubicBezTo>
                    <a:pt x="247" y="14"/>
                    <a:pt x="247" y="14"/>
                    <a:pt x="247" y="14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47" y="15"/>
                    <a:pt x="247" y="15"/>
                    <a:pt x="247" y="15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4" y="30"/>
                    <a:pt x="234" y="30"/>
                    <a:pt x="234" y="30"/>
                  </a:cubicBezTo>
                  <a:cubicBezTo>
                    <a:pt x="233" y="31"/>
                    <a:pt x="233" y="31"/>
                    <a:pt x="233" y="31"/>
                  </a:cubicBezTo>
                  <a:cubicBezTo>
                    <a:pt x="231" y="31"/>
                    <a:pt x="231" y="31"/>
                    <a:pt x="231" y="31"/>
                  </a:cubicBezTo>
                  <a:cubicBezTo>
                    <a:pt x="205" y="39"/>
                    <a:pt x="205" y="39"/>
                    <a:pt x="205" y="39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79" y="35"/>
                    <a:pt x="179" y="35"/>
                    <a:pt x="179" y="35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7" y="61"/>
                    <a:pt x="147" y="61"/>
                    <a:pt x="147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8"/>
                    <a:pt x="110" y="98"/>
                    <a:pt x="110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7" y="120"/>
                    <a:pt x="87" y="120"/>
                    <a:pt x="87" y="120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5" y="157"/>
                    <a:pt x="55" y="157"/>
                    <a:pt x="55" y="157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2" y="162"/>
                    <a:pt x="52" y="162"/>
                    <a:pt x="52" y="162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2"/>
                    <a:pt x="34" y="202"/>
                    <a:pt x="34" y="20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4"/>
                    <a:pt x="34" y="224"/>
                    <a:pt x="34" y="224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23" y="242"/>
                    <a:pt x="23" y="242"/>
                    <a:pt x="23" y="242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7" y="261"/>
                    <a:pt x="7" y="261"/>
                    <a:pt x="7" y="261"/>
                  </a:cubicBezTo>
                  <a:cubicBezTo>
                    <a:pt x="9" y="282"/>
                    <a:pt x="9" y="282"/>
                    <a:pt x="9" y="282"/>
                  </a:cubicBezTo>
                  <a:cubicBezTo>
                    <a:pt x="23" y="294"/>
                    <a:pt x="23" y="294"/>
                    <a:pt x="23" y="294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3" y="295"/>
                    <a:pt x="23" y="295"/>
                    <a:pt x="23" y="295"/>
                  </a:cubicBezTo>
                  <a:cubicBezTo>
                    <a:pt x="29" y="306"/>
                    <a:pt x="32" y="314"/>
                    <a:pt x="32" y="322"/>
                  </a:cubicBezTo>
                  <a:cubicBezTo>
                    <a:pt x="32" y="345"/>
                    <a:pt x="32" y="345"/>
                    <a:pt x="32" y="345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30" y="346"/>
                    <a:pt x="30" y="346"/>
                    <a:pt x="30" y="346"/>
                  </a:cubicBezTo>
                  <a:cubicBezTo>
                    <a:pt x="9" y="362"/>
                    <a:pt x="9" y="362"/>
                    <a:pt x="9" y="362"/>
                  </a:cubicBezTo>
                  <a:cubicBezTo>
                    <a:pt x="7" y="393"/>
                    <a:pt x="7" y="393"/>
                    <a:pt x="7" y="393"/>
                  </a:cubicBezTo>
                  <a:cubicBezTo>
                    <a:pt x="9" y="425"/>
                    <a:pt x="9" y="425"/>
                    <a:pt x="9" y="425"/>
                  </a:cubicBezTo>
                  <a:cubicBezTo>
                    <a:pt x="9" y="436"/>
                    <a:pt x="13" y="456"/>
                    <a:pt x="24" y="485"/>
                  </a:cubicBezTo>
                  <a:cubicBezTo>
                    <a:pt x="24" y="486"/>
                    <a:pt x="24" y="486"/>
                    <a:pt x="24" y="486"/>
                  </a:cubicBezTo>
                  <a:cubicBezTo>
                    <a:pt x="24" y="488"/>
                    <a:pt x="24" y="488"/>
                    <a:pt x="24" y="488"/>
                  </a:cubicBezTo>
                  <a:cubicBezTo>
                    <a:pt x="0" y="596"/>
                    <a:pt x="0" y="596"/>
                    <a:pt x="0" y="596"/>
                  </a:cubicBezTo>
                  <a:cubicBezTo>
                    <a:pt x="3" y="617"/>
                    <a:pt x="3" y="617"/>
                    <a:pt x="3" y="617"/>
                  </a:cubicBezTo>
                  <a:cubicBezTo>
                    <a:pt x="18" y="625"/>
                    <a:pt x="18" y="625"/>
                    <a:pt x="18" y="625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4" y="599"/>
                    <a:pt x="44" y="599"/>
                    <a:pt x="44" y="599"/>
                  </a:cubicBezTo>
                  <a:cubicBezTo>
                    <a:pt x="45" y="599"/>
                    <a:pt x="45" y="599"/>
                    <a:pt x="45" y="599"/>
                  </a:cubicBezTo>
                  <a:cubicBezTo>
                    <a:pt x="126" y="568"/>
                    <a:pt x="126" y="568"/>
                    <a:pt x="126" y="568"/>
                  </a:cubicBezTo>
                  <a:cubicBezTo>
                    <a:pt x="147" y="549"/>
                    <a:pt x="147" y="549"/>
                    <a:pt x="147" y="549"/>
                  </a:cubicBezTo>
                  <a:cubicBezTo>
                    <a:pt x="149" y="547"/>
                    <a:pt x="149" y="547"/>
                    <a:pt x="149" y="547"/>
                  </a:cubicBezTo>
                  <a:cubicBezTo>
                    <a:pt x="150" y="548"/>
                    <a:pt x="150" y="548"/>
                    <a:pt x="150" y="548"/>
                  </a:cubicBezTo>
                  <a:cubicBezTo>
                    <a:pt x="152" y="548"/>
                    <a:pt x="152" y="548"/>
                    <a:pt x="152" y="548"/>
                  </a:cubicBezTo>
                  <a:cubicBezTo>
                    <a:pt x="199" y="552"/>
                    <a:pt x="199" y="552"/>
                    <a:pt x="199" y="552"/>
                  </a:cubicBezTo>
                  <a:cubicBezTo>
                    <a:pt x="205" y="552"/>
                    <a:pt x="219" y="547"/>
                    <a:pt x="239" y="538"/>
                  </a:cubicBezTo>
                  <a:cubicBezTo>
                    <a:pt x="239" y="516"/>
                    <a:pt x="239" y="516"/>
                    <a:pt x="239" y="516"/>
                  </a:cubicBezTo>
                  <a:cubicBezTo>
                    <a:pt x="240" y="515"/>
                    <a:pt x="240" y="515"/>
                    <a:pt x="240" y="515"/>
                  </a:cubicBezTo>
                  <a:cubicBezTo>
                    <a:pt x="241" y="515"/>
                    <a:pt x="241" y="515"/>
                    <a:pt x="241" y="515"/>
                  </a:cubicBezTo>
                  <a:cubicBezTo>
                    <a:pt x="254" y="503"/>
                    <a:pt x="254" y="503"/>
                    <a:pt x="254" y="503"/>
                  </a:cubicBezTo>
                  <a:cubicBezTo>
                    <a:pt x="251" y="490"/>
                    <a:pt x="251" y="490"/>
                    <a:pt x="251" y="490"/>
                  </a:cubicBezTo>
                  <a:cubicBezTo>
                    <a:pt x="251" y="488"/>
                    <a:pt x="251" y="488"/>
                    <a:pt x="251" y="488"/>
                  </a:cubicBezTo>
                  <a:cubicBezTo>
                    <a:pt x="251" y="487"/>
                    <a:pt x="251" y="487"/>
                    <a:pt x="251" y="487"/>
                  </a:cubicBezTo>
                  <a:cubicBezTo>
                    <a:pt x="251" y="485"/>
                    <a:pt x="251" y="485"/>
                    <a:pt x="251" y="485"/>
                  </a:cubicBezTo>
                  <a:cubicBezTo>
                    <a:pt x="252" y="484"/>
                    <a:pt x="252" y="484"/>
                    <a:pt x="252" y="484"/>
                  </a:cubicBezTo>
                  <a:cubicBezTo>
                    <a:pt x="256" y="480"/>
                    <a:pt x="256" y="476"/>
                    <a:pt x="253" y="473"/>
                  </a:cubicBezTo>
                  <a:cubicBezTo>
                    <a:pt x="250" y="466"/>
                    <a:pt x="251" y="458"/>
                    <a:pt x="256" y="448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1" y="441"/>
                    <a:pt x="261" y="441"/>
                    <a:pt x="261" y="441"/>
                  </a:cubicBezTo>
                  <a:cubicBezTo>
                    <a:pt x="260" y="426"/>
                    <a:pt x="260" y="426"/>
                    <a:pt x="260" y="426"/>
                  </a:cubicBezTo>
                  <a:cubicBezTo>
                    <a:pt x="244" y="407"/>
                    <a:pt x="244" y="407"/>
                    <a:pt x="244" y="407"/>
                  </a:cubicBezTo>
                  <a:cubicBezTo>
                    <a:pt x="237" y="402"/>
                    <a:pt x="236" y="395"/>
                    <a:pt x="240" y="387"/>
                  </a:cubicBezTo>
                  <a:cubicBezTo>
                    <a:pt x="242" y="381"/>
                    <a:pt x="245" y="374"/>
                    <a:pt x="251" y="369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55" y="351"/>
                    <a:pt x="255" y="351"/>
                    <a:pt x="255" y="351"/>
                  </a:cubicBezTo>
                  <a:cubicBezTo>
                    <a:pt x="266" y="326"/>
                    <a:pt x="266" y="326"/>
                    <a:pt x="266" y="326"/>
                  </a:cubicBezTo>
                  <a:cubicBezTo>
                    <a:pt x="270" y="314"/>
                    <a:pt x="270" y="314"/>
                    <a:pt x="270" y="314"/>
                  </a:cubicBezTo>
                  <a:cubicBezTo>
                    <a:pt x="286" y="283"/>
                    <a:pt x="286" y="283"/>
                    <a:pt x="286" y="283"/>
                  </a:cubicBezTo>
                  <a:cubicBezTo>
                    <a:pt x="275" y="263"/>
                    <a:pt x="275" y="263"/>
                    <a:pt x="275" y="263"/>
                  </a:cubicBezTo>
                  <a:cubicBezTo>
                    <a:pt x="242" y="243"/>
                    <a:pt x="242" y="243"/>
                    <a:pt x="242" y="243"/>
                  </a:cubicBezTo>
                  <a:cubicBezTo>
                    <a:pt x="240" y="243"/>
                    <a:pt x="240" y="243"/>
                    <a:pt x="240" y="243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40" y="240"/>
                    <a:pt x="240" y="240"/>
                    <a:pt x="240" y="240"/>
                  </a:cubicBezTo>
                  <a:cubicBezTo>
                    <a:pt x="234" y="224"/>
                    <a:pt x="234" y="224"/>
                    <a:pt x="234" y="224"/>
                  </a:cubicBezTo>
                  <a:cubicBezTo>
                    <a:pt x="234" y="223"/>
                    <a:pt x="234" y="223"/>
                    <a:pt x="234" y="223"/>
                  </a:cubicBezTo>
                  <a:cubicBezTo>
                    <a:pt x="234" y="220"/>
                    <a:pt x="234" y="220"/>
                    <a:pt x="234" y="220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2"/>
                    <a:pt x="237" y="192"/>
                    <a:pt x="237" y="192"/>
                  </a:cubicBezTo>
                  <a:cubicBezTo>
                    <a:pt x="237" y="191"/>
                    <a:pt x="237" y="191"/>
                    <a:pt x="237" y="191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243" y="162"/>
                    <a:pt x="244" y="157"/>
                    <a:pt x="247" y="153"/>
                  </a:cubicBezTo>
                  <a:cubicBezTo>
                    <a:pt x="250" y="151"/>
                    <a:pt x="253" y="149"/>
                    <a:pt x="256" y="149"/>
                  </a:cubicBezTo>
                  <a:cubicBezTo>
                    <a:pt x="276" y="145"/>
                    <a:pt x="276" y="145"/>
                    <a:pt x="276" y="145"/>
                  </a:cubicBezTo>
                  <a:cubicBezTo>
                    <a:pt x="281" y="134"/>
                    <a:pt x="281" y="134"/>
                    <a:pt x="281" y="134"/>
                  </a:cubicBezTo>
                  <a:cubicBezTo>
                    <a:pt x="286" y="99"/>
                    <a:pt x="286" y="99"/>
                    <a:pt x="286" y="99"/>
                  </a:cubicBezTo>
                  <a:cubicBezTo>
                    <a:pt x="282" y="86"/>
                    <a:pt x="282" y="86"/>
                    <a:pt x="282" y="86"/>
                  </a:cubicBezTo>
                  <a:cubicBezTo>
                    <a:pt x="264" y="82"/>
                    <a:pt x="264" y="82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41" y="71"/>
                    <a:pt x="241" y="71"/>
                    <a:pt x="241" y="71"/>
                  </a:cubicBezTo>
                  <a:cubicBezTo>
                    <a:pt x="241" y="68"/>
                    <a:pt x="241" y="68"/>
                    <a:pt x="241" y="68"/>
                  </a:cubicBezTo>
                  <a:cubicBezTo>
                    <a:pt x="240" y="67"/>
                    <a:pt x="240" y="67"/>
                    <a:pt x="240" y="67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39" y="40"/>
                    <a:pt x="239" y="40"/>
                    <a:pt x="239" y="40"/>
                  </a:cubicBezTo>
                  <a:cubicBezTo>
                    <a:pt x="239" y="37"/>
                    <a:pt x="239" y="37"/>
                    <a:pt x="239" y="37"/>
                  </a:cubicBezTo>
                  <a:lnTo>
                    <a:pt x="266" y="3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5" name="Freeform 18"/>
            <p:cNvSpPr>
              <a:spLocks/>
            </p:cNvSpPr>
            <p:nvPr/>
          </p:nvSpPr>
          <p:spPr bwMode="auto">
            <a:xfrm>
              <a:off x="2995658" y="3420096"/>
              <a:ext cx="432162" cy="488824"/>
            </a:xfrm>
            <a:custGeom>
              <a:avLst/>
              <a:gdLst>
                <a:gd name="T0" fmla="*/ 2147483647 w 457"/>
                <a:gd name="T1" fmla="*/ 2147483647 h 529"/>
                <a:gd name="T2" fmla="*/ 2147483647 w 457"/>
                <a:gd name="T3" fmla="*/ 2147483647 h 529"/>
                <a:gd name="T4" fmla="*/ 2147483647 w 457"/>
                <a:gd name="T5" fmla="*/ 2147483647 h 529"/>
                <a:gd name="T6" fmla="*/ 2147483647 w 457"/>
                <a:gd name="T7" fmla="*/ 2147483647 h 529"/>
                <a:gd name="T8" fmla="*/ 2147483647 w 457"/>
                <a:gd name="T9" fmla="*/ 2147483647 h 529"/>
                <a:gd name="T10" fmla="*/ 2147483647 w 457"/>
                <a:gd name="T11" fmla="*/ 2147483647 h 529"/>
                <a:gd name="T12" fmla="*/ 2147483647 w 457"/>
                <a:gd name="T13" fmla="*/ 2147483647 h 529"/>
                <a:gd name="T14" fmla="*/ 2147483647 w 457"/>
                <a:gd name="T15" fmla="*/ 2147483647 h 529"/>
                <a:gd name="T16" fmla="*/ 2147483647 w 457"/>
                <a:gd name="T17" fmla="*/ 2147483647 h 529"/>
                <a:gd name="T18" fmla="*/ 2147483647 w 457"/>
                <a:gd name="T19" fmla="*/ 2147483647 h 529"/>
                <a:gd name="T20" fmla="*/ 2147483647 w 457"/>
                <a:gd name="T21" fmla="*/ 2147483647 h 529"/>
                <a:gd name="T22" fmla="*/ 2147483647 w 457"/>
                <a:gd name="T23" fmla="*/ 2147483647 h 529"/>
                <a:gd name="T24" fmla="*/ 2147483647 w 457"/>
                <a:gd name="T25" fmla="*/ 2147483647 h 529"/>
                <a:gd name="T26" fmla="*/ 2147483647 w 457"/>
                <a:gd name="T27" fmla="*/ 2147483647 h 529"/>
                <a:gd name="T28" fmla="*/ 2147483647 w 457"/>
                <a:gd name="T29" fmla="*/ 2147483647 h 529"/>
                <a:gd name="T30" fmla="*/ 2147483647 w 457"/>
                <a:gd name="T31" fmla="*/ 2147483647 h 529"/>
                <a:gd name="T32" fmla="*/ 2147483647 w 457"/>
                <a:gd name="T33" fmla="*/ 2147483647 h 529"/>
                <a:gd name="T34" fmla="*/ 2147483647 w 457"/>
                <a:gd name="T35" fmla="*/ 2147483647 h 529"/>
                <a:gd name="T36" fmla="*/ 2147483647 w 457"/>
                <a:gd name="T37" fmla="*/ 2147483647 h 529"/>
                <a:gd name="T38" fmla="*/ 2147483647 w 457"/>
                <a:gd name="T39" fmla="*/ 2147483647 h 529"/>
                <a:gd name="T40" fmla="*/ 2147483647 w 457"/>
                <a:gd name="T41" fmla="*/ 2147483647 h 529"/>
                <a:gd name="T42" fmla="*/ 2147483647 w 457"/>
                <a:gd name="T43" fmla="*/ 2147483647 h 529"/>
                <a:gd name="T44" fmla="*/ 2147483647 w 457"/>
                <a:gd name="T45" fmla="*/ 2147483647 h 529"/>
                <a:gd name="T46" fmla="*/ 2147483647 w 457"/>
                <a:gd name="T47" fmla="*/ 2147483647 h 529"/>
                <a:gd name="T48" fmla="*/ 2147483647 w 457"/>
                <a:gd name="T49" fmla="*/ 2147483647 h 529"/>
                <a:gd name="T50" fmla="*/ 2147483647 w 457"/>
                <a:gd name="T51" fmla="*/ 2147483647 h 529"/>
                <a:gd name="T52" fmla="*/ 2147483647 w 457"/>
                <a:gd name="T53" fmla="*/ 2147483647 h 529"/>
                <a:gd name="T54" fmla="*/ 2147483647 w 457"/>
                <a:gd name="T55" fmla="*/ 2147483647 h 529"/>
                <a:gd name="T56" fmla="*/ 2147483647 w 457"/>
                <a:gd name="T57" fmla="*/ 2147483647 h 529"/>
                <a:gd name="T58" fmla="*/ 2147483647 w 457"/>
                <a:gd name="T59" fmla="*/ 2147483647 h 529"/>
                <a:gd name="T60" fmla="*/ 2147483647 w 457"/>
                <a:gd name="T61" fmla="*/ 2147483647 h 529"/>
                <a:gd name="T62" fmla="*/ 2147483647 w 457"/>
                <a:gd name="T63" fmla="*/ 2147483647 h 529"/>
                <a:gd name="T64" fmla="*/ 2147483647 w 457"/>
                <a:gd name="T65" fmla="*/ 2147483647 h 529"/>
                <a:gd name="T66" fmla="*/ 2147483647 w 457"/>
                <a:gd name="T67" fmla="*/ 2147483647 h 529"/>
                <a:gd name="T68" fmla="*/ 2147483647 w 457"/>
                <a:gd name="T69" fmla="*/ 2147483647 h 529"/>
                <a:gd name="T70" fmla="*/ 2147483647 w 457"/>
                <a:gd name="T71" fmla="*/ 2147483647 h 529"/>
                <a:gd name="T72" fmla="*/ 2147483647 w 457"/>
                <a:gd name="T73" fmla="*/ 2147483647 h 529"/>
                <a:gd name="T74" fmla="*/ 2147483647 w 457"/>
                <a:gd name="T75" fmla="*/ 2147483647 h 529"/>
                <a:gd name="T76" fmla="*/ 2147483647 w 457"/>
                <a:gd name="T77" fmla="*/ 2147483647 h 529"/>
                <a:gd name="T78" fmla="*/ 2147483647 w 457"/>
                <a:gd name="T79" fmla="*/ 2147483647 h 529"/>
                <a:gd name="T80" fmla="*/ 2147483647 w 457"/>
                <a:gd name="T81" fmla="*/ 2147483647 h 529"/>
                <a:gd name="T82" fmla="*/ 2147483647 w 457"/>
                <a:gd name="T83" fmla="*/ 2147483647 h 529"/>
                <a:gd name="T84" fmla="*/ 2147483647 w 457"/>
                <a:gd name="T85" fmla="*/ 2147483647 h 529"/>
                <a:gd name="T86" fmla="*/ 2147483647 w 457"/>
                <a:gd name="T87" fmla="*/ 2147483647 h 529"/>
                <a:gd name="T88" fmla="*/ 2147483647 w 457"/>
                <a:gd name="T89" fmla="*/ 2147483647 h 529"/>
                <a:gd name="T90" fmla="*/ 2147483647 w 457"/>
                <a:gd name="T91" fmla="*/ 2147483647 h 529"/>
                <a:gd name="T92" fmla="*/ 2147483647 w 457"/>
                <a:gd name="T93" fmla="*/ 2147483647 h 529"/>
                <a:gd name="T94" fmla="*/ 2147483647 w 457"/>
                <a:gd name="T95" fmla="*/ 2147483647 h 529"/>
                <a:gd name="T96" fmla="*/ 2147483647 w 457"/>
                <a:gd name="T97" fmla="*/ 2147483647 h 5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7"/>
                <a:gd name="T148" fmla="*/ 0 h 529"/>
                <a:gd name="T149" fmla="*/ 457 w 457"/>
                <a:gd name="T150" fmla="*/ 529 h 5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7" h="529">
                  <a:moveTo>
                    <a:pt x="395" y="90"/>
                  </a:moveTo>
                  <a:cubicBezTo>
                    <a:pt x="396" y="89"/>
                    <a:pt x="396" y="89"/>
                    <a:pt x="396" y="89"/>
                  </a:cubicBezTo>
                  <a:cubicBezTo>
                    <a:pt x="394" y="89"/>
                    <a:pt x="394" y="89"/>
                    <a:pt x="394" y="89"/>
                  </a:cubicBezTo>
                  <a:cubicBezTo>
                    <a:pt x="394" y="87"/>
                    <a:pt x="394" y="87"/>
                    <a:pt x="394" y="87"/>
                  </a:cubicBezTo>
                  <a:cubicBezTo>
                    <a:pt x="386" y="71"/>
                    <a:pt x="386" y="71"/>
                    <a:pt x="386" y="71"/>
                  </a:cubicBezTo>
                  <a:cubicBezTo>
                    <a:pt x="385" y="70"/>
                    <a:pt x="385" y="70"/>
                    <a:pt x="385" y="70"/>
                  </a:cubicBezTo>
                  <a:cubicBezTo>
                    <a:pt x="385" y="68"/>
                    <a:pt x="385" y="68"/>
                    <a:pt x="385" y="68"/>
                  </a:cubicBezTo>
                  <a:cubicBezTo>
                    <a:pt x="387" y="43"/>
                    <a:pt x="387" y="43"/>
                    <a:pt x="387" y="43"/>
                  </a:cubicBezTo>
                  <a:cubicBezTo>
                    <a:pt x="387" y="40"/>
                    <a:pt x="384" y="37"/>
                    <a:pt x="377" y="32"/>
                  </a:cubicBezTo>
                  <a:cubicBezTo>
                    <a:pt x="371" y="32"/>
                    <a:pt x="371" y="32"/>
                    <a:pt x="371" y="32"/>
                  </a:cubicBezTo>
                  <a:cubicBezTo>
                    <a:pt x="361" y="45"/>
                    <a:pt x="361" y="45"/>
                    <a:pt x="361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59" y="45"/>
                    <a:pt x="359" y="45"/>
                    <a:pt x="359" y="45"/>
                  </a:cubicBezTo>
                  <a:cubicBezTo>
                    <a:pt x="333" y="58"/>
                    <a:pt x="333" y="58"/>
                    <a:pt x="333" y="58"/>
                  </a:cubicBezTo>
                  <a:cubicBezTo>
                    <a:pt x="329" y="40"/>
                    <a:pt x="329" y="40"/>
                    <a:pt x="329" y="40"/>
                  </a:cubicBezTo>
                  <a:cubicBezTo>
                    <a:pt x="329" y="38"/>
                    <a:pt x="329" y="38"/>
                    <a:pt x="329" y="38"/>
                  </a:cubicBezTo>
                  <a:cubicBezTo>
                    <a:pt x="331" y="29"/>
                    <a:pt x="331" y="29"/>
                    <a:pt x="331" y="29"/>
                  </a:cubicBezTo>
                  <a:cubicBezTo>
                    <a:pt x="329" y="19"/>
                    <a:pt x="329" y="19"/>
                    <a:pt x="329" y="19"/>
                  </a:cubicBezTo>
                  <a:cubicBezTo>
                    <a:pt x="326" y="18"/>
                    <a:pt x="326" y="18"/>
                    <a:pt x="326" y="18"/>
                  </a:cubicBezTo>
                  <a:cubicBezTo>
                    <a:pt x="321" y="26"/>
                    <a:pt x="321" y="26"/>
                    <a:pt x="321" y="26"/>
                  </a:cubicBezTo>
                  <a:cubicBezTo>
                    <a:pt x="320" y="26"/>
                    <a:pt x="320" y="26"/>
                    <a:pt x="320" y="26"/>
                  </a:cubicBezTo>
                  <a:cubicBezTo>
                    <a:pt x="320" y="27"/>
                    <a:pt x="320" y="27"/>
                    <a:pt x="320" y="27"/>
                  </a:cubicBezTo>
                  <a:cubicBezTo>
                    <a:pt x="288" y="56"/>
                    <a:pt x="288" y="56"/>
                    <a:pt x="288" y="56"/>
                  </a:cubicBezTo>
                  <a:cubicBezTo>
                    <a:pt x="287" y="58"/>
                    <a:pt x="287" y="58"/>
                    <a:pt x="287" y="58"/>
                  </a:cubicBezTo>
                  <a:cubicBezTo>
                    <a:pt x="286" y="58"/>
                    <a:pt x="286" y="58"/>
                    <a:pt x="286" y="58"/>
                  </a:cubicBezTo>
                  <a:cubicBezTo>
                    <a:pt x="283" y="58"/>
                    <a:pt x="283" y="58"/>
                    <a:pt x="283" y="58"/>
                  </a:cubicBezTo>
                  <a:cubicBezTo>
                    <a:pt x="281" y="58"/>
                    <a:pt x="281" y="58"/>
                    <a:pt x="281" y="58"/>
                  </a:cubicBezTo>
                  <a:cubicBezTo>
                    <a:pt x="272" y="53"/>
                    <a:pt x="272" y="53"/>
                    <a:pt x="272" y="53"/>
                  </a:cubicBezTo>
                  <a:cubicBezTo>
                    <a:pt x="271" y="52"/>
                    <a:pt x="271" y="52"/>
                    <a:pt x="271" y="52"/>
                  </a:cubicBezTo>
                  <a:cubicBezTo>
                    <a:pt x="260" y="43"/>
                    <a:pt x="260" y="43"/>
                    <a:pt x="260" y="43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3" y="37"/>
                    <a:pt x="243" y="37"/>
                    <a:pt x="243" y="37"/>
                  </a:cubicBezTo>
                  <a:cubicBezTo>
                    <a:pt x="242" y="36"/>
                    <a:pt x="242" y="36"/>
                    <a:pt x="242" y="36"/>
                  </a:cubicBezTo>
                  <a:cubicBezTo>
                    <a:pt x="232" y="28"/>
                    <a:pt x="232" y="28"/>
                    <a:pt x="232" y="28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7" y="21"/>
                    <a:pt x="197" y="21"/>
                    <a:pt x="197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73" y="9"/>
                    <a:pt x="173" y="9"/>
                    <a:pt x="173" y="9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26" y="163"/>
                    <a:pt x="26" y="163"/>
                    <a:pt x="26" y="163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4" y="195"/>
                    <a:pt x="34" y="196"/>
                    <a:pt x="33" y="197"/>
                  </a:cubicBezTo>
                  <a:cubicBezTo>
                    <a:pt x="30" y="198"/>
                    <a:pt x="30" y="198"/>
                    <a:pt x="30" y="198"/>
                  </a:cubicBezTo>
                  <a:cubicBezTo>
                    <a:pt x="25" y="201"/>
                    <a:pt x="23" y="209"/>
                    <a:pt x="24" y="219"/>
                  </a:cubicBezTo>
                  <a:cubicBezTo>
                    <a:pt x="34" y="262"/>
                    <a:pt x="34" y="262"/>
                    <a:pt x="34" y="262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12" y="275"/>
                    <a:pt x="3" y="284"/>
                    <a:pt x="2" y="288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20" y="294"/>
                    <a:pt x="20" y="294"/>
                    <a:pt x="20" y="294"/>
                  </a:cubicBezTo>
                  <a:cubicBezTo>
                    <a:pt x="32" y="294"/>
                    <a:pt x="40" y="298"/>
                    <a:pt x="41" y="309"/>
                  </a:cubicBezTo>
                  <a:cubicBezTo>
                    <a:pt x="44" y="332"/>
                    <a:pt x="44" y="332"/>
                    <a:pt x="44" y="332"/>
                  </a:cubicBezTo>
                  <a:cubicBezTo>
                    <a:pt x="43" y="335"/>
                    <a:pt x="43" y="335"/>
                    <a:pt x="43" y="335"/>
                  </a:cubicBezTo>
                  <a:cubicBezTo>
                    <a:pt x="41" y="337"/>
                    <a:pt x="41" y="337"/>
                    <a:pt x="41" y="337"/>
                  </a:cubicBezTo>
                  <a:cubicBezTo>
                    <a:pt x="38" y="341"/>
                    <a:pt x="35" y="344"/>
                    <a:pt x="35" y="348"/>
                  </a:cubicBezTo>
                  <a:cubicBezTo>
                    <a:pt x="32" y="372"/>
                    <a:pt x="32" y="372"/>
                    <a:pt x="32" y="372"/>
                  </a:cubicBezTo>
                  <a:cubicBezTo>
                    <a:pt x="33" y="381"/>
                    <a:pt x="37" y="387"/>
                    <a:pt x="41" y="390"/>
                  </a:cubicBezTo>
                  <a:cubicBezTo>
                    <a:pt x="63" y="417"/>
                    <a:pt x="63" y="417"/>
                    <a:pt x="63" y="417"/>
                  </a:cubicBezTo>
                  <a:cubicBezTo>
                    <a:pt x="83" y="401"/>
                    <a:pt x="83" y="401"/>
                    <a:pt x="83" y="401"/>
                  </a:cubicBezTo>
                  <a:cubicBezTo>
                    <a:pt x="99" y="399"/>
                    <a:pt x="99" y="399"/>
                    <a:pt x="99" y="399"/>
                  </a:cubicBezTo>
                  <a:cubicBezTo>
                    <a:pt x="100" y="399"/>
                    <a:pt x="100" y="399"/>
                    <a:pt x="100" y="399"/>
                  </a:cubicBezTo>
                  <a:cubicBezTo>
                    <a:pt x="101" y="401"/>
                    <a:pt x="101" y="401"/>
                    <a:pt x="101" y="401"/>
                  </a:cubicBezTo>
                  <a:cubicBezTo>
                    <a:pt x="111" y="404"/>
                    <a:pt x="111" y="404"/>
                    <a:pt x="111" y="404"/>
                  </a:cubicBezTo>
                  <a:cubicBezTo>
                    <a:pt x="115" y="404"/>
                    <a:pt x="118" y="403"/>
                    <a:pt x="121" y="400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28" y="378"/>
                    <a:pt x="128" y="378"/>
                    <a:pt x="128" y="378"/>
                  </a:cubicBezTo>
                  <a:cubicBezTo>
                    <a:pt x="130" y="374"/>
                    <a:pt x="134" y="372"/>
                    <a:pt x="138" y="370"/>
                  </a:cubicBezTo>
                  <a:cubicBezTo>
                    <a:pt x="163" y="370"/>
                    <a:pt x="163" y="370"/>
                    <a:pt x="163" y="370"/>
                  </a:cubicBezTo>
                  <a:cubicBezTo>
                    <a:pt x="167" y="372"/>
                    <a:pt x="171" y="371"/>
                    <a:pt x="171" y="369"/>
                  </a:cubicBezTo>
                  <a:cubicBezTo>
                    <a:pt x="174" y="362"/>
                    <a:pt x="177" y="359"/>
                    <a:pt x="180" y="356"/>
                  </a:cubicBezTo>
                  <a:cubicBezTo>
                    <a:pt x="183" y="356"/>
                    <a:pt x="188" y="357"/>
                    <a:pt x="192" y="361"/>
                  </a:cubicBezTo>
                  <a:cubicBezTo>
                    <a:pt x="199" y="367"/>
                    <a:pt x="204" y="372"/>
                    <a:pt x="204" y="380"/>
                  </a:cubicBezTo>
                  <a:cubicBezTo>
                    <a:pt x="202" y="399"/>
                    <a:pt x="202" y="399"/>
                    <a:pt x="202" y="399"/>
                  </a:cubicBezTo>
                  <a:cubicBezTo>
                    <a:pt x="206" y="402"/>
                    <a:pt x="206" y="402"/>
                    <a:pt x="206" y="402"/>
                  </a:cubicBezTo>
                  <a:cubicBezTo>
                    <a:pt x="213" y="407"/>
                    <a:pt x="217" y="412"/>
                    <a:pt x="217" y="417"/>
                  </a:cubicBezTo>
                  <a:cubicBezTo>
                    <a:pt x="213" y="436"/>
                    <a:pt x="213" y="436"/>
                    <a:pt x="213" y="436"/>
                  </a:cubicBezTo>
                  <a:cubicBezTo>
                    <a:pt x="210" y="446"/>
                    <a:pt x="206" y="453"/>
                    <a:pt x="202" y="456"/>
                  </a:cubicBezTo>
                  <a:cubicBezTo>
                    <a:pt x="202" y="455"/>
                    <a:pt x="202" y="455"/>
                    <a:pt x="202" y="455"/>
                  </a:cubicBezTo>
                  <a:cubicBezTo>
                    <a:pt x="186" y="488"/>
                    <a:pt x="186" y="488"/>
                    <a:pt x="186" y="488"/>
                  </a:cubicBezTo>
                  <a:cubicBezTo>
                    <a:pt x="192" y="490"/>
                    <a:pt x="192" y="490"/>
                    <a:pt x="192" y="490"/>
                  </a:cubicBezTo>
                  <a:cubicBezTo>
                    <a:pt x="217" y="491"/>
                    <a:pt x="217" y="491"/>
                    <a:pt x="217" y="491"/>
                  </a:cubicBezTo>
                  <a:cubicBezTo>
                    <a:pt x="222" y="494"/>
                    <a:pt x="222" y="494"/>
                    <a:pt x="222" y="494"/>
                  </a:cubicBezTo>
                  <a:cubicBezTo>
                    <a:pt x="220" y="498"/>
                    <a:pt x="220" y="498"/>
                    <a:pt x="220" y="498"/>
                  </a:cubicBezTo>
                  <a:cubicBezTo>
                    <a:pt x="217" y="508"/>
                    <a:pt x="216" y="516"/>
                    <a:pt x="217" y="521"/>
                  </a:cubicBezTo>
                  <a:cubicBezTo>
                    <a:pt x="225" y="526"/>
                    <a:pt x="231" y="529"/>
                    <a:pt x="234" y="526"/>
                  </a:cubicBezTo>
                  <a:cubicBezTo>
                    <a:pt x="249" y="520"/>
                    <a:pt x="249" y="520"/>
                    <a:pt x="249" y="520"/>
                  </a:cubicBezTo>
                  <a:cubicBezTo>
                    <a:pt x="256" y="517"/>
                    <a:pt x="256" y="517"/>
                    <a:pt x="256" y="517"/>
                  </a:cubicBezTo>
                  <a:cubicBezTo>
                    <a:pt x="270" y="517"/>
                    <a:pt x="270" y="517"/>
                    <a:pt x="270" y="517"/>
                  </a:cubicBezTo>
                  <a:cubicBezTo>
                    <a:pt x="283" y="502"/>
                    <a:pt x="283" y="502"/>
                    <a:pt x="283" y="502"/>
                  </a:cubicBezTo>
                  <a:cubicBezTo>
                    <a:pt x="283" y="484"/>
                    <a:pt x="283" y="484"/>
                    <a:pt x="283" y="484"/>
                  </a:cubicBezTo>
                  <a:cubicBezTo>
                    <a:pt x="282" y="478"/>
                    <a:pt x="283" y="474"/>
                    <a:pt x="286" y="470"/>
                  </a:cubicBezTo>
                  <a:cubicBezTo>
                    <a:pt x="290" y="467"/>
                    <a:pt x="298" y="467"/>
                    <a:pt x="311" y="475"/>
                  </a:cubicBezTo>
                  <a:cubicBezTo>
                    <a:pt x="336" y="490"/>
                    <a:pt x="336" y="490"/>
                    <a:pt x="336" y="490"/>
                  </a:cubicBezTo>
                  <a:cubicBezTo>
                    <a:pt x="345" y="497"/>
                    <a:pt x="351" y="499"/>
                    <a:pt x="355" y="499"/>
                  </a:cubicBezTo>
                  <a:cubicBezTo>
                    <a:pt x="355" y="498"/>
                    <a:pt x="355" y="498"/>
                    <a:pt x="355" y="498"/>
                  </a:cubicBezTo>
                  <a:cubicBezTo>
                    <a:pt x="357" y="494"/>
                    <a:pt x="355" y="485"/>
                    <a:pt x="350" y="475"/>
                  </a:cubicBezTo>
                  <a:cubicBezTo>
                    <a:pt x="336" y="453"/>
                    <a:pt x="336" y="453"/>
                    <a:pt x="336" y="453"/>
                  </a:cubicBezTo>
                  <a:cubicBezTo>
                    <a:pt x="336" y="451"/>
                    <a:pt x="336" y="451"/>
                    <a:pt x="336" y="451"/>
                  </a:cubicBezTo>
                  <a:cubicBezTo>
                    <a:pt x="337" y="451"/>
                    <a:pt x="337" y="451"/>
                    <a:pt x="337" y="451"/>
                  </a:cubicBezTo>
                  <a:cubicBezTo>
                    <a:pt x="338" y="449"/>
                    <a:pt x="338" y="449"/>
                    <a:pt x="338" y="449"/>
                  </a:cubicBezTo>
                  <a:cubicBezTo>
                    <a:pt x="352" y="430"/>
                    <a:pt x="367" y="424"/>
                    <a:pt x="384" y="430"/>
                  </a:cubicBezTo>
                  <a:cubicBezTo>
                    <a:pt x="423" y="448"/>
                    <a:pt x="423" y="448"/>
                    <a:pt x="423" y="448"/>
                  </a:cubicBezTo>
                  <a:cubicBezTo>
                    <a:pt x="439" y="438"/>
                    <a:pt x="439" y="438"/>
                    <a:pt x="439" y="438"/>
                  </a:cubicBezTo>
                  <a:cubicBezTo>
                    <a:pt x="440" y="438"/>
                    <a:pt x="440" y="438"/>
                    <a:pt x="440" y="438"/>
                  </a:cubicBezTo>
                  <a:cubicBezTo>
                    <a:pt x="440" y="437"/>
                    <a:pt x="440" y="437"/>
                    <a:pt x="440" y="437"/>
                  </a:cubicBezTo>
                  <a:cubicBezTo>
                    <a:pt x="440" y="436"/>
                    <a:pt x="440" y="436"/>
                    <a:pt x="440" y="436"/>
                  </a:cubicBezTo>
                  <a:cubicBezTo>
                    <a:pt x="438" y="433"/>
                    <a:pt x="438" y="433"/>
                    <a:pt x="438" y="433"/>
                  </a:cubicBezTo>
                  <a:cubicBezTo>
                    <a:pt x="439" y="432"/>
                    <a:pt x="439" y="432"/>
                    <a:pt x="439" y="432"/>
                  </a:cubicBezTo>
                  <a:cubicBezTo>
                    <a:pt x="440" y="430"/>
                    <a:pt x="440" y="430"/>
                    <a:pt x="440" y="430"/>
                  </a:cubicBezTo>
                  <a:cubicBezTo>
                    <a:pt x="452" y="409"/>
                    <a:pt x="457" y="393"/>
                    <a:pt x="452" y="385"/>
                  </a:cubicBezTo>
                  <a:cubicBezTo>
                    <a:pt x="449" y="378"/>
                    <a:pt x="444" y="374"/>
                    <a:pt x="440" y="374"/>
                  </a:cubicBezTo>
                  <a:cubicBezTo>
                    <a:pt x="437" y="374"/>
                    <a:pt x="437" y="374"/>
                    <a:pt x="437" y="374"/>
                  </a:cubicBezTo>
                  <a:cubicBezTo>
                    <a:pt x="434" y="364"/>
                    <a:pt x="434" y="364"/>
                    <a:pt x="434" y="364"/>
                  </a:cubicBezTo>
                  <a:cubicBezTo>
                    <a:pt x="437" y="364"/>
                    <a:pt x="437" y="364"/>
                    <a:pt x="437" y="364"/>
                  </a:cubicBezTo>
                  <a:cubicBezTo>
                    <a:pt x="444" y="361"/>
                    <a:pt x="448" y="357"/>
                    <a:pt x="449" y="353"/>
                  </a:cubicBezTo>
                  <a:cubicBezTo>
                    <a:pt x="446" y="348"/>
                    <a:pt x="446" y="348"/>
                    <a:pt x="446" y="348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2"/>
                    <a:pt x="429" y="332"/>
                    <a:pt x="429" y="332"/>
                  </a:cubicBezTo>
                  <a:cubicBezTo>
                    <a:pt x="429" y="331"/>
                    <a:pt x="429" y="331"/>
                    <a:pt x="429" y="331"/>
                  </a:cubicBezTo>
                  <a:cubicBezTo>
                    <a:pt x="421" y="308"/>
                    <a:pt x="421" y="308"/>
                    <a:pt x="421" y="308"/>
                  </a:cubicBezTo>
                  <a:cubicBezTo>
                    <a:pt x="418" y="290"/>
                    <a:pt x="415" y="274"/>
                    <a:pt x="418" y="259"/>
                  </a:cubicBezTo>
                  <a:cubicBezTo>
                    <a:pt x="418" y="249"/>
                    <a:pt x="418" y="249"/>
                    <a:pt x="418" y="249"/>
                  </a:cubicBezTo>
                  <a:cubicBezTo>
                    <a:pt x="407" y="258"/>
                    <a:pt x="407" y="258"/>
                    <a:pt x="407" y="258"/>
                  </a:cubicBezTo>
                  <a:cubicBezTo>
                    <a:pt x="397" y="269"/>
                    <a:pt x="397" y="269"/>
                    <a:pt x="397" y="269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4"/>
                    <a:pt x="394" y="224"/>
                    <a:pt x="394" y="224"/>
                  </a:cubicBezTo>
                  <a:cubicBezTo>
                    <a:pt x="394" y="222"/>
                    <a:pt x="394" y="222"/>
                    <a:pt x="394" y="222"/>
                  </a:cubicBezTo>
                  <a:cubicBezTo>
                    <a:pt x="395" y="222"/>
                    <a:pt x="395" y="222"/>
                    <a:pt x="395" y="222"/>
                  </a:cubicBezTo>
                  <a:cubicBezTo>
                    <a:pt x="419" y="189"/>
                    <a:pt x="434" y="169"/>
                    <a:pt x="440" y="163"/>
                  </a:cubicBezTo>
                  <a:cubicBezTo>
                    <a:pt x="429" y="132"/>
                    <a:pt x="429" y="132"/>
                    <a:pt x="429" y="132"/>
                  </a:cubicBezTo>
                  <a:cubicBezTo>
                    <a:pt x="426" y="116"/>
                    <a:pt x="424" y="106"/>
                    <a:pt x="424" y="102"/>
                  </a:cubicBezTo>
                  <a:cubicBezTo>
                    <a:pt x="405" y="94"/>
                    <a:pt x="405" y="94"/>
                    <a:pt x="405" y="94"/>
                  </a:cubicBezTo>
                  <a:lnTo>
                    <a:pt x="395" y="9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6" name="Freeform 19"/>
            <p:cNvSpPr>
              <a:spLocks/>
            </p:cNvSpPr>
            <p:nvPr/>
          </p:nvSpPr>
          <p:spPr bwMode="auto">
            <a:xfrm>
              <a:off x="2945085" y="3141407"/>
              <a:ext cx="609931" cy="371089"/>
            </a:xfrm>
            <a:custGeom>
              <a:avLst/>
              <a:gdLst>
                <a:gd name="T0" fmla="*/ 2147483647 w 645"/>
                <a:gd name="T1" fmla="*/ 2147483647 h 402"/>
                <a:gd name="T2" fmla="*/ 2147483647 w 645"/>
                <a:gd name="T3" fmla="*/ 2147483647 h 402"/>
                <a:gd name="T4" fmla="*/ 2147483647 w 645"/>
                <a:gd name="T5" fmla="*/ 2147483647 h 402"/>
                <a:gd name="T6" fmla="*/ 2147483647 w 645"/>
                <a:gd name="T7" fmla="*/ 2147483647 h 402"/>
                <a:gd name="T8" fmla="*/ 2147483647 w 645"/>
                <a:gd name="T9" fmla="*/ 2147483647 h 402"/>
                <a:gd name="T10" fmla="*/ 2147483647 w 645"/>
                <a:gd name="T11" fmla="*/ 2147483647 h 402"/>
                <a:gd name="T12" fmla="*/ 2147483647 w 645"/>
                <a:gd name="T13" fmla="*/ 2147483647 h 402"/>
                <a:gd name="T14" fmla="*/ 2147483647 w 645"/>
                <a:gd name="T15" fmla="*/ 2147483647 h 402"/>
                <a:gd name="T16" fmla="*/ 2147483647 w 645"/>
                <a:gd name="T17" fmla="*/ 2147483647 h 402"/>
                <a:gd name="T18" fmla="*/ 2147483647 w 645"/>
                <a:gd name="T19" fmla="*/ 2147483647 h 402"/>
                <a:gd name="T20" fmla="*/ 2147483647 w 645"/>
                <a:gd name="T21" fmla="*/ 2147483647 h 402"/>
                <a:gd name="T22" fmla="*/ 2147483647 w 645"/>
                <a:gd name="T23" fmla="*/ 2147483647 h 402"/>
                <a:gd name="T24" fmla="*/ 2147483647 w 645"/>
                <a:gd name="T25" fmla="*/ 2147483647 h 402"/>
                <a:gd name="T26" fmla="*/ 2147483647 w 645"/>
                <a:gd name="T27" fmla="*/ 2147483647 h 402"/>
                <a:gd name="T28" fmla="*/ 2147483647 w 645"/>
                <a:gd name="T29" fmla="*/ 2147483647 h 402"/>
                <a:gd name="T30" fmla="*/ 2147483647 w 645"/>
                <a:gd name="T31" fmla="*/ 2147483647 h 402"/>
                <a:gd name="T32" fmla="*/ 2147483647 w 645"/>
                <a:gd name="T33" fmla="*/ 2147483647 h 402"/>
                <a:gd name="T34" fmla="*/ 2147483647 w 645"/>
                <a:gd name="T35" fmla="*/ 2147483647 h 402"/>
                <a:gd name="T36" fmla="*/ 2147483647 w 645"/>
                <a:gd name="T37" fmla="*/ 2147483647 h 402"/>
                <a:gd name="T38" fmla="*/ 2147483647 w 645"/>
                <a:gd name="T39" fmla="*/ 2147483647 h 402"/>
                <a:gd name="T40" fmla="*/ 2147483647 w 645"/>
                <a:gd name="T41" fmla="*/ 2147483647 h 402"/>
                <a:gd name="T42" fmla="*/ 2147483647 w 645"/>
                <a:gd name="T43" fmla="*/ 2147483647 h 402"/>
                <a:gd name="T44" fmla="*/ 2147483647 w 645"/>
                <a:gd name="T45" fmla="*/ 2147483647 h 402"/>
                <a:gd name="T46" fmla="*/ 2147483647 w 645"/>
                <a:gd name="T47" fmla="*/ 2147483647 h 402"/>
                <a:gd name="T48" fmla="*/ 2147483647 w 645"/>
                <a:gd name="T49" fmla="*/ 2147483647 h 402"/>
                <a:gd name="T50" fmla="*/ 2147483647 w 645"/>
                <a:gd name="T51" fmla="*/ 2147483647 h 402"/>
                <a:gd name="T52" fmla="*/ 2147483647 w 645"/>
                <a:gd name="T53" fmla="*/ 2147483647 h 402"/>
                <a:gd name="T54" fmla="*/ 2147483647 w 645"/>
                <a:gd name="T55" fmla="*/ 2147483647 h 402"/>
                <a:gd name="T56" fmla="*/ 2147483647 w 645"/>
                <a:gd name="T57" fmla="*/ 2147483647 h 402"/>
                <a:gd name="T58" fmla="*/ 2147483647 w 645"/>
                <a:gd name="T59" fmla="*/ 2147483647 h 402"/>
                <a:gd name="T60" fmla="*/ 2147483647 w 645"/>
                <a:gd name="T61" fmla="*/ 2147483647 h 402"/>
                <a:gd name="T62" fmla="*/ 2147483647 w 645"/>
                <a:gd name="T63" fmla="*/ 2147483647 h 402"/>
                <a:gd name="T64" fmla="*/ 2147483647 w 645"/>
                <a:gd name="T65" fmla="*/ 2147483647 h 402"/>
                <a:gd name="T66" fmla="*/ 2147483647 w 645"/>
                <a:gd name="T67" fmla="*/ 2147483647 h 402"/>
                <a:gd name="T68" fmla="*/ 2147483647 w 645"/>
                <a:gd name="T69" fmla="*/ 2147483647 h 402"/>
                <a:gd name="T70" fmla="*/ 2147483647 w 645"/>
                <a:gd name="T71" fmla="*/ 2147483647 h 402"/>
                <a:gd name="T72" fmla="*/ 2147483647 w 645"/>
                <a:gd name="T73" fmla="*/ 2147483647 h 402"/>
                <a:gd name="T74" fmla="*/ 2147483647 w 645"/>
                <a:gd name="T75" fmla="*/ 2147483647 h 402"/>
                <a:gd name="T76" fmla="*/ 2147483647 w 645"/>
                <a:gd name="T77" fmla="*/ 2147483647 h 402"/>
                <a:gd name="T78" fmla="*/ 2147483647 w 645"/>
                <a:gd name="T79" fmla="*/ 2147483647 h 402"/>
                <a:gd name="T80" fmla="*/ 2147483647 w 645"/>
                <a:gd name="T81" fmla="*/ 2147483647 h 402"/>
                <a:gd name="T82" fmla="*/ 2147483647 w 645"/>
                <a:gd name="T83" fmla="*/ 2147483647 h 402"/>
                <a:gd name="T84" fmla="*/ 2147483647 w 645"/>
                <a:gd name="T85" fmla="*/ 2147483647 h 402"/>
                <a:gd name="T86" fmla="*/ 2147483647 w 645"/>
                <a:gd name="T87" fmla="*/ 2147483647 h 402"/>
                <a:gd name="T88" fmla="*/ 2147483647 w 645"/>
                <a:gd name="T89" fmla="*/ 2147483647 h 402"/>
                <a:gd name="T90" fmla="*/ 2147483647 w 645"/>
                <a:gd name="T91" fmla="*/ 0 h 402"/>
                <a:gd name="T92" fmla="*/ 2147483647 w 645"/>
                <a:gd name="T93" fmla="*/ 2147483647 h 402"/>
                <a:gd name="T94" fmla="*/ 2147483647 w 645"/>
                <a:gd name="T95" fmla="*/ 2147483647 h 4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45"/>
                <a:gd name="T145" fmla="*/ 0 h 402"/>
                <a:gd name="T146" fmla="*/ 645 w 645"/>
                <a:gd name="T147" fmla="*/ 402 h 4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45" h="402">
                  <a:moveTo>
                    <a:pt x="81" y="1"/>
                  </a:moveTo>
                  <a:cubicBezTo>
                    <a:pt x="80" y="5"/>
                    <a:pt x="80" y="5"/>
                    <a:pt x="80" y="5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3" y="31"/>
                    <a:pt x="113" y="31"/>
                    <a:pt x="113" y="31"/>
                  </a:cubicBezTo>
                  <a:cubicBezTo>
                    <a:pt x="114" y="31"/>
                    <a:pt x="114" y="31"/>
                    <a:pt x="114" y="31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6" y="68"/>
                    <a:pt x="116" y="68"/>
                    <a:pt x="116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3" y="86"/>
                    <a:pt x="83" y="86"/>
                    <a:pt x="83" y="86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94" y="112"/>
                    <a:pt x="94" y="112"/>
                    <a:pt x="94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34" y="171"/>
                    <a:pt x="134" y="171"/>
                    <a:pt x="134" y="171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34" y="172"/>
                    <a:pt x="134" y="172"/>
                    <a:pt x="134" y="172"/>
                  </a:cubicBezTo>
                  <a:cubicBezTo>
                    <a:pt x="141" y="191"/>
                    <a:pt x="141" y="191"/>
                    <a:pt x="141" y="191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192"/>
                    <a:pt x="141" y="192"/>
                    <a:pt x="141" y="192"/>
                  </a:cubicBezTo>
                  <a:cubicBezTo>
                    <a:pt x="141" y="205"/>
                    <a:pt x="141" y="205"/>
                    <a:pt x="141" y="205"/>
                  </a:cubicBezTo>
                  <a:cubicBezTo>
                    <a:pt x="140" y="212"/>
                    <a:pt x="138" y="218"/>
                    <a:pt x="136" y="223"/>
                  </a:cubicBezTo>
                  <a:cubicBezTo>
                    <a:pt x="131" y="230"/>
                    <a:pt x="121" y="236"/>
                    <a:pt x="106" y="243"/>
                  </a:cubicBezTo>
                  <a:cubicBezTo>
                    <a:pt x="71" y="264"/>
                    <a:pt x="71" y="264"/>
                    <a:pt x="71" y="264"/>
                  </a:cubicBezTo>
                  <a:cubicBezTo>
                    <a:pt x="69" y="264"/>
                    <a:pt x="69" y="264"/>
                    <a:pt x="69" y="264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1" y="306"/>
                    <a:pt x="11" y="306"/>
                    <a:pt x="11" y="306"/>
                  </a:cubicBezTo>
                  <a:cubicBezTo>
                    <a:pt x="11" y="307"/>
                    <a:pt x="11" y="307"/>
                    <a:pt x="11" y="307"/>
                  </a:cubicBezTo>
                  <a:cubicBezTo>
                    <a:pt x="15" y="334"/>
                    <a:pt x="15" y="334"/>
                    <a:pt x="15" y="334"/>
                  </a:cubicBezTo>
                  <a:cubicBezTo>
                    <a:pt x="50" y="377"/>
                    <a:pt x="50" y="377"/>
                    <a:pt x="50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7"/>
                    <a:pt x="52" y="377"/>
                    <a:pt x="52" y="377"/>
                  </a:cubicBezTo>
                  <a:cubicBezTo>
                    <a:pt x="52" y="378"/>
                    <a:pt x="52" y="378"/>
                    <a:pt x="52" y="378"/>
                  </a:cubicBezTo>
                  <a:cubicBezTo>
                    <a:pt x="66" y="402"/>
                    <a:pt x="66" y="402"/>
                    <a:pt x="66" y="402"/>
                  </a:cubicBezTo>
                  <a:cubicBezTo>
                    <a:pt x="67" y="399"/>
                    <a:pt x="67" y="399"/>
                    <a:pt x="67" y="399"/>
                  </a:cubicBezTo>
                  <a:cubicBezTo>
                    <a:pt x="67" y="398"/>
                    <a:pt x="67" y="398"/>
                    <a:pt x="67" y="398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79" y="365"/>
                    <a:pt x="79" y="365"/>
                    <a:pt x="79" y="365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80" y="364"/>
                    <a:pt x="80" y="364"/>
                    <a:pt x="80" y="364"/>
                  </a:cubicBezTo>
                  <a:cubicBezTo>
                    <a:pt x="101" y="336"/>
                    <a:pt x="101" y="336"/>
                    <a:pt x="101" y="336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29" y="323"/>
                    <a:pt x="129" y="323"/>
                    <a:pt x="129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48" y="333"/>
                    <a:pt x="148" y="333"/>
                    <a:pt x="148" y="333"/>
                  </a:cubicBezTo>
                  <a:cubicBezTo>
                    <a:pt x="170" y="331"/>
                    <a:pt x="170" y="331"/>
                    <a:pt x="170" y="331"/>
                  </a:cubicBezTo>
                  <a:cubicBezTo>
                    <a:pt x="162" y="294"/>
                    <a:pt x="162" y="294"/>
                    <a:pt x="162" y="294"/>
                  </a:cubicBezTo>
                  <a:cubicBezTo>
                    <a:pt x="167" y="293"/>
                    <a:pt x="167" y="293"/>
                    <a:pt x="167" y="293"/>
                  </a:cubicBezTo>
                  <a:cubicBezTo>
                    <a:pt x="187" y="291"/>
                    <a:pt x="187" y="291"/>
                    <a:pt x="187" y="291"/>
                  </a:cubicBezTo>
                  <a:cubicBezTo>
                    <a:pt x="208" y="292"/>
                    <a:pt x="208" y="292"/>
                    <a:pt x="208" y="292"/>
                  </a:cubicBezTo>
                  <a:cubicBezTo>
                    <a:pt x="210" y="292"/>
                    <a:pt x="210" y="292"/>
                    <a:pt x="210" y="292"/>
                  </a:cubicBezTo>
                  <a:cubicBezTo>
                    <a:pt x="210" y="293"/>
                    <a:pt x="210" y="293"/>
                    <a:pt x="210" y="293"/>
                  </a:cubicBezTo>
                  <a:cubicBezTo>
                    <a:pt x="252" y="312"/>
                    <a:pt x="252" y="312"/>
                    <a:pt x="252" y="312"/>
                  </a:cubicBezTo>
                  <a:cubicBezTo>
                    <a:pt x="288" y="320"/>
                    <a:pt x="288" y="320"/>
                    <a:pt x="288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89" y="320"/>
                    <a:pt x="289" y="320"/>
                    <a:pt x="289" y="320"/>
                  </a:cubicBezTo>
                  <a:cubicBezTo>
                    <a:pt x="290" y="320"/>
                    <a:pt x="290" y="320"/>
                    <a:pt x="290" y="320"/>
                  </a:cubicBezTo>
                  <a:cubicBezTo>
                    <a:pt x="302" y="328"/>
                    <a:pt x="302" y="328"/>
                    <a:pt x="302" y="328"/>
                  </a:cubicBezTo>
                  <a:cubicBezTo>
                    <a:pt x="319" y="334"/>
                    <a:pt x="319" y="334"/>
                    <a:pt x="319" y="334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19" y="335"/>
                    <a:pt x="319" y="335"/>
                    <a:pt x="319" y="335"/>
                  </a:cubicBezTo>
                  <a:cubicBezTo>
                    <a:pt x="329" y="345"/>
                    <a:pt x="329" y="345"/>
                    <a:pt x="329" y="345"/>
                  </a:cubicBezTo>
                  <a:cubicBezTo>
                    <a:pt x="335" y="347"/>
                    <a:pt x="335" y="347"/>
                    <a:pt x="335" y="347"/>
                  </a:cubicBezTo>
                  <a:cubicBezTo>
                    <a:pt x="347" y="336"/>
                    <a:pt x="347" y="336"/>
                    <a:pt x="347" y="336"/>
                  </a:cubicBezTo>
                  <a:cubicBezTo>
                    <a:pt x="347" y="335"/>
                    <a:pt x="347" y="335"/>
                    <a:pt x="347" y="335"/>
                  </a:cubicBezTo>
                  <a:cubicBezTo>
                    <a:pt x="365" y="322"/>
                    <a:pt x="365" y="322"/>
                    <a:pt x="365" y="322"/>
                  </a:cubicBezTo>
                  <a:cubicBezTo>
                    <a:pt x="374" y="304"/>
                    <a:pt x="374" y="304"/>
                    <a:pt x="374" y="304"/>
                  </a:cubicBezTo>
                  <a:cubicBezTo>
                    <a:pt x="391" y="313"/>
                    <a:pt x="391" y="313"/>
                    <a:pt x="391" y="313"/>
                  </a:cubicBezTo>
                  <a:cubicBezTo>
                    <a:pt x="391" y="314"/>
                    <a:pt x="391" y="314"/>
                    <a:pt x="391" y="314"/>
                  </a:cubicBezTo>
                  <a:cubicBezTo>
                    <a:pt x="391" y="315"/>
                    <a:pt x="391" y="315"/>
                    <a:pt x="391" y="315"/>
                  </a:cubicBezTo>
                  <a:cubicBezTo>
                    <a:pt x="396" y="329"/>
                    <a:pt x="396" y="329"/>
                    <a:pt x="396" y="329"/>
                  </a:cubicBezTo>
                  <a:cubicBezTo>
                    <a:pt x="396" y="332"/>
                    <a:pt x="396" y="332"/>
                    <a:pt x="396" y="332"/>
                  </a:cubicBezTo>
                  <a:cubicBezTo>
                    <a:pt x="393" y="341"/>
                    <a:pt x="393" y="341"/>
                    <a:pt x="393" y="341"/>
                  </a:cubicBezTo>
                  <a:cubicBezTo>
                    <a:pt x="395" y="343"/>
                    <a:pt x="395" y="343"/>
                    <a:pt x="395" y="343"/>
                  </a:cubicBezTo>
                  <a:cubicBezTo>
                    <a:pt x="405" y="338"/>
                    <a:pt x="405" y="338"/>
                    <a:pt x="405" y="338"/>
                  </a:cubicBezTo>
                  <a:cubicBezTo>
                    <a:pt x="420" y="323"/>
                    <a:pt x="420" y="323"/>
                    <a:pt x="420" y="323"/>
                  </a:cubicBezTo>
                  <a:cubicBezTo>
                    <a:pt x="434" y="323"/>
                    <a:pt x="434" y="323"/>
                    <a:pt x="434" y="323"/>
                  </a:cubicBezTo>
                  <a:cubicBezTo>
                    <a:pt x="434" y="324"/>
                    <a:pt x="434" y="324"/>
                    <a:pt x="434" y="324"/>
                  </a:cubicBezTo>
                  <a:cubicBezTo>
                    <a:pt x="435" y="324"/>
                    <a:pt x="435" y="324"/>
                    <a:pt x="435" y="324"/>
                  </a:cubicBezTo>
                  <a:cubicBezTo>
                    <a:pt x="444" y="330"/>
                    <a:pt x="444" y="330"/>
                    <a:pt x="444" y="330"/>
                  </a:cubicBezTo>
                  <a:cubicBezTo>
                    <a:pt x="450" y="336"/>
                    <a:pt x="453" y="342"/>
                    <a:pt x="450" y="347"/>
                  </a:cubicBezTo>
                  <a:cubicBezTo>
                    <a:pt x="449" y="370"/>
                    <a:pt x="449" y="370"/>
                    <a:pt x="449" y="370"/>
                  </a:cubicBezTo>
                  <a:cubicBezTo>
                    <a:pt x="456" y="382"/>
                    <a:pt x="456" y="382"/>
                    <a:pt x="456" y="382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83" y="355"/>
                    <a:pt x="500" y="342"/>
                    <a:pt x="511" y="342"/>
                  </a:cubicBezTo>
                  <a:cubicBezTo>
                    <a:pt x="539" y="342"/>
                    <a:pt x="539" y="342"/>
                    <a:pt x="539" y="342"/>
                  </a:cubicBezTo>
                  <a:cubicBezTo>
                    <a:pt x="545" y="328"/>
                    <a:pt x="545" y="328"/>
                    <a:pt x="545" y="328"/>
                  </a:cubicBezTo>
                  <a:cubicBezTo>
                    <a:pt x="568" y="318"/>
                    <a:pt x="568" y="318"/>
                    <a:pt x="568" y="318"/>
                  </a:cubicBezTo>
                  <a:cubicBezTo>
                    <a:pt x="569" y="318"/>
                    <a:pt x="569" y="318"/>
                    <a:pt x="569" y="318"/>
                  </a:cubicBezTo>
                  <a:cubicBezTo>
                    <a:pt x="596" y="315"/>
                    <a:pt x="596" y="315"/>
                    <a:pt x="596" y="315"/>
                  </a:cubicBezTo>
                  <a:cubicBezTo>
                    <a:pt x="625" y="301"/>
                    <a:pt x="625" y="301"/>
                    <a:pt x="625" y="301"/>
                  </a:cubicBezTo>
                  <a:cubicBezTo>
                    <a:pt x="625" y="300"/>
                    <a:pt x="625" y="300"/>
                    <a:pt x="625" y="300"/>
                  </a:cubicBezTo>
                  <a:cubicBezTo>
                    <a:pt x="643" y="300"/>
                    <a:pt x="643" y="300"/>
                    <a:pt x="643" y="300"/>
                  </a:cubicBezTo>
                  <a:cubicBezTo>
                    <a:pt x="639" y="291"/>
                    <a:pt x="639" y="291"/>
                    <a:pt x="639" y="291"/>
                  </a:cubicBezTo>
                  <a:cubicBezTo>
                    <a:pt x="640" y="289"/>
                    <a:pt x="640" y="289"/>
                    <a:pt x="640" y="289"/>
                  </a:cubicBezTo>
                  <a:cubicBezTo>
                    <a:pt x="645" y="285"/>
                    <a:pt x="645" y="285"/>
                    <a:pt x="645" y="285"/>
                  </a:cubicBezTo>
                  <a:cubicBezTo>
                    <a:pt x="606" y="201"/>
                    <a:pt x="606" y="201"/>
                    <a:pt x="606" y="201"/>
                  </a:cubicBezTo>
                  <a:cubicBezTo>
                    <a:pt x="606" y="199"/>
                    <a:pt x="606" y="199"/>
                    <a:pt x="606" y="199"/>
                  </a:cubicBezTo>
                  <a:cubicBezTo>
                    <a:pt x="605" y="198"/>
                    <a:pt x="605" y="198"/>
                    <a:pt x="605" y="198"/>
                  </a:cubicBezTo>
                  <a:cubicBezTo>
                    <a:pt x="621" y="175"/>
                    <a:pt x="621" y="175"/>
                    <a:pt x="621" y="175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588" y="164"/>
                    <a:pt x="588" y="164"/>
                    <a:pt x="588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4"/>
                    <a:pt x="585" y="164"/>
                    <a:pt x="585" y="164"/>
                  </a:cubicBezTo>
                  <a:cubicBezTo>
                    <a:pt x="585" y="162"/>
                    <a:pt x="585" y="162"/>
                    <a:pt x="585" y="162"/>
                  </a:cubicBezTo>
                  <a:cubicBezTo>
                    <a:pt x="567" y="143"/>
                    <a:pt x="567" y="143"/>
                    <a:pt x="567" y="143"/>
                  </a:cubicBezTo>
                  <a:cubicBezTo>
                    <a:pt x="568" y="139"/>
                    <a:pt x="568" y="139"/>
                    <a:pt x="568" y="139"/>
                  </a:cubicBezTo>
                  <a:cubicBezTo>
                    <a:pt x="567" y="140"/>
                    <a:pt x="567" y="140"/>
                    <a:pt x="567" y="140"/>
                  </a:cubicBezTo>
                  <a:cubicBezTo>
                    <a:pt x="566" y="141"/>
                    <a:pt x="566" y="141"/>
                    <a:pt x="566" y="141"/>
                  </a:cubicBezTo>
                  <a:cubicBezTo>
                    <a:pt x="550" y="131"/>
                    <a:pt x="550" y="131"/>
                    <a:pt x="550" y="131"/>
                  </a:cubicBezTo>
                  <a:cubicBezTo>
                    <a:pt x="542" y="140"/>
                    <a:pt x="535" y="147"/>
                    <a:pt x="526" y="149"/>
                  </a:cubicBezTo>
                  <a:cubicBezTo>
                    <a:pt x="519" y="152"/>
                    <a:pt x="507" y="143"/>
                    <a:pt x="492" y="124"/>
                  </a:cubicBezTo>
                  <a:cubicBezTo>
                    <a:pt x="483" y="114"/>
                    <a:pt x="483" y="114"/>
                    <a:pt x="483" y="114"/>
                  </a:cubicBezTo>
                  <a:cubicBezTo>
                    <a:pt x="482" y="112"/>
                    <a:pt x="475" y="114"/>
                    <a:pt x="463" y="118"/>
                  </a:cubicBezTo>
                  <a:cubicBezTo>
                    <a:pt x="445" y="124"/>
                    <a:pt x="434" y="125"/>
                    <a:pt x="428" y="122"/>
                  </a:cubicBezTo>
                  <a:cubicBezTo>
                    <a:pt x="423" y="117"/>
                    <a:pt x="421" y="106"/>
                    <a:pt x="423" y="93"/>
                  </a:cubicBezTo>
                  <a:cubicBezTo>
                    <a:pt x="424" y="81"/>
                    <a:pt x="423" y="75"/>
                    <a:pt x="421" y="72"/>
                  </a:cubicBezTo>
                  <a:cubicBezTo>
                    <a:pt x="284" y="64"/>
                    <a:pt x="284" y="64"/>
                    <a:pt x="284" y="64"/>
                  </a:cubicBezTo>
                  <a:cubicBezTo>
                    <a:pt x="271" y="59"/>
                    <a:pt x="260" y="54"/>
                    <a:pt x="255" y="48"/>
                  </a:cubicBezTo>
                  <a:cubicBezTo>
                    <a:pt x="234" y="43"/>
                    <a:pt x="234" y="43"/>
                    <a:pt x="234" y="43"/>
                  </a:cubicBezTo>
                  <a:cubicBezTo>
                    <a:pt x="226" y="40"/>
                    <a:pt x="210" y="26"/>
                    <a:pt x="189" y="0"/>
                  </a:cubicBezTo>
                  <a:cubicBezTo>
                    <a:pt x="175" y="11"/>
                    <a:pt x="175" y="11"/>
                    <a:pt x="175" y="11"/>
                  </a:cubicBezTo>
                  <a:cubicBezTo>
                    <a:pt x="154" y="5"/>
                    <a:pt x="154" y="5"/>
                    <a:pt x="154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7" name="Freeform 20"/>
            <p:cNvSpPr>
              <a:spLocks/>
            </p:cNvSpPr>
            <p:nvPr/>
          </p:nvSpPr>
          <p:spPr bwMode="auto">
            <a:xfrm>
              <a:off x="3079944" y="3825463"/>
              <a:ext cx="632919" cy="491805"/>
            </a:xfrm>
            <a:custGeom>
              <a:avLst/>
              <a:gdLst>
                <a:gd name="T0" fmla="*/ 2147483647 w 669"/>
                <a:gd name="T1" fmla="*/ 2147483647 h 532"/>
                <a:gd name="T2" fmla="*/ 2147483647 w 669"/>
                <a:gd name="T3" fmla="*/ 2147483647 h 532"/>
                <a:gd name="T4" fmla="*/ 2147483647 w 669"/>
                <a:gd name="T5" fmla="*/ 2147483647 h 532"/>
                <a:gd name="T6" fmla="*/ 2147483647 w 669"/>
                <a:gd name="T7" fmla="*/ 2147483647 h 532"/>
                <a:gd name="T8" fmla="*/ 2147483647 w 669"/>
                <a:gd name="T9" fmla="*/ 2147483647 h 532"/>
                <a:gd name="T10" fmla="*/ 2147483647 w 669"/>
                <a:gd name="T11" fmla="*/ 2147483647 h 532"/>
                <a:gd name="T12" fmla="*/ 2147483647 w 669"/>
                <a:gd name="T13" fmla="*/ 2147483647 h 532"/>
                <a:gd name="T14" fmla="*/ 2147483647 w 669"/>
                <a:gd name="T15" fmla="*/ 2147483647 h 532"/>
                <a:gd name="T16" fmla="*/ 2147483647 w 669"/>
                <a:gd name="T17" fmla="*/ 2147483647 h 532"/>
                <a:gd name="T18" fmla="*/ 2147483647 w 669"/>
                <a:gd name="T19" fmla="*/ 2147483647 h 532"/>
                <a:gd name="T20" fmla="*/ 2147483647 w 669"/>
                <a:gd name="T21" fmla="*/ 2147483647 h 532"/>
                <a:gd name="T22" fmla="*/ 2147483647 w 669"/>
                <a:gd name="T23" fmla="*/ 2147483647 h 532"/>
                <a:gd name="T24" fmla="*/ 2147483647 w 669"/>
                <a:gd name="T25" fmla="*/ 2147483647 h 532"/>
                <a:gd name="T26" fmla="*/ 2147483647 w 669"/>
                <a:gd name="T27" fmla="*/ 2147483647 h 532"/>
                <a:gd name="T28" fmla="*/ 2147483647 w 669"/>
                <a:gd name="T29" fmla="*/ 2147483647 h 532"/>
                <a:gd name="T30" fmla="*/ 2147483647 w 669"/>
                <a:gd name="T31" fmla="*/ 2147483647 h 532"/>
                <a:gd name="T32" fmla="*/ 2147483647 w 669"/>
                <a:gd name="T33" fmla="*/ 2147483647 h 532"/>
                <a:gd name="T34" fmla="*/ 2147483647 w 669"/>
                <a:gd name="T35" fmla="*/ 2147483647 h 532"/>
                <a:gd name="T36" fmla="*/ 2147483647 w 669"/>
                <a:gd name="T37" fmla="*/ 2147483647 h 532"/>
                <a:gd name="T38" fmla="*/ 2147483647 w 669"/>
                <a:gd name="T39" fmla="*/ 2147483647 h 532"/>
                <a:gd name="T40" fmla="*/ 2147483647 w 669"/>
                <a:gd name="T41" fmla="*/ 2147483647 h 532"/>
                <a:gd name="T42" fmla="*/ 2147483647 w 669"/>
                <a:gd name="T43" fmla="*/ 2147483647 h 532"/>
                <a:gd name="T44" fmla="*/ 2147483647 w 669"/>
                <a:gd name="T45" fmla="*/ 2147483647 h 532"/>
                <a:gd name="T46" fmla="*/ 2147483647 w 669"/>
                <a:gd name="T47" fmla="*/ 2147483647 h 532"/>
                <a:gd name="T48" fmla="*/ 2147483647 w 669"/>
                <a:gd name="T49" fmla="*/ 2147483647 h 532"/>
                <a:gd name="T50" fmla="*/ 2147483647 w 669"/>
                <a:gd name="T51" fmla="*/ 2147483647 h 532"/>
                <a:gd name="T52" fmla="*/ 2147483647 w 669"/>
                <a:gd name="T53" fmla="*/ 2147483647 h 532"/>
                <a:gd name="T54" fmla="*/ 2147483647 w 669"/>
                <a:gd name="T55" fmla="*/ 2147483647 h 532"/>
                <a:gd name="T56" fmla="*/ 2147483647 w 669"/>
                <a:gd name="T57" fmla="*/ 2147483647 h 532"/>
                <a:gd name="T58" fmla="*/ 2147483647 w 669"/>
                <a:gd name="T59" fmla="*/ 2147483647 h 532"/>
                <a:gd name="T60" fmla="*/ 2147483647 w 669"/>
                <a:gd name="T61" fmla="*/ 2147483647 h 532"/>
                <a:gd name="T62" fmla="*/ 2147483647 w 669"/>
                <a:gd name="T63" fmla="*/ 2147483647 h 532"/>
                <a:gd name="T64" fmla="*/ 2147483647 w 669"/>
                <a:gd name="T65" fmla="*/ 2147483647 h 532"/>
                <a:gd name="T66" fmla="*/ 2147483647 w 669"/>
                <a:gd name="T67" fmla="*/ 2147483647 h 532"/>
                <a:gd name="T68" fmla="*/ 2147483647 w 669"/>
                <a:gd name="T69" fmla="*/ 2147483647 h 532"/>
                <a:gd name="T70" fmla="*/ 2147483647 w 669"/>
                <a:gd name="T71" fmla="*/ 2147483647 h 532"/>
                <a:gd name="T72" fmla="*/ 2147483647 w 669"/>
                <a:gd name="T73" fmla="*/ 2147483647 h 532"/>
                <a:gd name="T74" fmla="*/ 2147483647 w 669"/>
                <a:gd name="T75" fmla="*/ 2147483647 h 532"/>
                <a:gd name="T76" fmla="*/ 2147483647 w 669"/>
                <a:gd name="T77" fmla="*/ 2147483647 h 532"/>
                <a:gd name="T78" fmla="*/ 2147483647 w 669"/>
                <a:gd name="T79" fmla="*/ 2147483647 h 532"/>
                <a:gd name="T80" fmla="*/ 2147483647 w 669"/>
                <a:gd name="T81" fmla="*/ 2147483647 h 532"/>
                <a:gd name="T82" fmla="*/ 2147483647 w 669"/>
                <a:gd name="T83" fmla="*/ 2147483647 h 532"/>
                <a:gd name="T84" fmla="*/ 2147483647 w 669"/>
                <a:gd name="T85" fmla="*/ 2147483647 h 532"/>
                <a:gd name="T86" fmla="*/ 2147483647 w 669"/>
                <a:gd name="T87" fmla="*/ 2147483647 h 532"/>
                <a:gd name="T88" fmla="*/ 2147483647 w 669"/>
                <a:gd name="T89" fmla="*/ 2147483647 h 532"/>
                <a:gd name="T90" fmla="*/ 2147483647 w 669"/>
                <a:gd name="T91" fmla="*/ 2147483647 h 532"/>
                <a:gd name="T92" fmla="*/ 2147483647 w 669"/>
                <a:gd name="T93" fmla="*/ 2147483647 h 532"/>
                <a:gd name="T94" fmla="*/ 2147483647 w 669"/>
                <a:gd name="T95" fmla="*/ 2147483647 h 532"/>
                <a:gd name="T96" fmla="*/ 2147483647 w 669"/>
                <a:gd name="T97" fmla="*/ 2147483647 h 53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9"/>
                <a:gd name="T148" fmla="*/ 0 h 532"/>
                <a:gd name="T149" fmla="*/ 669 w 669"/>
                <a:gd name="T150" fmla="*/ 532 h 53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9" h="532">
                  <a:moveTo>
                    <a:pt x="628" y="182"/>
                  </a:moveTo>
                  <a:cubicBezTo>
                    <a:pt x="638" y="181"/>
                    <a:pt x="643" y="177"/>
                    <a:pt x="645" y="172"/>
                  </a:cubicBezTo>
                  <a:cubicBezTo>
                    <a:pt x="645" y="171"/>
                    <a:pt x="645" y="171"/>
                    <a:pt x="645" y="171"/>
                  </a:cubicBezTo>
                  <a:cubicBezTo>
                    <a:pt x="646" y="167"/>
                    <a:pt x="646" y="167"/>
                    <a:pt x="646" y="167"/>
                  </a:cubicBezTo>
                  <a:cubicBezTo>
                    <a:pt x="650" y="167"/>
                    <a:pt x="650" y="167"/>
                    <a:pt x="650" y="167"/>
                  </a:cubicBezTo>
                  <a:cubicBezTo>
                    <a:pt x="669" y="166"/>
                    <a:pt x="669" y="166"/>
                    <a:pt x="669" y="166"/>
                  </a:cubicBezTo>
                  <a:cubicBezTo>
                    <a:pt x="669" y="153"/>
                    <a:pt x="669" y="153"/>
                    <a:pt x="669" y="153"/>
                  </a:cubicBezTo>
                  <a:cubicBezTo>
                    <a:pt x="664" y="153"/>
                    <a:pt x="659" y="151"/>
                    <a:pt x="654" y="146"/>
                  </a:cubicBezTo>
                  <a:cubicBezTo>
                    <a:pt x="622" y="118"/>
                    <a:pt x="622" y="118"/>
                    <a:pt x="622" y="118"/>
                  </a:cubicBezTo>
                  <a:cubicBezTo>
                    <a:pt x="622" y="117"/>
                    <a:pt x="622" y="117"/>
                    <a:pt x="622" y="117"/>
                  </a:cubicBezTo>
                  <a:cubicBezTo>
                    <a:pt x="608" y="77"/>
                    <a:pt x="608" y="77"/>
                    <a:pt x="608" y="77"/>
                  </a:cubicBezTo>
                  <a:cubicBezTo>
                    <a:pt x="589" y="58"/>
                    <a:pt x="589" y="58"/>
                    <a:pt x="589" y="58"/>
                  </a:cubicBezTo>
                  <a:cubicBezTo>
                    <a:pt x="566" y="57"/>
                    <a:pt x="548" y="57"/>
                    <a:pt x="535" y="58"/>
                  </a:cubicBezTo>
                  <a:cubicBezTo>
                    <a:pt x="531" y="59"/>
                    <a:pt x="531" y="59"/>
                    <a:pt x="531" y="59"/>
                  </a:cubicBezTo>
                  <a:cubicBezTo>
                    <a:pt x="532" y="71"/>
                    <a:pt x="532" y="71"/>
                    <a:pt x="532" y="71"/>
                  </a:cubicBezTo>
                  <a:cubicBezTo>
                    <a:pt x="532" y="74"/>
                    <a:pt x="532" y="74"/>
                    <a:pt x="532" y="74"/>
                  </a:cubicBezTo>
                  <a:cubicBezTo>
                    <a:pt x="532" y="77"/>
                    <a:pt x="532" y="77"/>
                    <a:pt x="532" y="77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12" y="84"/>
                    <a:pt x="512" y="84"/>
                    <a:pt x="512" y="84"/>
                  </a:cubicBezTo>
                  <a:cubicBezTo>
                    <a:pt x="509" y="82"/>
                    <a:pt x="509" y="82"/>
                    <a:pt x="509" y="82"/>
                  </a:cubicBezTo>
                  <a:cubicBezTo>
                    <a:pt x="495" y="68"/>
                    <a:pt x="487" y="63"/>
                    <a:pt x="482" y="66"/>
                  </a:cubicBezTo>
                  <a:cubicBezTo>
                    <a:pt x="445" y="84"/>
                    <a:pt x="424" y="93"/>
                    <a:pt x="417" y="88"/>
                  </a:cubicBezTo>
                  <a:cubicBezTo>
                    <a:pt x="413" y="89"/>
                    <a:pt x="408" y="94"/>
                    <a:pt x="400" y="101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3" y="101"/>
                    <a:pt x="393" y="101"/>
                    <a:pt x="393" y="101"/>
                  </a:cubicBezTo>
                  <a:cubicBezTo>
                    <a:pt x="382" y="91"/>
                    <a:pt x="377" y="83"/>
                    <a:pt x="377" y="77"/>
                  </a:cubicBezTo>
                  <a:cubicBezTo>
                    <a:pt x="377" y="72"/>
                    <a:pt x="384" y="64"/>
                    <a:pt x="397" y="50"/>
                  </a:cubicBezTo>
                  <a:cubicBezTo>
                    <a:pt x="412" y="33"/>
                    <a:pt x="419" y="24"/>
                    <a:pt x="419" y="22"/>
                  </a:cubicBezTo>
                  <a:cubicBezTo>
                    <a:pt x="416" y="17"/>
                    <a:pt x="416" y="17"/>
                    <a:pt x="416" y="17"/>
                  </a:cubicBezTo>
                  <a:cubicBezTo>
                    <a:pt x="412" y="14"/>
                    <a:pt x="403" y="19"/>
                    <a:pt x="393" y="27"/>
                  </a:cubicBezTo>
                  <a:cubicBezTo>
                    <a:pt x="382" y="34"/>
                    <a:pt x="376" y="38"/>
                    <a:pt x="372" y="37"/>
                  </a:cubicBezTo>
                  <a:cubicBezTo>
                    <a:pt x="370" y="37"/>
                    <a:pt x="368" y="33"/>
                    <a:pt x="367" y="28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6" y="9"/>
                    <a:pt x="356" y="9"/>
                    <a:pt x="356" y="9"/>
                  </a:cubicBezTo>
                  <a:cubicBezTo>
                    <a:pt x="336" y="22"/>
                    <a:pt x="336" y="22"/>
                    <a:pt x="336" y="22"/>
                  </a:cubicBezTo>
                  <a:cubicBezTo>
                    <a:pt x="334" y="24"/>
                    <a:pt x="334" y="24"/>
                    <a:pt x="334" y="24"/>
                  </a:cubicBezTo>
                  <a:cubicBezTo>
                    <a:pt x="333" y="22"/>
                    <a:pt x="333" y="22"/>
                    <a:pt x="333" y="22"/>
                  </a:cubicBezTo>
                  <a:cubicBezTo>
                    <a:pt x="332" y="22"/>
                    <a:pt x="332" y="22"/>
                    <a:pt x="332" y="22"/>
                  </a:cubicBezTo>
                  <a:cubicBezTo>
                    <a:pt x="317" y="13"/>
                    <a:pt x="303" y="8"/>
                    <a:pt x="289" y="3"/>
                  </a:cubicBezTo>
                  <a:cubicBezTo>
                    <a:pt x="280" y="0"/>
                    <a:pt x="270" y="4"/>
                    <a:pt x="261" y="15"/>
                  </a:cubicBezTo>
                  <a:cubicBezTo>
                    <a:pt x="270" y="31"/>
                    <a:pt x="270" y="31"/>
                    <a:pt x="270" y="31"/>
                  </a:cubicBezTo>
                  <a:cubicBezTo>
                    <a:pt x="277" y="47"/>
                    <a:pt x="280" y="58"/>
                    <a:pt x="277" y="65"/>
                  </a:cubicBezTo>
                  <a:cubicBezTo>
                    <a:pt x="276" y="68"/>
                    <a:pt x="273" y="71"/>
                    <a:pt x="268" y="71"/>
                  </a:cubicBezTo>
                  <a:cubicBezTo>
                    <a:pt x="262" y="74"/>
                    <a:pt x="253" y="71"/>
                    <a:pt x="241" y="62"/>
                  </a:cubicBezTo>
                  <a:cubicBezTo>
                    <a:pt x="231" y="56"/>
                    <a:pt x="224" y="50"/>
                    <a:pt x="218" y="47"/>
                  </a:cubicBezTo>
                  <a:cubicBezTo>
                    <a:pt x="205" y="42"/>
                    <a:pt x="205" y="42"/>
                    <a:pt x="205" y="42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06" y="68"/>
                    <a:pt x="206" y="68"/>
                    <a:pt x="206" y="68"/>
                  </a:cubicBezTo>
                  <a:cubicBezTo>
                    <a:pt x="189" y="87"/>
                    <a:pt x="189" y="87"/>
                    <a:pt x="189" y="87"/>
                  </a:cubicBezTo>
                  <a:cubicBezTo>
                    <a:pt x="189" y="105"/>
                    <a:pt x="189" y="105"/>
                    <a:pt x="189" y="105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98" y="125"/>
                    <a:pt x="198" y="125"/>
                    <a:pt x="198" y="125"/>
                  </a:cubicBezTo>
                  <a:cubicBezTo>
                    <a:pt x="186" y="143"/>
                    <a:pt x="186" y="143"/>
                    <a:pt x="186" y="143"/>
                  </a:cubicBezTo>
                  <a:cubicBezTo>
                    <a:pt x="179" y="160"/>
                    <a:pt x="179" y="160"/>
                    <a:pt x="179" y="160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63" y="177"/>
                    <a:pt x="163" y="177"/>
                    <a:pt x="163" y="177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7" y="270"/>
                    <a:pt x="137" y="270"/>
                    <a:pt x="137" y="270"/>
                  </a:cubicBezTo>
                  <a:cubicBezTo>
                    <a:pt x="136" y="271"/>
                    <a:pt x="136" y="271"/>
                    <a:pt x="136" y="271"/>
                  </a:cubicBezTo>
                  <a:cubicBezTo>
                    <a:pt x="79" y="304"/>
                    <a:pt x="79" y="304"/>
                    <a:pt x="79" y="304"/>
                  </a:cubicBezTo>
                  <a:cubicBezTo>
                    <a:pt x="76" y="310"/>
                    <a:pt x="76" y="310"/>
                    <a:pt x="76" y="310"/>
                  </a:cubicBezTo>
                  <a:cubicBezTo>
                    <a:pt x="84" y="327"/>
                    <a:pt x="84" y="327"/>
                    <a:pt x="84" y="327"/>
                  </a:cubicBezTo>
                  <a:cubicBezTo>
                    <a:pt x="84" y="328"/>
                    <a:pt x="84" y="328"/>
                    <a:pt x="84" y="328"/>
                  </a:cubicBezTo>
                  <a:cubicBezTo>
                    <a:pt x="84" y="329"/>
                    <a:pt x="84" y="329"/>
                    <a:pt x="84" y="329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5" y="348"/>
                    <a:pt x="55" y="348"/>
                    <a:pt x="55" y="348"/>
                  </a:cubicBezTo>
                  <a:cubicBezTo>
                    <a:pt x="50" y="376"/>
                    <a:pt x="50" y="376"/>
                    <a:pt x="50" y="376"/>
                  </a:cubicBezTo>
                  <a:cubicBezTo>
                    <a:pt x="20" y="376"/>
                    <a:pt x="20" y="376"/>
                    <a:pt x="20" y="376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6" y="405"/>
                    <a:pt x="6" y="405"/>
                    <a:pt x="6" y="405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7" y="485"/>
                    <a:pt x="7" y="485"/>
                    <a:pt x="7" y="485"/>
                  </a:cubicBezTo>
                  <a:cubicBezTo>
                    <a:pt x="8" y="487"/>
                    <a:pt x="8" y="487"/>
                    <a:pt x="8" y="487"/>
                  </a:cubicBezTo>
                  <a:cubicBezTo>
                    <a:pt x="8" y="501"/>
                    <a:pt x="8" y="501"/>
                    <a:pt x="8" y="501"/>
                  </a:cubicBezTo>
                  <a:cubicBezTo>
                    <a:pt x="20" y="517"/>
                    <a:pt x="20" y="517"/>
                    <a:pt x="20" y="517"/>
                  </a:cubicBezTo>
                  <a:cubicBezTo>
                    <a:pt x="21" y="519"/>
                    <a:pt x="21" y="519"/>
                    <a:pt x="21" y="519"/>
                  </a:cubicBezTo>
                  <a:cubicBezTo>
                    <a:pt x="21" y="532"/>
                    <a:pt x="21" y="532"/>
                    <a:pt x="21" y="532"/>
                  </a:cubicBezTo>
                  <a:cubicBezTo>
                    <a:pt x="55" y="529"/>
                    <a:pt x="55" y="529"/>
                    <a:pt x="55" y="529"/>
                  </a:cubicBezTo>
                  <a:cubicBezTo>
                    <a:pt x="57" y="526"/>
                    <a:pt x="57" y="526"/>
                    <a:pt x="57" y="526"/>
                  </a:cubicBezTo>
                  <a:cubicBezTo>
                    <a:pt x="57" y="525"/>
                    <a:pt x="57" y="525"/>
                    <a:pt x="57" y="525"/>
                  </a:cubicBezTo>
                  <a:cubicBezTo>
                    <a:pt x="58" y="525"/>
                    <a:pt x="58" y="525"/>
                    <a:pt x="58" y="525"/>
                  </a:cubicBezTo>
                  <a:cubicBezTo>
                    <a:pt x="58" y="524"/>
                    <a:pt x="58" y="524"/>
                    <a:pt x="58" y="524"/>
                  </a:cubicBezTo>
                  <a:cubicBezTo>
                    <a:pt x="68" y="512"/>
                    <a:pt x="68" y="512"/>
                    <a:pt x="68" y="512"/>
                  </a:cubicBezTo>
                  <a:cubicBezTo>
                    <a:pt x="47" y="493"/>
                    <a:pt x="47" y="493"/>
                    <a:pt x="47" y="493"/>
                  </a:cubicBezTo>
                  <a:cubicBezTo>
                    <a:pt x="45" y="490"/>
                    <a:pt x="45" y="490"/>
                    <a:pt x="45" y="490"/>
                  </a:cubicBezTo>
                  <a:cubicBezTo>
                    <a:pt x="33" y="481"/>
                    <a:pt x="33" y="481"/>
                    <a:pt x="33" y="481"/>
                  </a:cubicBezTo>
                  <a:cubicBezTo>
                    <a:pt x="32" y="480"/>
                    <a:pt x="32" y="480"/>
                    <a:pt x="32" y="480"/>
                  </a:cubicBezTo>
                  <a:cubicBezTo>
                    <a:pt x="31" y="479"/>
                    <a:pt x="31" y="479"/>
                    <a:pt x="31" y="479"/>
                  </a:cubicBezTo>
                  <a:cubicBezTo>
                    <a:pt x="31" y="458"/>
                    <a:pt x="31" y="458"/>
                    <a:pt x="31" y="458"/>
                  </a:cubicBezTo>
                  <a:cubicBezTo>
                    <a:pt x="49" y="458"/>
                    <a:pt x="49" y="458"/>
                    <a:pt x="49" y="458"/>
                  </a:cubicBezTo>
                  <a:cubicBezTo>
                    <a:pt x="51" y="450"/>
                    <a:pt x="51" y="450"/>
                    <a:pt x="51" y="450"/>
                  </a:cubicBezTo>
                  <a:cubicBezTo>
                    <a:pt x="44" y="429"/>
                    <a:pt x="44" y="429"/>
                    <a:pt x="44" y="429"/>
                  </a:cubicBezTo>
                  <a:cubicBezTo>
                    <a:pt x="85" y="429"/>
                    <a:pt x="85" y="429"/>
                    <a:pt x="85" y="429"/>
                  </a:cubicBezTo>
                  <a:cubicBezTo>
                    <a:pt x="158" y="394"/>
                    <a:pt x="158" y="394"/>
                    <a:pt x="158" y="394"/>
                  </a:cubicBezTo>
                  <a:cubicBezTo>
                    <a:pt x="167" y="379"/>
                    <a:pt x="167" y="379"/>
                    <a:pt x="167" y="379"/>
                  </a:cubicBezTo>
                  <a:cubicBezTo>
                    <a:pt x="169" y="373"/>
                    <a:pt x="169" y="373"/>
                    <a:pt x="169" y="373"/>
                  </a:cubicBezTo>
                  <a:cubicBezTo>
                    <a:pt x="184" y="380"/>
                    <a:pt x="184" y="380"/>
                    <a:pt x="184" y="380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92" y="390"/>
                    <a:pt x="192" y="390"/>
                    <a:pt x="192" y="390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198" y="373"/>
                    <a:pt x="198" y="373"/>
                    <a:pt x="198" y="373"/>
                  </a:cubicBezTo>
                  <a:cubicBezTo>
                    <a:pt x="222" y="373"/>
                    <a:pt x="222" y="373"/>
                    <a:pt x="222" y="373"/>
                  </a:cubicBezTo>
                  <a:cubicBezTo>
                    <a:pt x="245" y="378"/>
                    <a:pt x="245" y="378"/>
                    <a:pt x="245" y="378"/>
                  </a:cubicBezTo>
                  <a:cubicBezTo>
                    <a:pt x="255" y="362"/>
                    <a:pt x="255" y="362"/>
                    <a:pt x="255" y="362"/>
                  </a:cubicBezTo>
                  <a:cubicBezTo>
                    <a:pt x="256" y="361"/>
                    <a:pt x="256" y="361"/>
                    <a:pt x="256" y="361"/>
                  </a:cubicBezTo>
                  <a:cubicBezTo>
                    <a:pt x="256" y="360"/>
                    <a:pt x="256" y="360"/>
                    <a:pt x="256" y="360"/>
                  </a:cubicBezTo>
                  <a:cubicBezTo>
                    <a:pt x="258" y="359"/>
                    <a:pt x="258" y="359"/>
                    <a:pt x="258" y="359"/>
                  </a:cubicBezTo>
                  <a:cubicBezTo>
                    <a:pt x="283" y="351"/>
                    <a:pt x="283" y="351"/>
                    <a:pt x="283" y="351"/>
                  </a:cubicBezTo>
                  <a:cubicBezTo>
                    <a:pt x="287" y="314"/>
                    <a:pt x="287" y="314"/>
                    <a:pt x="287" y="314"/>
                  </a:cubicBezTo>
                  <a:cubicBezTo>
                    <a:pt x="314" y="337"/>
                    <a:pt x="314" y="337"/>
                    <a:pt x="314" y="337"/>
                  </a:cubicBezTo>
                  <a:cubicBezTo>
                    <a:pt x="324" y="340"/>
                    <a:pt x="324" y="340"/>
                    <a:pt x="324" y="340"/>
                  </a:cubicBezTo>
                  <a:cubicBezTo>
                    <a:pt x="330" y="333"/>
                    <a:pt x="330" y="333"/>
                    <a:pt x="330" y="333"/>
                  </a:cubicBezTo>
                  <a:cubicBezTo>
                    <a:pt x="326" y="253"/>
                    <a:pt x="326" y="253"/>
                    <a:pt x="326" y="253"/>
                  </a:cubicBezTo>
                  <a:cubicBezTo>
                    <a:pt x="326" y="251"/>
                    <a:pt x="326" y="251"/>
                    <a:pt x="326" y="251"/>
                  </a:cubicBezTo>
                  <a:cubicBezTo>
                    <a:pt x="326" y="247"/>
                    <a:pt x="326" y="247"/>
                    <a:pt x="326" y="247"/>
                  </a:cubicBezTo>
                  <a:cubicBezTo>
                    <a:pt x="344" y="250"/>
                    <a:pt x="344" y="250"/>
                    <a:pt x="344" y="250"/>
                  </a:cubicBezTo>
                  <a:cubicBezTo>
                    <a:pt x="345" y="250"/>
                    <a:pt x="345" y="250"/>
                    <a:pt x="345" y="250"/>
                  </a:cubicBezTo>
                  <a:cubicBezTo>
                    <a:pt x="345" y="250"/>
                    <a:pt x="347" y="251"/>
                    <a:pt x="348" y="251"/>
                  </a:cubicBezTo>
                  <a:cubicBezTo>
                    <a:pt x="348" y="251"/>
                    <a:pt x="348" y="252"/>
                    <a:pt x="349" y="252"/>
                  </a:cubicBezTo>
                  <a:cubicBezTo>
                    <a:pt x="357" y="264"/>
                    <a:pt x="377" y="304"/>
                    <a:pt x="377" y="304"/>
                  </a:cubicBezTo>
                  <a:cubicBezTo>
                    <a:pt x="413" y="299"/>
                    <a:pt x="413" y="299"/>
                    <a:pt x="413" y="299"/>
                  </a:cubicBezTo>
                  <a:cubicBezTo>
                    <a:pt x="419" y="297"/>
                    <a:pt x="419" y="297"/>
                    <a:pt x="419" y="297"/>
                  </a:cubicBezTo>
                  <a:cubicBezTo>
                    <a:pt x="425" y="285"/>
                    <a:pt x="425" y="285"/>
                    <a:pt x="425" y="285"/>
                  </a:cubicBezTo>
                  <a:cubicBezTo>
                    <a:pt x="414" y="276"/>
                    <a:pt x="414" y="276"/>
                    <a:pt x="414" y="276"/>
                  </a:cubicBezTo>
                  <a:cubicBezTo>
                    <a:pt x="411" y="272"/>
                    <a:pt x="411" y="272"/>
                    <a:pt x="411" y="272"/>
                  </a:cubicBezTo>
                  <a:cubicBezTo>
                    <a:pt x="435" y="264"/>
                    <a:pt x="435" y="264"/>
                    <a:pt x="435" y="264"/>
                  </a:cubicBezTo>
                  <a:cubicBezTo>
                    <a:pt x="437" y="262"/>
                    <a:pt x="437" y="262"/>
                    <a:pt x="437" y="262"/>
                  </a:cubicBezTo>
                  <a:cubicBezTo>
                    <a:pt x="438" y="261"/>
                    <a:pt x="438" y="261"/>
                    <a:pt x="438" y="261"/>
                  </a:cubicBezTo>
                  <a:cubicBezTo>
                    <a:pt x="448" y="272"/>
                    <a:pt x="448" y="272"/>
                    <a:pt x="448" y="272"/>
                  </a:cubicBezTo>
                  <a:cubicBezTo>
                    <a:pt x="456" y="268"/>
                    <a:pt x="456" y="268"/>
                    <a:pt x="456" y="268"/>
                  </a:cubicBezTo>
                  <a:cubicBezTo>
                    <a:pt x="456" y="252"/>
                    <a:pt x="456" y="252"/>
                    <a:pt x="456" y="252"/>
                  </a:cubicBezTo>
                  <a:cubicBezTo>
                    <a:pt x="462" y="251"/>
                    <a:pt x="462" y="251"/>
                    <a:pt x="462" y="251"/>
                  </a:cubicBezTo>
                  <a:cubicBezTo>
                    <a:pt x="479" y="251"/>
                    <a:pt x="479" y="251"/>
                    <a:pt x="479" y="251"/>
                  </a:cubicBezTo>
                  <a:cubicBezTo>
                    <a:pt x="492" y="252"/>
                    <a:pt x="502" y="258"/>
                    <a:pt x="509" y="268"/>
                  </a:cubicBezTo>
                  <a:cubicBezTo>
                    <a:pt x="511" y="272"/>
                    <a:pt x="511" y="272"/>
                    <a:pt x="511" y="272"/>
                  </a:cubicBezTo>
                  <a:cubicBezTo>
                    <a:pt x="518" y="247"/>
                    <a:pt x="518" y="247"/>
                    <a:pt x="518" y="247"/>
                  </a:cubicBezTo>
                  <a:cubicBezTo>
                    <a:pt x="523" y="240"/>
                    <a:pt x="531" y="239"/>
                    <a:pt x="544" y="245"/>
                  </a:cubicBezTo>
                  <a:cubicBezTo>
                    <a:pt x="546" y="246"/>
                    <a:pt x="546" y="246"/>
                    <a:pt x="546" y="246"/>
                  </a:cubicBezTo>
                  <a:cubicBezTo>
                    <a:pt x="546" y="247"/>
                    <a:pt x="546" y="247"/>
                    <a:pt x="546" y="247"/>
                  </a:cubicBezTo>
                  <a:cubicBezTo>
                    <a:pt x="547" y="248"/>
                    <a:pt x="547" y="248"/>
                    <a:pt x="547" y="248"/>
                  </a:cubicBezTo>
                  <a:cubicBezTo>
                    <a:pt x="548" y="249"/>
                    <a:pt x="550" y="250"/>
                    <a:pt x="551" y="250"/>
                  </a:cubicBezTo>
                  <a:cubicBezTo>
                    <a:pt x="556" y="248"/>
                    <a:pt x="575" y="235"/>
                    <a:pt x="606" y="211"/>
                  </a:cubicBezTo>
                  <a:cubicBezTo>
                    <a:pt x="606" y="195"/>
                    <a:pt x="615" y="186"/>
                    <a:pt x="628" y="18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8" name="Freeform 21"/>
            <p:cNvSpPr>
              <a:spLocks/>
            </p:cNvSpPr>
            <p:nvPr/>
          </p:nvSpPr>
          <p:spPr bwMode="auto">
            <a:xfrm>
              <a:off x="3378780" y="3402213"/>
              <a:ext cx="381590" cy="503727"/>
            </a:xfrm>
            <a:custGeom>
              <a:avLst/>
              <a:gdLst>
                <a:gd name="T0" fmla="*/ 2147483647 w 403"/>
                <a:gd name="T1" fmla="*/ 2147483647 h 545"/>
                <a:gd name="T2" fmla="*/ 2147483647 w 403"/>
                <a:gd name="T3" fmla="*/ 2147483647 h 545"/>
                <a:gd name="T4" fmla="*/ 2147483647 w 403"/>
                <a:gd name="T5" fmla="*/ 2147483647 h 545"/>
                <a:gd name="T6" fmla="*/ 2147483647 w 403"/>
                <a:gd name="T7" fmla="*/ 2147483647 h 545"/>
                <a:gd name="T8" fmla="*/ 2147483647 w 403"/>
                <a:gd name="T9" fmla="*/ 2147483647 h 545"/>
                <a:gd name="T10" fmla="*/ 2147483647 w 403"/>
                <a:gd name="T11" fmla="*/ 2147483647 h 545"/>
                <a:gd name="T12" fmla="*/ 2147483647 w 403"/>
                <a:gd name="T13" fmla="*/ 2147483647 h 545"/>
                <a:gd name="T14" fmla="*/ 2147483647 w 403"/>
                <a:gd name="T15" fmla="*/ 2147483647 h 545"/>
                <a:gd name="T16" fmla="*/ 2147483647 w 403"/>
                <a:gd name="T17" fmla="*/ 2147483647 h 545"/>
                <a:gd name="T18" fmla="*/ 2147483647 w 403"/>
                <a:gd name="T19" fmla="*/ 2147483647 h 545"/>
                <a:gd name="T20" fmla="*/ 2147483647 w 403"/>
                <a:gd name="T21" fmla="*/ 2147483647 h 545"/>
                <a:gd name="T22" fmla="*/ 2147483647 w 403"/>
                <a:gd name="T23" fmla="*/ 2147483647 h 545"/>
                <a:gd name="T24" fmla="*/ 2147483647 w 403"/>
                <a:gd name="T25" fmla="*/ 2147483647 h 545"/>
                <a:gd name="T26" fmla="*/ 2147483647 w 403"/>
                <a:gd name="T27" fmla="*/ 2147483647 h 545"/>
                <a:gd name="T28" fmla="*/ 0 w 403"/>
                <a:gd name="T29" fmla="*/ 2147483647 h 545"/>
                <a:gd name="T30" fmla="*/ 2147483647 w 403"/>
                <a:gd name="T31" fmla="*/ 2147483647 h 545"/>
                <a:gd name="T32" fmla="*/ 2147483647 w 403"/>
                <a:gd name="T33" fmla="*/ 2147483647 h 545"/>
                <a:gd name="T34" fmla="*/ 2147483647 w 403"/>
                <a:gd name="T35" fmla="*/ 2147483647 h 545"/>
                <a:gd name="T36" fmla="*/ 2147483647 w 403"/>
                <a:gd name="T37" fmla="*/ 2147483647 h 545"/>
                <a:gd name="T38" fmla="*/ 2147483647 w 403"/>
                <a:gd name="T39" fmla="*/ 2147483647 h 545"/>
                <a:gd name="T40" fmla="*/ 2147483647 w 403"/>
                <a:gd name="T41" fmla="*/ 2147483647 h 545"/>
                <a:gd name="T42" fmla="*/ 2147483647 w 403"/>
                <a:gd name="T43" fmla="*/ 2147483647 h 545"/>
                <a:gd name="T44" fmla="*/ 2147483647 w 403"/>
                <a:gd name="T45" fmla="*/ 2147483647 h 545"/>
                <a:gd name="T46" fmla="*/ 2147483647 w 403"/>
                <a:gd name="T47" fmla="*/ 2147483647 h 545"/>
                <a:gd name="T48" fmla="*/ 2147483647 w 403"/>
                <a:gd name="T49" fmla="*/ 2147483647 h 545"/>
                <a:gd name="T50" fmla="*/ 2147483647 w 403"/>
                <a:gd name="T51" fmla="*/ 2147483647 h 545"/>
                <a:gd name="T52" fmla="*/ 2147483647 w 403"/>
                <a:gd name="T53" fmla="*/ 2147483647 h 545"/>
                <a:gd name="T54" fmla="*/ 2147483647 w 403"/>
                <a:gd name="T55" fmla="*/ 2147483647 h 545"/>
                <a:gd name="T56" fmla="*/ 2147483647 w 403"/>
                <a:gd name="T57" fmla="*/ 2147483647 h 545"/>
                <a:gd name="T58" fmla="*/ 2147483647 w 403"/>
                <a:gd name="T59" fmla="*/ 2147483647 h 545"/>
                <a:gd name="T60" fmla="*/ 2147483647 w 403"/>
                <a:gd name="T61" fmla="*/ 2147483647 h 545"/>
                <a:gd name="T62" fmla="*/ 2147483647 w 403"/>
                <a:gd name="T63" fmla="*/ 2147483647 h 545"/>
                <a:gd name="T64" fmla="*/ 2147483647 w 403"/>
                <a:gd name="T65" fmla="*/ 2147483647 h 545"/>
                <a:gd name="T66" fmla="*/ 2147483647 w 403"/>
                <a:gd name="T67" fmla="*/ 2147483647 h 545"/>
                <a:gd name="T68" fmla="*/ 2147483647 w 403"/>
                <a:gd name="T69" fmla="*/ 2147483647 h 545"/>
                <a:gd name="T70" fmla="*/ 2147483647 w 403"/>
                <a:gd name="T71" fmla="*/ 2147483647 h 545"/>
                <a:gd name="T72" fmla="*/ 2147483647 w 403"/>
                <a:gd name="T73" fmla="*/ 2147483647 h 545"/>
                <a:gd name="T74" fmla="*/ 2147483647 w 403"/>
                <a:gd name="T75" fmla="*/ 2147483647 h 545"/>
                <a:gd name="T76" fmla="*/ 2147483647 w 403"/>
                <a:gd name="T77" fmla="*/ 2147483647 h 545"/>
                <a:gd name="T78" fmla="*/ 2147483647 w 403"/>
                <a:gd name="T79" fmla="*/ 2147483647 h 545"/>
                <a:gd name="T80" fmla="*/ 2147483647 w 403"/>
                <a:gd name="T81" fmla="*/ 2147483647 h 545"/>
                <a:gd name="T82" fmla="*/ 2147483647 w 403"/>
                <a:gd name="T83" fmla="*/ 2147483647 h 545"/>
                <a:gd name="T84" fmla="*/ 2147483647 w 403"/>
                <a:gd name="T85" fmla="*/ 2147483647 h 545"/>
                <a:gd name="T86" fmla="*/ 2147483647 w 403"/>
                <a:gd name="T87" fmla="*/ 2147483647 h 545"/>
                <a:gd name="T88" fmla="*/ 2147483647 w 403"/>
                <a:gd name="T89" fmla="*/ 2147483647 h 545"/>
                <a:gd name="T90" fmla="*/ 2147483647 w 403"/>
                <a:gd name="T91" fmla="*/ 2147483647 h 545"/>
                <a:gd name="T92" fmla="*/ 2147483647 w 403"/>
                <a:gd name="T93" fmla="*/ 2147483647 h 545"/>
                <a:gd name="T94" fmla="*/ 2147483647 w 403"/>
                <a:gd name="T95" fmla="*/ 2147483647 h 545"/>
                <a:gd name="T96" fmla="*/ 2147483647 w 403"/>
                <a:gd name="T97" fmla="*/ 2147483647 h 5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03"/>
                <a:gd name="T148" fmla="*/ 0 h 545"/>
                <a:gd name="T149" fmla="*/ 403 w 403"/>
                <a:gd name="T150" fmla="*/ 545 h 5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03" h="545">
                  <a:moveTo>
                    <a:pt x="316" y="21"/>
                  </a:moveTo>
                  <a:cubicBezTo>
                    <a:pt x="315" y="20"/>
                    <a:pt x="315" y="20"/>
                    <a:pt x="315" y="2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80" y="6"/>
                    <a:pt x="280" y="6"/>
                    <a:pt x="280" y="6"/>
                  </a:cubicBezTo>
                  <a:cubicBezTo>
                    <a:pt x="271" y="25"/>
                    <a:pt x="259" y="37"/>
                    <a:pt x="245" y="42"/>
                  </a:cubicBezTo>
                  <a:cubicBezTo>
                    <a:pt x="240" y="44"/>
                    <a:pt x="235" y="43"/>
                    <a:pt x="232" y="40"/>
                  </a:cubicBezTo>
                  <a:cubicBezTo>
                    <a:pt x="228" y="35"/>
                    <a:pt x="230" y="23"/>
                    <a:pt x="237" y="5"/>
                  </a:cubicBezTo>
                  <a:cubicBezTo>
                    <a:pt x="202" y="27"/>
                    <a:pt x="202" y="27"/>
                    <a:pt x="202" y="27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70" y="29"/>
                    <a:pt x="170" y="29"/>
                    <a:pt x="170" y="29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42" y="45"/>
                    <a:pt x="142" y="45"/>
                    <a:pt x="142" y="45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46" y="71"/>
                    <a:pt x="33" y="82"/>
                    <a:pt x="10" y="104"/>
                  </a:cubicBezTo>
                  <a:cubicBezTo>
                    <a:pt x="21" y="108"/>
                    <a:pt x="26" y="113"/>
                    <a:pt x="28" y="116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8"/>
                    <a:pt x="46" y="188"/>
                    <a:pt x="46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2" y="189"/>
                    <a:pt x="42" y="189"/>
                    <a:pt x="42" y="189"/>
                  </a:cubicBezTo>
                  <a:cubicBezTo>
                    <a:pt x="0" y="247"/>
                    <a:pt x="0" y="247"/>
                    <a:pt x="0" y="247"/>
                  </a:cubicBezTo>
                  <a:cubicBezTo>
                    <a:pt x="2" y="261"/>
                    <a:pt x="2" y="261"/>
                    <a:pt x="2" y="261"/>
                  </a:cubicBezTo>
                  <a:cubicBezTo>
                    <a:pt x="8" y="256"/>
                    <a:pt x="14" y="255"/>
                    <a:pt x="18" y="257"/>
                  </a:cubicBezTo>
                  <a:cubicBezTo>
                    <a:pt x="23" y="259"/>
                    <a:pt x="25" y="268"/>
                    <a:pt x="23" y="280"/>
                  </a:cubicBezTo>
                  <a:cubicBezTo>
                    <a:pt x="21" y="300"/>
                    <a:pt x="24" y="323"/>
                    <a:pt x="34" y="344"/>
                  </a:cubicBezTo>
                  <a:cubicBezTo>
                    <a:pt x="48" y="360"/>
                    <a:pt x="48" y="360"/>
                    <a:pt x="48" y="360"/>
                  </a:cubicBezTo>
                  <a:cubicBezTo>
                    <a:pt x="54" y="365"/>
                    <a:pt x="56" y="370"/>
                    <a:pt x="55" y="375"/>
                  </a:cubicBezTo>
                  <a:cubicBezTo>
                    <a:pt x="47" y="386"/>
                    <a:pt x="47" y="386"/>
                    <a:pt x="47" y="386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62" y="409"/>
                    <a:pt x="58" y="427"/>
                    <a:pt x="45" y="452"/>
                  </a:cubicBezTo>
                  <a:cubicBezTo>
                    <a:pt x="59" y="476"/>
                    <a:pt x="59" y="476"/>
                    <a:pt x="59" y="476"/>
                  </a:cubicBezTo>
                  <a:cubicBezTo>
                    <a:pt x="61" y="481"/>
                    <a:pt x="61" y="481"/>
                    <a:pt x="61" y="481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83" y="463"/>
                    <a:pt x="95" y="460"/>
                    <a:pt x="104" y="463"/>
                  </a:cubicBezTo>
                  <a:cubicBezTo>
                    <a:pt x="111" y="465"/>
                    <a:pt x="114" y="470"/>
                    <a:pt x="115" y="476"/>
                  </a:cubicBezTo>
                  <a:cubicBezTo>
                    <a:pt x="116" y="483"/>
                    <a:pt x="108" y="496"/>
                    <a:pt x="89" y="515"/>
                  </a:cubicBezTo>
                  <a:cubicBezTo>
                    <a:pt x="74" y="534"/>
                    <a:pt x="74" y="534"/>
                    <a:pt x="74" y="534"/>
                  </a:cubicBezTo>
                  <a:cubicBezTo>
                    <a:pt x="81" y="545"/>
                    <a:pt x="81" y="545"/>
                    <a:pt x="81" y="545"/>
                  </a:cubicBezTo>
                  <a:cubicBezTo>
                    <a:pt x="92" y="536"/>
                    <a:pt x="100" y="533"/>
                    <a:pt x="105" y="535"/>
                  </a:cubicBezTo>
                  <a:cubicBezTo>
                    <a:pt x="112" y="535"/>
                    <a:pt x="130" y="528"/>
                    <a:pt x="160" y="513"/>
                  </a:cubicBezTo>
                  <a:cubicBezTo>
                    <a:pt x="170" y="507"/>
                    <a:pt x="182" y="513"/>
                    <a:pt x="198" y="528"/>
                  </a:cubicBezTo>
                  <a:cubicBezTo>
                    <a:pt x="205" y="525"/>
                    <a:pt x="205" y="525"/>
                    <a:pt x="205" y="525"/>
                  </a:cubicBezTo>
                  <a:cubicBezTo>
                    <a:pt x="204" y="513"/>
                    <a:pt x="204" y="513"/>
                    <a:pt x="204" y="513"/>
                  </a:cubicBezTo>
                  <a:cubicBezTo>
                    <a:pt x="200" y="510"/>
                    <a:pt x="200" y="510"/>
                    <a:pt x="200" y="510"/>
                  </a:cubicBezTo>
                  <a:cubicBezTo>
                    <a:pt x="198" y="507"/>
                    <a:pt x="200" y="504"/>
                    <a:pt x="204" y="501"/>
                  </a:cubicBezTo>
                  <a:cubicBezTo>
                    <a:pt x="198" y="481"/>
                    <a:pt x="198" y="481"/>
                    <a:pt x="198" y="481"/>
                  </a:cubicBezTo>
                  <a:cubicBezTo>
                    <a:pt x="197" y="478"/>
                    <a:pt x="197" y="474"/>
                    <a:pt x="198" y="470"/>
                  </a:cubicBezTo>
                  <a:cubicBezTo>
                    <a:pt x="201" y="467"/>
                    <a:pt x="206" y="465"/>
                    <a:pt x="210" y="463"/>
                  </a:cubicBezTo>
                  <a:cubicBezTo>
                    <a:pt x="219" y="455"/>
                    <a:pt x="219" y="455"/>
                    <a:pt x="219" y="455"/>
                  </a:cubicBezTo>
                  <a:cubicBezTo>
                    <a:pt x="214" y="442"/>
                    <a:pt x="214" y="442"/>
                    <a:pt x="214" y="442"/>
                  </a:cubicBezTo>
                  <a:cubicBezTo>
                    <a:pt x="214" y="441"/>
                    <a:pt x="214" y="441"/>
                    <a:pt x="214" y="441"/>
                  </a:cubicBezTo>
                  <a:cubicBezTo>
                    <a:pt x="215" y="441"/>
                    <a:pt x="215" y="441"/>
                    <a:pt x="215" y="441"/>
                  </a:cubicBezTo>
                  <a:cubicBezTo>
                    <a:pt x="215" y="440"/>
                    <a:pt x="215" y="440"/>
                    <a:pt x="215" y="440"/>
                  </a:cubicBezTo>
                  <a:cubicBezTo>
                    <a:pt x="219" y="433"/>
                    <a:pt x="219" y="428"/>
                    <a:pt x="218" y="425"/>
                  </a:cubicBezTo>
                  <a:cubicBezTo>
                    <a:pt x="214" y="418"/>
                    <a:pt x="217" y="412"/>
                    <a:pt x="226" y="405"/>
                  </a:cubicBezTo>
                  <a:cubicBezTo>
                    <a:pt x="237" y="394"/>
                    <a:pt x="237" y="394"/>
                    <a:pt x="237" y="394"/>
                  </a:cubicBezTo>
                  <a:cubicBezTo>
                    <a:pt x="235" y="392"/>
                    <a:pt x="235" y="392"/>
                    <a:pt x="235" y="392"/>
                  </a:cubicBezTo>
                  <a:cubicBezTo>
                    <a:pt x="232" y="389"/>
                    <a:pt x="232" y="389"/>
                    <a:pt x="232" y="389"/>
                  </a:cubicBezTo>
                  <a:cubicBezTo>
                    <a:pt x="246" y="383"/>
                    <a:pt x="246" y="383"/>
                    <a:pt x="246" y="383"/>
                  </a:cubicBezTo>
                  <a:cubicBezTo>
                    <a:pt x="246" y="366"/>
                    <a:pt x="246" y="366"/>
                    <a:pt x="246" y="366"/>
                  </a:cubicBezTo>
                  <a:cubicBezTo>
                    <a:pt x="246" y="360"/>
                    <a:pt x="251" y="351"/>
                    <a:pt x="266" y="341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72" y="335"/>
                    <a:pt x="272" y="335"/>
                    <a:pt x="272" y="335"/>
                  </a:cubicBezTo>
                  <a:cubicBezTo>
                    <a:pt x="256" y="317"/>
                    <a:pt x="256" y="317"/>
                    <a:pt x="256" y="317"/>
                  </a:cubicBezTo>
                  <a:cubicBezTo>
                    <a:pt x="251" y="310"/>
                    <a:pt x="253" y="300"/>
                    <a:pt x="263" y="291"/>
                  </a:cubicBezTo>
                  <a:cubicBezTo>
                    <a:pt x="263" y="289"/>
                    <a:pt x="263" y="289"/>
                    <a:pt x="263" y="289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96" y="254"/>
                    <a:pt x="296" y="254"/>
                    <a:pt x="296" y="254"/>
                  </a:cubicBezTo>
                  <a:cubicBezTo>
                    <a:pt x="290" y="252"/>
                    <a:pt x="288" y="240"/>
                    <a:pt x="291" y="222"/>
                  </a:cubicBezTo>
                  <a:cubicBezTo>
                    <a:pt x="295" y="194"/>
                    <a:pt x="308" y="180"/>
                    <a:pt x="330" y="177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46" y="184"/>
                    <a:pt x="346" y="184"/>
                    <a:pt x="346" y="184"/>
                  </a:cubicBezTo>
                  <a:cubicBezTo>
                    <a:pt x="361" y="184"/>
                    <a:pt x="361" y="184"/>
                    <a:pt x="361" y="184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5" y="167"/>
                    <a:pt x="375" y="167"/>
                    <a:pt x="375" y="167"/>
                  </a:cubicBezTo>
                  <a:cubicBezTo>
                    <a:pt x="376" y="166"/>
                    <a:pt x="376" y="166"/>
                    <a:pt x="376" y="166"/>
                  </a:cubicBezTo>
                  <a:cubicBezTo>
                    <a:pt x="392" y="156"/>
                    <a:pt x="392" y="156"/>
                    <a:pt x="392" y="156"/>
                  </a:cubicBezTo>
                  <a:cubicBezTo>
                    <a:pt x="390" y="141"/>
                    <a:pt x="390" y="141"/>
                    <a:pt x="390" y="141"/>
                  </a:cubicBezTo>
                  <a:cubicBezTo>
                    <a:pt x="390" y="138"/>
                    <a:pt x="390" y="138"/>
                    <a:pt x="390" y="138"/>
                  </a:cubicBezTo>
                  <a:cubicBezTo>
                    <a:pt x="392" y="136"/>
                    <a:pt x="392" y="136"/>
                    <a:pt x="392" y="136"/>
                  </a:cubicBezTo>
                  <a:cubicBezTo>
                    <a:pt x="397" y="134"/>
                    <a:pt x="397" y="134"/>
                    <a:pt x="397" y="134"/>
                  </a:cubicBezTo>
                  <a:cubicBezTo>
                    <a:pt x="402" y="127"/>
                    <a:pt x="402" y="127"/>
                    <a:pt x="402" y="127"/>
                  </a:cubicBezTo>
                  <a:cubicBezTo>
                    <a:pt x="403" y="126"/>
                    <a:pt x="403" y="126"/>
                    <a:pt x="403" y="126"/>
                  </a:cubicBezTo>
                  <a:cubicBezTo>
                    <a:pt x="392" y="108"/>
                    <a:pt x="392" y="108"/>
                    <a:pt x="392" y="108"/>
                  </a:cubicBezTo>
                  <a:cubicBezTo>
                    <a:pt x="382" y="95"/>
                    <a:pt x="372" y="82"/>
                    <a:pt x="366" y="67"/>
                  </a:cubicBezTo>
                  <a:cubicBezTo>
                    <a:pt x="361" y="58"/>
                    <a:pt x="362" y="47"/>
                    <a:pt x="369" y="36"/>
                  </a:cubicBezTo>
                  <a:cubicBezTo>
                    <a:pt x="350" y="24"/>
                    <a:pt x="350" y="24"/>
                    <a:pt x="350" y="24"/>
                  </a:cubicBezTo>
                  <a:lnTo>
                    <a:pt x="316" y="2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9" name="Freeform 22"/>
            <p:cNvSpPr>
              <a:spLocks/>
            </p:cNvSpPr>
            <p:nvPr/>
          </p:nvSpPr>
          <p:spPr bwMode="auto">
            <a:xfrm>
              <a:off x="3576471" y="3534851"/>
              <a:ext cx="350941" cy="420269"/>
            </a:xfrm>
            <a:custGeom>
              <a:avLst/>
              <a:gdLst>
                <a:gd name="T0" fmla="*/ 2147483647 w 371"/>
                <a:gd name="T1" fmla="*/ 2147483647 h 456"/>
                <a:gd name="T2" fmla="*/ 2147483647 w 371"/>
                <a:gd name="T3" fmla="*/ 2147483647 h 456"/>
                <a:gd name="T4" fmla="*/ 2147483647 w 371"/>
                <a:gd name="T5" fmla="*/ 2147483647 h 456"/>
                <a:gd name="T6" fmla="*/ 2147483647 w 371"/>
                <a:gd name="T7" fmla="*/ 2147483647 h 456"/>
                <a:gd name="T8" fmla="*/ 2147483647 w 371"/>
                <a:gd name="T9" fmla="*/ 2147483647 h 456"/>
                <a:gd name="T10" fmla="*/ 2147483647 w 371"/>
                <a:gd name="T11" fmla="*/ 2147483647 h 456"/>
                <a:gd name="T12" fmla="*/ 2147483647 w 371"/>
                <a:gd name="T13" fmla="*/ 2147483647 h 456"/>
                <a:gd name="T14" fmla="*/ 2147483647 w 371"/>
                <a:gd name="T15" fmla="*/ 2147483647 h 456"/>
                <a:gd name="T16" fmla="*/ 2147483647 w 371"/>
                <a:gd name="T17" fmla="*/ 2147483647 h 456"/>
                <a:gd name="T18" fmla="*/ 2147483647 w 371"/>
                <a:gd name="T19" fmla="*/ 2147483647 h 456"/>
                <a:gd name="T20" fmla="*/ 2147483647 w 371"/>
                <a:gd name="T21" fmla="*/ 2147483647 h 456"/>
                <a:gd name="T22" fmla="*/ 2147483647 w 371"/>
                <a:gd name="T23" fmla="*/ 2147483647 h 456"/>
                <a:gd name="T24" fmla="*/ 2147483647 w 371"/>
                <a:gd name="T25" fmla="*/ 2147483647 h 456"/>
                <a:gd name="T26" fmla="*/ 2147483647 w 371"/>
                <a:gd name="T27" fmla="*/ 2147483647 h 456"/>
                <a:gd name="T28" fmla="*/ 2147483647 w 371"/>
                <a:gd name="T29" fmla="*/ 2147483647 h 456"/>
                <a:gd name="T30" fmla="*/ 2147483647 w 371"/>
                <a:gd name="T31" fmla="*/ 2147483647 h 456"/>
                <a:gd name="T32" fmla="*/ 0 w 371"/>
                <a:gd name="T33" fmla="*/ 2147483647 h 456"/>
                <a:gd name="T34" fmla="*/ 2147483647 w 371"/>
                <a:gd name="T35" fmla="*/ 2147483647 h 456"/>
                <a:gd name="T36" fmla="*/ 2147483647 w 371"/>
                <a:gd name="T37" fmla="*/ 2147483647 h 456"/>
                <a:gd name="T38" fmla="*/ 2147483647 w 371"/>
                <a:gd name="T39" fmla="*/ 2147483647 h 456"/>
                <a:gd name="T40" fmla="*/ 2147483647 w 371"/>
                <a:gd name="T41" fmla="*/ 2147483647 h 456"/>
                <a:gd name="T42" fmla="*/ 2147483647 w 371"/>
                <a:gd name="T43" fmla="*/ 2147483647 h 456"/>
                <a:gd name="T44" fmla="*/ 2147483647 w 371"/>
                <a:gd name="T45" fmla="*/ 2147483647 h 456"/>
                <a:gd name="T46" fmla="*/ 2147483647 w 371"/>
                <a:gd name="T47" fmla="*/ 2147483647 h 456"/>
                <a:gd name="T48" fmla="*/ 2147483647 w 371"/>
                <a:gd name="T49" fmla="*/ 2147483647 h 456"/>
                <a:gd name="T50" fmla="*/ 2147483647 w 371"/>
                <a:gd name="T51" fmla="*/ 2147483647 h 456"/>
                <a:gd name="T52" fmla="*/ 2147483647 w 371"/>
                <a:gd name="T53" fmla="*/ 2147483647 h 456"/>
                <a:gd name="T54" fmla="*/ 2147483647 w 371"/>
                <a:gd name="T55" fmla="*/ 2147483647 h 456"/>
                <a:gd name="T56" fmla="*/ 2147483647 w 371"/>
                <a:gd name="T57" fmla="*/ 2147483647 h 456"/>
                <a:gd name="T58" fmla="*/ 2147483647 w 371"/>
                <a:gd name="T59" fmla="*/ 2147483647 h 456"/>
                <a:gd name="T60" fmla="*/ 2147483647 w 371"/>
                <a:gd name="T61" fmla="*/ 2147483647 h 456"/>
                <a:gd name="T62" fmla="*/ 2147483647 w 371"/>
                <a:gd name="T63" fmla="*/ 2147483647 h 456"/>
                <a:gd name="T64" fmla="*/ 2147483647 w 371"/>
                <a:gd name="T65" fmla="*/ 2147483647 h 456"/>
                <a:gd name="T66" fmla="*/ 2147483647 w 371"/>
                <a:gd name="T67" fmla="*/ 2147483647 h 456"/>
                <a:gd name="T68" fmla="*/ 2147483647 w 371"/>
                <a:gd name="T69" fmla="*/ 2147483647 h 456"/>
                <a:gd name="T70" fmla="*/ 2147483647 w 371"/>
                <a:gd name="T71" fmla="*/ 2147483647 h 456"/>
                <a:gd name="T72" fmla="*/ 2147483647 w 371"/>
                <a:gd name="T73" fmla="*/ 2147483647 h 456"/>
                <a:gd name="T74" fmla="*/ 2147483647 w 371"/>
                <a:gd name="T75" fmla="*/ 2147483647 h 456"/>
                <a:gd name="T76" fmla="*/ 2147483647 w 371"/>
                <a:gd name="T77" fmla="*/ 2147483647 h 456"/>
                <a:gd name="T78" fmla="*/ 2147483647 w 371"/>
                <a:gd name="T79" fmla="*/ 2147483647 h 456"/>
                <a:gd name="T80" fmla="*/ 2147483647 w 371"/>
                <a:gd name="T81" fmla="*/ 2147483647 h 456"/>
                <a:gd name="T82" fmla="*/ 2147483647 w 371"/>
                <a:gd name="T83" fmla="*/ 2147483647 h 456"/>
                <a:gd name="T84" fmla="*/ 2147483647 w 371"/>
                <a:gd name="T85" fmla="*/ 2147483647 h 456"/>
                <a:gd name="T86" fmla="*/ 2147483647 w 371"/>
                <a:gd name="T87" fmla="*/ 2147483647 h 456"/>
                <a:gd name="T88" fmla="*/ 2147483647 w 371"/>
                <a:gd name="T89" fmla="*/ 2147483647 h 456"/>
                <a:gd name="T90" fmla="*/ 2147483647 w 371"/>
                <a:gd name="T91" fmla="*/ 2147483647 h 456"/>
                <a:gd name="T92" fmla="*/ 2147483647 w 371"/>
                <a:gd name="T93" fmla="*/ 2147483647 h 456"/>
                <a:gd name="T94" fmla="*/ 2147483647 w 371"/>
                <a:gd name="T95" fmla="*/ 2147483647 h 456"/>
                <a:gd name="T96" fmla="*/ 2147483647 w 371"/>
                <a:gd name="T97" fmla="*/ 2147483647 h 456"/>
                <a:gd name="T98" fmla="*/ 2147483647 w 371"/>
                <a:gd name="T99" fmla="*/ 2147483647 h 456"/>
                <a:gd name="T100" fmla="*/ 2147483647 w 371"/>
                <a:gd name="T101" fmla="*/ 2147483647 h 456"/>
                <a:gd name="T102" fmla="*/ 2147483647 w 371"/>
                <a:gd name="T103" fmla="*/ 2147483647 h 456"/>
                <a:gd name="T104" fmla="*/ 2147483647 w 371"/>
                <a:gd name="T105" fmla="*/ 2147483647 h 4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1"/>
                <a:gd name="T160" fmla="*/ 0 h 456"/>
                <a:gd name="T161" fmla="*/ 371 w 371"/>
                <a:gd name="T162" fmla="*/ 456 h 4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1" h="456">
                  <a:moveTo>
                    <a:pt x="194" y="20"/>
                  </a:moveTo>
                  <a:cubicBezTo>
                    <a:pt x="192" y="21"/>
                    <a:pt x="192" y="21"/>
                    <a:pt x="192" y="2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2"/>
                    <a:pt x="157" y="52"/>
                    <a:pt x="157" y="52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34" y="54"/>
                    <a:pt x="134" y="54"/>
                    <a:pt x="134" y="54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05" y="51"/>
                    <a:pt x="97" y="61"/>
                    <a:pt x="94" y="81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105" y="88"/>
                    <a:pt x="105" y="88"/>
                    <a:pt x="105" y="88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62" y="155"/>
                    <a:pt x="62" y="155"/>
                    <a:pt x="62" y="155"/>
                  </a:cubicBezTo>
                  <a:cubicBezTo>
                    <a:pt x="57" y="162"/>
                    <a:pt x="55" y="167"/>
                    <a:pt x="57" y="170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71" y="184"/>
                    <a:pt x="75" y="189"/>
                    <a:pt x="74" y="193"/>
                  </a:cubicBezTo>
                  <a:cubicBezTo>
                    <a:pt x="74" y="196"/>
                    <a:pt x="73" y="200"/>
                    <a:pt x="71" y="202"/>
                  </a:cubicBezTo>
                  <a:cubicBezTo>
                    <a:pt x="48" y="221"/>
                    <a:pt x="48" y="221"/>
                    <a:pt x="48" y="221"/>
                  </a:cubicBezTo>
                  <a:cubicBezTo>
                    <a:pt x="49" y="226"/>
                    <a:pt x="49" y="234"/>
                    <a:pt x="48" y="244"/>
                  </a:cubicBezTo>
                  <a:cubicBezTo>
                    <a:pt x="48" y="247"/>
                    <a:pt x="48" y="247"/>
                    <a:pt x="48" y="247"/>
                  </a:cubicBezTo>
                  <a:cubicBezTo>
                    <a:pt x="47" y="248"/>
                    <a:pt x="47" y="248"/>
                    <a:pt x="47" y="248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7"/>
                    <a:pt x="37" y="260"/>
                    <a:pt x="31" y="265"/>
                  </a:cubicBezTo>
                  <a:cubicBezTo>
                    <a:pt x="20" y="277"/>
                    <a:pt x="20" y="277"/>
                    <a:pt x="20" y="277"/>
                  </a:cubicBezTo>
                  <a:cubicBezTo>
                    <a:pt x="20" y="278"/>
                    <a:pt x="20" y="278"/>
                    <a:pt x="20" y="278"/>
                  </a:cubicBezTo>
                  <a:cubicBezTo>
                    <a:pt x="22" y="283"/>
                    <a:pt x="22" y="289"/>
                    <a:pt x="18" y="299"/>
                  </a:cubicBezTo>
                  <a:cubicBezTo>
                    <a:pt x="23" y="309"/>
                    <a:pt x="23" y="317"/>
                    <a:pt x="18" y="320"/>
                  </a:cubicBezTo>
                  <a:cubicBezTo>
                    <a:pt x="7" y="330"/>
                    <a:pt x="7" y="330"/>
                    <a:pt x="7" y="330"/>
                  </a:cubicBezTo>
                  <a:cubicBezTo>
                    <a:pt x="5" y="332"/>
                    <a:pt x="5" y="332"/>
                    <a:pt x="5" y="332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36"/>
                    <a:pt x="0" y="336"/>
                    <a:pt x="0" y="336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9" y="361"/>
                    <a:pt x="9" y="361"/>
                    <a:pt x="9" y="361"/>
                  </a:cubicBezTo>
                  <a:cubicBezTo>
                    <a:pt x="27" y="359"/>
                    <a:pt x="46" y="359"/>
                    <a:pt x="67" y="361"/>
                  </a:cubicBezTo>
                  <a:cubicBezTo>
                    <a:pt x="69" y="361"/>
                    <a:pt x="69" y="361"/>
                    <a:pt x="69" y="361"/>
                  </a:cubicBezTo>
                  <a:cubicBezTo>
                    <a:pt x="69" y="362"/>
                    <a:pt x="69" y="362"/>
                    <a:pt x="69" y="362"/>
                  </a:cubicBezTo>
                  <a:cubicBezTo>
                    <a:pt x="93" y="385"/>
                    <a:pt x="93" y="385"/>
                    <a:pt x="93" y="385"/>
                  </a:cubicBezTo>
                  <a:cubicBezTo>
                    <a:pt x="93" y="386"/>
                    <a:pt x="93" y="386"/>
                    <a:pt x="93" y="386"/>
                  </a:cubicBezTo>
                  <a:cubicBezTo>
                    <a:pt x="94" y="386"/>
                    <a:pt x="94" y="386"/>
                    <a:pt x="94" y="386"/>
                  </a:cubicBezTo>
                  <a:cubicBezTo>
                    <a:pt x="107" y="425"/>
                    <a:pt x="107" y="425"/>
                    <a:pt x="107" y="425"/>
                  </a:cubicBezTo>
                  <a:cubicBezTo>
                    <a:pt x="136" y="452"/>
                    <a:pt x="136" y="452"/>
                    <a:pt x="136" y="452"/>
                  </a:cubicBezTo>
                  <a:cubicBezTo>
                    <a:pt x="148" y="456"/>
                    <a:pt x="148" y="456"/>
                    <a:pt x="148" y="456"/>
                  </a:cubicBezTo>
                  <a:cubicBezTo>
                    <a:pt x="149" y="423"/>
                    <a:pt x="149" y="423"/>
                    <a:pt x="149" y="423"/>
                  </a:cubicBezTo>
                  <a:cubicBezTo>
                    <a:pt x="175" y="450"/>
                    <a:pt x="175" y="450"/>
                    <a:pt x="175" y="450"/>
                  </a:cubicBezTo>
                  <a:cubicBezTo>
                    <a:pt x="179" y="446"/>
                    <a:pt x="179" y="446"/>
                    <a:pt x="179" y="446"/>
                  </a:cubicBezTo>
                  <a:cubicBezTo>
                    <a:pt x="198" y="406"/>
                    <a:pt x="198" y="406"/>
                    <a:pt x="198" y="406"/>
                  </a:cubicBezTo>
                  <a:cubicBezTo>
                    <a:pt x="201" y="384"/>
                    <a:pt x="201" y="384"/>
                    <a:pt x="201" y="384"/>
                  </a:cubicBezTo>
                  <a:cubicBezTo>
                    <a:pt x="205" y="385"/>
                    <a:pt x="205" y="385"/>
                    <a:pt x="205" y="385"/>
                  </a:cubicBezTo>
                  <a:cubicBezTo>
                    <a:pt x="207" y="385"/>
                    <a:pt x="207" y="385"/>
                    <a:pt x="207" y="385"/>
                  </a:cubicBezTo>
                  <a:cubicBezTo>
                    <a:pt x="227" y="386"/>
                    <a:pt x="227" y="386"/>
                    <a:pt x="227" y="386"/>
                  </a:cubicBezTo>
                  <a:cubicBezTo>
                    <a:pt x="226" y="371"/>
                    <a:pt x="226" y="371"/>
                    <a:pt x="226" y="371"/>
                  </a:cubicBezTo>
                  <a:cubicBezTo>
                    <a:pt x="226" y="367"/>
                    <a:pt x="226" y="367"/>
                    <a:pt x="226" y="367"/>
                  </a:cubicBezTo>
                  <a:cubicBezTo>
                    <a:pt x="226" y="365"/>
                    <a:pt x="226" y="365"/>
                    <a:pt x="226" y="365"/>
                  </a:cubicBezTo>
                  <a:cubicBezTo>
                    <a:pt x="229" y="365"/>
                    <a:pt x="229" y="365"/>
                    <a:pt x="229" y="365"/>
                  </a:cubicBezTo>
                  <a:cubicBezTo>
                    <a:pt x="255" y="366"/>
                    <a:pt x="255" y="366"/>
                    <a:pt x="255" y="366"/>
                  </a:cubicBezTo>
                  <a:cubicBezTo>
                    <a:pt x="269" y="353"/>
                    <a:pt x="275" y="341"/>
                    <a:pt x="275" y="332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94" y="301"/>
                    <a:pt x="294" y="301"/>
                    <a:pt x="294" y="301"/>
                  </a:cubicBezTo>
                  <a:cubicBezTo>
                    <a:pt x="301" y="290"/>
                    <a:pt x="301" y="290"/>
                    <a:pt x="301" y="29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7" y="276"/>
                    <a:pt x="287" y="276"/>
                    <a:pt x="287" y="276"/>
                  </a:cubicBezTo>
                  <a:cubicBezTo>
                    <a:pt x="308" y="255"/>
                    <a:pt x="308" y="255"/>
                    <a:pt x="308" y="255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11" y="257"/>
                    <a:pt x="311" y="257"/>
                    <a:pt x="311" y="257"/>
                  </a:cubicBezTo>
                  <a:cubicBezTo>
                    <a:pt x="324" y="264"/>
                    <a:pt x="324" y="264"/>
                    <a:pt x="324" y="264"/>
                  </a:cubicBezTo>
                  <a:cubicBezTo>
                    <a:pt x="324" y="261"/>
                    <a:pt x="324" y="261"/>
                    <a:pt x="324" y="261"/>
                  </a:cubicBezTo>
                  <a:cubicBezTo>
                    <a:pt x="315" y="242"/>
                    <a:pt x="315" y="242"/>
                    <a:pt x="315" y="242"/>
                  </a:cubicBezTo>
                  <a:cubicBezTo>
                    <a:pt x="319" y="239"/>
                    <a:pt x="319" y="239"/>
                    <a:pt x="319" y="239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322" y="228"/>
                    <a:pt x="322" y="228"/>
                    <a:pt x="322" y="22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313" y="207"/>
                    <a:pt x="313" y="207"/>
                    <a:pt x="313" y="207"/>
                  </a:cubicBezTo>
                  <a:cubicBezTo>
                    <a:pt x="315" y="205"/>
                    <a:pt x="315" y="205"/>
                    <a:pt x="315" y="205"/>
                  </a:cubicBezTo>
                  <a:cubicBezTo>
                    <a:pt x="344" y="189"/>
                    <a:pt x="344" y="189"/>
                    <a:pt x="344" y="189"/>
                  </a:cubicBezTo>
                  <a:cubicBezTo>
                    <a:pt x="345" y="177"/>
                    <a:pt x="345" y="177"/>
                    <a:pt x="345" y="177"/>
                  </a:cubicBezTo>
                  <a:cubicBezTo>
                    <a:pt x="321" y="165"/>
                    <a:pt x="308" y="154"/>
                    <a:pt x="310" y="149"/>
                  </a:cubicBezTo>
                  <a:cubicBezTo>
                    <a:pt x="311" y="145"/>
                    <a:pt x="313" y="144"/>
                    <a:pt x="319" y="144"/>
                  </a:cubicBezTo>
                  <a:cubicBezTo>
                    <a:pt x="350" y="149"/>
                    <a:pt x="350" y="149"/>
                    <a:pt x="350" y="149"/>
                  </a:cubicBezTo>
                  <a:cubicBezTo>
                    <a:pt x="351" y="130"/>
                    <a:pt x="351" y="130"/>
                    <a:pt x="351" y="130"/>
                  </a:cubicBezTo>
                  <a:cubicBezTo>
                    <a:pt x="351" y="128"/>
                    <a:pt x="351" y="128"/>
                    <a:pt x="351" y="128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71" y="100"/>
                    <a:pt x="371" y="100"/>
                    <a:pt x="371" y="100"/>
                  </a:cubicBezTo>
                  <a:cubicBezTo>
                    <a:pt x="365" y="98"/>
                    <a:pt x="361" y="94"/>
                    <a:pt x="357" y="90"/>
                  </a:cubicBezTo>
                  <a:cubicBezTo>
                    <a:pt x="356" y="88"/>
                    <a:pt x="356" y="88"/>
                    <a:pt x="356" y="88"/>
                  </a:cubicBezTo>
                  <a:cubicBezTo>
                    <a:pt x="356" y="86"/>
                    <a:pt x="356" y="86"/>
                    <a:pt x="356" y="86"/>
                  </a:cubicBezTo>
                  <a:cubicBezTo>
                    <a:pt x="357" y="80"/>
                    <a:pt x="357" y="80"/>
                    <a:pt x="357" y="80"/>
                  </a:cubicBezTo>
                  <a:cubicBezTo>
                    <a:pt x="356" y="78"/>
                    <a:pt x="356" y="78"/>
                    <a:pt x="356" y="78"/>
                  </a:cubicBezTo>
                  <a:cubicBezTo>
                    <a:pt x="353" y="77"/>
                    <a:pt x="353" y="77"/>
                    <a:pt x="353" y="77"/>
                  </a:cubicBezTo>
                  <a:cubicBezTo>
                    <a:pt x="352" y="78"/>
                    <a:pt x="352" y="78"/>
                    <a:pt x="352" y="78"/>
                  </a:cubicBezTo>
                  <a:cubicBezTo>
                    <a:pt x="350" y="82"/>
                    <a:pt x="345" y="86"/>
                    <a:pt x="338" y="86"/>
                  </a:cubicBezTo>
                  <a:cubicBezTo>
                    <a:pt x="326" y="86"/>
                    <a:pt x="316" y="80"/>
                    <a:pt x="309" y="73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00" y="57"/>
                    <a:pt x="300" y="57"/>
                    <a:pt x="300" y="57"/>
                  </a:cubicBezTo>
                  <a:cubicBezTo>
                    <a:pt x="297" y="59"/>
                    <a:pt x="297" y="59"/>
                    <a:pt x="297" y="59"/>
                  </a:cubicBezTo>
                  <a:cubicBezTo>
                    <a:pt x="296" y="66"/>
                    <a:pt x="292" y="72"/>
                    <a:pt x="285" y="77"/>
                  </a:cubicBezTo>
                  <a:cubicBezTo>
                    <a:pt x="271" y="84"/>
                    <a:pt x="258" y="86"/>
                    <a:pt x="246" y="80"/>
                  </a:cubicBezTo>
                  <a:cubicBezTo>
                    <a:pt x="237" y="77"/>
                    <a:pt x="232" y="71"/>
                    <a:pt x="229" y="61"/>
                  </a:cubicBezTo>
                  <a:cubicBezTo>
                    <a:pt x="226" y="40"/>
                    <a:pt x="226" y="40"/>
                    <a:pt x="226" y="40"/>
                  </a:cubicBezTo>
                  <a:cubicBezTo>
                    <a:pt x="223" y="20"/>
                    <a:pt x="218" y="9"/>
                    <a:pt x="212" y="5"/>
                  </a:cubicBezTo>
                  <a:cubicBezTo>
                    <a:pt x="206" y="1"/>
                    <a:pt x="199" y="0"/>
                    <a:pt x="194" y="1"/>
                  </a:cubicBezTo>
                  <a:cubicBezTo>
                    <a:pt x="195" y="19"/>
                    <a:pt x="195" y="19"/>
                    <a:pt x="195" y="19"/>
                  </a:cubicBezTo>
                  <a:lnTo>
                    <a:pt x="194" y="2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0" name="Freeform 23"/>
            <p:cNvSpPr>
              <a:spLocks/>
            </p:cNvSpPr>
            <p:nvPr/>
          </p:nvSpPr>
          <p:spPr bwMode="auto">
            <a:xfrm>
              <a:off x="3729720" y="3268083"/>
              <a:ext cx="304966" cy="344263"/>
            </a:xfrm>
            <a:custGeom>
              <a:avLst/>
              <a:gdLst>
                <a:gd name="T0" fmla="*/ 2147483647 w 322"/>
                <a:gd name="T1" fmla="*/ 2147483647 h 372"/>
                <a:gd name="T2" fmla="*/ 2147483647 w 322"/>
                <a:gd name="T3" fmla="*/ 2147483647 h 372"/>
                <a:gd name="T4" fmla="*/ 2147483647 w 322"/>
                <a:gd name="T5" fmla="*/ 2147483647 h 372"/>
                <a:gd name="T6" fmla="*/ 2147483647 w 322"/>
                <a:gd name="T7" fmla="*/ 2147483647 h 372"/>
                <a:gd name="T8" fmla="*/ 2147483647 w 322"/>
                <a:gd name="T9" fmla="*/ 2147483647 h 372"/>
                <a:gd name="T10" fmla="*/ 2147483647 w 322"/>
                <a:gd name="T11" fmla="*/ 2147483647 h 372"/>
                <a:gd name="T12" fmla="*/ 2147483647 w 322"/>
                <a:gd name="T13" fmla="*/ 2147483647 h 372"/>
                <a:gd name="T14" fmla="*/ 2147483647 w 322"/>
                <a:gd name="T15" fmla="*/ 2147483647 h 372"/>
                <a:gd name="T16" fmla="*/ 2147483647 w 322"/>
                <a:gd name="T17" fmla="*/ 2147483647 h 372"/>
                <a:gd name="T18" fmla="*/ 2147483647 w 322"/>
                <a:gd name="T19" fmla="*/ 2147483647 h 372"/>
                <a:gd name="T20" fmla="*/ 2147483647 w 322"/>
                <a:gd name="T21" fmla="*/ 2147483647 h 372"/>
                <a:gd name="T22" fmla="*/ 2147483647 w 322"/>
                <a:gd name="T23" fmla="*/ 2147483647 h 372"/>
                <a:gd name="T24" fmla="*/ 2147483647 w 322"/>
                <a:gd name="T25" fmla="*/ 2147483647 h 372"/>
                <a:gd name="T26" fmla="*/ 2147483647 w 322"/>
                <a:gd name="T27" fmla="*/ 2147483647 h 372"/>
                <a:gd name="T28" fmla="*/ 2147483647 w 322"/>
                <a:gd name="T29" fmla="*/ 2147483647 h 372"/>
                <a:gd name="T30" fmla="*/ 2147483647 w 322"/>
                <a:gd name="T31" fmla="*/ 2147483647 h 372"/>
                <a:gd name="T32" fmla="*/ 2147483647 w 322"/>
                <a:gd name="T33" fmla="*/ 2147483647 h 372"/>
                <a:gd name="T34" fmla="*/ 2147483647 w 322"/>
                <a:gd name="T35" fmla="*/ 2147483647 h 372"/>
                <a:gd name="T36" fmla="*/ 2147483647 w 322"/>
                <a:gd name="T37" fmla="*/ 2147483647 h 372"/>
                <a:gd name="T38" fmla="*/ 2147483647 w 322"/>
                <a:gd name="T39" fmla="*/ 2147483647 h 372"/>
                <a:gd name="T40" fmla="*/ 2147483647 w 322"/>
                <a:gd name="T41" fmla="*/ 2147483647 h 372"/>
                <a:gd name="T42" fmla="*/ 2147483647 w 322"/>
                <a:gd name="T43" fmla="*/ 2147483647 h 372"/>
                <a:gd name="T44" fmla="*/ 2147483647 w 322"/>
                <a:gd name="T45" fmla="*/ 2147483647 h 372"/>
                <a:gd name="T46" fmla="*/ 2147483647 w 322"/>
                <a:gd name="T47" fmla="*/ 2147483647 h 372"/>
                <a:gd name="T48" fmla="*/ 2147483647 w 322"/>
                <a:gd name="T49" fmla="*/ 2147483647 h 372"/>
                <a:gd name="T50" fmla="*/ 2147483647 w 322"/>
                <a:gd name="T51" fmla="*/ 2147483647 h 372"/>
                <a:gd name="T52" fmla="*/ 2147483647 w 322"/>
                <a:gd name="T53" fmla="*/ 2147483647 h 372"/>
                <a:gd name="T54" fmla="*/ 2147483647 w 322"/>
                <a:gd name="T55" fmla="*/ 2147483647 h 372"/>
                <a:gd name="T56" fmla="*/ 2147483647 w 322"/>
                <a:gd name="T57" fmla="*/ 2147483647 h 372"/>
                <a:gd name="T58" fmla="*/ 2147483647 w 322"/>
                <a:gd name="T59" fmla="*/ 2147483647 h 372"/>
                <a:gd name="T60" fmla="*/ 2147483647 w 322"/>
                <a:gd name="T61" fmla="*/ 2147483647 h 372"/>
                <a:gd name="T62" fmla="*/ 2147483647 w 322"/>
                <a:gd name="T63" fmla="*/ 2147483647 h 372"/>
                <a:gd name="T64" fmla="*/ 2147483647 w 322"/>
                <a:gd name="T65" fmla="*/ 2147483647 h 372"/>
                <a:gd name="T66" fmla="*/ 2147483647 w 322"/>
                <a:gd name="T67" fmla="*/ 2147483647 h 372"/>
                <a:gd name="T68" fmla="*/ 2147483647 w 322"/>
                <a:gd name="T69" fmla="*/ 2147483647 h 372"/>
                <a:gd name="T70" fmla="*/ 2147483647 w 322"/>
                <a:gd name="T71" fmla="*/ 2147483647 h 372"/>
                <a:gd name="T72" fmla="*/ 2147483647 w 322"/>
                <a:gd name="T73" fmla="*/ 2147483647 h 372"/>
                <a:gd name="T74" fmla="*/ 2147483647 w 322"/>
                <a:gd name="T75" fmla="*/ 2147483647 h 372"/>
                <a:gd name="T76" fmla="*/ 2147483647 w 322"/>
                <a:gd name="T77" fmla="*/ 2147483647 h 372"/>
                <a:gd name="T78" fmla="*/ 2147483647 w 322"/>
                <a:gd name="T79" fmla="*/ 2147483647 h 372"/>
                <a:gd name="T80" fmla="*/ 2147483647 w 322"/>
                <a:gd name="T81" fmla="*/ 2147483647 h 372"/>
                <a:gd name="T82" fmla="*/ 2147483647 w 322"/>
                <a:gd name="T83" fmla="*/ 2147483647 h 372"/>
                <a:gd name="T84" fmla="*/ 2147483647 w 322"/>
                <a:gd name="T85" fmla="*/ 2147483647 h 372"/>
                <a:gd name="T86" fmla="*/ 2147483647 w 322"/>
                <a:gd name="T87" fmla="*/ 2147483647 h 372"/>
                <a:gd name="T88" fmla="*/ 2147483647 w 322"/>
                <a:gd name="T89" fmla="*/ 2147483647 h 372"/>
                <a:gd name="T90" fmla="*/ 2147483647 w 322"/>
                <a:gd name="T91" fmla="*/ 2147483647 h 372"/>
                <a:gd name="T92" fmla="*/ 2147483647 w 322"/>
                <a:gd name="T93" fmla="*/ 0 h 37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22"/>
                <a:gd name="T142" fmla="*/ 0 h 372"/>
                <a:gd name="T143" fmla="*/ 322 w 322"/>
                <a:gd name="T144" fmla="*/ 372 h 37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22" h="372">
                  <a:moveTo>
                    <a:pt x="198" y="5"/>
                  </a:moveTo>
                  <a:cubicBezTo>
                    <a:pt x="186" y="11"/>
                    <a:pt x="177" y="15"/>
                    <a:pt x="169" y="16"/>
                  </a:cubicBezTo>
                  <a:cubicBezTo>
                    <a:pt x="163" y="16"/>
                    <a:pt x="152" y="14"/>
                    <a:pt x="138" y="9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06" y="9"/>
                    <a:pt x="98" y="19"/>
                    <a:pt x="86" y="37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2" y="95"/>
                    <a:pt x="64" y="105"/>
                    <a:pt x="61" y="109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3" y="130"/>
                    <a:pt x="49" y="137"/>
                    <a:pt x="45" y="141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3" y="192"/>
                    <a:pt x="0" y="201"/>
                    <a:pt x="5" y="207"/>
                  </a:cubicBezTo>
                  <a:cubicBezTo>
                    <a:pt x="30" y="246"/>
                    <a:pt x="30" y="246"/>
                    <a:pt x="30" y="246"/>
                  </a:cubicBezTo>
                  <a:cubicBezTo>
                    <a:pt x="31" y="246"/>
                    <a:pt x="31" y="246"/>
                    <a:pt x="31" y="246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43" y="268"/>
                    <a:pt x="43" y="268"/>
                    <a:pt x="43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4" y="270"/>
                    <a:pt x="44" y="270"/>
                    <a:pt x="44" y="270"/>
                  </a:cubicBezTo>
                  <a:cubicBezTo>
                    <a:pt x="43" y="272"/>
                    <a:pt x="43" y="272"/>
                    <a:pt x="43" y="272"/>
                  </a:cubicBezTo>
                  <a:cubicBezTo>
                    <a:pt x="43" y="274"/>
                    <a:pt x="43" y="274"/>
                    <a:pt x="43" y="274"/>
                  </a:cubicBezTo>
                  <a:cubicBezTo>
                    <a:pt x="43" y="276"/>
                    <a:pt x="43" y="276"/>
                    <a:pt x="43" y="276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8"/>
                    <a:pt x="50" y="280"/>
                    <a:pt x="55" y="283"/>
                  </a:cubicBezTo>
                  <a:cubicBezTo>
                    <a:pt x="64" y="288"/>
                    <a:pt x="70" y="303"/>
                    <a:pt x="73" y="325"/>
                  </a:cubicBezTo>
                  <a:cubicBezTo>
                    <a:pt x="77" y="346"/>
                    <a:pt x="77" y="346"/>
                    <a:pt x="77" y="346"/>
                  </a:cubicBezTo>
                  <a:cubicBezTo>
                    <a:pt x="80" y="352"/>
                    <a:pt x="82" y="355"/>
                    <a:pt x="87" y="357"/>
                  </a:cubicBezTo>
                  <a:cubicBezTo>
                    <a:pt x="95" y="361"/>
                    <a:pt x="106" y="360"/>
                    <a:pt x="115" y="354"/>
                  </a:cubicBezTo>
                  <a:cubicBezTo>
                    <a:pt x="121" y="350"/>
                    <a:pt x="124" y="347"/>
                    <a:pt x="123" y="344"/>
                  </a:cubicBezTo>
                  <a:cubicBezTo>
                    <a:pt x="122" y="343"/>
                    <a:pt x="122" y="343"/>
                    <a:pt x="122" y="343"/>
                  </a:cubicBezTo>
                  <a:cubicBezTo>
                    <a:pt x="122" y="341"/>
                    <a:pt x="122" y="341"/>
                    <a:pt x="122" y="341"/>
                  </a:cubicBezTo>
                  <a:cubicBezTo>
                    <a:pt x="140" y="328"/>
                    <a:pt x="140" y="328"/>
                    <a:pt x="140" y="328"/>
                  </a:cubicBezTo>
                  <a:cubicBezTo>
                    <a:pt x="142" y="330"/>
                    <a:pt x="142" y="330"/>
                    <a:pt x="142" y="330"/>
                  </a:cubicBezTo>
                  <a:cubicBezTo>
                    <a:pt x="156" y="354"/>
                    <a:pt x="156" y="354"/>
                    <a:pt x="156" y="354"/>
                  </a:cubicBezTo>
                  <a:cubicBezTo>
                    <a:pt x="161" y="358"/>
                    <a:pt x="166" y="360"/>
                    <a:pt x="175" y="360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80" y="359"/>
                    <a:pt x="180" y="359"/>
                    <a:pt x="180" y="359"/>
                  </a:cubicBezTo>
                  <a:cubicBezTo>
                    <a:pt x="176" y="346"/>
                    <a:pt x="176" y="346"/>
                    <a:pt x="176" y="346"/>
                  </a:cubicBezTo>
                  <a:cubicBezTo>
                    <a:pt x="196" y="355"/>
                    <a:pt x="196" y="355"/>
                    <a:pt x="196" y="355"/>
                  </a:cubicBezTo>
                  <a:cubicBezTo>
                    <a:pt x="201" y="355"/>
                    <a:pt x="201" y="355"/>
                    <a:pt x="201" y="355"/>
                  </a:cubicBezTo>
                  <a:cubicBezTo>
                    <a:pt x="202" y="355"/>
                    <a:pt x="202" y="355"/>
                    <a:pt x="202" y="355"/>
                  </a:cubicBezTo>
                  <a:cubicBezTo>
                    <a:pt x="203" y="357"/>
                    <a:pt x="203" y="357"/>
                    <a:pt x="203" y="357"/>
                  </a:cubicBezTo>
                  <a:cubicBezTo>
                    <a:pt x="222" y="372"/>
                    <a:pt x="222" y="372"/>
                    <a:pt x="222" y="372"/>
                  </a:cubicBezTo>
                  <a:cubicBezTo>
                    <a:pt x="227" y="363"/>
                    <a:pt x="227" y="363"/>
                    <a:pt x="227" y="363"/>
                  </a:cubicBezTo>
                  <a:cubicBezTo>
                    <a:pt x="226" y="327"/>
                    <a:pt x="226" y="327"/>
                    <a:pt x="226" y="327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27" y="326"/>
                    <a:pt x="227" y="326"/>
                    <a:pt x="227" y="326"/>
                  </a:cubicBezTo>
                  <a:cubicBezTo>
                    <a:pt x="240" y="310"/>
                    <a:pt x="240" y="310"/>
                    <a:pt x="240" y="310"/>
                  </a:cubicBezTo>
                  <a:cubicBezTo>
                    <a:pt x="241" y="308"/>
                    <a:pt x="240" y="304"/>
                    <a:pt x="235" y="299"/>
                  </a:cubicBezTo>
                  <a:cubicBezTo>
                    <a:pt x="232" y="296"/>
                    <a:pt x="232" y="296"/>
                    <a:pt x="232" y="296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35" y="291"/>
                    <a:pt x="235" y="291"/>
                    <a:pt x="235" y="291"/>
                  </a:cubicBezTo>
                  <a:cubicBezTo>
                    <a:pt x="238" y="290"/>
                    <a:pt x="238" y="290"/>
                    <a:pt x="238" y="290"/>
                  </a:cubicBezTo>
                  <a:cubicBezTo>
                    <a:pt x="264" y="247"/>
                    <a:pt x="264" y="247"/>
                    <a:pt x="264" y="247"/>
                  </a:cubicBezTo>
                  <a:cubicBezTo>
                    <a:pt x="266" y="248"/>
                    <a:pt x="266" y="248"/>
                    <a:pt x="266" y="248"/>
                  </a:cubicBezTo>
                  <a:cubicBezTo>
                    <a:pt x="272" y="249"/>
                    <a:pt x="272" y="249"/>
                    <a:pt x="272" y="249"/>
                  </a:cubicBezTo>
                  <a:cubicBezTo>
                    <a:pt x="274" y="250"/>
                    <a:pt x="274" y="250"/>
                    <a:pt x="274" y="250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2" y="269"/>
                    <a:pt x="272" y="269"/>
                    <a:pt x="272" y="269"/>
                  </a:cubicBezTo>
                  <a:cubicBezTo>
                    <a:pt x="274" y="269"/>
                    <a:pt x="274" y="269"/>
                    <a:pt x="274" y="269"/>
                  </a:cubicBezTo>
                  <a:cubicBezTo>
                    <a:pt x="303" y="243"/>
                    <a:pt x="303" y="243"/>
                    <a:pt x="303" y="243"/>
                  </a:cubicBezTo>
                  <a:cubicBezTo>
                    <a:pt x="301" y="229"/>
                    <a:pt x="301" y="229"/>
                    <a:pt x="301" y="229"/>
                  </a:cubicBezTo>
                  <a:cubicBezTo>
                    <a:pt x="296" y="229"/>
                    <a:pt x="296" y="229"/>
                    <a:pt x="296" y="229"/>
                  </a:cubicBezTo>
                  <a:cubicBezTo>
                    <a:pt x="285" y="230"/>
                    <a:pt x="285" y="230"/>
                    <a:pt x="285" y="230"/>
                  </a:cubicBezTo>
                  <a:cubicBezTo>
                    <a:pt x="303" y="182"/>
                    <a:pt x="303" y="182"/>
                    <a:pt x="303" y="182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7" y="180"/>
                    <a:pt x="287" y="180"/>
                    <a:pt x="287" y="180"/>
                  </a:cubicBezTo>
                  <a:cubicBezTo>
                    <a:pt x="285" y="180"/>
                    <a:pt x="285" y="180"/>
                    <a:pt x="285" y="180"/>
                  </a:cubicBezTo>
                  <a:cubicBezTo>
                    <a:pt x="285" y="177"/>
                    <a:pt x="285" y="177"/>
                    <a:pt x="285" y="177"/>
                  </a:cubicBezTo>
                  <a:cubicBezTo>
                    <a:pt x="280" y="171"/>
                    <a:pt x="280" y="171"/>
                    <a:pt x="280" y="171"/>
                  </a:cubicBezTo>
                  <a:cubicBezTo>
                    <a:pt x="277" y="165"/>
                    <a:pt x="277" y="159"/>
                    <a:pt x="281" y="154"/>
                  </a:cubicBezTo>
                  <a:cubicBezTo>
                    <a:pt x="306" y="153"/>
                    <a:pt x="306" y="153"/>
                    <a:pt x="306" y="153"/>
                  </a:cubicBezTo>
                  <a:cubicBezTo>
                    <a:pt x="322" y="153"/>
                    <a:pt x="322" y="153"/>
                    <a:pt x="322" y="153"/>
                  </a:cubicBezTo>
                  <a:cubicBezTo>
                    <a:pt x="322" y="148"/>
                    <a:pt x="319" y="138"/>
                    <a:pt x="310" y="123"/>
                  </a:cubicBezTo>
                  <a:cubicBezTo>
                    <a:pt x="287" y="115"/>
                    <a:pt x="287" y="115"/>
                    <a:pt x="287" y="115"/>
                  </a:cubicBezTo>
                  <a:cubicBezTo>
                    <a:pt x="311" y="93"/>
                    <a:pt x="311" y="93"/>
                    <a:pt x="311" y="93"/>
                  </a:cubicBezTo>
                  <a:cubicBezTo>
                    <a:pt x="311" y="88"/>
                    <a:pt x="311" y="88"/>
                    <a:pt x="311" y="88"/>
                  </a:cubicBezTo>
                  <a:cubicBezTo>
                    <a:pt x="299" y="90"/>
                    <a:pt x="299" y="90"/>
                    <a:pt x="299" y="90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4" y="88"/>
                    <a:pt x="294" y="88"/>
                    <a:pt x="294" y="88"/>
                  </a:cubicBezTo>
                  <a:cubicBezTo>
                    <a:pt x="293" y="86"/>
                    <a:pt x="293" y="86"/>
                    <a:pt x="293" y="86"/>
                  </a:cubicBezTo>
                  <a:cubicBezTo>
                    <a:pt x="290" y="75"/>
                    <a:pt x="283" y="67"/>
                    <a:pt x="274" y="63"/>
                  </a:cubicBezTo>
                  <a:cubicBezTo>
                    <a:pt x="232" y="64"/>
                    <a:pt x="232" y="64"/>
                    <a:pt x="232" y="64"/>
                  </a:cubicBezTo>
                  <a:cubicBezTo>
                    <a:pt x="214" y="86"/>
                    <a:pt x="214" y="86"/>
                    <a:pt x="214" y="86"/>
                  </a:cubicBezTo>
                  <a:cubicBezTo>
                    <a:pt x="214" y="87"/>
                    <a:pt x="214" y="87"/>
                    <a:pt x="214" y="87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206" y="48"/>
                    <a:pt x="206" y="48"/>
                    <a:pt x="206" y="48"/>
                  </a:cubicBezTo>
                  <a:cubicBezTo>
                    <a:pt x="210" y="48"/>
                    <a:pt x="221" y="37"/>
                    <a:pt x="239" y="16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198" y="5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1" name="Freeform 24"/>
            <p:cNvSpPr>
              <a:spLocks/>
            </p:cNvSpPr>
            <p:nvPr/>
          </p:nvSpPr>
          <p:spPr bwMode="auto">
            <a:xfrm>
              <a:off x="3438547" y="2974493"/>
              <a:ext cx="383123" cy="456036"/>
            </a:xfrm>
            <a:custGeom>
              <a:avLst/>
              <a:gdLst>
                <a:gd name="T0" fmla="*/ 2147483647 w 403"/>
                <a:gd name="T1" fmla="*/ 2147483647 h 494"/>
                <a:gd name="T2" fmla="*/ 2147483647 w 403"/>
                <a:gd name="T3" fmla="*/ 2147483647 h 494"/>
                <a:gd name="T4" fmla="*/ 2147483647 w 403"/>
                <a:gd name="T5" fmla="*/ 2147483647 h 494"/>
                <a:gd name="T6" fmla="*/ 2147483647 w 403"/>
                <a:gd name="T7" fmla="*/ 0 h 494"/>
                <a:gd name="T8" fmla="*/ 2147483647 w 403"/>
                <a:gd name="T9" fmla="*/ 2147483647 h 494"/>
                <a:gd name="T10" fmla="*/ 2147483647 w 403"/>
                <a:gd name="T11" fmla="*/ 2147483647 h 494"/>
                <a:gd name="T12" fmla="*/ 2147483647 w 403"/>
                <a:gd name="T13" fmla="*/ 2147483647 h 494"/>
                <a:gd name="T14" fmla="*/ 2147483647 w 403"/>
                <a:gd name="T15" fmla="*/ 2147483647 h 494"/>
                <a:gd name="T16" fmla="*/ 2147483647 w 403"/>
                <a:gd name="T17" fmla="*/ 2147483647 h 494"/>
                <a:gd name="T18" fmla="*/ 2147483647 w 403"/>
                <a:gd name="T19" fmla="*/ 2147483647 h 494"/>
                <a:gd name="T20" fmla="*/ 2147483647 w 403"/>
                <a:gd name="T21" fmla="*/ 2147483647 h 494"/>
                <a:gd name="T22" fmla="*/ 2147483647 w 403"/>
                <a:gd name="T23" fmla="*/ 2147483647 h 494"/>
                <a:gd name="T24" fmla="*/ 2147483647 w 403"/>
                <a:gd name="T25" fmla="*/ 2147483647 h 494"/>
                <a:gd name="T26" fmla="*/ 2147483647 w 403"/>
                <a:gd name="T27" fmla="*/ 2147483647 h 494"/>
                <a:gd name="T28" fmla="*/ 2147483647 w 403"/>
                <a:gd name="T29" fmla="*/ 2147483647 h 494"/>
                <a:gd name="T30" fmla="*/ 2147483647 w 403"/>
                <a:gd name="T31" fmla="*/ 2147483647 h 494"/>
                <a:gd name="T32" fmla="*/ 2147483647 w 403"/>
                <a:gd name="T33" fmla="*/ 2147483647 h 494"/>
                <a:gd name="T34" fmla="*/ 2147483647 w 403"/>
                <a:gd name="T35" fmla="*/ 2147483647 h 494"/>
                <a:gd name="T36" fmla="*/ 2147483647 w 403"/>
                <a:gd name="T37" fmla="*/ 2147483647 h 494"/>
                <a:gd name="T38" fmla="*/ 2147483647 w 403"/>
                <a:gd name="T39" fmla="*/ 2147483647 h 494"/>
                <a:gd name="T40" fmla="*/ 2147483647 w 403"/>
                <a:gd name="T41" fmla="*/ 2147483647 h 494"/>
                <a:gd name="T42" fmla="*/ 2147483647 w 403"/>
                <a:gd name="T43" fmla="*/ 2147483647 h 494"/>
                <a:gd name="T44" fmla="*/ 2147483647 w 403"/>
                <a:gd name="T45" fmla="*/ 2147483647 h 494"/>
                <a:gd name="T46" fmla="*/ 2147483647 w 403"/>
                <a:gd name="T47" fmla="*/ 2147483647 h 494"/>
                <a:gd name="T48" fmla="*/ 2147483647 w 403"/>
                <a:gd name="T49" fmla="*/ 2147483647 h 494"/>
                <a:gd name="T50" fmla="*/ 2147483647 w 403"/>
                <a:gd name="T51" fmla="*/ 2147483647 h 494"/>
                <a:gd name="T52" fmla="*/ 2147483647 w 403"/>
                <a:gd name="T53" fmla="*/ 2147483647 h 494"/>
                <a:gd name="T54" fmla="*/ 2147483647 w 403"/>
                <a:gd name="T55" fmla="*/ 2147483647 h 494"/>
                <a:gd name="T56" fmla="*/ 2147483647 w 403"/>
                <a:gd name="T57" fmla="*/ 2147483647 h 494"/>
                <a:gd name="T58" fmla="*/ 2147483647 w 403"/>
                <a:gd name="T59" fmla="*/ 2147483647 h 494"/>
                <a:gd name="T60" fmla="*/ 2147483647 w 403"/>
                <a:gd name="T61" fmla="*/ 2147483647 h 494"/>
                <a:gd name="T62" fmla="*/ 2147483647 w 403"/>
                <a:gd name="T63" fmla="*/ 2147483647 h 494"/>
                <a:gd name="T64" fmla="*/ 2147483647 w 403"/>
                <a:gd name="T65" fmla="*/ 2147483647 h 494"/>
                <a:gd name="T66" fmla="*/ 2147483647 w 403"/>
                <a:gd name="T67" fmla="*/ 2147483647 h 494"/>
                <a:gd name="T68" fmla="*/ 2147483647 w 403"/>
                <a:gd name="T69" fmla="*/ 2147483647 h 494"/>
                <a:gd name="T70" fmla="*/ 2147483647 w 403"/>
                <a:gd name="T71" fmla="*/ 2147483647 h 494"/>
                <a:gd name="T72" fmla="*/ 2147483647 w 403"/>
                <a:gd name="T73" fmla="*/ 2147483647 h 494"/>
                <a:gd name="T74" fmla="*/ 2147483647 w 403"/>
                <a:gd name="T75" fmla="*/ 2147483647 h 494"/>
                <a:gd name="T76" fmla="*/ 2147483647 w 403"/>
                <a:gd name="T77" fmla="*/ 2147483647 h 494"/>
                <a:gd name="T78" fmla="*/ 2147483647 w 403"/>
                <a:gd name="T79" fmla="*/ 2147483647 h 494"/>
                <a:gd name="T80" fmla="*/ 2147483647 w 403"/>
                <a:gd name="T81" fmla="*/ 2147483647 h 494"/>
                <a:gd name="T82" fmla="*/ 2147483647 w 403"/>
                <a:gd name="T83" fmla="*/ 2147483647 h 494"/>
                <a:gd name="T84" fmla="*/ 2147483647 w 403"/>
                <a:gd name="T85" fmla="*/ 2147483647 h 494"/>
                <a:gd name="T86" fmla="*/ 2147483647 w 403"/>
                <a:gd name="T87" fmla="*/ 2147483647 h 494"/>
                <a:gd name="T88" fmla="*/ 2147483647 w 403"/>
                <a:gd name="T89" fmla="*/ 2147483647 h 494"/>
                <a:gd name="T90" fmla="*/ 2147483647 w 403"/>
                <a:gd name="T91" fmla="*/ 2147483647 h 494"/>
                <a:gd name="T92" fmla="*/ 2147483647 w 403"/>
                <a:gd name="T93" fmla="*/ 2147483647 h 494"/>
                <a:gd name="T94" fmla="*/ 2147483647 w 403"/>
                <a:gd name="T95" fmla="*/ 2147483647 h 494"/>
                <a:gd name="T96" fmla="*/ 2147483647 w 403"/>
                <a:gd name="T97" fmla="*/ 2147483647 h 494"/>
                <a:gd name="T98" fmla="*/ 2147483647 w 403"/>
                <a:gd name="T99" fmla="*/ 2147483647 h 494"/>
                <a:gd name="T100" fmla="*/ 2147483647 w 403"/>
                <a:gd name="T101" fmla="*/ 2147483647 h 494"/>
                <a:gd name="T102" fmla="*/ 2147483647 w 403"/>
                <a:gd name="T103" fmla="*/ 2147483647 h 49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494"/>
                <a:gd name="T158" fmla="*/ 403 w 403"/>
                <a:gd name="T159" fmla="*/ 494 h 49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494">
                  <a:moveTo>
                    <a:pt x="255" y="140"/>
                  </a:moveTo>
                  <a:cubicBezTo>
                    <a:pt x="254" y="140"/>
                    <a:pt x="254" y="140"/>
                    <a:pt x="254" y="140"/>
                  </a:cubicBezTo>
                  <a:cubicBezTo>
                    <a:pt x="254" y="139"/>
                    <a:pt x="254" y="139"/>
                    <a:pt x="254" y="139"/>
                  </a:cubicBezTo>
                  <a:cubicBezTo>
                    <a:pt x="242" y="99"/>
                    <a:pt x="231" y="76"/>
                    <a:pt x="224" y="73"/>
                  </a:cubicBezTo>
                  <a:cubicBezTo>
                    <a:pt x="187" y="61"/>
                    <a:pt x="187" y="61"/>
                    <a:pt x="187" y="61"/>
                  </a:cubicBezTo>
                  <a:cubicBezTo>
                    <a:pt x="166" y="54"/>
                    <a:pt x="151" y="50"/>
                    <a:pt x="145" y="46"/>
                  </a:cubicBezTo>
                  <a:cubicBezTo>
                    <a:pt x="134" y="39"/>
                    <a:pt x="121" y="25"/>
                    <a:pt x="105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2" y="10"/>
                    <a:pt x="110" y="25"/>
                    <a:pt x="128" y="46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07" y="91"/>
                    <a:pt x="101" y="96"/>
                    <a:pt x="94" y="94"/>
                  </a:cubicBezTo>
                  <a:cubicBezTo>
                    <a:pt x="90" y="92"/>
                    <a:pt x="82" y="83"/>
                    <a:pt x="68" y="65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65"/>
                    <a:pt x="53" y="75"/>
                    <a:pt x="60" y="92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8" y="116"/>
                    <a:pt x="38" y="116"/>
                    <a:pt x="38" y="116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29" y="122"/>
                    <a:pt x="29" y="127"/>
                    <a:pt x="30" y="133"/>
                  </a:cubicBezTo>
                  <a:cubicBezTo>
                    <a:pt x="32" y="149"/>
                    <a:pt x="31" y="159"/>
                    <a:pt x="28" y="163"/>
                  </a:cubicBezTo>
                  <a:cubicBezTo>
                    <a:pt x="26" y="165"/>
                    <a:pt x="25" y="165"/>
                    <a:pt x="22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" y="165"/>
                    <a:pt x="4" y="169"/>
                    <a:pt x="10" y="172"/>
                  </a:cubicBezTo>
                  <a:cubicBezTo>
                    <a:pt x="20" y="182"/>
                    <a:pt x="29" y="196"/>
                    <a:pt x="37" y="211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38" y="215"/>
                    <a:pt x="38" y="215"/>
                    <a:pt x="38" y="215"/>
                  </a:cubicBezTo>
                  <a:cubicBezTo>
                    <a:pt x="48" y="213"/>
                    <a:pt x="48" y="213"/>
                    <a:pt x="48" y="213"/>
                  </a:cubicBezTo>
                  <a:cubicBezTo>
                    <a:pt x="59" y="210"/>
                    <a:pt x="70" y="213"/>
                    <a:pt x="80" y="220"/>
                  </a:cubicBezTo>
                  <a:cubicBezTo>
                    <a:pt x="92" y="234"/>
                    <a:pt x="92" y="234"/>
                    <a:pt x="92" y="234"/>
                  </a:cubicBezTo>
                  <a:cubicBezTo>
                    <a:pt x="93" y="235"/>
                    <a:pt x="93" y="235"/>
                    <a:pt x="93" y="235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92" y="236"/>
                    <a:pt x="92" y="236"/>
                    <a:pt x="92" y="236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67"/>
                    <a:pt x="96" y="273"/>
                    <a:pt x="94" y="277"/>
                  </a:cubicBezTo>
                  <a:cubicBezTo>
                    <a:pt x="92" y="282"/>
                    <a:pt x="88" y="285"/>
                    <a:pt x="80" y="286"/>
                  </a:cubicBezTo>
                  <a:cubicBezTo>
                    <a:pt x="72" y="286"/>
                    <a:pt x="68" y="29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2"/>
                    <a:pt x="66" y="302"/>
                    <a:pt x="66" y="302"/>
                  </a:cubicBezTo>
                  <a:cubicBezTo>
                    <a:pt x="66" y="303"/>
                    <a:pt x="66" y="303"/>
                    <a:pt x="66" y="303"/>
                  </a:cubicBezTo>
                  <a:cubicBezTo>
                    <a:pt x="57" y="321"/>
                    <a:pt x="57" y="321"/>
                    <a:pt x="57" y="321"/>
                  </a:cubicBezTo>
                  <a:cubicBezTo>
                    <a:pt x="70" y="334"/>
                    <a:pt x="70" y="334"/>
                    <a:pt x="70" y="334"/>
                  </a:cubicBezTo>
                  <a:cubicBezTo>
                    <a:pt x="97" y="339"/>
                    <a:pt x="97" y="339"/>
                    <a:pt x="97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99" y="339"/>
                    <a:pt x="99" y="339"/>
                    <a:pt x="99" y="339"/>
                  </a:cubicBezTo>
                  <a:cubicBezTo>
                    <a:pt x="113" y="354"/>
                    <a:pt x="113" y="354"/>
                    <a:pt x="113" y="354"/>
                  </a:cubicBezTo>
                  <a:cubicBezTo>
                    <a:pt x="96" y="379"/>
                    <a:pt x="96" y="379"/>
                    <a:pt x="96" y="379"/>
                  </a:cubicBezTo>
                  <a:cubicBezTo>
                    <a:pt x="135" y="464"/>
                    <a:pt x="135" y="464"/>
                    <a:pt x="135" y="464"/>
                  </a:cubicBezTo>
                  <a:cubicBezTo>
                    <a:pt x="136" y="466"/>
                    <a:pt x="136" y="466"/>
                    <a:pt x="136" y="466"/>
                  </a:cubicBezTo>
                  <a:cubicBezTo>
                    <a:pt x="130" y="473"/>
                    <a:pt x="130" y="473"/>
                    <a:pt x="130" y="473"/>
                  </a:cubicBezTo>
                  <a:cubicBezTo>
                    <a:pt x="132" y="480"/>
                    <a:pt x="132" y="480"/>
                    <a:pt x="132" y="480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205" y="434"/>
                    <a:pt x="205" y="434"/>
                    <a:pt x="205" y="434"/>
                  </a:cubicBezTo>
                  <a:cubicBezTo>
                    <a:pt x="193" y="455"/>
                    <a:pt x="193" y="455"/>
                    <a:pt x="193" y="455"/>
                  </a:cubicBezTo>
                  <a:cubicBezTo>
                    <a:pt x="184" y="471"/>
                    <a:pt x="179" y="485"/>
                    <a:pt x="176" y="494"/>
                  </a:cubicBezTo>
                  <a:cubicBezTo>
                    <a:pt x="189" y="489"/>
                    <a:pt x="200" y="480"/>
                    <a:pt x="206" y="463"/>
                  </a:cubicBezTo>
                  <a:cubicBezTo>
                    <a:pt x="207" y="461"/>
                    <a:pt x="207" y="461"/>
                    <a:pt x="207" y="461"/>
                  </a:cubicBezTo>
                  <a:cubicBezTo>
                    <a:pt x="208" y="461"/>
                    <a:pt x="208" y="461"/>
                    <a:pt x="208" y="461"/>
                  </a:cubicBezTo>
                  <a:cubicBezTo>
                    <a:pt x="228" y="450"/>
                    <a:pt x="228" y="450"/>
                    <a:pt x="228" y="450"/>
                  </a:cubicBezTo>
                  <a:cubicBezTo>
                    <a:pt x="229" y="448"/>
                    <a:pt x="229" y="448"/>
                    <a:pt x="229" y="448"/>
                  </a:cubicBezTo>
                  <a:cubicBezTo>
                    <a:pt x="258" y="473"/>
                    <a:pt x="258" y="473"/>
                    <a:pt x="258" y="473"/>
                  </a:cubicBezTo>
                  <a:cubicBezTo>
                    <a:pt x="289" y="474"/>
                    <a:pt x="289" y="474"/>
                    <a:pt x="289" y="474"/>
                  </a:cubicBezTo>
                  <a:cubicBezTo>
                    <a:pt x="290" y="475"/>
                    <a:pt x="290" y="475"/>
                    <a:pt x="290" y="475"/>
                  </a:cubicBezTo>
                  <a:cubicBezTo>
                    <a:pt x="305" y="485"/>
                    <a:pt x="305" y="485"/>
                    <a:pt x="305" y="485"/>
                  </a:cubicBezTo>
                  <a:cubicBezTo>
                    <a:pt x="344" y="451"/>
                    <a:pt x="344" y="451"/>
                    <a:pt x="344" y="451"/>
                  </a:cubicBezTo>
                  <a:cubicBezTo>
                    <a:pt x="347" y="448"/>
                    <a:pt x="351" y="442"/>
                    <a:pt x="355" y="431"/>
                  </a:cubicBezTo>
                  <a:cubicBezTo>
                    <a:pt x="359" y="423"/>
                    <a:pt x="359" y="423"/>
                    <a:pt x="359" y="423"/>
                  </a:cubicBezTo>
                  <a:cubicBezTo>
                    <a:pt x="360" y="418"/>
                    <a:pt x="355" y="408"/>
                    <a:pt x="344" y="390"/>
                  </a:cubicBezTo>
                  <a:cubicBezTo>
                    <a:pt x="335" y="376"/>
                    <a:pt x="335" y="376"/>
                    <a:pt x="335" y="376"/>
                  </a:cubicBezTo>
                  <a:cubicBezTo>
                    <a:pt x="381" y="392"/>
                    <a:pt x="381" y="392"/>
                    <a:pt x="381" y="392"/>
                  </a:cubicBezTo>
                  <a:cubicBezTo>
                    <a:pt x="395" y="385"/>
                    <a:pt x="395" y="385"/>
                    <a:pt x="395" y="385"/>
                  </a:cubicBezTo>
                  <a:cubicBezTo>
                    <a:pt x="381" y="355"/>
                    <a:pt x="381" y="355"/>
                    <a:pt x="381" y="355"/>
                  </a:cubicBezTo>
                  <a:cubicBezTo>
                    <a:pt x="380" y="354"/>
                    <a:pt x="380" y="354"/>
                    <a:pt x="380" y="354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394" y="309"/>
                    <a:pt x="394" y="309"/>
                    <a:pt x="394" y="309"/>
                  </a:cubicBezTo>
                  <a:cubicBezTo>
                    <a:pt x="384" y="298"/>
                    <a:pt x="378" y="293"/>
                    <a:pt x="374" y="293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60" y="305"/>
                    <a:pt x="360" y="305"/>
                    <a:pt x="360" y="305"/>
                  </a:cubicBezTo>
                  <a:cubicBezTo>
                    <a:pt x="358" y="304"/>
                    <a:pt x="358" y="304"/>
                    <a:pt x="358" y="304"/>
                  </a:cubicBezTo>
                  <a:cubicBezTo>
                    <a:pt x="356" y="304"/>
                    <a:pt x="356" y="304"/>
                    <a:pt x="356" y="304"/>
                  </a:cubicBezTo>
                  <a:cubicBezTo>
                    <a:pt x="337" y="298"/>
                    <a:pt x="337" y="298"/>
                    <a:pt x="337" y="298"/>
                  </a:cubicBezTo>
                  <a:cubicBezTo>
                    <a:pt x="332" y="281"/>
                    <a:pt x="332" y="281"/>
                    <a:pt x="332" y="281"/>
                  </a:cubicBezTo>
                  <a:cubicBezTo>
                    <a:pt x="324" y="280"/>
                    <a:pt x="317" y="276"/>
                    <a:pt x="311" y="268"/>
                  </a:cubicBezTo>
                  <a:cubicBezTo>
                    <a:pt x="299" y="261"/>
                    <a:pt x="299" y="261"/>
                    <a:pt x="299" y="261"/>
                  </a:cubicBezTo>
                  <a:cubicBezTo>
                    <a:pt x="289" y="257"/>
                    <a:pt x="284" y="252"/>
                    <a:pt x="284" y="246"/>
                  </a:cubicBezTo>
                  <a:cubicBezTo>
                    <a:pt x="282" y="240"/>
                    <a:pt x="284" y="233"/>
                    <a:pt x="290" y="223"/>
                  </a:cubicBezTo>
                  <a:cubicBezTo>
                    <a:pt x="302" y="206"/>
                    <a:pt x="308" y="192"/>
                    <a:pt x="308" y="182"/>
                  </a:cubicBezTo>
                  <a:cubicBezTo>
                    <a:pt x="308" y="168"/>
                    <a:pt x="308" y="168"/>
                    <a:pt x="308" y="168"/>
                  </a:cubicBezTo>
                  <a:cubicBezTo>
                    <a:pt x="316" y="169"/>
                    <a:pt x="316" y="169"/>
                    <a:pt x="316" y="169"/>
                  </a:cubicBezTo>
                  <a:cubicBezTo>
                    <a:pt x="340" y="170"/>
                    <a:pt x="340" y="170"/>
                    <a:pt x="340" y="170"/>
                  </a:cubicBezTo>
                  <a:cubicBezTo>
                    <a:pt x="342" y="168"/>
                    <a:pt x="345" y="158"/>
                    <a:pt x="350" y="139"/>
                  </a:cubicBezTo>
                  <a:cubicBezTo>
                    <a:pt x="342" y="138"/>
                    <a:pt x="342" y="138"/>
                    <a:pt x="342" y="138"/>
                  </a:cubicBezTo>
                  <a:cubicBezTo>
                    <a:pt x="325" y="149"/>
                    <a:pt x="313" y="157"/>
                    <a:pt x="303" y="160"/>
                  </a:cubicBezTo>
                  <a:cubicBezTo>
                    <a:pt x="292" y="163"/>
                    <a:pt x="277" y="157"/>
                    <a:pt x="256" y="142"/>
                  </a:cubicBezTo>
                  <a:cubicBezTo>
                    <a:pt x="256" y="141"/>
                    <a:pt x="256" y="141"/>
                    <a:pt x="256" y="141"/>
                  </a:cubicBezTo>
                  <a:lnTo>
                    <a:pt x="255" y="14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2" name="Freeform 25"/>
            <p:cNvSpPr>
              <a:spLocks/>
            </p:cNvSpPr>
            <p:nvPr/>
          </p:nvSpPr>
          <p:spPr bwMode="auto">
            <a:xfrm>
              <a:off x="3512106" y="2448410"/>
              <a:ext cx="101144" cy="141580"/>
            </a:xfrm>
            <a:custGeom>
              <a:avLst/>
              <a:gdLst>
                <a:gd name="T0" fmla="*/ 2147483647 w 107"/>
                <a:gd name="T1" fmla="*/ 2147483647 h 154"/>
                <a:gd name="T2" fmla="*/ 2147483647 w 107"/>
                <a:gd name="T3" fmla="*/ 0 h 154"/>
                <a:gd name="T4" fmla="*/ 2147483647 w 107"/>
                <a:gd name="T5" fmla="*/ 2147483647 h 154"/>
                <a:gd name="T6" fmla="*/ 2147483647 w 107"/>
                <a:gd name="T7" fmla="*/ 2147483647 h 154"/>
                <a:gd name="T8" fmla="*/ 2147483647 w 107"/>
                <a:gd name="T9" fmla="*/ 2147483647 h 154"/>
                <a:gd name="T10" fmla="*/ 2147483647 w 107"/>
                <a:gd name="T11" fmla="*/ 2147483647 h 154"/>
                <a:gd name="T12" fmla="*/ 2147483647 w 107"/>
                <a:gd name="T13" fmla="*/ 2147483647 h 154"/>
                <a:gd name="T14" fmla="*/ 2147483647 w 107"/>
                <a:gd name="T15" fmla="*/ 2147483647 h 154"/>
                <a:gd name="T16" fmla="*/ 2147483647 w 107"/>
                <a:gd name="T17" fmla="*/ 2147483647 h 154"/>
                <a:gd name="T18" fmla="*/ 2147483647 w 107"/>
                <a:gd name="T19" fmla="*/ 2147483647 h 154"/>
                <a:gd name="T20" fmla="*/ 2147483647 w 107"/>
                <a:gd name="T21" fmla="*/ 2147483647 h 154"/>
                <a:gd name="T22" fmla="*/ 2147483647 w 107"/>
                <a:gd name="T23" fmla="*/ 2147483647 h 154"/>
                <a:gd name="T24" fmla="*/ 2147483647 w 107"/>
                <a:gd name="T25" fmla="*/ 2147483647 h 154"/>
                <a:gd name="T26" fmla="*/ 2147483647 w 107"/>
                <a:gd name="T27" fmla="*/ 2147483647 h 154"/>
                <a:gd name="T28" fmla="*/ 2147483647 w 107"/>
                <a:gd name="T29" fmla="*/ 2147483647 h 154"/>
                <a:gd name="T30" fmla="*/ 2147483647 w 107"/>
                <a:gd name="T31" fmla="*/ 2147483647 h 154"/>
                <a:gd name="T32" fmla="*/ 2147483647 w 107"/>
                <a:gd name="T33" fmla="*/ 2147483647 h 154"/>
                <a:gd name="T34" fmla="*/ 2147483647 w 107"/>
                <a:gd name="T35" fmla="*/ 2147483647 h 154"/>
                <a:gd name="T36" fmla="*/ 2147483647 w 107"/>
                <a:gd name="T37" fmla="*/ 2147483647 h 154"/>
                <a:gd name="T38" fmla="*/ 2147483647 w 107"/>
                <a:gd name="T39" fmla="*/ 2147483647 h 154"/>
                <a:gd name="T40" fmla="*/ 2147483647 w 107"/>
                <a:gd name="T41" fmla="*/ 2147483647 h 154"/>
                <a:gd name="T42" fmla="*/ 2147483647 w 107"/>
                <a:gd name="T43" fmla="*/ 2147483647 h 154"/>
                <a:gd name="T44" fmla="*/ 2147483647 w 107"/>
                <a:gd name="T45" fmla="*/ 2147483647 h 154"/>
                <a:gd name="T46" fmla="*/ 2147483647 w 107"/>
                <a:gd name="T47" fmla="*/ 2147483647 h 154"/>
                <a:gd name="T48" fmla="*/ 2147483647 w 107"/>
                <a:gd name="T49" fmla="*/ 2147483647 h 154"/>
                <a:gd name="T50" fmla="*/ 2147483647 w 107"/>
                <a:gd name="T51" fmla="*/ 2147483647 h 154"/>
                <a:gd name="T52" fmla="*/ 2147483647 w 107"/>
                <a:gd name="T53" fmla="*/ 2147483647 h 154"/>
                <a:gd name="T54" fmla="*/ 2147483647 w 107"/>
                <a:gd name="T55" fmla="*/ 2147483647 h 154"/>
                <a:gd name="T56" fmla="*/ 2147483647 w 107"/>
                <a:gd name="T57" fmla="*/ 2147483647 h 15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54"/>
                <a:gd name="T89" fmla="*/ 107 w 107"/>
                <a:gd name="T90" fmla="*/ 154 h 15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54">
                  <a:moveTo>
                    <a:pt x="63" y="3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4" y="0"/>
                    <a:pt x="49" y="6"/>
                    <a:pt x="44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54"/>
                    <a:pt x="12" y="63"/>
                    <a:pt x="7" y="6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2"/>
                    <a:pt x="0" y="90"/>
                    <a:pt x="1" y="102"/>
                  </a:cubicBezTo>
                  <a:cubicBezTo>
                    <a:pt x="8" y="133"/>
                    <a:pt x="8" y="133"/>
                    <a:pt x="8" y="133"/>
                  </a:cubicBezTo>
                  <a:cubicBezTo>
                    <a:pt x="10" y="138"/>
                    <a:pt x="15" y="143"/>
                    <a:pt x="26" y="147"/>
                  </a:cubicBezTo>
                  <a:cubicBezTo>
                    <a:pt x="50" y="154"/>
                    <a:pt x="50" y="154"/>
                    <a:pt x="50" y="154"/>
                  </a:cubicBezTo>
                  <a:cubicBezTo>
                    <a:pt x="56" y="154"/>
                    <a:pt x="65" y="150"/>
                    <a:pt x="74" y="144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0"/>
                    <a:pt x="68" y="130"/>
                    <a:pt x="68" y="13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5" y="90"/>
                    <a:pt x="98" y="79"/>
                    <a:pt x="87" y="6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5" y="45"/>
                    <a:pt x="71" y="35"/>
                    <a:pt x="70" y="23"/>
                  </a:cubicBezTo>
                  <a:cubicBezTo>
                    <a:pt x="68" y="13"/>
                    <a:pt x="65" y="7"/>
                    <a:pt x="63" y="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3" name="Freeform 26"/>
            <p:cNvSpPr>
              <a:spLocks/>
            </p:cNvSpPr>
            <p:nvPr/>
          </p:nvSpPr>
          <p:spPr bwMode="auto">
            <a:xfrm>
              <a:off x="3414027" y="2384327"/>
              <a:ext cx="133327" cy="140089"/>
            </a:xfrm>
            <a:custGeom>
              <a:avLst/>
              <a:gdLst>
                <a:gd name="T0" fmla="*/ 2147483647 w 141"/>
                <a:gd name="T1" fmla="*/ 2147483647 h 152"/>
                <a:gd name="T2" fmla="*/ 2147483647 w 141"/>
                <a:gd name="T3" fmla="*/ 2147483647 h 152"/>
                <a:gd name="T4" fmla="*/ 2147483647 w 141"/>
                <a:gd name="T5" fmla="*/ 2147483647 h 152"/>
                <a:gd name="T6" fmla="*/ 2147483647 w 141"/>
                <a:gd name="T7" fmla="*/ 2147483647 h 152"/>
                <a:gd name="T8" fmla="*/ 2147483647 w 141"/>
                <a:gd name="T9" fmla="*/ 2147483647 h 152"/>
                <a:gd name="T10" fmla="*/ 2147483647 w 141"/>
                <a:gd name="T11" fmla="*/ 2147483647 h 152"/>
                <a:gd name="T12" fmla="*/ 2147483647 w 141"/>
                <a:gd name="T13" fmla="*/ 2147483647 h 152"/>
                <a:gd name="T14" fmla="*/ 2147483647 w 141"/>
                <a:gd name="T15" fmla="*/ 2147483647 h 152"/>
                <a:gd name="T16" fmla="*/ 2147483647 w 141"/>
                <a:gd name="T17" fmla="*/ 2147483647 h 152"/>
                <a:gd name="T18" fmla="*/ 2147483647 w 141"/>
                <a:gd name="T19" fmla="*/ 2147483647 h 152"/>
                <a:gd name="T20" fmla="*/ 2147483647 w 141"/>
                <a:gd name="T21" fmla="*/ 2147483647 h 152"/>
                <a:gd name="T22" fmla="*/ 2147483647 w 141"/>
                <a:gd name="T23" fmla="*/ 2147483647 h 152"/>
                <a:gd name="T24" fmla="*/ 2147483647 w 141"/>
                <a:gd name="T25" fmla="*/ 2147483647 h 152"/>
                <a:gd name="T26" fmla="*/ 0 w 141"/>
                <a:gd name="T27" fmla="*/ 2147483647 h 152"/>
                <a:gd name="T28" fmla="*/ 2147483647 w 141"/>
                <a:gd name="T29" fmla="*/ 2147483647 h 152"/>
                <a:gd name="T30" fmla="*/ 2147483647 w 141"/>
                <a:gd name="T31" fmla="*/ 2147483647 h 152"/>
                <a:gd name="T32" fmla="*/ 2147483647 w 141"/>
                <a:gd name="T33" fmla="*/ 2147483647 h 152"/>
                <a:gd name="T34" fmla="*/ 2147483647 w 141"/>
                <a:gd name="T35" fmla="*/ 2147483647 h 152"/>
                <a:gd name="T36" fmla="*/ 2147483647 w 141"/>
                <a:gd name="T37" fmla="*/ 2147483647 h 152"/>
                <a:gd name="T38" fmla="*/ 2147483647 w 141"/>
                <a:gd name="T39" fmla="*/ 2147483647 h 152"/>
                <a:gd name="T40" fmla="*/ 2147483647 w 141"/>
                <a:gd name="T41" fmla="*/ 2147483647 h 152"/>
                <a:gd name="T42" fmla="*/ 2147483647 w 141"/>
                <a:gd name="T43" fmla="*/ 2147483647 h 152"/>
                <a:gd name="T44" fmla="*/ 2147483647 w 141"/>
                <a:gd name="T45" fmla="*/ 2147483647 h 152"/>
                <a:gd name="T46" fmla="*/ 2147483647 w 141"/>
                <a:gd name="T47" fmla="*/ 2147483647 h 152"/>
                <a:gd name="T48" fmla="*/ 2147483647 w 141"/>
                <a:gd name="T49" fmla="*/ 2147483647 h 152"/>
                <a:gd name="T50" fmla="*/ 2147483647 w 141"/>
                <a:gd name="T51" fmla="*/ 2147483647 h 152"/>
                <a:gd name="T52" fmla="*/ 2147483647 w 141"/>
                <a:gd name="T53" fmla="*/ 2147483647 h 152"/>
                <a:gd name="T54" fmla="*/ 2147483647 w 141"/>
                <a:gd name="T55" fmla="*/ 2147483647 h 152"/>
                <a:gd name="T56" fmla="*/ 2147483647 w 141"/>
                <a:gd name="T57" fmla="*/ 2147483647 h 152"/>
                <a:gd name="T58" fmla="*/ 2147483647 w 141"/>
                <a:gd name="T59" fmla="*/ 2147483647 h 152"/>
                <a:gd name="T60" fmla="*/ 2147483647 w 141"/>
                <a:gd name="T61" fmla="*/ 2147483647 h 152"/>
                <a:gd name="T62" fmla="*/ 2147483647 w 141"/>
                <a:gd name="T63" fmla="*/ 2147483647 h 152"/>
                <a:gd name="T64" fmla="*/ 2147483647 w 141"/>
                <a:gd name="T65" fmla="*/ 2147483647 h 152"/>
                <a:gd name="T66" fmla="*/ 2147483647 w 141"/>
                <a:gd name="T67" fmla="*/ 2147483647 h 152"/>
                <a:gd name="T68" fmla="*/ 2147483647 w 141"/>
                <a:gd name="T69" fmla="*/ 2147483647 h 152"/>
                <a:gd name="T70" fmla="*/ 2147483647 w 141"/>
                <a:gd name="T71" fmla="*/ 2147483647 h 152"/>
                <a:gd name="T72" fmla="*/ 2147483647 w 141"/>
                <a:gd name="T73" fmla="*/ 2147483647 h 152"/>
                <a:gd name="T74" fmla="*/ 2147483647 w 141"/>
                <a:gd name="T75" fmla="*/ 2147483647 h 152"/>
                <a:gd name="T76" fmla="*/ 2147483647 w 141"/>
                <a:gd name="T77" fmla="*/ 2147483647 h 152"/>
                <a:gd name="T78" fmla="*/ 2147483647 w 141"/>
                <a:gd name="T79" fmla="*/ 2147483647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41"/>
                <a:gd name="T121" fmla="*/ 0 h 152"/>
                <a:gd name="T122" fmla="*/ 141 w 141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41" h="152">
                  <a:moveTo>
                    <a:pt x="71" y="31"/>
                  </a:moveTo>
                  <a:cubicBezTo>
                    <a:pt x="68" y="35"/>
                    <a:pt x="68" y="35"/>
                    <a:pt x="68" y="35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1" y="60"/>
                    <a:pt x="24" y="66"/>
                    <a:pt x="31" y="75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25" y="91"/>
                    <a:pt x="16" y="101"/>
                    <a:pt x="5" y="109"/>
                  </a:cubicBezTo>
                  <a:cubicBezTo>
                    <a:pt x="1" y="112"/>
                    <a:pt x="0" y="115"/>
                    <a:pt x="0" y="11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28" y="133"/>
                    <a:pt x="28" y="133"/>
                    <a:pt x="28" y="133"/>
                  </a:cubicBezTo>
                  <a:cubicBezTo>
                    <a:pt x="41" y="133"/>
                    <a:pt x="49" y="134"/>
                    <a:pt x="53" y="139"/>
                  </a:cubicBezTo>
                  <a:cubicBezTo>
                    <a:pt x="63" y="147"/>
                    <a:pt x="63" y="147"/>
                    <a:pt x="63" y="147"/>
                  </a:cubicBezTo>
                  <a:cubicBezTo>
                    <a:pt x="71" y="150"/>
                    <a:pt x="77" y="152"/>
                    <a:pt x="82" y="152"/>
                  </a:cubicBezTo>
                  <a:cubicBezTo>
                    <a:pt x="86" y="152"/>
                    <a:pt x="92" y="149"/>
                    <a:pt x="96" y="14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11" y="111"/>
                    <a:pt x="111" y="111"/>
                    <a:pt x="111" y="111"/>
                  </a:cubicBezTo>
                  <a:cubicBezTo>
                    <a:pt x="105" y="87"/>
                    <a:pt x="105" y="87"/>
                    <a:pt x="105" y="87"/>
                  </a:cubicBezTo>
                  <a:cubicBezTo>
                    <a:pt x="114" y="90"/>
                    <a:pt x="114" y="90"/>
                    <a:pt x="114" y="90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6" y="81"/>
                    <a:pt x="136" y="81"/>
                    <a:pt x="136" y="81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32" y="34"/>
                    <a:pt x="136" y="31"/>
                    <a:pt x="140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1" y="1"/>
                    <a:pt x="72" y="0"/>
                    <a:pt x="63" y="2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58" y="8"/>
                    <a:pt x="60" y="13"/>
                    <a:pt x="66" y="15"/>
                  </a:cubicBezTo>
                  <a:cubicBezTo>
                    <a:pt x="72" y="19"/>
                    <a:pt x="74" y="24"/>
                    <a:pt x="71" y="31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4" name="Freeform 27"/>
            <p:cNvSpPr>
              <a:spLocks/>
            </p:cNvSpPr>
            <p:nvPr/>
          </p:nvSpPr>
          <p:spPr bwMode="auto">
            <a:xfrm>
              <a:off x="3637771" y="2108617"/>
              <a:ext cx="468942" cy="436663"/>
            </a:xfrm>
            <a:custGeom>
              <a:avLst/>
              <a:gdLst>
                <a:gd name="T0" fmla="*/ 2147483647 w 496"/>
                <a:gd name="T1" fmla="*/ 2147483647 h 473"/>
                <a:gd name="T2" fmla="*/ 2147483647 w 496"/>
                <a:gd name="T3" fmla="*/ 2147483647 h 473"/>
                <a:gd name="T4" fmla="*/ 2147483647 w 496"/>
                <a:gd name="T5" fmla="*/ 2147483647 h 473"/>
                <a:gd name="T6" fmla="*/ 2147483647 w 496"/>
                <a:gd name="T7" fmla="*/ 2147483647 h 473"/>
                <a:gd name="T8" fmla="*/ 2147483647 w 496"/>
                <a:gd name="T9" fmla="*/ 2147483647 h 473"/>
                <a:gd name="T10" fmla="*/ 2147483647 w 496"/>
                <a:gd name="T11" fmla="*/ 2147483647 h 473"/>
                <a:gd name="T12" fmla="*/ 2147483647 w 496"/>
                <a:gd name="T13" fmla="*/ 2147483647 h 473"/>
                <a:gd name="T14" fmla="*/ 2147483647 w 496"/>
                <a:gd name="T15" fmla="*/ 2147483647 h 473"/>
                <a:gd name="T16" fmla="*/ 2147483647 w 496"/>
                <a:gd name="T17" fmla="*/ 2147483647 h 473"/>
                <a:gd name="T18" fmla="*/ 2147483647 w 496"/>
                <a:gd name="T19" fmla="*/ 2147483647 h 473"/>
                <a:gd name="T20" fmla="*/ 0 w 496"/>
                <a:gd name="T21" fmla="*/ 2147483647 h 473"/>
                <a:gd name="T22" fmla="*/ 2147483647 w 496"/>
                <a:gd name="T23" fmla="*/ 2147483647 h 473"/>
                <a:gd name="T24" fmla="*/ 2147483647 w 496"/>
                <a:gd name="T25" fmla="*/ 2147483647 h 473"/>
                <a:gd name="T26" fmla="*/ 2147483647 w 496"/>
                <a:gd name="T27" fmla="*/ 2147483647 h 473"/>
                <a:gd name="T28" fmla="*/ 2147483647 w 496"/>
                <a:gd name="T29" fmla="*/ 2147483647 h 473"/>
                <a:gd name="T30" fmla="*/ 2147483647 w 496"/>
                <a:gd name="T31" fmla="*/ 2147483647 h 473"/>
                <a:gd name="T32" fmla="*/ 2147483647 w 496"/>
                <a:gd name="T33" fmla="*/ 2147483647 h 473"/>
                <a:gd name="T34" fmla="*/ 2147483647 w 496"/>
                <a:gd name="T35" fmla="*/ 2147483647 h 473"/>
                <a:gd name="T36" fmla="*/ 2147483647 w 496"/>
                <a:gd name="T37" fmla="*/ 2147483647 h 473"/>
                <a:gd name="T38" fmla="*/ 2147483647 w 496"/>
                <a:gd name="T39" fmla="*/ 2147483647 h 473"/>
                <a:gd name="T40" fmla="*/ 2147483647 w 496"/>
                <a:gd name="T41" fmla="*/ 2147483647 h 473"/>
                <a:gd name="T42" fmla="*/ 2147483647 w 496"/>
                <a:gd name="T43" fmla="*/ 2147483647 h 473"/>
                <a:gd name="T44" fmla="*/ 2147483647 w 496"/>
                <a:gd name="T45" fmla="*/ 2147483647 h 473"/>
                <a:gd name="T46" fmla="*/ 2147483647 w 496"/>
                <a:gd name="T47" fmla="*/ 2147483647 h 473"/>
                <a:gd name="T48" fmla="*/ 2147483647 w 496"/>
                <a:gd name="T49" fmla="*/ 2147483647 h 473"/>
                <a:gd name="T50" fmla="*/ 2147483647 w 496"/>
                <a:gd name="T51" fmla="*/ 2147483647 h 473"/>
                <a:gd name="T52" fmla="*/ 2147483647 w 496"/>
                <a:gd name="T53" fmla="*/ 2147483647 h 473"/>
                <a:gd name="T54" fmla="*/ 2147483647 w 496"/>
                <a:gd name="T55" fmla="*/ 2147483647 h 473"/>
                <a:gd name="T56" fmla="*/ 2147483647 w 496"/>
                <a:gd name="T57" fmla="*/ 2147483647 h 473"/>
                <a:gd name="T58" fmla="*/ 2147483647 w 496"/>
                <a:gd name="T59" fmla="*/ 2147483647 h 473"/>
                <a:gd name="T60" fmla="*/ 2147483647 w 496"/>
                <a:gd name="T61" fmla="*/ 2147483647 h 473"/>
                <a:gd name="T62" fmla="*/ 2147483647 w 496"/>
                <a:gd name="T63" fmla="*/ 2147483647 h 473"/>
                <a:gd name="T64" fmla="*/ 2147483647 w 496"/>
                <a:gd name="T65" fmla="*/ 2147483647 h 473"/>
                <a:gd name="T66" fmla="*/ 2147483647 w 496"/>
                <a:gd name="T67" fmla="*/ 2147483647 h 473"/>
                <a:gd name="T68" fmla="*/ 2147483647 w 496"/>
                <a:gd name="T69" fmla="*/ 2147483647 h 473"/>
                <a:gd name="T70" fmla="*/ 2147483647 w 496"/>
                <a:gd name="T71" fmla="*/ 2147483647 h 473"/>
                <a:gd name="T72" fmla="*/ 2147483647 w 496"/>
                <a:gd name="T73" fmla="*/ 2147483647 h 473"/>
                <a:gd name="T74" fmla="*/ 2147483647 w 496"/>
                <a:gd name="T75" fmla="*/ 2147483647 h 473"/>
                <a:gd name="T76" fmla="*/ 2147483647 w 496"/>
                <a:gd name="T77" fmla="*/ 2147483647 h 473"/>
                <a:gd name="T78" fmla="*/ 2147483647 w 496"/>
                <a:gd name="T79" fmla="*/ 2147483647 h 473"/>
                <a:gd name="T80" fmla="*/ 2147483647 w 496"/>
                <a:gd name="T81" fmla="*/ 2147483647 h 473"/>
                <a:gd name="T82" fmla="*/ 2147483647 w 496"/>
                <a:gd name="T83" fmla="*/ 2147483647 h 473"/>
                <a:gd name="T84" fmla="*/ 2147483647 w 496"/>
                <a:gd name="T85" fmla="*/ 2147483647 h 473"/>
                <a:gd name="T86" fmla="*/ 2147483647 w 496"/>
                <a:gd name="T87" fmla="*/ 2147483647 h 473"/>
                <a:gd name="T88" fmla="*/ 2147483647 w 496"/>
                <a:gd name="T89" fmla="*/ 2147483647 h 473"/>
                <a:gd name="T90" fmla="*/ 2147483647 w 496"/>
                <a:gd name="T91" fmla="*/ 2147483647 h 473"/>
                <a:gd name="T92" fmla="*/ 2147483647 w 496"/>
                <a:gd name="T93" fmla="*/ 2147483647 h 473"/>
                <a:gd name="T94" fmla="*/ 2147483647 w 496"/>
                <a:gd name="T95" fmla="*/ 2147483647 h 473"/>
                <a:gd name="T96" fmla="*/ 2147483647 w 496"/>
                <a:gd name="T97" fmla="*/ 2147483647 h 473"/>
                <a:gd name="T98" fmla="*/ 2147483647 w 496"/>
                <a:gd name="T99" fmla="*/ 2147483647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96"/>
                <a:gd name="T151" fmla="*/ 0 h 473"/>
                <a:gd name="T152" fmla="*/ 496 w 496"/>
                <a:gd name="T153" fmla="*/ 473 h 47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96" h="473">
                  <a:moveTo>
                    <a:pt x="227" y="62"/>
                  </a:moveTo>
                  <a:cubicBezTo>
                    <a:pt x="215" y="79"/>
                    <a:pt x="215" y="79"/>
                    <a:pt x="215" y="79"/>
                  </a:cubicBezTo>
                  <a:cubicBezTo>
                    <a:pt x="212" y="82"/>
                    <a:pt x="211" y="89"/>
                    <a:pt x="213" y="99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69" y="100"/>
                    <a:pt x="169" y="100"/>
                    <a:pt x="169" y="100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3" y="124"/>
                    <a:pt x="153" y="124"/>
                    <a:pt x="153" y="12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93" y="185"/>
                    <a:pt x="93" y="185"/>
                    <a:pt x="93" y="185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72" y="195"/>
                    <a:pt x="72" y="195"/>
                    <a:pt x="72" y="195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41" y="168"/>
                    <a:pt x="41" y="168"/>
                    <a:pt x="41" y="168"/>
                  </a:cubicBezTo>
                  <a:cubicBezTo>
                    <a:pt x="32" y="163"/>
                    <a:pt x="32" y="163"/>
                    <a:pt x="32" y="163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0" y="244"/>
                    <a:pt x="30" y="244"/>
                    <a:pt x="30" y="244"/>
                  </a:cubicBezTo>
                  <a:cubicBezTo>
                    <a:pt x="8" y="277"/>
                    <a:pt x="8" y="277"/>
                    <a:pt x="8" y="277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7" y="291"/>
                    <a:pt x="7" y="291"/>
                    <a:pt x="7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4" y="307"/>
                    <a:pt x="4" y="307"/>
                    <a:pt x="4" y="307"/>
                  </a:cubicBezTo>
                  <a:cubicBezTo>
                    <a:pt x="13" y="307"/>
                    <a:pt x="13" y="307"/>
                    <a:pt x="13" y="307"/>
                  </a:cubicBezTo>
                  <a:cubicBezTo>
                    <a:pt x="44" y="316"/>
                    <a:pt x="44" y="316"/>
                    <a:pt x="44" y="316"/>
                  </a:cubicBezTo>
                  <a:cubicBezTo>
                    <a:pt x="45" y="316"/>
                    <a:pt x="45" y="316"/>
                    <a:pt x="45" y="316"/>
                  </a:cubicBezTo>
                  <a:cubicBezTo>
                    <a:pt x="46" y="316"/>
                    <a:pt x="46" y="316"/>
                    <a:pt x="46" y="316"/>
                  </a:cubicBezTo>
                  <a:cubicBezTo>
                    <a:pt x="46" y="317"/>
                    <a:pt x="46" y="317"/>
                    <a:pt x="46" y="317"/>
                  </a:cubicBezTo>
                  <a:cubicBezTo>
                    <a:pt x="47" y="317"/>
                    <a:pt x="47" y="317"/>
                    <a:pt x="47" y="317"/>
                  </a:cubicBezTo>
                  <a:cubicBezTo>
                    <a:pt x="53" y="323"/>
                    <a:pt x="53" y="323"/>
                    <a:pt x="53" y="323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4" y="327"/>
                    <a:pt x="64" y="327"/>
                    <a:pt x="64" y="327"/>
                  </a:cubicBezTo>
                  <a:cubicBezTo>
                    <a:pt x="64" y="328"/>
                    <a:pt x="64" y="328"/>
                    <a:pt x="64" y="328"/>
                  </a:cubicBezTo>
                  <a:cubicBezTo>
                    <a:pt x="67" y="333"/>
                    <a:pt x="69" y="337"/>
                    <a:pt x="69" y="34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105" y="360"/>
                    <a:pt x="105" y="360"/>
                    <a:pt x="105" y="360"/>
                  </a:cubicBezTo>
                  <a:cubicBezTo>
                    <a:pt x="114" y="358"/>
                    <a:pt x="114" y="358"/>
                    <a:pt x="114" y="358"/>
                  </a:cubicBezTo>
                  <a:cubicBezTo>
                    <a:pt x="124" y="345"/>
                    <a:pt x="124" y="345"/>
                    <a:pt x="124" y="345"/>
                  </a:cubicBezTo>
                  <a:cubicBezTo>
                    <a:pt x="149" y="297"/>
                    <a:pt x="149" y="297"/>
                    <a:pt x="149" y="297"/>
                  </a:cubicBezTo>
                  <a:cubicBezTo>
                    <a:pt x="150" y="297"/>
                    <a:pt x="150" y="297"/>
                    <a:pt x="150" y="297"/>
                  </a:cubicBezTo>
                  <a:cubicBezTo>
                    <a:pt x="150" y="296"/>
                    <a:pt x="150" y="296"/>
                    <a:pt x="150" y="296"/>
                  </a:cubicBezTo>
                  <a:cubicBezTo>
                    <a:pt x="162" y="280"/>
                    <a:pt x="162" y="280"/>
                    <a:pt x="162" y="280"/>
                  </a:cubicBezTo>
                  <a:cubicBezTo>
                    <a:pt x="163" y="279"/>
                    <a:pt x="163" y="279"/>
                    <a:pt x="163" y="279"/>
                  </a:cubicBezTo>
                  <a:cubicBezTo>
                    <a:pt x="183" y="269"/>
                    <a:pt x="183" y="269"/>
                    <a:pt x="183" y="269"/>
                  </a:cubicBezTo>
                  <a:cubicBezTo>
                    <a:pt x="197" y="268"/>
                    <a:pt x="197" y="268"/>
                    <a:pt x="197" y="268"/>
                  </a:cubicBezTo>
                  <a:cubicBezTo>
                    <a:pt x="202" y="260"/>
                    <a:pt x="206" y="256"/>
                    <a:pt x="211" y="256"/>
                  </a:cubicBezTo>
                  <a:cubicBezTo>
                    <a:pt x="215" y="256"/>
                    <a:pt x="220" y="258"/>
                    <a:pt x="228" y="262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4"/>
                    <a:pt x="230" y="264"/>
                    <a:pt x="230" y="264"/>
                  </a:cubicBezTo>
                  <a:cubicBezTo>
                    <a:pt x="248" y="291"/>
                    <a:pt x="248" y="291"/>
                    <a:pt x="248" y="291"/>
                  </a:cubicBezTo>
                  <a:cubicBezTo>
                    <a:pt x="248" y="293"/>
                    <a:pt x="248" y="293"/>
                    <a:pt x="248" y="293"/>
                  </a:cubicBezTo>
                  <a:cubicBezTo>
                    <a:pt x="249" y="293"/>
                    <a:pt x="249" y="293"/>
                    <a:pt x="249" y="293"/>
                  </a:cubicBezTo>
                  <a:cubicBezTo>
                    <a:pt x="249" y="295"/>
                    <a:pt x="249" y="295"/>
                    <a:pt x="249" y="295"/>
                  </a:cubicBezTo>
                  <a:cubicBezTo>
                    <a:pt x="251" y="315"/>
                    <a:pt x="251" y="315"/>
                    <a:pt x="251" y="315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50" y="337"/>
                    <a:pt x="250" y="337"/>
                    <a:pt x="250" y="337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6"/>
                    <a:pt x="245" y="356"/>
                    <a:pt x="245" y="356"/>
                  </a:cubicBezTo>
                  <a:cubicBezTo>
                    <a:pt x="245" y="358"/>
                    <a:pt x="245" y="358"/>
                    <a:pt x="245" y="358"/>
                  </a:cubicBezTo>
                  <a:cubicBezTo>
                    <a:pt x="244" y="358"/>
                    <a:pt x="244" y="358"/>
                    <a:pt x="244" y="358"/>
                  </a:cubicBezTo>
                  <a:cubicBezTo>
                    <a:pt x="230" y="375"/>
                    <a:pt x="230" y="375"/>
                    <a:pt x="230" y="375"/>
                  </a:cubicBezTo>
                  <a:cubicBezTo>
                    <a:pt x="224" y="389"/>
                    <a:pt x="224" y="389"/>
                    <a:pt x="224" y="389"/>
                  </a:cubicBezTo>
                  <a:cubicBezTo>
                    <a:pt x="225" y="412"/>
                    <a:pt x="225" y="412"/>
                    <a:pt x="225" y="412"/>
                  </a:cubicBezTo>
                  <a:cubicBezTo>
                    <a:pt x="227" y="412"/>
                    <a:pt x="227" y="412"/>
                    <a:pt x="227" y="412"/>
                  </a:cubicBezTo>
                  <a:cubicBezTo>
                    <a:pt x="235" y="409"/>
                    <a:pt x="235" y="409"/>
                    <a:pt x="235" y="409"/>
                  </a:cubicBezTo>
                  <a:cubicBezTo>
                    <a:pt x="243" y="401"/>
                    <a:pt x="243" y="401"/>
                    <a:pt x="243" y="401"/>
                  </a:cubicBezTo>
                  <a:cubicBezTo>
                    <a:pt x="245" y="399"/>
                    <a:pt x="245" y="399"/>
                    <a:pt x="245" y="399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57" y="406"/>
                    <a:pt x="257" y="406"/>
                    <a:pt x="257" y="406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7" y="424"/>
                    <a:pt x="257" y="424"/>
                    <a:pt x="257" y="424"/>
                  </a:cubicBezTo>
                  <a:cubicBezTo>
                    <a:pt x="256" y="424"/>
                    <a:pt x="256" y="424"/>
                    <a:pt x="256" y="424"/>
                  </a:cubicBezTo>
                  <a:cubicBezTo>
                    <a:pt x="246" y="429"/>
                    <a:pt x="246" y="429"/>
                    <a:pt x="246" y="429"/>
                  </a:cubicBezTo>
                  <a:cubicBezTo>
                    <a:pt x="243" y="433"/>
                    <a:pt x="243" y="433"/>
                    <a:pt x="243" y="433"/>
                  </a:cubicBezTo>
                  <a:cubicBezTo>
                    <a:pt x="243" y="442"/>
                    <a:pt x="243" y="442"/>
                    <a:pt x="243" y="442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42" y="443"/>
                    <a:pt x="242" y="443"/>
                    <a:pt x="242" y="443"/>
                  </a:cubicBezTo>
                  <a:cubicBezTo>
                    <a:pt x="236" y="455"/>
                    <a:pt x="236" y="455"/>
                    <a:pt x="236" y="455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232" y="456"/>
                    <a:pt x="232" y="456"/>
                    <a:pt x="232" y="456"/>
                  </a:cubicBezTo>
                  <a:cubicBezTo>
                    <a:pt x="224" y="457"/>
                    <a:pt x="224" y="457"/>
                    <a:pt x="224" y="457"/>
                  </a:cubicBezTo>
                  <a:cubicBezTo>
                    <a:pt x="216" y="459"/>
                    <a:pt x="216" y="459"/>
                    <a:pt x="216" y="459"/>
                  </a:cubicBezTo>
                  <a:cubicBezTo>
                    <a:pt x="209" y="471"/>
                    <a:pt x="209" y="471"/>
                    <a:pt x="209" y="471"/>
                  </a:cubicBezTo>
                  <a:cubicBezTo>
                    <a:pt x="210" y="473"/>
                    <a:pt x="210" y="473"/>
                    <a:pt x="210" y="473"/>
                  </a:cubicBezTo>
                  <a:cubicBezTo>
                    <a:pt x="245" y="469"/>
                    <a:pt x="245" y="469"/>
                    <a:pt x="245" y="469"/>
                  </a:cubicBezTo>
                  <a:cubicBezTo>
                    <a:pt x="251" y="463"/>
                    <a:pt x="251" y="463"/>
                    <a:pt x="251" y="46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263" y="433"/>
                    <a:pt x="263" y="433"/>
                    <a:pt x="263" y="433"/>
                  </a:cubicBezTo>
                  <a:cubicBezTo>
                    <a:pt x="341" y="353"/>
                    <a:pt x="341" y="353"/>
                    <a:pt x="341" y="353"/>
                  </a:cubicBezTo>
                  <a:cubicBezTo>
                    <a:pt x="343" y="353"/>
                    <a:pt x="343" y="353"/>
                    <a:pt x="343" y="353"/>
                  </a:cubicBezTo>
                  <a:cubicBezTo>
                    <a:pt x="360" y="344"/>
                    <a:pt x="360" y="344"/>
                    <a:pt x="360" y="344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1" y="344"/>
                    <a:pt x="361" y="344"/>
                    <a:pt x="361" y="344"/>
                  </a:cubicBezTo>
                  <a:cubicBezTo>
                    <a:pt x="375" y="344"/>
                    <a:pt x="375" y="344"/>
                    <a:pt x="375" y="344"/>
                  </a:cubicBezTo>
                  <a:cubicBezTo>
                    <a:pt x="389" y="341"/>
                    <a:pt x="389" y="341"/>
                    <a:pt x="389" y="341"/>
                  </a:cubicBezTo>
                  <a:cubicBezTo>
                    <a:pt x="403" y="335"/>
                    <a:pt x="403" y="335"/>
                    <a:pt x="403" y="335"/>
                  </a:cubicBezTo>
                  <a:cubicBezTo>
                    <a:pt x="414" y="323"/>
                    <a:pt x="414" y="323"/>
                    <a:pt x="414" y="323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7"/>
                    <a:pt x="431" y="277"/>
                    <a:pt x="431" y="277"/>
                  </a:cubicBezTo>
                  <a:cubicBezTo>
                    <a:pt x="431" y="276"/>
                    <a:pt x="431" y="276"/>
                    <a:pt x="431" y="276"/>
                  </a:cubicBezTo>
                  <a:cubicBezTo>
                    <a:pt x="496" y="207"/>
                    <a:pt x="496" y="207"/>
                    <a:pt x="496" y="207"/>
                  </a:cubicBezTo>
                  <a:cubicBezTo>
                    <a:pt x="496" y="206"/>
                    <a:pt x="496" y="206"/>
                    <a:pt x="496" y="206"/>
                  </a:cubicBezTo>
                  <a:cubicBezTo>
                    <a:pt x="492" y="169"/>
                    <a:pt x="492" y="169"/>
                    <a:pt x="492" y="169"/>
                  </a:cubicBezTo>
                  <a:cubicBezTo>
                    <a:pt x="489" y="168"/>
                    <a:pt x="485" y="166"/>
                    <a:pt x="483" y="163"/>
                  </a:cubicBezTo>
                  <a:cubicBezTo>
                    <a:pt x="480" y="161"/>
                    <a:pt x="480" y="161"/>
                    <a:pt x="480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65" y="161"/>
                    <a:pt x="461" y="158"/>
                    <a:pt x="457" y="153"/>
                  </a:cubicBezTo>
                  <a:cubicBezTo>
                    <a:pt x="454" y="147"/>
                    <a:pt x="454" y="147"/>
                    <a:pt x="454" y="147"/>
                  </a:cubicBezTo>
                  <a:cubicBezTo>
                    <a:pt x="454" y="146"/>
                    <a:pt x="454" y="146"/>
                    <a:pt x="454" y="146"/>
                  </a:cubicBezTo>
                  <a:cubicBezTo>
                    <a:pt x="453" y="145"/>
                    <a:pt x="453" y="145"/>
                    <a:pt x="453" y="145"/>
                  </a:cubicBezTo>
                  <a:cubicBezTo>
                    <a:pt x="453" y="88"/>
                    <a:pt x="453" y="88"/>
                    <a:pt x="453" y="88"/>
                  </a:cubicBezTo>
                  <a:cubicBezTo>
                    <a:pt x="447" y="86"/>
                    <a:pt x="440" y="81"/>
                    <a:pt x="433" y="74"/>
                  </a:cubicBezTo>
                  <a:cubicBezTo>
                    <a:pt x="419" y="59"/>
                    <a:pt x="419" y="59"/>
                    <a:pt x="419" y="59"/>
                  </a:cubicBezTo>
                  <a:cubicBezTo>
                    <a:pt x="407" y="41"/>
                    <a:pt x="407" y="41"/>
                    <a:pt x="407" y="41"/>
                  </a:cubicBezTo>
                  <a:cubicBezTo>
                    <a:pt x="404" y="37"/>
                    <a:pt x="404" y="31"/>
                    <a:pt x="406" y="21"/>
                  </a:cubicBezTo>
                  <a:cubicBezTo>
                    <a:pt x="407" y="16"/>
                    <a:pt x="407" y="16"/>
                    <a:pt x="407" y="1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8" y="15"/>
                    <a:pt x="398" y="15"/>
                    <a:pt x="398" y="15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5" y="33"/>
                    <a:pt x="385" y="33"/>
                    <a:pt x="385" y="33"/>
                  </a:cubicBezTo>
                  <a:cubicBezTo>
                    <a:pt x="378" y="33"/>
                    <a:pt x="370" y="32"/>
                    <a:pt x="363" y="29"/>
                  </a:cubicBezTo>
                  <a:cubicBezTo>
                    <a:pt x="357" y="27"/>
                    <a:pt x="354" y="21"/>
                    <a:pt x="354" y="15"/>
                  </a:cubicBezTo>
                  <a:cubicBezTo>
                    <a:pt x="354" y="11"/>
                    <a:pt x="354" y="11"/>
                    <a:pt x="354" y="11"/>
                  </a:cubicBezTo>
                  <a:cubicBezTo>
                    <a:pt x="349" y="11"/>
                    <a:pt x="349" y="11"/>
                    <a:pt x="349" y="11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14" y="1"/>
                    <a:pt x="314" y="1"/>
                    <a:pt x="314" y="1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3" y="5"/>
                    <a:pt x="303" y="5"/>
                    <a:pt x="303" y="5"/>
                  </a:cubicBezTo>
                  <a:cubicBezTo>
                    <a:pt x="309" y="16"/>
                    <a:pt x="309" y="16"/>
                    <a:pt x="309" y="16"/>
                  </a:cubicBezTo>
                  <a:cubicBezTo>
                    <a:pt x="312" y="19"/>
                    <a:pt x="312" y="19"/>
                    <a:pt x="312" y="19"/>
                  </a:cubicBezTo>
                  <a:cubicBezTo>
                    <a:pt x="301" y="41"/>
                    <a:pt x="301" y="41"/>
                    <a:pt x="301" y="41"/>
                  </a:cubicBezTo>
                  <a:cubicBezTo>
                    <a:pt x="300" y="41"/>
                    <a:pt x="300" y="41"/>
                    <a:pt x="300" y="41"/>
                  </a:cubicBezTo>
                  <a:cubicBezTo>
                    <a:pt x="300" y="42"/>
                    <a:pt x="300" y="42"/>
                    <a:pt x="300" y="42"/>
                  </a:cubicBezTo>
                  <a:cubicBezTo>
                    <a:pt x="299" y="42"/>
                    <a:pt x="299" y="42"/>
                    <a:pt x="299" y="42"/>
                  </a:cubicBezTo>
                  <a:cubicBezTo>
                    <a:pt x="280" y="63"/>
                    <a:pt x="280" y="63"/>
                    <a:pt x="280" y="63"/>
                  </a:cubicBezTo>
                  <a:cubicBezTo>
                    <a:pt x="279" y="65"/>
                    <a:pt x="279" y="65"/>
                    <a:pt x="279" y="65"/>
                  </a:cubicBezTo>
                  <a:cubicBezTo>
                    <a:pt x="277" y="65"/>
                    <a:pt x="277" y="65"/>
                    <a:pt x="277" y="65"/>
                  </a:cubicBezTo>
                  <a:cubicBezTo>
                    <a:pt x="247" y="68"/>
                    <a:pt x="247" y="68"/>
                    <a:pt x="247" y="68"/>
                  </a:cubicBezTo>
                  <a:lnTo>
                    <a:pt x="227" y="6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5" name="Freeform 28"/>
            <p:cNvSpPr>
              <a:spLocks/>
            </p:cNvSpPr>
            <p:nvPr/>
          </p:nvSpPr>
          <p:spPr bwMode="auto">
            <a:xfrm>
              <a:off x="3745045" y="1846322"/>
              <a:ext cx="668166" cy="445605"/>
            </a:xfrm>
            <a:custGeom>
              <a:avLst/>
              <a:gdLst>
                <a:gd name="T0" fmla="*/ 2147483647 w 707"/>
                <a:gd name="T1" fmla="*/ 2147483647 h 481"/>
                <a:gd name="T2" fmla="*/ 2147483647 w 707"/>
                <a:gd name="T3" fmla="*/ 2147483647 h 481"/>
                <a:gd name="T4" fmla="*/ 2147483647 w 707"/>
                <a:gd name="T5" fmla="*/ 2147483647 h 481"/>
                <a:gd name="T6" fmla="*/ 2147483647 w 707"/>
                <a:gd name="T7" fmla="*/ 2147483647 h 481"/>
                <a:gd name="T8" fmla="*/ 2147483647 w 707"/>
                <a:gd name="T9" fmla="*/ 2147483647 h 481"/>
                <a:gd name="T10" fmla="*/ 2147483647 w 707"/>
                <a:gd name="T11" fmla="*/ 2147483647 h 481"/>
                <a:gd name="T12" fmla="*/ 0 w 707"/>
                <a:gd name="T13" fmla="*/ 2147483647 h 481"/>
                <a:gd name="T14" fmla="*/ 2147483647 w 707"/>
                <a:gd name="T15" fmla="*/ 2147483647 h 481"/>
                <a:gd name="T16" fmla="*/ 2147483647 w 707"/>
                <a:gd name="T17" fmla="*/ 2147483647 h 481"/>
                <a:gd name="T18" fmla="*/ 2147483647 w 707"/>
                <a:gd name="T19" fmla="*/ 2147483647 h 481"/>
                <a:gd name="T20" fmla="*/ 2147483647 w 707"/>
                <a:gd name="T21" fmla="*/ 2147483647 h 481"/>
                <a:gd name="T22" fmla="*/ 2147483647 w 707"/>
                <a:gd name="T23" fmla="*/ 2147483647 h 481"/>
                <a:gd name="T24" fmla="*/ 2147483647 w 707"/>
                <a:gd name="T25" fmla="*/ 2147483647 h 481"/>
                <a:gd name="T26" fmla="*/ 2147483647 w 707"/>
                <a:gd name="T27" fmla="*/ 2147483647 h 481"/>
                <a:gd name="T28" fmla="*/ 2147483647 w 707"/>
                <a:gd name="T29" fmla="*/ 2147483647 h 481"/>
                <a:gd name="T30" fmla="*/ 2147483647 w 707"/>
                <a:gd name="T31" fmla="*/ 2147483647 h 481"/>
                <a:gd name="T32" fmla="*/ 2147483647 w 707"/>
                <a:gd name="T33" fmla="*/ 2147483647 h 481"/>
                <a:gd name="T34" fmla="*/ 2147483647 w 707"/>
                <a:gd name="T35" fmla="*/ 2147483647 h 481"/>
                <a:gd name="T36" fmla="*/ 2147483647 w 707"/>
                <a:gd name="T37" fmla="*/ 2147483647 h 481"/>
                <a:gd name="T38" fmla="*/ 2147483647 w 707"/>
                <a:gd name="T39" fmla="*/ 2147483647 h 481"/>
                <a:gd name="T40" fmla="*/ 2147483647 w 707"/>
                <a:gd name="T41" fmla="*/ 2147483647 h 481"/>
                <a:gd name="T42" fmla="*/ 2147483647 w 707"/>
                <a:gd name="T43" fmla="*/ 2147483647 h 481"/>
                <a:gd name="T44" fmla="*/ 2147483647 w 707"/>
                <a:gd name="T45" fmla="*/ 2147483647 h 481"/>
                <a:gd name="T46" fmla="*/ 2147483647 w 707"/>
                <a:gd name="T47" fmla="*/ 2147483647 h 481"/>
                <a:gd name="T48" fmla="*/ 2147483647 w 707"/>
                <a:gd name="T49" fmla="*/ 2147483647 h 481"/>
                <a:gd name="T50" fmla="*/ 2147483647 w 707"/>
                <a:gd name="T51" fmla="*/ 2147483647 h 481"/>
                <a:gd name="T52" fmla="*/ 2147483647 w 707"/>
                <a:gd name="T53" fmla="*/ 2147483647 h 481"/>
                <a:gd name="T54" fmla="*/ 2147483647 w 707"/>
                <a:gd name="T55" fmla="*/ 2147483647 h 481"/>
                <a:gd name="T56" fmla="*/ 2147483647 w 707"/>
                <a:gd name="T57" fmla="*/ 2147483647 h 481"/>
                <a:gd name="T58" fmla="*/ 2147483647 w 707"/>
                <a:gd name="T59" fmla="*/ 2147483647 h 481"/>
                <a:gd name="T60" fmla="*/ 2147483647 w 707"/>
                <a:gd name="T61" fmla="*/ 2147483647 h 481"/>
                <a:gd name="T62" fmla="*/ 2147483647 w 707"/>
                <a:gd name="T63" fmla="*/ 2147483647 h 481"/>
                <a:gd name="T64" fmla="*/ 2147483647 w 707"/>
                <a:gd name="T65" fmla="*/ 2147483647 h 481"/>
                <a:gd name="T66" fmla="*/ 2147483647 w 707"/>
                <a:gd name="T67" fmla="*/ 2147483647 h 481"/>
                <a:gd name="T68" fmla="*/ 2147483647 w 707"/>
                <a:gd name="T69" fmla="*/ 2147483647 h 481"/>
                <a:gd name="T70" fmla="*/ 2147483647 w 707"/>
                <a:gd name="T71" fmla="*/ 2147483647 h 481"/>
                <a:gd name="T72" fmla="*/ 2147483647 w 707"/>
                <a:gd name="T73" fmla="*/ 2147483647 h 481"/>
                <a:gd name="T74" fmla="*/ 2147483647 w 707"/>
                <a:gd name="T75" fmla="*/ 2147483647 h 481"/>
                <a:gd name="T76" fmla="*/ 2147483647 w 707"/>
                <a:gd name="T77" fmla="*/ 2147483647 h 481"/>
                <a:gd name="T78" fmla="*/ 2147483647 w 707"/>
                <a:gd name="T79" fmla="*/ 2147483647 h 481"/>
                <a:gd name="T80" fmla="*/ 2147483647 w 707"/>
                <a:gd name="T81" fmla="*/ 2147483647 h 481"/>
                <a:gd name="T82" fmla="*/ 2147483647 w 707"/>
                <a:gd name="T83" fmla="*/ 2147483647 h 481"/>
                <a:gd name="T84" fmla="*/ 2147483647 w 707"/>
                <a:gd name="T85" fmla="*/ 2147483647 h 481"/>
                <a:gd name="T86" fmla="*/ 2147483647 w 707"/>
                <a:gd name="T87" fmla="*/ 2147483647 h 481"/>
                <a:gd name="T88" fmla="*/ 2147483647 w 707"/>
                <a:gd name="T89" fmla="*/ 2147483647 h 481"/>
                <a:gd name="T90" fmla="*/ 2147483647 w 707"/>
                <a:gd name="T91" fmla="*/ 2147483647 h 481"/>
                <a:gd name="T92" fmla="*/ 2147483647 w 707"/>
                <a:gd name="T93" fmla="*/ 2147483647 h 481"/>
                <a:gd name="T94" fmla="*/ 2147483647 w 707"/>
                <a:gd name="T95" fmla="*/ 2147483647 h 481"/>
                <a:gd name="T96" fmla="*/ 2147483647 w 707"/>
                <a:gd name="T97" fmla="*/ 2147483647 h 481"/>
                <a:gd name="T98" fmla="*/ 2147483647 w 707"/>
                <a:gd name="T99" fmla="*/ 2147483647 h 481"/>
                <a:gd name="T100" fmla="*/ 2147483647 w 707"/>
                <a:gd name="T101" fmla="*/ 2147483647 h 481"/>
                <a:gd name="T102" fmla="*/ 2147483647 w 707"/>
                <a:gd name="T103" fmla="*/ 2147483647 h 481"/>
                <a:gd name="T104" fmla="*/ 2147483647 w 707"/>
                <a:gd name="T105" fmla="*/ 2147483647 h 481"/>
                <a:gd name="T106" fmla="*/ 2147483647 w 707"/>
                <a:gd name="T107" fmla="*/ 2147483647 h 481"/>
                <a:gd name="T108" fmla="*/ 2147483647 w 707"/>
                <a:gd name="T109" fmla="*/ 2147483647 h 481"/>
                <a:gd name="T110" fmla="*/ 2147483647 w 707"/>
                <a:gd name="T111" fmla="*/ 2147483647 h 481"/>
                <a:gd name="T112" fmla="*/ 2147483647 w 707"/>
                <a:gd name="T113" fmla="*/ 2147483647 h 481"/>
                <a:gd name="T114" fmla="*/ 2147483647 w 707"/>
                <a:gd name="T115" fmla="*/ 2147483647 h 48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07"/>
                <a:gd name="T175" fmla="*/ 0 h 481"/>
                <a:gd name="T176" fmla="*/ 707 w 707"/>
                <a:gd name="T177" fmla="*/ 481 h 48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07" h="481">
                  <a:moveTo>
                    <a:pt x="137" y="22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7"/>
                    <a:pt x="122" y="7"/>
                    <a:pt x="122" y="7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25"/>
                    <a:pt x="91" y="25"/>
                    <a:pt x="91" y="25"/>
                  </a:cubicBezTo>
                  <a:cubicBezTo>
                    <a:pt x="90" y="26"/>
                    <a:pt x="90" y="26"/>
                    <a:pt x="90" y="26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38" y="56"/>
                    <a:pt x="30" y="50"/>
                    <a:pt x="28" y="45"/>
                  </a:cubicBezTo>
                  <a:cubicBezTo>
                    <a:pt x="26" y="43"/>
                    <a:pt x="24" y="43"/>
                    <a:pt x="22" y="41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65" y="185"/>
                    <a:pt x="65" y="185"/>
                    <a:pt x="65" y="185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91" y="190"/>
                    <a:pt x="91" y="190"/>
                    <a:pt x="91" y="19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100" y="179"/>
                    <a:pt x="100" y="179"/>
                    <a:pt x="100" y="179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28" y="172"/>
                    <a:pt x="128" y="172"/>
                    <a:pt x="128" y="172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41" y="199"/>
                    <a:pt x="141" y="199"/>
                    <a:pt x="141" y="199"/>
                  </a:cubicBezTo>
                  <a:cubicBezTo>
                    <a:pt x="156" y="205"/>
                    <a:pt x="156" y="205"/>
                    <a:pt x="156" y="205"/>
                  </a:cubicBezTo>
                  <a:cubicBezTo>
                    <a:pt x="165" y="230"/>
                    <a:pt x="165" y="230"/>
                    <a:pt x="165" y="230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64" y="256"/>
                    <a:pt x="164" y="256"/>
                    <a:pt x="164" y="256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3" y="257"/>
                    <a:pt x="163" y="257"/>
                    <a:pt x="163" y="257"/>
                  </a:cubicBezTo>
                  <a:cubicBezTo>
                    <a:pt x="156" y="278"/>
                    <a:pt x="156" y="278"/>
                    <a:pt x="156" y="278"/>
                  </a:cubicBezTo>
                  <a:cubicBezTo>
                    <a:pt x="168" y="288"/>
                    <a:pt x="168" y="288"/>
                    <a:pt x="168" y="288"/>
                  </a:cubicBezTo>
                  <a:cubicBezTo>
                    <a:pt x="181" y="282"/>
                    <a:pt x="181" y="282"/>
                    <a:pt x="181" y="282"/>
                  </a:cubicBezTo>
                  <a:cubicBezTo>
                    <a:pt x="193" y="269"/>
                    <a:pt x="193" y="269"/>
                    <a:pt x="193" y="269"/>
                  </a:cubicBezTo>
                  <a:cubicBezTo>
                    <a:pt x="196" y="272"/>
                    <a:pt x="196" y="272"/>
                    <a:pt x="196" y="272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07" y="275"/>
                    <a:pt x="207" y="275"/>
                    <a:pt x="207" y="275"/>
                  </a:cubicBezTo>
                  <a:cubicBezTo>
                    <a:pt x="220" y="286"/>
                    <a:pt x="220" y="286"/>
                    <a:pt x="220" y="286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44" y="280"/>
                    <a:pt x="249" y="283"/>
                    <a:pt x="252" y="291"/>
                  </a:cubicBezTo>
                  <a:cubicBezTo>
                    <a:pt x="252" y="300"/>
                    <a:pt x="252" y="300"/>
                    <a:pt x="252" y="300"/>
                  </a:cubicBezTo>
                  <a:cubicBezTo>
                    <a:pt x="255" y="301"/>
                    <a:pt x="255" y="301"/>
                    <a:pt x="255" y="301"/>
                  </a:cubicBezTo>
                  <a:cubicBezTo>
                    <a:pt x="269" y="305"/>
                    <a:pt x="269" y="305"/>
                    <a:pt x="269" y="305"/>
                  </a:cubicBezTo>
                  <a:cubicBezTo>
                    <a:pt x="276" y="292"/>
                    <a:pt x="276" y="292"/>
                    <a:pt x="276" y="292"/>
                  </a:cubicBezTo>
                  <a:cubicBezTo>
                    <a:pt x="276" y="286"/>
                    <a:pt x="276" y="286"/>
                    <a:pt x="276" y="286"/>
                  </a:cubicBezTo>
                  <a:cubicBezTo>
                    <a:pt x="276" y="282"/>
                    <a:pt x="277" y="278"/>
                    <a:pt x="280" y="277"/>
                  </a:cubicBezTo>
                  <a:cubicBezTo>
                    <a:pt x="288" y="278"/>
                    <a:pt x="288" y="278"/>
                    <a:pt x="288" y="278"/>
                  </a:cubicBezTo>
                  <a:cubicBezTo>
                    <a:pt x="300" y="283"/>
                    <a:pt x="305" y="291"/>
                    <a:pt x="305" y="299"/>
                  </a:cubicBezTo>
                  <a:cubicBezTo>
                    <a:pt x="304" y="306"/>
                    <a:pt x="304" y="306"/>
                    <a:pt x="304" y="306"/>
                  </a:cubicBezTo>
                  <a:cubicBezTo>
                    <a:pt x="304" y="319"/>
                    <a:pt x="304" y="319"/>
                    <a:pt x="304" y="319"/>
                  </a:cubicBezTo>
                  <a:cubicBezTo>
                    <a:pt x="316" y="336"/>
                    <a:pt x="316" y="336"/>
                    <a:pt x="316" y="336"/>
                  </a:cubicBezTo>
                  <a:cubicBezTo>
                    <a:pt x="329" y="351"/>
                    <a:pt x="329" y="351"/>
                    <a:pt x="329" y="351"/>
                  </a:cubicBezTo>
                  <a:cubicBezTo>
                    <a:pt x="334" y="356"/>
                    <a:pt x="339" y="358"/>
                    <a:pt x="344" y="360"/>
                  </a:cubicBezTo>
                  <a:cubicBezTo>
                    <a:pt x="346" y="360"/>
                    <a:pt x="346" y="360"/>
                    <a:pt x="346" y="360"/>
                  </a:cubicBezTo>
                  <a:cubicBezTo>
                    <a:pt x="350" y="362"/>
                    <a:pt x="352" y="368"/>
                    <a:pt x="352" y="379"/>
                  </a:cubicBezTo>
                  <a:cubicBezTo>
                    <a:pt x="352" y="427"/>
                    <a:pt x="352" y="427"/>
                    <a:pt x="352" y="427"/>
                  </a:cubicBezTo>
                  <a:cubicBezTo>
                    <a:pt x="354" y="431"/>
                    <a:pt x="357" y="434"/>
                    <a:pt x="360" y="435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9" y="432"/>
                    <a:pt x="373" y="433"/>
                    <a:pt x="378" y="438"/>
                  </a:cubicBezTo>
                  <a:cubicBezTo>
                    <a:pt x="381" y="440"/>
                    <a:pt x="381" y="440"/>
                    <a:pt x="381" y="440"/>
                  </a:cubicBezTo>
                  <a:cubicBezTo>
                    <a:pt x="386" y="441"/>
                    <a:pt x="391" y="446"/>
                    <a:pt x="392" y="454"/>
                  </a:cubicBezTo>
                  <a:cubicBezTo>
                    <a:pt x="394" y="481"/>
                    <a:pt x="394" y="481"/>
                    <a:pt x="394" y="481"/>
                  </a:cubicBezTo>
                  <a:cubicBezTo>
                    <a:pt x="418" y="431"/>
                    <a:pt x="418" y="431"/>
                    <a:pt x="418" y="431"/>
                  </a:cubicBezTo>
                  <a:cubicBezTo>
                    <a:pt x="426" y="405"/>
                    <a:pt x="434" y="389"/>
                    <a:pt x="446" y="387"/>
                  </a:cubicBezTo>
                  <a:cubicBezTo>
                    <a:pt x="455" y="383"/>
                    <a:pt x="470" y="389"/>
                    <a:pt x="489" y="399"/>
                  </a:cubicBezTo>
                  <a:cubicBezTo>
                    <a:pt x="557" y="405"/>
                    <a:pt x="557" y="405"/>
                    <a:pt x="557" y="405"/>
                  </a:cubicBezTo>
                  <a:cubicBezTo>
                    <a:pt x="560" y="390"/>
                    <a:pt x="560" y="390"/>
                    <a:pt x="560" y="390"/>
                  </a:cubicBezTo>
                  <a:cubicBezTo>
                    <a:pt x="528" y="359"/>
                    <a:pt x="528" y="359"/>
                    <a:pt x="528" y="359"/>
                  </a:cubicBezTo>
                  <a:cubicBezTo>
                    <a:pt x="513" y="351"/>
                    <a:pt x="507" y="344"/>
                    <a:pt x="509" y="340"/>
                  </a:cubicBezTo>
                  <a:cubicBezTo>
                    <a:pt x="533" y="341"/>
                    <a:pt x="533" y="341"/>
                    <a:pt x="533" y="341"/>
                  </a:cubicBezTo>
                  <a:cubicBezTo>
                    <a:pt x="555" y="349"/>
                    <a:pt x="576" y="336"/>
                    <a:pt x="596" y="300"/>
                  </a:cubicBezTo>
                  <a:cubicBezTo>
                    <a:pt x="596" y="300"/>
                    <a:pt x="596" y="300"/>
                    <a:pt x="596" y="300"/>
                  </a:cubicBezTo>
                  <a:cubicBezTo>
                    <a:pt x="598" y="300"/>
                    <a:pt x="598" y="300"/>
                    <a:pt x="598" y="300"/>
                  </a:cubicBezTo>
                  <a:cubicBezTo>
                    <a:pt x="621" y="278"/>
                    <a:pt x="621" y="278"/>
                    <a:pt x="621" y="278"/>
                  </a:cubicBezTo>
                  <a:cubicBezTo>
                    <a:pt x="624" y="229"/>
                    <a:pt x="624" y="229"/>
                    <a:pt x="624" y="229"/>
                  </a:cubicBezTo>
                  <a:cubicBezTo>
                    <a:pt x="624" y="224"/>
                    <a:pt x="624" y="224"/>
                    <a:pt x="624" y="224"/>
                  </a:cubicBezTo>
                  <a:cubicBezTo>
                    <a:pt x="627" y="224"/>
                    <a:pt x="627" y="224"/>
                    <a:pt x="627" y="224"/>
                  </a:cubicBezTo>
                  <a:cubicBezTo>
                    <a:pt x="629" y="224"/>
                    <a:pt x="629" y="224"/>
                    <a:pt x="629" y="224"/>
                  </a:cubicBezTo>
                  <a:cubicBezTo>
                    <a:pt x="647" y="220"/>
                    <a:pt x="647" y="220"/>
                    <a:pt x="647" y="220"/>
                  </a:cubicBezTo>
                  <a:cubicBezTo>
                    <a:pt x="650" y="220"/>
                    <a:pt x="650" y="220"/>
                    <a:pt x="650" y="220"/>
                  </a:cubicBezTo>
                  <a:cubicBezTo>
                    <a:pt x="652" y="221"/>
                    <a:pt x="652" y="221"/>
                    <a:pt x="652" y="221"/>
                  </a:cubicBezTo>
                  <a:cubicBezTo>
                    <a:pt x="652" y="222"/>
                    <a:pt x="652" y="222"/>
                    <a:pt x="652" y="222"/>
                  </a:cubicBezTo>
                  <a:cubicBezTo>
                    <a:pt x="689" y="261"/>
                    <a:pt x="689" y="261"/>
                    <a:pt x="689" y="261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2" y="250"/>
                    <a:pt x="702" y="250"/>
                    <a:pt x="702" y="250"/>
                  </a:cubicBezTo>
                  <a:cubicBezTo>
                    <a:pt x="682" y="231"/>
                    <a:pt x="682" y="231"/>
                    <a:pt x="682" y="231"/>
                  </a:cubicBezTo>
                  <a:cubicBezTo>
                    <a:pt x="679" y="229"/>
                    <a:pt x="679" y="229"/>
                    <a:pt x="679" y="229"/>
                  </a:cubicBezTo>
                  <a:cubicBezTo>
                    <a:pt x="677" y="226"/>
                    <a:pt x="677" y="226"/>
                    <a:pt x="677" y="226"/>
                  </a:cubicBezTo>
                  <a:cubicBezTo>
                    <a:pt x="707" y="208"/>
                    <a:pt x="707" y="208"/>
                    <a:pt x="707" y="208"/>
                  </a:cubicBezTo>
                  <a:cubicBezTo>
                    <a:pt x="705" y="164"/>
                    <a:pt x="705" y="164"/>
                    <a:pt x="705" y="164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3" y="166"/>
                    <a:pt x="693" y="166"/>
                    <a:pt x="693" y="166"/>
                  </a:cubicBezTo>
                  <a:cubicBezTo>
                    <a:pt x="691" y="166"/>
                    <a:pt x="691" y="166"/>
                    <a:pt x="691" y="166"/>
                  </a:cubicBezTo>
                  <a:cubicBezTo>
                    <a:pt x="675" y="158"/>
                    <a:pt x="675" y="158"/>
                    <a:pt x="675" y="158"/>
                  </a:cubicBezTo>
                  <a:cubicBezTo>
                    <a:pt x="668" y="157"/>
                    <a:pt x="660" y="152"/>
                    <a:pt x="647" y="145"/>
                  </a:cubicBezTo>
                  <a:cubicBezTo>
                    <a:pt x="641" y="142"/>
                    <a:pt x="637" y="139"/>
                    <a:pt x="637" y="134"/>
                  </a:cubicBezTo>
                  <a:cubicBezTo>
                    <a:pt x="637" y="135"/>
                    <a:pt x="637" y="135"/>
                    <a:pt x="637" y="135"/>
                  </a:cubicBezTo>
                  <a:cubicBezTo>
                    <a:pt x="637" y="140"/>
                    <a:pt x="636" y="142"/>
                    <a:pt x="633" y="143"/>
                  </a:cubicBezTo>
                  <a:cubicBezTo>
                    <a:pt x="630" y="145"/>
                    <a:pt x="626" y="146"/>
                    <a:pt x="619" y="146"/>
                  </a:cubicBezTo>
                  <a:cubicBezTo>
                    <a:pt x="618" y="146"/>
                    <a:pt x="618" y="146"/>
                    <a:pt x="618" y="146"/>
                  </a:cubicBezTo>
                  <a:cubicBezTo>
                    <a:pt x="617" y="145"/>
                    <a:pt x="617" y="145"/>
                    <a:pt x="617" y="145"/>
                  </a:cubicBezTo>
                  <a:cubicBezTo>
                    <a:pt x="615" y="145"/>
                    <a:pt x="615" y="145"/>
                    <a:pt x="615" y="145"/>
                  </a:cubicBezTo>
                  <a:cubicBezTo>
                    <a:pt x="601" y="134"/>
                    <a:pt x="601" y="134"/>
                    <a:pt x="601" y="134"/>
                  </a:cubicBezTo>
                  <a:cubicBezTo>
                    <a:pt x="588" y="145"/>
                    <a:pt x="588" y="145"/>
                    <a:pt x="588" y="145"/>
                  </a:cubicBezTo>
                  <a:cubicBezTo>
                    <a:pt x="582" y="150"/>
                    <a:pt x="577" y="154"/>
                    <a:pt x="577" y="159"/>
                  </a:cubicBezTo>
                  <a:cubicBezTo>
                    <a:pt x="584" y="172"/>
                    <a:pt x="584" y="172"/>
                    <a:pt x="584" y="172"/>
                  </a:cubicBezTo>
                  <a:cubicBezTo>
                    <a:pt x="587" y="177"/>
                    <a:pt x="587" y="179"/>
                    <a:pt x="586" y="182"/>
                  </a:cubicBezTo>
                  <a:cubicBezTo>
                    <a:pt x="584" y="185"/>
                    <a:pt x="579" y="188"/>
                    <a:pt x="571" y="189"/>
                  </a:cubicBezTo>
                  <a:cubicBezTo>
                    <a:pt x="565" y="192"/>
                    <a:pt x="565" y="192"/>
                    <a:pt x="565" y="192"/>
                  </a:cubicBezTo>
                  <a:cubicBezTo>
                    <a:pt x="557" y="194"/>
                    <a:pt x="551" y="193"/>
                    <a:pt x="547" y="188"/>
                  </a:cubicBezTo>
                  <a:cubicBezTo>
                    <a:pt x="545" y="185"/>
                    <a:pt x="545" y="185"/>
                    <a:pt x="545" y="185"/>
                  </a:cubicBezTo>
                  <a:cubicBezTo>
                    <a:pt x="517" y="157"/>
                    <a:pt x="517" y="157"/>
                    <a:pt x="517" y="157"/>
                  </a:cubicBezTo>
                  <a:cubicBezTo>
                    <a:pt x="505" y="152"/>
                    <a:pt x="497" y="147"/>
                    <a:pt x="494" y="141"/>
                  </a:cubicBezTo>
                  <a:cubicBezTo>
                    <a:pt x="492" y="138"/>
                    <a:pt x="491" y="134"/>
                    <a:pt x="492" y="132"/>
                  </a:cubicBezTo>
                  <a:cubicBezTo>
                    <a:pt x="491" y="123"/>
                    <a:pt x="489" y="116"/>
                    <a:pt x="487" y="113"/>
                  </a:cubicBezTo>
                  <a:cubicBezTo>
                    <a:pt x="481" y="116"/>
                    <a:pt x="481" y="116"/>
                    <a:pt x="481" y="116"/>
                  </a:cubicBezTo>
                  <a:cubicBezTo>
                    <a:pt x="480" y="118"/>
                    <a:pt x="480" y="118"/>
                    <a:pt x="480" y="118"/>
                  </a:cubicBezTo>
                  <a:cubicBezTo>
                    <a:pt x="480" y="122"/>
                    <a:pt x="481" y="125"/>
                    <a:pt x="485" y="129"/>
                  </a:cubicBezTo>
                  <a:cubicBezTo>
                    <a:pt x="486" y="131"/>
                    <a:pt x="486" y="131"/>
                    <a:pt x="486" y="131"/>
                  </a:cubicBezTo>
                  <a:cubicBezTo>
                    <a:pt x="487" y="132"/>
                    <a:pt x="487" y="132"/>
                    <a:pt x="487" y="132"/>
                  </a:cubicBezTo>
                  <a:cubicBezTo>
                    <a:pt x="486" y="134"/>
                    <a:pt x="486" y="134"/>
                    <a:pt x="486" y="134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47" y="153"/>
                    <a:pt x="447" y="153"/>
                    <a:pt x="447" y="153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50"/>
                    <a:pt x="441" y="150"/>
                    <a:pt x="441" y="150"/>
                  </a:cubicBezTo>
                  <a:cubicBezTo>
                    <a:pt x="441" y="147"/>
                    <a:pt x="441" y="147"/>
                    <a:pt x="441" y="147"/>
                  </a:cubicBezTo>
                  <a:cubicBezTo>
                    <a:pt x="443" y="143"/>
                    <a:pt x="443" y="138"/>
                    <a:pt x="441" y="132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18" y="109"/>
                    <a:pt x="418" y="109"/>
                    <a:pt x="418" y="109"/>
                  </a:cubicBezTo>
                  <a:cubicBezTo>
                    <a:pt x="417" y="108"/>
                    <a:pt x="417" y="108"/>
                    <a:pt x="417" y="108"/>
                  </a:cubicBezTo>
                  <a:cubicBezTo>
                    <a:pt x="415" y="111"/>
                    <a:pt x="413" y="111"/>
                    <a:pt x="411" y="112"/>
                  </a:cubicBezTo>
                  <a:cubicBezTo>
                    <a:pt x="392" y="110"/>
                    <a:pt x="392" y="110"/>
                    <a:pt x="392" y="110"/>
                  </a:cubicBezTo>
                  <a:cubicBezTo>
                    <a:pt x="385" y="109"/>
                    <a:pt x="381" y="108"/>
                    <a:pt x="379" y="104"/>
                  </a:cubicBezTo>
                  <a:cubicBezTo>
                    <a:pt x="378" y="102"/>
                    <a:pt x="378" y="97"/>
                    <a:pt x="380" y="92"/>
                  </a:cubicBezTo>
                  <a:cubicBezTo>
                    <a:pt x="381" y="89"/>
                    <a:pt x="381" y="89"/>
                    <a:pt x="381" y="89"/>
                  </a:cubicBezTo>
                  <a:cubicBezTo>
                    <a:pt x="373" y="74"/>
                    <a:pt x="373" y="74"/>
                    <a:pt x="373" y="74"/>
                  </a:cubicBezTo>
                  <a:cubicBezTo>
                    <a:pt x="336" y="76"/>
                    <a:pt x="336" y="76"/>
                    <a:pt x="336" y="76"/>
                  </a:cubicBezTo>
                  <a:cubicBezTo>
                    <a:pt x="337" y="82"/>
                    <a:pt x="336" y="85"/>
                    <a:pt x="334" y="89"/>
                  </a:cubicBezTo>
                  <a:cubicBezTo>
                    <a:pt x="333" y="92"/>
                    <a:pt x="328" y="93"/>
                    <a:pt x="325" y="93"/>
                  </a:cubicBezTo>
                  <a:cubicBezTo>
                    <a:pt x="320" y="95"/>
                    <a:pt x="314" y="93"/>
                    <a:pt x="308" y="88"/>
                  </a:cubicBezTo>
                  <a:cubicBezTo>
                    <a:pt x="308" y="87"/>
                    <a:pt x="308" y="87"/>
                    <a:pt x="308" y="87"/>
                  </a:cubicBezTo>
                  <a:cubicBezTo>
                    <a:pt x="307" y="87"/>
                    <a:pt x="307" y="87"/>
                    <a:pt x="307" y="87"/>
                  </a:cubicBezTo>
                  <a:cubicBezTo>
                    <a:pt x="299" y="77"/>
                    <a:pt x="296" y="70"/>
                    <a:pt x="296" y="64"/>
                  </a:cubicBezTo>
                  <a:cubicBezTo>
                    <a:pt x="288" y="53"/>
                    <a:pt x="288" y="53"/>
                    <a:pt x="288" y="53"/>
                  </a:cubicBezTo>
                  <a:cubicBezTo>
                    <a:pt x="278" y="60"/>
                    <a:pt x="278" y="60"/>
                    <a:pt x="278" y="60"/>
                  </a:cubicBezTo>
                  <a:cubicBezTo>
                    <a:pt x="268" y="66"/>
                    <a:pt x="262" y="66"/>
                    <a:pt x="259" y="62"/>
                  </a:cubicBezTo>
                  <a:cubicBezTo>
                    <a:pt x="255" y="60"/>
                    <a:pt x="255" y="60"/>
                    <a:pt x="255" y="60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09" y="75"/>
                    <a:pt x="204" y="76"/>
                    <a:pt x="200" y="76"/>
                  </a:cubicBezTo>
                  <a:cubicBezTo>
                    <a:pt x="196" y="76"/>
                    <a:pt x="196" y="76"/>
                    <a:pt x="196" y="76"/>
                  </a:cubicBezTo>
                  <a:cubicBezTo>
                    <a:pt x="186" y="76"/>
                    <a:pt x="180" y="73"/>
                    <a:pt x="175" y="69"/>
                  </a:cubicBezTo>
                  <a:cubicBezTo>
                    <a:pt x="159" y="55"/>
                    <a:pt x="159" y="55"/>
                    <a:pt x="159" y="55"/>
                  </a:cubicBezTo>
                  <a:lnTo>
                    <a:pt x="137" y="22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6" name="Freeform 30"/>
            <p:cNvSpPr>
              <a:spLocks/>
            </p:cNvSpPr>
            <p:nvPr/>
          </p:nvSpPr>
          <p:spPr bwMode="auto">
            <a:xfrm>
              <a:off x="3423222" y="2645132"/>
              <a:ext cx="542502" cy="332341"/>
            </a:xfrm>
            <a:custGeom>
              <a:avLst/>
              <a:gdLst>
                <a:gd name="T0" fmla="*/ 2147483647 w 573"/>
                <a:gd name="T1" fmla="*/ 2147483647 h 361"/>
                <a:gd name="T2" fmla="*/ 2147483647 w 573"/>
                <a:gd name="T3" fmla="*/ 2147483647 h 361"/>
                <a:gd name="T4" fmla="*/ 2147483647 w 573"/>
                <a:gd name="T5" fmla="*/ 2147483647 h 361"/>
                <a:gd name="T6" fmla="*/ 2147483647 w 573"/>
                <a:gd name="T7" fmla="*/ 2147483647 h 361"/>
                <a:gd name="T8" fmla="*/ 2147483647 w 573"/>
                <a:gd name="T9" fmla="*/ 2147483647 h 361"/>
                <a:gd name="T10" fmla="*/ 2147483647 w 573"/>
                <a:gd name="T11" fmla="*/ 2147483647 h 361"/>
                <a:gd name="T12" fmla="*/ 2147483647 w 573"/>
                <a:gd name="T13" fmla="*/ 2147483647 h 361"/>
                <a:gd name="T14" fmla="*/ 2147483647 w 573"/>
                <a:gd name="T15" fmla="*/ 2147483647 h 361"/>
                <a:gd name="T16" fmla="*/ 2147483647 w 573"/>
                <a:gd name="T17" fmla="*/ 2147483647 h 361"/>
                <a:gd name="T18" fmla="*/ 2147483647 w 573"/>
                <a:gd name="T19" fmla="*/ 2147483647 h 361"/>
                <a:gd name="T20" fmla="*/ 2147483647 w 573"/>
                <a:gd name="T21" fmla="*/ 2147483647 h 361"/>
                <a:gd name="T22" fmla="*/ 2147483647 w 573"/>
                <a:gd name="T23" fmla="*/ 2147483647 h 361"/>
                <a:gd name="T24" fmla="*/ 2147483647 w 573"/>
                <a:gd name="T25" fmla="*/ 2147483647 h 361"/>
                <a:gd name="T26" fmla="*/ 2147483647 w 573"/>
                <a:gd name="T27" fmla="*/ 2147483647 h 361"/>
                <a:gd name="T28" fmla="*/ 0 w 573"/>
                <a:gd name="T29" fmla="*/ 2147483647 h 361"/>
                <a:gd name="T30" fmla="*/ 2147483647 w 573"/>
                <a:gd name="T31" fmla="*/ 2147483647 h 361"/>
                <a:gd name="T32" fmla="*/ 2147483647 w 573"/>
                <a:gd name="T33" fmla="*/ 2147483647 h 361"/>
                <a:gd name="T34" fmla="*/ 2147483647 w 573"/>
                <a:gd name="T35" fmla="*/ 2147483647 h 361"/>
                <a:gd name="T36" fmla="*/ 2147483647 w 573"/>
                <a:gd name="T37" fmla="*/ 2147483647 h 361"/>
                <a:gd name="T38" fmla="*/ 2147483647 w 573"/>
                <a:gd name="T39" fmla="*/ 2147483647 h 361"/>
                <a:gd name="T40" fmla="*/ 2147483647 w 573"/>
                <a:gd name="T41" fmla="*/ 2147483647 h 361"/>
                <a:gd name="T42" fmla="*/ 2147483647 w 573"/>
                <a:gd name="T43" fmla="*/ 2147483647 h 361"/>
                <a:gd name="T44" fmla="*/ 2147483647 w 573"/>
                <a:gd name="T45" fmla="*/ 2147483647 h 361"/>
                <a:gd name="T46" fmla="*/ 2147483647 w 573"/>
                <a:gd name="T47" fmla="*/ 2147483647 h 361"/>
                <a:gd name="T48" fmla="*/ 2147483647 w 573"/>
                <a:gd name="T49" fmla="*/ 2147483647 h 361"/>
                <a:gd name="T50" fmla="*/ 2147483647 w 573"/>
                <a:gd name="T51" fmla="*/ 2147483647 h 361"/>
                <a:gd name="T52" fmla="*/ 2147483647 w 573"/>
                <a:gd name="T53" fmla="*/ 2147483647 h 361"/>
                <a:gd name="T54" fmla="*/ 2147483647 w 573"/>
                <a:gd name="T55" fmla="*/ 2147483647 h 361"/>
                <a:gd name="T56" fmla="*/ 2147483647 w 573"/>
                <a:gd name="T57" fmla="*/ 2147483647 h 361"/>
                <a:gd name="T58" fmla="*/ 2147483647 w 573"/>
                <a:gd name="T59" fmla="*/ 2147483647 h 361"/>
                <a:gd name="T60" fmla="*/ 2147483647 w 573"/>
                <a:gd name="T61" fmla="*/ 2147483647 h 361"/>
                <a:gd name="T62" fmla="*/ 2147483647 w 573"/>
                <a:gd name="T63" fmla="*/ 2147483647 h 361"/>
                <a:gd name="T64" fmla="*/ 2147483647 w 573"/>
                <a:gd name="T65" fmla="*/ 2147483647 h 361"/>
                <a:gd name="T66" fmla="*/ 2147483647 w 573"/>
                <a:gd name="T67" fmla="*/ 2147483647 h 361"/>
                <a:gd name="T68" fmla="*/ 2147483647 w 573"/>
                <a:gd name="T69" fmla="*/ 2147483647 h 361"/>
                <a:gd name="T70" fmla="*/ 2147483647 w 573"/>
                <a:gd name="T71" fmla="*/ 2147483647 h 361"/>
                <a:gd name="T72" fmla="*/ 2147483647 w 573"/>
                <a:gd name="T73" fmla="*/ 2147483647 h 361"/>
                <a:gd name="T74" fmla="*/ 2147483647 w 573"/>
                <a:gd name="T75" fmla="*/ 2147483647 h 361"/>
                <a:gd name="T76" fmla="*/ 2147483647 w 573"/>
                <a:gd name="T77" fmla="*/ 2147483647 h 361"/>
                <a:gd name="T78" fmla="*/ 2147483647 w 573"/>
                <a:gd name="T79" fmla="*/ 2147483647 h 361"/>
                <a:gd name="T80" fmla="*/ 2147483647 w 573"/>
                <a:gd name="T81" fmla="*/ 2147483647 h 361"/>
                <a:gd name="T82" fmla="*/ 2147483647 w 573"/>
                <a:gd name="T83" fmla="*/ 2147483647 h 361"/>
                <a:gd name="T84" fmla="*/ 2147483647 w 573"/>
                <a:gd name="T85" fmla="*/ 2147483647 h 361"/>
                <a:gd name="T86" fmla="*/ 2147483647 w 573"/>
                <a:gd name="T87" fmla="*/ 2147483647 h 361"/>
                <a:gd name="T88" fmla="*/ 2147483647 w 573"/>
                <a:gd name="T89" fmla="*/ 2147483647 h 361"/>
                <a:gd name="T90" fmla="*/ 2147483647 w 573"/>
                <a:gd name="T91" fmla="*/ 2147483647 h 361"/>
                <a:gd name="T92" fmla="*/ 2147483647 w 573"/>
                <a:gd name="T93" fmla="*/ 2147483647 h 361"/>
                <a:gd name="T94" fmla="*/ 2147483647 w 573"/>
                <a:gd name="T95" fmla="*/ 2147483647 h 361"/>
                <a:gd name="T96" fmla="*/ 2147483647 w 573"/>
                <a:gd name="T97" fmla="*/ 2147483647 h 361"/>
                <a:gd name="T98" fmla="*/ 2147483647 w 573"/>
                <a:gd name="T99" fmla="*/ 2147483647 h 361"/>
                <a:gd name="T100" fmla="*/ 2147483647 w 573"/>
                <a:gd name="T101" fmla="*/ 2147483647 h 36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73"/>
                <a:gd name="T154" fmla="*/ 0 h 361"/>
                <a:gd name="T155" fmla="*/ 573 w 573"/>
                <a:gd name="T156" fmla="*/ 361 h 36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73" h="361">
                  <a:moveTo>
                    <a:pt x="525" y="11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18"/>
                    <a:pt x="520" y="21"/>
                    <a:pt x="514" y="21"/>
                  </a:cubicBezTo>
                  <a:cubicBezTo>
                    <a:pt x="473" y="16"/>
                    <a:pt x="473" y="16"/>
                    <a:pt x="473" y="16"/>
                  </a:cubicBezTo>
                  <a:cubicBezTo>
                    <a:pt x="445" y="11"/>
                    <a:pt x="427" y="0"/>
                    <a:pt x="416" y="2"/>
                  </a:cubicBezTo>
                  <a:cubicBezTo>
                    <a:pt x="396" y="4"/>
                    <a:pt x="358" y="57"/>
                    <a:pt x="358" y="57"/>
                  </a:cubicBezTo>
                  <a:cubicBezTo>
                    <a:pt x="360" y="80"/>
                    <a:pt x="360" y="80"/>
                    <a:pt x="360" y="80"/>
                  </a:cubicBezTo>
                  <a:cubicBezTo>
                    <a:pt x="360" y="82"/>
                    <a:pt x="360" y="82"/>
                    <a:pt x="360" y="82"/>
                  </a:cubicBezTo>
                  <a:cubicBezTo>
                    <a:pt x="355" y="83"/>
                    <a:pt x="355" y="83"/>
                    <a:pt x="355" y="83"/>
                  </a:cubicBezTo>
                  <a:cubicBezTo>
                    <a:pt x="310" y="89"/>
                    <a:pt x="285" y="85"/>
                    <a:pt x="282" y="70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24" y="2"/>
                    <a:pt x="224" y="2"/>
                    <a:pt x="224" y="2"/>
                  </a:cubicBezTo>
                  <a:cubicBezTo>
                    <a:pt x="202" y="48"/>
                    <a:pt x="202" y="48"/>
                    <a:pt x="202" y="48"/>
                  </a:cubicBezTo>
                  <a:cubicBezTo>
                    <a:pt x="200" y="28"/>
                    <a:pt x="200" y="28"/>
                    <a:pt x="200" y="28"/>
                  </a:cubicBezTo>
                  <a:cubicBezTo>
                    <a:pt x="199" y="12"/>
                    <a:pt x="196" y="3"/>
                    <a:pt x="192" y="1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59" y="26"/>
                    <a:pt x="159" y="26"/>
                    <a:pt x="159" y="26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7" y="27"/>
                    <a:pt x="157" y="27"/>
                    <a:pt x="157" y="27"/>
                  </a:cubicBezTo>
                  <a:cubicBezTo>
                    <a:pt x="135" y="34"/>
                    <a:pt x="135" y="34"/>
                    <a:pt x="135" y="34"/>
                  </a:cubicBezTo>
                  <a:cubicBezTo>
                    <a:pt x="112" y="53"/>
                    <a:pt x="92" y="73"/>
                    <a:pt x="74" y="95"/>
                  </a:cubicBezTo>
                  <a:cubicBezTo>
                    <a:pt x="18" y="171"/>
                    <a:pt x="18" y="171"/>
                    <a:pt x="18" y="171"/>
                  </a:cubicBezTo>
                  <a:cubicBezTo>
                    <a:pt x="30" y="197"/>
                    <a:pt x="30" y="197"/>
                    <a:pt x="30" y="197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30" y="201"/>
                    <a:pt x="30" y="201"/>
                    <a:pt x="30" y="201"/>
                  </a:cubicBezTo>
                  <a:cubicBezTo>
                    <a:pt x="29" y="202"/>
                    <a:pt x="29" y="202"/>
                    <a:pt x="29" y="202"/>
                  </a:cubicBezTo>
                  <a:cubicBezTo>
                    <a:pt x="25" y="209"/>
                    <a:pt x="27" y="218"/>
                    <a:pt x="33" y="229"/>
                  </a:cubicBezTo>
                  <a:cubicBezTo>
                    <a:pt x="40" y="242"/>
                    <a:pt x="46" y="257"/>
                    <a:pt x="46" y="274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4" y="325"/>
                    <a:pt x="25" y="327"/>
                    <a:pt x="25" y="328"/>
                  </a:cubicBezTo>
                  <a:cubicBezTo>
                    <a:pt x="25" y="330"/>
                    <a:pt x="25" y="330"/>
                    <a:pt x="25" y="330"/>
                  </a:cubicBezTo>
                  <a:cubicBezTo>
                    <a:pt x="24" y="335"/>
                    <a:pt x="32" y="343"/>
                    <a:pt x="48" y="350"/>
                  </a:cubicBezTo>
                  <a:cubicBezTo>
                    <a:pt x="87" y="361"/>
                    <a:pt x="87" y="361"/>
                    <a:pt x="87" y="361"/>
                  </a:cubicBezTo>
                  <a:cubicBezTo>
                    <a:pt x="99" y="353"/>
                    <a:pt x="99" y="353"/>
                    <a:pt x="99" y="353"/>
                  </a:cubicBezTo>
                  <a:cubicBezTo>
                    <a:pt x="111" y="335"/>
                    <a:pt x="111" y="335"/>
                    <a:pt x="111" y="335"/>
                  </a:cubicBezTo>
                  <a:cubicBezTo>
                    <a:pt x="122" y="305"/>
                    <a:pt x="122" y="305"/>
                    <a:pt x="122" y="305"/>
                  </a:cubicBezTo>
                  <a:cubicBezTo>
                    <a:pt x="152" y="316"/>
                    <a:pt x="152" y="316"/>
                    <a:pt x="152" y="316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1"/>
                    <a:pt x="157" y="321"/>
                    <a:pt x="157" y="321"/>
                  </a:cubicBezTo>
                  <a:cubicBezTo>
                    <a:pt x="157" y="323"/>
                    <a:pt x="157" y="323"/>
                    <a:pt x="157" y="323"/>
                  </a:cubicBezTo>
                  <a:cubicBezTo>
                    <a:pt x="151" y="335"/>
                    <a:pt x="154" y="344"/>
                    <a:pt x="164" y="349"/>
                  </a:cubicBezTo>
                  <a:cubicBezTo>
                    <a:pt x="198" y="350"/>
                    <a:pt x="198" y="350"/>
                    <a:pt x="198" y="350"/>
                  </a:cubicBezTo>
                  <a:cubicBezTo>
                    <a:pt x="209" y="348"/>
                    <a:pt x="219" y="344"/>
                    <a:pt x="225" y="338"/>
                  </a:cubicBezTo>
                  <a:cubicBezTo>
                    <a:pt x="229" y="333"/>
                    <a:pt x="236" y="332"/>
                    <a:pt x="245" y="333"/>
                  </a:cubicBezTo>
                  <a:cubicBezTo>
                    <a:pt x="257" y="335"/>
                    <a:pt x="267" y="339"/>
                    <a:pt x="275" y="349"/>
                  </a:cubicBezTo>
                  <a:cubicBezTo>
                    <a:pt x="282" y="331"/>
                    <a:pt x="282" y="331"/>
                    <a:pt x="282" y="331"/>
                  </a:cubicBezTo>
                  <a:cubicBezTo>
                    <a:pt x="284" y="328"/>
                    <a:pt x="284" y="328"/>
                    <a:pt x="284" y="328"/>
                  </a:cubicBezTo>
                  <a:cubicBezTo>
                    <a:pt x="285" y="328"/>
                    <a:pt x="285" y="328"/>
                    <a:pt x="285" y="328"/>
                  </a:cubicBezTo>
                  <a:cubicBezTo>
                    <a:pt x="291" y="325"/>
                    <a:pt x="294" y="319"/>
                    <a:pt x="298" y="312"/>
                  </a:cubicBezTo>
                  <a:cubicBezTo>
                    <a:pt x="301" y="305"/>
                    <a:pt x="306" y="297"/>
                    <a:pt x="315" y="292"/>
                  </a:cubicBezTo>
                  <a:cubicBezTo>
                    <a:pt x="330" y="283"/>
                    <a:pt x="330" y="283"/>
                    <a:pt x="330" y="283"/>
                  </a:cubicBezTo>
                  <a:cubicBezTo>
                    <a:pt x="331" y="282"/>
                    <a:pt x="331" y="282"/>
                    <a:pt x="331" y="282"/>
                  </a:cubicBezTo>
                  <a:cubicBezTo>
                    <a:pt x="332" y="283"/>
                    <a:pt x="332" y="283"/>
                    <a:pt x="332" y="283"/>
                  </a:cubicBezTo>
                  <a:cubicBezTo>
                    <a:pt x="333" y="283"/>
                    <a:pt x="333" y="283"/>
                    <a:pt x="333" y="283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1" y="286"/>
                    <a:pt x="341" y="286"/>
                    <a:pt x="341" y="286"/>
                  </a:cubicBezTo>
                  <a:cubicBezTo>
                    <a:pt x="343" y="287"/>
                    <a:pt x="343" y="287"/>
                    <a:pt x="343" y="287"/>
                  </a:cubicBezTo>
                  <a:cubicBezTo>
                    <a:pt x="355" y="234"/>
                    <a:pt x="355" y="234"/>
                    <a:pt x="355" y="234"/>
                  </a:cubicBezTo>
                  <a:cubicBezTo>
                    <a:pt x="355" y="233"/>
                    <a:pt x="355" y="233"/>
                    <a:pt x="355" y="233"/>
                  </a:cubicBezTo>
                  <a:cubicBezTo>
                    <a:pt x="372" y="230"/>
                    <a:pt x="372" y="230"/>
                    <a:pt x="372" y="230"/>
                  </a:cubicBezTo>
                  <a:cubicBezTo>
                    <a:pt x="389" y="218"/>
                    <a:pt x="397" y="209"/>
                    <a:pt x="396" y="200"/>
                  </a:cubicBezTo>
                  <a:cubicBezTo>
                    <a:pt x="393" y="184"/>
                    <a:pt x="393" y="184"/>
                    <a:pt x="393" y="184"/>
                  </a:cubicBezTo>
                  <a:cubicBezTo>
                    <a:pt x="389" y="174"/>
                    <a:pt x="389" y="166"/>
                    <a:pt x="391" y="163"/>
                  </a:cubicBezTo>
                  <a:cubicBezTo>
                    <a:pt x="394" y="160"/>
                    <a:pt x="396" y="159"/>
                    <a:pt x="399" y="159"/>
                  </a:cubicBezTo>
                  <a:cubicBezTo>
                    <a:pt x="407" y="159"/>
                    <a:pt x="415" y="161"/>
                    <a:pt x="424" y="165"/>
                  </a:cubicBezTo>
                  <a:cubicBezTo>
                    <a:pt x="426" y="148"/>
                    <a:pt x="426" y="148"/>
                    <a:pt x="426" y="148"/>
                  </a:cubicBezTo>
                  <a:cubicBezTo>
                    <a:pt x="426" y="146"/>
                    <a:pt x="426" y="146"/>
                    <a:pt x="426" y="146"/>
                  </a:cubicBezTo>
                  <a:cubicBezTo>
                    <a:pt x="427" y="145"/>
                    <a:pt x="427" y="145"/>
                    <a:pt x="427" y="145"/>
                  </a:cubicBezTo>
                  <a:cubicBezTo>
                    <a:pt x="445" y="137"/>
                    <a:pt x="445" y="137"/>
                    <a:pt x="445" y="137"/>
                  </a:cubicBezTo>
                  <a:cubicBezTo>
                    <a:pt x="447" y="127"/>
                    <a:pt x="447" y="127"/>
                    <a:pt x="447" y="127"/>
                  </a:cubicBezTo>
                  <a:cubicBezTo>
                    <a:pt x="436" y="127"/>
                    <a:pt x="436" y="127"/>
                    <a:pt x="436" y="127"/>
                  </a:cubicBezTo>
                  <a:cubicBezTo>
                    <a:pt x="434" y="126"/>
                    <a:pt x="434" y="126"/>
                    <a:pt x="434" y="126"/>
                  </a:cubicBezTo>
                  <a:cubicBezTo>
                    <a:pt x="435" y="121"/>
                    <a:pt x="435" y="121"/>
                    <a:pt x="435" y="121"/>
                  </a:cubicBezTo>
                  <a:cubicBezTo>
                    <a:pt x="435" y="118"/>
                    <a:pt x="435" y="118"/>
                    <a:pt x="435" y="118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9" y="116"/>
                    <a:pt x="439" y="116"/>
                    <a:pt x="439" y="116"/>
                  </a:cubicBezTo>
                  <a:cubicBezTo>
                    <a:pt x="442" y="116"/>
                    <a:pt x="442" y="116"/>
                    <a:pt x="442" y="116"/>
                  </a:cubicBezTo>
                  <a:cubicBezTo>
                    <a:pt x="449" y="116"/>
                    <a:pt x="457" y="111"/>
                    <a:pt x="467" y="103"/>
                  </a:cubicBezTo>
                  <a:cubicBezTo>
                    <a:pt x="533" y="56"/>
                    <a:pt x="533" y="56"/>
                    <a:pt x="533" y="56"/>
                  </a:cubicBezTo>
                  <a:cubicBezTo>
                    <a:pt x="535" y="56"/>
                    <a:pt x="535" y="56"/>
                    <a:pt x="535" y="56"/>
                  </a:cubicBezTo>
                  <a:cubicBezTo>
                    <a:pt x="557" y="65"/>
                    <a:pt x="557" y="65"/>
                    <a:pt x="557" y="65"/>
                  </a:cubicBezTo>
                  <a:cubicBezTo>
                    <a:pt x="565" y="64"/>
                    <a:pt x="565" y="64"/>
                    <a:pt x="565" y="64"/>
                  </a:cubicBezTo>
                  <a:cubicBezTo>
                    <a:pt x="560" y="42"/>
                    <a:pt x="560" y="42"/>
                    <a:pt x="560" y="42"/>
                  </a:cubicBezTo>
                  <a:cubicBezTo>
                    <a:pt x="560" y="40"/>
                    <a:pt x="560" y="40"/>
                    <a:pt x="560" y="40"/>
                  </a:cubicBezTo>
                  <a:cubicBezTo>
                    <a:pt x="561" y="39"/>
                    <a:pt x="561" y="39"/>
                    <a:pt x="561" y="39"/>
                  </a:cubicBezTo>
                  <a:cubicBezTo>
                    <a:pt x="562" y="38"/>
                    <a:pt x="562" y="38"/>
                    <a:pt x="562" y="38"/>
                  </a:cubicBezTo>
                  <a:cubicBezTo>
                    <a:pt x="573" y="19"/>
                    <a:pt x="573" y="19"/>
                    <a:pt x="573" y="19"/>
                  </a:cubicBezTo>
                  <a:cubicBezTo>
                    <a:pt x="570" y="16"/>
                    <a:pt x="570" y="16"/>
                    <a:pt x="570" y="16"/>
                  </a:cubicBezTo>
                  <a:cubicBezTo>
                    <a:pt x="563" y="19"/>
                    <a:pt x="563" y="19"/>
                    <a:pt x="563" y="19"/>
                  </a:cubicBezTo>
                  <a:cubicBezTo>
                    <a:pt x="563" y="20"/>
                    <a:pt x="563" y="20"/>
                    <a:pt x="563" y="20"/>
                  </a:cubicBezTo>
                  <a:cubicBezTo>
                    <a:pt x="562" y="20"/>
                    <a:pt x="562" y="20"/>
                    <a:pt x="562" y="20"/>
                  </a:cubicBezTo>
                  <a:cubicBezTo>
                    <a:pt x="541" y="23"/>
                    <a:pt x="541" y="23"/>
                    <a:pt x="541" y="23"/>
                  </a:cubicBezTo>
                  <a:cubicBezTo>
                    <a:pt x="535" y="23"/>
                    <a:pt x="535" y="23"/>
                    <a:pt x="535" y="23"/>
                  </a:cubicBezTo>
                  <a:cubicBezTo>
                    <a:pt x="534" y="23"/>
                    <a:pt x="534" y="23"/>
                    <a:pt x="534" y="23"/>
                  </a:cubicBezTo>
                  <a:cubicBezTo>
                    <a:pt x="534" y="22"/>
                    <a:pt x="534" y="22"/>
                    <a:pt x="534" y="22"/>
                  </a:cubicBezTo>
                  <a:cubicBezTo>
                    <a:pt x="533" y="19"/>
                    <a:pt x="533" y="19"/>
                    <a:pt x="533" y="19"/>
                  </a:cubicBezTo>
                  <a:cubicBezTo>
                    <a:pt x="529" y="11"/>
                    <a:pt x="529" y="11"/>
                    <a:pt x="529" y="11"/>
                  </a:cubicBezTo>
                  <a:lnTo>
                    <a:pt x="525" y="11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7" name="Freeform 31"/>
            <p:cNvSpPr>
              <a:spLocks/>
            </p:cNvSpPr>
            <p:nvPr/>
          </p:nvSpPr>
          <p:spPr bwMode="auto">
            <a:xfrm>
              <a:off x="3932009" y="3195059"/>
              <a:ext cx="82754" cy="73025"/>
            </a:xfrm>
            <a:custGeom>
              <a:avLst/>
              <a:gdLst>
                <a:gd name="T0" fmla="*/ 2147483647 w 88"/>
                <a:gd name="T1" fmla="*/ 2147483647 h 80"/>
                <a:gd name="T2" fmla="*/ 2147483647 w 88"/>
                <a:gd name="T3" fmla="*/ 2147483647 h 80"/>
                <a:gd name="T4" fmla="*/ 2147483647 w 88"/>
                <a:gd name="T5" fmla="*/ 2147483647 h 80"/>
                <a:gd name="T6" fmla="*/ 2147483647 w 88"/>
                <a:gd name="T7" fmla="*/ 2147483647 h 80"/>
                <a:gd name="T8" fmla="*/ 2147483647 w 88"/>
                <a:gd name="T9" fmla="*/ 2147483647 h 80"/>
                <a:gd name="T10" fmla="*/ 2147483647 w 88"/>
                <a:gd name="T11" fmla="*/ 2147483647 h 80"/>
                <a:gd name="T12" fmla="*/ 2147483647 w 88"/>
                <a:gd name="T13" fmla="*/ 2147483647 h 80"/>
                <a:gd name="T14" fmla="*/ 2147483647 w 88"/>
                <a:gd name="T15" fmla="*/ 2147483647 h 80"/>
                <a:gd name="T16" fmla="*/ 2147483647 w 88"/>
                <a:gd name="T17" fmla="*/ 2147483647 h 80"/>
                <a:gd name="T18" fmla="*/ 2147483647 w 88"/>
                <a:gd name="T19" fmla="*/ 2147483647 h 80"/>
                <a:gd name="T20" fmla="*/ 0 w 88"/>
                <a:gd name="T21" fmla="*/ 2147483647 h 80"/>
                <a:gd name="T22" fmla="*/ 2147483647 w 88"/>
                <a:gd name="T23" fmla="*/ 2147483647 h 80"/>
                <a:gd name="T24" fmla="*/ 2147483647 w 88"/>
                <a:gd name="T25" fmla="*/ 2147483647 h 80"/>
                <a:gd name="T26" fmla="*/ 2147483647 w 88"/>
                <a:gd name="T27" fmla="*/ 2147483647 h 80"/>
                <a:gd name="T28" fmla="*/ 2147483647 w 88"/>
                <a:gd name="T29" fmla="*/ 2147483647 h 80"/>
                <a:gd name="T30" fmla="*/ 2147483647 w 88"/>
                <a:gd name="T31" fmla="*/ 2147483647 h 80"/>
                <a:gd name="T32" fmla="*/ 2147483647 w 88"/>
                <a:gd name="T33" fmla="*/ 2147483647 h 80"/>
                <a:gd name="T34" fmla="*/ 2147483647 w 88"/>
                <a:gd name="T35" fmla="*/ 2147483647 h 80"/>
                <a:gd name="T36" fmla="*/ 2147483647 w 88"/>
                <a:gd name="T37" fmla="*/ 2147483647 h 8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80"/>
                <a:gd name="T59" fmla="*/ 88 w 88"/>
                <a:gd name="T60" fmla="*/ 80 h 8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80">
                  <a:moveTo>
                    <a:pt x="81" y="43"/>
                  </a:move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48" y="3"/>
                    <a:pt x="36" y="0"/>
                    <a:pt x="28" y="1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35"/>
                    <a:pt x="11" y="43"/>
                    <a:pt x="4" y="4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4" y="75"/>
                    <a:pt x="40" y="73"/>
                    <a:pt x="45" y="74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9" y="56"/>
                    <a:pt x="74" y="47"/>
                    <a:pt x="81" y="43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8" name="Freeform 32"/>
            <p:cNvSpPr>
              <a:spLocks/>
            </p:cNvSpPr>
            <p:nvPr/>
          </p:nvSpPr>
          <p:spPr bwMode="auto">
            <a:xfrm>
              <a:off x="3533561" y="2916369"/>
              <a:ext cx="472007" cy="356186"/>
            </a:xfrm>
            <a:custGeom>
              <a:avLst/>
              <a:gdLst>
                <a:gd name="T0" fmla="*/ 2147483647 w 498"/>
                <a:gd name="T1" fmla="*/ 2147483647 h 385"/>
                <a:gd name="T2" fmla="*/ 2147483647 w 498"/>
                <a:gd name="T3" fmla="*/ 2147483647 h 385"/>
                <a:gd name="T4" fmla="*/ 2147483647 w 498"/>
                <a:gd name="T5" fmla="*/ 2147483647 h 385"/>
                <a:gd name="T6" fmla="*/ 2147483647 w 498"/>
                <a:gd name="T7" fmla="*/ 0 h 385"/>
                <a:gd name="T8" fmla="*/ 2147483647 w 498"/>
                <a:gd name="T9" fmla="*/ 2147483647 h 385"/>
                <a:gd name="T10" fmla="*/ 2147483647 w 498"/>
                <a:gd name="T11" fmla="*/ 2147483647 h 385"/>
                <a:gd name="T12" fmla="*/ 2147483647 w 498"/>
                <a:gd name="T13" fmla="*/ 2147483647 h 385"/>
                <a:gd name="T14" fmla="*/ 2147483647 w 498"/>
                <a:gd name="T15" fmla="*/ 2147483647 h 385"/>
                <a:gd name="T16" fmla="*/ 2147483647 w 498"/>
                <a:gd name="T17" fmla="*/ 2147483647 h 385"/>
                <a:gd name="T18" fmla="*/ 2147483647 w 498"/>
                <a:gd name="T19" fmla="*/ 2147483647 h 385"/>
                <a:gd name="T20" fmla="*/ 2147483647 w 498"/>
                <a:gd name="T21" fmla="*/ 2147483647 h 385"/>
                <a:gd name="T22" fmla="*/ 0 w 498"/>
                <a:gd name="T23" fmla="*/ 2147483647 h 385"/>
                <a:gd name="T24" fmla="*/ 2147483647 w 498"/>
                <a:gd name="T25" fmla="*/ 2147483647 h 385"/>
                <a:gd name="T26" fmla="*/ 2147483647 w 498"/>
                <a:gd name="T27" fmla="*/ 2147483647 h 385"/>
                <a:gd name="T28" fmla="*/ 2147483647 w 498"/>
                <a:gd name="T29" fmla="*/ 2147483647 h 385"/>
                <a:gd name="T30" fmla="*/ 2147483647 w 498"/>
                <a:gd name="T31" fmla="*/ 2147483647 h 385"/>
                <a:gd name="T32" fmla="*/ 2147483647 w 498"/>
                <a:gd name="T33" fmla="*/ 2147483647 h 385"/>
                <a:gd name="T34" fmla="*/ 2147483647 w 498"/>
                <a:gd name="T35" fmla="*/ 2147483647 h 385"/>
                <a:gd name="T36" fmla="*/ 2147483647 w 498"/>
                <a:gd name="T37" fmla="*/ 2147483647 h 385"/>
                <a:gd name="T38" fmla="*/ 2147483647 w 498"/>
                <a:gd name="T39" fmla="*/ 2147483647 h 385"/>
                <a:gd name="T40" fmla="*/ 2147483647 w 498"/>
                <a:gd name="T41" fmla="*/ 2147483647 h 385"/>
                <a:gd name="T42" fmla="*/ 2147483647 w 498"/>
                <a:gd name="T43" fmla="*/ 2147483647 h 385"/>
                <a:gd name="T44" fmla="*/ 2147483647 w 498"/>
                <a:gd name="T45" fmla="*/ 2147483647 h 385"/>
                <a:gd name="T46" fmla="*/ 2147483647 w 498"/>
                <a:gd name="T47" fmla="*/ 2147483647 h 385"/>
                <a:gd name="T48" fmla="*/ 2147483647 w 498"/>
                <a:gd name="T49" fmla="*/ 2147483647 h 385"/>
                <a:gd name="T50" fmla="*/ 2147483647 w 498"/>
                <a:gd name="T51" fmla="*/ 2147483647 h 385"/>
                <a:gd name="T52" fmla="*/ 2147483647 w 498"/>
                <a:gd name="T53" fmla="*/ 2147483647 h 385"/>
                <a:gd name="T54" fmla="*/ 2147483647 w 498"/>
                <a:gd name="T55" fmla="*/ 2147483647 h 385"/>
                <a:gd name="T56" fmla="*/ 2147483647 w 498"/>
                <a:gd name="T57" fmla="*/ 2147483647 h 385"/>
                <a:gd name="T58" fmla="*/ 2147483647 w 498"/>
                <a:gd name="T59" fmla="*/ 2147483647 h 385"/>
                <a:gd name="T60" fmla="*/ 2147483647 w 498"/>
                <a:gd name="T61" fmla="*/ 2147483647 h 385"/>
                <a:gd name="T62" fmla="*/ 2147483647 w 498"/>
                <a:gd name="T63" fmla="*/ 2147483647 h 385"/>
                <a:gd name="T64" fmla="*/ 2147483647 w 498"/>
                <a:gd name="T65" fmla="*/ 2147483647 h 385"/>
                <a:gd name="T66" fmla="*/ 2147483647 w 498"/>
                <a:gd name="T67" fmla="*/ 2147483647 h 385"/>
                <a:gd name="T68" fmla="*/ 2147483647 w 498"/>
                <a:gd name="T69" fmla="*/ 2147483647 h 385"/>
                <a:gd name="T70" fmla="*/ 2147483647 w 498"/>
                <a:gd name="T71" fmla="*/ 2147483647 h 385"/>
                <a:gd name="T72" fmla="*/ 2147483647 w 498"/>
                <a:gd name="T73" fmla="*/ 2147483647 h 385"/>
                <a:gd name="T74" fmla="*/ 2147483647 w 498"/>
                <a:gd name="T75" fmla="*/ 2147483647 h 385"/>
                <a:gd name="T76" fmla="*/ 2147483647 w 498"/>
                <a:gd name="T77" fmla="*/ 2147483647 h 385"/>
                <a:gd name="T78" fmla="*/ 2147483647 w 498"/>
                <a:gd name="T79" fmla="*/ 2147483647 h 385"/>
                <a:gd name="T80" fmla="*/ 2147483647 w 498"/>
                <a:gd name="T81" fmla="*/ 2147483647 h 38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8"/>
                <a:gd name="T124" fmla="*/ 0 h 385"/>
                <a:gd name="T125" fmla="*/ 498 w 498"/>
                <a:gd name="T126" fmla="*/ 385 h 38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8" h="385">
                  <a:moveTo>
                    <a:pt x="348" y="112"/>
                  </a:moveTo>
                  <a:cubicBezTo>
                    <a:pt x="336" y="102"/>
                    <a:pt x="327" y="86"/>
                    <a:pt x="317" y="59"/>
                  </a:cubicBezTo>
                  <a:cubicBezTo>
                    <a:pt x="287" y="59"/>
                    <a:pt x="269" y="54"/>
                    <a:pt x="260" y="43"/>
                  </a:cubicBezTo>
                  <a:cubicBezTo>
                    <a:pt x="254" y="34"/>
                    <a:pt x="241" y="28"/>
                    <a:pt x="223" y="22"/>
                  </a:cubicBezTo>
                  <a:cubicBezTo>
                    <a:pt x="218" y="21"/>
                    <a:pt x="218" y="21"/>
                    <a:pt x="218" y="21"/>
                  </a:cubicBezTo>
                  <a:cubicBezTo>
                    <a:pt x="223" y="3"/>
                    <a:pt x="223" y="3"/>
                    <a:pt x="223" y="3"/>
                  </a:cubicBezTo>
                  <a:cubicBezTo>
                    <a:pt x="220" y="1"/>
                    <a:pt x="220" y="1"/>
                    <a:pt x="220" y="1"/>
                  </a:cubicBezTo>
                  <a:cubicBezTo>
                    <a:pt x="215" y="0"/>
                    <a:pt x="215" y="0"/>
                    <a:pt x="215" y="0"/>
                  </a:cubicBezTo>
                  <a:cubicBezTo>
                    <a:pt x="202" y="6"/>
                    <a:pt x="194" y="13"/>
                    <a:pt x="191" y="21"/>
                  </a:cubicBezTo>
                  <a:cubicBezTo>
                    <a:pt x="186" y="30"/>
                    <a:pt x="181" y="37"/>
                    <a:pt x="175" y="42"/>
                  </a:cubicBezTo>
                  <a:cubicBezTo>
                    <a:pt x="169" y="59"/>
                    <a:pt x="164" y="68"/>
                    <a:pt x="159" y="68"/>
                  </a:cubicBezTo>
                  <a:cubicBezTo>
                    <a:pt x="156" y="69"/>
                    <a:pt x="154" y="67"/>
                    <a:pt x="151" y="63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37" y="53"/>
                    <a:pt x="130" y="50"/>
                    <a:pt x="125" y="50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07" y="59"/>
                    <a:pt x="97" y="64"/>
                    <a:pt x="81" y="67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28" y="58"/>
                    <a:pt x="23" y="45"/>
                    <a:pt x="26" y="3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30" y="80"/>
                    <a:pt x="44" y="96"/>
                    <a:pt x="51" y="100"/>
                  </a:cubicBezTo>
                  <a:cubicBezTo>
                    <a:pt x="55" y="102"/>
                    <a:pt x="68" y="107"/>
                    <a:pt x="90" y="113"/>
                  </a:cubicBezTo>
                  <a:cubicBezTo>
                    <a:pt x="128" y="127"/>
                    <a:pt x="128" y="127"/>
                    <a:pt x="128" y="127"/>
                  </a:cubicBezTo>
                  <a:cubicBezTo>
                    <a:pt x="140" y="132"/>
                    <a:pt x="151" y="155"/>
                    <a:pt x="164" y="196"/>
                  </a:cubicBezTo>
                  <a:cubicBezTo>
                    <a:pt x="181" y="208"/>
                    <a:pt x="192" y="213"/>
                    <a:pt x="199" y="212"/>
                  </a:cubicBezTo>
                  <a:cubicBezTo>
                    <a:pt x="206" y="209"/>
                    <a:pt x="219" y="202"/>
                    <a:pt x="237" y="190"/>
                  </a:cubicBezTo>
                  <a:cubicBezTo>
                    <a:pt x="238" y="189"/>
                    <a:pt x="238" y="189"/>
                    <a:pt x="238" y="189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1" y="189"/>
                    <a:pt x="241" y="189"/>
                    <a:pt x="241" y="189"/>
                  </a:cubicBezTo>
                  <a:cubicBezTo>
                    <a:pt x="260" y="193"/>
                    <a:pt x="260" y="193"/>
                    <a:pt x="260" y="193"/>
                  </a:cubicBezTo>
                  <a:cubicBezTo>
                    <a:pt x="262" y="193"/>
                    <a:pt x="262" y="193"/>
                    <a:pt x="262" y="193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1" y="200"/>
                    <a:pt x="261" y="200"/>
                    <a:pt x="261" y="200"/>
                  </a:cubicBezTo>
                  <a:cubicBezTo>
                    <a:pt x="255" y="225"/>
                    <a:pt x="250" y="240"/>
                    <a:pt x="245" y="244"/>
                  </a:cubicBezTo>
                  <a:cubicBezTo>
                    <a:pt x="220" y="245"/>
                    <a:pt x="220" y="245"/>
                    <a:pt x="220" y="245"/>
                  </a:cubicBezTo>
                  <a:cubicBezTo>
                    <a:pt x="220" y="246"/>
                    <a:pt x="220" y="246"/>
                    <a:pt x="220" y="246"/>
                  </a:cubicBezTo>
                  <a:cubicBezTo>
                    <a:pt x="220" y="257"/>
                    <a:pt x="213" y="272"/>
                    <a:pt x="199" y="292"/>
                  </a:cubicBezTo>
                  <a:cubicBezTo>
                    <a:pt x="195" y="299"/>
                    <a:pt x="194" y="304"/>
                    <a:pt x="194" y="307"/>
                  </a:cubicBezTo>
                  <a:cubicBezTo>
                    <a:pt x="218" y="324"/>
                    <a:pt x="218" y="324"/>
                    <a:pt x="218" y="324"/>
                  </a:cubicBezTo>
                  <a:cubicBezTo>
                    <a:pt x="224" y="331"/>
                    <a:pt x="229" y="334"/>
                    <a:pt x="234" y="334"/>
                  </a:cubicBezTo>
                  <a:cubicBezTo>
                    <a:pt x="239" y="334"/>
                    <a:pt x="239" y="334"/>
                    <a:pt x="239" y="334"/>
                  </a:cubicBezTo>
                  <a:cubicBezTo>
                    <a:pt x="244" y="352"/>
                    <a:pt x="244" y="352"/>
                    <a:pt x="244" y="352"/>
                  </a:cubicBezTo>
                  <a:cubicBezTo>
                    <a:pt x="256" y="356"/>
                    <a:pt x="256" y="356"/>
                    <a:pt x="256" y="356"/>
                  </a:cubicBezTo>
                  <a:cubicBezTo>
                    <a:pt x="262" y="349"/>
                    <a:pt x="262" y="349"/>
                    <a:pt x="262" y="349"/>
                  </a:cubicBezTo>
                  <a:cubicBezTo>
                    <a:pt x="265" y="346"/>
                    <a:pt x="270" y="344"/>
                    <a:pt x="273" y="345"/>
                  </a:cubicBezTo>
                  <a:cubicBezTo>
                    <a:pt x="283" y="345"/>
                    <a:pt x="292" y="352"/>
                    <a:pt x="302" y="365"/>
                  </a:cubicBezTo>
                  <a:cubicBezTo>
                    <a:pt x="302" y="365"/>
                    <a:pt x="302" y="365"/>
                    <a:pt x="302" y="365"/>
                  </a:cubicBezTo>
                  <a:cubicBezTo>
                    <a:pt x="312" y="378"/>
                    <a:pt x="312" y="378"/>
                    <a:pt x="312" y="378"/>
                  </a:cubicBezTo>
                  <a:cubicBezTo>
                    <a:pt x="313" y="377"/>
                    <a:pt x="313" y="377"/>
                    <a:pt x="313" y="377"/>
                  </a:cubicBezTo>
                  <a:cubicBezTo>
                    <a:pt x="319" y="373"/>
                    <a:pt x="331" y="374"/>
                    <a:pt x="348" y="379"/>
                  </a:cubicBezTo>
                  <a:cubicBezTo>
                    <a:pt x="375" y="385"/>
                    <a:pt x="375" y="385"/>
                    <a:pt x="375" y="385"/>
                  </a:cubicBezTo>
                  <a:cubicBezTo>
                    <a:pt x="401" y="377"/>
                    <a:pt x="401" y="377"/>
                    <a:pt x="401" y="377"/>
                  </a:cubicBezTo>
                  <a:cubicBezTo>
                    <a:pt x="411" y="372"/>
                    <a:pt x="411" y="372"/>
                    <a:pt x="411" y="372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2" y="359"/>
                    <a:pt x="412" y="359"/>
                    <a:pt x="412" y="359"/>
                  </a:cubicBezTo>
                  <a:cubicBezTo>
                    <a:pt x="410" y="355"/>
                    <a:pt x="412" y="349"/>
                    <a:pt x="417" y="344"/>
                  </a:cubicBezTo>
                  <a:cubicBezTo>
                    <a:pt x="424" y="339"/>
                    <a:pt x="428" y="334"/>
                    <a:pt x="428" y="327"/>
                  </a:cubicBezTo>
                  <a:cubicBezTo>
                    <a:pt x="428" y="315"/>
                    <a:pt x="428" y="315"/>
                    <a:pt x="428" y="315"/>
                  </a:cubicBezTo>
                  <a:cubicBezTo>
                    <a:pt x="426" y="308"/>
                    <a:pt x="427" y="304"/>
                    <a:pt x="429" y="302"/>
                  </a:cubicBezTo>
                  <a:cubicBezTo>
                    <a:pt x="431" y="298"/>
                    <a:pt x="439" y="296"/>
                    <a:pt x="447" y="293"/>
                  </a:cubicBezTo>
                  <a:cubicBezTo>
                    <a:pt x="461" y="291"/>
                    <a:pt x="478" y="298"/>
                    <a:pt x="498" y="315"/>
                  </a:cubicBezTo>
                  <a:cubicBezTo>
                    <a:pt x="490" y="293"/>
                    <a:pt x="490" y="293"/>
                    <a:pt x="490" y="293"/>
                  </a:cubicBezTo>
                  <a:cubicBezTo>
                    <a:pt x="479" y="278"/>
                    <a:pt x="479" y="278"/>
                    <a:pt x="479" y="278"/>
                  </a:cubicBezTo>
                  <a:cubicBezTo>
                    <a:pt x="477" y="259"/>
                    <a:pt x="477" y="259"/>
                    <a:pt x="477" y="259"/>
                  </a:cubicBezTo>
                  <a:cubicBezTo>
                    <a:pt x="459" y="255"/>
                    <a:pt x="459" y="255"/>
                    <a:pt x="459" y="255"/>
                  </a:cubicBezTo>
                  <a:cubicBezTo>
                    <a:pt x="458" y="255"/>
                    <a:pt x="458" y="255"/>
                    <a:pt x="458" y="255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58" y="254"/>
                    <a:pt x="458" y="254"/>
                    <a:pt x="458" y="254"/>
                  </a:cubicBezTo>
                  <a:cubicBezTo>
                    <a:pt x="410" y="227"/>
                    <a:pt x="410" y="227"/>
                    <a:pt x="410" y="227"/>
                  </a:cubicBezTo>
                  <a:cubicBezTo>
                    <a:pt x="387" y="223"/>
                    <a:pt x="387" y="223"/>
                    <a:pt x="387" y="223"/>
                  </a:cubicBezTo>
                  <a:cubicBezTo>
                    <a:pt x="387" y="218"/>
                    <a:pt x="387" y="218"/>
                    <a:pt x="387" y="218"/>
                  </a:cubicBezTo>
                  <a:cubicBezTo>
                    <a:pt x="386" y="193"/>
                    <a:pt x="386" y="193"/>
                    <a:pt x="386" y="193"/>
                  </a:cubicBezTo>
                  <a:cubicBezTo>
                    <a:pt x="370" y="149"/>
                    <a:pt x="357" y="121"/>
                    <a:pt x="348" y="112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19" name="Freeform 33"/>
            <p:cNvSpPr>
              <a:spLocks/>
            </p:cNvSpPr>
            <p:nvPr/>
          </p:nvSpPr>
          <p:spPr bwMode="auto">
            <a:xfrm>
              <a:off x="3286831" y="2235296"/>
              <a:ext cx="438292" cy="612520"/>
            </a:xfrm>
            <a:custGeom>
              <a:avLst/>
              <a:gdLst>
                <a:gd name="T0" fmla="*/ 2147483647 w 463"/>
                <a:gd name="T1" fmla="*/ 2147483647 h 662"/>
                <a:gd name="T2" fmla="*/ 2147483647 w 463"/>
                <a:gd name="T3" fmla="*/ 2147483647 h 662"/>
                <a:gd name="T4" fmla="*/ 2147483647 w 463"/>
                <a:gd name="T5" fmla="*/ 2147483647 h 662"/>
                <a:gd name="T6" fmla="*/ 2147483647 w 463"/>
                <a:gd name="T7" fmla="*/ 2147483647 h 662"/>
                <a:gd name="T8" fmla="*/ 2147483647 w 463"/>
                <a:gd name="T9" fmla="*/ 2147483647 h 662"/>
                <a:gd name="T10" fmla="*/ 2147483647 w 463"/>
                <a:gd name="T11" fmla="*/ 2147483647 h 662"/>
                <a:gd name="T12" fmla="*/ 2147483647 w 463"/>
                <a:gd name="T13" fmla="*/ 2147483647 h 662"/>
                <a:gd name="T14" fmla="*/ 2147483647 w 463"/>
                <a:gd name="T15" fmla="*/ 2147483647 h 662"/>
                <a:gd name="T16" fmla="*/ 2147483647 w 463"/>
                <a:gd name="T17" fmla="*/ 0 h 662"/>
                <a:gd name="T18" fmla="*/ 2147483647 w 463"/>
                <a:gd name="T19" fmla="*/ 2147483647 h 662"/>
                <a:gd name="T20" fmla="*/ 2147483647 w 463"/>
                <a:gd name="T21" fmla="*/ 2147483647 h 662"/>
                <a:gd name="T22" fmla="*/ 2147483647 w 463"/>
                <a:gd name="T23" fmla="*/ 2147483647 h 662"/>
                <a:gd name="T24" fmla="*/ 2147483647 w 463"/>
                <a:gd name="T25" fmla="*/ 2147483647 h 662"/>
                <a:gd name="T26" fmla="*/ 2147483647 w 463"/>
                <a:gd name="T27" fmla="*/ 2147483647 h 662"/>
                <a:gd name="T28" fmla="*/ 2147483647 w 463"/>
                <a:gd name="T29" fmla="*/ 2147483647 h 662"/>
                <a:gd name="T30" fmla="*/ 2147483647 w 463"/>
                <a:gd name="T31" fmla="*/ 2147483647 h 662"/>
                <a:gd name="T32" fmla="*/ 2147483647 w 463"/>
                <a:gd name="T33" fmla="*/ 2147483647 h 662"/>
                <a:gd name="T34" fmla="*/ 2147483647 w 463"/>
                <a:gd name="T35" fmla="*/ 2147483647 h 662"/>
                <a:gd name="T36" fmla="*/ 2147483647 w 463"/>
                <a:gd name="T37" fmla="*/ 2147483647 h 662"/>
                <a:gd name="T38" fmla="*/ 2147483647 w 463"/>
                <a:gd name="T39" fmla="*/ 2147483647 h 662"/>
                <a:gd name="T40" fmla="*/ 2147483647 w 463"/>
                <a:gd name="T41" fmla="*/ 2147483647 h 662"/>
                <a:gd name="T42" fmla="*/ 2147483647 w 463"/>
                <a:gd name="T43" fmla="*/ 2147483647 h 662"/>
                <a:gd name="T44" fmla="*/ 2147483647 w 463"/>
                <a:gd name="T45" fmla="*/ 2147483647 h 662"/>
                <a:gd name="T46" fmla="*/ 2147483647 w 463"/>
                <a:gd name="T47" fmla="*/ 2147483647 h 662"/>
                <a:gd name="T48" fmla="*/ 2147483647 w 463"/>
                <a:gd name="T49" fmla="*/ 2147483647 h 662"/>
                <a:gd name="T50" fmla="*/ 2147483647 w 463"/>
                <a:gd name="T51" fmla="*/ 2147483647 h 662"/>
                <a:gd name="T52" fmla="*/ 2147483647 w 463"/>
                <a:gd name="T53" fmla="*/ 2147483647 h 662"/>
                <a:gd name="T54" fmla="*/ 2147483647 w 463"/>
                <a:gd name="T55" fmla="*/ 2147483647 h 662"/>
                <a:gd name="T56" fmla="*/ 2147483647 w 463"/>
                <a:gd name="T57" fmla="*/ 2147483647 h 662"/>
                <a:gd name="T58" fmla="*/ 2147483647 w 463"/>
                <a:gd name="T59" fmla="*/ 2147483647 h 662"/>
                <a:gd name="T60" fmla="*/ 2147483647 w 463"/>
                <a:gd name="T61" fmla="*/ 2147483647 h 662"/>
                <a:gd name="T62" fmla="*/ 2147483647 w 463"/>
                <a:gd name="T63" fmla="*/ 2147483647 h 662"/>
                <a:gd name="T64" fmla="*/ 2147483647 w 463"/>
                <a:gd name="T65" fmla="*/ 2147483647 h 662"/>
                <a:gd name="T66" fmla="*/ 2147483647 w 463"/>
                <a:gd name="T67" fmla="*/ 2147483647 h 662"/>
                <a:gd name="T68" fmla="*/ 2147483647 w 463"/>
                <a:gd name="T69" fmla="*/ 2147483647 h 662"/>
                <a:gd name="T70" fmla="*/ 2147483647 w 463"/>
                <a:gd name="T71" fmla="*/ 2147483647 h 662"/>
                <a:gd name="T72" fmla="*/ 2147483647 w 463"/>
                <a:gd name="T73" fmla="*/ 2147483647 h 662"/>
                <a:gd name="T74" fmla="*/ 2147483647 w 463"/>
                <a:gd name="T75" fmla="*/ 2147483647 h 662"/>
                <a:gd name="T76" fmla="*/ 2147483647 w 463"/>
                <a:gd name="T77" fmla="*/ 2147483647 h 662"/>
                <a:gd name="T78" fmla="*/ 2147483647 w 463"/>
                <a:gd name="T79" fmla="*/ 2147483647 h 662"/>
                <a:gd name="T80" fmla="*/ 2147483647 w 463"/>
                <a:gd name="T81" fmla="*/ 2147483647 h 662"/>
                <a:gd name="T82" fmla="*/ 2147483647 w 463"/>
                <a:gd name="T83" fmla="*/ 2147483647 h 662"/>
                <a:gd name="T84" fmla="*/ 2147483647 w 463"/>
                <a:gd name="T85" fmla="*/ 2147483647 h 662"/>
                <a:gd name="T86" fmla="*/ 2147483647 w 463"/>
                <a:gd name="T87" fmla="*/ 2147483647 h 662"/>
                <a:gd name="T88" fmla="*/ 2147483647 w 463"/>
                <a:gd name="T89" fmla="*/ 2147483647 h 662"/>
                <a:gd name="T90" fmla="*/ 2147483647 w 463"/>
                <a:gd name="T91" fmla="*/ 2147483647 h 662"/>
                <a:gd name="T92" fmla="*/ 2147483647 w 463"/>
                <a:gd name="T93" fmla="*/ 2147483647 h 662"/>
                <a:gd name="T94" fmla="*/ 2147483647 w 463"/>
                <a:gd name="T95" fmla="*/ 2147483647 h 662"/>
                <a:gd name="T96" fmla="*/ 2147483647 w 463"/>
                <a:gd name="T97" fmla="*/ 2147483647 h 662"/>
                <a:gd name="T98" fmla="*/ 2147483647 w 463"/>
                <a:gd name="T99" fmla="*/ 2147483647 h 662"/>
                <a:gd name="T100" fmla="*/ 2147483647 w 463"/>
                <a:gd name="T101" fmla="*/ 2147483647 h 662"/>
                <a:gd name="T102" fmla="*/ 2147483647 w 463"/>
                <a:gd name="T103" fmla="*/ 2147483647 h 662"/>
                <a:gd name="T104" fmla="*/ 2147483647 w 463"/>
                <a:gd name="T105" fmla="*/ 2147483647 h 6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3"/>
                <a:gd name="T160" fmla="*/ 0 h 662"/>
                <a:gd name="T161" fmla="*/ 463 w 463"/>
                <a:gd name="T162" fmla="*/ 662 h 6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3" h="662">
                  <a:moveTo>
                    <a:pt x="426" y="200"/>
                  </a:moveTo>
                  <a:cubicBezTo>
                    <a:pt x="418" y="196"/>
                    <a:pt x="418" y="196"/>
                    <a:pt x="418" y="196"/>
                  </a:cubicBezTo>
                  <a:cubicBezTo>
                    <a:pt x="418" y="196"/>
                    <a:pt x="418" y="196"/>
                    <a:pt x="418" y="196"/>
                  </a:cubicBezTo>
                  <a:cubicBezTo>
                    <a:pt x="417" y="196"/>
                    <a:pt x="417" y="196"/>
                    <a:pt x="417" y="196"/>
                  </a:cubicBezTo>
                  <a:cubicBezTo>
                    <a:pt x="410" y="189"/>
                    <a:pt x="410" y="189"/>
                    <a:pt x="410" y="189"/>
                  </a:cubicBezTo>
                  <a:cubicBezTo>
                    <a:pt x="381" y="181"/>
                    <a:pt x="381" y="181"/>
                    <a:pt x="381" y="181"/>
                  </a:cubicBezTo>
                  <a:cubicBezTo>
                    <a:pt x="373" y="181"/>
                    <a:pt x="373" y="181"/>
                    <a:pt x="373" y="181"/>
                  </a:cubicBezTo>
                  <a:cubicBezTo>
                    <a:pt x="368" y="183"/>
                    <a:pt x="368" y="183"/>
                    <a:pt x="368" y="183"/>
                  </a:cubicBezTo>
                  <a:cubicBezTo>
                    <a:pt x="357" y="161"/>
                    <a:pt x="357" y="161"/>
                    <a:pt x="357" y="161"/>
                  </a:cubicBezTo>
                  <a:cubicBezTo>
                    <a:pt x="358" y="160"/>
                    <a:pt x="358" y="160"/>
                    <a:pt x="358" y="160"/>
                  </a:cubicBezTo>
                  <a:cubicBezTo>
                    <a:pt x="366" y="149"/>
                    <a:pt x="366" y="149"/>
                    <a:pt x="366" y="149"/>
                  </a:cubicBezTo>
                  <a:cubicBezTo>
                    <a:pt x="366" y="137"/>
                    <a:pt x="366" y="137"/>
                    <a:pt x="366" y="137"/>
                  </a:cubicBezTo>
                  <a:cubicBezTo>
                    <a:pt x="367" y="134"/>
                    <a:pt x="367" y="134"/>
                    <a:pt x="367" y="134"/>
                  </a:cubicBezTo>
                  <a:cubicBezTo>
                    <a:pt x="372" y="126"/>
                    <a:pt x="372" y="126"/>
                    <a:pt x="372" y="126"/>
                  </a:cubicBezTo>
                  <a:cubicBezTo>
                    <a:pt x="368" y="124"/>
                    <a:pt x="368" y="124"/>
                    <a:pt x="368" y="124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52" y="121"/>
                    <a:pt x="352" y="121"/>
                    <a:pt x="352" y="121"/>
                  </a:cubicBezTo>
                  <a:cubicBezTo>
                    <a:pt x="325" y="116"/>
                    <a:pt x="325" y="116"/>
                    <a:pt x="325" y="116"/>
                  </a:cubicBezTo>
                  <a:cubicBezTo>
                    <a:pt x="323" y="116"/>
                    <a:pt x="323" y="116"/>
                    <a:pt x="323" y="116"/>
                  </a:cubicBezTo>
                  <a:cubicBezTo>
                    <a:pt x="307" y="101"/>
                    <a:pt x="307" y="101"/>
                    <a:pt x="307" y="101"/>
                  </a:cubicBezTo>
                  <a:cubicBezTo>
                    <a:pt x="307" y="100"/>
                    <a:pt x="307" y="100"/>
                    <a:pt x="307" y="100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1" y="86"/>
                    <a:pt x="301" y="86"/>
                    <a:pt x="301" y="86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9" y="48"/>
                    <a:pt x="309" y="48"/>
                    <a:pt x="309" y="48"/>
                  </a:cubicBezTo>
                  <a:cubicBezTo>
                    <a:pt x="308" y="44"/>
                    <a:pt x="308" y="44"/>
                    <a:pt x="308" y="44"/>
                  </a:cubicBezTo>
                  <a:cubicBezTo>
                    <a:pt x="300" y="52"/>
                    <a:pt x="300" y="52"/>
                    <a:pt x="300" y="52"/>
                  </a:cubicBezTo>
                  <a:cubicBezTo>
                    <a:pt x="298" y="53"/>
                    <a:pt x="298" y="53"/>
                    <a:pt x="298" y="53"/>
                  </a:cubicBezTo>
                  <a:cubicBezTo>
                    <a:pt x="296" y="56"/>
                    <a:pt x="296" y="56"/>
                    <a:pt x="296" y="56"/>
                  </a:cubicBezTo>
                  <a:cubicBezTo>
                    <a:pt x="294" y="53"/>
                    <a:pt x="294" y="53"/>
                    <a:pt x="294" y="53"/>
                  </a:cubicBezTo>
                  <a:cubicBezTo>
                    <a:pt x="291" y="52"/>
                    <a:pt x="291" y="52"/>
                    <a:pt x="291" y="52"/>
                  </a:cubicBezTo>
                  <a:cubicBezTo>
                    <a:pt x="275" y="39"/>
                    <a:pt x="275" y="39"/>
                    <a:pt x="275" y="39"/>
                  </a:cubicBezTo>
                  <a:cubicBezTo>
                    <a:pt x="273" y="37"/>
                    <a:pt x="273" y="37"/>
                    <a:pt x="273" y="37"/>
                  </a:cubicBezTo>
                  <a:cubicBezTo>
                    <a:pt x="273" y="35"/>
                    <a:pt x="273" y="35"/>
                    <a:pt x="273" y="35"/>
                  </a:cubicBezTo>
                  <a:cubicBezTo>
                    <a:pt x="270" y="12"/>
                    <a:pt x="270" y="12"/>
                    <a:pt x="270" y="12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37" y="18"/>
                    <a:pt x="237" y="18"/>
                    <a:pt x="237" y="18"/>
                  </a:cubicBezTo>
                  <a:cubicBezTo>
                    <a:pt x="236" y="20"/>
                    <a:pt x="236" y="20"/>
                    <a:pt x="236" y="20"/>
                  </a:cubicBezTo>
                  <a:cubicBezTo>
                    <a:pt x="235" y="22"/>
                    <a:pt x="235" y="22"/>
                    <a:pt x="235" y="22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6" y="39"/>
                    <a:pt x="206" y="39"/>
                    <a:pt x="206" y="39"/>
                  </a:cubicBezTo>
                  <a:cubicBezTo>
                    <a:pt x="206" y="63"/>
                    <a:pt x="206" y="63"/>
                    <a:pt x="206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91" y="87"/>
                    <a:pt x="191" y="87"/>
                    <a:pt x="191" y="87"/>
                  </a:cubicBezTo>
                  <a:cubicBezTo>
                    <a:pt x="189" y="88"/>
                    <a:pt x="189" y="88"/>
                    <a:pt x="189" y="88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72" y="89"/>
                    <a:pt x="172" y="89"/>
                    <a:pt x="172" y="89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2" y="104"/>
                    <a:pt x="152" y="104"/>
                    <a:pt x="152" y="104"/>
                  </a:cubicBezTo>
                  <a:cubicBezTo>
                    <a:pt x="151" y="103"/>
                    <a:pt x="151" y="103"/>
                    <a:pt x="151" y="103"/>
                  </a:cubicBezTo>
                  <a:cubicBezTo>
                    <a:pt x="121" y="93"/>
                    <a:pt x="121" y="93"/>
                    <a:pt x="121" y="93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7" y="105"/>
                    <a:pt x="117" y="105"/>
                    <a:pt x="117" y="105"/>
                  </a:cubicBezTo>
                  <a:cubicBezTo>
                    <a:pt x="104" y="126"/>
                    <a:pt x="104" y="126"/>
                    <a:pt x="104" y="126"/>
                  </a:cubicBezTo>
                  <a:cubicBezTo>
                    <a:pt x="102" y="130"/>
                    <a:pt x="99" y="132"/>
                    <a:pt x="96" y="133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2" y="121"/>
                    <a:pt x="62" y="121"/>
                    <a:pt x="62" y="121"/>
                  </a:cubicBezTo>
                  <a:cubicBezTo>
                    <a:pt x="62" y="120"/>
                    <a:pt x="62" y="120"/>
                    <a:pt x="62" y="120"/>
                  </a:cubicBezTo>
                  <a:cubicBezTo>
                    <a:pt x="59" y="94"/>
                    <a:pt x="59" y="94"/>
                    <a:pt x="59" y="94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9" y="142"/>
                    <a:pt x="9" y="142"/>
                    <a:pt x="9" y="142"/>
                  </a:cubicBezTo>
                  <a:cubicBezTo>
                    <a:pt x="9" y="146"/>
                    <a:pt x="6" y="152"/>
                    <a:pt x="0" y="162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38" y="221"/>
                    <a:pt x="38" y="221"/>
                    <a:pt x="38" y="221"/>
                  </a:cubicBezTo>
                  <a:cubicBezTo>
                    <a:pt x="48" y="243"/>
                    <a:pt x="48" y="243"/>
                    <a:pt x="48" y="243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7"/>
                    <a:pt x="46" y="247"/>
                  </a:cubicBezTo>
                  <a:cubicBezTo>
                    <a:pt x="38" y="258"/>
                    <a:pt x="38" y="258"/>
                    <a:pt x="38" y="258"/>
                  </a:cubicBezTo>
                  <a:cubicBezTo>
                    <a:pt x="36" y="260"/>
                    <a:pt x="36" y="260"/>
                    <a:pt x="36" y="260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33" y="290"/>
                    <a:pt x="33" y="290"/>
                    <a:pt x="33" y="290"/>
                  </a:cubicBezTo>
                  <a:cubicBezTo>
                    <a:pt x="56" y="295"/>
                    <a:pt x="56" y="295"/>
                    <a:pt x="56" y="295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8"/>
                    <a:pt x="62" y="318"/>
                    <a:pt x="62" y="318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4"/>
                    <a:pt x="57" y="354"/>
                    <a:pt x="57" y="354"/>
                  </a:cubicBezTo>
                  <a:cubicBezTo>
                    <a:pt x="57" y="355"/>
                    <a:pt x="57" y="355"/>
                    <a:pt x="57" y="355"/>
                  </a:cubicBezTo>
                  <a:cubicBezTo>
                    <a:pt x="48" y="371"/>
                    <a:pt x="48" y="371"/>
                    <a:pt x="48" y="371"/>
                  </a:cubicBezTo>
                  <a:cubicBezTo>
                    <a:pt x="48" y="374"/>
                    <a:pt x="48" y="374"/>
                    <a:pt x="48" y="374"/>
                  </a:cubicBezTo>
                  <a:cubicBezTo>
                    <a:pt x="46" y="374"/>
                    <a:pt x="46" y="374"/>
                    <a:pt x="46" y="374"/>
                  </a:cubicBezTo>
                  <a:cubicBezTo>
                    <a:pt x="20" y="378"/>
                    <a:pt x="20" y="378"/>
                    <a:pt x="20" y="378"/>
                  </a:cubicBezTo>
                  <a:cubicBezTo>
                    <a:pt x="20" y="389"/>
                    <a:pt x="20" y="389"/>
                    <a:pt x="20" y="389"/>
                  </a:cubicBezTo>
                  <a:cubicBezTo>
                    <a:pt x="12" y="412"/>
                    <a:pt x="12" y="412"/>
                    <a:pt x="12" y="412"/>
                  </a:cubicBezTo>
                  <a:cubicBezTo>
                    <a:pt x="9" y="438"/>
                    <a:pt x="9" y="438"/>
                    <a:pt x="9" y="438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47" y="473"/>
                    <a:pt x="47" y="473"/>
                    <a:pt x="47" y="473"/>
                  </a:cubicBezTo>
                  <a:cubicBezTo>
                    <a:pt x="48" y="474"/>
                    <a:pt x="48" y="474"/>
                    <a:pt x="48" y="474"/>
                  </a:cubicBezTo>
                  <a:cubicBezTo>
                    <a:pt x="62" y="498"/>
                    <a:pt x="62" y="498"/>
                    <a:pt x="62" y="498"/>
                  </a:cubicBezTo>
                  <a:cubicBezTo>
                    <a:pt x="62" y="499"/>
                    <a:pt x="62" y="499"/>
                    <a:pt x="62" y="499"/>
                  </a:cubicBezTo>
                  <a:cubicBezTo>
                    <a:pt x="63" y="500"/>
                    <a:pt x="63" y="500"/>
                    <a:pt x="63" y="500"/>
                  </a:cubicBezTo>
                  <a:cubicBezTo>
                    <a:pt x="62" y="501"/>
                    <a:pt x="62" y="501"/>
                    <a:pt x="62" y="501"/>
                  </a:cubicBezTo>
                  <a:cubicBezTo>
                    <a:pt x="45" y="538"/>
                    <a:pt x="45" y="538"/>
                    <a:pt x="45" y="53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30" y="572"/>
                    <a:pt x="30" y="572"/>
                    <a:pt x="30" y="572"/>
                  </a:cubicBezTo>
                  <a:cubicBezTo>
                    <a:pt x="26" y="591"/>
                    <a:pt x="26" y="591"/>
                    <a:pt x="26" y="591"/>
                  </a:cubicBezTo>
                  <a:cubicBezTo>
                    <a:pt x="25" y="594"/>
                    <a:pt x="25" y="594"/>
                    <a:pt x="25" y="594"/>
                  </a:cubicBezTo>
                  <a:cubicBezTo>
                    <a:pt x="25" y="595"/>
                    <a:pt x="25" y="595"/>
                    <a:pt x="25" y="595"/>
                  </a:cubicBezTo>
                  <a:cubicBezTo>
                    <a:pt x="20" y="599"/>
                    <a:pt x="17" y="603"/>
                    <a:pt x="15" y="609"/>
                  </a:cubicBezTo>
                  <a:cubicBezTo>
                    <a:pt x="14" y="611"/>
                    <a:pt x="14" y="614"/>
                    <a:pt x="16" y="616"/>
                  </a:cubicBezTo>
                  <a:cubicBezTo>
                    <a:pt x="17" y="617"/>
                    <a:pt x="17" y="617"/>
                    <a:pt x="17" y="617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27" y="628"/>
                    <a:pt x="27" y="628"/>
                    <a:pt x="27" y="628"/>
                  </a:cubicBezTo>
                  <a:cubicBezTo>
                    <a:pt x="33" y="637"/>
                    <a:pt x="33" y="637"/>
                    <a:pt x="33" y="637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5" y="636"/>
                    <a:pt x="35" y="636"/>
                    <a:pt x="35" y="636"/>
                  </a:cubicBezTo>
                  <a:cubicBezTo>
                    <a:pt x="36" y="639"/>
                    <a:pt x="36" y="639"/>
                    <a:pt x="36" y="639"/>
                  </a:cubicBezTo>
                  <a:cubicBezTo>
                    <a:pt x="36" y="640"/>
                    <a:pt x="36" y="640"/>
                    <a:pt x="36" y="640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3"/>
                    <a:pt x="36" y="643"/>
                    <a:pt x="36" y="643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8" y="651"/>
                    <a:pt x="38" y="651"/>
                    <a:pt x="38" y="651"/>
                  </a:cubicBezTo>
                  <a:cubicBezTo>
                    <a:pt x="47" y="654"/>
                    <a:pt x="47" y="654"/>
                    <a:pt x="47" y="654"/>
                  </a:cubicBezTo>
                  <a:cubicBezTo>
                    <a:pt x="85" y="662"/>
                    <a:pt x="85" y="662"/>
                    <a:pt x="85" y="662"/>
                  </a:cubicBezTo>
                  <a:cubicBezTo>
                    <a:pt x="98" y="662"/>
                    <a:pt x="110" y="659"/>
                    <a:pt x="122" y="654"/>
                  </a:cubicBezTo>
                  <a:cubicBezTo>
                    <a:pt x="135" y="648"/>
                    <a:pt x="147" y="647"/>
                    <a:pt x="159" y="649"/>
                  </a:cubicBezTo>
                  <a:cubicBezTo>
                    <a:pt x="161" y="642"/>
                    <a:pt x="161" y="642"/>
                    <a:pt x="161" y="642"/>
                  </a:cubicBezTo>
                  <a:cubicBezTo>
                    <a:pt x="149" y="614"/>
                    <a:pt x="149" y="614"/>
                    <a:pt x="149" y="614"/>
                  </a:cubicBezTo>
                  <a:cubicBezTo>
                    <a:pt x="148" y="611"/>
                    <a:pt x="148" y="611"/>
                    <a:pt x="148" y="611"/>
                  </a:cubicBezTo>
                  <a:cubicBezTo>
                    <a:pt x="149" y="611"/>
                    <a:pt x="149" y="611"/>
                    <a:pt x="149" y="611"/>
                  </a:cubicBezTo>
                  <a:cubicBezTo>
                    <a:pt x="209" y="528"/>
                    <a:pt x="209" y="528"/>
                    <a:pt x="209" y="528"/>
                  </a:cubicBezTo>
                  <a:cubicBezTo>
                    <a:pt x="273" y="466"/>
                    <a:pt x="273" y="466"/>
                    <a:pt x="273" y="466"/>
                  </a:cubicBezTo>
                  <a:cubicBezTo>
                    <a:pt x="274" y="466"/>
                    <a:pt x="274" y="466"/>
                    <a:pt x="274" y="466"/>
                  </a:cubicBezTo>
                  <a:cubicBezTo>
                    <a:pt x="294" y="458"/>
                    <a:pt x="294" y="458"/>
                    <a:pt x="294" y="458"/>
                  </a:cubicBezTo>
                  <a:cubicBezTo>
                    <a:pt x="305" y="447"/>
                    <a:pt x="305" y="447"/>
                    <a:pt x="305" y="447"/>
                  </a:cubicBezTo>
                  <a:cubicBezTo>
                    <a:pt x="305" y="446"/>
                    <a:pt x="305" y="446"/>
                    <a:pt x="305" y="446"/>
                  </a:cubicBezTo>
                  <a:cubicBezTo>
                    <a:pt x="313" y="439"/>
                    <a:pt x="321" y="435"/>
                    <a:pt x="329" y="432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09" y="413"/>
                    <a:pt x="309" y="413"/>
                    <a:pt x="309" y="413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308" y="412"/>
                    <a:pt x="308" y="412"/>
                    <a:pt x="308" y="412"/>
                  </a:cubicBezTo>
                  <a:cubicBezTo>
                    <a:pt x="297" y="399"/>
                    <a:pt x="297" y="399"/>
                    <a:pt x="297" y="399"/>
                  </a:cubicBezTo>
                  <a:cubicBezTo>
                    <a:pt x="296" y="397"/>
                    <a:pt x="296" y="397"/>
                    <a:pt x="296" y="397"/>
                  </a:cubicBezTo>
                  <a:cubicBezTo>
                    <a:pt x="296" y="395"/>
                    <a:pt x="296" y="395"/>
                    <a:pt x="296" y="395"/>
                  </a:cubicBezTo>
                  <a:cubicBezTo>
                    <a:pt x="302" y="389"/>
                    <a:pt x="302" y="389"/>
                    <a:pt x="302" y="389"/>
                  </a:cubicBezTo>
                  <a:cubicBezTo>
                    <a:pt x="288" y="392"/>
                    <a:pt x="288" y="392"/>
                    <a:pt x="288" y="392"/>
                  </a:cubicBezTo>
                  <a:cubicBezTo>
                    <a:pt x="258" y="385"/>
                    <a:pt x="258" y="385"/>
                    <a:pt x="258" y="385"/>
                  </a:cubicBezTo>
                  <a:cubicBezTo>
                    <a:pt x="247" y="379"/>
                    <a:pt x="239" y="373"/>
                    <a:pt x="237" y="366"/>
                  </a:cubicBezTo>
                  <a:cubicBezTo>
                    <a:pt x="231" y="347"/>
                    <a:pt x="229" y="330"/>
                    <a:pt x="230" y="315"/>
                  </a:cubicBezTo>
                  <a:cubicBezTo>
                    <a:pt x="226" y="320"/>
                    <a:pt x="220" y="321"/>
                    <a:pt x="215" y="321"/>
                  </a:cubicBezTo>
                  <a:cubicBezTo>
                    <a:pt x="193" y="316"/>
                    <a:pt x="193" y="316"/>
                    <a:pt x="193" y="316"/>
                  </a:cubicBezTo>
                  <a:cubicBezTo>
                    <a:pt x="178" y="305"/>
                    <a:pt x="178" y="305"/>
                    <a:pt x="178" y="305"/>
                  </a:cubicBezTo>
                  <a:cubicBezTo>
                    <a:pt x="160" y="301"/>
                    <a:pt x="160" y="301"/>
                    <a:pt x="160" y="301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47" y="301"/>
                    <a:pt x="140" y="299"/>
                    <a:pt x="136" y="295"/>
                  </a:cubicBezTo>
                  <a:cubicBezTo>
                    <a:pt x="130" y="291"/>
                    <a:pt x="126" y="286"/>
                    <a:pt x="125" y="282"/>
                  </a:cubicBezTo>
                  <a:cubicBezTo>
                    <a:pt x="123" y="274"/>
                    <a:pt x="125" y="268"/>
                    <a:pt x="133" y="263"/>
                  </a:cubicBezTo>
                  <a:cubicBezTo>
                    <a:pt x="140" y="258"/>
                    <a:pt x="149" y="249"/>
                    <a:pt x="156" y="239"/>
                  </a:cubicBezTo>
                  <a:cubicBezTo>
                    <a:pt x="149" y="229"/>
                    <a:pt x="145" y="220"/>
                    <a:pt x="149" y="210"/>
                  </a:cubicBezTo>
                  <a:cubicBezTo>
                    <a:pt x="150" y="209"/>
                    <a:pt x="150" y="209"/>
                    <a:pt x="150" y="209"/>
                  </a:cubicBezTo>
                  <a:cubicBezTo>
                    <a:pt x="151" y="204"/>
                    <a:pt x="159" y="200"/>
                    <a:pt x="175" y="195"/>
                  </a:cubicBezTo>
                  <a:cubicBezTo>
                    <a:pt x="176" y="189"/>
                    <a:pt x="178" y="186"/>
                    <a:pt x="180" y="185"/>
                  </a:cubicBezTo>
                  <a:cubicBezTo>
                    <a:pt x="196" y="186"/>
                    <a:pt x="196" y="186"/>
                    <a:pt x="196" y="186"/>
                  </a:cubicBezTo>
                  <a:cubicBezTo>
                    <a:pt x="194" y="184"/>
                    <a:pt x="194" y="184"/>
                    <a:pt x="194" y="184"/>
                  </a:cubicBezTo>
                  <a:cubicBezTo>
                    <a:pt x="183" y="178"/>
                    <a:pt x="180" y="170"/>
                    <a:pt x="186" y="162"/>
                  </a:cubicBezTo>
                  <a:cubicBezTo>
                    <a:pt x="194" y="156"/>
                    <a:pt x="194" y="156"/>
                    <a:pt x="194" y="156"/>
                  </a:cubicBezTo>
                  <a:cubicBezTo>
                    <a:pt x="204" y="152"/>
                    <a:pt x="215" y="153"/>
                    <a:pt x="227" y="160"/>
                  </a:cubicBezTo>
                  <a:cubicBezTo>
                    <a:pt x="251" y="177"/>
                    <a:pt x="251" y="177"/>
                    <a:pt x="251" y="177"/>
                  </a:cubicBezTo>
                  <a:cubicBezTo>
                    <a:pt x="273" y="177"/>
                    <a:pt x="273" y="177"/>
                    <a:pt x="273" y="177"/>
                  </a:cubicBezTo>
                  <a:cubicBezTo>
                    <a:pt x="281" y="183"/>
                    <a:pt x="281" y="183"/>
                    <a:pt x="281" y="183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3" y="197"/>
                    <a:pt x="279" y="200"/>
                    <a:pt x="275" y="200"/>
                  </a:cubicBezTo>
                  <a:cubicBezTo>
                    <a:pt x="270" y="200"/>
                    <a:pt x="268" y="205"/>
                    <a:pt x="267" y="211"/>
                  </a:cubicBezTo>
                  <a:cubicBezTo>
                    <a:pt x="277" y="237"/>
                    <a:pt x="277" y="237"/>
                    <a:pt x="277" y="237"/>
                  </a:cubicBezTo>
                  <a:cubicBezTo>
                    <a:pt x="284" y="227"/>
                    <a:pt x="290" y="222"/>
                    <a:pt x="296" y="221"/>
                  </a:cubicBezTo>
                  <a:cubicBezTo>
                    <a:pt x="300" y="221"/>
                    <a:pt x="304" y="223"/>
                    <a:pt x="307" y="227"/>
                  </a:cubicBezTo>
                  <a:cubicBezTo>
                    <a:pt x="310" y="233"/>
                    <a:pt x="313" y="242"/>
                    <a:pt x="315" y="252"/>
                  </a:cubicBezTo>
                  <a:cubicBezTo>
                    <a:pt x="316" y="263"/>
                    <a:pt x="320" y="273"/>
                    <a:pt x="323" y="278"/>
                  </a:cubicBezTo>
                  <a:cubicBezTo>
                    <a:pt x="331" y="290"/>
                    <a:pt x="331" y="290"/>
                    <a:pt x="331" y="290"/>
                  </a:cubicBezTo>
                  <a:cubicBezTo>
                    <a:pt x="344" y="305"/>
                    <a:pt x="351" y="317"/>
                    <a:pt x="353" y="327"/>
                  </a:cubicBezTo>
                  <a:cubicBezTo>
                    <a:pt x="395" y="321"/>
                    <a:pt x="395" y="321"/>
                    <a:pt x="395" y="321"/>
                  </a:cubicBezTo>
                  <a:cubicBezTo>
                    <a:pt x="412" y="312"/>
                    <a:pt x="412" y="312"/>
                    <a:pt x="412" y="312"/>
                  </a:cubicBezTo>
                  <a:cubicBezTo>
                    <a:pt x="429" y="291"/>
                    <a:pt x="429" y="291"/>
                    <a:pt x="429" y="291"/>
                  </a:cubicBezTo>
                  <a:cubicBezTo>
                    <a:pt x="437" y="271"/>
                    <a:pt x="437" y="271"/>
                    <a:pt x="437" y="271"/>
                  </a:cubicBezTo>
                  <a:cubicBezTo>
                    <a:pt x="437" y="270"/>
                    <a:pt x="437" y="270"/>
                    <a:pt x="437" y="270"/>
                  </a:cubicBezTo>
                  <a:cubicBezTo>
                    <a:pt x="437" y="268"/>
                    <a:pt x="437" y="268"/>
                    <a:pt x="437" y="268"/>
                  </a:cubicBezTo>
                  <a:cubicBezTo>
                    <a:pt x="442" y="247"/>
                    <a:pt x="442" y="247"/>
                    <a:pt x="442" y="247"/>
                  </a:cubicBezTo>
                  <a:cubicBezTo>
                    <a:pt x="442" y="246"/>
                    <a:pt x="442" y="246"/>
                    <a:pt x="442" y="246"/>
                  </a:cubicBezTo>
                  <a:cubicBezTo>
                    <a:pt x="443" y="244"/>
                    <a:pt x="443" y="244"/>
                    <a:pt x="443" y="244"/>
                  </a:cubicBezTo>
                  <a:cubicBezTo>
                    <a:pt x="444" y="244"/>
                    <a:pt x="444" y="244"/>
                    <a:pt x="444" y="244"/>
                  </a:cubicBezTo>
                  <a:cubicBezTo>
                    <a:pt x="460" y="234"/>
                    <a:pt x="460" y="234"/>
                    <a:pt x="460" y="234"/>
                  </a:cubicBezTo>
                  <a:cubicBezTo>
                    <a:pt x="463" y="232"/>
                    <a:pt x="463" y="232"/>
                    <a:pt x="463" y="232"/>
                  </a:cubicBezTo>
                  <a:cubicBezTo>
                    <a:pt x="462" y="230"/>
                    <a:pt x="462" y="230"/>
                    <a:pt x="462" y="230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4" y="222"/>
                    <a:pt x="434" y="222"/>
                    <a:pt x="434" y="222"/>
                  </a:cubicBezTo>
                  <a:cubicBezTo>
                    <a:pt x="434" y="221"/>
                    <a:pt x="434" y="221"/>
                    <a:pt x="434" y="221"/>
                  </a:cubicBezTo>
                  <a:cubicBezTo>
                    <a:pt x="428" y="205"/>
                    <a:pt x="428" y="205"/>
                    <a:pt x="428" y="205"/>
                  </a:cubicBezTo>
                  <a:lnTo>
                    <a:pt x="426" y="20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0" name="Freeform 34"/>
            <p:cNvSpPr>
              <a:spLocks/>
            </p:cNvSpPr>
            <p:nvPr/>
          </p:nvSpPr>
          <p:spPr bwMode="auto">
            <a:xfrm>
              <a:off x="3084542" y="2823969"/>
              <a:ext cx="465877" cy="445605"/>
            </a:xfrm>
            <a:custGeom>
              <a:avLst/>
              <a:gdLst>
                <a:gd name="T0" fmla="*/ 2147483647 w 491"/>
                <a:gd name="T1" fmla="*/ 2147483647 h 483"/>
                <a:gd name="T2" fmla="*/ 2147483647 w 491"/>
                <a:gd name="T3" fmla="*/ 2147483647 h 483"/>
                <a:gd name="T4" fmla="*/ 2147483647 w 491"/>
                <a:gd name="T5" fmla="*/ 2147483647 h 483"/>
                <a:gd name="T6" fmla="*/ 2147483647 w 491"/>
                <a:gd name="T7" fmla="*/ 2147483647 h 483"/>
                <a:gd name="T8" fmla="*/ 2147483647 w 491"/>
                <a:gd name="T9" fmla="*/ 2147483647 h 483"/>
                <a:gd name="T10" fmla="*/ 2147483647 w 491"/>
                <a:gd name="T11" fmla="*/ 2147483647 h 483"/>
                <a:gd name="T12" fmla="*/ 2147483647 w 491"/>
                <a:gd name="T13" fmla="*/ 2147483647 h 483"/>
                <a:gd name="T14" fmla="*/ 2147483647 w 491"/>
                <a:gd name="T15" fmla="*/ 2147483647 h 483"/>
                <a:gd name="T16" fmla="*/ 2147483647 w 491"/>
                <a:gd name="T17" fmla="*/ 2147483647 h 483"/>
                <a:gd name="T18" fmla="*/ 2147483647 w 491"/>
                <a:gd name="T19" fmla="*/ 2147483647 h 483"/>
                <a:gd name="T20" fmla="*/ 2147483647 w 491"/>
                <a:gd name="T21" fmla="*/ 2147483647 h 483"/>
                <a:gd name="T22" fmla="*/ 2147483647 w 491"/>
                <a:gd name="T23" fmla="*/ 2147483647 h 483"/>
                <a:gd name="T24" fmla="*/ 2147483647 w 491"/>
                <a:gd name="T25" fmla="*/ 2147483647 h 483"/>
                <a:gd name="T26" fmla="*/ 2147483647 w 491"/>
                <a:gd name="T27" fmla="*/ 2147483647 h 483"/>
                <a:gd name="T28" fmla="*/ 2147483647 w 491"/>
                <a:gd name="T29" fmla="*/ 2147483647 h 483"/>
                <a:gd name="T30" fmla="*/ 2147483647 w 491"/>
                <a:gd name="T31" fmla="*/ 2147483647 h 483"/>
                <a:gd name="T32" fmla="*/ 2147483647 w 491"/>
                <a:gd name="T33" fmla="*/ 2147483647 h 483"/>
                <a:gd name="T34" fmla="*/ 2147483647 w 491"/>
                <a:gd name="T35" fmla="*/ 2147483647 h 483"/>
                <a:gd name="T36" fmla="*/ 2147483647 w 491"/>
                <a:gd name="T37" fmla="*/ 2147483647 h 483"/>
                <a:gd name="T38" fmla="*/ 2147483647 w 491"/>
                <a:gd name="T39" fmla="*/ 2147483647 h 483"/>
                <a:gd name="T40" fmla="*/ 2147483647 w 491"/>
                <a:gd name="T41" fmla="*/ 2147483647 h 483"/>
                <a:gd name="T42" fmla="*/ 2147483647 w 491"/>
                <a:gd name="T43" fmla="*/ 2147483647 h 483"/>
                <a:gd name="T44" fmla="*/ 2147483647 w 491"/>
                <a:gd name="T45" fmla="*/ 2147483647 h 483"/>
                <a:gd name="T46" fmla="*/ 2147483647 w 491"/>
                <a:gd name="T47" fmla="*/ 2147483647 h 483"/>
                <a:gd name="T48" fmla="*/ 2147483647 w 491"/>
                <a:gd name="T49" fmla="*/ 2147483647 h 483"/>
                <a:gd name="T50" fmla="*/ 2147483647 w 491"/>
                <a:gd name="T51" fmla="*/ 2147483647 h 483"/>
                <a:gd name="T52" fmla="*/ 2147483647 w 491"/>
                <a:gd name="T53" fmla="*/ 2147483647 h 483"/>
                <a:gd name="T54" fmla="*/ 2147483647 w 491"/>
                <a:gd name="T55" fmla="*/ 2147483647 h 483"/>
                <a:gd name="T56" fmla="*/ 2147483647 w 491"/>
                <a:gd name="T57" fmla="*/ 2147483647 h 483"/>
                <a:gd name="T58" fmla="*/ 2147483647 w 491"/>
                <a:gd name="T59" fmla="*/ 2147483647 h 483"/>
                <a:gd name="T60" fmla="*/ 2147483647 w 491"/>
                <a:gd name="T61" fmla="*/ 2147483647 h 483"/>
                <a:gd name="T62" fmla="*/ 2147483647 w 491"/>
                <a:gd name="T63" fmla="*/ 2147483647 h 483"/>
                <a:gd name="T64" fmla="*/ 2147483647 w 491"/>
                <a:gd name="T65" fmla="*/ 2147483647 h 483"/>
                <a:gd name="T66" fmla="*/ 2147483647 w 491"/>
                <a:gd name="T67" fmla="*/ 2147483647 h 483"/>
                <a:gd name="T68" fmla="*/ 2147483647 w 491"/>
                <a:gd name="T69" fmla="*/ 2147483647 h 483"/>
                <a:gd name="T70" fmla="*/ 2147483647 w 491"/>
                <a:gd name="T71" fmla="*/ 2147483647 h 483"/>
                <a:gd name="T72" fmla="*/ 2147483647 w 491"/>
                <a:gd name="T73" fmla="*/ 2147483647 h 483"/>
                <a:gd name="T74" fmla="*/ 2147483647 w 491"/>
                <a:gd name="T75" fmla="*/ 2147483647 h 483"/>
                <a:gd name="T76" fmla="*/ 2147483647 w 491"/>
                <a:gd name="T77" fmla="*/ 0 h 483"/>
                <a:gd name="T78" fmla="*/ 2147483647 w 491"/>
                <a:gd name="T79" fmla="*/ 2147483647 h 483"/>
                <a:gd name="T80" fmla="*/ 2147483647 w 491"/>
                <a:gd name="T81" fmla="*/ 2147483647 h 483"/>
                <a:gd name="T82" fmla="*/ 2147483647 w 491"/>
                <a:gd name="T83" fmla="*/ 2147483647 h 483"/>
                <a:gd name="T84" fmla="*/ 2147483647 w 491"/>
                <a:gd name="T85" fmla="*/ 2147483647 h 483"/>
                <a:gd name="T86" fmla="*/ 2147483647 w 491"/>
                <a:gd name="T87" fmla="*/ 2147483647 h 483"/>
                <a:gd name="T88" fmla="*/ 2147483647 w 491"/>
                <a:gd name="T89" fmla="*/ 2147483647 h 483"/>
                <a:gd name="T90" fmla="*/ 2147483647 w 491"/>
                <a:gd name="T91" fmla="*/ 2147483647 h 4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91"/>
                <a:gd name="T139" fmla="*/ 0 h 483"/>
                <a:gd name="T140" fmla="*/ 491 w 491"/>
                <a:gd name="T141" fmla="*/ 483 h 48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91" h="483">
                  <a:moveTo>
                    <a:pt x="109" y="159"/>
                  </a:moveTo>
                  <a:cubicBezTo>
                    <a:pt x="108" y="159"/>
                    <a:pt x="108" y="159"/>
                    <a:pt x="108" y="159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251"/>
                    <a:pt x="4" y="272"/>
                    <a:pt x="16" y="278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1" y="293"/>
                    <a:pt x="41" y="293"/>
                    <a:pt x="41" y="293"/>
                  </a:cubicBezTo>
                  <a:cubicBezTo>
                    <a:pt x="41" y="294"/>
                    <a:pt x="41" y="294"/>
                    <a:pt x="41" y="294"/>
                  </a:cubicBezTo>
                  <a:cubicBezTo>
                    <a:pt x="47" y="333"/>
                    <a:pt x="47" y="333"/>
                    <a:pt x="47" y="333"/>
                  </a:cubicBezTo>
                  <a:cubicBezTo>
                    <a:pt x="67" y="360"/>
                    <a:pt x="81" y="373"/>
                    <a:pt x="88" y="377"/>
                  </a:cubicBezTo>
                  <a:cubicBezTo>
                    <a:pt x="111" y="382"/>
                    <a:pt x="111" y="382"/>
                    <a:pt x="111" y="382"/>
                  </a:cubicBezTo>
                  <a:cubicBezTo>
                    <a:pt x="115" y="383"/>
                    <a:pt x="115" y="383"/>
                    <a:pt x="115" y="383"/>
                  </a:cubicBezTo>
                  <a:cubicBezTo>
                    <a:pt x="115" y="384"/>
                    <a:pt x="115" y="384"/>
                    <a:pt x="115" y="384"/>
                  </a:cubicBezTo>
                  <a:cubicBezTo>
                    <a:pt x="118" y="388"/>
                    <a:pt x="125" y="392"/>
                    <a:pt x="139" y="397"/>
                  </a:cubicBezTo>
                  <a:cubicBezTo>
                    <a:pt x="202" y="400"/>
                    <a:pt x="202" y="400"/>
                    <a:pt x="202" y="400"/>
                  </a:cubicBezTo>
                  <a:cubicBezTo>
                    <a:pt x="249" y="400"/>
                    <a:pt x="275" y="403"/>
                    <a:pt x="280" y="408"/>
                  </a:cubicBezTo>
                  <a:cubicBezTo>
                    <a:pt x="286" y="412"/>
                    <a:pt x="287" y="423"/>
                    <a:pt x="286" y="439"/>
                  </a:cubicBezTo>
                  <a:cubicBezTo>
                    <a:pt x="285" y="449"/>
                    <a:pt x="286" y="456"/>
                    <a:pt x="287" y="457"/>
                  </a:cubicBezTo>
                  <a:cubicBezTo>
                    <a:pt x="310" y="451"/>
                    <a:pt x="310" y="451"/>
                    <a:pt x="310" y="451"/>
                  </a:cubicBezTo>
                  <a:cubicBezTo>
                    <a:pt x="328" y="445"/>
                    <a:pt x="338" y="445"/>
                    <a:pt x="344" y="450"/>
                  </a:cubicBezTo>
                  <a:cubicBezTo>
                    <a:pt x="352" y="461"/>
                    <a:pt x="352" y="461"/>
                    <a:pt x="352" y="461"/>
                  </a:cubicBezTo>
                  <a:cubicBezTo>
                    <a:pt x="365" y="477"/>
                    <a:pt x="373" y="483"/>
                    <a:pt x="375" y="482"/>
                  </a:cubicBezTo>
                  <a:cubicBezTo>
                    <a:pt x="382" y="480"/>
                    <a:pt x="389" y="474"/>
                    <a:pt x="396" y="463"/>
                  </a:cubicBezTo>
                  <a:cubicBezTo>
                    <a:pt x="399" y="460"/>
                    <a:pt x="399" y="460"/>
                    <a:pt x="399" y="460"/>
                  </a:cubicBezTo>
                  <a:cubicBezTo>
                    <a:pt x="418" y="472"/>
                    <a:pt x="418" y="472"/>
                    <a:pt x="418" y="472"/>
                  </a:cubicBezTo>
                  <a:cubicBezTo>
                    <a:pt x="429" y="462"/>
                    <a:pt x="429" y="462"/>
                    <a:pt x="429" y="462"/>
                  </a:cubicBezTo>
                  <a:cubicBezTo>
                    <a:pt x="432" y="447"/>
                    <a:pt x="440" y="440"/>
                    <a:pt x="452" y="439"/>
                  </a:cubicBezTo>
                  <a:cubicBezTo>
                    <a:pt x="458" y="437"/>
                    <a:pt x="458" y="437"/>
                    <a:pt x="458" y="437"/>
                  </a:cubicBezTo>
                  <a:cubicBezTo>
                    <a:pt x="456" y="432"/>
                    <a:pt x="456" y="432"/>
                    <a:pt x="456" y="432"/>
                  </a:cubicBezTo>
                  <a:cubicBezTo>
                    <a:pt x="453" y="430"/>
                    <a:pt x="453" y="430"/>
                    <a:pt x="453" y="430"/>
                  </a:cubicBezTo>
                  <a:cubicBezTo>
                    <a:pt x="454" y="429"/>
                    <a:pt x="454" y="429"/>
                    <a:pt x="454" y="429"/>
                  </a:cubicBezTo>
                  <a:cubicBezTo>
                    <a:pt x="456" y="403"/>
                    <a:pt x="456" y="403"/>
                    <a:pt x="456" y="403"/>
                  </a:cubicBezTo>
                  <a:cubicBezTo>
                    <a:pt x="447" y="390"/>
                    <a:pt x="437" y="386"/>
                    <a:pt x="425" y="388"/>
                  </a:cubicBezTo>
                  <a:cubicBezTo>
                    <a:pt x="413" y="391"/>
                    <a:pt x="405" y="391"/>
                    <a:pt x="402" y="387"/>
                  </a:cubicBezTo>
                  <a:cubicBezTo>
                    <a:pt x="400" y="384"/>
                    <a:pt x="400" y="382"/>
                    <a:pt x="400" y="378"/>
                  </a:cubicBezTo>
                  <a:cubicBezTo>
                    <a:pt x="392" y="365"/>
                    <a:pt x="385" y="354"/>
                    <a:pt x="375" y="345"/>
                  </a:cubicBezTo>
                  <a:cubicBezTo>
                    <a:pt x="363" y="334"/>
                    <a:pt x="359" y="325"/>
                    <a:pt x="363" y="315"/>
                  </a:cubicBezTo>
                  <a:cubicBezTo>
                    <a:pt x="365" y="312"/>
                    <a:pt x="365" y="312"/>
                    <a:pt x="365" y="312"/>
                  </a:cubicBezTo>
                  <a:cubicBezTo>
                    <a:pt x="394" y="317"/>
                    <a:pt x="394" y="317"/>
                    <a:pt x="394" y="317"/>
                  </a:cubicBezTo>
                  <a:cubicBezTo>
                    <a:pt x="392" y="299"/>
                    <a:pt x="392" y="299"/>
                    <a:pt x="392" y="299"/>
                  </a:cubicBezTo>
                  <a:cubicBezTo>
                    <a:pt x="391" y="289"/>
                    <a:pt x="392" y="282"/>
                    <a:pt x="397" y="276"/>
                  </a:cubicBezTo>
                  <a:cubicBezTo>
                    <a:pt x="400" y="272"/>
                    <a:pt x="405" y="270"/>
                    <a:pt x="410" y="269"/>
                  </a:cubicBezTo>
                  <a:cubicBezTo>
                    <a:pt x="423" y="265"/>
                    <a:pt x="423" y="265"/>
                    <a:pt x="423" y="265"/>
                  </a:cubicBezTo>
                  <a:cubicBezTo>
                    <a:pt x="423" y="259"/>
                    <a:pt x="423" y="259"/>
                    <a:pt x="423" y="259"/>
                  </a:cubicBezTo>
                  <a:cubicBezTo>
                    <a:pt x="413" y="239"/>
                    <a:pt x="410" y="225"/>
                    <a:pt x="414" y="218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424" y="212"/>
                    <a:pt x="434" y="214"/>
                    <a:pt x="449" y="219"/>
                  </a:cubicBezTo>
                  <a:cubicBezTo>
                    <a:pt x="449" y="219"/>
                    <a:pt x="449" y="219"/>
                    <a:pt x="449" y="219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22"/>
                    <a:pt x="450" y="222"/>
                    <a:pt x="450" y="222"/>
                  </a:cubicBezTo>
                  <a:cubicBezTo>
                    <a:pt x="462" y="236"/>
                    <a:pt x="468" y="245"/>
                    <a:pt x="471" y="247"/>
                  </a:cubicBezTo>
                  <a:cubicBezTo>
                    <a:pt x="491" y="214"/>
                    <a:pt x="491" y="214"/>
                    <a:pt x="491" y="214"/>
                  </a:cubicBezTo>
                  <a:cubicBezTo>
                    <a:pt x="473" y="192"/>
                    <a:pt x="464" y="176"/>
                    <a:pt x="461" y="170"/>
                  </a:cubicBezTo>
                  <a:cubicBezTo>
                    <a:pt x="445" y="180"/>
                    <a:pt x="445" y="180"/>
                    <a:pt x="445" y="180"/>
                  </a:cubicBezTo>
                  <a:cubicBezTo>
                    <a:pt x="443" y="178"/>
                    <a:pt x="443" y="178"/>
                    <a:pt x="443" y="178"/>
                  </a:cubicBezTo>
                  <a:cubicBezTo>
                    <a:pt x="401" y="168"/>
                    <a:pt x="401" y="168"/>
                    <a:pt x="401" y="168"/>
                  </a:cubicBezTo>
                  <a:cubicBezTo>
                    <a:pt x="400" y="168"/>
                    <a:pt x="400" y="168"/>
                    <a:pt x="400" y="168"/>
                  </a:cubicBezTo>
                  <a:cubicBezTo>
                    <a:pt x="400" y="167"/>
                    <a:pt x="400" y="167"/>
                    <a:pt x="400" y="167"/>
                  </a:cubicBezTo>
                  <a:cubicBezTo>
                    <a:pt x="382" y="158"/>
                    <a:pt x="371" y="149"/>
                    <a:pt x="370" y="139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03"/>
                    <a:pt x="345" y="103"/>
                    <a:pt x="345" y="103"/>
                  </a:cubicBezTo>
                  <a:cubicBezTo>
                    <a:pt x="391" y="76"/>
                    <a:pt x="391" y="76"/>
                    <a:pt x="391" y="76"/>
                  </a:cubicBezTo>
                  <a:cubicBezTo>
                    <a:pt x="389" y="63"/>
                    <a:pt x="386" y="50"/>
                    <a:pt x="381" y="40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42" y="28"/>
                    <a:pt x="342" y="28"/>
                    <a:pt x="342" y="28"/>
                  </a:cubicBezTo>
                  <a:cubicBezTo>
                    <a:pt x="327" y="35"/>
                    <a:pt x="313" y="38"/>
                    <a:pt x="299" y="38"/>
                  </a:cubicBezTo>
                  <a:cubicBezTo>
                    <a:pt x="267" y="30"/>
                    <a:pt x="267" y="30"/>
                    <a:pt x="267" y="30"/>
                  </a:cubicBezTo>
                  <a:cubicBezTo>
                    <a:pt x="267" y="19"/>
                    <a:pt x="267" y="19"/>
                    <a:pt x="267" y="19"/>
                  </a:cubicBezTo>
                  <a:cubicBezTo>
                    <a:pt x="261" y="18"/>
                    <a:pt x="261" y="18"/>
                    <a:pt x="261" y="18"/>
                  </a:cubicBezTo>
                  <a:cubicBezTo>
                    <a:pt x="252" y="15"/>
                    <a:pt x="252" y="15"/>
                    <a:pt x="252" y="15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8"/>
                    <a:pt x="250" y="8"/>
                    <a:pt x="250" y="8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50" y="7"/>
                    <a:pt x="250" y="7"/>
                    <a:pt x="250" y="7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49" y="3"/>
                    <a:pt x="249" y="3"/>
                    <a:pt x="249" y="3"/>
                  </a:cubicBezTo>
                  <a:cubicBezTo>
                    <a:pt x="249" y="0"/>
                    <a:pt x="249" y="0"/>
                    <a:pt x="249" y="0"/>
                  </a:cubicBezTo>
                  <a:cubicBezTo>
                    <a:pt x="247" y="1"/>
                    <a:pt x="247" y="1"/>
                    <a:pt x="247" y="1"/>
                  </a:cubicBezTo>
                  <a:cubicBezTo>
                    <a:pt x="244" y="28"/>
                    <a:pt x="244" y="28"/>
                    <a:pt x="244" y="28"/>
                  </a:cubicBezTo>
                  <a:cubicBezTo>
                    <a:pt x="243" y="38"/>
                    <a:pt x="243" y="38"/>
                    <a:pt x="243" y="38"/>
                  </a:cubicBezTo>
                  <a:cubicBezTo>
                    <a:pt x="241" y="43"/>
                    <a:pt x="239" y="46"/>
                    <a:pt x="241" y="48"/>
                  </a:cubicBezTo>
                  <a:cubicBezTo>
                    <a:pt x="247" y="56"/>
                    <a:pt x="245" y="64"/>
                    <a:pt x="240" y="72"/>
                  </a:cubicBezTo>
                  <a:cubicBezTo>
                    <a:pt x="244" y="89"/>
                    <a:pt x="244" y="89"/>
                    <a:pt x="244" y="89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1" y="92"/>
                    <a:pt x="241" y="92"/>
                    <a:pt x="241" y="92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229" y="127"/>
                    <a:pt x="229" y="127"/>
                    <a:pt x="229" y="127"/>
                  </a:cubicBezTo>
                  <a:cubicBezTo>
                    <a:pt x="225" y="129"/>
                    <a:pt x="225" y="129"/>
                    <a:pt x="225" y="129"/>
                  </a:cubicBezTo>
                  <a:cubicBezTo>
                    <a:pt x="202" y="139"/>
                    <a:pt x="186" y="144"/>
                    <a:pt x="177" y="144"/>
                  </a:cubicBezTo>
                  <a:cubicBezTo>
                    <a:pt x="130" y="141"/>
                    <a:pt x="130" y="141"/>
                    <a:pt x="130" y="141"/>
                  </a:cubicBezTo>
                  <a:cubicBezTo>
                    <a:pt x="110" y="159"/>
                    <a:pt x="110" y="159"/>
                    <a:pt x="110" y="159"/>
                  </a:cubicBezTo>
                  <a:lnTo>
                    <a:pt x="109" y="159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1" name="Freeform 35"/>
            <p:cNvSpPr>
              <a:spLocks/>
            </p:cNvSpPr>
            <p:nvPr/>
          </p:nvSpPr>
          <p:spPr bwMode="auto">
            <a:xfrm>
              <a:off x="3954996" y="3777772"/>
              <a:ext cx="133326" cy="311477"/>
            </a:xfrm>
            <a:custGeom>
              <a:avLst/>
              <a:gdLst>
                <a:gd name="T0" fmla="*/ 2147483647 w 139"/>
                <a:gd name="T1" fmla="*/ 0 h 338"/>
                <a:gd name="T2" fmla="*/ 2147483647 w 139"/>
                <a:gd name="T3" fmla="*/ 2147483647 h 338"/>
                <a:gd name="T4" fmla="*/ 0 w 139"/>
                <a:gd name="T5" fmla="*/ 2147483647 h 338"/>
                <a:gd name="T6" fmla="*/ 2147483647 w 139"/>
                <a:gd name="T7" fmla="*/ 2147483647 h 338"/>
                <a:gd name="T8" fmla="*/ 2147483647 w 139"/>
                <a:gd name="T9" fmla="*/ 2147483647 h 338"/>
                <a:gd name="T10" fmla="*/ 2147483647 w 139"/>
                <a:gd name="T11" fmla="*/ 2147483647 h 338"/>
                <a:gd name="T12" fmla="*/ 2147483647 w 139"/>
                <a:gd name="T13" fmla="*/ 2147483647 h 338"/>
                <a:gd name="T14" fmla="*/ 2147483647 w 139"/>
                <a:gd name="T15" fmla="*/ 2147483647 h 338"/>
                <a:gd name="T16" fmla="*/ 2147483647 w 139"/>
                <a:gd name="T17" fmla="*/ 2147483647 h 338"/>
                <a:gd name="T18" fmla="*/ 2147483647 w 139"/>
                <a:gd name="T19" fmla="*/ 2147483647 h 338"/>
                <a:gd name="T20" fmla="*/ 2147483647 w 139"/>
                <a:gd name="T21" fmla="*/ 2147483647 h 338"/>
                <a:gd name="T22" fmla="*/ 2147483647 w 139"/>
                <a:gd name="T23" fmla="*/ 2147483647 h 338"/>
                <a:gd name="T24" fmla="*/ 2147483647 w 139"/>
                <a:gd name="T25" fmla="*/ 2147483647 h 338"/>
                <a:gd name="T26" fmla="*/ 2147483647 w 139"/>
                <a:gd name="T27" fmla="*/ 2147483647 h 338"/>
                <a:gd name="T28" fmla="*/ 2147483647 w 139"/>
                <a:gd name="T29" fmla="*/ 2147483647 h 338"/>
                <a:gd name="T30" fmla="*/ 2147483647 w 139"/>
                <a:gd name="T31" fmla="*/ 2147483647 h 338"/>
                <a:gd name="T32" fmla="*/ 2147483647 w 139"/>
                <a:gd name="T33" fmla="*/ 2147483647 h 338"/>
                <a:gd name="T34" fmla="*/ 2147483647 w 139"/>
                <a:gd name="T35" fmla="*/ 2147483647 h 338"/>
                <a:gd name="T36" fmla="*/ 2147483647 w 139"/>
                <a:gd name="T37" fmla="*/ 2147483647 h 338"/>
                <a:gd name="T38" fmla="*/ 2147483647 w 139"/>
                <a:gd name="T39" fmla="*/ 2147483647 h 338"/>
                <a:gd name="T40" fmla="*/ 2147483647 w 139"/>
                <a:gd name="T41" fmla="*/ 2147483647 h 338"/>
                <a:gd name="T42" fmla="*/ 2147483647 w 139"/>
                <a:gd name="T43" fmla="*/ 2147483647 h 338"/>
                <a:gd name="T44" fmla="*/ 2147483647 w 139"/>
                <a:gd name="T45" fmla="*/ 2147483647 h 338"/>
                <a:gd name="T46" fmla="*/ 2147483647 w 139"/>
                <a:gd name="T47" fmla="*/ 2147483647 h 338"/>
                <a:gd name="T48" fmla="*/ 2147483647 w 139"/>
                <a:gd name="T49" fmla="*/ 2147483647 h 338"/>
                <a:gd name="T50" fmla="*/ 2147483647 w 139"/>
                <a:gd name="T51" fmla="*/ 2147483647 h 338"/>
                <a:gd name="T52" fmla="*/ 2147483647 w 139"/>
                <a:gd name="T53" fmla="*/ 2147483647 h 338"/>
                <a:gd name="T54" fmla="*/ 2147483647 w 139"/>
                <a:gd name="T55" fmla="*/ 2147483647 h 338"/>
                <a:gd name="T56" fmla="*/ 2147483647 w 139"/>
                <a:gd name="T57" fmla="*/ 2147483647 h 338"/>
                <a:gd name="T58" fmla="*/ 2147483647 w 139"/>
                <a:gd name="T59" fmla="*/ 2147483647 h 338"/>
                <a:gd name="T60" fmla="*/ 2147483647 w 139"/>
                <a:gd name="T61" fmla="*/ 0 h 33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"/>
                <a:gd name="T94" fmla="*/ 0 h 338"/>
                <a:gd name="T95" fmla="*/ 139 w 139"/>
                <a:gd name="T96" fmla="*/ 338 h 33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" h="338">
                  <a:moveTo>
                    <a:pt x="105" y="0"/>
                  </a:moveTo>
                  <a:cubicBezTo>
                    <a:pt x="72" y="24"/>
                    <a:pt x="47" y="55"/>
                    <a:pt x="32" y="92"/>
                  </a:cubicBezTo>
                  <a:cubicBezTo>
                    <a:pt x="18" y="123"/>
                    <a:pt x="7" y="139"/>
                    <a:pt x="0" y="143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2" y="243"/>
                    <a:pt x="2" y="243"/>
                    <a:pt x="2" y="243"/>
                  </a:cubicBezTo>
                  <a:cubicBezTo>
                    <a:pt x="0" y="255"/>
                    <a:pt x="2" y="264"/>
                    <a:pt x="5" y="266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8" y="294"/>
                    <a:pt x="48" y="294"/>
                    <a:pt x="48" y="294"/>
                  </a:cubicBezTo>
                  <a:cubicBezTo>
                    <a:pt x="49" y="294"/>
                    <a:pt x="49" y="294"/>
                    <a:pt x="49" y="294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1" y="298"/>
                    <a:pt x="51" y="298"/>
                    <a:pt x="51" y="298"/>
                  </a:cubicBezTo>
                  <a:cubicBezTo>
                    <a:pt x="53" y="307"/>
                    <a:pt x="59" y="316"/>
                    <a:pt x="67" y="326"/>
                  </a:cubicBezTo>
                  <a:cubicBezTo>
                    <a:pt x="72" y="332"/>
                    <a:pt x="77" y="336"/>
                    <a:pt x="81" y="338"/>
                  </a:cubicBezTo>
                  <a:cubicBezTo>
                    <a:pt x="87" y="268"/>
                    <a:pt x="87" y="268"/>
                    <a:pt x="87" y="268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118" y="192"/>
                    <a:pt x="118" y="192"/>
                    <a:pt x="118" y="192"/>
                  </a:cubicBezTo>
                  <a:cubicBezTo>
                    <a:pt x="129" y="104"/>
                    <a:pt x="129" y="104"/>
                    <a:pt x="129" y="104"/>
                  </a:cubicBezTo>
                  <a:cubicBezTo>
                    <a:pt x="129" y="103"/>
                    <a:pt x="129" y="103"/>
                    <a:pt x="129" y="103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9" y="79"/>
                    <a:pt x="139" y="79"/>
                    <a:pt x="139" y="79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8"/>
                    <a:pt x="132" y="58"/>
                    <a:pt x="132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9" y="15"/>
                    <a:pt x="139" y="15"/>
                    <a:pt x="139" y="15"/>
                  </a:cubicBezTo>
                  <a:lnTo>
                    <a:pt x="105" y="0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2" name="Freeform 36"/>
            <p:cNvSpPr>
              <a:spLocks/>
            </p:cNvSpPr>
            <p:nvPr/>
          </p:nvSpPr>
          <p:spPr bwMode="auto">
            <a:xfrm>
              <a:off x="2980333" y="4330680"/>
              <a:ext cx="203821" cy="169896"/>
            </a:xfrm>
            <a:custGeom>
              <a:avLst/>
              <a:gdLst>
                <a:gd name="T0" fmla="*/ 2147483647 w 216"/>
                <a:gd name="T1" fmla="*/ 2147483647 h 184"/>
                <a:gd name="T2" fmla="*/ 2147483647 w 216"/>
                <a:gd name="T3" fmla="*/ 2147483647 h 184"/>
                <a:gd name="T4" fmla="*/ 2147483647 w 216"/>
                <a:gd name="T5" fmla="*/ 2147483647 h 184"/>
                <a:gd name="T6" fmla="*/ 2147483647 w 216"/>
                <a:gd name="T7" fmla="*/ 2147483647 h 184"/>
                <a:gd name="T8" fmla="*/ 2147483647 w 216"/>
                <a:gd name="T9" fmla="*/ 2147483647 h 184"/>
                <a:gd name="T10" fmla="*/ 2147483647 w 216"/>
                <a:gd name="T11" fmla="*/ 2147483647 h 184"/>
                <a:gd name="T12" fmla="*/ 2147483647 w 216"/>
                <a:gd name="T13" fmla="*/ 2147483647 h 184"/>
                <a:gd name="T14" fmla="*/ 2147483647 w 216"/>
                <a:gd name="T15" fmla="*/ 2147483647 h 184"/>
                <a:gd name="T16" fmla="*/ 2147483647 w 216"/>
                <a:gd name="T17" fmla="*/ 2147483647 h 184"/>
                <a:gd name="T18" fmla="*/ 2147483647 w 216"/>
                <a:gd name="T19" fmla="*/ 2147483647 h 184"/>
                <a:gd name="T20" fmla="*/ 2147483647 w 216"/>
                <a:gd name="T21" fmla="*/ 2147483647 h 184"/>
                <a:gd name="T22" fmla="*/ 2147483647 w 216"/>
                <a:gd name="T23" fmla="*/ 2147483647 h 184"/>
                <a:gd name="T24" fmla="*/ 2147483647 w 216"/>
                <a:gd name="T25" fmla="*/ 2147483647 h 184"/>
                <a:gd name="T26" fmla="*/ 2147483647 w 216"/>
                <a:gd name="T27" fmla="*/ 2147483647 h 184"/>
                <a:gd name="T28" fmla="*/ 2147483647 w 216"/>
                <a:gd name="T29" fmla="*/ 2147483647 h 184"/>
                <a:gd name="T30" fmla="*/ 2147483647 w 216"/>
                <a:gd name="T31" fmla="*/ 2147483647 h 184"/>
                <a:gd name="T32" fmla="*/ 2147483647 w 216"/>
                <a:gd name="T33" fmla="*/ 2147483647 h 184"/>
                <a:gd name="T34" fmla="*/ 2147483647 w 216"/>
                <a:gd name="T35" fmla="*/ 2147483647 h 184"/>
                <a:gd name="T36" fmla="*/ 2147483647 w 216"/>
                <a:gd name="T37" fmla="*/ 2147483647 h 184"/>
                <a:gd name="T38" fmla="*/ 2147483647 w 216"/>
                <a:gd name="T39" fmla="*/ 2147483647 h 184"/>
                <a:gd name="T40" fmla="*/ 2147483647 w 216"/>
                <a:gd name="T41" fmla="*/ 2147483647 h 184"/>
                <a:gd name="T42" fmla="*/ 2147483647 w 216"/>
                <a:gd name="T43" fmla="*/ 2147483647 h 184"/>
                <a:gd name="T44" fmla="*/ 2147483647 w 216"/>
                <a:gd name="T45" fmla="*/ 2147483647 h 184"/>
                <a:gd name="T46" fmla="*/ 2147483647 w 216"/>
                <a:gd name="T47" fmla="*/ 2147483647 h 184"/>
                <a:gd name="T48" fmla="*/ 2147483647 w 216"/>
                <a:gd name="T49" fmla="*/ 2147483647 h 184"/>
                <a:gd name="T50" fmla="*/ 2147483647 w 216"/>
                <a:gd name="T51" fmla="*/ 2147483647 h 184"/>
                <a:gd name="T52" fmla="*/ 2147483647 w 216"/>
                <a:gd name="T53" fmla="*/ 2147483647 h 184"/>
                <a:gd name="T54" fmla="*/ 2147483647 w 216"/>
                <a:gd name="T55" fmla="*/ 0 h 184"/>
                <a:gd name="T56" fmla="*/ 2147483647 w 216"/>
                <a:gd name="T57" fmla="*/ 2147483647 h 184"/>
                <a:gd name="T58" fmla="*/ 2147483647 w 216"/>
                <a:gd name="T59" fmla="*/ 2147483647 h 184"/>
                <a:gd name="T60" fmla="*/ 2147483647 w 216"/>
                <a:gd name="T61" fmla="*/ 2147483647 h 184"/>
                <a:gd name="T62" fmla="*/ 2147483647 w 216"/>
                <a:gd name="T63" fmla="*/ 2147483647 h 184"/>
                <a:gd name="T64" fmla="*/ 2147483647 w 216"/>
                <a:gd name="T65" fmla="*/ 2147483647 h 184"/>
                <a:gd name="T66" fmla="*/ 2147483647 w 216"/>
                <a:gd name="T67" fmla="*/ 2147483647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184"/>
                <a:gd name="T104" fmla="*/ 216 w 216"/>
                <a:gd name="T105" fmla="*/ 184 h 1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184">
                  <a:moveTo>
                    <a:pt x="98" y="18"/>
                  </a:moveTo>
                  <a:cubicBezTo>
                    <a:pt x="95" y="24"/>
                    <a:pt x="95" y="24"/>
                    <a:pt x="95" y="24"/>
                  </a:cubicBezTo>
                  <a:cubicBezTo>
                    <a:pt x="95" y="25"/>
                    <a:pt x="95" y="25"/>
                    <a:pt x="95" y="25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5" y="58"/>
                    <a:pt x="63" y="60"/>
                    <a:pt x="62" y="60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0" y="107"/>
                    <a:pt x="2" y="130"/>
                    <a:pt x="18" y="165"/>
                  </a:cubicBezTo>
                  <a:cubicBezTo>
                    <a:pt x="49" y="168"/>
                    <a:pt x="49" y="168"/>
                    <a:pt x="49" y="168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cubicBezTo>
                    <a:pt x="82" y="184"/>
                    <a:pt x="82" y="184"/>
                    <a:pt x="82" y="184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30" y="176"/>
                    <a:pt x="145" y="163"/>
                    <a:pt x="165" y="139"/>
                  </a:cubicBezTo>
                  <a:cubicBezTo>
                    <a:pt x="166" y="139"/>
                    <a:pt x="166" y="139"/>
                    <a:pt x="166" y="139"/>
                  </a:cubicBezTo>
                  <a:cubicBezTo>
                    <a:pt x="169" y="137"/>
                    <a:pt x="169" y="137"/>
                    <a:pt x="169" y="137"/>
                  </a:cubicBezTo>
                  <a:cubicBezTo>
                    <a:pt x="183" y="132"/>
                    <a:pt x="183" y="132"/>
                    <a:pt x="183" y="132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33"/>
                    <a:pt x="215" y="22"/>
                    <a:pt x="210" y="12"/>
                  </a:cubicBezTo>
                  <a:cubicBezTo>
                    <a:pt x="205" y="4"/>
                    <a:pt x="200" y="0"/>
                    <a:pt x="195" y="0"/>
                  </a:cubicBezTo>
                  <a:cubicBezTo>
                    <a:pt x="197" y="16"/>
                    <a:pt x="197" y="16"/>
                    <a:pt x="197" y="16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5" y="18"/>
                    <a:pt x="155" y="18"/>
                  </a:cubicBezTo>
                  <a:lnTo>
                    <a:pt x="98" y="18"/>
                  </a:ln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3" name="Freeform 29"/>
            <p:cNvSpPr>
              <a:spLocks/>
            </p:cNvSpPr>
            <p:nvPr/>
          </p:nvSpPr>
          <p:spPr bwMode="auto">
            <a:xfrm>
              <a:off x="3600991" y="1214428"/>
              <a:ext cx="899572" cy="800301"/>
            </a:xfrm>
            <a:custGeom>
              <a:avLst/>
              <a:gdLst>
                <a:gd name="T0" fmla="*/ 2147483647 w 950"/>
                <a:gd name="T1" fmla="*/ 2147483647 h 866"/>
                <a:gd name="T2" fmla="*/ 2147483647 w 950"/>
                <a:gd name="T3" fmla="*/ 2147483647 h 866"/>
                <a:gd name="T4" fmla="*/ 2147483647 w 950"/>
                <a:gd name="T5" fmla="*/ 2147483647 h 866"/>
                <a:gd name="T6" fmla="*/ 2147483647 w 950"/>
                <a:gd name="T7" fmla="*/ 2147483647 h 866"/>
                <a:gd name="T8" fmla="*/ 2147483647 w 950"/>
                <a:gd name="T9" fmla="*/ 2147483647 h 866"/>
                <a:gd name="T10" fmla="*/ 2147483647 w 950"/>
                <a:gd name="T11" fmla="*/ 2147483647 h 866"/>
                <a:gd name="T12" fmla="*/ 2147483647 w 950"/>
                <a:gd name="T13" fmla="*/ 2147483647 h 866"/>
                <a:gd name="T14" fmla="*/ 2147483647 w 950"/>
                <a:gd name="T15" fmla="*/ 2147483647 h 866"/>
                <a:gd name="T16" fmla="*/ 2147483647 w 950"/>
                <a:gd name="T17" fmla="*/ 2147483647 h 866"/>
                <a:gd name="T18" fmla="*/ 2147483647 w 950"/>
                <a:gd name="T19" fmla="*/ 2147483647 h 866"/>
                <a:gd name="T20" fmla="*/ 2147483647 w 950"/>
                <a:gd name="T21" fmla="*/ 2147483647 h 866"/>
                <a:gd name="T22" fmla="*/ 2147483647 w 950"/>
                <a:gd name="T23" fmla="*/ 2147483647 h 866"/>
                <a:gd name="T24" fmla="*/ 2147483647 w 950"/>
                <a:gd name="T25" fmla="*/ 2147483647 h 866"/>
                <a:gd name="T26" fmla="*/ 2147483647 w 950"/>
                <a:gd name="T27" fmla="*/ 2147483647 h 866"/>
                <a:gd name="T28" fmla="*/ 2147483647 w 950"/>
                <a:gd name="T29" fmla="*/ 2147483647 h 866"/>
                <a:gd name="T30" fmla="*/ 2147483647 w 950"/>
                <a:gd name="T31" fmla="*/ 2147483647 h 866"/>
                <a:gd name="T32" fmla="*/ 2147483647 w 950"/>
                <a:gd name="T33" fmla="*/ 2147483647 h 866"/>
                <a:gd name="T34" fmla="*/ 2147483647 w 950"/>
                <a:gd name="T35" fmla="*/ 2147483647 h 866"/>
                <a:gd name="T36" fmla="*/ 2147483647 w 950"/>
                <a:gd name="T37" fmla="*/ 2147483647 h 866"/>
                <a:gd name="T38" fmla="*/ 2147483647 w 950"/>
                <a:gd name="T39" fmla="*/ 2147483647 h 866"/>
                <a:gd name="T40" fmla="*/ 2147483647 w 950"/>
                <a:gd name="T41" fmla="*/ 2147483647 h 866"/>
                <a:gd name="T42" fmla="*/ 2147483647 w 950"/>
                <a:gd name="T43" fmla="*/ 2147483647 h 866"/>
                <a:gd name="T44" fmla="*/ 2147483647 w 950"/>
                <a:gd name="T45" fmla="*/ 2147483647 h 866"/>
                <a:gd name="T46" fmla="*/ 2147483647 w 950"/>
                <a:gd name="T47" fmla="*/ 2147483647 h 866"/>
                <a:gd name="T48" fmla="*/ 2147483647 w 950"/>
                <a:gd name="T49" fmla="*/ 2147483647 h 866"/>
                <a:gd name="T50" fmla="*/ 2147483647 w 950"/>
                <a:gd name="T51" fmla="*/ 2147483647 h 866"/>
                <a:gd name="T52" fmla="*/ 2147483647 w 950"/>
                <a:gd name="T53" fmla="*/ 2147483647 h 866"/>
                <a:gd name="T54" fmla="*/ 2147483647 w 950"/>
                <a:gd name="T55" fmla="*/ 2147483647 h 866"/>
                <a:gd name="T56" fmla="*/ 2147483647 w 950"/>
                <a:gd name="T57" fmla="*/ 2147483647 h 866"/>
                <a:gd name="T58" fmla="*/ 2147483647 w 950"/>
                <a:gd name="T59" fmla="*/ 2147483647 h 866"/>
                <a:gd name="T60" fmla="*/ 2147483647 w 950"/>
                <a:gd name="T61" fmla="*/ 2147483647 h 866"/>
                <a:gd name="T62" fmla="*/ 2147483647 w 950"/>
                <a:gd name="T63" fmla="*/ 2147483647 h 866"/>
                <a:gd name="T64" fmla="*/ 2147483647 w 950"/>
                <a:gd name="T65" fmla="*/ 2147483647 h 866"/>
                <a:gd name="T66" fmla="*/ 2147483647 w 950"/>
                <a:gd name="T67" fmla="*/ 2147483647 h 866"/>
                <a:gd name="T68" fmla="*/ 2147483647 w 950"/>
                <a:gd name="T69" fmla="*/ 2147483647 h 866"/>
                <a:gd name="T70" fmla="*/ 2147483647 w 950"/>
                <a:gd name="T71" fmla="*/ 2147483647 h 866"/>
                <a:gd name="T72" fmla="*/ 2147483647 w 950"/>
                <a:gd name="T73" fmla="*/ 2147483647 h 866"/>
                <a:gd name="T74" fmla="*/ 2147483647 w 950"/>
                <a:gd name="T75" fmla="*/ 2147483647 h 866"/>
                <a:gd name="T76" fmla="*/ 2147483647 w 950"/>
                <a:gd name="T77" fmla="*/ 2147483647 h 866"/>
                <a:gd name="T78" fmla="*/ 2147483647 w 950"/>
                <a:gd name="T79" fmla="*/ 2147483647 h 866"/>
                <a:gd name="T80" fmla="*/ 2147483647 w 950"/>
                <a:gd name="T81" fmla="*/ 2147483647 h 866"/>
                <a:gd name="T82" fmla="*/ 2147483647 w 950"/>
                <a:gd name="T83" fmla="*/ 2147483647 h 866"/>
                <a:gd name="T84" fmla="*/ 2147483647 w 950"/>
                <a:gd name="T85" fmla="*/ 2147483647 h 866"/>
                <a:gd name="T86" fmla="*/ 2147483647 w 950"/>
                <a:gd name="T87" fmla="*/ 2147483647 h 866"/>
                <a:gd name="T88" fmla="*/ 2147483647 w 950"/>
                <a:gd name="T89" fmla="*/ 2147483647 h 866"/>
                <a:gd name="T90" fmla="*/ 2147483647 w 950"/>
                <a:gd name="T91" fmla="*/ 2147483647 h 866"/>
                <a:gd name="T92" fmla="*/ 2147483647 w 950"/>
                <a:gd name="T93" fmla="*/ 2147483647 h 866"/>
                <a:gd name="T94" fmla="*/ 2147483647 w 950"/>
                <a:gd name="T95" fmla="*/ 2147483647 h 866"/>
                <a:gd name="T96" fmla="*/ 2147483647 w 950"/>
                <a:gd name="T97" fmla="*/ 2147483647 h 866"/>
                <a:gd name="T98" fmla="*/ 2147483647 w 950"/>
                <a:gd name="T99" fmla="*/ 2147483647 h 866"/>
                <a:gd name="T100" fmla="*/ 2147483647 w 950"/>
                <a:gd name="T101" fmla="*/ 2147483647 h 866"/>
                <a:gd name="T102" fmla="*/ 2147483647 w 950"/>
                <a:gd name="T103" fmla="*/ 2147483647 h 866"/>
                <a:gd name="T104" fmla="*/ 2147483647 w 950"/>
                <a:gd name="T105" fmla="*/ 2147483647 h 866"/>
                <a:gd name="T106" fmla="*/ 2147483647 w 950"/>
                <a:gd name="T107" fmla="*/ 2147483647 h 8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0" h="866">
                  <a:moveTo>
                    <a:pt x="946" y="508"/>
                  </a:moveTo>
                  <a:cubicBezTo>
                    <a:pt x="930" y="405"/>
                    <a:pt x="930" y="405"/>
                    <a:pt x="930" y="405"/>
                  </a:cubicBezTo>
                  <a:cubicBezTo>
                    <a:pt x="931" y="403"/>
                    <a:pt x="931" y="403"/>
                    <a:pt x="931" y="403"/>
                  </a:cubicBezTo>
                  <a:cubicBezTo>
                    <a:pt x="932" y="403"/>
                    <a:pt x="932" y="403"/>
                    <a:pt x="932" y="403"/>
                  </a:cubicBezTo>
                  <a:cubicBezTo>
                    <a:pt x="940" y="391"/>
                    <a:pt x="944" y="381"/>
                    <a:pt x="942" y="374"/>
                  </a:cubicBezTo>
                  <a:cubicBezTo>
                    <a:pt x="937" y="368"/>
                    <a:pt x="937" y="368"/>
                    <a:pt x="937" y="368"/>
                  </a:cubicBezTo>
                  <a:cubicBezTo>
                    <a:pt x="926" y="360"/>
                    <a:pt x="921" y="343"/>
                    <a:pt x="924" y="315"/>
                  </a:cubicBezTo>
                  <a:cubicBezTo>
                    <a:pt x="914" y="315"/>
                    <a:pt x="914" y="315"/>
                    <a:pt x="914" y="315"/>
                  </a:cubicBezTo>
                  <a:cubicBezTo>
                    <a:pt x="907" y="314"/>
                    <a:pt x="898" y="317"/>
                    <a:pt x="890" y="322"/>
                  </a:cubicBezTo>
                  <a:cubicBezTo>
                    <a:pt x="881" y="329"/>
                    <a:pt x="876" y="336"/>
                    <a:pt x="875" y="341"/>
                  </a:cubicBezTo>
                  <a:cubicBezTo>
                    <a:pt x="871" y="354"/>
                    <a:pt x="857" y="362"/>
                    <a:pt x="834" y="370"/>
                  </a:cubicBezTo>
                  <a:cubicBezTo>
                    <a:pt x="829" y="403"/>
                    <a:pt x="829" y="403"/>
                    <a:pt x="829" y="403"/>
                  </a:cubicBezTo>
                  <a:cubicBezTo>
                    <a:pt x="829" y="404"/>
                    <a:pt x="829" y="404"/>
                    <a:pt x="829" y="404"/>
                  </a:cubicBezTo>
                  <a:cubicBezTo>
                    <a:pt x="828" y="405"/>
                    <a:pt x="828" y="405"/>
                    <a:pt x="828" y="405"/>
                  </a:cubicBezTo>
                  <a:cubicBezTo>
                    <a:pt x="816" y="426"/>
                    <a:pt x="816" y="426"/>
                    <a:pt x="816" y="426"/>
                  </a:cubicBezTo>
                  <a:cubicBezTo>
                    <a:pt x="815" y="428"/>
                    <a:pt x="815" y="428"/>
                    <a:pt x="815" y="428"/>
                  </a:cubicBezTo>
                  <a:cubicBezTo>
                    <a:pt x="814" y="428"/>
                    <a:pt x="814" y="428"/>
                    <a:pt x="814" y="428"/>
                  </a:cubicBezTo>
                  <a:cubicBezTo>
                    <a:pt x="813" y="428"/>
                    <a:pt x="813" y="428"/>
                    <a:pt x="813" y="428"/>
                  </a:cubicBezTo>
                  <a:cubicBezTo>
                    <a:pt x="708" y="447"/>
                    <a:pt x="708" y="447"/>
                    <a:pt x="708" y="447"/>
                  </a:cubicBezTo>
                  <a:cubicBezTo>
                    <a:pt x="707" y="447"/>
                    <a:pt x="707" y="447"/>
                    <a:pt x="707" y="447"/>
                  </a:cubicBezTo>
                  <a:cubicBezTo>
                    <a:pt x="704" y="447"/>
                    <a:pt x="704" y="447"/>
                    <a:pt x="704" y="447"/>
                  </a:cubicBezTo>
                  <a:cubicBezTo>
                    <a:pt x="704" y="445"/>
                    <a:pt x="704" y="445"/>
                    <a:pt x="704" y="445"/>
                  </a:cubicBezTo>
                  <a:cubicBezTo>
                    <a:pt x="674" y="412"/>
                    <a:pt x="674" y="412"/>
                    <a:pt x="674" y="412"/>
                  </a:cubicBezTo>
                  <a:cubicBezTo>
                    <a:pt x="683" y="403"/>
                    <a:pt x="683" y="403"/>
                    <a:pt x="683" y="403"/>
                  </a:cubicBezTo>
                  <a:cubicBezTo>
                    <a:pt x="671" y="387"/>
                    <a:pt x="671" y="387"/>
                    <a:pt x="671" y="387"/>
                  </a:cubicBezTo>
                  <a:cubicBezTo>
                    <a:pt x="657" y="376"/>
                    <a:pt x="657" y="376"/>
                    <a:pt x="657" y="376"/>
                  </a:cubicBezTo>
                  <a:cubicBezTo>
                    <a:pt x="656" y="375"/>
                    <a:pt x="656" y="375"/>
                    <a:pt x="656" y="375"/>
                  </a:cubicBezTo>
                  <a:cubicBezTo>
                    <a:pt x="655" y="375"/>
                    <a:pt x="655" y="375"/>
                    <a:pt x="655" y="375"/>
                  </a:cubicBezTo>
                  <a:cubicBezTo>
                    <a:pt x="655" y="374"/>
                    <a:pt x="655" y="374"/>
                    <a:pt x="655" y="374"/>
                  </a:cubicBezTo>
                  <a:cubicBezTo>
                    <a:pt x="655" y="373"/>
                    <a:pt x="655" y="373"/>
                    <a:pt x="655" y="373"/>
                  </a:cubicBezTo>
                  <a:cubicBezTo>
                    <a:pt x="649" y="344"/>
                    <a:pt x="649" y="344"/>
                    <a:pt x="649" y="344"/>
                  </a:cubicBezTo>
                  <a:cubicBezTo>
                    <a:pt x="622" y="347"/>
                    <a:pt x="622" y="347"/>
                    <a:pt x="622" y="347"/>
                  </a:cubicBezTo>
                  <a:cubicBezTo>
                    <a:pt x="620" y="344"/>
                    <a:pt x="620" y="344"/>
                    <a:pt x="620" y="344"/>
                  </a:cubicBezTo>
                  <a:cubicBezTo>
                    <a:pt x="597" y="331"/>
                    <a:pt x="597" y="331"/>
                    <a:pt x="597" y="331"/>
                  </a:cubicBezTo>
                  <a:cubicBezTo>
                    <a:pt x="513" y="316"/>
                    <a:pt x="513" y="316"/>
                    <a:pt x="513" y="316"/>
                  </a:cubicBezTo>
                  <a:cubicBezTo>
                    <a:pt x="443" y="313"/>
                    <a:pt x="443" y="313"/>
                    <a:pt x="443" y="313"/>
                  </a:cubicBezTo>
                  <a:cubicBezTo>
                    <a:pt x="441" y="315"/>
                    <a:pt x="441" y="315"/>
                    <a:pt x="441" y="315"/>
                  </a:cubicBezTo>
                  <a:cubicBezTo>
                    <a:pt x="438" y="315"/>
                    <a:pt x="436" y="314"/>
                    <a:pt x="435" y="312"/>
                  </a:cubicBezTo>
                  <a:cubicBezTo>
                    <a:pt x="395" y="221"/>
                    <a:pt x="395" y="221"/>
                    <a:pt x="395" y="221"/>
                  </a:cubicBezTo>
                  <a:cubicBezTo>
                    <a:pt x="391" y="214"/>
                    <a:pt x="374" y="190"/>
                    <a:pt x="340" y="150"/>
                  </a:cubicBezTo>
                  <a:cubicBezTo>
                    <a:pt x="308" y="111"/>
                    <a:pt x="290" y="90"/>
                    <a:pt x="285" y="86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17" y="23"/>
                    <a:pt x="217" y="23"/>
                    <a:pt x="217" y="23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2" y="21"/>
                    <a:pt x="142" y="21"/>
                    <a:pt x="142" y="21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32" y="14"/>
                    <a:pt x="122" y="9"/>
                    <a:pt x="106" y="6"/>
                  </a:cubicBezTo>
                  <a:cubicBezTo>
                    <a:pt x="92" y="0"/>
                    <a:pt x="60" y="11"/>
                    <a:pt x="11" y="37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4"/>
                    <a:pt x="1" y="74"/>
                    <a:pt x="1" y="74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2" y="106"/>
                    <a:pt x="5" y="11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18"/>
                    <a:pt x="48" y="118"/>
                    <a:pt x="48" y="118"/>
                  </a:cubicBezTo>
                  <a:cubicBezTo>
                    <a:pt x="48" y="108"/>
                    <a:pt x="51" y="101"/>
                    <a:pt x="55" y="99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103" y="109"/>
                    <a:pt x="103" y="109"/>
                    <a:pt x="103" y="109"/>
                  </a:cubicBezTo>
                  <a:cubicBezTo>
                    <a:pt x="111" y="110"/>
                    <a:pt x="111" y="110"/>
                    <a:pt x="111" y="11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60"/>
                    <a:pt x="109" y="172"/>
                    <a:pt x="128" y="190"/>
                  </a:cubicBezTo>
                  <a:cubicBezTo>
                    <a:pt x="140" y="199"/>
                    <a:pt x="147" y="203"/>
                    <a:pt x="153" y="204"/>
                  </a:cubicBezTo>
                  <a:cubicBezTo>
                    <a:pt x="159" y="203"/>
                    <a:pt x="159" y="203"/>
                    <a:pt x="159" y="203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82" y="183"/>
                    <a:pt x="182" y="183"/>
                    <a:pt x="182" y="183"/>
                  </a:cubicBezTo>
                  <a:cubicBezTo>
                    <a:pt x="195" y="175"/>
                    <a:pt x="195" y="175"/>
                    <a:pt x="195" y="175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195" y="173"/>
                    <a:pt x="195" y="173"/>
                    <a:pt x="195" y="173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32" y="151"/>
                    <a:pt x="232" y="151"/>
                    <a:pt x="232" y="151"/>
                  </a:cubicBezTo>
                  <a:cubicBezTo>
                    <a:pt x="258" y="137"/>
                    <a:pt x="258" y="137"/>
                    <a:pt x="258" y="137"/>
                  </a:cubicBezTo>
                  <a:cubicBezTo>
                    <a:pt x="280" y="149"/>
                    <a:pt x="280" y="149"/>
                    <a:pt x="280" y="149"/>
                  </a:cubicBezTo>
                  <a:cubicBezTo>
                    <a:pt x="280" y="150"/>
                    <a:pt x="280" y="150"/>
                    <a:pt x="280" y="150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303" y="187"/>
                    <a:pt x="303" y="187"/>
                    <a:pt x="303" y="187"/>
                  </a:cubicBezTo>
                  <a:cubicBezTo>
                    <a:pt x="312" y="211"/>
                    <a:pt x="312" y="211"/>
                    <a:pt x="312" y="211"/>
                  </a:cubicBezTo>
                  <a:cubicBezTo>
                    <a:pt x="312" y="215"/>
                    <a:pt x="312" y="215"/>
                    <a:pt x="312" y="215"/>
                  </a:cubicBezTo>
                  <a:cubicBezTo>
                    <a:pt x="307" y="244"/>
                    <a:pt x="307" y="244"/>
                    <a:pt x="307" y="244"/>
                  </a:cubicBezTo>
                  <a:cubicBezTo>
                    <a:pt x="316" y="264"/>
                    <a:pt x="316" y="264"/>
                    <a:pt x="316" y="264"/>
                  </a:cubicBezTo>
                  <a:cubicBezTo>
                    <a:pt x="316" y="267"/>
                    <a:pt x="316" y="267"/>
                    <a:pt x="316" y="267"/>
                  </a:cubicBezTo>
                  <a:cubicBezTo>
                    <a:pt x="309" y="291"/>
                    <a:pt x="309" y="291"/>
                    <a:pt x="309" y="291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16" y="331"/>
                    <a:pt x="319" y="343"/>
                    <a:pt x="319" y="347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5"/>
                    <a:pt x="317" y="365"/>
                    <a:pt x="317" y="365"/>
                  </a:cubicBezTo>
                  <a:cubicBezTo>
                    <a:pt x="317" y="366"/>
                    <a:pt x="317" y="366"/>
                    <a:pt x="317" y="366"/>
                  </a:cubicBezTo>
                  <a:cubicBezTo>
                    <a:pt x="306" y="380"/>
                    <a:pt x="306" y="380"/>
                    <a:pt x="306" y="380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296" y="394"/>
                    <a:pt x="296" y="394"/>
                    <a:pt x="296" y="394"/>
                  </a:cubicBezTo>
                  <a:cubicBezTo>
                    <a:pt x="295" y="417"/>
                    <a:pt x="295" y="417"/>
                    <a:pt x="295" y="417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1" y="442"/>
                    <a:pt x="301" y="442"/>
                    <a:pt x="301" y="442"/>
                  </a:cubicBezTo>
                  <a:cubicBezTo>
                    <a:pt x="302" y="443"/>
                    <a:pt x="302" y="443"/>
                    <a:pt x="302" y="443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301" y="444"/>
                    <a:pt x="301" y="444"/>
                    <a:pt x="301" y="444"/>
                  </a:cubicBezTo>
                  <a:cubicBezTo>
                    <a:pt x="295" y="481"/>
                    <a:pt x="295" y="481"/>
                    <a:pt x="295" y="481"/>
                  </a:cubicBezTo>
                  <a:cubicBezTo>
                    <a:pt x="289" y="486"/>
                    <a:pt x="289" y="486"/>
                    <a:pt x="289" y="486"/>
                  </a:cubicBezTo>
                  <a:cubicBezTo>
                    <a:pt x="285" y="489"/>
                    <a:pt x="280" y="489"/>
                    <a:pt x="274" y="486"/>
                  </a:cubicBezTo>
                  <a:cubicBezTo>
                    <a:pt x="271" y="486"/>
                    <a:pt x="271" y="486"/>
                    <a:pt x="271" y="486"/>
                  </a:cubicBezTo>
                  <a:cubicBezTo>
                    <a:pt x="262" y="475"/>
                    <a:pt x="262" y="475"/>
                    <a:pt x="262" y="475"/>
                  </a:cubicBezTo>
                  <a:cubicBezTo>
                    <a:pt x="251" y="479"/>
                    <a:pt x="251" y="479"/>
                    <a:pt x="251" y="479"/>
                  </a:cubicBezTo>
                  <a:cubicBezTo>
                    <a:pt x="238" y="493"/>
                    <a:pt x="238" y="493"/>
                    <a:pt x="238" y="493"/>
                  </a:cubicBezTo>
                  <a:cubicBezTo>
                    <a:pt x="223" y="537"/>
                    <a:pt x="223" y="537"/>
                    <a:pt x="223" y="537"/>
                  </a:cubicBezTo>
                  <a:cubicBezTo>
                    <a:pt x="223" y="538"/>
                    <a:pt x="223" y="538"/>
                    <a:pt x="223" y="538"/>
                  </a:cubicBezTo>
                  <a:cubicBezTo>
                    <a:pt x="222" y="539"/>
                    <a:pt x="222" y="539"/>
                    <a:pt x="222" y="539"/>
                  </a:cubicBezTo>
                  <a:cubicBezTo>
                    <a:pt x="207" y="551"/>
                    <a:pt x="207" y="551"/>
                    <a:pt x="207" y="551"/>
                  </a:cubicBezTo>
                  <a:cubicBezTo>
                    <a:pt x="205" y="551"/>
                    <a:pt x="205" y="551"/>
                    <a:pt x="205" y="551"/>
                  </a:cubicBezTo>
                  <a:cubicBezTo>
                    <a:pt x="197" y="552"/>
                    <a:pt x="197" y="552"/>
                    <a:pt x="197" y="552"/>
                  </a:cubicBezTo>
                  <a:cubicBezTo>
                    <a:pt x="180" y="577"/>
                    <a:pt x="180" y="577"/>
                    <a:pt x="180" y="577"/>
                  </a:cubicBezTo>
                  <a:cubicBezTo>
                    <a:pt x="188" y="592"/>
                    <a:pt x="188" y="592"/>
                    <a:pt x="188" y="592"/>
                  </a:cubicBezTo>
                  <a:cubicBezTo>
                    <a:pt x="190" y="595"/>
                    <a:pt x="190" y="595"/>
                    <a:pt x="190" y="595"/>
                  </a:cubicBezTo>
                  <a:cubicBezTo>
                    <a:pt x="211" y="621"/>
                    <a:pt x="211" y="621"/>
                    <a:pt x="211" y="621"/>
                  </a:cubicBezTo>
                  <a:cubicBezTo>
                    <a:pt x="211" y="622"/>
                    <a:pt x="211" y="622"/>
                    <a:pt x="211" y="622"/>
                  </a:cubicBezTo>
                  <a:cubicBezTo>
                    <a:pt x="211" y="630"/>
                    <a:pt x="211" y="630"/>
                    <a:pt x="211" y="630"/>
                  </a:cubicBezTo>
                  <a:cubicBezTo>
                    <a:pt x="235" y="634"/>
                    <a:pt x="235" y="634"/>
                    <a:pt x="235" y="634"/>
                  </a:cubicBezTo>
                  <a:cubicBezTo>
                    <a:pt x="239" y="655"/>
                    <a:pt x="239" y="655"/>
                    <a:pt x="239" y="655"/>
                  </a:cubicBezTo>
                  <a:cubicBezTo>
                    <a:pt x="239" y="656"/>
                    <a:pt x="239" y="656"/>
                    <a:pt x="239" y="656"/>
                  </a:cubicBezTo>
                  <a:cubicBezTo>
                    <a:pt x="242" y="681"/>
                    <a:pt x="242" y="681"/>
                    <a:pt x="242" y="681"/>
                  </a:cubicBezTo>
                  <a:cubicBezTo>
                    <a:pt x="248" y="686"/>
                    <a:pt x="248" y="686"/>
                    <a:pt x="248" y="686"/>
                  </a:cubicBezTo>
                  <a:cubicBezTo>
                    <a:pt x="269" y="680"/>
                    <a:pt x="269" y="680"/>
                    <a:pt x="269" y="680"/>
                  </a:cubicBezTo>
                  <a:cubicBezTo>
                    <a:pt x="289" y="668"/>
                    <a:pt x="289" y="668"/>
                    <a:pt x="289" y="668"/>
                  </a:cubicBezTo>
                  <a:cubicBezTo>
                    <a:pt x="293" y="666"/>
                    <a:pt x="293" y="666"/>
                    <a:pt x="293" y="666"/>
                  </a:cubicBezTo>
                  <a:cubicBezTo>
                    <a:pt x="300" y="702"/>
                    <a:pt x="300" y="702"/>
                    <a:pt x="300" y="702"/>
                  </a:cubicBezTo>
                  <a:cubicBezTo>
                    <a:pt x="309" y="716"/>
                    <a:pt x="309" y="716"/>
                    <a:pt x="309" y="716"/>
                  </a:cubicBezTo>
                  <a:cubicBezTo>
                    <a:pt x="312" y="717"/>
                    <a:pt x="312" y="717"/>
                    <a:pt x="312" y="717"/>
                  </a:cubicBezTo>
                  <a:cubicBezTo>
                    <a:pt x="319" y="732"/>
                    <a:pt x="319" y="732"/>
                    <a:pt x="319" y="732"/>
                  </a:cubicBezTo>
                  <a:cubicBezTo>
                    <a:pt x="335" y="744"/>
                    <a:pt x="335" y="744"/>
                    <a:pt x="335" y="744"/>
                  </a:cubicBezTo>
                  <a:cubicBezTo>
                    <a:pt x="337" y="748"/>
                    <a:pt x="342" y="748"/>
                    <a:pt x="347" y="748"/>
                  </a:cubicBezTo>
                  <a:cubicBezTo>
                    <a:pt x="353" y="749"/>
                    <a:pt x="353" y="749"/>
                    <a:pt x="353" y="749"/>
                  </a:cubicBezTo>
                  <a:cubicBezTo>
                    <a:pt x="362" y="744"/>
                    <a:pt x="362" y="744"/>
                    <a:pt x="362" y="744"/>
                  </a:cubicBezTo>
                  <a:cubicBezTo>
                    <a:pt x="370" y="741"/>
                    <a:pt x="377" y="738"/>
                    <a:pt x="385" y="737"/>
                  </a:cubicBezTo>
                  <a:cubicBezTo>
                    <a:pt x="392" y="734"/>
                    <a:pt x="392" y="734"/>
                    <a:pt x="392" y="734"/>
                  </a:cubicBezTo>
                  <a:cubicBezTo>
                    <a:pt x="407" y="733"/>
                    <a:pt x="407" y="733"/>
                    <a:pt x="407" y="733"/>
                  </a:cubicBezTo>
                  <a:cubicBezTo>
                    <a:pt x="412" y="733"/>
                    <a:pt x="414" y="734"/>
                    <a:pt x="417" y="737"/>
                  </a:cubicBezTo>
                  <a:cubicBezTo>
                    <a:pt x="438" y="723"/>
                    <a:pt x="438" y="723"/>
                    <a:pt x="438" y="723"/>
                  </a:cubicBezTo>
                  <a:cubicBezTo>
                    <a:pt x="440" y="723"/>
                    <a:pt x="440" y="723"/>
                    <a:pt x="440" y="723"/>
                  </a:cubicBezTo>
                  <a:cubicBezTo>
                    <a:pt x="442" y="724"/>
                    <a:pt x="442" y="724"/>
                    <a:pt x="442" y="724"/>
                  </a:cubicBezTo>
                  <a:cubicBezTo>
                    <a:pt x="443" y="723"/>
                    <a:pt x="443" y="723"/>
                    <a:pt x="443" y="723"/>
                  </a:cubicBezTo>
                  <a:cubicBezTo>
                    <a:pt x="446" y="725"/>
                    <a:pt x="446" y="725"/>
                    <a:pt x="446" y="725"/>
                  </a:cubicBezTo>
                  <a:cubicBezTo>
                    <a:pt x="454" y="735"/>
                    <a:pt x="458" y="743"/>
                    <a:pt x="458" y="748"/>
                  </a:cubicBezTo>
                  <a:cubicBezTo>
                    <a:pt x="468" y="763"/>
                    <a:pt x="468" y="763"/>
                    <a:pt x="468" y="763"/>
                  </a:cubicBezTo>
                  <a:cubicBezTo>
                    <a:pt x="475" y="766"/>
                    <a:pt x="475" y="766"/>
                    <a:pt x="475" y="766"/>
                  </a:cubicBezTo>
                  <a:cubicBezTo>
                    <a:pt x="476" y="766"/>
                    <a:pt x="476" y="766"/>
                    <a:pt x="476" y="766"/>
                  </a:cubicBezTo>
                  <a:cubicBezTo>
                    <a:pt x="477" y="766"/>
                    <a:pt x="477" y="766"/>
                    <a:pt x="477" y="766"/>
                  </a:cubicBezTo>
                  <a:cubicBezTo>
                    <a:pt x="475" y="763"/>
                    <a:pt x="475" y="763"/>
                    <a:pt x="475" y="763"/>
                  </a:cubicBezTo>
                  <a:cubicBezTo>
                    <a:pt x="474" y="758"/>
                    <a:pt x="474" y="755"/>
                    <a:pt x="475" y="753"/>
                  </a:cubicBezTo>
                  <a:cubicBezTo>
                    <a:pt x="477" y="750"/>
                    <a:pt x="481" y="748"/>
                    <a:pt x="488" y="748"/>
                  </a:cubicBezTo>
                  <a:cubicBezTo>
                    <a:pt x="527" y="747"/>
                    <a:pt x="527" y="747"/>
                    <a:pt x="527" y="747"/>
                  </a:cubicBezTo>
                  <a:cubicBezTo>
                    <a:pt x="528" y="746"/>
                    <a:pt x="528" y="746"/>
                    <a:pt x="528" y="746"/>
                  </a:cubicBezTo>
                  <a:cubicBezTo>
                    <a:pt x="530" y="746"/>
                    <a:pt x="530" y="746"/>
                    <a:pt x="530" y="746"/>
                  </a:cubicBezTo>
                  <a:cubicBezTo>
                    <a:pt x="530" y="748"/>
                    <a:pt x="530" y="748"/>
                    <a:pt x="530" y="748"/>
                  </a:cubicBezTo>
                  <a:cubicBezTo>
                    <a:pt x="532" y="748"/>
                    <a:pt x="532" y="748"/>
                    <a:pt x="532" y="748"/>
                  </a:cubicBezTo>
                  <a:cubicBezTo>
                    <a:pt x="544" y="770"/>
                    <a:pt x="544" y="770"/>
                    <a:pt x="544" y="770"/>
                  </a:cubicBezTo>
                  <a:cubicBezTo>
                    <a:pt x="543" y="781"/>
                    <a:pt x="543" y="781"/>
                    <a:pt x="543" y="781"/>
                  </a:cubicBezTo>
                  <a:cubicBezTo>
                    <a:pt x="542" y="781"/>
                    <a:pt x="542" y="781"/>
                    <a:pt x="542" y="781"/>
                  </a:cubicBezTo>
                  <a:cubicBezTo>
                    <a:pt x="556" y="785"/>
                    <a:pt x="556" y="785"/>
                    <a:pt x="556" y="785"/>
                  </a:cubicBezTo>
                  <a:cubicBezTo>
                    <a:pt x="557" y="785"/>
                    <a:pt x="557" y="785"/>
                    <a:pt x="557" y="785"/>
                  </a:cubicBezTo>
                  <a:cubicBezTo>
                    <a:pt x="556" y="781"/>
                    <a:pt x="556" y="779"/>
                    <a:pt x="559" y="777"/>
                  </a:cubicBezTo>
                  <a:cubicBezTo>
                    <a:pt x="564" y="776"/>
                    <a:pt x="564" y="776"/>
                    <a:pt x="564" y="776"/>
                  </a:cubicBezTo>
                  <a:cubicBezTo>
                    <a:pt x="599" y="800"/>
                    <a:pt x="599" y="800"/>
                    <a:pt x="599" y="800"/>
                  </a:cubicBezTo>
                  <a:cubicBezTo>
                    <a:pt x="602" y="804"/>
                    <a:pt x="604" y="808"/>
                    <a:pt x="605" y="813"/>
                  </a:cubicBezTo>
                  <a:cubicBezTo>
                    <a:pt x="606" y="828"/>
                    <a:pt x="606" y="828"/>
                    <a:pt x="606" y="828"/>
                  </a:cubicBezTo>
                  <a:cubicBezTo>
                    <a:pt x="618" y="830"/>
                    <a:pt x="618" y="830"/>
                    <a:pt x="618" y="830"/>
                  </a:cubicBezTo>
                  <a:cubicBezTo>
                    <a:pt x="625" y="817"/>
                    <a:pt x="625" y="817"/>
                    <a:pt x="625" y="817"/>
                  </a:cubicBezTo>
                  <a:cubicBezTo>
                    <a:pt x="622" y="811"/>
                    <a:pt x="620" y="805"/>
                    <a:pt x="621" y="800"/>
                  </a:cubicBezTo>
                  <a:cubicBezTo>
                    <a:pt x="622" y="796"/>
                    <a:pt x="623" y="793"/>
                    <a:pt x="627" y="791"/>
                  </a:cubicBezTo>
                  <a:cubicBezTo>
                    <a:pt x="630" y="788"/>
                    <a:pt x="630" y="788"/>
                    <a:pt x="630" y="788"/>
                  </a:cubicBezTo>
                  <a:cubicBezTo>
                    <a:pt x="630" y="786"/>
                    <a:pt x="631" y="785"/>
                    <a:pt x="633" y="784"/>
                  </a:cubicBezTo>
                  <a:cubicBezTo>
                    <a:pt x="643" y="785"/>
                    <a:pt x="643" y="785"/>
                    <a:pt x="643" y="785"/>
                  </a:cubicBezTo>
                  <a:cubicBezTo>
                    <a:pt x="648" y="788"/>
                    <a:pt x="652" y="798"/>
                    <a:pt x="655" y="816"/>
                  </a:cubicBezTo>
                  <a:cubicBezTo>
                    <a:pt x="655" y="818"/>
                    <a:pt x="655" y="818"/>
                    <a:pt x="655" y="818"/>
                  </a:cubicBezTo>
                  <a:cubicBezTo>
                    <a:pt x="657" y="819"/>
                    <a:pt x="657" y="819"/>
                    <a:pt x="657" y="819"/>
                  </a:cubicBezTo>
                  <a:cubicBezTo>
                    <a:pt x="658" y="824"/>
                    <a:pt x="664" y="827"/>
                    <a:pt x="674" y="830"/>
                  </a:cubicBezTo>
                  <a:cubicBezTo>
                    <a:pt x="675" y="830"/>
                    <a:pt x="675" y="830"/>
                    <a:pt x="675" y="830"/>
                  </a:cubicBezTo>
                  <a:cubicBezTo>
                    <a:pt x="676" y="831"/>
                    <a:pt x="676" y="831"/>
                    <a:pt x="676" y="831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09" y="866"/>
                    <a:pt x="709" y="866"/>
                    <a:pt x="709" y="866"/>
                  </a:cubicBezTo>
                  <a:cubicBezTo>
                    <a:pt x="725" y="861"/>
                    <a:pt x="725" y="861"/>
                    <a:pt x="725" y="861"/>
                  </a:cubicBezTo>
                  <a:cubicBezTo>
                    <a:pt x="723" y="855"/>
                    <a:pt x="723" y="855"/>
                    <a:pt x="723" y="855"/>
                  </a:cubicBezTo>
                  <a:cubicBezTo>
                    <a:pt x="719" y="850"/>
                    <a:pt x="718" y="845"/>
                    <a:pt x="718" y="842"/>
                  </a:cubicBezTo>
                  <a:cubicBezTo>
                    <a:pt x="718" y="834"/>
                    <a:pt x="723" y="827"/>
                    <a:pt x="734" y="819"/>
                  </a:cubicBezTo>
                  <a:cubicBezTo>
                    <a:pt x="752" y="804"/>
                    <a:pt x="752" y="804"/>
                    <a:pt x="752" y="804"/>
                  </a:cubicBezTo>
                  <a:cubicBezTo>
                    <a:pt x="773" y="818"/>
                    <a:pt x="773" y="818"/>
                    <a:pt x="773" y="818"/>
                  </a:cubicBezTo>
                  <a:cubicBezTo>
                    <a:pt x="777" y="818"/>
                    <a:pt x="777" y="818"/>
                    <a:pt x="777" y="818"/>
                  </a:cubicBezTo>
                  <a:cubicBezTo>
                    <a:pt x="781" y="795"/>
                    <a:pt x="781" y="795"/>
                    <a:pt x="781" y="795"/>
                  </a:cubicBezTo>
                  <a:cubicBezTo>
                    <a:pt x="781" y="791"/>
                    <a:pt x="781" y="791"/>
                    <a:pt x="781" y="791"/>
                  </a:cubicBezTo>
                  <a:cubicBezTo>
                    <a:pt x="785" y="790"/>
                    <a:pt x="785" y="790"/>
                    <a:pt x="785" y="790"/>
                  </a:cubicBezTo>
                  <a:cubicBezTo>
                    <a:pt x="802" y="792"/>
                    <a:pt x="802" y="792"/>
                    <a:pt x="802" y="792"/>
                  </a:cubicBezTo>
                  <a:cubicBezTo>
                    <a:pt x="806" y="795"/>
                    <a:pt x="808" y="798"/>
                    <a:pt x="808" y="804"/>
                  </a:cubicBezTo>
                  <a:cubicBezTo>
                    <a:pt x="808" y="808"/>
                    <a:pt x="804" y="813"/>
                    <a:pt x="801" y="817"/>
                  </a:cubicBezTo>
                  <a:cubicBezTo>
                    <a:pt x="804" y="819"/>
                    <a:pt x="804" y="819"/>
                    <a:pt x="804" y="819"/>
                  </a:cubicBezTo>
                  <a:cubicBezTo>
                    <a:pt x="815" y="825"/>
                    <a:pt x="823" y="829"/>
                    <a:pt x="830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31" y="830"/>
                    <a:pt x="831" y="830"/>
                    <a:pt x="831" y="830"/>
                  </a:cubicBezTo>
                  <a:cubicBezTo>
                    <a:pt x="845" y="837"/>
                    <a:pt x="845" y="837"/>
                    <a:pt x="845" y="837"/>
                  </a:cubicBezTo>
                  <a:cubicBezTo>
                    <a:pt x="855" y="836"/>
                    <a:pt x="855" y="836"/>
                    <a:pt x="855" y="836"/>
                  </a:cubicBezTo>
                  <a:cubicBezTo>
                    <a:pt x="839" y="759"/>
                    <a:pt x="839" y="759"/>
                    <a:pt x="839" y="759"/>
                  </a:cubicBezTo>
                  <a:cubicBezTo>
                    <a:pt x="829" y="753"/>
                    <a:pt x="819" y="740"/>
                    <a:pt x="810" y="725"/>
                  </a:cubicBezTo>
                  <a:cubicBezTo>
                    <a:pt x="802" y="713"/>
                    <a:pt x="807" y="695"/>
                    <a:pt x="823" y="674"/>
                  </a:cubicBezTo>
                  <a:cubicBezTo>
                    <a:pt x="833" y="663"/>
                    <a:pt x="845" y="653"/>
                    <a:pt x="857" y="642"/>
                  </a:cubicBezTo>
                  <a:cubicBezTo>
                    <a:pt x="857" y="642"/>
                    <a:pt x="857" y="642"/>
                    <a:pt x="857" y="642"/>
                  </a:cubicBezTo>
                  <a:cubicBezTo>
                    <a:pt x="858" y="640"/>
                    <a:pt x="858" y="640"/>
                    <a:pt x="858" y="640"/>
                  </a:cubicBezTo>
                  <a:cubicBezTo>
                    <a:pt x="873" y="640"/>
                    <a:pt x="873" y="640"/>
                    <a:pt x="873" y="640"/>
                  </a:cubicBezTo>
                  <a:cubicBezTo>
                    <a:pt x="874" y="642"/>
                    <a:pt x="874" y="642"/>
                    <a:pt x="874" y="642"/>
                  </a:cubicBezTo>
                  <a:cubicBezTo>
                    <a:pt x="887" y="647"/>
                    <a:pt x="887" y="647"/>
                    <a:pt x="887" y="647"/>
                  </a:cubicBezTo>
                  <a:cubicBezTo>
                    <a:pt x="913" y="647"/>
                    <a:pt x="913" y="647"/>
                    <a:pt x="913" y="647"/>
                  </a:cubicBezTo>
                  <a:cubicBezTo>
                    <a:pt x="924" y="642"/>
                    <a:pt x="933" y="626"/>
                    <a:pt x="944" y="601"/>
                  </a:cubicBezTo>
                  <a:cubicBezTo>
                    <a:pt x="950" y="586"/>
                    <a:pt x="950" y="556"/>
                    <a:pt x="946" y="508"/>
                  </a:cubicBezTo>
                  <a:close/>
                </a:path>
              </a:pathLst>
            </a:custGeom>
            <a:solidFill>
              <a:schemeClr val="bg1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7177" name="组合 61"/>
          <p:cNvGrpSpPr>
            <a:grpSpLocks/>
          </p:cNvGrpSpPr>
          <p:nvPr/>
        </p:nvGrpSpPr>
        <p:grpSpPr bwMode="auto">
          <a:xfrm>
            <a:off x="3727450" y="2900363"/>
            <a:ext cx="563563" cy="558800"/>
            <a:chOff x="1357290" y="500048"/>
            <a:chExt cx="785818" cy="785818"/>
          </a:xfrm>
        </p:grpSpPr>
        <p:grpSp>
          <p:nvGrpSpPr>
            <p:cNvPr id="7286" name="组合 58"/>
            <p:cNvGrpSpPr>
              <a:grpSpLocks/>
            </p:cNvGrpSpPr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54" name="饼形 53"/>
              <p:cNvSpPr/>
              <p:nvPr/>
            </p:nvSpPr>
            <p:spPr>
              <a:xfrm>
                <a:off x="3643306" y="42861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5" name="饼形 54"/>
              <p:cNvSpPr/>
              <p:nvPr/>
            </p:nvSpPr>
            <p:spPr>
              <a:xfrm rot="5400000">
                <a:off x="3786482" y="42931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饼形 55"/>
              <p:cNvSpPr/>
              <p:nvPr/>
            </p:nvSpPr>
            <p:spPr>
              <a:xfrm rot="10800000">
                <a:off x="3787189" y="571080"/>
                <a:ext cx="784811" cy="786224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饼形 56"/>
              <p:cNvSpPr/>
              <p:nvPr/>
            </p:nvSpPr>
            <p:spPr>
              <a:xfrm rot="16200000">
                <a:off x="3642599" y="571787"/>
                <a:ext cx="786224" cy="784811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1" name="椭圆 60"/>
            <p:cNvSpPr/>
            <p:nvPr/>
          </p:nvSpPr>
          <p:spPr>
            <a:xfrm>
              <a:off x="1691540" y="828216"/>
              <a:ext cx="143881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8" name="组合 95"/>
          <p:cNvGrpSpPr>
            <a:grpSpLocks/>
          </p:cNvGrpSpPr>
          <p:nvPr/>
        </p:nvGrpSpPr>
        <p:grpSpPr bwMode="auto">
          <a:xfrm>
            <a:off x="2286000" y="3584575"/>
            <a:ext cx="576263" cy="555625"/>
            <a:chOff x="1357290" y="500048"/>
            <a:chExt cx="785818" cy="785818"/>
          </a:xfrm>
        </p:grpSpPr>
        <p:grpSp>
          <p:nvGrpSpPr>
            <p:cNvPr id="7280" name="组合 58"/>
            <p:cNvGrpSpPr>
              <a:grpSpLocks/>
            </p:cNvGrpSpPr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99" name="饼形 98"/>
              <p:cNvSpPr/>
              <p:nvPr/>
            </p:nvSpPr>
            <p:spPr>
              <a:xfrm>
                <a:off x="3643306" y="428610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饼形 99"/>
              <p:cNvSpPr/>
              <p:nvPr/>
            </p:nvSpPr>
            <p:spPr>
              <a:xfrm rot="5400000">
                <a:off x="3786584" y="428602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饼形 100"/>
              <p:cNvSpPr/>
              <p:nvPr/>
            </p:nvSpPr>
            <p:spPr>
              <a:xfrm rot="10800000">
                <a:off x="3786575" y="571894"/>
                <a:ext cx="785425" cy="78541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饼形 101"/>
              <p:cNvSpPr/>
              <p:nvPr/>
            </p:nvSpPr>
            <p:spPr>
              <a:xfrm rot="16200000">
                <a:off x="3643314" y="571886"/>
                <a:ext cx="785410" cy="78542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8" name="椭圆 97"/>
            <p:cNvSpPr/>
            <p:nvPr/>
          </p:nvSpPr>
          <p:spPr>
            <a:xfrm>
              <a:off x="1692833" y="827846"/>
              <a:ext cx="142876" cy="1436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7179" name="组合 102"/>
          <p:cNvGrpSpPr>
            <a:grpSpLocks/>
          </p:cNvGrpSpPr>
          <p:nvPr/>
        </p:nvGrpSpPr>
        <p:grpSpPr bwMode="auto">
          <a:xfrm>
            <a:off x="3983038" y="4511675"/>
            <a:ext cx="636587" cy="646113"/>
            <a:chOff x="1357290" y="500048"/>
            <a:chExt cx="785818" cy="785818"/>
          </a:xfrm>
        </p:grpSpPr>
        <p:grpSp>
          <p:nvGrpSpPr>
            <p:cNvPr id="7274" name="组合 58"/>
            <p:cNvGrpSpPr>
              <a:grpSpLocks/>
            </p:cNvGrpSpPr>
            <p:nvPr/>
          </p:nvGrpSpPr>
          <p:grpSpPr bwMode="auto">
            <a:xfrm>
              <a:off x="1357290" y="500048"/>
              <a:ext cx="785818" cy="785818"/>
              <a:chOff x="3643306" y="428610"/>
              <a:chExt cx="928694" cy="928694"/>
            </a:xfrm>
          </p:grpSpPr>
          <p:sp>
            <p:nvSpPr>
              <p:cNvPr id="106" name="饼形 105"/>
              <p:cNvSpPr/>
              <p:nvPr/>
            </p:nvSpPr>
            <p:spPr>
              <a:xfrm>
                <a:off x="3643306" y="428610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饼形 106"/>
              <p:cNvSpPr/>
              <p:nvPr/>
            </p:nvSpPr>
            <p:spPr>
              <a:xfrm rot="5400000">
                <a:off x="3786977" y="428527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饼形 107"/>
              <p:cNvSpPr/>
              <p:nvPr/>
            </p:nvSpPr>
            <p:spPr>
              <a:xfrm rot="10800000">
                <a:off x="3786895" y="572364"/>
                <a:ext cx="785105" cy="784940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饼形 108"/>
              <p:cNvSpPr/>
              <p:nvPr/>
            </p:nvSpPr>
            <p:spPr>
              <a:xfrm rot="16200000">
                <a:off x="3643389" y="572281"/>
                <a:ext cx="784940" cy="785105"/>
              </a:xfrm>
              <a:prstGeom prst="pie">
                <a:avLst>
                  <a:gd name="adj1" fmla="val 10800000"/>
                  <a:gd name="adj2" fmla="val 16200000"/>
                </a:avLst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2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5" name="椭圆 104"/>
            <p:cNvSpPr/>
            <p:nvPr/>
          </p:nvSpPr>
          <p:spPr>
            <a:xfrm>
              <a:off x="1692389" y="828276"/>
              <a:ext cx="143055" cy="14287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7180" name="Freeform 9"/>
          <p:cNvSpPr>
            <a:spLocks/>
          </p:cNvSpPr>
          <p:nvPr/>
        </p:nvSpPr>
        <p:spPr bwMode="auto">
          <a:xfrm>
            <a:off x="6477000" y="2095500"/>
            <a:ext cx="952500" cy="666750"/>
          </a:xfrm>
          <a:custGeom>
            <a:avLst/>
            <a:gdLst>
              <a:gd name="T0" fmla="*/ 2147483647 w 1071"/>
              <a:gd name="T1" fmla="*/ 2147483647 h 769"/>
              <a:gd name="T2" fmla="*/ 2147483647 w 1071"/>
              <a:gd name="T3" fmla="*/ 2147483647 h 769"/>
              <a:gd name="T4" fmla="*/ 2147483647 w 1071"/>
              <a:gd name="T5" fmla="*/ 2147483647 h 769"/>
              <a:gd name="T6" fmla="*/ 2147483647 w 1071"/>
              <a:gd name="T7" fmla="*/ 2147483647 h 769"/>
              <a:gd name="T8" fmla="*/ 2147483647 w 1071"/>
              <a:gd name="T9" fmla="*/ 2147483647 h 769"/>
              <a:gd name="T10" fmla="*/ 2147483647 w 1071"/>
              <a:gd name="T11" fmla="*/ 2147483647 h 769"/>
              <a:gd name="T12" fmla="*/ 2147483647 w 1071"/>
              <a:gd name="T13" fmla="*/ 2147483647 h 769"/>
              <a:gd name="T14" fmla="*/ 2147483647 w 1071"/>
              <a:gd name="T15" fmla="*/ 2147483647 h 769"/>
              <a:gd name="T16" fmla="*/ 2147483647 w 1071"/>
              <a:gd name="T17" fmla="*/ 2147483647 h 769"/>
              <a:gd name="T18" fmla="*/ 2147483647 w 1071"/>
              <a:gd name="T19" fmla="*/ 2147483647 h 769"/>
              <a:gd name="T20" fmla="*/ 2147483647 w 1071"/>
              <a:gd name="T21" fmla="*/ 2147483647 h 769"/>
              <a:gd name="T22" fmla="*/ 2147483647 w 1071"/>
              <a:gd name="T23" fmla="*/ 2147483647 h 769"/>
              <a:gd name="T24" fmla="*/ 2147483647 w 1071"/>
              <a:gd name="T25" fmla="*/ 2147483647 h 769"/>
              <a:gd name="T26" fmla="*/ 2147483647 w 1071"/>
              <a:gd name="T27" fmla="*/ 2147483647 h 769"/>
              <a:gd name="T28" fmla="*/ 2147483647 w 1071"/>
              <a:gd name="T29" fmla="*/ 2147483647 h 769"/>
              <a:gd name="T30" fmla="*/ 2147483647 w 1071"/>
              <a:gd name="T31" fmla="*/ 2147483647 h 769"/>
              <a:gd name="T32" fmla="*/ 2147483647 w 1071"/>
              <a:gd name="T33" fmla="*/ 2147483647 h 769"/>
              <a:gd name="T34" fmla="*/ 2147483647 w 1071"/>
              <a:gd name="T35" fmla="*/ 2147483647 h 769"/>
              <a:gd name="T36" fmla="*/ 2147483647 w 1071"/>
              <a:gd name="T37" fmla="*/ 2147483647 h 769"/>
              <a:gd name="T38" fmla="*/ 2147483647 w 1071"/>
              <a:gd name="T39" fmla="*/ 2147483647 h 769"/>
              <a:gd name="T40" fmla="*/ 2147483647 w 1071"/>
              <a:gd name="T41" fmla="*/ 2147483647 h 769"/>
              <a:gd name="T42" fmla="*/ 2147483647 w 1071"/>
              <a:gd name="T43" fmla="*/ 2147483647 h 769"/>
              <a:gd name="T44" fmla="*/ 2147483647 w 1071"/>
              <a:gd name="T45" fmla="*/ 2147483647 h 769"/>
              <a:gd name="T46" fmla="*/ 2147483647 w 1071"/>
              <a:gd name="T47" fmla="*/ 2147483647 h 769"/>
              <a:gd name="T48" fmla="*/ 2147483647 w 1071"/>
              <a:gd name="T49" fmla="*/ 2147483647 h 769"/>
              <a:gd name="T50" fmla="*/ 2147483647 w 1071"/>
              <a:gd name="T51" fmla="*/ 2147483647 h 769"/>
              <a:gd name="T52" fmla="*/ 2147483647 w 1071"/>
              <a:gd name="T53" fmla="*/ 2147483647 h 769"/>
              <a:gd name="T54" fmla="*/ 2147483647 w 1071"/>
              <a:gd name="T55" fmla="*/ 2147483647 h 769"/>
              <a:gd name="T56" fmla="*/ 2147483647 w 1071"/>
              <a:gd name="T57" fmla="*/ 2147483647 h 769"/>
              <a:gd name="T58" fmla="*/ 2147483647 w 1071"/>
              <a:gd name="T59" fmla="*/ 2147483647 h 769"/>
              <a:gd name="T60" fmla="*/ 2147483647 w 1071"/>
              <a:gd name="T61" fmla="*/ 2147483647 h 769"/>
              <a:gd name="T62" fmla="*/ 2147483647 w 1071"/>
              <a:gd name="T63" fmla="*/ 2147483647 h 769"/>
              <a:gd name="T64" fmla="*/ 2147483647 w 1071"/>
              <a:gd name="T65" fmla="*/ 2147483647 h 769"/>
              <a:gd name="T66" fmla="*/ 2147483647 w 1071"/>
              <a:gd name="T67" fmla="*/ 2147483647 h 769"/>
              <a:gd name="T68" fmla="*/ 2147483647 w 1071"/>
              <a:gd name="T69" fmla="*/ 2147483647 h 769"/>
              <a:gd name="T70" fmla="*/ 2147483647 w 1071"/>
              <a:gd name="T71" fmla="*/ 2147483647 h 769"/>
              <a:gd name="T72" fmla="*/ 2147483647 w 1071"/>
              <a:gd name="T73" fmla="*/ 2147483647 h 769"/>
              <a:gd name="T74" fmla="*/ 2147483647 w 1071"/>
              <a:gd name="T75" fmla="*/ 2147483647 h 769"/>
              <a:gd name="T76" fmla="*/ 2147483647 w 1071"/>
              <a:gd name="T77" fmla="*/ 2147483647 h 769"/>
              <a:gd name="T78" fmla="*/ 2147483647 w 1071"/>
              <a:gd name="T79" fmla="*/ 2147483647 h 769"/>
              <a:gd name="T80" fmla="*/ 2147483647 w 1071"/>
              <a:gd name="T81" fmla="*/ 2147483647 h 769"/>
              <a:gd name="T82" fmla="*/ 2147483647 w 1071"/>
              <a:gd name="T83" fmla="*/ 2147483647 h 769"/>
              <a:gd name="T84" fmla="*/ 2147483647 w 1071"/>
              <a:gd name="T85" fmla="*/ 2147483647 h 769"/>
              <a:gd name="T86" fmla="*/ 2147483647 w 1071"/>
              <a:gd name="T87" fmla="*/ 2147483647 h 769"/>
              <a:gd name="T88" fmla="*/ 2147483647 w 1071"/>
              <a:gd name="T89" fmla="*/ 2147483647 h 769"/>
              <a:gd name="T90" fmla="*/ 2147483647 w 1071"/>
              <a:gd name="T91" fmla="*/ 2147483647 h 769"/>
              <a:gd name="T92" fmla="*/ 2147483647 w 1071"/>
              <a:gd name="T93" fmla="*/ 2147483647 h 769"/>
              <a:gd name="T94" fmla="*/ 2147483647 w 1071"/>
              <a:gd name="T95" fmla="*/ 2147483647 h 769"/>
              <a:gd name="T96" fmla="*/ 2147483647 w 1071"/>
              <a:gd name="T97" fmla="*/ 2147483647 h 769"/>
              <a:gd name="T98" fmla="*/ 2147483647 w 1071"/>
              <a:gd name="T99" fmla="*/ 2147483647 h 769"/>
              <a:gd name="T100" fmla="*/ 2147483647 w 1071"/>
              <a:gd name="T101" fmla="*/ 2147483647 h 769"/>
              <a:gd name="T102" fmla="*/ 2147483647 w 1071"/>
              <a:gd name="T103" fmla="*/ 2147483647 h 769"/>
              <a:gd name="T104" fmla="*/ 2147483647 w 1071"/>
              <a:gd name="T105" fmla="*/ 2147483647 h 769"/>
              <a:gd name="T106" fmla="*/ 2147483647 w 1071"/>
              <a:gd name="T107" fmla="*/ 2147483647 h 7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071"/>
              <a:gd name="T163" fmla="*/ 0 h 769"/>
              <a:gd name="T164" fmla="*/ 1071 w 1071"/>
              <a:gd name="T165" fmla="*/ 769 h 7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071" h="769">
                <a:moveTo>
                  <a:pt x="639" y="40"/>
                </a:moveTo>
                <a:cubicBezTo>
                  <a:pt x="630" y="47"/>
                  <a:pt x="630" y="47"/>
                  <a:pt x="630" y="47"/>
                </a:cubicBezTo>
                <a:cubicBezTo>
                  <a:pt x="630" y="51"/>
                  <a:pt x="632" y="61"/>
                  <a:pt x="635" y="74"/>
                </a:cubicBezTo>
                <a:cubicBezTo>
                  <a:pt x="635" y="76"/>
                  <a:pt x="635" y="76"/>
                  <a:pt x="635" y="76"/>
                </a:cubicBezTo>
                <a:cubicBezTo>
                  <a:pt x="636" y="77"/>
                  <a:pt x="636" y="77"/>
                  <a:pt x="636" y="77"/>
                </a:cubicBezTo>
                <a:cubicBezTo>
                  <a:pt x="635" y="77"/>
                  <a:pt x="635" y="77"/>
                  <a:pt x="635" y="77"/>
                </a:cubicBezTo>
                <a:cubicBezTo>
                  <a:pt x="624" y="103"/>
                  <a:pt x="624" y="103"/>
                  <a:pt x="624" y="103"/>
                </a:cubicBezTo>
                <a:cubicBezTo>
                  <a:pt x="608" y="109"/>
                  <a:pt x="608" y="109"/>
                  <a:pt x="608" y="109"/>
                </a:cubicBezTo>
                <a:cubicBezTo>
                  <a:pt x="605" y="110"/>
                  <a:pt x="605" y="110"/>
                  <a:pt x="605" y="110"/>
                </a:cubicBezTo>
                <a:cubicBezTo>
                  <a:pt x="604" y="110"/>
                  <a:pt x="604" y="110"/>
                  <a:pt x="604" y="110"/>
                </a:cubicBezTo>
                <a:cubicBezTo>
                  <a:pt x="576" y="98"/>
                  <a:pt x="576" y="98"/>
                  <a:pt x="576" y="98"/>
                </a:cubicBezTo>
                <a:cubicBezTo>
                  <a:pt x="575" y="98"/>
                  <a:pt x="575" y="98"/>
                  <a:pt x="575" y="98"/>
                </a:cubicBezTo>
                <a:cubicBezTo>
                  <a:pt x="575" y="97"/>
                  <a:pt x="575" y="97"/>
                  <a:pt x="575" y="97"/>
                </a:cubicBezTo>
                <a:cubicBezTo>
                  <a:pt x="523" y="49"/>
                  <a:pt x="523" y="49"/>
                  <a:pt x="523" y="49"/>
                </a:cubicBezTo>
                <a:cubicBezTo>
                  <a:pt x="503" y="38"/>
                  <a:pt x="503" y="38"/>
                  <a:pt x="503" y="38"/>
                </a:cubicBezTo>
                <a:cubicBezTo>
                  <a:pt x="472" y="26"/>
                  <a:pt x="472" y="26"/>
                  <a:pt x="472" y="2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71" y="25"/>
                  <a:pt x="471" y="25"/>
                  <a:pt x="471" y="25"/>
                </a:cubicBezTo>
                <a:cubicBezTo>
                  <a:pt x="456" y="14"/>
                  <a:pt x="456" y="14"/>
                  <a:pt x="456" y="14"/>
                </a:cubicBezTo>
                <a:cubicBezTo>
                  <a:pt x="429" y="6"/>
                  <a:pt x="429" y="6"/>
                  <a:pt x="429" y="6"/>
                </a:cubicBezTo>
                <a:cubicBezTo>
                  <a:pt x="415" y="7"/>
                  <a:pt x="415" y="7"/>
                  <a:pt x="415" y="7"/>
                </a:cubicBezTo>
                <a:cubicBezTo>
                  <a:pt x="414" y="7"/>
                  <a:pt x="414" y="7"/>
                  <a:pt x="414" y="7"/>
                </a:cubicBezTo>
                <a:cubicBezTo>
                  <a:pt x="380" y="5"/>
                  <a:pt x="380" y="5"/>
                  <a:pt x="380" y="5"/>
                </a:cubicBezTo>
                <a:cubicBezTo>
                  <a:pt x="379" y="5"/>
                  <a:pt x="379" y="5"/>
                  <a:pt x="379" y="5"/>
                </a:cubicBezTo>
                <a:cubicBezTo>
                  <a:pt x="354" y="0"/>
                  <a:pt x="354" y="0"/>
                  <a:pt x="354" y="0"/>
                </a:cubicBezTo>
                <a:cubicBezTo>
                  <a:pt x="340" y="0"/>
                  <a:pt x="340" y="0"/>
                  <a:pt x="340" y="0"/>
                </a:cubicBezTo>
                <a:cubicBezTo>
                  <a:pt x="328" y="8"/>
                  <a:pt x="328" y="8"/>
                  <a:pt x="328" y="8"/>
                </a:cubicBezTo>
                <a:cubicBezTo>
                  <a:pt x="322" y="11"/>
                  <a:pt x="313" y="12"/>
                  <a:pt x="303" y="14"/>
                </a:cubicBezTo>
                <a:cubicBezTo>
                  <a:pt x="281" y="19"/>
                  <a:pt x="281" y="19"/>
                  <a:pt x="281" y="19"/>
                </a:cubicBezTo>
                <a:cubicBezTo>
                  <a:pt x="262" y="25"/>
                  <a:pt x="262" y="25"/>
                  <a:pt x="262" y="25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61" y="27"/>
                  <a:pt x="261" y="27"/>
                  <a:pt x="261" y="27"/>
                </a:cubicBezTo>
                <a:cubicBezTo>
                  <a:pt x="261" y="26"/>
                  <a:pt x="261" y="26"/>
                  <a:pt x="261" y="26"/>
                </a:cubicBezTo>
                <a:cubicBezTo>
                  <a:pt x="237" y="28"/>
                  <a:pt x="237" y="28"/>
                  <a:pt x="237" y="2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3" y="38"/>
                  <a:pt x="213" y="38"/>
                  <a:pt x="213" y="38"/>
                </a:cubicBezTo>
                <a:cubicBezTo>
                  <a:pt x="210" y="38"/>
                  <a:pt x="210" y="38"/>
                  <a:pt x="210" y="38"/>
                </a:cubicBezTo>
                <a:cubicBezTo>
                  <a:pt x="190" y="35"/>
                  <a:pt x="190" y="35"/>
                  <a:pt x="190" y="35"/>
                </a:cubicBezTo>
                <a:cubicBezTo>
                  <a:pt x="159" y="40"/>
                  <a:pt x="159" y="40"/>
                  <a:pt x="159" y="40"/>
                </a:cubicBezTo>
                <a:cubicBezTo>
                  <a:pt x="134" y="40"/>
                  <a:pt x="134" y="40"/>
                  <a:pt x="134" y="40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2" y="50"/>
                  <a:pt x="122" y="50"/>
                  <a:pt x="122" y="50"/>
                </a:cubicBezTo>
                <a:cubicBezTo>
                  <a:pt x="110" y="53"/>
                  <a:pt x="110" y="53"/>
                  <a:pt x="110" y="53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5" y="86"/>
                  <a:pt x="115" y="86"/>
                  <a:pt x="115" y="86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55" y="143"/>
                  <a:pt x="159" y="148"/>
                  <a:pt x="159" y="155"/>
                </a:cubicBezTo>
                <a:cubicBezTo>
                  <a:pt x="164" y="171"/>
                  <a:pt x="164" y="171"/>
                  <a:pt x="164" y="171"/>
                </a:cubicBezTo>
                <a:cubicBezTo>
                  <a:pt x="172" y="186"/>
                  <a:pt x="172" y="186"/>
                  <a:pt x="172" y="186"/>
                </a:cubicBezTo>
                <a:cubicBezTo>
                  <a:pt x="171" y="186"/>
                  <a:pt x="171" y="187"/>
                  <a:pt x="170" y="187"/>
                </a:cubicBezTo>
                <a:cubicBezTo>
                  <a:pt x="150" y="202"/>
                  <a:pt x="150" y="202"/>
                  <a:pt x="150" y="20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9" y="236"/>
                  <a:pt x="139" y="236"/>
                  <a:pt x="139" y="236"/>
                </a:cubicBezTo>
                <a:cubicBezTo>
                  <a:pt x="149" y="258"/>
                  <a:pt x="149" y="258"/>
                  <a:pt x="149" y="258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0"/>
                  <a:pt x="150" y="260"/>
                  <a:pt x="150" y="260"/>
                </a:cubicBezTo>
                <a:cubicBezTo>
                  <a:pt x="150" y="261"/>
                  <a:pt x="150" y="261"/>
                  <a:pt x="150" y="261"/>
                </a:cubicBezTo>
                <a:cubicBezTo>
                  <a:pt x="148" y="270"/>
                  <a:pt x="148" y="270"/>
                  <a:pt x="148" y="270"/>
                </a:cubicBezTo>
                <a:cubicBezTo>
                  <a:pt x="146" y="275"/>
                  <a:pt x="143" y="279"/>
                  <a:pt x="140" y="281"/>
                </a:cubicBezTo>
                <a:cubicBezTo>
                  <a:pt x="134" y="287"/>
                  <a:pt x="123" y="287"/>
                  <a:pt x="106" y="281"/>
                </a:cubicBezTo>
                <a:cubicBezTo>
                  <a:pt x="80" y="276"/>
                  <a:pt x="80" y="276"/>
                  <a:pt x="80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9" y="276"/>
                  <a:pt x="79" y="276"/>
                  <a:pt x="79" y="276"/>
                </a:cubicBezTo>
                <a:cubicBezTo>
                  <a:pt x="78" y="276"/>
                  <a:pt x="78" y="276"/>
                  <a:pt x="78" y="276"/>
                </a:cubicBezTo>
                <a:cubicBezTo>
                  <a:pt x="59" y="267"/>
                  <a:pt x="59" y="267"/>
                  <a:pt x="59" y="267"/>
                </a:cubicBezTo>
                <a:cubicBezTo>
                  <a:pt x="28" y="265"/>
                  <a:pt x="28" y="265"/>
                  <a:pt x="28" y="265"/>
                </a:cubicBezTo>
                <a:cubicBezTo>
                  <a:pt x="29" y="267"/>
                  <a:pt x="29" y="267"/>
                  <a:pt x="29" y="267"/>
                </a:cubicBezTo>
                <a:cubicBezTo>
                  <a:pt x="26" y="319"/>
                  <a:pt x="26" y="319"/>
                  <a:pt x="26" y="319"/>
                </a:cubicBezTo>
                <a:cubicBezTo>
                  <a:pt x="25" y="327"/>
                  <a:pt x="20" y="330"/>
                  <a:pt x="13" y="331"/>
                </a:cubicBezTo>
                <a:cubicBezTo>
                  <a:pt x="9" y="332"/>
                  <a:pt x="7" y="336"/>
                  <a:pt x="8" y="345"/>
                </a:cubicBezTo>
                <a:cubicBezTo>
                  <a:pt x="8" y="346"/>
                  <a:pt x="8" y="346"/>
                  <a:pt x="8" y="346"/>
                </a:cubicBezTo>
                <a:cubicBezTo>
                  <a:pt x="7" y="346"/>
                  <a:pt x="7" y="346"/>
                  <a:pt x="7" y="346"/>
                </a:cubicBezTo>
                <a:cubicBezTo>
                  <a:pt x="5" y="359"/>
                  <a:pt x="5" y="359"/>
                  <a:pt x="5" y="359"/>
                </a:cubicBezTo>
                <a:cubicBezTo>
                  <a:pt x="13" y="366"/>
                  <a:pt x="18" y="371"/>
                  <a:pt x="20" y="375"/>
                </a:cubicBezTo>
                <a:cubicBezTo>
                  <a:pt x="25" y="401"/>
                  <a:pt x="25" y="401"/>
                  <a:pt x="25" y="401"/>
                </a:cubicBezTo>
                <a:cubicBezTo>
                  <a:pt x="25" y="410"/>
                  <a:pt x="25" y="410"/>
                  <a:pt x="25" y="410"/>
                </a:cubicBezTo>
                <a:cubicBezTo>
                  <a:pt x="24" y="415"/>
                  <a:pt x="23" y="420"/>
                  <a:pt x="21" y="424"/>
                </a:cubicBezTo>
                <a:cubicBezTo>
                  <a:pt x="14" y="445"/>
                  <a:pt x="14" y="445"/>
                  <a:pt x="14" y="445"/>
                </a:cubicBezTo>
                <a:cubicBezTo>
                  <a:pt x="0" y="471"/>
                  <a:pt x="0" y="471"/>
                  <a:pt x="0" y="471"/>
                </a:cubicBezTo>
                <a:cubicBezTo>
                  <a:pt x="0" y="477"/>
                  <a:pt x="0" y="477"/>
                  <a:pt x="0" y="477"/>
                </a:cubicBezTo>
                <a:cubicBezTo>
                  <a:pt x="2" y="489"/>
                  <a:pt x="2" y="489"/>
                  <a:pt x="2" y="489"/>
                </a:cubicBezTo>
                <a:cubicBezTo>
                  <a:pt x="16" y="507"/>
                  <a:pt x="16" y="507"/>
                  <a:pt x="16" y="507"/>
                </a:cubicBezTo>
                <a:cubicBezTo>
                  <a:pt x="20" y="512"/>
                  <a:pt x="22" y="516"/>
                  <a:pt x="23" y="519"/>
                </a:cubicBezTo>
                <a:cubicBezTo>
                  <a:pt x="36" y="537"/>
                  <a:pt x="36" y="537"/>
                  <a:pt x="36" y="537"/>
                </a:cubicBezTo>
                <a:cubicBezTo>
                  <a:pt x="55" y="558"/>
                  <a:pt x="55" y="558"/>
                  <a:pt x="55" y="558"/>
                </a:cubicBezTo>
                <a:cubicBezTo>
                  <a:pt x="62" y="565"/>
                  <a:pt x="67" y="568"/>
                  <a:pt x="70" y="568"/>
                </a:cubicBezTo>
                <a:cubicBezTo>
                  <a:pt x="90" y="556"/>
                  <a:pt x="90" y="556"/>
                  <a:pt x="90" y="556"/>
                </a:cubicBezTo>
                <a:cubicBezTo>
                  <a:pt x="94" y="553"/>
                  <a:pt x="97" y="550"/>
                  <a:pt x="102" y="550"/>
                </a:cubicBezTo>
                <a:cubicBezTo>
                  <a:pt x="106" y="550"/>
                  <a:pt x="113" y="554"/>
                  <a:pt x="122" y="560"/>
                </a:cubicBezTo>
                <a:cubicBezTo>
                  <a:pt x="122" y="560"/>
                  <a:pt x="122" y="560"/>
                  <a:pt x="122" y="560"/>
                </a:cubicBezTo>
                <a:cubicBezTo>
                  <a:pt x="123" y="560"/>
                  <a:pt x="123" y="560"/>
                  <a:pt x="123" y="560"/>
                </a:cubicBezTo>
                <a:cubicBezTo>
                  <a:pt x="123" y="561"/>
                  <a:pt x="123" y="561"/>
                  <a:pt x="123" y="561"/>
                </a:cubicBezTo>
                <a:cubicBezTo>
                  <a:pt x="134" y="574"/>
                  <a:pt x="134" y="574"/>
                  <a:pt x="134" y="574"/>
                </a:cubicBezTo>
                <a:cubicBezTo>
                  <a:pt x="139" y="586"/>
                  <a:pt x="139" y="586"/>
                  <a:pt x="139" y="586"/>
                </a:cubicBezTo>
                <a:cubicBezTo>
                  <a:pt x="143" y="592"/>
                  <a:pt x="143" y="592"/>
                  <a:pt x="143" y="592"/>
                </a:cubicBezTo>
                <a:cubicBezTo>
                  <a:pt x="147" y="594"/>
                  <a:pt x="147" y="594"/>
                  <a:pt x="147" y="594"/>
                </a:cubicBezTo>
                <a:cubicBezTo>
                  <a:pt x="160" y="603"/>
                  <a:pt x="160" y="603"/>
                  <a:pt x="160" y="603"/>
                </a:cubicBezTo>
                <a:cubicBezTo>
                  <a:pt x="168" y="604"/>
                  <a:pt x="168" y="604"/>
                  <a:pt x="168" y="604"/>
                </a:cubicBezTo>
                <a:cubicBezTo>
                  <a:pt x="172" y="605"/>
                  <a:pt x="176" y="609"/>
                  <a:pt x="179" y="613"/>
                </a:cubicBezTo>
                <a:cubicBezTo>
                  <a:pt x="181" y="616"/>
                  <a:pt x="193" y="620"/>
                  <a:pt x="213" y="625"/>
                </a:cubicBezTo>
                <a:cubicBezTo>
                  <a:pt x="214" y="625"/>
                  <a:pt x="214" y="625"/>
                  <a:pt x="214" y="625"/>
                </a:cubicBezTo>
                <a:cubicBezTo>
                  <a:pt x="246" y="637"/>
                  <a:pt x="246" y="637"/>
                  <a:pt x="246" y="637"/>
                </a:cubicBezTo>
                <a:cubicBezTo>
                  <a:pt x="247" y="637"/>
                  <a:pt x="247" y="637"/>
                  <a:pt x="247" y="637"/>
                </a:cubicBezTo>
                <a:cubicBezTo>
                  <a:pt x="248" y="637"/>
                  <a:pt x="248" y="637"/>
                  <a:pt x="248" y="637"/>
                </a:cubicBezTo>
                <a:cubicBezTo>
                  <a:pt x="270" y="648"/>
                  <a:pt x="270" y="648"/>
                  <a:pt x="270" y="648"/>
                </a:cubicBezTo>
                <a:cubicBezTo>
                  <a:pt x="308" y="657"/>
                  <a:pt x="308" y="657"/>
                  <a:pt x="308" y="657"/>
                </a:cubicBezTo>
                <a:cubicBezTo>
                  <a:pt x="309" y="658"/>
                  <a:pt x="309" y="658"/>
                  <a:pt x="309" y="658"/>
                </a:cubicBezTo>
                <a:cubicBezTo>
                  <a:pt x="359" y="660"/>
                  <a:pt x="359" y="660"/>
                  <a:pt x="359" y="660"/>
                </a:cubicBezTo>
                <a:cubicBezTo>
                  <a:pt x="381" y="652"/>
                  <a:pt x="381" y="652"/>
                  <a:pt x="381" y="652"/>
                </a:cubicBezTo>
                <a:cubicBezTo>
                  <a:pt x="401" y="652"/>
                  <a:pt x="401" y="652"/>
                  <a:pt x="401" y="652"/>
                </a:cubicBezTo>
                <a:cubicBezTo>
                  <a:pt x="401" y="653"/>
                  <a:pt x="401" y="653"/>
                  <a:pt x="401" y="653"/>
                </a:cubicBezTo>
                <a:cubicBezTo>
                  <a:pt x="402" y="654"/>
                  <a:pt x="402" y="654"/>
                  <a:pt x="402" y="654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5"/>
                  <a:pt x="419" y="675"/>
                  <a:pt x="419" y="675"/>
                </a:cubicBezTo>
                <a:cubicBezTo>
                  <a:pt x="419" y="676"/>
                  <a:pt x="419" y="676"/>
                  <a:pt x="419" y="676"/>
                </a:cubicBezTo>
                <a:cubicBezTo>
                  <a:pt x="429" y="693"/>
                  <a:pt x="429" y="693"/>
                  <a:pt x="429" y="693"/>
                </a:cubicBezTo>
                <a:cubicBezTo>
                  <a:pt x="438" y="702"/>
                  <a:pt x="438" y="702"/>
                  <a:pt x="438" y="702"/>
                </a:cubicBezTo>
                <a:cubicBezTo>
                  <a:pt x="449" y="708"/>
                  <a:pt x="449" y="708"/>
                  <a:pt x="449" y="708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1" y="709"/>
                  <a:pt x="451" y="709"/>
                  <a:pt x="451" y="709"/>
                </a:cubicBezTo>
                <a:cubicBezTo>
                  <a:pt x="452" y="710"/>
                  <a:pt x="452" y="710"/>
                  <a:pt x="452" y="710"/>
                </a:cubicBezTo>
                <a:cubicBezTo>
                  <a:pt x="461" y="731"/>
                  <a:pt x="461" y="731"/>
                  <a:pt x="461" y="731"/>
                </a:cubicBezTo>
                <a:cubicBezTo>
                  <a:pt x="461" y="732"/>
                  <a:pt x="461" y="732"/>
                  <a:pt x="461" y="732"/>
                </a:cubicBezTo>
                <a:cubicBezTo>
                  <a:pt x="462" y="732"/>
                  <a:pt x="462" y="732"/>
                  <a:pt x="462" y="732"/>
                </a:cubicBezTo>
                <a:cubicBezTo>
                  <a:pt x="462" y="733"/>
                  <a:pt x="462" y="733"/>
                  <a:pt x="462" y="733"/>
                </a:cubicBezTo>
                <a:cubicBezTo>
                  <a:pt x="467" y="756"/>
                  <a:pt x="467" y="756"/>
                  <a:pt x="467" y="756"/>
                </a:cubicBezTo>
                <a:cubicBezTo>
                  <a:pt x="482" y="762"/>
                  <a:pt x="482" y="762"/>
                  <a:pt x="482" y="762"/>
                </a:cubicBezTo>
                <a:cubicBezTo>
                  <a:pt x="483" y="762"/>
                  <a:pt x="483" y="762"/>
                  <a:pt x="483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84" y="762"/>
                  <a:pt x="484" y="762"/>
                  <a:pt x="484" y="762"/>
                </a:cubicBezTo>
                <a:cubicBezTo>
                  <a:pt x="496" y="769"/>
                  <a:pt x="496" y="769"/>
                  <a:pt x="496" y="769"/>
                </a:cubicBezTo>
                <a:cubicBezTo>
                  <a:pt x="512" y="766"/>
                  <a:pt x="512" y="766"/>
                  <a:pt x="512" y="766"/>
                </a:cubicBezTo>
                <a:cubicBezTo>
                  <a:pt x="516" y="750"/>
                  <a:pt x="516" y="750"/>
                  <a:pt x="516" y="750"/>
                </a:cubicBezTo>
                <a:cubicBezTo>
                  <a:pt x="516" y="749"/>
                  <a:pt x="516" y="749"/>
                  <a:pt x="516" y="749"/>
                </a:cubicBezTo>
                <a:cubicBezTo>
                  <a:pt x="517" y="748"/>
                  <a:pt x="517" y="748"/>
                  <a:pt x="517" y="748"/>
                </a:cubicBezTo>
                <a:cubicBezTo>
                  <a:pt x="535" y="730"/>
                  <a:pt x="535" y="730"/>
                  <a:pt x="535" y="730"/>
                </a:cubicBezTo>
                <a:cubicBezTo>
                  <a:pt x="555" y="735"/>
                  <a:pt x="555" y="735"/>
                  <a:pt x="555" y="735"/>
                </a:cubicBezTo>
                <a:cubicBezTo>
                  <a:pt x="555" y="737"/>
                  <a:pt x="555" y="737"/>
                  <a:pt x="555" y="737"/>
                </a:cubicBezTo>
                <a:cubicBezTo>
                  <a:pt x="565" y="758"/>
                  <a:pt x="565" y="758"/>
                  <a:pt x="565" y="758"/>
                </a:cubicBezTo>
                <a:cubicBezTo>
                  <a:pt x="585" y="751"/>
                  <a:pt x="585" y="751"/>
                  <a:pt x="585" y="751"/>
                </a:cubicBezTo>
                <a:cubicBezTo>
                  <a:pt x="587" y="731"/>
                  <a:pt x="587" y="731"/>
                  <a:pt x="587" y="731"/>
                </a:cubicBezTo>
                <a:cubicBezTo>
                  <a:pt x="587" y="730"/>
                  <a:pt x="587" y="730"/>
                  <a:pt x="587" y="730"/>
                </a:cubicBezTo>
                <a:cubicBezTo>
                  <a:pt x="587" y="729"/>
                  <a:pt x="587" y="729"/>
                  <a:pt x="587" y="729"/>
                </a:cubicBezTo>
                <a:cubicBezTo>
                  <a:pt x="588" y="728"/>
                  <a:pt x="588" y="728"/>
                  <a:pt x="588" y="728"/>
                </a:cubicBezTo>
                <a:cubicBezTo>
                  <a:pt x="601" y="720"/>
                  <a:pt x="601" y="720"/>
                  <a:pt x="601" y="720"/>
                </a:cubicBezTo>
                <a:cubicBezTo>
                  <a:pt x="598" y="691"/>
                  <a:pt x="598" y="691"/>
                  <a:pt x="598" y="691"/>
                </a:cubicBezTo>
                <a:cubicBezTo>
                  <a:pt x="598" y="689"/>
                  <a:pt x="598" y="689"/>
                  <a:pt x="598" y="689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598" y="688"/>
                  <a:pt x="598" y="688"/>
                  <a:pt x="598" y="688"/>
                </a:cubicBezTo>
                <a:cubicBezTo>
                  <a:pt x="614" y="655"/>
                  <a:pt x="614" y="655"/>
                  <a:pt x="614" y="655"/>
                </a:cubicBezTo>
                <a:cubicBezTo>
                  <a:pt x="630" y="649"/>
                  <a:pt x="630" y="649"/>
                  <a:pt x="630" y="649"/>
                </a:cubicBezTo>
                <a:cubicBezTo>
                  <a:pt x="624" y="619"/>
                  <a:pt x="624" y="619"/>
                  <a:pt x="624" y="619"/>
                </a:cubicBezTo>
                <a:cubicBezTo>
                  <a:pt x="639" y="619"/>
                  <a:pt x="639" y="619"/>
                  <a:pt x="639" y="619"/>
                </a:cubicBezTo>
                <a:cubicBezTo>
                  <a:pt x="638" y="605"/>
                  <a:pt x="638" y="605"/>
                  <a:pt x="638" y="605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7"/>
                  <a:pt x="630" y="577"/>
                  <a:pt x="630" y="577"/>
                </a:cubicBezTo>
                <a:cubicBezTo>
                  <a:pt x="630" y="575"/>
                  <a:pt x="630" y="575"/>
                  <a:pt x="630" y="575"/>
                </a:cubicBezTo>
                <a:cubicBezTo>
                  <a:pt x="632" y="555"/>
                  <a:pt x="632" y="555"/>
                  <a:pt x="632" y="555"/>
                </a:cubicBezTo>
                <a:cubicBezTo>
                  <a:pt x="632" y="552"/>
                  <a:pt x="632" y="552"/>
                  <a:pt x="632" y="552"/>
                </a:cubicBezTo>
                <a:cubicBezTo>
                  <a:pt x="634" y="550"/>
                  <a:pt x="634" y="550"/>
                  <a:pt x="634" y="550"/>
                </a:cubicBezTo>
                <a:cubicBezTo>
                  <a:pt x="645" y="537"/>
                  <a:pt x="645" y="537"/>
                  <a:pt x="645" y="537"/>
                </a:cubicBezTo>
                <a:cubicBezTo>
                  <a:pt x="647" y="535"/>
                  <a:pt x="647" y="535"/>
                  <a:pt x="647" y="535"/>
                </a:cubicBezTo>
                <a:cubicBezTo>
                  <a:pt x="650" y="535"/>
                  <a:pt x="650" y="535"/>
                  <a:pt x="650" y="535"/>
                </a:cubicBezTo>
                <a:cubicBezTo>
                  <a:pt x="678" y="540"/>
                  <a:pt x="678" y="540"/>
                  <a:pt x="678" y="540"/>
                </a:cubicBezTo>
                <a:cubicBezTo>
                  <a:pt x="680" y="540"/>
                  <a:pt x="680" y="540"/>
                  <a:pt x="680" y="540"/>
                </a:cubicBezTo>
                <a:cubicBezTo>
                  <a:pt x="703" y="546"/>
                  <a:pt x="703" y="546"/>
                  <a:pt x="703" y="546"/>
                </a:cubicBezTo>
                <a:cubicBezTo>
                  <a:pt x="723" y="540"/>
                  <a:pt x="723" y="540"/>
                  <a:pt x="723" y="540"/>
                </a:cubicBezTo>
                <a:cubicBezTo>
                  <a:pt x="734" y="563"/>
                  <a:pt x="734" y="563"/>
                  <a:pt x="734" y="563"/>
                </a:cubicBezTo>
                <a:cubicBezTo>
                  <a:pt x="735" y="564"/>
                  <a:pt x="735" y="564"/>
                  <a:pt x="735" y="564"/>
                </a:cubicBezTo>
                <a:cubicBezTo>
                  <a:pt x="735" y="581"/>
                  <a:pt x="735" y="581"/>
                  <a:pt x="735" y="581"/>
                </a:cubicBezTo>
                <a:cubicBezTo>
                  <a:pt x="739" y="597"/>
                  <a:pt x="739" y="597"/>
                  <a:pt x="739" y="597"/>
                </a:cubicBezTo>
                <a:cubicBezTo>
                  <a:pt x="741" y="603"/>
                  <a:pt x="745" y="607"/>
                  <a:pt x="749" y="609"/>
                </a:cubicBezTo>
                <a:cubicBezTo>
                  <a:pt x="751" y="609"/>
                  <a:pt x="751" y="609"/>
                  <a:pt x="751" y="609"/>
                </a:cubicBezTo>
                <a:cubicBezTo>
                  <a:pt x="761" y="611"/>
                  <a:pt x="766" y="615"/>
                  <a:pt x="767" y="621"/>
                </a:cubicBezTo>
                <a:cubicBezTo>
                  <a:pt x="768" y="626"/>
                  <a:pt x="772" y="634"/>
                  <a:pt x="780" y="642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6"/>
                  <a:pt x="789" y="656"/>
                  <a:pt x="789" y="656"/>
                </a:cubicBezTo>
                <a:cubicBezTo>
                  <a:pt x="789" y="657"/>
                  <a:pt x="789" y="657"/>
                  <a:pt x="789" y="657"/>
                </a:cubicBezTo>
                <a:cubicBezTo>
                  <a:pt x="796" y="669"/>
                  <a:pt x="796" y="669"/>
                  <a:pt x="796" y="669"/>
                </a:cubicBezTo>
                <a:cubicBezTo>
                  <a:pt x="805" y="668"/>
                  <a:pt x="805" y="668"/>
                  <a:pt x="805" y="668"/>
                </a:cubicBezTo>
                <a:cubicBezTo>
                  <a:pt x="823" y="652"/>
                  <a:pt x="823" y="652"/>
                  <a:pt x="823" y="652"/>
                </a:cubicBezTo>
                <a:cubicBezTo>
                  <a:pt x="835" y="676"/>
                  <a:pt x="835" y="676"/>
                  <a:pt x="835" y="676"/>
                </a:cubicBezTo>
                <a:cubicBezTo>
                  <a:pt x="858" y="683"/>
                  <a:pt x="858" y="683"/>
                  <a:pt x="858" y="683"/>
                </a:cubicBezTo>
                <a:cubicBezTo>
                  <a:pt x="859" y="683"/>
                  <a:pt x="859" y="683"/>
                  <a:pt x="859" y="683"/>
                </a:cubicBezTo>
                <a:cubicBezTo>
                  <a:pt x="860" y="684"/>
                  <a:pt x="860" y="684"/>
                  <a:pt x="860" y="684"/>
                </a:cubicBezTo>
                <a:cubicBezTo>
                  <a:pt x="872" y="706"/>
                  <a:pt x="872" y="706"/>
                  <a:pt x="872" y="706"/>
                </a:cubicBezTo>
                <a:cubicBezTo>
                  <a:pt x="877" y="709"/>
                  <a:pt x="877" y="709"/>
                  <a:pt x="877" y="709"/>
                </a:cubicBezTo>
                <a:cubicBezTo>
                  <a:pt x="878" y="689"/>
                  <a:pt x="878" y="689"/>
                  <a:pt x="878" y="689"/>
                </a:cubicBezTo>
                <a:cubicBezTo>
                  <a:pt x="878" y="688"/>
                  <a:pt x="878" y="688"/>
                  <a:pt x="878" y="688"/>
                </a:cubicBezTo>
                <a:cubicBezTo>
                  <a:pt x="878" y="684"/>
                  <a:pt x="878" y="684"/>
                  <a:pt x="878" y="684"/>
                </a:cubicBezTo>
                <a:cubicBezTo>
                  <a:pt x="924" y="683"/>
                  <a:pt x="924" y="683"/>
                  <a:pt x="924" y="683"/>
                </a:cubicBezTo>
                <a:cubicBezTo>
                  <a:pt x="925" y="679"/>
                  <a:pt x="925" y="679"/>
                  <a:pt x="925" y="679"/>
                </a:cubicBezTo>
                <a:cubicBezTo>
                  <a:pt x="927" y="677"/>
                  <a:pt x="927" y="673"/>
                  <a:pt x="924" y="670"/>
                </a:cubicBezTo>
                <a:cubicBezTo>
                  <a:pt x="921" y="663"/>
                  <a:pt x="920" y="658"/>
                  <a:pt x="919" y="651"/>
                </a:cubicBezTo>
                <a:cubicBezTo>
                  <a:pt x="918" y="642"/>
                  <a:pt x="919" y="636"/>
                  <a:pt x="921" y="634"/>
                </a:cubicBezTo>
                <a:cubicBezTo>
                  <a:pt x="924" y="630"/>
                  <a:pt x="927" y="630"/>
                  <a:pt x="932" y="631"/>
                </a:cubicBezTo>
                <a:cubicBezTo>
                  <a:pt x="951" y="637"/>
                  <a:pt x="951" y="637"/>
                  <a:pt x="951" y="637"/>
                </a:cubicBezTo>
                <a:cubicBezTo>
                  <a:pt x="953" y="623"/>
                  <a:pt x="953" y="623"/>
                  <a:pt x="953" y="623"/>
                </a:cubicBezTo>
                <a:cubicBezTo>
                  <a:pt x="918" y="607"/>
                  <a:pt x="918" y="607"/>
                  <a:pt x="918" y="607"/>
                </a:cubicBezTo>
                <a:cubicBezTo>
                  <a:pt x="916" y="607"/>
                  <a:pt x="916" y="607"/>
                  <a:pt x="916" y="607"/>
                </a:cubicBezTo>
                <a:cubicBezTo>
                  <a:pt x="915" y="605"/>
                  <a:pt x="915" y="605"/>
                  <a:pt x="915" y="605"/>
                </a:cubicBezTo>
                <a:cubicBezTo>
                  <a:pt x="915" y="604"/>
                  <a:pt x="915" y="604"/>
                  <a:pt x="915" y="604"/>
                </a:cubicBezTo>
                <a:cubicBezTo>
                  <a:pt x="915" y="603"/>
                  <a:pt x="915" y="603"/>
                  <a:pt x="915" y="603"/>
                </a:cubicBezTo>
                <a:cubicBezTo>
                  <a:pt x="910" y="561"/>
                  <a:pt x="910" y="561"/>
                  <a:pt x="910" y="561"/>
                </a:cubicBezTo>
                <a:cubicBezTo>
                  <a:pt x="911" y="535"/>
                  <a:pt x="911" y="535"/>
                  <a:pt x="911" y="535"/>
                </a:cubicBezTo>
                <a:cubicBezTo>
                  <a:pt x="911" y="531"/>
                  <a:pt x="911" y="531"/>
                  <a:pt x="911" y="531"/>
                </a:cubicBezTo>
                <a:cubicBezTo>
                  <a:pt x="911" y="529"/>
                  <a:pt x="911" y="529"/>
                  <a:pt x="911" y="529"/>
                </a:cubicBezTo>
                <a:cubicBezTo>
                  <a:pt x="969" y="537"/>
                  <a:pt x="969" y="537"/>
                  <a:pt x="969" y="537"/>
                </a:cubicBezTo>
                <a:cubicBezTo>
                  <a:pt x="983" y="523"/>
                  <a:pt x="983" y="523"/>
                  <a:pt x="983" y="523"/>
                </a:cubicBezTo>
                <a:cubicBezTo>
                  <a:pt x="987" y="518"/>
                  <a:pt x="986" y="514"/>
                  <a:pt x="983" y="512"/>
                </a:cubicBezTo>
                <a:cubicBezTo>
                  <a:pt x="969" y="507"/>
                  <a:pt x="961" y="501"/>
                  <a:pt x="961" y="495"/>
                </a:cubicBezTo>
                <a:cubicBezTo>
                  <a:pt x="961" y="491"/>
                  <a:pt x="962" y="487"/>
                  <a:pt x="968" y="485"/>
                </a:cubicBezTo>
                <a:cubicBezTo>
                  <a:pt x="992" y="461"/>
                  <a:pt x="992" y="461"/>
                  <a:pt x="992" y="461"/>
                </a:cubicBezTo>
                <a:cubicBezTo>
                  <a:pt x="1018" y="460"/>
                  <a:pt x="1018" y="460"/>
                  <a:pt x="1018" y="460"/>
                </a:cubicBezTo>
                <a:cubicBezTo>
                  <a:pt x="1032" y="436"/>
                  <a:pt x="1032" y="436"/>
                  <a:pt x="1032" y="436"/>
                </a:cubicBezTo>
                <a:cubicBezTo>
                  <a:pt x="1032" y="414"/>
                  <a:pt x="1032" y="414"/>
                  <a:pt x="1032" y="414"/>
                </a:cubicBezTo>
                <a:cubicBezTo>
                  <a:pt x="1052" y="410"/>
                  <a:pt x="1052" y="410"/>
                  <a:pt x="1052" y="410"/>
                </a:cubicBezTo>
                <a:cubicBezTo>
                  <a:pt x="1057" y="394"/>
                  <a:pt x="1061" y="386"/>
                  <a:pt x="1063" y="383"/>
                </a:cubicBezTo>
                <a:cubicBezTo>
                  <a:pt x="1071" y="365"/>
                  <a:pt x="1071" y="365"/>
                  <a:pt x="1071" y="365"/>
                </a:cubicBezTo>
                <a:cubicBezTo>
                  <a:pt x="1056" y="338"/>
                  <a:pt x="1056" y="338"/>
                  <a:pt x="1056" y="338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7"/>
                  <a:pt x="1056" y="337"/>
                  <a:pt x="1056" y="337"/>
                </a:cubicBezTo>
                <a:cubicBezTo>
                  <a:pt x="1056" y="336"/>
                  <a:pt x="1056" y="336"/>
                  <a:pt x="1056" y="336"/>
                </a:cubicBezTo>
                <a:cubicBezTo>
                  <a:pt x="1047" y="300"/>
                  <a:pt x="1047" y="300"/>
                  <a:pt x="1047" y="300"/>
                </a:cubicBezTo>
                <a:cubicBezTo>
                  <a:pt x="1047" y="299"/>
                  <a:pt x="1047" y="299"/>
                  <a:pt x="1047" y="299"/>
                </a:cubicBezTo>
                <a:cubicBezTo>
                  <a:pt x="1040" y="262"/>
                  <a:pt x="1040" y="262"/>
                  <a:pt x="1040" y="262"/>
                </a:cubicBezTo>
                <a:cubicBezTo>
                  <a:pt x="1028" y="241"/>
                  <a:pt x="1028" y="241"/>
                  <a:pt x="1028" y="241"/>
                </a:cubicBezTo>
                <a:cubicBezTo>
                  <a:pt x="1009" y="222"/>
                  <a:pt x="1009" y="222"/>
                  <a:pt x="1009" y="222"/>
                </a:cubicBezTo>
                <a:cubicBezTo>
                  <a:pt x="1009" y="221"/>
                  <a:pt x="1009" y="221"/>
                  <a:pt x="1009" y="221"/>
                </a:cubicBezTo>
                <a:cubicBezTo>
                  <a:pt x="1009" y="220"/>
                  <a:pt x="1009" y="220"/>
                  <a:pt x="1009" y="220"/>
                </a:cubicBezTo>
                <a:cubicBezTo>
                  <a:pt x="1008" y="219"/>
                  <a:pt x="1008" y="219"/>
                  <a:pt x="1008" y="219"/>
                </a:cubicBezTo>
                <a:cubicBezTo>
                  <a:pt x="1007" y="199"/>
                  <a:pt x="1007" y="199"/>
                  <a:pt x="1007" y="199"/>
                </a:cubicBezTo>
                <a:cubicBezTo>
                  <a:pt x="972" y="210"/>
                  <a:pt x="972" y="210"/>
                  <a:pt x="972" y="210"/>
                </a:cubicBezTo>
                <a:cubicBezTo>
                  <a:pt x="971" y="208"/>
                  <a:pt x="971" y="208"/>
                  <a:pt x="971" y="208"/>
                </a:cubicBezTo>
                <a:cubicBezTo>
                  <a:pt x="955" y="191"/>
                  <a:pt x="955" y="191"/>
                  <a:pt x="955" y="191"/>
                </a:cubicBezTo>
                <a:cubicBezTo>
                  <a:pt x="908" y="155"/>
                  <a:pt x="908" y="155"/>
                  <a:pt x="908" y="155"/>
                </a:cubicBezTo>
                <a:cubicBezTo>
                  <a:pt x="906" y="155"/>
                  <a:pt x="906" y="155"/>
                  <a:pt x="906" y="155"/>
                </a:cubicBezTo>
                <a:cubicBezTo>
                  <a:pt x="889" y="131"/>
                  <a:pt x="889" y="131"/>
                  <a:pt x="889" y="131"/>
                </a:cubicBezTo>
                <a:cubicBezTo>
                  <a:pt x="877" y="124"/>
                  <a:pt x="877" y="124"/>
                  <a:pt x="877" y="124"/>
                </a:cubicBezTo>
                <a:cubicBezTo>
                  <a:pt x="870" y="136"/>
                  <a:pt x="870" y="136"/>
                  <a:pt x="870" y="136"/>
                </a:cubicBezTo>
                <a:cubicBezTo>
                  <a:pt x="870" y="138"/>
                  <a:pt x="870" y="138"/>
                  <a:pt x="870" y="138"/>
                </a:cubicBezTo>
                <a:cubicBezTo>
                  <a:pt x="868" y="139"/>
                  <a:pt x="868" y="139"/>
                  <a:pt x="868" y="139"/>
                </a:cubicBezTo>
                <a:cubicBezTo>
                  <a:pt x="867" y="139"/>
                  <a:pt x="867" y="139"/>
                  <a:pt x="867" y="139"/>
                </a:cubicBezTo>
                <a:cubicBezTo>
                  <a:pt x="865" y="139"/>
                  <a:pt x="865" y="139"/>
                  <a:pt x="865" y="139"/>
                </a:cubicBezTo>
                <a:cubicBezTo>
                  <a:pt x="851" y="140"/>
                  <a:pt x="851" y="140"/>
                  <a:pt x="851" y="140"/>
                </a:cubicBezTo>
                <a:cubicBezTo>
                  <a:pt x="848" y="141"/>
                  <a:pt x="848" y="141"/>
                  <a:pt x="848" y="141"/>
                </a:cubicBezTo>
                <a:cubicBezTo>
                  <a:pt x="847" y="141"/>
                  <a:pt x="847" y="141"/>
                  <a:pt x="847" y="141"/>
                </a:cubicBezTo>
                <a:cubicBezTo>
                  <a:pt x="813" y="103"/>
                  <a:pt x="813" y="103"/>
                  <a:pt x="813" y="103"/>
                </a:cubicBezTo>
                <a:cubicBezTo>
                  <a:pt x="805" y="100"/>
                  <a:pt x="798" y="92"/>
                  <a:pt x="787" y="82"/>
                </a:cubicBezTo>
                <a:cubicBezTo>
                  <a:pt x="771" y="70"/>
                  <a:pt x="771" y="70"/>
                  <a:pt x="771" y="70"/>
                </a:cubicBezTo>
                <a:cubicBezTo>
                  <a:pt x="770" y="69"/>
                  <a:pt x="770" y="69"/>
                  <a:pt x="770" y="69"/>
                </a:cubicBezTo>
                <a:cubicBezTo>
                  <a:pt x="752" y="59"/>
                  <a:pt x="752" y="59"/>
                  <a:pt x="752" y="59"/>
                </a:cubicBezTo>
                <a:cubicBezTo>
                  <a:pt x="742" y="67"/>
                  <a:pt x="742" y="67"/>
                  <a:pt x="742" y="67"/>
                </a:cubicBezTo>
                <a:cubicBezTo>
                  <a:pt x="741" y="69"/>
                  <a:pt x="741" y="69"/>
                  <a:pt x="741" y="69"/>
                </a:cubicBezTo>
                <a:cubicBezTo>
                  <a:pt x="740" y="68"/>
                  <a:pt x="740" y="68"/>
                  <a:pt x="740" y="68"/>
                </a:cubicBezTo>
                <a:cubicBezTo>
                  <a:pt x="739" y="68"/>
                  <a:pt x="739" y="68"/>
                  <a:pt x="739" y="68"/>
                </a:cubicBezTo>
                <a:cubicBezTo>
                  <a:pt x="729" y="66"/>
                  <a:pt x="729" y="66"/>
                  <a:pt x="729" y="66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8" y="72"/>
                  <a:pt x="718" y="72"/>
                  <a:pt x="718" y="72"/>
                </a:cubicBezTo>
                <a:cubicBezTo>
                  <a:pt x="716" y="73"/>
                  <a:pt x="716" y="73"/>
                  <a:pt x="716" y="73"/>
                </a:cubicBezTo>
                <a:cubicBezTo>
                  <a:pt x="715" y="73"/>
                  <a:pt x="715" y="73"/>
                  <a:pt x="715" y="73"/>
                </a:cubicBezTo>
                <a:cubicBezTo>
                  <a:pt x="701" y="76"/>
                  <a:pt x="701" y="76"/>
                  <a:pt x="701" y="76"/>
                </a:cubicBezTo>
                <a:cubicBezTo>
                  <a:pt x="681" y="64"/>
                  <a:pt x="661" y="52"/>
                  <a:pt x="639" y="40"/>
                </a:cubicBez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1" name="Freeform 18"/>
          <p:cNvSpPr>
            <a:spLocks/>
          </p:cNvSpPr>
          <p:nvPr/>
        </p:nvSpPr>
        <p:spPr bwMode="auto">
          <a:xfrm>
            <a:off x="6572250" y="4872038"/>
            <a:ext cx="762000" cy="747712"/>
          </a:xfrm>
          <a:custGeom>
            <a:avLst/>
            <a:gdLst>
              <a:gd name="T0" fmla="*/ 2147483647 w 457"/>
              <a:gd name="T1" fmla="*/ 2147483647 h 529"/>
              <a:gd name="T2" fmla="*/ 2147483647 w 457"/>
              <a:gd name="T3" fmla="*/ 2147483647 h 529"/>
              <a:gd name="T4" fmla="*/ 2147483647 w 457"/>
              <a:gd name="T5" fmla="*/ 2147483647 h 529"/>
              <a:gd name="T6" fmla="*/ 2147483647 w 457"/>
              <a:gd name="T7" fmla="*/ 2147483647 h 529"/>
              <a:gd name="T8" fmla="*/ 2147483647 w 457"/>
              <a:gd name="T9" fmla="*/ 2147483647 h 529"/>
              <a:gd name="T10" fmla="*/ 2147483647 w 457"/>
              <a:gd name="T11" fmla="*/ 2147483647 h 529"/>
              <a:gd name="T12" fmla="*/ 2147483647 w 457"/>
              <a:gd name="T13" fmla="*/ 2147483647 h 529"/>
              <a:gd name="T14" fmla="*/ 2147483647 w 457"/>
              <a:gd name="T15" fmla="*/ 2147483647 h 529"/>
              <a:gd name="T16" fmla="*/ 2147483647 w 457"/>
              <a:gd name="T17" fmla="*/ 2147483647 h 529"/>
              <a:gd name="T18" fmla="*/ 2147483647 w 457"/>
              <a:gd name="T19" fmla="*/ 2147483647 h 529"/>
              <a:gd name="T20" fmla="*/ 2147483647 w 457"/>
              <a:gd name="T21" fmla="*/ 2147483647 h 529"/>
              <a:gd name="T22" fmla="*/ 2147483647 w 457"/>
              <a:gd name="T23" fmla="*/ 2147483647 h 529"/>
              <a:gd name="T24" fmla="*/ 2147483647 w 457"/>
              <a:gd name="T25" fmla="*/ 2147483647 h 529"/>
              <a:gd name="T26" fmla="*/ 2147483647 w 457"/>
              <a:gd name="T27" fmla="*/ 2147483647 h 529"/>
              <a:gd name="T28" fmla="*/ 2147483647 w 457"/>
              <a:gd name="T29" fmla="*/ 2147483647 h 529"/>
              <a:gd name="T30" fmla="*/ 2147483647 w 457"/>
              <a:gd name="T31" fmla="*/ 2147483647 h 529"/>
              <a:gd name="T32" fmla="*/ 2147483647 w 457"/>
              <a:gd name="T33" fmla="*/ 2147483647 h 529"/>
              <a:gd name="T34" fmla="*/ 2147483647 w 457"/>
              <a:gd name="T35" fmla="*/ 2147483647 h 529"/>
              <a:gd name="T36" fmla="*/ 2147483647 w 457"/>
              <a:gd name="T37" fmla="*/ 2147483647 h 529"/>
              <a:gd name="T38" fmla="*/ 2147483647 w 457"/>
              <a:gd name="T39" fmla="*/ 2147483647 h 529"/>
              <a:gd name="T40" fmla="*/ 2147483647 w 457"/>
              <a:gd name="T41" fmla="*/ 2147483647 h 529"/>
              <a:gd name="T42" fmla="*/ 2147483647 w 457"/>
              <a:gd name="T43" fmla="*/ 2147483647 h 529"/>
              <a:gd name="T44" fmla="*/ 2147483647 w 457"/>
              <a:gd name="T45" fmla="*/ 2147483647 h 529"/>
              <a:gd name="T46" fmla="*/ 2147483647 w 457"/>
              <a:gd name="T47" fmla="*/ 2147483647 h 529"/>
              <a:gd name="T48" fmla="*/ 2147483647 w 457"/>
              <a:gd name="T49" fmla="*/ 2147483647 h 529"/>
              <a:gd name="T50" fmla="*/ 2147483647 w 457"/>
              <a:gd name="T51" fmla="*/ 2147483647 h 529"/>
              <a:gd name="T52" fmla="*/ 2147483647 w 457"/>
              <a:gd name="T53" fmla="*/ 2147483647 h 529"/>
              <a:gd name="T54" fmla="*/ 2147483647 w 457"/>
              <a:gd name="T55" fmla="*/ 2147483647 h 529"/>
              <a:gd name="T56" fmla="*/ 2147483647 w 457"/>
              <a:gd name="T57" fmla="*/ 2147483647 h 529"/>
              <a:gd name="T58" fmla="*/ 2147483647 w 457"/>
              <a:gd name="T59" fmla="*/ 2147483647 h 529"/>
              <a:gd name="T60" fmla="*/ 2147483647 w 457"/>
              <a:gd name="T61" fmla="*/ 2147483647 h 529"/>
              <a:gd name="T62" fmla="*/ 2147483647 w 457"/>
              <a:gd name="T63" fmla="*/ 2147483647 h 529"/>
              <a:gd name="T64" fmla="*/ 2147483647 w 457"/>
              <a:gd name="T65" fmla="*/ 2147483647 h 529"/>
              <a:gd name="T66" fmla="*/ 2147483647 w 457"/>
              <a:gd name="T67" fmla="*/ 2147483647 h 529"/>
              <a:gd name="T68" fmla="*/ 2147483647 w 457"/>
              <a:gd name="T69" fmla="*/ 2147483647 h 529"/>
              <a:gd name="T70" fmla="*/ 2147483647 w 457"/>
              <a:gd name="T71" fmla="*/ 2147483647 h 529"/>
              <a:gd name="T72" fmla="*/ 2147483647 w 457"/>
              <a:gd name="T73" fmla="*/ 2147483647 h 529"/>
              <a:gd name="T74" fmla="*/ 2147483647 w 457"/>
              <a:gd name="T75" fmla="*/ 2147483647 h 529"/>
              <a:gd name="T76" fmla="*/ 2147483647 w 457"/>
              <a:gd name="T77" fmla="*/ 2147483647 h 529"/>
              <a:gd name="T78" fmla="*/ 2147483647 w 457"/>
              <a:gd name="T79" fmla="*/ 2147483647 h 529"/>
              <a:gd name="T80" fmla="*/ 2147483647 w 457"/>
              <a:gd name="T81" fmla="*/ 2147483647 h 529"/>
              <a:gd name="T82" fmla="*/ 2147483647 w 457"/>
              <a:gd name="T83" fmla="*/ 2147483647 h 529"/>
              <a:gd name="T84" fmla="*/ 2147483647 w 457"/>
              <a:gd name="T85" fmla="*/ 2147483647 h 529"/>
              <a:gd name="T86" fmla="*/ 2147483647 w 457"/>
              <a:gd name="T87" fmla="*/ 2147483647 h 529"/>
              <a:gd name="T88" fmla="*/ 2147483647 w 457"/>
              <a:gd name="T89" fmla="*/ 2147483647 h 529"/>
              <a:gd name="T90" fmla="*/ 2147483647 w 457"/>
              <a:gd name="T91" fmla="*/ 2147483647 h 529"/>
              <a:gd name="T92" fmla="*/ 2147483647 w 457"/>
              <a:gd name="T93" fmla="*/ 2147483647 h 529"/>
              <a:gd name="T94" fmla="*/ 2147483647 w 457"/>
              <a:gd name="T95" fmla="*/ 2147483647 h 529"/>
              <a:gd name="T96" fmla="*/ 2147483647 w 457"/>
              <a:gd name="T97" fmla="*/ 2147483647 h 52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457"/>
              <a:gd name="T148" fmla="*/ 0 h 529"/>
              <a:gd name="T149" fmla="*/ 457 w 457"/>
              <a:gd name="T150" fmla="*/ 529 h 52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457" h="529">
                <a:moveTo>
                  <a:pt x="395" y="90"/>
                </a:moveTo>
                <a:cubicBezTo>
                  <a:pt x="396" y="89"/>
                  <a:pt x="396" y="89"/>
                  <a:pt x="396" y="89"/>
                </a:cubicBezTo>
                <a:cubicBezTo>
                  <a:pt x="394" y="89"/>
                  <a:pt x="394" y="89"/>
                  <a:pt x="394" y="89"/>
                </a:cubicBezTo>
                <a:cubicBezTo>
                  <a:pt x="394" y="87"/>
                  <a:pt x="394" y="87"/>
                  <a:pt x="394" y="87"/>
                </a:cubicBezTo>
                <a:cubicBezTo>
                  <a:pt x="386" y="71"/>
                  <a:pt x="386" y="71"/>
                  <a:pt x="386" y="71"/>
                </a:cubicBezTo>
                <a:cubicBezTo>
                  <a:pt x="385" y="70"/>
                  <a:pt x="385" y="70"/>
                  <a:pt x="385" y="70"/>
                </a:cubicBezTo>
                <a:cubicBezTo>
                  <a:pt x="385" y="68"/>
                  <a:pt x="385" y="68"/>
                  <a:pt x="385" y="68"/>
                </a:cubicBezTo>
                <a:cubicBezTo>
                  <a:pt x="387" y="43"/>
                  <a:pt x="387" y="43"/>
                  <a:pt x="387" y="43"/>
                </a:cubicBezTo>
                <a:cubicBezTo>
                  <a:pt x="387" y="40"/>
                  <a:pt x="384" y="37"/>
                  <a:pt x="377" y="32"/>
                </a:cubicBezTo>
                <a:cubicBezTo>
                  <a:pt x="371" y="32"/>
                  <a:pt x="371" y="32"/>
                  <a:pt x="371" y="32"/>
                </a:cubicBezTo>
                <a:cubicBezTo>
                  <a:pt x="361" y="45"/>
                  <a:pt x="361" y="45"/>
                  <a:pt x="361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59" y="45"/>
                  <a:pt x="359" y="45"/>
                  <a:pt x="359" y="45"/>
                </a:cubicBezTo>
                <a:cubicBezTo>
                  <a:pt x="333" y="58"/>
                  <a:pt x="333" y="58"/>
                  <a:pt x="333" y="58"/>
                </a:cubicBezTo>
                <a:cubicBezTo>
                  <a:pt x="329" y="40"/>
                  <a:pt x="329" y="40"/>
                  <a:pt x="329" y="40"/>
                </a:cubicBezTo>
                <a:cubicBezTo>
                  <a:pt x="329" y="38"/>
                  <a:pt x="329" y="38"/>
                  <a:pt x="329" y="38"/>
                </a:cubicBezTo>
                <a:cubicBezTo>
                  <a:pt x="331" y="29"/>
                  <a:pt x="331" y="29"/>
                  <a:pt x="331" y="29"/>
                </a:cubicBezTo>
                <a:cubicBezTo>
                  <a:pt x="329" y="19"/>
                  <a:pt x="329" y="19"/>
                  <a:pt x="329" y="19"/>
                </a:cubicBezTo>
                <a:cubicBezTo>
                  <a:pt x="326" y="18"/>
                  <a:pt x="326" y="18"/>
                  <a:pt x="326" y="18"/>
                </a:cubicBezTo>
                <a:cubicBezTo>
                  <a:pt x="321" y="26"/>
                  <a:pt x="321" y="26"/>
                  <a:pt x="321" y="26"/>
                </a:cubicBezTo>
                <a:cubicBezTo>
                  <a:pt x="320" y="26"/>
                  <a:pt x="320" y="26"/>
                  <a:pt x="320" y="26"/>
                </a:cubicBezTo>
                <a:cubicBezTo>
                  <a:pt x="320" y="27"/>
                  <a:pt x="320" y="27"/>
                  <a:pt x="320" y="27"/>
                </a:cubicBezTo>
                <a:cubicBezTo>
                  <a:pt x="288" y="56"/>
                  <a:pt x="288" y="56"/>
                  <a:pt x="288" y="56"/>
                </a:cubicBezTo>
                <a:cubicBezTo>
                  <a:pt x="287" y="58"/>
                  <a:pt x="287" y="58"/>
                  <a:pt x="287" y="58"/>
                </a:cubicBezTo>
                <a:cubicBezTo>
                  <a:pt x="286" y="58"/>
                  <a:pt x="286" y="58"/>
                  <a:pt x="286" y="58"/>
                </a:cubicBezTo>
                <a:cubicBezTo>
                  <a:pt x="283" y="58"/>
                  <a:pt x="283" y="58"/>
                  <a:pt x="283" y="58"/>
                </a:cubicBezTo>
                <a:cubicBezTo>
                  <a:pt x="281" y="58"/>
                  <a:pt x="281" y="58"/>
                  <a:pt x="281" y="58"/>
                </a:cubicBezTo>
                <a:cubicBezTo>
                  <a:pt x="272" y="53"/>
                  <a:pt x="272" y="53"/>
                  <a:pt x="272" y="53"/>
                </a:cubicBezTo>
                <a:cubicBezTo>
                  <a:pt x="271" y="52"/>
                  <a:pt x="271" y="52"/>
                  <a:pt x="271" y="52"/>
                </a:cubicBezTo>
                <a:cubicBezTo>
                  <a:pt x="260" y="43"/>
                  <a:pt x="260" y="43"/>
                  <a:pt x="260" y="43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3" y="37"/>
                  <a:pt x="243" y="37"/>
                  <a:pt x="243" y="37"/>
                </a:cubicBezTo>
                <a:cubicBezTo>
                  <a:pt x="242" y="36"/>
                  <a:pt x="242" y="36"/>
                  <a:pt x="242" y="36"/>
                </a:cubicBezTo>
                <a:cubicBezTo>
                  <a:pt x="232" y="28"/>
                  <a:pt x="232" y="28"/>
                  <a:pt x="232" y="28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7" y="21"/>
                  <a:pt x="197" y="21"/>
                  <a:pt x="197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73" y="9"/>
                  <a:pt x="173" y="9"/>
                  <a:pt x="173" y="9"/>
                </a:cubicBezTo>
                <a:cubicBezTo>
                  <a:pt x="173" y="10"/>
                  <a:pt x="173" y="10"/>
                  <a:pt x="173" y="10"/>
                </a:cubicBezTo>
                <a:cubicBezTo>
                  <a:pt x="155" y="2"/>
                  <a:pt x="155" y="2"/>
                  <a:pt x="155" y="2"/>
                </a:cubicBezTo>
                <a:cubicBezTo>
                  <a:pt x="132" y="0"/>
                  <a:pt x="132" y="0"/>
                  <a:pt x="132" y="0"/>
                </a:cubicBezTo>
                <a:cubicBezTo>
                  <a:pt x="123" y="1"/>
                  <a:pt x="123" y="1"/>
                  <a:pt x="123" y="1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04" y="42"/>
                  <a:pt x="104" y="42"/>
                  <a:pt x="104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90" y="42"/>
                  <a:pt x="90" y="42"/>
                  <a:pt x="90" y="42"/>
                </a:cubicBezTo>
                <a:cubicBezTo>
                  <a:pt x="78" y="33"/>
                  <a:pt x="78" y="33"/>
                  <a:pt x="78" y="33"/>
                </a:cubicBezTo>
                <a:cubicBezTo>
                  <a:pt x="57" y="43"/>
                  <a:pt x="57" y="43"/>
                  <a:pt x="57" y="43"/>
                </a:cubicBezTo>
                <a:cubicBezTo>
                  <a:pt x="38" y="68"/>
                  <a:pt x="38" y="68"/>
                  <a:pt x="38" y="68"/>
                </a:cubicBezTo>
                <a:cubicBezTo>
                  <a:pt x="21" y="114"/>
                  <a:pt x="21" y="114"/>
                  <a:pt x="21" y="114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33" y="192"/>
                  <a:pt x="33" y="192"/>
                  <a:pt x="33" y="192"/>
                </a:cubicBezTo>
                <a:cubicBezTo>
                  <a:pt x="34" y="195"/>
                  <a:pt x="34" y="196"/>
                  <a:pt x="33" y="197"/>
                </a:cubicBezTo>
                <a:cubicBezTo>
                  <a:pt x="30" y="198"/>
                  <a:pt x="30" y="198"/>
                  <a:pt x="30" y="198"/>
                </a:cubicBezTo>
                <a:cubicBezTo>
                  <a:pt x="25" y="201"/>
                  <a:pt x="23" y="209"/>
                  <a:pt x="24" y="219"/>
                </a:cubicBezTo>
                <a:cubicBezTo>
                  <a:pt x="34" y="262"/>
                  <a:pt x="34" y="262"/>
                  <a:pt x="34" y="262"/>
                </a:cubicBezTo>
                <a:cubicBezTo>
                  <a:pt x="31" y="265"/>
                  <a:pt x="31" y="265"/>
                  <a:pt x="31" y="265"/>
                </a:cubicBezTo>
                <a:cubicBezTo>
                  <a:pt x="12" y="275"/>
                  <a:pt x="3" y="284"/>
                  <a:pt x="2" y="288"/>
                </a:cubicBezTo>
                <a:cubicBezTo>
                  <a:pt x="0" y="303"/>
                  <a:pt x="0" y="303"/>
                  <a:pt x="0" y="303"/>
                </a:cubicBezTo>
                <a:cubicBezTo>
                  <a:pt x="18" y="295"/>
                  <a:pt x="18" y="295"/>
                  <a:pt x="18" y="295"/>
                </a:cubicBezTo>
                <a:cubicBezTo>
                  <a:pt x="19" y="294"/>
                  <a:pt x="19" y="294"/>
                  <a:pt x="19" y="294"/>
                </a:cubicBezTo>
                <a:cubicBezTo>
                  <a:pt x="20" y="294"/>
                  <a:pt x="20" y="294"/>
                  <a:pt x="20" y="294"/>
                </a:cubicBezTo>
                <a:cubicBezTo>
                  <a:pt x="32" y="294"/>
                  <a:pt x="40" y="298"/>
                  <a:pt x="41" y="309"/>
                </a:cubicBezTo>
                <a:cubicBezTo>
                  <a:pt x="44" y="332"/>
                  <a:pt x="44" y="332"/>
                  <a:pt x="44" y="332"/>
                </a:cubicBezTo>
                <a:cubicBezTo>
                  <a:pt x="43" y="335"/>
                  <a:pt x="43" y="335"/>
                  <a:pt x="43" y="335"/>
                </a:cubicBezTo>
                <a:cubicBezTo>
                  <a:pt x="41" y="337"/>
                  <a:pt x="41" y="337"/>
                  <a:pt x="41" y="337"/>
                </a:cubicBezTo>
                <a:cubicBezTo>
                  <a:pt x="38" y="341"/>
                  <a:pt x="35" y="344"/>
                  <a:pt x="35" y="348"/>
                </a:cubicBezTo>
                <a:cubicBezTo>
                  <a:pt x="32" y="372"/>
                  <a:pt x="32" y="372"/>
                  <a:pt x="32" y="372"/>
                </a:cubicBezTo>
                <a:cubicBezTo>
                  <a:pt x="33" y="381"/>
                  <a:pt x="37" y="387"/>
                  <a:pt x="41" y="390"/>
                </a:cubicBezTo>
                <a:cubicBezTo>
                  <a:pt x="63" y="417"/>
                  <a:pt x="63" y="417"/>
                  <a:pt x="63" y="417"/>
                </a:cubicBezTo>
                <a:cubicBezTo>
                  <a:pt x="83" y="401"/>
                  <a:pt x="83" y="401"/>
                  <a:pt x="83" y="401"/>
                </a:cubicBezTo>
                <a:cubicBezTo>
                  <a:pt x="99" y="399"/>
                  <a:pt x="99" y="399"/>
                  <a:pt x="99" y="399"/>
                </a:cubicBezTo>
                <a:cubicBezTo>
                  <a:pt x="100" y="399"/>
                  <a:pt x="100" y="399"/>
                  <a:pt x="100" y="399"/>
                </a:cubicBezTo>
                <a:cubicBezTo>
                  <a:pt x="101" y="401"/>
                  <a:pt x="101" y="401"/>
                  <a:pt x="101" y="401"/>
                </a:cubicBezTo>
                <a:cubicBezTo>
                  <a:pt x="111" y="404"/>
                  <a:pt x="111" y="404"/>
                  <a:pt x="111" y="404"/>
                </a:cubicBezTo>
                <a:cubicBezTo>
                  <a:pt x="115" y="404"/>
                  <a:pt x="118" y="403"/>
                  <a:pt x="121" y="400"/>
                </a:cubicBezTo>
                <a:cubicBezTo>
                  <a:pt x="130" y="386"/>
                  <a:pt x="130" y="386"/>
                  <a:pt x="130" y="386"/>
                </a:cubicBezTo>
                <a:cubicBezTo>
                  <a:pt x="128" y="378"/>
                  <a:pt x="128" y="378"/>
                  <a:pt x="128" y="378"/>
                </a:cubicBezTo>
                <a:cubicBezTo>
                  <a:pt x="130" y="374"/>
                  <a:pt x="134" y="372"/>
                  <a:pt x="138" y="370"/>
                </a:cubicBezTo>
                <a:cubicBezTo>
                  <a:pt x="163" y="370"/>
                  <a:pt x="163" y="370"/>
                  <a:pt x="163" y="370"/>
                </a:cubicBezTo>
                <a:cubicBezTo>
                  <a:pt x="167" y="372"/>
                  <a:pt x="171" y="371"/>
                  <a:pt x="171" y="369"/>
                </a:cubicBezTo>
                <a:cubicBezTo>
                  <a:pt x="174" y="362"/>
                  <a:pt x="177" y="359"/>
                  <a:pt x="180" y="356"/>
                </a:cubicBezTo>
                <a:cubicBezTo>
                  <a:pt x="183" y="356"/>
                  <a:pt x="188" y="357"/>
                  <a:pt x="192" y="361"/>
                </a:cubicBezTo>
                <a:cubicBezTo>
                  <a:pt x="199" y="367"/>
                  <a:pt x="204" y="372"/>
                  <a:pt x="204" y="380"/>
                </a:cubicBezTo>
                <a:cubicBezTo>
                  <a:pt x="202" y="399"/>
                  <a:pt x="202" y="399"/>
                  <a:pt x="202" y="399"/>
                </a:cubicBezTo>
                <a:cubicBezTo>
                  <a:pt x="206" y="402"/>
                  <a:pt x="206" y="402"/>
                  <a:pt x="206" y="402"/>
                </a:cubicBezTo>
                <a:cubicBezTo>
                  <a:pt x="213" y="407"/>
                  <a:pt x="217" y="412"/>
                  <a:pt x="217" y="417"/>
                </a:cubicBezTo>
                <a:cubicBezTo>
                  <a:pt x="213" y="436"/>
                  <a:pt x="213" y="436"/>
                  <a:pt x="213" y="436"/>
                </a:cubicBezTo>
                <a:cubicBezTo>
                  <a:pt x="210" y="446"/>
                  <a:pt x="206" y="453"/>
                  <a:pt x="202" y="456"/>
                </a:cubicBezTo>
                <a:cubicBezTo>
                  <a:pt x="202" y="455"/>
                  <a:pt x="202" y="455"/>
                  <a:pt x="202" y="455"/>
                </a:cubicBezTo>
                <a:cubicBezTo>
                  <a:pt x="186" y="488"/>
                  <a:pt x="186" y="488"/>
                  <a:pt x="186" y="488"/>
                </a:cubicBezTo>
                <a:cubicBezTo>
                  <a:pt x="192" y="490"/>
                  <a:pt x="192" y="490"/>
                  <a:pt x="192" y="490"/>
                </a:cubicBezTo>
                <a:cubicBezTo>
                  <a:pt x="217" y="491"/>
                  <a:pt x="217" y="491"/>
                  <a:pt x="217" y="491"/>
                </a:cubicBezTo>
                <a:cubicBezTo>
                  <a:pt x="222" y="494"/>
                  <a:pt x="222" y="494"/>
                  <a:pt x="222" y="494"/>
                </a:cubicBezTo>
                <a:cubicBezTo>
                  <a:pt x="220" y="498"/>
                  <a:pt x="220" y="498"/>
                  <a:pt x="220" y="498"/>
                </a:cubicBezTo>
                <a:cubicBezTo>
                  <a:pt x="217" y="508"/>
                  <a:pt x="216" y="516"/>
                  <a:pt x="217" y="521"/>
                </a:cubicBezTo>
                <a:cubicBezTo>
                  <a:pt x="225" y="526"/>
                  <a:pt x="231" y="529"/>
                  <a:pt x="234" y="526"/>
                </a:cubicBezTo>
                <a:cubicBezTo>
                  <a:pt x="249" y="520"/>
                  <a:pt x="249" y="520"/>
                  <a:pt x="249" y="520"/>
                </a:cubicBezTo>
                <a:cubicBezTo>
                  <a:pt x="256" y="517"/>
                  <a:pt x="256" y="517"/>
                  <a:pt x="256" y="517"/>
                </a:cubicBezTo>
                <a:cubicBezTo>
                  <a:pt x="270" y="517"/>
                  <a:pt x="270" y="517"/>
                  <a:pt x="270" y="517"/>
                </a:cubicBezTo>
                <a:cubicBezTo>
                  <a:pt x="283" y="502"/>
                  <a:pt x="283" y="502"/>
                  <a:pt x="283" y="502"/>
                </a:cubicBezTo>
                <a:cubicBezTo>
                  <a:pt x="283" y="484"/>
                  <a:pt x="283" y="484"/>
                  <a:pt x="283" y="484"/>
                </a:cubicBezTo>
                <a:cubicBezTo>
                  <a:pt x="282" y="478"/>
                  <a:pt x="283" y="474"/>
                  <a:pt x="286" y="470"/>
                </a:cubicBezTo>
                <a:cubicBezTo>
                  <a:pt x="290" y="467"/>
                  <a:pt x="298" y="467"/>
                  <a:pt x="311" y="475"/>
                </a:cubicBezTo>
                <a:cubicBezTo>
                  <a:pt x="336" y="490"/>
                  <a:pt x="336" y="490"/>
                  <a:pt x="336" y="490"/>
                </a:cubicBezTo>
                <a:cubicBezTo>
                  <a:pt x="345" y="497"/>
                  <a:pt x="351" y="499"/>
                  <a:pt x="355" y="499"/>
                </a:cubicBezTo>
                <a:cubicBezTo>
                  <a:pt x="355" y="498"/>
                  <a:pt x="355" y="498"/>
                  <a:pt x="355" y="498"/>
                </a:cubicBezTo>
                <a:cubicBezTo>
                  <a:pt x="357" y="494"/>
                  <a:pt x="355" y="485"/>
                  <a:pt x="350" y="475"/>
                </a:cubicBezTo>
                <a:cubicBezTo>
                  <a:pt x="336" y="453"/>
                  <a:pt x="336" y="453"/>
                  <a:pt x="336" y="453"/>
                </a:cubicBezTo>
                <a:cubicBezTo>
                  <a:pt x="336" y="451"/>
                  <a:pt x="336" y="451"/>
                  <a:pt x="336" y="451"/>
                </a:cubicBezTo>
                <a:cubicBezTo>
                  <a:pt x="337" y="451"/>
                  <a:pt x="337" y="451"/>
                  <a:pt x="337" y="451"/>
                </a:cubicBezTo>
                <a:cubicBezTo>
                  <a:pt x="338" y="449"/>
                  <a:pt x="338" y="449"/>
                  <a:pt x="338" y="449"/>
                </a:cubicBezTo>
                <a:cubicBezTo>
                  <a:pt x="352" y="430"/>
                  <a:pt x="367" y="424"/>
                  <a:pt x="384" y="430"/>
                </a:cubicBezTo>
                <a:cubicBezTo>
                  <a:pt x="423" y="448"/>
                  <a:pt x="423" y="448"/>
                  <a:pt x="423" y="448"/>
                </a:cubicBezTo>
                <a:cubicBezTo>
                  <a:pt x="439" y="438"/>
                  <a:pt x="439" y="438"/>
                  <a:pt x="439" y="438"/>
                </a:cubicBezTo>
                <a:cubicBezTo>
                  <a:pt x="440" y="438"/>
                  <a:pt x="440" y="438"/>
                  <a:pt x="440" y="438"/>
                </a:cubicBezTo>
                <a:cubicBezTo>
                  <a:pt x="440" y="437"/>
                  <a:pt x="440" y="437"/>
                  <a:pt x="440" y="437"/>
                </a:cubicBezTo>
                <a:cubicBezTo>
                  <a:pt x="440" y="436"/>
                  <a:pt x="440" y="436"/>
                  <a:pt x="440" y="436"/>
                </a:cubicBezTo>
                <a:cubicBezTo>
                  <a:pt x="438" y="433"/>
                  <a:pt x="438" y="433"/>
                  <a:pt x="438" y="433"/>
                </a:cubicBezTo>
                <a:cubicBezTo>
                  <a:pt x="439" y="432"/>
                  <a:pt x="439" y="432"/>
                  <a:pt x="439" y="432"/>
                </a:cubicBezTo>
                <a:cubicBezTo>
                  <a:pt x="440" y="430"/>
                  <a:pt x="440" y="430"/>
                  <a:pt x="440" y="430"/>
                </a:cubicBezTo>
                <a:cubicBezTo>
                  <a:pt x="452" y="409"/>
                  <a:pt x="457" y="393"/>
                  <a:pt x="452" y="385"/>
                </a:cubicBezTo>
                <a:cubicBezTo>
                  <a:pt x="449" y="378"/>
                  <a:pt x="444" y="374"/>
                  <a:pt x="440" y="374"/>
                </a:cubicBezTo>
                <a:cubicBezTo>
                  <a:pt x="437" y="374"/>
                  <a:pt x="437" y="374"/>
                  <a:pt x="437" y="374"/>
                </a:cubicBezTo>
                <a:cubicBezTo>
                  <a:pt x="434" y="364"/>
                  <a:pt x="434" y="364"/>
                  <a:pt x="434" y="364"/>
                </a:cubicBezTo>
                <a:cubicBezTo>
                  <a:pt x="437" y="364"/>
                  <a:pt x="437" y="364"/>
                  <a:pt x="437" y="364"/>
                </a:cubicBezTo>
                <a:cubicBezTo>
                  <a:pt x="444" y="361"/>
                  <a:pt x="448" y="357"/>
                  <a:pt x="449" y="353"/>
                </a:cubicBezTo>
                <a:cubicBezTo>
                  <a:pt x="446" y="348"/>
                  <a:pt x="446" y="348"/>
                  <a:pt x="446" y="348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2"/>
                  <a:pt x="429" y="332"/>
                  <a:pt x="429" y="332"/>
                </a:cubicBezTo>
                <a:cubicBezTo>
                  <a:pt x="429" y="331"/>
                  <a:pt x="429" y="331"/>
                  <a:pt x="429" y="331"/>
                </a:cubicBezTo>
                <a:cubicBezTo>
                  <a:pt x="421" y="308"/>
                  <a:pt x="421" y="308"/>
                  <a:pt x="421" y="308"/>
                </a:cubicBezTo>
                <a:cubicBezTo>
                  <a:pt x="418" y="290"/>
                  <a:pt x="415" y="274"/>
                  <a:pt x="418" y="259"/>
                </a:cubicBezTo>
                <a:cubicBezTo>
                  <a:pt x="418" y="249"/>
                  <a:pt x="418" y="249"/>
                  <a:pt x="418" y="249"/>
                </a:cubicBezTo>
                <a:cubicBezTo>
                  <a:pt x="407" y="258"/>
                  <a:pt x="407" y="258"/>
                  <a:pt x="407" y="258"/>
                </a:cubicBezTo>
                <a:cubicBezTo>
                  <a:pt x="397" y="269"/>
                  <a:pt x="397" y="269"/>
                  <a:pt x="397" y="269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4"/>
                  <a:pt x="394" y="224"/>
                  <a:pt x="394" y="224"/>
                </a:cubicBezTo>
                <a:cubicBezTo>
                  <a:pt x="394" y="222"/>
                  <a:pt x="394" y="222"/>
                  <a:pt x="394" y="222"/>
                </a:cubicBezTo>
                <a:cubicBezTo>
                  <a:pt x="395" y="222"/>
                  <a:pt x="395" y="222"/>
                  <a:pt x="395" y="222"/>
                </a:cubicBezTo>
                <a:cubicBezTo>
                  <a:pt x="419" y="189"/>
                  <a:pt x="434" y="169"/>
                  <a:pt x="440" y="163"/>
                </a:cubicBezTo>
                <a:cubicBezTo>
                  <a:pt x="429" y="132"/>
                  <a:pt x="429" y="132"/>
                  <a:pt x="429" y="132"/>
                </a:cubicBezTo>
                <a:cubicBezTo>
                  <a:pt x="426" y="116"/>
                  <a:pt x="424" y="106"/>
                  <a:pt x="424" y="102"/>
                </a:cubicBezTo>
                <a:cubicBezTo>
                  <a:pt x="405" y="94"/>
                  <a:pt x="405" y="94"/>
                  <a:pt x="405" y="94"/>
                </a:cubicBezTo>
                <a:lnTo>
                  <a:pt x="395" y="90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7182" name="Freeform 5"/>
          <p:cNvSpPr>
            <a:spLocks/>
          </p:cNvSpPr>
          <p:nvPr/>
        </p:nvSpPr>
        <p:spPr bwMode="auto">
          <a:xfrm>
            <a:off x="6381750" y="3238500"/>
            <a:ext cx="1143000" cy="933450"/>
          </a:xfrm>
          <a:custGeom>
            <a:avLst/>
            <a:gdLst>
              <a:gd name="T0" fmla="*/ 2147483647 w 1883"/>
              <a:gd name="T1" fmla="*/ 2147483647 h 1607"/>
              <a:gd name="T2" fmla="*/ 2147483647 w 1883"/>
              <a:gd name="T3" fmla="*/ 2147483647 h 1607"/>
              <a:gd name="T4" fmla="*/ 2147483647 w 1883"/>
              <a:gd name="T5" fmla="*/ 2147483647 h 1607"/>
              <a:gd name="T6" fmla="*/ 2147483647 w 1883"/>
              <a:gd name="T7" fmla="*/ 2147483647 h 1607"/>
              <a:gd name="T8" fmla="*/ 2147483647 w 1883"/>
              <a:gd name="T9" fmla="*/ 2147483647 h 1607"/>
              <a:gd name="T10" fmla="*/ 2147483647 w 1883"/>
              <a:gd name="T11" fmla="*/ 2147483647 h 1607"/>
              <a:gd name="T12" fmla="*/ 2147483647 w 1883"/>
              <a:gd name="T13" fmla="*/ 2147483647 h 1607"/>
              <a:gd name="T14" fmla="*/ 2147483647 w 1883"/>
              <a:gd name="T15" fmla="*/ 2147483647 h 1607"/>
              <a:gd name="T16" fmla="*/ 2147483647 w 1883"/>
              <a:gd name="T17" fmla="*/ 2147483647 h 1607"/>
              <a:gd name="T18" fmla="*/ 2147483647 w 1883"/>
              <a:gd name="T19" fmla="*/ 2147483647 h 1607"/>
              <a:gd name="T20" fmla="*/ 2147483647 w 1883"/>
              <a:gd name="T21" fmla="*/ 2147483647 h 1607"/>
              <a:gd name="T22" fmla="*/ 2147483647 w 1883"/>
              <a:gd name="T23" fmla="*/ 2147483647 h 1607"/>
              <a:gd name="T24" fmla="*/ 2147483647 w 1883"/>
              <a:gd name="T25" fmla="*/ 2147483647 h 1607"/>
              <a:gd name="T26" fmla="*/ 2147483647 w 1883"/>
              <a:gd name="T27" fmla="*/ 2147483647 h 1607"/>
              <a:gd name="T28" fmla="*/ 2147483647 w 1883"/>
              <a:gd name="T29" fmla="*/ 2147483647 h 1607"/>
              <a:gd name="T30" fmla="*/ 2147483647 w 1883"/>
              <a:gd name="T31" fmla="*/ 2147483647 h 1607"/>
              <a:gd name="T32" fmla="*/ 2147483647 w 1883"/>
              <a:gd name="T33" fmla="*/ 2147483647 h 1607"/>
              <a:gd name="T34" fmla="*/ 2147483647 w 1883"/>
              <a:gd name="T35" fmla="*/ 2147483647 h 1607"/>
              <a:gd name="T36" fmla="*/ 2147483647 w 1883"/>
              <a:gd name="T37" fmla="*/ 2147483647 h 1607"/>
              <a:gd name="T38" fmla="*/ 2147483647 w 1883"/>
              <a:gd name="T39" fmla="*/ 2147483647 h 1607"/>
              <a:gd name="T40" fmla="*/ 2147483647 w 1883"/>
              <a:gd name="T41" fmla="*/ 2147483647 h 1607"/>
              <a:gd name="T42" fmla="*/ 2147483647 w 1883"/>
              <a:gd name="T43" fmla="*/ 2147483647 h 1607"/>
              <a:gd name="T44" fmla="*/ 2147483647 w 1883"/>
              <a:gd name="T45" fmla="*/ 2147483647 h 1607"/>
              <a:gd name="T46" fmla="*/ 2147483647 w 1883"/>
              <a:gd name="T47" fmla="*/ 2147483647 h 1607"/>
              <a:gd name="T48" fmla="*/ 2147483647 w 1883"/>
              <a:gd name="T49" fmla="*/ 2147483647 h 1607"/>
              <a:gd name="T50" fmla="*/ 2147483647 w 1883"/>
              <a:gd name="T51" fmla="*/ 2147483647 h 1607"/>
              <a:gd name="T52" fmla="*/ 2147483647 w 1883"/>
              <a:gd name="T53" fmla="*/ 2147483647 h 1607"/>
              <a:gd name="T54" fmla="*/ 2147483647 w 1883"/>
              <a:gd name="T55" fmla="*/ 2147483647 h 1607"/>
              <a:gd name="T56" fmla="*/ 2147483647 w 1883"/>
              <a:gd name="T57" fmla="*/ 2147483647 h 1607"/>
              <a:gd name="T58" fmla="*/ 2147483647 w 1883"/>
              <a:gd name="T59" fmla="*/ 2147483647 h 1607"/>
              <a:gd name="T60" fmla="*/ 2147483647 w 1883"/>
              <a:gd name="T61" fmla="*/ 2147483647 h 1607"/>
              <a:gd name="T62" fmla="*/ 2147483647 w 1883"/>
              <a:gd name="T63" fmla="*/ 2147483647 h 1607"/>
              <a:gd name="T64" fmla="*/ 2147483647 w 1883"/>
              <a:gd name="T65" fmla="*/ 2147483647 h 1607"/>
              <a:gd name="T66" fmla="*/ 2147483647 w 1883"/>
              <a:gd name="T67" fmla="*/ 2147483647 h 1607"/>
              <a:gd name="T68" fmla="*/ 2147483647 w 1883"/>
              <a:gd name="T69" fmla="*/ 2147483647 h 1607"/>
              <a:gd name="T70" fmla="*/ 2147483647 w 1883"/>
              <a:gd name="T71" fmla="*/ 2147483647 h 1607"/>
              <a:gd name="T72" fmla="*/ 2147483647 w 1883"/>
              <a:gd name="T73" fmla="*/ 2147483647 h 1607"/>
              <a:gd name="T74" fmla="*/ 2147483647 w 1883"/>
              <a:gd name="T75" fmla="*/ 2147483647 h 1607"/>
              <a:gd name="T76" fmla="*/ 2147483647 w 1883"/>
              <a:gd name="T77" fmla="*/ 2147483647 h 1607"/>
              <a:gd name="T78" fmla="*/ 2147483647 w 1883"/>
              <a:gd name="T79" fmla="*/ 2147483647 h 1607"/>
              <a:gd name="T80" fmla="*/ 2147483647 w 1883"/>
              <a:gd name="T81" fmla="*/ 2147483647 h 1607"/>
              <a:gd name="T82" fmla="*/ 2147483647 w 1883"/>
              <a:gd name="T83" fmla="*/ 2147483647 h 1607"/>
              <a:gd name="T84" fmla="*/ 2147483647 w 1883"/>
              <a:gd name="T85" fmla="*/ 2147483647 h 1607"/>
              <a:gd name="T86" fmla="*/ 2147483647 w 1883"/>
              <a:gd name="T87" fmla="*/ 2147483647 h 1607"/>
              <a:gd name="T88" fmla="*/ 2147483647 w 1883"/>
              <a:gd name="T89" fmla="*/ 2147483647 h 1607"/>
              <a:gd name="T90" fmla="*/ 2147483647 w 1883"/>
              <a:gd name="T91" fmla="*/ 2147483647 h 1607"/>
              <a:gd name="T92" fmla="*/ 2147483647 w 1883"/>
              <a:gd name="T93" fmla="*/ 2147483647 h 1607"/>
              <a:gd name="T94" fmla="*/ 2147483647 w 1883"/>
              <a:gd name="T95" fmla="*/ 2147483647 h 1607"/>
              <a:gd name="T96" fmla="*/ 2147483647 w 1883"/>
              <a:gd name="T97" fmla="*/ 2147483647 h 1607"/>
              <a:gd name="T98" fmla="*/ 2147483647 w 1883"/>
              <a:gd name="T99" fmla="*/ 2147483647 h 1607"/>
              <a:gd name="T100" fmla="*/ 2147483647 w 1883"/>
              <a:gd name="T101" fmla="*/ 2147483647 h 1607"/>
              <a:gd name="T102" fmla="*/ 2147483647 w 1883"/>
              <a:gd name="T103" fmla="*/ 2147483647 h 1607"/>
              <a:gd name="T104" fmla="*/ 2147483647 w 1883"/>
              <a:gd name="T105" fmla="*/ 2147483647 h 1607"/>
              <a:gd name="T106" fmla="*/ 2147483647 w 1883"/>
              <a:gd name="T107" fmla="*/ 2147483647 h 1607"/>
              <a:gd name="T108" fmla="*/ 2147483647 w 1883"/>
              <a:gd name="T109" fmla="*/ 2147483647 h 1607"/>
              <a:gd name="T110" fmla="*/ 2147483647 w 1883"/>
              <a:gd name="T111" fmla="*/ 2147483647 h 1607"/>
              <a:gd name="T112" fmla="*/ 2147483647 w 1883"/>
              <a:gd name="T113" fmla="*/ 2147483647 h 1607"/>
              <a:gd name="T114" fmla="*/ 2147483647 w 1883"/>
              <a:gd name="T115" fmla="*/ 2147483647 h 1607"/>
              <a:gd name="T116" fmla="*/ 2147483647 w 1883"/>
              <a:gd name="T117" fmla="*/ 2147483647 h 1607"/>
              <a:gd name="T118" fmla="*/ 2147483647 w 1883"/>
              <a:gd name="T119" fmla="*/ 2147483647 h 1607"/>
              <a:gd name="T120" fmla="*/ 2147483647 w 1883"/>
              <a:gd name="T121" fmla="*/ 2147483647 h 1607"/>
              <a:gd name="T122" fmla="*/ 2147483647 w 1883"/>
              <a:gd name="T123" fmla="*/ 2147483647 h 160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883"/>
              <a:gd name="T187" fmla="*/ 0 h 1607"/>
              <a:gd name="T188" fmla="*/ 1883 w 1883"/>
              <a:gd name="T189" fmla="*/ 1607 h 160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883" h="1607">
                <a:moveTo>
                  <a:pt x="1845" y="171"/>
                </a:moveTo>
                <a:cubicBezTo>
                  <a:pt x="1838" y="147"/>
                  <a:pt x="1838" y="147"/>
                  <a:pt x="1838" y="147"/>
                </a:cubicBezTo>
                <a:cubicBezTo>
                  <a:pt x="1819" y="115"/>
                  <a:pt x="1819" y="115"/>
                  <a:pt x="1819" y="115"/>
                </a:cubicBezTo>
                <a:cubicBezTo>
                  <a:pt x="1803" y="106"/>
                  <a:pt x="1803" y="106"/>
                  <a:pt x="1803" y="106"/>
                </a:cubicBezTo>
                <a:cubicBezTo>
                  <a:pt x="1787" y="115"/>
                  <a:pt x="1787" y="115"/>
                  <a:pt x="1787" y="115"/>
                </a:cubicBezTo>
                <a:cubicBezTo>
                  <a:pt x="1778" y="134"/>
                  <a:pt x="1778" y="134"/>
                  <a:pt x="1778" y="134"/>
                </a:cubicBezTo>
                <a:cubicBezTo>
                  <a:pt x="1777" y="136"/>
                  <a:pt x="1777" y="136"/>
                  <a:pt x="1777" y="136"/>
                </a:cubicBezTo>
                <a:cubicBezTo>
                  <a:pt x="1775" y="136"/>
                  <a:pt x="1775" y="136"/>
                  <a:pt x="1775" y="136"/>
                </a:cubicBezTo>
                <a:cubicBezTo>
                  <a:pt x="1774" y="136"/>
                  <a:pt x="1774" y="136"/>
                  <a:pt x="1774" y="136"/>
                </a:cubicBezTo>
                <a:cubicBezTo>
                  <a:pt x="1744" y="141"/>
                  <a:pt x="1744" y="141"/>
                  <a:pt x="1744" y="141"/>
                </a:cubicBezTo>
                <a:cubicBezTo>
                  <a:pt x="1741" y="143"/>
                  <a:pt x="1738" y="144"/>
                  <a:pt x="1736" y="147"/>
                </a:cubicBezTo>
                <a:cubicBezTo>
                  <a:pt x="1729" y="155"/>
                  <a:pt x="1729" y="155"/>
                  <a:pt x="1729" y="155"/>
                </a:cubicBezTo>
                <a:cubicBezTo>
                  <a:pt x="1714" y="167"/>
                  <a:pt x="1714" y="167"/>
                  <a:pt x="1714" y="167"/>
                </a:cubicBezTo>
                <a:cubicBezTo>
                  <a:pt x="1709" y="170"/>
                  <a:pt x="1709" y="170"/>
                  <a:pt x="1709" y="170"/>
                </a:cubicBezTo>
                <a:cubicBezTo>
                  <a:pt x="1696" y="172"/>
                  <a:pt x="1696" y="172"/>
                  <a:pt x="1696" y="172"/>
                </a:cubicBezTo>
                <a:cubicBezTo>
                  <a:pt x="1689" y="171"/>
                  <a:pt x="1680" y="165"/>
                  <a:pt x="1667" y="156"/>
                </a:cubicBezTo>
                <a:cubicBezTo>
                  <a:pt x="1666" y="155"/>
                  <a:pt x="1666" y="155"/>
                  <a:pt x="1666" y="155"/>
                </a:cubicBezTo>
                <a:cubicBezTo>
                  <a:pt x="1645" y="134"/>
                  <a:pt x="1634" y="119"/>
                  <a:pt x="1634" y="110"/>
                </a:cubicBezTo>
                <a:cubicBezTo>
                  <a:pt x="1634" y="83"/>
                  <a:pt x="1634" y="83"/>
                  <a:pt x="1634" y="83"/>
                </a:cubicBezTo>
                <a:cubicBezTo>
                  <a:pt x="1634" y="82"/>
                  <a:pt x="1634" y="82"/>
                  <a:pt x="1634" y="82"/>
                </a:cubicBezTo>
                <a:cubicBezTo>
                  <a:pt x="1634" y="81"/>
                  <a:pt x="1634" y="81"/>
                  <a:pt x="1634" y="81"/>
                </a:cubicBezTo>
                <a:cubicBezTo>
                  <a:pt x="1638" y="76"/>
                  <a:pt x="1638" y="76"/>
                  <a:pt x="1638" y="76"/>
                </a:cubicBezTo>
                <a:cubicBezTo>
                  <a:pt x="1607" y="65"/>
                  <a:pt x="1607" y="65"/>
                  <a:pt x="1607" y="65"/>
                </a:cubicBezTo>
                <a:cubicBezTo>
                  <a:pt x="1606" y="76"/>
                  <a:pt x="1606" y="76"/>
                  <a:pt x="1606" y="76"/>
                </a:cubicBezTo>
                <a:cubicBezTo>
                  <a:pt x="1606" y="79"/>
                  <a:pt x="1603" y="83"/>
                  <a:pt x="1597" y="86"/>
                </a:cubicBezTo>
                <a:cubicBezTo>
                  <a:pt x="1587" y="90"/>
                  <a:pt x="1587" y="90"/>
                  <a:pt x="1587" y="90"/>
                </a:cubicBezTo>
                <a:cubicBezTo>
                  <a:pt x="1583" y="89"/>
                  <a:pt x="1583" y="89"/>
                  <a:pt x="1583" y="89"/>
                </a:cubicBezTo>
                <a:cubicBezTo>
                  <a:pt x="1583" y="88"/>
                  <a:pt x="1583" y="88"/>
                  <a:pt x="1583" y="88"/>
                </a:cubicBezTo>
                <a:cubicBezTo>
                  <a:pt x="1567" y="85"/>
                  <a:pt x="1567" y="85"/>
                  <a:pt x="1567" y="85"/>
                </a:cubicBezTo>
                <a:cubicBezTo>
                  <a:pt x="1570" y="97"/>
                  <a:pt x="1570" y="97"/>
                  <a:pt x="1570" y="97"/>
                </a:cubicBezTo>
                <a:cubicBezTo>
                  <a:pt x="1543" y="79"/>
                  <a:pt x="1543" y="79"/>
                  <a:pt x="1543" y="79"/>
                </a:cubicBezTo>
                <a:cubicBezTo>
                  <a:pt x="1541" y="79"/>
                  <a:pt x="1541" y="79"/>
                  <a:pt x="1541" y="79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40" y="78"/>
                  <a:pt x="1540" y="78"/>
                  <a:pt x="1540" y="78"/>
                </a:cubicBezTo>
                <a:cubicBezTo>
                  <a:pt x="1536" y="66"/>
                  <a:pt x="1534" y="55"/>
                  <a:pt x="1534" y="42"/>
                </a:cubicBezTo>
                <a:cubicBezTo>
                  <a:pt x="1534" y="31"/>
                  <a:pt x="1535" y="25"/>
                  <a:pt x="1539" y="21"/>
                </a:cubicBezTo>
                <a:cubicBezTo>
                  <a:pt x="1546" y="9"/>
                  <a:pt x="1546" y="9"/>
                  <a:pt x="1546" y="9"/>
                </a:cubicBezTo>
                <a:cubicBezTo>
                  <a:pt x="1544" y="0"/>
                  <a:pt x="1544" y="0"/>
                  <a:pt x="1544" y="0"/>
                </a:cubicBezTo>
                <a:cubicBezTo>
                  <a:pt x="1516" y="4"/>
                  <a:pt x="1516" y="4"/>
                  <a:pt x="1516" y="4"/>
                </a:cubicBezTo>
                <a:cubicBezTo>
                  <a:pt x="1502" y="5"/>
                  <a:pt x="1493" y="13"/>
                  <a:pt x="1488" y="29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88" y="30"/>
                  <a:pt x="1488" y="30"/>
                  <a:pt x="1488" y="30"/>
                </a:cubicBezTo>
                <a:cubicBezTo>
                  <a:pt x="1472" y="55"/>
                  <a:pt x="1472" y="55"/>
                  <a:pt x="1472" y="55"/>
                </a:cubicBezTo>
                <a:cubicBezTo>
                  <a:pt x="1488" y="53"/>
                  <a:pt x="1488" y="53"/>
                  <a:pt x="1488" y="53"/>
                </a:cubicBezTo>
                <a:cubicBezTo>
                  <a:pt x="1489" y="53"/>
                  <a:pt x="1489" y="53"/>
                  <a:pt x="1489" y="53"/>
                </a:cubicBezTo>
                <a:cubicBezTo>
                  <a:pt x="1490" y="52"/>
                  <a:pt x="1490" y="52"/>
                  <a:pt x="1490" y="52"/>
                </a:cubicBezTo>
                <a:cubicBezTo>
                  <a:pt x="1491" y="55"/>
                  <a:pt x="1491" y="55"/>
                  <a:pt x="1491" y="55"/>
                </a:cubicBezTo>
                <a:cubicBezTo>
                  <a:pt x="1503" y="60"/>
                  <a:pt x="1503" y="60"/>
                  <a:pt x="1503" y="60"/>
                </a:cubicBezTo>
                <a:cubicBezTo>
                  <a:pt x="1506" y="60"/>
                  <a:pt x="1506" y="60"/>
                  <a:pt x="1506" y="60"/>
                </a:cubicBezTo>
                <a:cubicBezTo>
                  <a:pt x="1508" y="61"/>
                  <a:pt x="1508" y="61"/>
                  <a:pt x="1508" y="61"/>
                </a:cubicBezTo>
                <a:cubicBezTo>
                  <a:pt x="1508" y="64"/>
                  <a:pt x="1508" y="64"/>
                  <a:pt x="1508" y="64"/>
                </a:cubicBezTo>
                <a:cubicBezTo>
                  <a:pt x="1510" y="86"/>
                  <a:pt x="1510" y="86"/>
                  <a:pt x="1510" y="86"/>
                </a:cubicBezTo>
                <a:cubicBezTo>
                  <a:pt x="1516" y="107"/>
                  <a:pt x="1516" y="107"/>
                  <a:pt x="1516" y="107"/>
                </a:cubicBezTo>
                <a:cubicBezTo>
                  <a:pt x="1516" y="108"/>
                  <a:pt x="1516" y="108"/>
                  <a:pt x="1516" y="108"/>
                </a:cubicBezTo>
                <a:cubicBezTo>
                  <a:pt x="1516" y="109"/>
                  <a:pt x="1516" y="109"/>
                  <a:pt x="1516" y="109"/>
                </a:cubicBezTo>
                <a:cubicBezTo>
                  <a:pt x="1516" y="110"/>
                  <a:pt x="1516" y="110"/>
                  <a:pt x="1516" y="110"/>
                </a:cubicBezTo>
                <a:cubicBezTo>
                  <a:pt x="1481" y="179"/>
                  <a:pt x="1481" y="179"/>
                  <a:pt x="1481" y="179"/>
                </a:cubicBezTo>
                <a:cubicBezTo>
                  <a:pt x="1475" y="189"/>
                  <a:pt x="1472" y="214"/>
                  <a:pt x="1470" y="252"/>
                </a:cubicBezTo>
                <a:cubicBezTo>
                  <a:pt x="1470" y="255"/>
                  <a:pt x="1470" y="255"/>
                  <a:pt x="1470" y="255"/>
                </a:cubicBezTo>
                <a:cubicBezTo>
                  <a:pt x="1456" y="281"/>
                  <a:pt x="1456" y="281"/>
                  <a:pt x="1456" y="281"/>
                </a:cubicBezTo>
                <a:cubicBezTo>
                  <a:pt x="1465" y="292"/>
                  <a:pt x="1465" y="292"/>
                  <a:pt x="1465" y="292"/>
                </a:cubicBezTo>
                <a:cubicBezTo>
                  <a:pt x="1465" y="294"/>
                  <a:pt x="1465" y="294"/>
                  <a:pt x="1465" y="294"/>
                </a:cubicBezTo>
                <a:cubicBezTo>
                  <a:pt x="1467" y="310"/>
                  <a:pt x="1465" y="319"/>
                  <a:pt x="1461" y="322"/>
                </a:cubicBezTo>
                <a:cubicBezTo>
                  <a:pt x="1458" y="323"/>
                  <a:pt x="1458" y="323"/>
                  <a:pt x="1458" y="323"/>
                </a:cubicBezTo>
                <a:cubicBezTo>
                  <a:pt x="1451" y="327"/>
                  <a:pt x="1426" y="352"/>
                  <a:pt x="1387" y="400"/>
                </a:cubicBezTo>
                <a:cubicBezTo>
                  <a:pt x="1384" y="403"/>
                  <a:pt x="1384" y="403"/>
                  <a:pt x="1384" y="403"/>
                </a:cubicBezTo>
                <a:cubicBezTo>
                  <a:pt x="1382" y="402"/>
                  <a:pt x="1382" y="402"/>
                  <a:pt x="1382" y="402"/>
                </a:cubicBezTo>
                <a:cubicBezTo>
                  <a:pt x="1379" y="400"/>
                  <a:pt x="1379" y="400"/>
                  <a:pt x="1379" y="400"/>
                </a:cubicBezTo>
                <a:cubicBezTo>
                  <a:pt x="1365" y="390"/>
                  <a:pt x="1353" y="382"/>
                  <a:pt x="1345" y="373"/>
                </a:cubicBezTo>
                <a:cubicBezTo>
                  <a:pt x="1339" y="369"/>
                  <a:pt x="1323" y="366"/>
                  <a:pt x="1297" y="366"/>
                </a:cubicBezTo>
                <a:cubicBezTo>
                  <a:pt x="1296" y="414"/>
                  <a:pt x="1296" y="414"/>
                  <a:pt x="1296" y="414"/>
                </a:cubicBezTo>
                <a:cubicBezTo>
                  <a:pt x="1295" y="415"/>
                  <a:pt x="1295" y="415"/>
                  <a:pt x="1295" y="415"/>
                </a:cubicBezTo>
                <a:cubicBezTo>
                  <a:pt x="1276" y="507"/>
                  <a:pt x="1276" y="507"/>
                  <a:pt x="1276" y="507"/>
                </a:cubicBezTo>
                <a:cubicBezTo>
                  <a:pt x="1271" y="519"/>
                  <a:pt x="1270" y="540"/>
                  <a:pt x="1270" y="572"/>
                </a:cubicBezTo>
                <a:cubicBezTo>
                  <a:pt x="1278" y="581"/>
                  <a:pt x="1278" y="581"/>
                  <a:pt x="1278" y="581"/>
                </a:cubicBezTo>
                <a:cubicBezTo>
                  <a:pt x="1284" y="569"/>
                  <a:pt x="1284" y="569"/>
                  <a:pt x="1284" y="569"/>
                </a:cubicBezTo>
                <a:cubicBezTo>
                  <a:pt x="1285" y="569"/>
                  <a:pt x="1285" y="569"/>
                  <a:pt x="1285" y="569"/>
                </a:cubicBezTo>
                <a:cubicBezTo>
                  <a:pt x="1286" y="566"/>
                  <a:pt x="1286" y="566"/>
                  <a:pt x="1286" y="566"/>
                </a:cubicBezTo>
                <a:cubicBezTo>
                  <a:pt x="1310" y="554"/>
                  <a:pt x="1310" y="554"/>
                  <a:pt x="1310" y="554"/>
                </a:cubicBezTo>
                <a:cubicBezTo>
                  <a:pt x="1378" y="564"/>
                  <a:pt x="1378" y="564"/>
                  <a:pt x="1378" y="564"/>
                </a:cubicBezTo>
                <a:cubicBezTo>
                  <a:pt x="1385" y="556"/>
                  <a:pt x="1385" y="556"/>
                  <a:pt x="1385" y="556"/>
                </a:cubicBezTo>
                <a:cubicBezTo>
                  <a:pt x="1395" y="539"/>
                  <a:pt x="1395" y="539"/>
                  <a:pt x="1395" y="539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7" y="538"/>
                  <a:pt x="1397" y="538"/>
                  <a:pt x="1397" y="538"/>
                </a:cubicBezTo>
                <a:cubicBezTo>
                  <a:pt x="1398" y="537"/>
                  <a:pt x="1398" y="537"/>
                  <a:pt x="1398" y="537"/>
                </a:cubicBezTo>
                <a:cubicBezTo>
                  <a:pt x="1424" y="532"/>
                  <a:pt x="1424" y="532"/>
                  <a:pt x="1424" y="532"/>
                </a:cubicBezTo>
                <a:cubicBezTo>
                  <a:pt x="1459" y="529"/>
                  <a:pt x="1459" y="529"/>
                  <a:pt x="1459" y="529"/>
                </a:cubicBezTo>
                <a:cubicBezTo>
                  <a:pt x="1470" y="532"/>
                  <a:pt x="1482" y="545"/>
                  <a:pt x="1498" y="566"/>
                </a:cubicBezTo>
                <a:cubicBezTo>
                  <a:pt x="1540" y="588"/>
                  <a:pt x="1564" y="607"/>
                  <a:pt x="1569" y="623"/>
                </a:cubicBezTo>
                <a:cubicBezTo>
                  <a:pt x="1572" y="632"/>
                  <a:pt x="1572" y="638"/>
                  <a:pt x="1569" y="646"/>
                </a:cubicBezTo>
                <a:cubicBezTo>
                  <a:pt x="1566" y="653"/>
                  <a:pt x="1558" y="657"/>
                  <a:pt x="1548" y="658"/>
                </a:cubicBezTo>
                <a:cubicBezTo>
                  <a:pt x="1547" y="658"/>
                  <a:pt x="1547" y="658"/>
                  <a:pt x="1547" y="658"/>
                </a:cubicBezTo>
                <a:cubicBezTo>
                  <a:pt x="1495" y="656"/>
                  <a:pt x="1465" y="656"/>
                  <a:pt x="1455" y="659"/>
                </a:cubicBezTo>
                <a:cubicBezTo>
                  <a:pt x="1430" y="676"/>
                  <a:pt x="1430" y="676"/>
                  <a:pt x="1430" y="676"/>
                </a:cubicBezTo>
                <a:cubicBezTo>
                  <a:pt x="1398" y="699"/>
                  <a:pt x="1377" y="711"/>
                  <a:pt x="1365" y="711"/>
                </a:cubicBezTo>
                <a:cubicBezTo>
                  <a:pt x="1344" y="714"/>
                  <a:pt x="1344" y="714"/>
                  <a:pt x="1344" y="714"/>
                </a:cubicBezTo>
                <a:cubicBezTo>
                  <a:pt x="1331" y="767"/>
                  <a:pt x="1331" y="767"/>
                  <a:pt x="1331" y="767"/>
                </a:cubicBezTo>
                <a:cubicBezTo>
                  <a:pt x="1328" y="783"/>
                  <a:pt x="1323" y="793"/>
                  <a:pt x="1314" y="801"/>
                </a:cubicBezTo>
                <a:cubicBezTo>
                  <a:pt x="1305" y="809"/>
                  <a:pt x="1292" y="814"/>
                  <a:pt x="1276" y="818"/>
                </a:cubicBezTo>
                <a:cubicBezTo>
                  <a:pt x="1255" y="821"/>
                  <a:pt x="1239" y="828"/>
                  <a:pt x="1223" y="838"/>
                </a:cubicBezTo>
                <a:cubicBezTo>
                  <a:pt x="1205" y="876"/>
                  <a:pt x="1205" y="876"/>
                  <a:pt x="1205" y="876"/>
                </a:cubicBezTo>
                <a:cubicBezTo>
                  <a:pt x="1204" y="877"/>
                  <a:pt x="1204" y="877"/>
                  <a:pt x="1204" y="877"/>
                </a:cubicBezTo>
                <a:cubicBezTo>
                  <a:pt x="1203" y="877"/>
                  <a:pt x="1203" y="877"/>
                  <a:pt x="1203" y="877"/>
                </a:cubicBezTo>
                <a:cubicBezTo>
                  <a:pt x="1202" y="877"/>
                  <a:pt x="1202" y="877"/>
                  <a:pt x="1202" y="877"/>
                </a:cubicBezTo>
                <a:cubicBezTo>
                  <a:pt x="1153" y="897"/>
                  <a:pt x="1153" y="897"/>
                  <a:pt x="1153" y="897"/>
                </a:cubicBezTo>
                <a:cubicBezTo>
                  <a:pt x="1150" y="897"/>
                  <a:pt x="1150" y="897"/>
                  <a:pt x="1150" y="897"/>
                </a:cubicBezTo>
                <a:cubicBezTo>
                  <a:pt x="1126" y="891"/>
                  <a:pt x="1126" y="891"/>
                  <a:pt x="1126" y="891"/>
                </a:cubicBezTo>
                <a:cubicBezTo>
                  <a:pt x="1107" y="888"/>
                  <a:pt x="1092" y="883"/>
                  <a:pt x="1082" y="877"/>
                </a:cubicBezTo>
                <a:cubicBezTo>
                  <a:pt x="1070" y="870"/>
                  <a:pt x="1056" y="869"/>
                  <a:pt x="1041" y="874"/>
                </a:cubicBezTo>
                <a:cubicBezTo>
                  <a:pt x="1029" y="891"/>
                  <a:pt x="1022" y="914"/>
                  <a:pt x="1023" y="938"/>
                </a:cubicBezTo>
                <a:cubicBezTo>
                  <a:pt x="1024" y="951"/>
                  <a:pt x="1027" y="959"/>
                  <a:pt x="1031" y="961"/>
                </a:cubicBezTo>
                <a:cubicBezTo>
                  <a:pt x="1038" y="960"/>
                  <a:pt x="1038" y="960"/>
                  <a:pt x="1038" y="960"/>
                </a:cubicBezTo>
                <a:cubicBezTo>
                  <a:pt x="1046" y="955"/>
                  <a:pt x="1046" y="955"/>
                  <a:pt x="1046" y="955"/>
                </a:cubicBezTo>
                <a:cubicBezTo>
                  <a:pt x="1049" y="989"/>
                  <a:pt x="1049" y="989"/>
                  <a:pt x="1049" y="989"/>
                </a:cubicBezTo>
                <a:cubicBezTo>
                  <a:pt x="1049" y="1000"/>
                  <a:pt x="1044" y="1009"/>
                  <a:pt x="1036" y="1015"/>
                </a:cubicBezTo>
                <a:cubicBezTo>
                  <a:pt x="1031" y="1019"/>
                  <a:pt x="1021" y="1023"/>
                  <a:pt x="1007" y="1028"/>
                </a:cubicBezTo>
                <a:cubicBezTo>
                  <a:pt x="999" y="1030"/>
                  <a:pt x="999" y="1030"/>
                  <a:pt x="999" y="1030"/>
                </a:cubicBezTo>
                <a:cubicBezTo>
                  <a:pt x="988" y="1034"/>
                  <a:pt x="966" y="1062"/>
                  <a:pt x="934" y="1114"/>
                </a:cubicBezTo>
                <a:cubicBezTo>
                  <a:pt x="934" y="1115"/>
                  <a:pt x="934" y="1115"/>
                  <a:pt x="934" y="1115"/>
                </a:cubicBezTo>
                <a:cubicBezTo>
                  <a:pt x="933" y="1115"/>
                  <a:pt x="933" y="1115"/>
                  <a:pt x="933" y="1115"/>
                </a:cubicBezTo>
                <a:cubicBezTo>
                  <a:pt x="901" y="1134"/>
                  <a:pt x="901" y="1134"/>
                  <a:pt x="901" y="1134"/>
                </a:cubicBezTo>
                <a:cubicBezTo>
                  <a:pt x="906" y="1134"/>
                  <a:pt x="909" y="1136"/>
                  <a:pt x="908" y="1141"/>
                </a:cubicBezTo>
                <a:cubicBezTo>
                  <a:pt x="907" y="1145"/>
                  <a:pt x="904" y="1146"/>
                  <a:pt x="896" y="1147"/>
                </a:cubicBezTo>
                <a:cubicBezTo>
                  <a:pt x="806" y="1145"/>
                  <a:pt x="806" y="1145"/>
                  <a:pt x="806" y="1145"/>
                </a:cubicBezTo>
                <a:cubicBezTo>
                  <a:pt x="706" y="1142"/>
                  <a:pt x="627" y="1169"/>
                  <a:pt x="572" y="1226"/>
                </a:cubicBezTo>
                <a:cubicBezTo>
                  <a:pt x="570" y="1227"/>
                  <a:pt x="570" y="1227"/>
                  <a:pt x="570" y="1227"/>
                </a:cubicBezTo>
                <a:cubicBezTo>
                  <a:pt x="568" y="1228"/>
                  <a:pt x="568" y="1228"/>
                  <a:pt x="568" y="1228"/>
                </a:cubicBezTo>
                <a:cubicBezTo>
                  <a:pt x="567" y="1228"/>
                  <a:pt x="567" y="1228"/>
                  <a:pt x="567" y="1228"/>
                </a:cubicBezTo>
                <a:cubicBezTo>
                  <a:pt x="530" y="1232"/>
                  <a:pt x="530" y="1232"/>
                  <a:pt x="530" y="1232"/>
                </a:cubicBezTo>
                <a:cubicBezTo>
                  <a:pt x="528" y="1233"/>
                  <a:pt x="528" y="1233"/>
                  <a:pt x="528" y="1233"/>
                </a:cubicBezTo>
                <a:cubicBezTo>
                  <a:pt x="526" y="1233"/>
                  <a:pt x="526" y="1233"/>
                  <a:pt x="526" y="1233"/>
                </a:cubicBezTo>
                <a:cubicBezTo>
                  <a:pt x="516" y="1208"/>
                  <a:pt x="516" y="1208"/>
                  <a:pt x="516" y="1208"/>
                </a:cubicBezTo>
                <a:cubicBezTo>
                  <a:pt x="478" y="1218"/>
                  <a:pt x="478" y="1218"/>
                  <a:pt x="478" y="1218"/>
                </a:cubicBezTo>
                <a:cubicBezTo>
                  <a:pt x="458" y="1219"/>
                  <a:pt x="431" y="1213"/>
                  <a:pt x="402" y="1199"/>
                </a:cubicBezTo>
                <a:cubicBezTo>
                  <a:pt x="374" y="1187"/>
                  <a:pt x="350" y="1171"/>
                  <a:pt x="326" y="1152"/>
                </a:cubicBezTo>
                <a:cubicBezTo>
                  <a:pt x="310" y="1140"/>
                  <a:pt x="290" y="1131"/>
                  <a:pt x="267" y="1127"/>
                </a:cubicBezTo>
                <a:cubicBezTo>
                  <a:pt x="233" y="1124"/>
                  <a:pt x="233" y="1124"/>
                  <a:pt x="233" y="1124"/>
                </a:cubicBezTo>
                <a:cubicBezTo>
                  <a:pt x="195" y="1129"/>
                  <a:pt x="195" y="1129"/>
                  <a:pt x="195" y="1129"/>
                </a:cubicBezTo>
                <a:cubicBezTo>
                  <a:pt x="167" y="1133"/>
                  <a:pt x="140" y="1133"/>
                  <a:pt x="115" y="1131"/>
                </a:cubicBezTo>
                <a:cubicBezTo>
                  <a:pt x="84" y="1129"/>
                  <a:pt x="47" y="1121"/>
                  <a:pt x="3" y="1107"/>
                </a:cubicBezTo>
                <a:cubicBezTo>
                  <a:pt x="0" y="1113"/>
                  <a:pt x="0" y="1113"/>
                  <a:pt x="0" y="1113"/>
                </a:cubicBezTo>
                <a:cubicBezTo>
                  <a:pt x="1" y="1113"/>
                  <a:pt x="1" y="1113"/>
                  <a:pt x="1" y="1113"/>
                </a:cubicBezTo>
                <a:cubicBezTo>
                  <a:pt x="2" y="1113"/>
                  <a:pt x="2" y="1113"/>
                  <a:pt x="2" y="1113"/>
                </a:cubicBezTo>
                <a:cubicBezTo>
                  <a:pt x="3" y="1114"/>
                  <a:pt x="3" y="1114"/>
                  <a:pt x="3" y="1114"/>
                </a:cubicBezTo>
                <a:cubicBezTo>
                  <a:pt x="3" y="1115"/>
                  <a:pt x="3" y="1115"/>
                  <a:pt x="3" y="1115"/>
                </a:cubicBezTo>
                <a:cubicBezTo>
                  <a:pt x="4" y="1126"/>
                  <a:pt x="4" y="1126"/>
                  <a:pt x="4" y="1126"/>
                </a:cubicBezTo>
                <a:cubicBezTo>
                  <a:pt x="13" y="1146"/>
                  <a:pt x="13" y="1146"/>
                  <a:pt x="13" y="1146"/>
                </a:cubicBezTo>
                <a:cubicBezTo>
                  <a:pt x="35" y="1173"/>
                  <a:pt x="35" y="1173"/>
                  <a:pt x="35" y="1173"/>
                </a:cubicBezTo>
                <a:cubicBezTo>
                  <a:pt x="36" y="1176"/>
                  <a:pt x="36" y="1176"/>
                  <a:pt x="36" y="1176"/>
                </a:cubicBezTo>
                <a:cubicBezTo>
                  <a:pt x="32" y="1196"/>
                  <a:pt x="32" y="1196"/>
                  <a:pt x="32" y="1196"/>
                </a:cubicBezTo>
                <a:cubicBezTo>
                  <a:pt x="32" y="1198"/>
                  <a:pt x="32" y="1198"/>
                  <a:pt x="32" y="1198"/>
                </a:cubicBezTo>
                <a:cubicBezTo>
                  <a:pt x="31" y="1198"/>
                  <a:pt x="31" y="1198"/>
                  <a:pt x="31" y="1198"/>
                </a:cubicBezTo>
                <a:cubicBezTo>
                  <a:pt x="19" y="1214"/>
                  <a:pt x="19" y="1214"/>
                  <a:pt x="19" y="1214"/>
                </a:cubicBezTo>
                <a:cubicBezTo>
                  <a:pt x="32" y="1228"/>
                  <a:pt x="32" y="1228"/>
                  <a:pt x="32" y="1228"/>
                </a:cubicBezTo>
                <a:cubicBezTo>
                  <a:pt x="38" y="1233"/>
                  <a:pt x="41" y="1238"/>
                  <a:pt x="41" y="1242"/>
                </a:cubicBezTo>
                <a:cubicBezTo>
                  <a:pt x="44" y="1262"/>
                  <a:pt x="44" y="1262"/>
                  <a:pt x="44" y="1262"/>
                </a:cubicBezTo>
                <a:cubicBezTo>
                  <a:pt x="60" y="1278"/>
                  <a:pt x="60" y="1278"/>
                  <a:pt x="60" y="1278"/>
                </a:cubicBezTo>
                <a:cubicBezTo>
                  <a:pt x="60" y="1280"/>
                  <a:pt x="60" y="1280"/>
                  <a:pt x="60" y="1280"/>
                </a:cubicBezTo>
                <a:cubicBezTo>
                  <a:pt x="62" y="1294"/>
                  <a:pt x="62" y="1294"/>
                  <a:pt x="62" y="1294"/>
                </a:cubicBezTo>
                <a:cubicBezTo>
                  <a:pt x="62" y="1304"/>
                  <a:pt x="62" y="1304"/>
                  <a:pt x="62" y="1304"/>
                </a:cubicBezTo>
                <a:cubicBezTo>
                  <a:pt x="71" y="1312"/>
                  <a:pt x="71" y="1312"/>
                  <a:pt x="71" y="1312"/>
                </a:cubicBezTo>
                <a:cubicBezTo>
                  <a:pt x="78" y="1309"/>
                  <a:pt x="78" y="1309"/>
                  <a:pt x="78" y="1309"/>
                </a:cubicBezTo>
                <a:cubicBezTo>
                  <a:pt x="79" y="1306"/>
                  <a:pt x="79" y="1306"/>
                  <a:pt x="79" y="1306"/>
                </a:cubicBezTo>
                <a:cubicBezTo>
                  <a:pt x="82" y="1298"/>
                  <a:pt x="87" y="1294"/>
                  <a:pt x="95" y="1293"/>
                </a:cubicBezTo>
                <a:cubicBezTo>
                  <a:pt x="103" y="1289"/>
                  <a:pt x="103" y="1289"/>
                  <a:pt x="103" y="1289"/>
                </a:cubicBezTo>
                <a:cubicBezTo>
                  <a:pt x="159" y="1284"/>
                  <a:pt x="159" y="1284"/>
                  <a:pt x="159" y="1284"/>
                </a:cubicBezTo>
                <a:cubicBezTo>
                  <a:pt x="181" y="1276"/>
                  <a:pt x="181" y="1276"/>
                  <a:pt x="181" y="1276"/>
                </a:cubicBezTo>
                <a:cubicBezTo>
                  <a:pt x="183" y="1275"/>
                  <a:pt x="183" y="1275"/>
                  <a:pt x="183" y="1275"/>
                </a:cubicBezTo>
                <a:cubicBezTo>
                  <a:pt x="186" y="1272"/>
                  <a:pt x="186" y="1272"/>
                  <a:pt x="186" y="1272"/>
                </a:cubicBezTo>
                <a:cubicBezTo>
                  <a:pt x="198" y="1298"/>
                  <a:pt x="198" y="1298"/>
                  <a:pt x="198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199" y="1298"/>
                  <a:pt x="199" y="1298"/>
                  <a:pt x="199" y="1298"/>
                </a:cubicBezTo>
                <a:cubicBezTo>
                  <a:pt x="200" y="1304"/>
                  <a:pt x="199" y="1309"/>
                  <a:pt x="196" y="1315"/>
                </a:cubicBezTo>
                <a:cubicBezTo>
                  <a:pt x="165" y="1358"/>
                  <a:pt x="165" y="1358"/>
                  <a:pt x="165" y="1358"/>
                </a:cubicBezTo>
                <a:cubicBezTo>
                  <a:pt x="167" y="1365"/>
                  <a:pt x="167" y="1365"/>
                  <a:pt x="167" y="1365"/>
                </a:cubicBezTo>
                <a:cubicBezTo>
                  <a:pt x="181" y="1379"/>
                  <a:pt x="181" y="1379"/>
                  <a:pt x="181" y="1379"/>
                </a:cubicBezTo>
                <a:cubicBezTo>
                  <a:pt x="195" y="1388"/>
                  <a:pt x="195" y="1388"/>
                  <a:pt x="195" y="1388"/>
                </a:cubicBezTo>
                <a:cubicBezTo>
                  <a:pt x="196" y="1388"/>
                  <a:pt x="196" y="1388"/>
                  <a:pt x="196" y="1388"/>
                </a:cubicBezTo>
                <a:cubicBezTo>
                  <a:pt x="202" y="1396"/>
                  <a:pt x="207" y="1401"/>
                  <a:pt x="214" y="1403"/>
                </a:cubicBezTo>
                <a:cubicBezTo>
                  <a:pt x="221" y="1405"/>
                  <a:pt x="229" y="1412"/>
                  <a:pt x="235" y="1420"/>
                </a:cubicBezTo>
                <a:cubicBezTo>
                  <a:pt x="236" y="1423"/>
                  <a:pt x="236" y="1423"/>
                  <a:pt x="236" y="1423"/>
                </a:cubicBezTo>
                <a:cubicBezTo>
                  <a:pt x="246" y="1428"/>
                  <a:pt x="246" y="1428"/>
                  <a:pt x="246" y="1428"/>
                </a:cubicBezTo>
                <a:cubicBezTo>
                  <a:pt x="250" y="1429"/>
                  <a:pt x="250" y="1429"/>
                  <a:pt x="250" y="1429"/>
                </a:cubicBezTo>
                <a:cubicBezTo>
                  <a:pt x="251" y="1429"/>
                  <a:pt x="251" y="1429"/>
                  <a:pt x="251" y="1429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4" y="1440"/>
                  <a:pt x="254" y="1440"/>
                  <a:pt x="254" y="1440"/>
                </a:cubicBezTo>
                <a:cubicBezTo>
                  <a:pt x="255" y="1452"/>
                  <a:pt x="255" y="1452"/>
                  <a:pt x="255" y="1452"/>
                </a:cubicBezTo>
                <a:cubicBezTo>
                  <a:pt x="259" y="1469"/>
                  <a:pt x="259" y="1469"/>
                  <a:pt x="259" y="1469"/>
                </a:cubicBezTo>
                <a:cubicBezTo>
                  <a:pt x="286" y="1473"/>
                  <a:pt x="286" y="1473"/>
                  <a:pt x="286" y="1473"/>
                </a:cubicBezTo>
                <a:cubicBezTo>
                  <a:pt x="288" y="1473"/>
                  <a:pt x="288" y="1473"/>
                  <a:pt x="288" y="1473"/>
                </a:cubicBezTo>
                <a:cubicBezTo>
                  <a:pt x="289" y="1474"/>
                  <a:pt x="289" y="1474"/>
                  <a:pt x="289" y="1474"/>
                </a:cubicBezTo>
                <a:cubicBezTo>
                  <a:pt x="289" y="1475"/>
                  <a:pt x="289" y="1475"/>
                  <a:pt x="289" y="1475"/>
                </a:cubicBezTo>
                <a:cubicBezTo>
                  <a:pt x="290" y="1477"/>
                  <a:pt x="290" y="1477"/>
                  <a:pt x="290" y="1477"/>
                </a:cubicBezTo>
                <a:cubicBezTo>
                  <a:pt x="297" y="1492"/>
                  <a:pt x="297" y="1492"/>
                  <a:pt x="297" y="1492"/>
                </a:cubicBezTo>
                <a:cubicBezTo>
                  <a:pt x="318" y="1499"/>
                  <a:pt x="318" y="1499"/>
                  <a:pt x="318" y="1499"/>
                </a:cubicBezTo>
                <a:cubicBezTo>
                  <a:pt x="333" y="1492"/>
                  <a:pt x="333" y="1492"/>
                  <a:pt x="333" y="1492"/>
                </a:cubicBezTo>
                <a:cubicBezTo>
                  <a:pt x="331" y="1484"/>
                  <a:pt x="331" y="1484"/>
                  <a:pt x="331" y="1484"/>
                </a:cubicBezTo>
                <a:cubicBezTo>
                  <a:pt x="317" y="1471"/>
                  <a:pt x="317" y="1471"/>
                  <a:pt x="317" y="1471"/>
                </a:cubicBezTo>
                <a:cubicBezTo>
                  <a:pt x="319" y="1469"/>
                  <a:pt x="319" y="1469"/>
                  <a:pt x="319" y="1469"/>
                </a:cubicBezTo>
                <a:cubicBezTo>
                  <a:pt x="319" y="1467"/>
                  <a:pt x="319" y="1467"/>
                  <a:pt x="319" y="1467"/>
                </a:cubicBezTo>
                <a:cubicBezTo>
                  <a:pt x="331" y="1445"/>
                  <a:pt x="331" y="1445"/>
                  <a:pt x="331" y="1445"/>
                </a:cubicBezTo>
                <a:cubicBezTo>
                  <a:pt x="356" y="1445"/>
                  <a:pt x="356" y="1445"/>
                  <a:pt x="356" y="1445"/>
                </a:cubicBezTo>
                <a:cubicBezTo>
                  <a:pt x="357" y="1446"/>
                  <a:pt x="357" y="1446"/>
                  <a:pt x="357" y="1446"/>
                </a:cubicBezTo>
                <a:cubicBezTo>
                  <a:pt x="393" y="1458"/>
                  <a:pt x="393" y="1458"/>
                  <a:pt x="393" y="1458"/>
                </a:cubicBezTo>
                <a:cubicBezTo>
                  <a:pt x="413" y="1455"/>
                  <a:pt x="413" y="1455"/>
                  <a:pt x="413" y="1455"/>
                </a:cubicBezTo>
                <a:cubicBezTo>
                  <a:pt x="429" y="1440"/>
                  <a:pt x="429" y="1440"/>
                  <a:pt x="429" y="1440"/>
                </a:cubicBezTo>
                <a:cubicBezTo>
                  <a:pt x="447" y="1418"/>
                  <a:pt x="459" y="1409"/>
                  <a:pt x="466" y="1414"/>
                </a:cubicBezTo>
                <a:cubicBezTo>
                  <a:pt x="474" y="1413"/>
                  <a:pt x="474" y="1413"/>
                  <a:pt x="474" y="1413"/>
                </a:cubicBezTo>
                <a:cubicBezTo>
                  <a:pt x="484" y="1413"/>
                  <a:pt x="489" y="1414"/>
                  <a:pt x="492" y="1415"/>
                </a:cubicBezTo>
                <a:cubicBezTo>
                  <a:pt x="493" y="1417"/>
                  <a:pt x="495" y="1419"/>
                  <a:pt x="495" y="1421"/>
                </a:cubicBezTo>
                <a:cubicBezTo>
                  <a:pt x="495" y="1426"/>
                  <a:pt x="499" y="1434"/>
                  <a:pt x="505" y="1446"/>
                </a:cubicBezTo>
                <a:cubicBezTo>
                  <a:pt x="505" y="1447"/>
                  <a:pt x="505" y="1447"/>
                  <a:pt x="505" y="1447"/>
                </a:cubicBezTo>
                <a:cubicBezTo>
                  <a:pt x="505" y="1448"/>
                  <a:pt x="505" y="1448"/>
                  <a:pt x="505" y="1448"/>
                </a:cubicBezTo>
                <a:cubicBezTo>
                  <a:pt x="508" y="1462"/>
                  <a:pt x="508" y="1462"/>
                  <a:pt x="508" y="1462"/>
                </a:cubicBezTo>
                <a:cubicBezTo>
                  <a:pt x="508" y="1466"/>
                  <a:pt x="508" y="1466"/>
                  <a:pt x="508" y="1466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3"/>
                  <a:pt x="504" y="1483"/>
                  <a:pt x="504" y="1483"/>
                </a:cubicBezTo>
                <a:cubicBezTo>
                  <a:pt x="504" y="1484"/>
                  <a:pt x="504" y="1484"/>
                  <a:pt x="504" y="1484"/>
                </a:cubicBezTo>
                <a:cubicBezTo>
                  <a:pt x="503" y="1485"/>
                  <a:pt x="503" y="1485"/>
                  <a:pt x="503" y="1485"/>
                </a:cubicBezTo>
                <a:cubicBezTo>
                  <a:pt x="485" y="1506"/>
                  <a:pt x="485" y="1506"/>
                  <a:pt x="485" y="1506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84" y="1507"/>
                  <a:pt x="484" y="1507"/>
                  <a:pt x="484" y="1507"/>
                </a:cubicBezTo>
                <a:cubicBezTo>
                  <a:pt x="446" y="1524"/>
                  <a:pt x="446" y="1524"/>
                  <a:pt x="446" y="1524"/>
                </a:cubicBezTo>
                <a:cubicBezTo>
                  <a:pt x="441" y="1534"/>
                  <a:pt x="441" y="1534"/>
                  <a:pt x="441" y="1534"/>
                </a:cubicBezTo>
                <a:cubicBezTo>
                  <a:pt x="435" y="1565"/>
                  <a:pt x="435" y="1565"/>
                  <a:pt x="435" y="1565"/>
                </a:cubicBezTo>
                <a:cubicBezTo>
                  <a:pt x="439" y="1580"/>
                  <a:pt x="439" y="1580"/>
                  <a:pt x="439" y="1580"/>
                </a:cubicBezTo>
                <a:cubicBezTo>
                  <a:pt x="448" y="1595"/>
                  <a:pt x="448" y="1595"/>
                  <a:pt x="448" y="1595"/>
                </a:cubicBezTo>
                <a:cubicBezTo>
                  <a:pt x="452" y="1599"/>
                  <a:pt x="452" y="1599"/>
                  <a:pt x="452" y="1599"/>
                </a:cubicBezTo>
                <a:cubicBezTo>
                  <a:pt x="465" y="1607"/>
                  <a:pt x="465" y="1607"/>
                  <a:pt x="465" y="1607"/>
                </a:cubicBezTo>
                <a:cubicBezTo>
                  <a:pt x="509" y="1607"/>
                  <a:pt x="509" y="1607"/>
                  <a:pt x="509" y="1607"/>
                </a:cubicBezTo>
                <a:cubicBezTo>
                  <a:pt x="546" y="1602"/>
                  <a:pt x="546" y="1602"/>
                  <a:pt x="546" y="1602"/>
                </a:cubicBezTo>
                <a:cubicBezTo>
                  <a:pt x="552" y="1596"/>
                  <a:pt x="552" y="1596"/>
                  <a:pt x="552" y="1596"/>
                </a:cubicBezTo>
                <a:cubicBezTo>
                  <a:pt x="557" y="1590"/>
                  <a:pt x="562" y="1588"/>
                  <a:pt x="565" y="1588"/>
                </a:cubicBezTo>
                <a:cubicBezTo>
                  <a:pt x="591" y="1592"/>
                  <a:pt x="591" y="1592"/>
                  <a:pt x="591" y="1592"/>
                </a:cubicBezTo>
                <a:cubicBezTo>
                  <a:pt x="593" y="1588"/>
                  <a:pt x="593" y="1588"/>
                  <a:pt x="593" y="1588"/>
                </a:cubicBezTo>
                <a:cubicBezTo>
                  <a:pt x="591" y="1581"/>
                  <a:pt x="591" y="1574"/>
                  <a:pt x="595" y="1568"/>
                </a:cubicBezTo>
                <a:cubicBezTo>
                  <a:pt x="605" y="1550"/>
                  <a:pt x="605" y="1550"/>
                  <a:pt x="605" y="1550"/>
                </a:cubicBezTo>
                <a:cubicBezTo>
                  <a:pt x="605" y="1516"/>
                  <a:pt x="605" y="1516"/>
                  <a:pt x="605" y="1516"/>
                </a:cubicBezTo>
                <a:cubicBezTo>
                  <a:pt x="605" y="1515"/>
                  <a:pt x="605" y="1515"/>
                  <a:pt x="605" y="1515"/>
                </a:cubicBezTo>
                <a:cubicBezTo>
                  <a:pt x="624" y="1460"/>
                  <a:pt x="624" y="1460"/>
                  <a:pt x="624" y="1460"/>
                </a:cubicBezTo>
                <a:cubicBezTo>
                  <a:pt x="625" y="1459"/>
                  <a:pt x="625" y="1459"/>
                  <a:pt x="625" y="1459"/>
                </a:cubicBezTo>
                <a:cubicBezTo>
                  <a:pt x="625" y="1458"/>
                  <a:pt x="625" y="1458"/>
                  <a:pt x="625" y="1458"/>
                </a:cubicBezTo>
                <a:cubicBezTo>
                  <a:pt x="626" y="1458"/>
                  <a:pt x="626" y="1458"/>
                  <a:pt x="626" y="1458"/>
                </a:cubicBezTo>
                <a:cubicBezTo>
                  <a:pt x="626" y="1457"/>
                  <a:pt x="626" y="1457"/>
                  <a:pt x="626" y="1457"/>
                </a:cubicBezTo>
                <a:cubicBezTo>
                  <a:pt x="659" y="1431"/>
                  <a:pt x="659" y="1431"/>
                  <a:pt x="659" y="1431"/>
                </a:cubicBezTo>
                <a:cubicBezTo>
                  <a:pt x="661" y="1429"/>
                  <a:pt x="661" y="1429"/>
                  <a:pt x="661" y="1429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690" y="1441"/>
                  <a:pt x="690" y="1441"/>
                  <a:pt x="690" y="1441"/>
                </a:cubicBezTo>
                <a:cubicBezTo>
                  <a:pt x="705" y="1452"/>
                  <a:pt x="712" y="1460"/>
                  <a:pt x="712" y="1466"/>
                </a:cubicBezTo>
                <a:cubicBezTo>
                  <a:pt x="710" y="1489"/>
                  <a:pt x="710" y="1489"/>
                  <a:pt x="710" y="1489"/>
                </a:cubicBezTo>
                <a:cubicBezTo>
                  <a:pt x="700" y="1504"/>
                  <a:pt x="700" y="1504"/>
                  <a:pt x="700" y="1504"/>
                </a:cubicBezTo>
                <a:cubicBezTo>
                  <a:pt x="693" y="1525"/>
                  <a:pt x="693" y="1525"/>
                  <a:pt x="693" y="1525"/>
                </a:cubicBezTo>
                <a:cubicBezTo>
                  <a:pt x="693" y="1548"/>
                  <a:pt x="693" y="1548"/>
                  <a:pt x="693" y="1548"/>
                </a:cubicBezTo>
                <a:cubicBezTo>
                  <a:pt x="700" y="1559"/>
                  <a:pt x="700" y="1559"/>
                  <a:pt x="700" y="1559"/>
                </a:cubicBezTo>
                <a:cubicBezTo>
                  <a:pt x="710" y="1557"/>
                  <a:pt x="710" y="1557"/>
                  <a:pt x="710" y="1557"/>
                </a:cubicBezTo>
                <a:cubicBezTo>
                  <a:pt x="712" y="1556"/>
                  <a:pt x="712" y="1556"/>
                  <a:pt x="712" y="1556"/>
                </a:cubicBezTo>
                <a:cubicBezTo>
                  <a:pt x="728" y="1557"/>
                  <a:pt x="728" y="1557"/>
                  <a:pt x="728" y="1557"/>
                </a:cubicBezTo>
                <a:cubicBezTo>
                  <a:pt x="736" y="1562"/>
                  <a:pt x="741" y="1569"/>
                  <a:pt x="746" y="1580"/>
                </a:cubicBezTo>
                <a:cubicBezTo>
                  <a:pt x="755" y="1583"/>
                  <a:pt x="755" y="1583"/>
                  <a:pt x="755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6" y="1583"/>
                  <a:pt x="756" y="1583"/>
                  <a:pt x="756" y="1583"/>
                </a:cubicBezTo>
                <a:cubicBezTo>
                  <a:pt x="757" y="1583"/>
                  <a:pt x="757" y="1583"/>
                  <a:pt x="757" y="1583"/>
                </a:cubicBezTo>
                <a:cubicBezTo>
                  <a:pt x="793" y="1600"/>
                  <a:pt x="793" y="1600"/>
                  <a:pt x="793" y="1600"/>
                </a:cubicBezTo>
                <a:cubicBezTo>
                  <a:pt x="809" y="1605"/>
                  <a:pt x="809" y="1605"/>
                  <a:pt x="809" y="1605"/>
                </a:cubicBezTo>
                <a:cubicBezTo>
                  <a:pt x="831" y="1602"/>
                  <a:pt x="831" y="1602"/>
                  <a:pt x="831" y="1602"/>
                </a:cubicBezTo>
                <a:cubicBezTo>
                  <a:pt x="841" y="1589"/>
                  <a:pt x="841" y="1589"/>
                  <a:pt x="841" y="1589"/>
                </a:cubicBezTo>
                <a:cubicBezTo>
                  <a:pt x="853" y="1537"/>
                  <a:pt x="853" y="1537"/>
                  <a:pt x="853" y="1537"/>
                </a:cubicBezTo>
                <a:cubicBezTo>
                  <a:pt x="854" y="1509"/>
                  <a:pt x="854" y="1509"/>
                  <a:pt x="854" y="1509"/>
                </a:cubicBezTo>
                <a:cubicBezTo>
                  <a:pt x="854" y="1507"/>
                  <a:pt x="854" y="1507"/>
                  <a:pt x="854" y="1507"/>
                </a:cubicBezTo>
                <a:cubicBezTo>
                  <a:pt x="857" y="1506"/>
                  <a:pt x="857" y="1506"/>
                  <a:pt x="857" y="1506"/>
                </a:cubicBezTo>
                <a:cubicBezTo>
                  <a:pt x="858" y="1505"/>
                  <a:pt x="858" y="1505"/>
                  <a:pt x="858" y="1505"/>
                </a:cubicBezTo>
                <a:cubicBezTo>
                  <a:pt x="878" y="1488"/>
                  <a:pt x="878" y="1488"/>
                  <a:pt x="878" y="1488"/>
                </a:cubicBezTo>
                <a:cubicBezTo>
                  <a:pt x="889" y="1473"/>
                  <a:pt x="889" y="1473"/>
                  <a:pt x="889" y="1473"/>
                </a:cubicBezTo>
                <a:cubicBezTo>
                  <a:pt x="890" y="1472"/>
                  <a:pt x="890" y="1472"/>
                  <a:pt x="890" y="1472"/>
                </a:cubicBezTo>
                <a:cubicBezTo>
                  <a:pt x="911" y="1462"/>
                  <a:pt x="911" y="1462"/>
                  <a:pt x="911" y="1462"/>
                </a:cubicBezTo>
                <a:cubicBezTo>
                  <a:pt x="924" y="1455"/>
                  <a:pt x="924" y="1455"/>
                  <a:pt x="924" y="1455"/>
                </a:cubicBezTo>
                <a:cubicBezTo>
                  <a:pt x="940" y="1449"/>
                  <a:pt x="940" y="1449"/>
                  <a:pt x="940" y="1449"/>
                </a:cubicBezTo>
                <a:cubicBezTo>
                  <a:pt x="931" y="1417"/>
                  <a:pt x="931" y="1417"/>
                  <a:pt x="931" y="1417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1"/>
                  <a:pt x="967" y="1421"/>
                  <a:pt x="967" y="1421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67" y="1422"/>
                  <a:pt x="967" y="1422"/>
                  <a:pt x="967" y="1422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30"/>
                  <a:pt x="986" y="1430"/>
                  <a:pt x="986" y="1430"/>
                </a:cubicBezTo>
                <a:cubicBezTo>
                  <a:pt x="986" y="1429"/>
                  <a:pt x="986" y="1429"/>
                  <a:pt x="986" y="1429"/>
                </a:cubicBezTo>
                <a:cubicBezTo>
                  <a:pt x="992" y="1409"/>
                  <a:pt x="992" y="1409"/>
                  <a:pt x="992" y="1409"/>
                </a:cubicBezTo>
                <a:cubicBezTo>
                  <a:pt x="992" y="1405"/>
                  <a:pt x="992" y="1405"/>
                  <a:pt x="992" y="1405"/>
                </a:cubicBezTo>
                <a:cubicBezTo>
                  <a:pt x="995" y="1407"/>
                  <a:pt x="995" y="1407"/>
                  <a:pt x="995" y="1407"/>
                </a:cubicBezTo>
                <a:cubicBezTo>
                  <a:pt x="997" y="1407"/>
                  <a:pt x="997" y="1407"/>
                  <a:pt x="997" y="1407"/>
                </a:cubicBezTo>
                <a:cubicBezTo>
                  <a:pt x="1014" y="1411"/>
                  <a:pt x="1014" y="1411"/>
                  <a:pt x="1014" y="1411"/>
                </a:cubicBezTo>
                <a:cubicBezTo>
                  <a:pt x="1022" y="1411"/>
                  <a:pt x="1022" y="1411"/>
                  <a:pt x="1022" y="1411"/>
                </a:cubicBezTo>
                <a:cubicBezTo>
                  <a:pt x="1038" y="1393"/>
                  <a:pt x="1038" y="1393"/>
                  <a:pt x="1038" y="1393"/>
                </a:cubicBezTo>
                <a:cubicBezTo>
                  <a:pt x="1039" y="1393"/>
                  <a:pt x="1039" y="1393"/>
                  <a:pt x="1039" y="1393"/>
                </a:cubicBezTo>
                <a:cubicBezTo>
                  <a:pt x="1040" y="1392"/>
                  <a:pt x="1040" y="1392"/>
                  <a:pt x="1040" y="1392"/>
                </a:cubicBezTo>
                <a:cubicBezTo>
                  <a:pt x="1041" y="1392"/>
                  <a:pt x="1041" y="1392"/>
                  <a:pt x="1041" y="1392"/>
                </a:cubicBezTo>
                <a:cubicBezTo>
                  <a:pt x="1062" y="1388"/>
                  <a:pt x="1062" y="1388"/>
                  <a:pt x="1062" y="1388"/>
                </a:cubicBezTo>
                <a:cubicBezTo>
                  <a:pt x="1080" y="1371"/>
                  <a:pt x="1080" y="1371"/>
                  <a:pt x="1080" y="1371"/>
                </a:cubicBezTo>
                <a:cubicBezTo>
                  <a:pt x="1090" y="1357"/>
                  <a:pt x="1090" y="1357"/>
                  <a:pt x="1090" y="1357"/>
                </a:cubicBezTo>
                <a:cubicBezTo>
                  <a:pt x="1090" y="1340"/>
                  <a:pt x="1090" y="1340"/>
                  <a:pt x="1090" y="1340"/>
                </a:cubicBezTo>
                <a:cubicBezTo>
                  <a:pt x="1090" y="1334"/>
                  <a:pt x="1093" y="1329"/>
                  <a:pt x="1099" y="1326"/>
                </a:cubicBezTo>
                <a:cubicBezTo>
                  <a:pt x="1099" y="1326"/>
                  <a:pt x="1099" y="1326"/>
                  <a:pt x="1099" y="1326"/>
                </a:cubicBezTo>
                <a:cubicBezTo>
                  <a:pt x="1101" y="1326"/>
                  <a:pt x="1101" y="1326"/>
                  <a:pt x="1101" y="1326"/>
                </a:cubicBezTo>
                <a:cubicBezTo>
                  <a:pt x="1102" y="1326"/>
                  <a:pt x="1102" y="1326"/>
                  <a:pt x="1102" y="1326"/>
                </a:cubicBezTo>
                <a:cubicBezTo>
                  <a:pt x="1122" y="1328"/>
                  <a:pt x="1122" y="1328"/>
                  <a:pt x="1122" y="1328"/>
                </a:cubicBezTo>
                <a:cubicBezTo>
                  <a:pt x="1131" y="1323"/>
                  <a:pt x="1131" y="1323"/>
                  <a:pt x="1131" y="1323"/>
                </a:cubicBezTo>
                <a:cubicBezTo>
                  <a:pt x="1134" y="1308"/>
                  <a:pt x="1134" y="1308"/>
                  <a:pt x="1134" y="1308"/>
                </a:cubicBezTo>
                <a:cubicBezTo>
                  <a:pt x="1155" y="1302"/>
                  <a:pt x="1155" y="1302"/>
                  <a:pt x="1155" y="1302"/>
                </a:cubicBezTo>
                <a:cubicBezTo>
                  <a:pt x="1156" y="1302"/>
                  <a:pt x="1156" y="1302"/>
                  <a:pt x="1156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57" y="1302"/>
                  <a:pt x="1157" y="1302"/>
                  <a:pt x="1157" y="1302"/>
                </a:cubicBezTo>
                <a:cubicBezTo>
                  <a:pt x="1184" y="1305"/>
                  <a:pt x="1184" y="1305"/>
                  <a:pt x="1184" y="1305"/>
                </a:cubicBezTo>
                <a:cubicBezTo>
                  <a:pt x="1205" y="1300"/>
                  <a:pt x="1205" y="1300"/>
                  <a:pt x="1205" y="1300"/>
                </a:cubicBezTo>
                <a:cubicBezTo>
                  <a:pt x="1217" y="1287"/>
                  <a:pt x="1217" y="1287"/>
                  <a:pt x="1217" y="1287"/>
                </a:cubicBezTo>
                <a:cubicBezTo>
                  <a:pt x="1226" y="1270"/>
                  <a:pt x="1226" y="1270"/>
                  <a:pt x="1226" y="1270"/>
                </a:cubicBezTo>
                <a:cubicBezTo>
                  <a:pt x="1210" y="1253"/>
                  <a:pt x="1210" y="1253"/>
                  <a:pt x="1210" y="1253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10" y="1252"/>
                  <a:pt x="1210" y="1252"/>
                  <a:pt x="1210" y="1252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7" y="1240"/>
                  <a:pt x="1207" y="1240"/>
                  <a:pt x="1207" y="1240"/>
                </a:cubicBezTo>
                <a:cubicBezTo>
                  <a:pt x="1203" y="1221"/>
                  <a:pt x="1203" y="1221"/>
                  <a:pt x="1203" y="1221"/>
                </a:cubicBezTo>
                <a:cubicBezTo>
                  <a:pt x="1203" y="1220"/>
                  <a:pt x="1203" y="1220"/>
                  <a:pt x="1203" y="1220"/>
                </a:cubicBezTo>
                <a:cubicBezTo>
                  <a:pt x="1212" y="1203"/>
                  <a:pt x="1212" y="1203"/>
                  <a:pt x="1212" y="1203"/>
                </a:cubicBezTo>
                <a:cubicBezTo>
                  <a:pt x="1212" y="1198"/>
                  <a:pt x="1215" y="1190"/>
                  <a:pt x="1224" y="1182"/>
                </a:cubicBezTo>
                <a:cubicBezTo>
                  <a:pt x="1235" y="1159"/>
                  <a:pt x="1235" y="1159"/>
                  <a:pt x="1235" y="1159"/>
                </a:cubicBezTo>
                <a:cubicBezTo>
                  <a:pt x="1235" y="1157"/>
                  <a:pt x="1235" y="1157"/>
                  <a:pt x="1235" y="1157"/>
                </a:cubicBezTo>
                <a:cubicBezTo>
                  <a:pt x="1236" y="1157"/>
                  <a:pt x="1236" y="1157"/>
                  <a:pt x="1236" y="1157"/>
                </a:cubicBezTo>
                <a:cubicBezTo>
                  <a:pt x="1247" y="1141"/>
                  <a:pt x="1247" y="1141"/>
                  <a:pt x="1247" y="1141"/>
                </a:cubicBezTo>
                <a:cubicBezTo>
                  <a:pt x="1263" y="1109"/>
                  <a:pt x="1263" y="1109"/>
                  <a:pt x="1263" y="1109"/>
                </a:cubicBezTo>
                <a:cubicBezTo>
                  <a:pt x="1278" y="1130"/>
                  <a:pt x="1278" y="1130"/>
                  <a:pt x="1278" y="1130"/>
                </a:cubicBezTo>
                <a:cubicBezTo>
                  <a:pt x="1279" y="1131"/>
                  <a:pt x="1279" y="1131"/>
                  <a:pt x="1279" y="1131"/>
                </a:cubicBezTo>
                <a:cubicBezTo>
                  <a:pt x="1279" y="1132"/>
                  <a:pt x="1279" y="1132"/>
                  <a:pt x="1279" y="1132"/>
                </a:cubicBezTo>
                <a:cubicBezTo>
                  <a:pt x="1284" y="1153"/>
                  <a:pt x="1284" y="1153"/>
                  <a:pt x="1284" y="1153"/>
                </a:cubicBezTo>
                <a:cubicBezTo>
                  <a:pt x="1284" y="1154"/>
                  <a:pt x="1284" y="1154"/>
                  <a:pt x="1284" y="1154"/>
                </a:cubicBezTo>
                <a:cubicBezTo>
                  <a:pt x="1287" y="1175"/>
                  <a:pt x="1287" y="1175"/>
                  <a:pt x="1287" y="1175"/>
                </a:cubicBezTo>
                <a:cubicBezTo>
                  <a:pt x="1302" y="1182"/>
                  <a:pt x="1302" y="1182"/>
                  <a:pt x="1302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3" y="1182"/>
                  <a:pt x="1303" y="1182"/>
                  <a:pt x="1303" y="1182"/>
                </a:cubicBezTo>
                <a:cubicBezTo>
                  <a:pt x="1307" y="1184"/>
                  <a:pt x="1307" y="1184"/>
                  <a:pt x="1307" y="1184"/>
                </a:cubicBezTo>
                <a:cubicBezTo>
                  <a:pt x="1308" y="1183"/>
                  <a:pt x="1308" y="1183"/>
                  <a:pt x="1308" y="1183"/>
                </a:cubicBezTo>
                <a:cubicBezTo>
                  <a:pt x="1321" y="1161"/>
                  <a:pt x="1321" y="1161"/>
                  <a:pt x="1321" y="1161"/>
                </a:cubicBezTo>
                <a:cubicBezTo>
                  <a:pt x="1328" y="1140"/>
                  <a:pt x="1328" y="1140"/>
                  <a:pt x="1328" y="1140"/>
                </a:cubicBezTo>
                <a:cubicBezTo>
                  <a:pt x="1331" y="1141"/>
                  <a:pt x="1331" y="1141"/>
                  <a:pt x="1331" y="1141"/>
                </a:cubicBezTo>
                <a:cubicBezTo>
                  <a:pt x="1335" y="1142"/>
                  <a:pt x="1335" y="1142"/>
                  <a:pt x="1335" y="1142"/>
                </a:cubicBezTo>
                <a:cubicBezTo>
                  <a:pt x="1365" y="1152"/>
                  <a:pt x="1365" y="1152"/>
                  <a:pt x="1365" y="1152"/>
                </a:cubicBezTo>
                <a:cubicBezTo>
                  <a:pt x="1380" y="1141"/>
                  <a:pt x="1380" y="1141"/>
                  <a:pt x="1380" y="1141"/>
                </a:cubicBezTo>
                <a:cubicBezTo>
                  <a:pt x="1381" y="1140"/>
                  <a:pt x="1381" y="1140"/>
                  <a:pt x="1381" y="1140"/>
                </a:cubicBezTo>
                <a:cubicBezTo>
                  <a:pt x="1383" y="1140"/>
                  <a:pt x="1383" y="1140"/>
                  <a:pt x="1383" y="1140"/>
                </a:cubicBezTo>
                <a:cubicBezTo>
                  <a:pt x="1398" y="1138"/>
                  <a:pt x="1398" y="1138"/>
                  <a:pt x="1398" y="1138"/>
                </a:cubicBezTo>
                <a:cubicBezTo>
                  <a:pt x="1408" y="1121"/>
                  <a:pt x="1408" y="1121"/>
                  <a:pt x="1408" y="1121"/>
                </a:cubicBezTo>
                <a:cubicBezTo>
                  <a:pt x="1408" y="1098"/>
                  <a:pt x="1408" y="1098"/>
                  <a:pt x="1408" y="1098"/>
                </a:cubicBezTo>
                <a:cubicBezTo>
                  <a:pt x="1416" y="1065"/>
                  <a:pt x="1416" y="1065"/>
                  <a:pt x="1416" y="1065"/>
                </a:cubicBezTo>
                <a:cubicBezTo>
                  <a:pt x="1418" y="1066"/>
                  <a:pt x="1418" y="1066"/>
                  <a:pt x="1418" y="1066"/>
                </a:cubicBezTo>
                <a:cubicBezTo>
                  <a:pt x="1421" y="1066"/>
                  <a:pt x="1421" y="1066"/>
                  <a:pt x="1421" y="1066"/>
                </a:cubicBezTo>
                <a:cubicBezTo>
                  <a:pt x="1444" y="1071"/>
                  <a:pt x="1444" y="1071"/>
                  <a:pt x="1444" y="1071"/>
                </a:cubicBezTo>
                <a:cubicBezTo>
                  <a:pt x="1455" y="1052"/>
                  <a:pt x="1455" y="1052"/>
                  <a:pt x="1455" y="1052"/>
                </a:cubicBezTo>
                <a:cubicBezTo>
                  <a:pt x="1456" y="1052"/>
                  <a:pt x="1456" y="1052"/>
                  <a:pt x="1456" y="1052"/>
                </a:cubicBezTo>
                <a:cubicBezTo>
                  <a:pt x="1458" y="1052"/>
                  <a:pt x="1458" y="1052"/>
                  <a:pt x="1458" y="1052"/>
                </a:cubicBezTo>
                <a:cubicBezTo>
                  <a:pt x="1479" y="1050"/>
                  <a:pt x="1479" y="1050"/>
                  <a:pt x="1479" y="1050"/>
                </a:cubicBezTo>
                <a:cubicBezTo>
                  <a:pt x="1482" y="1050"/>
                  <a:pt x="1482" y="1050"/>
                  <a:pt x="1482" y="1050"/>
                </a:cubicBezTo>
                <a:cubicBezTo>
                  <a:pt x="1482" y="1051"/>
                  <a:pt x="1482" y="1051"/>
                  <a:pt x="1482" y="1051"/>
                </a:cubicBezTo>
                <a:cubicBezTo>
                  <a:pt x="1484" y="1052"/>
                  <a:pt x="1484" y="1052"/>
                  <a:pt x="1484" y="1052"/>
                </a:cubicBezTo>
                <a:cubicBezTo>
                  <a:pt x="1495" y="1067"/>
                  <a:pt x="1495" y="1067"/>
                  <a:pt x="1495" y="1067"/>
                </a:cubicBezTo>
                <a:cubicBezTo>
                  <a:pt x="1495" y="1068"/>
                  <a:pt x="1495" y="1068"/>
                  <a:pt x="1495" y="1068"/>
                </a:cubicBezTo>
                <a:cubicBezTo>
                  <a:pt x="1496" y="1069"/>
                  <a:pt x="1496" y="1069"/>
                  <a:pt x="1496" y="1069"/>
                </a:cubicBezTo>
                <a:cubicBezTo>
                  <a:pt x="1496" y="1071"/>
                  <a:pt x="1496" y="1071"/>
                  <a:pt x="1496" y="1071"/>
                </a:cubicBezTo>
                <a:cubicBezTo>
                  <a:pt x="1498" y="1092"/>
                  <a:pt x="1498" y="1092"/>
                  <a:pt x="1498" y="1092"/>
                </a:cubicBezTo>
                <a:cubicBezTo>
                  <a:pt x="1509" y="1102"/>
                  <a:pt x="1509" y="1102"/>
                  <a:pt x="1509" y="1102"/>
                </a:cubicBezTo>
                <a:cubicBezTo>
                  <a:pt x="1524" y="1088"/>
                  <a:pt x="1524" y="1088"/>
                  <a:pt x="1524" y="1088"/>
                </a:cubicBezTo>
                <a:cubicBezTo>
                  <a:pt x="1527" y="1092"/>
                  <a:pt x="1527" y="1092"/>
                  <a:pt x="1527" y="1092"/>
                </a:cubicBezTo>
                <a:cubicBezTo>
                  <a:pt x="1532" y="1097"/>
                  <a:pt x="1534" y="1103"/>
                  <a:pt x="1534" y="1109"/>
                </a:cubicBezTo>
                <a:cubicBezTo>
                  <a:pt x="1534" y="1128"/>
                  <a:pt x="1534" y="1128"/>
                  <a:pt x="1534" y="1128"/>
                </a:cubicBezTo>
                <a:cubicBezTo>
                  <a:pt x="1527" y="1147"/>
                  <a:pt x="1527" y="1147"/>
                  <a:pt x="1527" y="1147"/>
                </a:cubicBezTo>
                <a:cubicBezTo>
                  <a:pt x="1532" y="1155"/>
                  <a:pt x="1532" y="1155"/>
                  <a:pt x="1532" y="1155"/>
                </a:cubicBezTo>
                <a:cubicBezTo>
                  <a:pt x="1543" y="1167"/>
                  <a:pt x="1543" y="1167"/>
                  <a:pt x="1543" y="1167"/>
                </a:cubicBezTo>
                <a:cubicBezTo>
                  <a:pt x="1587" y="1173"/>
                  <a:pt x="1587" y="1173"/>
                  <a:pt x="1587" y="1173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88" y="1174"/>
                  <a:pt x="1588" y="1174"/>
                  <a:pt x="1588" y="1174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0" y="1175"/>
                  <a:pt x="1590" y="1175"/>
                  <a:pt x="1590" y="1175"/>
                </a:cubicBezTo>
                <a:cubicBezTo>
                  <a:pt x="1593" y="1179"/>
                  <a:pt x="1593" y="1179"/>
                  <a:pt x="1593" y="1179"/>
                </a:cubicBezTo>
                <a:cubicBezTo>
                  <a:pt x="1606" y="1161"/>
                  <a:pt x="1606" y="1161"/>
                  <a:pt x="1606" y="1161"/>
                </a:cubicBezTo>
                <a:cubicBezTo>
                  <a:pt x="1607" y="1161"/>
                  <a:pt x="1607" y="1161"/>
                  <a:pt x="1607" y="1161"/>
                </a:cubicBezTo>
                <a:cubicBezTo>
                  <a:pt x="1617" y="1150"/>
                  <a:pt x="1617" y="1150"/>
                  <a:pt x="1617" y="1150"/>
                </a:cubicBezTo>
                <a:cubicBezTo>
                  <a:pt x="1613" y="1134"/>
                  <a:pt x="1613" y="1134"/>
                  <a:pt x="1613" y="1134"/>
                </a:cubicBezTo>
                <a:cubicBezTo>
                  <a:pt x="1602" y="1067"/>
                  <a:pt x="1602" y="1067"/>
                  <a:pt x="1602" y="1067"/>
                </a:cubicBezTo>
                <a:cubicBezTo>
                  <a:pt x="1632" y="1081"/>
                  <a:pt x="1632" y="1081"/>
                  <a:pt x="1632" y="1081"/>
                </a:cubicBezTo>
                <a:cubicBezTo>
                  <a:pt x="1633" y="1081"/>
                  <a:pt x="1633" y="1081"/>
                  <a:pt x="1633" y="1081"/>
                </a:cubicBezTo>
                <a:cubicBezTo>
                  <a:pt x="1634" y="1081"/>
                  <a:pt x="1634" y="1081"/>
                  <a:pt x="1634" y="1081"/>
                </a:cubicBezTo>
                <a:cubicBezTo>
                  <a:pt x="1648" y="1098"/>
                  <a:pt x="1648" y="1098"/>
                  <a:pt x="1648" y="1098"/>
                </a:cubicBezTo>
                <a:cubicBezTo>
                  <a:pt x="1657" y="1107"/>
                  <a:pt x="1657" y="1107"/>
                  <a:pt x="1657" y="1107"/>
                </a:cubicBezTo>
                <a:cubicBezTo>
                  <a:pt x="1669" y="1098"/>
                  <a:pt x="1669" y="1098"/>
                  <a:pt x="1669" y="1098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4" y="1050"/>
                  <a:pt x="1714" y="1050"/>
                  <a:pt x="1714" y="1050"/>
                </a:cubicBezTo>
                <a:cubicBezTo>
                  <a:pt x="1715" y="1050"/>
                  <a:pt x="1715" y="1050"/>
                  <a:pt x="1715" y="1050"/>
                </a:cubicBezTo>
                <a:cubicBezTo>
                  <a:pt x="1730" y="1038"/>
                  <a:pt x="1730" y="1038"/>
                  <a:pt x="1730" y="1038"/>
                </a:cubicBezTo>
                <a:cubicBezTo>
                  <a:pt x="1748" y="1013"/>
                  <a:pt x="1748" y="1013"/>
                  <a:pt x="1748" y="1013"/>
                </a:cubicBezTo>
                <a:cubicBezTo>
                  <a:pt x="1749" y="1011"/>
                  <a:pt x="1749" y="1011"/>
                  <a:pt x="1749" y="1011"/>
                </a:cubicBezTo>
                <a:cubicBezTo>
                  <a:pt x="1774" y="1017"/>
                  <a:pt x="1774" y="1017"/>
                  <a:pt x="1774" y="1017"/>
                </a:cubicBezTo>
                <a:cubicBezTo>
                  <a:pt x="1785" y="1017"/>
                  <a:pt x="1785" y="1017"/>
                  <a:pt x="1785" y="1017"/>
                </a:cubicBezTo>
                <a:cubicBezTo>
                  <a:pt x="1785" y="1008"/>
                  <a:pt x="1787" y="1001"/>
                  <a:pt x="1788" y="997"/>
                </a:cubicBezTo>
                <a:cubicBezTo>
                  <a:pt x="1806" y="976"/>
                  <a:pt x="1806" y="976"/>
                  <a:pt x="1806" y="976"/>
                </a:cubicBezTo>
                <a:cubicBezTo>
                  <a:pt x="1812" y="973"/>
                  <a:pt x="1812" y="973"/>
                  <a:pt x="1812" y="973"/>
                </a:cubicBezTo>
                <a:cubicBezTo>
                  <a:pt x="1833" y="980"/>
                  <a:pt x="1833" y="980"/>
                  <a:pt x="1833" y="980"/>
                </a:cubicBezTo>
                <a:cubicBezTo>
                  <a:pt x="1858" y="977"/>
                  <a:pt x="1858" y="977"/>
                  <a:pt x="1858" y="977"/>
                </a:cubicBezTo>
                <a:cubicBezTo>
                  <a:pt x="1875" y="959"/>
                  <a:pt x="1875" y="959"/>
                  <a:pt x="1875" y="959"/>
                </a:cubicBezTo>
                <a:cubicBezTo>
                  <a:pt x="1883" y="943"/>
                  <a:pt x="1883" y="943"/>
                  <a:pt x="1883" y="943"/>
                </a:cubicBezTo>
                <a:cubicBezTo>
                  <a:pt x="1878" y="935"/>
                  <a:pt x="1878" y="935"/>
                  <a:pt x="1878" y="935"/>
                </a:cubicBezTo>
                <a:cubicBezTo>
                  <a:pt x="1863" y="942"/>
                  <a:pt x="1863" y="942"/>
                  <a:pt x="1863" y="942"/>
                </a:cubicBezTo>
                <a:cubicBezTo>
                  <a:pt x="1862" y="941"/>
                  <a:pt x="1862" y="941"/>
                  <a:pt x="1862" y="941"/>
                </a:cubicBezTo>
                <a:cubicBezTo>
                  <a:pt x="1861" y="940"/>
                  <a:pt x="1861" y="940"/>
                  <a:pt x="1861" y="940"/>
                </a:cubicBezTo>
                <a:cubicBezTo>
                  <a:pt x="1842" y="923"/>
                  <a:pt x="1842" y="923"/>
                  <a:pt x="1842" y="923"/>
                </a:cubicBezTo>
                <a:cubicBezTo>
                  <a:pt x="1841" y="922"/>
                  <a:pt x="1841" y="922"/>
                  <a:pt x="1841" y="922"/>
                </a:cubicBezTo>
                <a:cubicBezTo>
                  <a:pt x="1849" y="894"/>
                  <a:pt x="1849" y="894"/>
                  <a:pt x="1849" y="894"/>
                </a:cubicBezTo>
                <a:cubicBezTo>
                  <a:pt x="1851" y="872"/>
                  <a:pt x="1851" y="872"/>
                  <a:pt x="1851" y="872"/>
                </a:cubicBezTo>
                <a:cubicBezTo>
                  <a:pt x="1845" y="855"/>
                  <a:pt x="1845" y="855"/>
                  <a:pt x="1845" y="855"/>
                </a:cubicBezTo>
                <a:cubicBezTo>
                  <a:pt x="1831" y="849"/>
                  <a:pt x="1831" y="849"/>
                  <a:pt x="1831" y="849"/>
                </a:cubicBezTo>
                <a:cubicBezTo>
                  <a:pt x="1831" y="848"/>
                  <a:pt x="1831" y="848"/>
                  <a:pt x="1831" y="848"/>
                </a:cubicBezTo>
                <a:cubicBezTo>
                  <a:pt x="1830" y="847"/>
                  <a:pt x="1830" y="847"/>
                  <a:pt x="1830" y="847"/>
                </a:cubicBezTo>
                <a:cubicBezTo>
                  <a:pt x="1829" y="846"/>
                  <a:pt x="1829" y="846"/>
                  <a:pt x="1829" y="846"/>
                </a:cubicBezTo>
                <a:cubicBezTo>
                  <a:pt x="1816" y="821"/>
                  <a:pt x="1816" y="821"/>
                  <a:pt x="1816" y="821"/>
                </a:cubicBezTo>
                <a:cubicBezTo>
                  <a:pt x="1814" y="818"/>
                  <a:pt x="1814" y="818"/>
                  <a:pt x="1814" y="818"/>
                </a:cubicBezTo>
                <a:cubicBezTo>
                  <a:pt x="1796" y="839"/>
                  <a:pt x="1796" y="839"/>
                  <a:pt x="1796" y="839"/>
                </a:cubicBezTo>
                <a:cubicBezTo>
                  <a:pt x="1778" y="850"/>
                  <a:pt x="1778" y="850"/>
                  <a:pt x="1778" y="850"/>
                </a:cubicBezTo>
                <a:cubicBezTo>
                  <a:pt x="1774" y="852"/>
                  <a:pt x="1774" y="852"/>
                  <a:pt x="1774" y="852"/>
                </a:cubicBezTo>
                <a:cubicBezTo>
                  <a:pt x="1773" y="851"/>
                  <a:pt x="1773" y="851"/>
                  <a:pt x="1773" y="851"/>
                </a:cubicBezTo>
                <a:cubicBezTo>
                  <a:pt x="1772" y="849"/>
                  <a:pt x="1772" y="849"/>
                  <a:pt x="1772" y="849"/>
                </a:cubicBezTo>
                <a:cubicBezTo>
                  <a:pt x="1753" y="831"/>
                  <a:pt x="1753" y="831"/>
                  <a:pt x="1753" y="831"/>
                </a:cubicBezTo>
                <a:cubicBezTo>
                  <a:pt x="1753" y="830"/>
                  <a:pt x="1753" y="830"/>
                  <a:pt x="1753" y="830"/>
                </a:cubicBezTo>
                <a:cubicBezTo>
                  <a:pt x="1739" y="801"/>
                  <a:pt x="1739" y="801"/>
                  <a:pt x="1739" y="801"/>
                </a:cubicBezTo>
                <a:cubicBezTo>
                  <a:pt x="1739" y="800"/>
                  <a:pt x="1739" y="800"/>
                  <a:pt x="1739" y="800"/>
                </a:cubicBezTo>
                <a:cubicBezTo>
                  <a:pt x="1733" y="779"/>
                  <a:pt x="1733" y="779"/>
                  <a:pt x="1733" y="779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78"/>
                  <a:pt x="1733" y="778"/>
                  <a:pt x="1733" y="778"/>
                </a:cubicBezTo>
                <a:cubicBezTo>
                  <a:pt x="1733" y="746"/>
                  <a:pt x="1733" y="746"/>
                  <a:pt x="1733" y="746"/>
                </a:cubicBezTo>
                <a:cubicBezTo>
                  <a:pt x="1730" y="727"/>
                  <a:pt x="1730" y="727"/>
                  <a:pt x="1730" y="727"/>
                </a:cubicBezTo>
                <a:cubicBezTo>
                  <a:pt x="1716" y="722"/>
                  <a:pt x="1716" y="722"/>
                  <a:pt x="1716" y="722"/>
                </a:cubicBezTo>
                <a:cubicBezTo>
                  <a:pt x="1715" y="722"/>
                  <a:pt x="1715" y="722"/>
                  <a:pt x="1715" y="722"/>
                </a:cubicBezTo>
                <a:cubicBezTo>
                  <a:pt x="1715" y="721"/>
                  <a:pt x="1715" y="721"/>
                  <a:pt x="1715" y="721"/>
                </a:cubicBezTo>
                <a:cubicBezTo>
                  <a:pt x="1681" y="694"/>
                  <a:pt x="1681" y="694"/>
                  <a:pt x="1681" y="694"/>
                </a:cubicBezTo>
                <a:cubicBezTo>
                  <a:pt x="1683" y="691"/>
                  <a:pt x="1683" y="691"/>
                  <a:pt x="1683" y="691"/>
                </a:cubicBezTo>
                <a:cubicBezTo>
                  <a:pt x="1699" y="674"/>
                  <a:pt x="1699" y="674"/>
                  <a:pt x="1699" y="674"/>
                </a:cubicBezTo>
                <a:cubicBezTo>
                  <a:pt x="1699" y="673"/>
                  <a:pt x="1699" y="673"/>
                  <a:pt x="1699" y="673"/>
                </a:cubicBezTo>
                <a:cubicBezTo>
                  <a:pt x="1699" y="672"/>
                  <a:pt x="1699" y="672"/>
                  <a:pt x="1699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01" y="672"/>
                  <a:pt x="1701" y="672"/>
                  <a:pt x="1701" y="672"/>
                </a:cubicBezTo>
                <a:cubicBezTo>
                  <a:pt x="1719" y="670"/>
                  <a:pt x="1719" y="670"/>
                  <a:pt x="1719" y="670"/>
                </a:cubicBezTo>
                <a:cubicBezTo>
                  <a:pt x="1720" y="670"/>
                  <a:pt x="1720" y="670"/>
                  <a:pt x="1720" y="670"/>
                </a:cubicBezTo>
                <a:cubicBezTo>
                  <a:pt x="1725" y="670"/>
                  <a:pt x="1730" y="673"/>
                  <a:pt x="1735" y="678"/>
                </a:cubicBezTo>
                <a:cubicBezTo>
                  <a:pt x="1749" y="690"/>
                  <a:pt x="1749" y="690"/>
                  <a:pt x="1749" y="690"/>
                </a:cubicBezTo>
                <a:cubicBezTo>
                  <a:pt x="1765" y="677"/>
                  <a:pt x="1765" y="677"/>
                  <a:pt x="1765" y="677"/>
                </a:cubicBezTo>
                <a:cubicBezTo>
                  <a:pt x="1777" y="661"/>
                  <a:pt x="1777" y="661"/>
                  <a:pt x="1777" y="661"/>
                </a:cubicBezTo>
                <a:cubicBezTo>
                  <a:pt x="1777" y="648"/>
                  <a:pt x="1777" y="648"/>
                  <a:pt x="1777" y="648"/>
                </a:cubicBezTo>
                <a:cubicBezTo>
                  <a:pt x="1773" y="614"/>
                  <a:pt x="1773" y="614"/>
                  <a:pt x="1773" y="614"/>
                </a:cubicBezTo>
                <a:cubicBezTo>
                  <a:pt x="1769" y="600"/>
                  <a:pt x="1769" y="600"/>
                  <a:pt x="1769" y="600"/>
                </a:cubicBezTo>
                <a:cubicBezTo>
                  <a:pt x="1746" y="596"/>
                  <a:pt x="1746" y="596"/>
                  <a:pt x="1746" y="596"/>
                </a:cubicBezTo>
                <a:cubicBezTo>
                  <a:pt x="1746" y="582"/>
                  <a:pt x="1746" y="582"/>
                  <a:pt x="1746" y="582"/>
                </a:cubicBezTo>
                <a:cubicBezTo>
                  <a:pt x="1725" y="556"/>
                  <a:pt x="1725" y="556"/>
                  <a:pt x="1725" y="556"/>
                </a:cubicBezTo>
                <a:cubicBezTo>
                  <a:pt x="1724" y="555"/>
                  <a:pt x="1724" y="555"/>
                  <a:pt x="1724" y="555"/>
                </a:cubicBezTo>
                <a:cubicBezTo>
                  <a:pt x="1714" y="536"/>
                  <a:pt x="1714" y="536"/>
                  <a:pt x="1714" y="536"/>
                </a:cubicBezTo>
                <a:cubicBezTo>
                  <a:pt x="1711" y="534"/>
                  <a:pt x="1711" y="534"/>
                  <a:pt x="1711" y="534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11" y="532"/>
                  <a:pt x="1711" y="532"/>
                  <a:pt x="1711" y="532"/>
                </a:cubicBezTo>
                <a:cubicBezTo>
                  <a:pt x="1735" y="501"/>
                  <a:pt x="1735" y="501"/>
                  <a:pt x="1735" y="501"/>
                </a:cubicBezTo>
                <a:cubicBezTo>
                  <a:pt x="1735" y="500"/>
                  <a:pt x="1735" y="500"/>
                  <a:pt x="1735" y="500"/>
                </a:cubicBezTo>
                <a:cubicBezTo>
                  <a:pt x="1736" y="499"/>
                  <a:pt x="1736" y="499"/>
                  <a:pt x="1736" y="499"/>
                </a:cubicBezTo>
                <a:cubicBezTo>
                  <a:pt x="1736" y="498"/>
                  <a:pt x="1736" y="498"/>
                  <a:pt x="1736" y="498"/>
                </a:cubicBezTo>
                <a:cubicBezTo>
                  <a:pt x="1738" y="498"/>
                  <a:pt x="1738" y="498"/>
                  <a:pt x="1738" y="498"/>
                </a:cubicBezTo>
                <a:cubicBezTo>
                  <a:pt x="1747" y="497"/>
                  <a:pt x="1747" y="497"/>
                  <a:pt x="1747" y="497"/>
                </a:cubicBezTo>
                <a:cubicBezTo>
                  <a:pt x="1759" y="487"/>
                  <a:pt x="1759" y="487"/>
                  <a:pt x="1759" y="487"/>
                </a:cubicBezTo>
                <a:cubicBezTo>
                  <a:pt x="1773" y="445"/>
                  <a:pt x="1773" y="445"/>
                  <a:pt x="1773" y="445"/>
                </a:cubicBezTo>
                <a:cubicBezTo>
                  <a:pt x="1774" y="445"/>
                  <a:pt x="1774" y="445"/>
                  <a:pt x="1774" y="445"/>
                </a:cubicBezTo>
                <a:cubicBezTo>
                  <a:pt x="1774" y="444"/>
                  <a:pt x="1774" y="444"/>
                  <a:pt x="1774" y="444"/>
                </a:cubicBezTo>
                <a:cubicBezTo>
                  <a:pt x="1791" y="425"/>
                  <a:pt x="1791" y="425"/>
                  <a:pt x="1791" y="425"/>
                </a:cubicBezTo>
                <a:cubicBezTo>
                  <a:pt x="1791" y="424"/>
                  <a:pt x="1791" y="424"/>
                  <a:pt x="1791" y="424"/>
                </a:cubicBezTo>
                <a:cubicBezTo>
                  <a:pt x="1792" y="424"/>
                  <a:pt x="1792" y="424"/>
                  <a:pt x="1792" y="424"/>
                </a:cubicBezTo>
                <a:cubicBezTo>
                  <a:pt x="1793" y="424"/>
                  <a:pt x="1793" y="424"/>
                  <a:pt x="1793" y="424"/>
                </a:cubicBezTo>
                <a:cubicBezTo>
                  <a:pt x="1812" y="419"/>
                  <a:pt x="1812" y="419"/>
                  <a:pt x="1812" y="419"/>
                </a:cubicBezTo>
                <a:cubicBezTo>
                  <a:pt x="1812" y="421"/>
                  <a:pt x="1812" y="421"/>
                  <a:pt x="1812" y="421"/>
                </a:cubicBezTo>
                <a:cubicBezTo>
                  <a:pt x="1824" y="431"/>
                  <a:pt x="1824" y="431"/>
                  <a:pt x="1824" y="431"/>
                </a:cubicBezTo>
                <a:cubicBezTo>
                  <a:pt x="1829" y="432"/>
                  <a:pt x="1829" y="432"/>
                  <a:pt x="1829" y="432"/>
                </a:cubicBezTo>
                <a:cubicBezTo>
                  <a:pt x="1836" y="400"/>
                  <a:pt x="1836" y="400"/>
                  <a:pt x="1836" y="400"/>
                </a:cubicBezTo>
                <a:cubicBezTo>
                  <a:pt x="1829" y="376"/>
                  <a:pt x="1829" y="376"/>
                  <a:pt x="1829" y="376"/>
                </a:cubicBezTo>
                <a:cubicBezTo>
                  <a:pt x="1827" y="375"/>
                  <a:pt x="1827" y="375"/>
                  <a:pt x="1827" y="375"/>
                </a:cubicBezTo>
                <a:cubicBezTo>
                  <a:pt x="1827" y="373"/>
                  <a:pt x="1827" y="373"/>
                  <a:pt x="1827" y="373"/>
                </a:cubicBezTo>
                <a:cubicBezTo>
                  <a:pt x="1831" y="347"/>
                  <a:pt x="1831" y="347"/>
                  <a:pt x="1831" y="347"/>
                </a:cubicBezTo>
                <a:cubicBezTo>
                  <a:pt x="1831" y="345"/>
                  <a:pt x="1831" y="345"/>
                  <a:pt x="1831" y="345"/>
                </a:cubicBezTo>
                <a:cubicBezTo>
                  <a:pt x="1843" y="331"/>
                  <a:pt x="1843" y="331"/>
                  <a:pt x="1843" y="331"/>
                </a:cubicBezTo>
                <a:cubicBezTo>
                  <a:pt x="1852" y="316"/>
                  <a:pt x="1852" y="316"/>
                  <a:pt x="1852" y="316"/>
                </a:cubicBezTo>
                <a:cubicBezTo>
                  <a:pt x="1853" y="304"/>
                  <a:pt x="1853" y="304"/>
                  <a:pt x="1853" y="304"/>
                </a:cubicBezTo>
                <a:cubicBezTo>
                  <a:pt x="1853" y="297"/>
                  <a:pt x="1850" y="287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71"/>
                  <a:pt x="1843" y="271"/>
                  <a:pt x="1843" y="271"/>
                </a:cubicBezTo>
                <a:cubicBezTo>
                  <a:pt x="1843" y="246"/>
                  <a:pt x="1843" y="246"/>
                  <a:pt x="1843" y="246"/>
                </a:cubicBezTo>
                <a:cubicBezTo>
                  <a:pt x="1843" y="245"/>
                  <a:pt x="1843" y="245"/>
                  <a:pt x="1843" y="245"/>
                </a:cubicBezTo>
                <a:cubicBezTo>
                  <a:pt x="1849" y="222"/>
                  <a:pt x="1849" y="222"/>
                  <a:pt x="1849" y="222"/>
                </a:cubicBezTo>
                <a:cubicBezTo>
                  <a:pt x="1844" y="213"/>
                  <a:pt x="1841" y="205"/>
                  <a:pt x="1841" y="200"/>
                </a:cubicBezTo>
                <a:lnTo>
                  <a:pt x="1845" y="171"/>
                </a:lnTo>
                <a:close/>
              </a:path>
            </a:pathLst>
          </a:custGeom>
          <a:solidFill>
            <a:schemeClr val="bg1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13" name="椭圆 112"/>
          <p:cNvSpPr/>
          <p:nvPr/>
        </p:nvSpPr>
        <p:spPr>
          <a:xfrm>
            <a:off x="6477000" y="19050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4" name="椭圆 113"/>
          <p:cNvSpPr/>
          <p:nvPr/>
        </p:nvSpPr>
        <p:spPr>
          <a:xfrm>
            <a:off x="6477000" y="333375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5" name="椭圆 114"/>
          <p:cNvSpPr/>
          <p:nvPr/>
        </p:nvSpPr>
        <p:spPr>
          <a:xfrm>
            <a:off x="6477000" y="4762500"/>
            <a:ext cx="857250" cy="857250"/>
          </a:xfrm>
          <a:prstGeom prst="ellipse">
            <a:avLst/>
          </a:pr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116" name="TextBox 115"/>
          <p:cNvSpPr txBox="1"/>
          <p:nvPr/>
        </p:nvSpPr>
        <p:spPr>
          <a:xfrm>
            <a:off x="6477000" y="19700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+mn-lt"/>
                <a:ea typeface="+mn-ea"/>
              </a:rPr>
              <a:t>43</a:t>
            </a:r>
            <a:r>
              <a:rPr lang="en-US" altLang="zh-CN" sz="2667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6477000" y="3429000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+mn-lt"/>
                <a:ea typeface="+mn-ea"/>
              </a:rPr>
              <a:t>52</a:t>
            </a:r>
            <a:r>
              <a:rPr lang="en-US" altLang="zh-CN" sz="2667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477000" y="4827588"/>
            <a:ext cx="1143000" cy="6667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3733" b="1" dirty="0">
                <a:solidFill>
                  <a:schemeClr val="bg1"/>
                </a:solidFill>
                <a:latin typeface="+mn-lt"/>
                <a:ea typeface="+mn-ea"/>
              </a:rPr>
              <a:t>36</a:t>
            </a:r>
            <a:r>
              <a:rPr lang="en-US" altLang="zh-CN" sz="2667" b="1" dirty="0">
                <a:solidFill>
                  <a:schemeClr val="bg1"/>
                </a:solidFill>
                <a:latin typeface="+mn-lt"/>
                <a:ea typeface="+mn-ea"/>
              </a:rPr>
              <a:t>%</a:t>
            </a:r>
            <a:endParaRPr lang="zh-CN" altLang="en-US" sz="3733" b="1" dirty="0">
              <a:solidFill>
                <a:schemeClr val="bg1"/>
              </a:solidFill>
              <a:latin typeface="+mn-lt"/>
              <a:ea typeface="+mn-ea"/>
            </a:endParaRPr>
          </a:p>
        </p:txBody>
      </p:sp>
      <p:grpSp>
        <p:nvGrpSpPr>
          <p:cNvPr id="7189" name="组合 70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7190" name="组合 71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7192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3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4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5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6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7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8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199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0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1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2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3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4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5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6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7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8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09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0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1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2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3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4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5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6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7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8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19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0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1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2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3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4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5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6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7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8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29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0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1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2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3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4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5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6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7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8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39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0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1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2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3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4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5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6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7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8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49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0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1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2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3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4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5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6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7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8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59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0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1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2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3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4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5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6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7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8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69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0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1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2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73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7191" name="文本框 72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4" name="组合 4"/>
          <p:cNvGrpSpPr>
            <a:grpSpLocks/>
          </p:cNvGrpSpPr>
          <p:nvPr/>
        </p:nvGrpSpPr>
        <p:grpSpPr bwMode="auto">
          <a:xfrm>
            <a:off x="4000500" y="1714500"/>
            <a:ext cx="3905250" cy="4005263"/>
            <a:chOff x="857223" y="954920"/>
            <a:chExt cx="3357586" cy="3406892"/>
          </a:xfrm>
        </p:grpSpPr>
        <p:sp>
          <p:nvSpPr>
            <p:cNvPr id="2" name="椭圆 1"/>
            <p:cNvSpPr/>
            <p:nvPr/>
          </p:nvSpPr>
          <p:spPr>
            <a:xfrm rot="1906325">
              <a:off x="2063770" y="954920"/>
              <a:ext cx="1029114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3" name="椭圆 2"/>
            <p:cNvSpPr/>
            <p:nvPr/>
          </p:nvSpPr>
          <p:spPr>
            <a:xfrm rot="19526860">
              <a:off x="2108811" y="1004883"/>
              <a:ext cx="1030478" cy="3356929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4" name="椭圆 3"/>
            <p:cNvSpPr/>
            <p:nvPr/>
          </p:nvSpPr>
          <p:spPr>
            <a:xfrm rot="16200000">
              <a:off x="2035717" y="964719"/>
              <a:ext cx="1000598" cy="3357586"/>
            </a:xfrm>
            <a:prstGeom prst="ellipse">
              <a:avLst/>
            </a:prstGeom>
            <a:noFill/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sp>
        <p:nvSpPr>
          <p:cNvPr id="6" name="椭圆 5"/>
          <p:cNvSpPr/>
          <p:nvPr/>
        </p:nvSpPr>
        <p:spPr>
          <a:xfrm>
            <a:off x="6191250" y="22860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7" name="椭圆 6"/>
          <p:cNvSpPr/>
          <p:nvPr/>
        </p:nvSpPr>
        <p:spPr>
          <a:xfrm>
            <a:off x="7143750" y="4762500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" name="椭圆 7"/>
          <p:cNvSpPr/>
          <p:nvPr/>
        </p:nvSpPr>
        <p:spPr>
          <a:xfrm>
            <a:off x="4270375" y="3933825"/>
            <a:ext cx="190500" cy="190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/>
          </a:p>
        </p:txBody>
      </p:sp>
      <p:sp>
        <p:nvSpPr>
          <p:cNvPr id="8198" name="矩形 16"/>
          <p:cNvSpPr>
            <a:spLocks noChangeArrowheads="1"/>
          </p:cNvSpPr>
          <p:nvPr/>
        </p:nvSpPr>
        <p:spPr bwMode="auto">
          <a:xfrm>
            <a:off x="7334250" y="161766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199" name="矩形 9"/>
          <p:cNvSpPr>
            <a:spLocks noChangeArrowheads="1"/>
          </p:cNvSpPr>
          <p:nvPr/>
        </p:nvSpPr>
        <p:spPr bwMode="auto">
          <a:xfrm>
            <a:off x="7373938" y="123825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0" name="矩形 16"/>
          <p:cNvSpPr>
            <a:spLocks noChangeArrowheads="1"/>
          </p:cNvSpPr>
          <p:nvPr/>
        </p:nvSpPr>
        <p:spPr bwMode="auto">
          <a:xfrm>
            <a:off x="8001000" y="4951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201" name="矩形 11"/>
          <p:cNvSpPr>
            <a:spLocks noChangeArrowheads="1"/>
          </p:cNvSpPr>
          <p:nvPr/>
        </p:nvSpPr>
        <p:spPr bwMode="auto">
          <a:xfrm>
            <a:off x="8040688" y="4572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sp>
        <p:nvSpPr>
          <p:cNvPr id="8202" name="矩形 16"/>
          <p:cNvSpPr>
            <a:spLocks noChangeArrowheads="1"/>
          </p:cNvSpPr>
          <p:nvPr/>
        </p:nvSpPr>
        <p:spPr bwMode="auto">
          <a:xfrm>
            <a:off x="1047750" y="4189413"/>
            <a:ext cx="3619500" cy="107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1600">
                <a:solidFill>
                  <a:schemeClr val="bg1"/>
                </a:solidFill>
              </a:rPr>
              <a:t>A designer can use default text to simulate what text would look like. If it is not real text. </a:t>
            </a:r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  <a:p>
            <a:pPr eaLnBrk="1" hangingPunct="1"/>
            <a:endParaRPr lang="en-US" altLang="zh-CN" sz="160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203" name="矩形 13"/>
          <p:cNvSpPr>
            <a:spLocks noChangeArrowheads="1"/>
          </p:cNvSpPr>
          <p:nvPr/>
        </p:nvSpPr>
        <p:spPr bwMode="auto">
          <a:xfrm>
            <a:off x="1087438" y="3810000"/>
            <a:ext cx="29194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zh-CN" sz="2400" b="1">
                <a:solidFill>
                  <a:schemeClr val="bg1"/>
                </a:solidFill>
              </a:rPr>
              <a:t>ADD TITLE HERE </a:t>
            </a:r>
            <a:endParaRPr lang="zh-CN" altLang="en-US" sz="2400" b="1">
              <a:solidFill>
                <a:schemeClr val="bg1"/>
              </a:solidFill>
            </a:endParaRPr>
          </a:p>
        </p:txBody>
      </p:sp>
      <p:grpSp>
        <p:nvGrpSpPr>
          <p:cNvPr id="8204" name="组合 16"/>
          <p:cNvGrpSpPr>
            <a:grpSpLocks/>
          </p:cNvGrpSpPr>
          <p:nvPr/>
        </p:nvGrpSpPr>
        <p:grpSpPr bwMode="auto">
          <a:xfrm>
            <a:off x="6762750" y="1238250"/>
            <a:ext cx="571500" cy="428625"/>
            <a:chOff x="3000364" y="642924"/>
            <a:chExt cx="428628" cy="321471"/>
          </a:xfrm>
        </p:grpSpPr>
        <p:sp>
          <p:nvSpPr>
            <p:cNvPr id="15" name="等腰三角形 14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16" name="等腰三角形 15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5" name="组合 17"/>
          <p:cNvGrpSpPr>
            <a:grpSpLocks/>
          </p:cNvGrpSpPr>
          <p:nvPr/>
        </p:nvGrpSpPr>
        <p:grpSpPr bwMode="auto">
          <a:xfrm>
            <a:off x="571500" y="3810000"/>
            <a:ext cx="571500" cy="428625"/>
            <a:chOff x="3000364" y="642924"/>
            <a:chExt cx="428628" cy="321471"/>
          </a:xfrm>
        </p:grpSpPr>
        <p:sp>
          <p:nvSpPr>
            <p:cNvPr id="19" name="等腰三角形 18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0" name="等腰三角形 19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grpSp>
        <p:nvGrpSpPr>
          <p:cNvPr id="8206" name="组合 20"/>
          <p:cNvGrpSpPr>
            <a:grpSpLocks/>
          </p:cNvGrpSpPr>
          <p:nvPr/>
        </p:nvGrpSpPr>
        <p:grpSpPr bwMode="auto">
          <a:xfrm>
            <a:off x="7524750" y="4667250"/>
            <a:ext cx="571500" cy="428625"/>
            <a:chOff x="3000364" y="642924"/>
            <a:chExt cx="428628" cy="321471"/>
          </a:xfrm>
        </p:grpSpPr>
        <p:sp>
          <p:nvSpPr>
            <p:cNvPr id="22" name="等腰三角形 21"/>
            <p:cNvSpPr/>
            <p:nvPr/>
          </p:nvSpPr>
          <p:spPr>
            <a:xfrm rot="5400000">
              <a:off x="3125380" y="660784"/>
              <a:ext cx="321471" cy="285752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sp>
          <p:nvSpPr>
            <p:cNvPr id="23" name="等腰三角形 22"/>
            <p:cNvSpPr/>
            <p:nvPr/>
          </p:nvSpPr>
          <p:spPr>
            <a:xfrm rot="5400000">
              <a:off x="2982504" y="696503"/>
              <a:ext cx="250033" cy="214314"/>
            </a:xfrm>
            <a:prstGeom prst="triangl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</p:grpSp>
      <p:pic>
        <p:nvPicPr>
          <p:cNvPr id="8207" name="图片 23" descr="hs 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4500" y="3333750"/>
            <a:ext cx="890588" cy="68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08" name="组合 24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8209" name="组合 25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8211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2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3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4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5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6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7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8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19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0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1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2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3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4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5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6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7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8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29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0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1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2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3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4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5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6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7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8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39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0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1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2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3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4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5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6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7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8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49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0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1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2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3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4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5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6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7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8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59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0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1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2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3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4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5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6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7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8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69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0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1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2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3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4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5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6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7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8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79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0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1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2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3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4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5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6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7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8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89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0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1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292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8210" name="文本框 26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组合 5"/>
          <p:cNvGrpSpPr>
            <a:grpSpLocks/>
          </p:cNvGrpSpPr>
          <p:nvPr/>
        </p:nvGrpSpPr>
        <p:grpSpPr bwMode="auto">
          <a:xfrm>
            <a:off x="1871663" y="1892300"/>
            <a:ext cx="1728787" cy="1852613"/>
            <a:chOff x="1311985" y="1595270"/>
            <a:chExt cx="1296144" cy="1388872"/>
          </a:xfrm>
        </p:grpSpPr>
        <p:sp>
          <p:nvSpPr>
            <p:cNvPr id="2" name="矩形 1"/>
            <p:cNvSpPr/>
            <p:nvPr/>
          </p:nvSpPr>
          <p:spPr>
            <a:xfrm rot="18859527">
              <a:off x="1312036" y="1688048"/>
              <a:ext cx="1296043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3" name="直接连接符 2"/>
            <p:cNvCxnSpPr/>
            <p:nvPr/>
          </p:nvCxnSpPr>
          <p:spPr>
            <a:xfrm>
              <a:off x="1403631" y="2355758"/>
              <a:ext cx="1074765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9" name="文本框 3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  <p:pic>
          <p:nvPicPr>
            <p:cNvPr id="9320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4467" y="1595270"/>
              <a:ext cx="899722" cy="899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219" name="组合 6"/>
          <p:cNvGrpSpPr>
            <a:grpSpLocks/>
          </p:cNvGrpSpPr>
          <p:nvPr/>
        </p:nvGrpSpPr>
        <p:grpSpPr bwMode="auto">
          <a:xfrm>
            <a:off x="5232400" y="2043113"/>
            <a:ext cx="1727200" cy="1727200"/>
            <a:chOff x="1311985" y="1687998"/>
            <a:chExt cx="1296144" cy="1296144"/>
          </a:xfrm>
        </p:grpSpPr>
        <p:sp>
          <p:nvSpPr>
            <p:cNvPr id="8" name="矩形 7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9" name="直接连接符 8"/>
            <p:cNvCxnSpPr/>
            <p:nvPr/>
          </p:nvCxnSpPr>
          <p:spPr>
            <a:xfrm>
              <a:off x="1403716" y="2355131"/>
              <a:ext cx="1075751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6" name="文本框 9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9220" name="组合 11"/>
          <p:cNvGrpSpPr>
            <a:grpSpLocks/>
          </p:cNvGrpSpPr>
          <p:nvPr/>
        </p:nvGrpSpPr>
        <p:grpSpPr bwMode="auto">
          <a:xfrm>
            <a:off x="8496300" y="2043113"/>
            <a:ext cx="1728788" cy="1727200"/>
            <a:chOff x="1311985" y="1687998"/>
            <a:chExt cx="1296144" cy="1296144"/>
          </a:xfrm>
        </p:grpSpPr>
        <p:sp>
          <p:nvSpPr>
            <p:cNvPr id="13" name="矩形 12"/>
            <p:cNvSpPr/>
            <p:nvPr/>
          </p:nvSpPr>
          <p:spPr>
            <a:xfrm rot="18859527">
              <a:off x="1311985" y="1687998"/>
              <a:ext cx="1296144" cy="1296144"/>
            </a:xfrm>
            <a:prstGeom prst="rect">
              <a:avLst/>
            </a:prstGeom>
            <a:solidFill>
              <a:schemeClr val="bg1">
                <a:alpha val="4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2400"/>
            </a:p>
          </p:txBody>
        </p:sp>
        <p:cxnSp>
          <p:nvCxnSpPr>
            <p:cNvPr id="14" name="直接连接符 13"/>
            <p:cNvCxnSpPr/>
            <p:nvPr/>
          </p:nvCxnSpPr>
          <p:spPr>
            <a:xfrm>
              <a:off x="1403632" y="2355131"/>
              <a:ext cx="1074763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13" name="文本框 14"/>
            <p:cNvSpPr txBox="1">
              <a:spLocks noChangeArrowheads="1"/>
            </p:cNvSpPr>
            <p:nvPr/>
          </p:nvSpPr>
          <p:spPr bwMode="auto">
            <a:xfrm>
              <a:off x="1486002" y="2336070"/>
              <a:ext cx="1080120" cy="346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 b="1">
                  <a:solidFill>
                    <a:schemeClr val="bg1"/>
                  </a:solidFill>
                </a:rPr>
                <a:t>Step 01</a:t>
              </a:r>
              <a:endParaRPr lang="zh-CN" altLang="en-US" sz="2400" b="1">
                <a:solidFill>
                  <a:schemeClr val="bg1"/>
                </a:solidFill>
              </a:endParaRPr>
            </a:p>
          </p:txBody>
        </p:sp>
      </p:grpSp>
      <p:pic>
        <p:nvPicPr>
          <p:cNvPr id="9221" name="图片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2613" y="2074863"/>
            <a:ext cx="817562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图片 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9038" y="1933575"/>
            <a:ext cx="1103312" cy="1103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半闭框 18"/>
          <p:cNvSpPr/>
          <p:nvPr/>
        </p:nvSpPr>
        <p:spPr>
          <a:xfrm rot="8099014">
            <a:off x="36750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20" name="半闭框 19"/>
          <p:cNvSpPr/>
          <p:nvPr/>
        </p:nvSpPr>
        <p:spPr>
          <a:xfrm rot="8099014">
            <a:off x="6938962" y="2505076"/>
            <a:ext cx="735013" cy="728662"/>
          </a:xfrm>
          <a:prstGeom prst="halfFrame">
            <a:avLst>
              <a:gd name="adj1" fmla="val 13266"/>
              <a:gd name="adj2" fmla="val 13266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2400">
              <a:solidFill>
                <a:schemeClr val="tx1"/>
              </a:solidFill>
            </a:endParaRPr>
          </a:p>
        </p:txBody>
      </p:sp>
      <p:sp>
        <p:nvSpPr>
          <p:cNvPr id="9225" name="矩形 20"/>
          <p:cNvSpPr>
            <a:spLocks noChangeArrowheads="1"/>
          </p:cNvSpPr>
          <p:nvPr/>
        </p:nvSpPr>
        <p:spPr bwMode="auto">
          <a:xfrm>
            <a:off x="1366838" y="4718050"/>
            <a:ext cx="940911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just" eaLnBrk="1" hangingPunct="1"/>
            <a:r>
              <a:rPr lang="en-US" altLang="zh-CN" sz="1400">
                <a:solidFill>
                  <a:schemeClr val="bg1"/>
                </a:solidFill>
              </a:rPr>
              <a:t>A designer can use default text to simulate what text would look like. If it is not real text. A designer can use default text to simulate what text would look like. A designer can use default text to simulate what text would look like. If it is not real text. A designer can use default text to simulate what text would look like.</a:t>
            </a:r>
            <a:endParaRPr lang="en-US" altLang="zh-CN" sz="1400">
              <a:solidFill>
                <a:schemeClr val="bg1"/>
              </a:solidFill>
              <a:ea typeface="微软雅黑" pitchFamily="34" charset="-122"/>
            </a:endParaRPr>
          </a:p>
        </p:txBody>
      </p:sp>
      <p:grpSp>
        <p:nvGrpSpPr>
          <p:cNvPr id="9226" name="组合 21"/>
          <p:cNvGrpSpPr>
            <a:grpSpLocks/>
          </p:cNvGrpSpPr>
          <p:nvPr/>
        </p:nvGrpSpPr>
        <p:grpSpPr bwMode="auto">
          <a:xfrm>
            <a:off x="130175" y="76200"/>
            <a:ext cx="4273550" cy="958850"/>
            <a:chOff x="130440" y="76422"/>
            <a:chExt cx="4273696" cy="958850"/>
          </a:xfrm>
        </p:grpSpPr>
        <p:grpSp>
          <p:nvGrpSpPr>
            <p:cNvPr id="9227" name="组合 22"/>
            <p:cNvGrpSpPr>
              <a:grpSpLocks/>
            </p:cNvGrpSpPr>
            <p:nvPr/>
          </p:nvGrpSpPr>
          <p:grpSpPr bwMode="auto">
            <a:xfrm>
              <a:off x="130440" y="76422"/>
              <a:ext cx="1109663" cy="958850"/>
              <a:chOff x="4687889" y="2624138"/>
              <a:chExt cx="1109663" cy="958850"/>
            </a:xfrm>
          </p:grpSpPr>
          <p:sp>
            <p:nvSpPr>
              <p:cNvPr id="9229" name="Freeform 927"/>
              <p:cNvSpPr>
                <a:spLocks noEditPoints="1"/>
              </p:cNvSpPr>
              <p:nvPr/>
            </p:nvSpPr>
            <p:spPr bwMode="auto">
              <a:xfrm>
                <a:off x="4945064" y="2820988"/>
                <a:ext cx="611188" cy="638175"/>
              </a:xfrm>
              <a:custGeom>
                <a:avLst/>
                <a:gdLst>
                  <a:gd name="T0" fmla="*/ 2147483647 w 1154"/>
                  <a:gd name="T1" fmla="*/ 2147483647 h 1206"/>
                  <a:gd name="T2" fmla="*/ 2147483647 w 1154"/>
                  <a:gd name="T3" fmla="*/ 2147483647 h 1206"/>
                  <a:gd name="T4" fmla="*/ 2147483647 w 1154"/>
                  <a:gd name="T5" fmla="*/ 2147483647 h 1206"/>
                  <a:gd name="T6" fmla="*/ 2147483647 w 1154"/>
                  <a:gd name="T7" fmla="*/ 2147483647 h 1206"/>
                  <a:gd name="T8" fmla="*/ 2147483647 w 1154"/>
                  <a:gd name="T9" fmla="*/ 2147483647 h 1206"/>
                  <a:gd name="T10" fmla="*/ 2147483647 w 1154"/>
                  <a:gd name="T11" fmla="*/ 2147483647 h 1206"/>
                  <a:gd name="T12" fmla="*/ 2147483647 w 1154"/>
                  <a:gd name="T13" fmla="*/ 0 h 1206"/>
                  <a:gd name="T14" fmla="*/ 2147483647 w 1154"/>
                  <a:gd name="T15" fmla="*/ 2147483647 h 1206"/>
                  <a:gd name="T16" fmla="*/ 2147483647 w 1154"/>
                  <a:gd name="T17" fmla="*/ 2147483647 h 1206"/>
                  <a:gd name="T18" fmla="*/ 2147483647 w 1154"/>
                  <a:gd name="T19" fmla="*/ 2147483647 h 1206"/>
                  <a:gd name="T20" fmla="*/ 2147483647 w 1154"/>
                  <a:gd name="T21" fmla="*/ 2147483647 h 1206"/>
                  <a:gd name="T22" fmla="*/ 2147483647 w 1154"/>
                  <a:gd name="T23" fmla="*/ 2147483647 h 1206"/>
                  <a:gd name="T24" fmla="*/ 2147483647 w 1154"/>
                  <a:gd name="T25" fmla="*/ 2147483647 h 1206"/>
                  <a:gd name="T26" fmla="*/ 2147483647 w 1154"/>
                  <a:gd name="T27" fmla="*/ 2147483647 h 1206"/>
                  <a:gd name="T28" fmla="*/ 2147483647 w 1154"/>
                  <a:gd name="T29" fmla="*/ 2147483647 h 1206"/>
                  <a:gd name="T30" fmla="*/ 2147483647 w 1154"/>
                  <a:gd name="T31" fmla="*/ 2147483647 h 1206"/>
                  <a:gd name="T32" fmla="*/ 2147483647 w 1154"/>
                  <a:gd name="T33" fmla="*/ 2147483647 h 1206"/>
                  <a:gd name="T34" fmla="*/ 2147483647 w 1154"/>
                  <a:gd name="T35" fmla="*/ 2147483647 h 1206"/>
                  <a:gd name="T36" fmla="*/ 2147483647 w 1154"/>
                  <a:gd name="T37" fmla="*/ 2147483647 h 1206"/>
                  <a:gd name="T38" fmla="*/ 2147483647 w 1154"/>
                  <a:gd name="T39" fmla="*/ 2147483647 h 1206"/>
                  <a:gd name="T40" fmla="*/ 2147483647 w 1154"/>
                  <a:gd name="T41" fmla="*/ 2147483647 h 1206"/>
                  <a:gd name="T42" fmla="*/ 2147483647 w 1154"/>
                  <a:gd name="T43" fmla="*/ 2147483647 h 1206"/>
                  <a:gd name="T44" fmla="*/ 2147483647 w 1154"/>
                  <a:gd name="T45" fmla="*/ 2147483647 h 1206"/>
                  <a:gd name="T46" fmla="*/ 2147483647 w 1154"/>
                  <a:gd name="T47" fmla="*/ 2147483647 h 1206"/>
                  <a:gd name="T48" fmla="*/ 2147483647 w 1154"/>
                  <a:gd name="T49" fmla="*/ 2147483647 h 1206"/>
                  <a:gd name="T50" fmla="*/ 2147483647 w 1154"/>
                  <a:gd name="T51" fmla="*/ 2147483647 h 1206"/>
                  <a:gd name="T52" fmla="*/ 2147483647 w 1154"/>
                  <a:gd name="T53" fmla="*/ 2147483647 h 1206"/>
                  <a:gd name="T54" fmla="*/ 2147483647 w 1154"/>
                  <a:gd name="T55" fmla="*/ 2147483647 h 1206"/>
                  <a:gd name="T56" fmla="*/ 2147483647 w 1154"/>
                  <a:gd name="T57" fmla="*/ 2147483647 h 1206"/>
                  <a:gd name="T58" fmla="*/ 2147483647 w 1154"/>
                  <a:gd name="T59" fmla="*/ 2147483647 h 1206"/>
                  <a:gd name="T60" fmla="*/ 2147483647 w 1154"/>
                  <a:gd name="T61" fmla="*/ 2147483647 h 1206"/>
                  <a:gd name="T62" fmla="*/ 2147483647 w 1154"/>
                  <a:gd name="T63" fmla="*/ 2147483647 h 1206"/>
                  <a:gd name="T64" fmla="*/ 2147483647 w 1154"/>
                  <a:gd name="T65" fmla="*/ 2147483647 h 1206"/>
                  <a:gd name="T66" fmla="*/ 2147483647 w 1154"/>
                  <a:gd name="T67" fmla="*/ 2147483647 h 1206"/>
                  <a:gd name="T68" fmla="*/ 2147483647 w 1154"/>
                  <a:gd name="T69" fmla="*/ 2147483647 h 1206"/>
                  <a:gd name="T70" fmla="*/ 2147483647 w 1154"/>
                  <a:gd name="T71" fmla="*/ 2147483647 h 1206"/>
                  <a:gd name="T72" fmla="*/ 2147483647 w 1154"/>
                  <a:gd name="T73" fmla="*/ 2147483647 h 1206"/>
                  <a:gd name="T74" fmla="*/ 2147483647 w 1154"/>
                  <a:gd name="T75" fmla="*/ 2147483647 h 1206"/>
                  <a:gd name="T76" fmla="*/ 2147483647 w 1154"/>
                  <a:gd name="T77" fmla="*/ 2147483647 h 1206"/>
                  <a:gd name="T78" fmla="*/ 2147483647 w 1154"/>
                  <a:gd name="T79" fmla="*/ 2147483647 h 1206"/>
                  <a:gd name="T80" fmla="*/ 2147483647 w 1154"/>
                  <a:gd name="T81" fmla="*/ 2147483647 h 1206"/>
                  <a:gd name="T82" fmla="*/ 2147483647 w 1154"/>
                  <a:gd name="T83" fmla="*/ 2147483647 h 1206"/>
                  <a:gd name="T84" fmla="*/ 2147483647 w 1154"/>
                  <a:gd name="T85" fmla="*/ 2147483647 h 1206"/>
                  <a:gd name="T86" fmla="*/ 2147483647 w 1154"/>
                  <a:gd name="T87" fmla="*/ 2147483647 h 1206"/>
                  <a:gd name="T88" fmla="*/ 2147483647 w 1154"/>
                  <a:gd name="T89" fmla="*/ 2147483647 h 1206"/>
                  <a:gd name="T90" fmla="*/ 2147483647 w 1154"/>
                  <a:gd name="T91" fmla="*/ 2147483647 h 1206"/>
                  <a:gd name="T92" fmla="*/ 2147483647 w 1154"/>
                  <a:gd name="T93" fmla="*/ 2147483647 h 1206"/>
                  <a:gd name="T94" fmla="*/ 2147483647 w 1154"/>
                  <a:gd name="T95" fmla="*/ 2147483647 h 1206"/>
                  <a:gd name="T96" fmla="*/ 2147483647 w 1154"/>
                  <a:gd name="T97" fmla="*/ 2147483647 h 1206"/>
                  <a:gd name="T98" fmla="*/ 2147483647 w 1154"/>
                  <a:gd name="T99" fmla="*/ 2147483647 h 1206"/>
                  <a:gd name="T100" fmla="*/ 2147483647 w 1154"/>
                  <a:gd name="T101" fmla="*/ 2147483647 h 1206"/>
                  <a:gd name="T102" fmla="*/ 2147483647 w 1154"/>
                  <a:gd name="T103" fmla="*/ 2147483647 h 1206"/>
                  <a:gd name="T104" fmla="*/ 2147483647 w 1154"/>
                  <a:gd name="T105" fmla="*/ 2147483647 h 1206"/>
                  <a:gd name="T106" fmla="*/ 2147483647 w 1154"/>
                  <a:gd name="T107" fmla="*/ 2147483647 h 1206"/>
                  <a:gd name="T108" fmla="*/ 2147483647 w 1154"/>
                  <a:gd name="T109" fmla="*/ 2147483647 h 1206"/>
                  <a:gd name="T110" fmla="*/ 2147483647 w 1154"/>
                  <a:gd name="T111" fmla="*/ 2147483647 h 1206"/>
                  <a:gd name="T112" fmla="*/ 2147483647 w 1154"/>
                  <a:gd name="T113" fmla="*/ 2147483647 h 1206"/>
                  <a:gd name="T114" fmla="*/ 2147483647 w 1154"/>
                  <a:gd name="T115" fmla="*/ 2147483647 h 1206"/>
                  <a:gd name="T116" fmla="*/ 2147483647 w 1154"/>
                  <a:gd name="T117" fmla="*/ 2147483647 h 120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54" h="1206">
                    <a:moveTo>
                      <a:pt x="1145" y="472"/>
                    </a:moveTo>
                    <a:lnTo>
                      <a:pt x="1145" y="472"/>
                    </a:lnTo>
                    <a:lnTo>
                      <a:pt x="1139" y="446"/>
                    </a:lnTo>
                    <a:lnTo>
                      <a:pt x="1133" y="422"/>
                    </a:lnTo>
                    <a:lnTo>
                      <a:pt x="1124" y="396"/>
                    </a:lnTo>
                    <a:lnTo>
                      <a:pt x="1115" y="372"/>
                    </a:lnTo>
                    <a:lnTo>
                      <a:pt x="1095" y="323"/>
                    </a:lnTo>
                    <a:lnTo>
                      <a:pt x="1073" y="277"/>
                    </a:lnTo>
                    <a:lnTo>
                      <a:pt x="1063" y="252"/>
                    </a:lnTo>
                    <a:lnTo>
                      <a:pt x="1057" y="229"/>
                    </a:lnTo>
                    <a:lnTo>
                      <a:pt x="1048" y="208"/>
                    </a:lnTo>
                    <a:lnTo>
                      <a:pt x="1043" y="197"/>
                    </a:lnTo>
                    <a:lnTo>
                      <a:pt x="1036" y="185"/>
                    </a:lnTo>
                    <a:lnTo>
                      <a:pt x="1028" y="175"/>
                    </a:lnTo>
                    <a:lnTo>
                      <a:pt x="1020" y="164"/>
                    </a:lnTo>
                    <a:lnTo>
                      <a:pt x="1001" y="147"/>
                    </a:lnTo>
                    <a:lnTo>
                      <a:pt x="982" y="130"/>
                    </a:lnTo>
                    <a:lnTo>
                      <a:pt x="962" y="115"/>
                    </a:lnTo>
                    <a:lnTo>
                      <a:pt x="939" y="102"/>
                    </a:lnTo>
                    <a:lnTo>
                      <a:pt x="915" y="88"/>
                    </a:lnTo>
                    <a:lnTo>
                      <a:pt x="891" y="76"/>
                    </a:lnTo>
                    <a:lnTo>
                      <a:pt x="867" y="65"/>
                    </a:lnTo>
                    <a:lnTo>
                      <a:pt x="816" y="43"/>
                    </a:lnTo>
                    <a:lnTo>
                      <a:pt x="792" y="33"/>
                    </a:lnTo>
                    <a:lnTo>
                      <a:pt x="768" y="20"/>
                    </a:lnTo>
                    <a:lnTo>
                      <a:pt x="757" y="15"/>
                    </a:lnTo>
                    <a:lnTo>
                      <a:pt x="745" y="10"/>
                    </a:lnTo>
                    <a:lnTo>
                      <a:pt x="731" y="7"/>
                    </a:lnTo>
                    <a:lnTo>
                      <a:pt x="719" y="4"/>
                    </a:lnTo>
                    <a:lnTo>
                      <a:pt x="692" y="1"/>
                    </a:lnTo>
                    <a:lnTo>
                      <a:pt x="664" y="0"/>
                    </a:lnTo>
                    <a:lnTo>
                      <a:pt x="637" y="0"/>
                    </a:lnTo>
                    <a:lnTo>
                      <a:pt x="610" y="1"/>
                    </a:lnTo>
                    <a:lnTo>
                      <a:pt x="583" y="3"/>
                    </a:lnTo>
                    <a:lnTo>
                      <a:pt x="557" y="4"/>
                    </a:lnTo>
                    <a:lnTo>
                      <a:pt x="551" y="5"/>
                    </a:lnTo>
                    <a:lnTo>
                      <a:pt x="545" y="10"/>
                    </a:lnTo>
                    <a:lnTo>
                      <a:pt x="514" y="10"/>
                    </a:lnTo>
                    <a:lnTo>
                      <a:pt x="483" y="12"/>
                    </a:lnTo>
                    <a:lnTo>
                      <a:pt x="451" y="16"/>
                    </a:lnTo>
                    <a:lnTo>
                      <a:pt x="422" y="22"/>
                    </a:lnTo>
                    <a:lnTo>
                      <a:pt x="396" y="27"/>
                    </a:lnTo>
                    <a:lnTo>
                      <a:pt x="369" y="34"/>
                    </a:lnTo>
                    <a:lnTo>
                      <a:pt x="340" y="42"/>
                    </a:lnTo>
                    <a:lnTo>
                      <a:pt x="312" y="52"/>
                    </a:lnTo>
                    <a:lnTo>
                      <a:pt x="285" y="62"/>
                    </a:lnTo>
                    <a:lnTo>
                      <a:pt x="259" y="75"/>
                    </a:lnTo>
                    <a:lnTo>
                      <a:pt x="234" y="90"/>
                    </a:lnTo>
                    <a:lnTo>
                      <a:pt x="224" y="98"/>
                    </a:lnTo>
                    <a:lnTo>
                      <a:pt x="213" y="106"/>
                    </a:lnTo>
                    <a:lnTo>
                      <a:pt x="173" y="142"/>
                    </a:lnTo>
                    <a:lnTo>
                      <a:pt x="154" y="163"/>
                    </a:lnTo>
                    <a:lnTo>
                      <a:pt x="137" y="183"/>
                    </a:lnTo>
                    <a:lnTo>
                      <a:pt x="118" y="204"/>
                    </a:lnTo>
                    <a:lnTo>
                      <a:pt x="101" y="225"/>
                    </a:lnTo>
                    <a:lnTo>
                      <a:pt x="85" y="247"/>
                    </a:lnTo>
                    <a:lnTo>
                      <a:pt x="70" y="270"/>
                    </a:lnTo>
                    <a:lnTo>
                      <a:pt x="57" y="294"/>
                    </a:lnTo>
                    <a:lnTo>
                      <a:pt x="44" y="319"/>
                    </a:lnTo>
                    <a:lnTo>
                      <a:pt x="35" y="345"/>
                    </a:lnTo>
                    <a:lnTo>
                      <a:pt x="27" y="370"/>
                    </a:lnTo>
                    <a:lnTo>
                      <a:pt x="19" y="397"/>
                    </a:lnTo>
                    <a:lnTo>
                      <a:pt x="13" y="423"/>
                    </a:lnTo>
                    <a:lnTo>
                      <a:pt x="9" y="452"/>
                    </a:lnTo>
                    <a:lnTo>
                      <a:pt x="5" y="479"/>
                    </a:lnTo>
                    <a:lnTo>
                      <a:pt x="2" y="509"/>
                    </a:lnTo>
                    <a:lnTo>
                      <a:pt x="1" y="540"/>
                    </a:lnTo>
                    <a:lnTo>
                      <a:pt x="0" y="571"/>
                    </a:lnTo>
                    <a:lnTo>
                      <a:pt x="1" y="601"/>
                    </a:lnTo>
                    <a:lnTo>
                      <a:pt x="2" y="663"/>
                    </a:lnTo>
                    <a:lnTo>
                      <a:pt x="5" y="724"/>
                    </a:lnTo>
                    <a:lnTo>
                      <a:pt x="8" y="750"/>
                    </a:lnTo>
                    <a:lnTo>
                      <a:pt x="11" y="776"/>
                    </a:lnTo>
                    <a:lnTo>
                      <a:pt x="15" y="802"/>
                    </a:lnTo>
                    <a:lnTo>
                      <a:pt x="19" y="826"/>
                    </a:lnTo>
                    <a:lnTo>
                      <a:pt x="25" y="849"/>
                    </a:lnTo>
                    <a:lnTo>
                      <a:pt x="32" y="874"/>
                    </a:lnTo>
                    <a:lnTo>
                      <a:pt x="42" y="898"/>
                    </a:lnTo>
                    <a:lnTo>
                      <a:pt x="51" y="922"/>
                    </a:lnTo>
                    <a:lnTo>
                      <a:pt x="62" y="947"/>
                    </a:lnTo>
                    <a:lnTo>
                      <a:pt x="76" y="971"/>
                    </a:lnTo>
                    <a:lnTo>
                      <a:pt x="89" y="993"/>
                    </a:lnTo>
                    <a:lnTo>
                      <a:pt x="104" y="1015"/>
                    </a:lnTo>
                    <a:lnTo>
                      <a:pt x="120" y="1034"/>
                    </a:lnTo>
                    <a:lnTo>
                      <a:pt x="137" y="1053"/>
                    </a:lnTo>
                    <a:lnTo>
                      <a:pt x="154" y="1070"/>
                    </a:lnTo>
                    <a:lnTo>
                      <a:pt x="173" y="1087"/>
                    </a:lnTo>
                    <a:lnTo>
                      <a:pt x="194" y="1102"/>
                    </a:lnTo>
                    <a:lnTo>
                      <a:pt x="215" y="1115"/>
                    </a:lnTo>
                    <a:lnTo>
                      <a:pt x="237" y="1129"/>
                    </a:lnTo>
                    <a:lnTo>
                      <a:pt x="260" y="1140"/>
                    </a:lnTo>
                    <a:lnTo>
                      <a:pt x="283" y="1150"/>
                    </a:lnTo>
                    <a:lnTo>
                      <a:pt x="308" y="1160"/>
                    </a:lnTo>
                    <a:lnTo>
                      <a:pt x="333" y="1167"/>
                    </a:lnTo>
                    <a:lnTo>
                      <a:pt x="359" y="1173"/>
                    </a:lnTo>
                    <a:lnTo>
                      <a:pt x="419" y="1186"/>
                    </a:lnTo>
                    <a:lnTo>
                      <a:pt x="479" y="1195"/>
                    </a:lnTo>
                    <a:lnTo>
                      <a:pt x="540" y="1202"/>
                    </a:lnTo>
                    <a:lnTo>
                      <a:pt x="571" y="1205"/>
                    </a:lnTo>
                    <a:lnTo>
                      <a:pt x="601" y="1206"/>
                    </a:lnTo>
                    <a:lnTo>
                      <a:pt x="632" y="1206"/>
                    </a:lnTo>
                    <a:lnTo>
                      <a:pt x="662" y="1205"/>
                    </a:lnTo>
                    <a:lnTo>
                      <a:pt x="693" y="1203"/>
                    </a:lnTo>
                    <a:lnTo>
                      <a:pt x="723" y="1201"/>
                    </a:lnTo>
                    <a:lnTo>
                      <a:pt x="753" y="1196"/>
                    </a:lnTo>
                    <a:lnTo>
                      <a:pt x="783" y="1192"/>
                    </a:lnTo>
                    <a:lnTo>
                      <a:pt x="812" y="1186"/>
                    </a:lnTo>
                    <a:lnTo>
                      <a:pt x="842" y="1179"/>
                    </a:lnTo>
                    <a:lnTo>
                      <a:pt x="868" y="1171"/>
                    </a:lnTo>
                    <a:lnTo>
                      <a:pt x="894" y="1161"/>
                    </a:lnTo>
                    <a:lnTo>
                      <a:pt x="917" y="1152"/>
                    </a:lnTo>
                    <a:lnTo>
                      <a:pt x="939" y="1140"/>
                    </a:lnTo>
                    <a:lnTo>
                      <a:pt x="960" y="1126"/>
                    </a:lnTo>
                    <a:lnTo>
                      <a:pt x="979" y="1112"/>
                    </a:lnTo>
                    <a:lnTo>
                      <a:pt x="998" y="1097"/>
                    </a:lnTo>
                    <a:lnTo>
                      <a:pt x="1016" y="1081"/>
                    </a:lnTo>
                    <a:lnTo>
                      <a:pt x="1032" y="1064"/>
                    </a:lnTo>
                    <a:lnTo>
                      <a:pt x="1047" y="1045"/>
                    </a:lnTo>
                    <a:lnTo>
                      <a:pt x="1061" y="1024"/>
                    </a:lnTo>
                    <a:lnTo>
                      <a:pt x="1073" y="1002"/>
                    </a:lnTo>
                    <a:lnTo>
                      <a:pt x="1085" y="979"/>
                    </a:lnTo>
                    <a:lnTo>
                      <a:pt x="1096" y="956"/>
                    </a:lnTo>
                    <a:lnTo>
                      <a:pt x="1104" y="932"/>
                    </a:lnTo>
                    <a:lnTo>
                      <a:pt x="1114" y="906"/>
                    </a:lnTo>
                    <a:lnTo>
                      <a:pt x="1127" y="853"/>
                    </a:lnTo>
                    <a:lnTo>
                      <a:pt x="1138" y="800"/>
                    </a:lnTo>
                    <a:lnTo>
                      <a:pt x="1146" y="745"/>
                    </a:lnTo>
                    <a:lnTo>
                      <a:pt x="1152" y="691"/>
                    </a:lnTo>
                    <a:lnTo>
                      <a:pt x="1154" y="635"/>
                    </a:lnTo>
                    <a:lnTo>
                      <a:pt x="1153" y="579"/>
                    </a:lnTo>
                    <a:lnTo>
                      <a:pt x="1150" y="525"/>
                    </a:lnTo>
                    <a:lnTo>
                      <a:pt x="1145" y="472"/>
                    </a:lnTo>
                    <a:close/>
                    <a:moveTo>
                      <a:pt x="1103" y="753"/>
                    </a:moveTo>
                    <a:lnTo>
                      <a:pt x="1103" y="753"/>
                    </a:lnTo>
                    <a:lnTo>
                      <a:pt x="1093" y="813"/>
                    </a:lnTo>
                    <a:lnTo>
                      <a:pt x="1088" y="841"/>
                    </a:lnTo>
                    <a:lnTo>
                      <a:pt x="1082" y="871"/>
                    </a:lnTo>
                    <a:lnTo>
                      <a:pt x="1076" y="899"/>
                    </a:lnTo>
                    <a:lnTo>
                      <a:pt x="1067" y="928"/>
                    </a:lnTo>
                    <a:lnTo>
                      <a:pt x="1057" y="955"/>
                    </a:lnTo>
                    <a:lnTo>
                      <a:pt x="1044" y="984"/>
                    </a:lnTo>
                    <a:lnTo>
                      <a:pt x="1036" y="997"/>
                    </a:lnTo>
                    <a:lnTo>
                      <a:pt x="1028" y="1011"/>
                    </a:lnTo>
                    <a:lnTo>
                      <a:pt x="1020" y="1023"/>
                    </a:lnTo>
                    <a:lnTo>
                      <a:pt x="1010" y="1035"/>
                    </a:lnTo>
                    <a:lnTo>
                      <a:pt x="991" y="1057"/>
                    </a:lnTo>
                    <a:lnTo>
                      <a:pt x="970" y="1076"/>
                    </a:lnTo>
                    <a:lnTo>
                      <a:pt x="947" y="1093"/>
                    </a:lnTo>
                    <a:lnTo>
                      <a:pt x="922" y="1108"/>
                    </a:lnTo>
                    <a:lnTo>
                      <a:pt x="895" y="1122"/>
                    </a:lnTo>
                    <a:lnTo>
                      <a:pt x="868" y="1133"/>
                    </a:lnTo>
                    <a:lnTo>
                      <a:pt x="841" y="1141"/>
                    </a:lnTo>
                    <a:lnTo>
                      <a:pt x="811" y="1149"/>
                    </a:lnTo>
                    <a:lnTo>
                      <a:pt x="783" y="1156"/>
                    </a:lnTo>
                    <a:lnTo>
                      <a:pt x="753" y="1160"/>
                    </a:lnTo>
                    <a:lnTo>
                      <a:pt x="723" y="1163"/>
                    </a:lnTo>
                    <a:lnTo>
                      <a:pt x="693" y="1165"/>
                    </a:lnTo>
                    <a:lnTo>
                      <a:pt x="663" y="1167"/>
                    </a:lnTo>
                    <a:lnTo>
                      <a:pt x="633" y="1167"/>
                    </a:lnTo>
                    <a:lnTo>
                      <a:pt x="574" y="1167"/>
                    </a:lnTo>
                    <a:lnTo>
                      <a:pt x="513" y="1163"/>
                    </a:lnTo>
                    <a:lnTo>
                      <a:pt x="483" y="1160"/>
                    </a:lnTo>
                    <a:lnTo>
                      <a:pt x="453" y="1156"/>
                    </a:lnTo>
                    <a:lnTo>
                      <a:pt x="423" y="1150"/>
                    </a:lnTo>
                    <a:lnTo>
                      <a:pt x="393" y="1145"/>
                    </a:lnTo>
                    <a:lnTo>
                      <a:pt x="365" y="1137"/>
                    </a:lnTo>
                    <a:lnTo>
                      <a:pt x="335" y="1129"/>
                    </a:lnTo>
                    <a:lnTo>
                      <a:pt x="308" y="1119"/>
                    </a:lnTo>
                    <a:lnTo>
                      <a:pt x="279" y="1107"/>
                    </a:lnTo>
                    <a:lnTo>
                      <a:pt x="252" y="1095"/>
                    </a:lnTo>
                    <a:lnTo>
                      <a:pt x="226" y="1080"/>
                    </a:lnTo>
                    <a:lnTo>
                      <a:pt x="200" y="1064"/>
                    </a:lnTo>
                    <a:lnTo>
                      <a:pt x="176" y="1045"/>
                    </a:lnTo>
                    <a:lnTo>
                      <a:pt x="156" y="1027"/>
                    </a:lnTo>
                    <a:lnTo>
                      <a:pt x="138" y="1008"/>
                    </a:lnTo>
                    <a:lnTo>
                      <a:pt x="122" y="986"/>
                    </a:lnTo>
                    <a:lnTo>
                      <a:pt x="107" y="963"/>
                    </a:lnTo>
                    <a:lnTo>
                      <a:pt x="95" y="940"/>
                    </a:lnTo>
                    <a:lnTo>
                      <a:pt x="84" y="916"/>
                    </a:lnTo>
                    <a:lnTo>
                      <a:pt x="73" y="890"/>
                    </a:lnTo>
                    <a:lnTo>
                      <a:pt x="66" y="864"/>
                    </a:lnTo>
                    <a:lnTo>
                      <a:pt x="59" y="837"/>
                    </a:lnTo>
                    <a:lnTo>
                      <a:pt x="53" y="810"/>
                    </a:lnTo>
                    <a:lnTo>
                      <a:pt x="49" y="783"/>
                    </a:lnTo>
                    <a:lnTo>
                      <a:pt x="46" y="756"/>
                    </a:lnTo>
                    <a:lnTo>
                      <a:pt x="43" y="728"/>
                    </a:lnTo>
                    <a:lnTo>
                      <a:pt x="42" y="701"/>
                    </a:lnTo>
                    <a:lnTo>
                      <a:pt x="40" y="650"/>
                    </a:lnTo>
                    <a:lnTo>
                      <a:pt x="40" y="587"/>
                    </a:lnTo>
                    <a:lnTo>
                      <a:pt x="42" y="526"/>
                    </a:lnTo>
                    <a:lnTo>
                      <a:pt x="47" y="467"/>
                    </a:lnTo>
                    <a:lnTo>
                      <a:pt x="50" y="435"/>
                    </a:lnTo>
                    <a:lnTo>
                      <a:pt x="55" y="404"/>
                    </a:lnTo>
                    <a:lnTo>
                      <a:pt x="58" y="389"/>
                    </a:lnTo>
                    <a:lnTo>
                      <a:pt x="62" y="374"/>
                    </a:lnTo>
                    <a:lnTo>
                      <a:pt x="66" y="361"/>
                    </a:lnTo>
                    <a:lnTo>
                      <a:pt x="72" y="346"/>
                    </a:lnTo>
                    <a:lnTo>
                      <a:pt x="84" y="319"/>
                    </a:lnTo>
                    <a:lnTo>
                      <a:pt x="99" y="293"/>
                    </a:lnTo>
                    <a:lnTo>
                      <a:pt x="116" y="267"/>
                    </a:lnTo>
                    <a:lnTo>
                      <a:pt x="135" y="244"/>
                    </a:lnTo>
                    <a:lnTo>
                      <a:pt x="154" y="221"/>
                    </a:lnTo>
                    <a:lnTo>
                      <a:pt x="176" y="198"/>
                    </a:lnTo>
                    <a:lnTo>
                      <a:pt x="211" y="159"/>
                    </a:lnTo>
                    <a:lnTo>
                      <a:pt x="230" y="141"/>
                    </a:lnTo>
                    <a:lnTo>
                      <a:pt x="251" y="123"/>
                    </a:lnTo>
                    <a:lnTo>
                      <a:pt x="264" y="114"/>
                    </a:lnTo>
                    <a:lnTo>
                      <a:pt x="278" y="107"/>
                    </a:lnTo>
                    <a:lnTo>
                      <a:pt x="293" y="100"/>
                    </a:lnTo>
                    <a:lnTo>
                      <a:pt x="309" y="95"/>
                    </a:lnTo>
                    <a:lnTo>
                      <a:pt x="340" y="86"/>
                    </a:lnTo>
                    <a:lnTo>
                      <a:pt x="371" y="75"/>
                    </a:lnTo>
                    <a:lnTo>
                      <a:pt x="399" y="67"/>
                    </a:lnTo>
                    <a:lnTo>
                      <a:pt x="426" y="60"/>
                    </a:lnTo>
                    <a:lnTo>
                      <a:pt x="456" y="53"/>
                    </a:lnTo>
                    <a:lnTo>
                      <a:pt x="485" y="48"/>
                    </a:lnTo>
                    <a:lnTo>
                      <a:pt x="514" y="45"/>
                    </a:lnTo>
                    <a:lnTo>
                      <a:pt x="544" y="45"/>
                    </a:lnTo>
                    <a:lnTo>
                      <a:pt x="574" y="48"/>
                    </a:lnTo>
                    <a:lnTo>
                      <a:pt x="602" y="52"/>
                    </a:lnTo>
                    <a:lnTo>
                      <a:pt x="606" y="53"/>
                    </a:lnTo>
                    <a:lnTo>
                      <a:pt x="610" y="53"/>
                    </a:lnTo>
                    <a:lnTo>
                      <a:pt x="616" y="50"/>
                    </a:lnTo>
                    <a:lnTo>
                      <a:pt x="621" y="45"/>
                    </a:lnTo>
                    <a:lnTo>
                      <a:pt x="624" y="38"/>
                    </a:lnTo>
                    <a:lnTo>
                      <a:pt x="660" y="38"/>
                    </a:lnTo>
                    <a:lnTo>
                      <a:pt x="679" y="38"/>
                    </a:lnTo>
                    <a:lnTo>
                      <a:pt x="697" y="41"/>
                    </a:lnTo>
                    <a:lnTo>
                      <a:pt x="715" y="43"/>
                    </a:lnTo>
                    <a:lnTo>
                      <a:pt x="732" y="48"/>
                    </a:lnTo>
                    <a:lnTo>
                      <a:pt x="750" y="53"/>
                    </a:lnTo>
                    <a:lnTo>
                      <a:pt x="766" y="61"/>
                    </a:lnTo>
                    <a:lnTo>
                      <a:pt x="788" y="72"/>
                    </a:lnTo>
                    <a:lnTo>
                      <a:pt x="810" y="83"/>
                    </a:lnTo>
                    <a:lnTo>
                      <a:pt x="854" y="103"/>
                    </a:lnTo>
                    <a:lnTo>
                      <a:pt x="899" y="123"/>
                    </a:lnTo>
                    <a:lnTo>
                      <a:pt x="921" y="134"/>
                    </a:lnTo>
                    <a:lnTo>
                      <a:pt x="943" y="148"/>
                    </a:lnTo>
                    <a:lnTo>
                      <a:pt x="955" y="156"/>
                    </a:lnTo>
                    <a:lnTo>
                      <a:pt x="968" y="166"/>
                    </a:lnTo>
                    <a:lnTo>
                      <a:pt x="981" y="176"/>
                    </a:lnTo>
                    <a:lnTo>
                      <a:pt x="993" y="189"/>
                    </a:lnTo>
                    <a:lnTo>
                      <a:pt x="1002" y="201"/>
                    </a:lnTo>
                    <a:lnTo>
                      <a:pt x="1012" y="214"/>
                    </a:lnTo>
                    <a:lnTo>
                      <a:pt x="1020" y="228"/>
                    </a:lnTo>
                    <a:lnTo>
                      <a:pt x="1025" y="242"/>
                    </a:lnTo>
                    <a:lnTo>
                      <a:pt x="1032" y="265"/>
                    </a:lnTo>
                    <a:lnTo>
                      <a:pt x="1038" y="286"/>
                    </a:lnTo>
                    <a:lnTo>
                      <a:pt x="1044" y="308"/>
                    </a:lnTo>
                    <a:lnTo>
                      <a:pt x="1048" y="319"/>
                    </a:lnTo>
                    <a:lnTo>
                      <a:pt x="1054" y="330"/>
                    </a:lnTo>
                    <a:lnTo>
                      <a:pt x="1066" y="355"/>
                    </a:lnTo>
                    <a:lnTo>
                      <a:pt x="1076" y="380"/>
                    </a:lnTo>
                    <a:lnTo>
                      <a:pt x="1085" y="406"/>
                    </a:lnTo>
                    <a:lnTo>
                      <a:pt x="1092" y="430"/>
                    </a:lnTo>
                    <a:lnTo>
                      <a:pt x="1099" y="454"/>
                    </a:lnTo>
                    <a:lnTo>
                      <a:pt x="1104" y="480"/>
                    </a:lnTo>
                    <a:lnTo>
                      <a:pt x="1114" y="535"/>
                    </a:lnTo>
                    <a:lnTo>
                      <a:pt x="1118" y="560"/>
                    </a:lnTo>
                    <a:lnTo>
                      <a:pt x="1119" y="587"/>
                    </a:lnTo>
                    <a:lnTo>
                      <a:pt x="1119" y="616"/>
                    </a:lnTo>
                    <a:lnTo>
                      <a:pt x="1118" y="643"/>
                    </a:lnTo>
                    <a:lnTo>
                      <a:pt x="1115" y="672"/>
                    </a:lnTo>
                    <a:lnTo>
                      <a:pt x="1111" y="700"/>
                    </a:lnTo>
                    <a:lnTo>
                      <a:pt x="1103" y="75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0" name="Freeform 928"/>
              <p:cNvSpPr>
                <a:spLocks/>
              </p:cNvSpPr>
              <p:nvPr/>
            </p:nvSpPr>
            <p:spPr bwMode="auto">
              <a:xfrm>
                <a:off x="4881564" y="2892426"/>
                <a:ext cx="165100" cy="73025"/>
              </a:xfrm>
              <a:custGeom>
                <a:avLst/>
                <a:gdLst>
                  <a:gd name="T0" fmla="*/ 2147483647 w 312"/>
                  <a:gd name="T1" fmla="*/ 2147483647 h 137"/>
                  <a:gd name="T2" fmla="*/ 2147483647 w 312"/>
                  <a:gd name="T3" fmla="*/ 2147483647 h 137"/>
                  <a:gd name="T4" fmla="*/ 2147483647 w 312"/>
                  <a:gd name="T5" fmla="*/ 2147483647 h 137"/>
                  <a:gd name="T6" fmla="*/ 2147483647 w 312"/>
                  <a:gd name="T7" fmla="*/ 2147483647 h 137"/>
                  <a:gd name="T8" fmla="*/ 2147483647 w 312"/>
                  <a:gd name="T9" fmla="*/ 2147483647 h 137"/>
                  <a:gd name="T10" fmla="*/ 2147483647 w 312"/>
                  <a:gd name="T11" fmla="*/ 2147483647 h 137"/>
                  <a:gd name="T12" fmla="*/ 2147483647 w 312"/>
                  <a:gd name="T13" fmla="*/ 2147483647 h 137"/>
                  <a:gd name="T14" fmla="*/ 0 w 312"/>
                  <a:gd name="T15" fmla="*/ 2147483647 h 137"/>
                  <a:gd name="T16" fmla="*/ 2147483647 w 312"/>
                  <a:gd name="T17" fmla="*/ 2147483647 h 137"/>
                  <a:gd name="T18" fmla="*/ 2147483647 w 312"/>
                  <a:gd name="T19" fmla="*/ 2147483647 h 137"/>
                  <a:gd name="T20" fmla="*/ 2147483647 w 312"/>
                  <a:gd name="T21" fmla="*/ 2147483647 h 137"/>
                  <a:gd name="T22" fmla="*/ 2147483647 w 312"/>
                  <a:gd name="T23" fmla="*/ 2147483647 h 137"/>
                  <a:gd name="T24" fmla="*/ 2147483647 w 312"/>
                  <a:gd name="T25" fmla="*/ 2147483647 h 137"/>
                  <a:gd name="T26" fmla="*/ 2147483647 w 312"/>
                  <a:gd name="T27" fmla="*/ 2147483647 h 137"/>
                  <a:gd name="T28" fmla="*/ 2147483647 w 312"/>
                  <a:gd name="T29" fmla="*/ 2147483647 h 137"/>
                  <a:gd name="T30" fmla="*/ 2147483647 w 312"/>
                  <a:gd name="T31" fmla="*/ 2147483647 h 137"/>
                  <a:gd name="T32" fmla="*/ 2147483647 w 312"/>
                  <a:gd name="T33" fmla="*/ 2147483647 h 137"/>
                  <a:gd name="T34" fmla="*/ 2147483647 w 312"/>
                  <a:gd name="T35" fmla="*/ 2147483647 h 137"/>
                  <a:gd name="T36" fmla="*/ 2147483647 w 312"/>
                  <a:gd name="T37" fmla="*/ 2147483647 h 137"/>
                  <a:gd name="T38" fmla="*/ 2147483647 w 312"/>
                  <a:gd name="T39" fmla="*/ 2147483647 h 137"/>
                  <a:gd name="T40" fmla="*/ 2147483647 w 312"/>
                  <a:gd name="T41" fmla="*/ 2147483647 h 137"/>
                  <a:gd name="T42" fmla="*/ 2147483647 w 312"/>
                  <a:gd name="T43" fmla="*/ 2147483647 h 137"/>
                  <a:gd name="T44" fmla="*/ 2147483647 w 312"/>
                  <a:gd name="T45" fmla="*/ 2147483647 h 137"/>
                  <a:gd name="T46" fmla="*/ 2147483647 w 312"/>
                  <a:gd name="T47" fmla="*/ 2147483647 h 137"/>
                  <a:gd name="T48" fmla="*/ 2147483647 w 312"/>
                  <a:gd name="T49" fmla="*/ 2147483647 h 137"/>
                  <a:gd name="T50" fmla="*/ 2147483647 w 312"/>
                  <a:gd name="T51" fmla="*/ 2147483647 h 137"/>
                  <a:gd name="T52" fmla="*/ 2147483647 w 312"/>
                  <a:gd name="T53" fmla="*/ 2147483647 h 137"/>
                  <a:gd name="T54" fmla="*/ 2147483647 w 312"/>
                  <a:gd name="T55" fmla="*/ 2147483647 h 137"/>
                  <a:gd name="T56" fmla="*/ 2147483647 w 312"/>
                  <a:gd name="T57" fmla="*/ 2147483647 h 137"/>
                  <a:gd name="T58" fmla="*/ 2147483647 w 312"/>
                  <a:gd name="T59" fmla="*/ 2147483647 h 137"/>
                  <a:gd name="T60" fmla="*/ 2147483647 w 312"/>
                  <a:gd name="T61" fmla="*/ 2147483647 h 137"/>
                  <a:gd name="T62" fmla="*/ 2147483647 w 312"/>
                  <a:gd name="T63" fmla="*/ 2147483647 h 137"/>
                  <a:gd name="T64" fmla="*/ 2147483647 w 312"/>
                  <a:gd name="T65" fmla="*/ 2147483647 h 137"/>
                  <a:gd name="T66" fmla="*/ 2147483647 w 312"/>
                  <a:gd name="T67" fmla="*/ 2147483647 h 137"/>
                  <a:gd name="T68" fmla="*/ 2147483647 w 312"/>
                  <a:gd name="T69" fmla="*/ 2147483647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2" h="137">
                    <a:moveTo>
                      <a:pt x="295" y="2"/>
                    </a:moveTo>
                    <a:lnTo>
                      <a:pt x="99" y="2"/>
                    </a:lnTo>
                    <a:lnTo>
                      <a:pt x="74" y="1"/>
                    </a:lnTo>
                    <a:lnTo>
                      <a:pt x="61" y="0"/>
                    </a:lnTo>
                    <a:lnTo>
                      <a:pt x="48" y="1"/>
                    </a:lnTo>
                    <a:lnTo>
                      <a:pt x="36" y="2"/>
                    </a:lnTo>
                    <a:lnTo>
                      <a:pt x="25" y="6"/>
                    </a:lnTo>
                    <a:lnTo>
                      <a:pt x="19" y="11"/>
                    </a:lnTo>
                    <a:lnTo>
                      <a:pt x="15" y="15"/>
                    </a:lnTo>
                    <a:lnTo>
                      <a:pt x="10" y="19"/>
                    </a:lnTo>
                    <a:lnTo>
                      <a:pt x="6" y="25"/>
                    </a:lnTo>
                    <a:lnTo>
                      <a:pt x="3" y="32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0" y="51"/>
                    </a:lnTo>
                    <a:lnTo>
                      <a:pt x="2" y="57"/>
                    </a:lnTo>
                    <a:lnTo>
                      <a:pt x="3" y="62"/>
                    </a:lnTo>
                    <a:lnTo>
                      <a:pt x="7" y="68"/>
                    </a:lnTo>
                    <a:lnTo>
                      <a:pt x="11" y="73"/>
                    </a:lnTo>
                    <a:lnTo>
                      <a:pt x="21" y="82"/>
                    </a:lnTo>
                    <a:lnTo>
                      <a:pt x="34" y="92"/>
                    </a:lnTo>
                    <a:lnTo>
                      <a:pt x="49" y="99"/>
                    </a:lnTo>
                    <a:lnTo>
                      <a:pt x="65" y="107"/>
                    </a:lnTo>
                    <a:lnTo>
                      <a:pt x="83" y="112"/>
                    </a:lnTo>
                    <a:lnTo>
                      <a:pt x="101" y="119"/>
                    </a:lnTo>
                    <a:lnTo>
                      <a:pt x="135" y="127"/>
                    </a:lnTo>
                    <a:lnTo>
                      <a:pt x="164" y="133"/>
                    </a:lnTo>
                    <a:lnTo>
                      <a:pt x="185" y="135"/>
                    </a:lnTo>
                    <a:lnTo>
                      <a:pt x="189" y="137"/>
                    </a:lnTo>
                    <a:lnTo>
                      <a:pt x="192" y="135"/>
                    </a:lnTo>
                    <a:lnTo>
                      <a:pt x="196" y="134"/>
                    </a:lnTo>
                    <a:lnTo>
                      <a:pt x="197" y="131"/>
                    </a:lnTo>
                    <a:lnTo>
                      <a:pt x="201" y="126"/>
                    </a:lnTo>
                    <a:lnTo>
                      <a:pt x="202" y="119"/>
                    </a:lnTo>
                    <a:lnTo>
                      <a:pt x="201" y="112"/>
                    </a:lnTo>
                    <a:lnTo>
                      <a:pt x="197" y="107"/>
                    </a:lnTo>
                    <a:lnTo>
                      <a:pt x="192" y="101"/>
                    </a:lnTo>
                    <a:lnTo>
                      <a:pt x="189" y="100"/>
                    </a:lnTo>
                    <a:lnTo>
                      <a:pt x="185" y="100"/>
                    </a:lnTo>
                    <a:lnTo>
                      <a:pt x="173" y="97"/>
                    </a:lnTo>
                    <a:lnTo>
                      <a:pt x="159" y="95"/>
                    </a:lnTo>
                    <a:lnTo>
                      <a:pt x="135" y="88"/>
                    </a:lnTo>
                    <a:lnTo>
                      <a:pt x="86" y="72"/>
                    </a:lnTo>
                    <a:lnTo>
                      <a:pt x="64" y="65"/>
                    </a:lnTo>
                    <a:lnTo>
                      <a:pt x="45" y="54"/>
                    </a:lnTo>
                    <a:lnTo>
                      <a:pt x="68" y="36"/>
                    </a:lnTo>
                    <a:lnTo>
                      <a:pt x="99" y="39"/>
                    </a:lnTo>
                    <a:lnTo>
                      <a:pt x="148" y="40"/>
                    </a:lnTo>
                    <a:lnTo>
                      <a:pt x="197" y="40"/>
                    </a:lnTo>
                    <a:lnTo>
                      <a:pt x="295" y="39"/>
                    </a:lnTo>
                    <a:lnTo>
                      <a:pt x="299" y="38"/>
                    </a:lnTo>
                    <a:lnTo>
                      <a:pt x="301" y="36"/>
                    </a:lnTo>
                    <a:lnTo>
                      <a:pt x="307" y="32"/>
                    </a:lnTo>
                    <a:lnTo>
                      <a:pt x="311" y="27"/>
                    </a:lnTo>
                    <a:lnTo>
                      <a:pt x="312" y="20"/>
                    </a:lnTo>
                    <a:lnTo>
                      <a:pt x="311" y="13"/>
                    </a:lnTo>
                    <a:lnTo>
                      <a:pt x="307" y="8"/>
                    </a:lnTo>
                    <a:lnTo>
                      <a:pt x="301" y="4"/>
                    </a:lnTo>
                    <a:lnTo>
                      <a:pt x="299" y="2"/>
                    </a:lnTo>
                    <a:lnTo>
                      <a:pt x="295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1" name="Freeform 929"/>
              <p:cNvSpPr>
                <a:spLocks/>
              </p:cNvSpPr>
              <p:nvPr/>
            </p:nvSpPr>
            <p:spPr bwMode="auto">
              <a:xfrm>
                <a:off x="5472114" y="2897188"/>
                <a:ext cx="168275" cy="74613"/>
              </a:xfrm>
              <a:custGeom>
                <a:avLst/>
                <a:gdLst>
                  <a:gd name="T0" fmla="*/ 2147483647 w 316"/>
                  <a:gd name="T1" fmla="*/ 0 h 140"/>
                  <a:gd name="T2" fmla="*/ 2147483647 w 316"/>
                  <a:gd name="T3" fmla="*/ 2147483647 h 140"/>
                  <a:gd name="T4" fmla="*/ 2147483647 w 316"/>
                  <a:gd name="T5" fmla="*/ 2147483647 h 140"/>
                  <a:gd name="T6" fmla="*/ 0 w 316"/>
                  <a:gd name="T7" fmla="*/ 2147483647 h 140"/>
                  <a:gd name="T8" fmla="*/ 2147483647 w 316"/>
                  <a:gd name="T9" fmla="*/ 2147483647 h 140"/>
                  <a:gd name="T10" fmla="*/ 2147483647 w 316"/>
                  <a:gd name="T11" fmla="*/ 2147483647 h 140"/>
                  <a:gd name="T12" fmla="*/ 2147483647 w 316"/>
                  <a:gd name="T13" fmla="*/ 2147483647 h 140"/>
                  <a:gd name="T14" fmla="*/ 2147483647 w 316"/>
                  <a:gd name="T15" fmla="*/ 2147483647 h 140"/>
                  <a:gd name="T16" fmla="*/ 2147483647 w 316"/>
                  <a:gd name="T17" fmla="*/ 2147483647 h 140"/>
                  <a:gd name="T18" fmla="*/ 2147483647 w 316"/>
                  <a:gd name="T19" fmla="*/ 2147483647 h 140"/>
                  <a:gd name="T20" fmla="*/ 2147483647 w 316"/>
                  <a:gd name="T21" fmla="*/ 2147483647 h 140"/>
                  <a:gd name="T22" fmla="*/ 2147483647 w 316"/>
                  <a:gd name="T23" fmla="*/ 2147483647 h 140"/>
                  <a:gd name="T24" fmla="*/ 2147483647 w 316"/>
                  <a:gd name="T25" fmla="*/ 2147483647 h 140"/>
                  <a:gd name="T26" fmla="*/ 2147483647 w 316"/>
                  <a:gd name="T27" fmla="*/ 2147483647 h 140"/>
                  <a:gd name="T28" fmla="*/ 2147483647 w 316"/>
                  <a:gd name="T29" fmla="*/ 2147483647 h 140"/>
                  <a:gd name="T30" fmla="*/ 2147483647 w 316"/>
                  <a:gd name="T31" fmla="*/ 2147483647 h 140"/>
                  <a:gd name="T32" fmla="*/ 2147483647 w 316"/>
                  <a:gd name="T33" fmla="*/ 2147483647 h 140"/>
                  <a:gd name="T34" fmla="*/ 2147483647 w 316"/>
                  <a:gd name="T35" fmla="*/ 2147483647 h 140"/>
                  <a:gd name="T36" fmla="*/ 2147483647 w 316"/>
                  <a:gd name="T37" fmla="*/ 2147483647 h 140"/>
                  <a:gd name="T38" fmla="*/ 2147483647 w 316"/>
                  <a:gd name="T39" fmla="*/ 2147483647 h 140"/>
                  <a:gd name="T40" fmla="*/ 2147483647 w 316"/>
                  <a:gd name="T41" fmla="*/ 2147483647 h 140"/>
                  <a:gd name="T42" fmla="*/ 2147483647 w 316"/>
                  <a:gd name="T43" fmla="*/ 2147483647 h 140"/>
                  <a:gd name="T44" fmla="*/ 2147483647 w 316"/>
                  <a:gd name="T45" fmla="*/ 2147483647 h 140"/>
                  <a:gd name="T46" fmla="*/ 2147483647 w 316"/>
                  <a:gd name="T47" fmla="*/ 2147483647 h 140"/>
                  <a:gd name="T48" fmla="*/ 2147483647 w 316"/>
                  <a:gd name="T49" fmla="*/ 2147483647 h 140"/>
                  <a:gd name="T50" fmla="*/ 2147483647 w 316"/>
                  <a:gd name="T51" fmla="*/ 2147483647 h 140"/>
                  <a:gd name="T52" fmla="*/ 2147483647 w 316"/>
                  <a:gd name="T53" fmla="*/ 2147483647 h 140"/>
                  <a:gd name="T54" fmla="*/ 2147483647 w 316"/>
                  <a:gd name="T55" fmla="*/ 2147483647 h 140"/>
                  <a:gd name="T56" fmla="*/ 2147483647 w 316"/>
                  <a:gd name="T57" fmla="*/ 2147483647 h 140"/>
                  <a:gd name="T58" fmla="*/ 2147483647 w 316"/>
                  <a:gd name="T59" fmla="*/ 2147483647 h 140"/>
                  <a:gd name="T60" fmla="*/ 2147483647 w 316"/>
                  <a:gd name="T61" fmla="*/ 2147483647 h 140"/>
                  <a:gd name="T62" fmla="*/ 2147483647 w 316"/>
                  <a:gd name="T63" fmla="*/ 2147483647 h 140"/>
                  <a:gd name="T64" fmla="*/ 2147483647 w 316"/>
                  <a:gd name="T65" fmla="*/ 0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16" h="140">
                    <a:moveTo>
                      <a:pt x="245" y="0"/>
                    </a:moveTo>
                    <a:lnTo>
                      <a:pt x="17" y="0"/>
                    </a:lnTo>
                    <a:lnTo>
                      <a:pt x="13" y="1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6"/>
                    </a:lnTo>
                    <a:lnTo>
                      <a:pt x="17" y="36"/>
                    </a:lnTo>
                    <a:lnTo>
                      <a:pt x="157" y="36"/>
                    </a:lnTo>
                    <a:lnTo>
                      <a:pt x="241" y="38"/>
                    </a:lnTo>
                    <a:lnTo>
                      <a:pt x="268" y="38"/>
                    </a:lnTo>
                    <a:lnTo>
                      <a:pt x="277" y="39"/>
                    </a:lnTo>
                    <a:lnTo>
                      <a:pt x="279" y="39"/>
                    </a:lnTo>
                    <a:lnTo>
                      <a:pt x="278" y="43"/>
                    </a:lnTo>
                    <a:lnTo>
                      <a:pt x="275" y="47"/>
                    </a:lnTo>
                    <a:lnTo>
                      <a:pt x="271" y="50"/>
                    </a:lnTo>
                    <a:lnTo>
                      <a:pt x="266" y="53"/>
                    </a:lnTo>
                    <a:lnTo>
                      <a:pt x="251" y="58"/>
                    </a:lnTo>
                    <a:lnTo>
                      <a:pt x="235" y="62"/>
                    </a:lnTo>
                    <a:lnTo>
                      <a:pt x="202" y="68"/>
                    </a:lnTo>
                    <a:lnTo>
                      <a:pt x="180" y="72"/>
                    </a:lnTo>
                    <a:lnTo>
                      <a:pt x="121" y="89"/>
                    </a:lnTo>
                    <a:lnTo>
                      <a:pt x="61" y="104"/>
                    </a:lnTo>
                    <a:lnTo>
                      <a:pt x="57" y="106"/>
                    </a:lnTo>
                    <a:lnTo>
                      <a:pt x="54" y="107"/>
                    </a:lnTo>
                    <a:lnTo>
                      <a:pt x="50" y="112"/>
                    </a:lnTo>
                    <a:lnTo>
                      <a:pt x="49" y="119"/>
                    </a:lnTo>
                    <a:lnTo>
                      <a:pt x="49" y="126"/>
                    </a:lnTo>
                    <a:lnTo>
                      <a:pt x="51" y="131"/>
                    </a:lnTo>
                    <a:lnTo>
                      <a:pt x="57" y="137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70" y="140"/>
                    </a:lnTo>
                    <a:lnTo>
                      <a:pt x="118" y="129"/>
                    </a:lnTo>
                    <a:lnTo>
                      <a:pt x="165" y="116"/>
                    </a:lnTo>
                    <a:lnTo>
                      <a:pt x="213" y="103"/>
                    </a:lnTo>
                    <a:lnTo>
                      <a:pt x="260" y="91"/>
                    </a:lnTo>
                    <a:lnTo>
                      <a:pt x="282" y="84"/>
                    </a:lnTo>
                    <a:lnTo>
                      <a:pt x="292" y="81"/>
                    </a:lnTo>
                    <a:lnTo>
                      <a:pt x="298" y="76"/>
                    </a:lnTo>
                    <a:lnTo>
                      <a:pt x="305" y="70"/>
                    </a:lnTo>
                    <a:lnTo>
                      <a:pt x="309" y="62"/>
                    </a:lnTo>
                    <a:lnTo>
                      <a:pt x="313" y="53"/>
                    </a:lnTo>
                    <a:lnTo>
                      <a:pt x="316" y="39"/>
                    </a:lnTo>
                    <a:lnTo>
                      <a:pt x="316" y="34"/>
                    </a:lnTo>
                    <a:lnTo>
                      <a:pt x="315" y="27"/>
                    </a:lnTo>
                    <a:lnTo>
                      <a:pt x="313" y="22"/>
                    </a:lnTo>
                    <a:lnTo>
                      <a:pt x="311" y="17"/>
                    </a:lnTo>
                    <a:lnTo>
                      <a:pt x="306" y="13"/>
                    </a:lnTo>
                    <a:lnTo>
                      <a:pt x="302" y="11"/>
                    </a:lnTo>
                    <a:lnTo>
                      <a:pt x="293" y="5"/>
                    </a:lnTo>
                    <a:lnTo>
                      <a:pt x="281" y="3"/>
                    </a:lnTo>
                    <a:lnTo>
                      <a:pt x="268" y="1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2" name="Freeform 930"/>
              <p:cNvSpPr>
                <a:spLocks/>
              </p:cNvSpPr>
              <p:nvPr/>
            </p:nvSpPr>
            <p:spPr bwMode="auto">
              <a:xfrm>
                <a:off x="5199064" y="2624138"/>
                <a:ext cx="120650" cy="217488"/>
              </a:xfrm>
              <a:custGeom>
                <a:avLst/>
                <a:gdLst>
                  <a:gd name="T0" fmla="*/ 2147483647 w 230"/>
                  <a:gd name="T1" fmla="*/ 2147483647 h 412"/>
                  <a:gd name="T2" fmla="*/ 2147483647 w 230"/>
                  <a:gd name="T3" fmla="*/ 2147483647 h 412"/>
                  <a:gd name="T4" fmla="*/ 2147483647 w 230"/>
                  <a:gd name="T5" fmla="*/ 2147483647 h 412"/>
                  <a:gd name="T6" fmla="*/ 2147483647 w 230"/>
                  <a:gd name="T7" fmla="*/ 2147483647 h 412"/>
                  <a:gd name="T8" fmla="*/ 2147483647 w 230"/>
                  <a:gd name="T9" fmla="*/ 2147483647 h 412"/>
                  <a:gd name="T10" fmla="*/ 2147483647 w 230"/>
                  <a:gd name="T11" fmla="*/ 2147483647 h 412"/>
                  <a:gd name="T12" fmla="*/ 2147483647 w 230"/>
                  <a:gd name="T13" fmla="*/ 2147483647 h 412"/>
                  <a:gd name="T14" fmla="*/ 2147483647 w 230"/>
                  <a:gd name="T15" fmla="*/ 2147483647 h 412"/>
                  <a:gd name="T16" fmla="*/ 2147483647 w 230"/>
                  <a:gd name="T17" fmla="*/ 2147483647 h 412"/>
                  <a:gd name="T18" fmla="*/ 2147483647 w 230"/>
                  <a:gd name="T19" fmla="*/ 2147483647 h 412"/>
                  <a:gd name="T20" fmla="*/ 2147483647 w 230"/>
                  <a:gd name="T21" fmla="*/ 2147483647 h 412"/>
                  <a:gd name="T22" fmla="*/ 2147483647 w 230"/>
                  <a:gd name="T23" fmla="*/ 2147483647 h 412"/>
                  <a:gd name="T24" fmla="*/ 2147483647 w 230"/>
                  <a:gd name="T25" fmla="*/ 0 h 412"/>
                  <a:gd name="T26" fmla="*/ 2147483647 w 230"/>
                  <a:gd name="T27" fmla="*/ 2147483647 h 412"/>
                  <a:gd name="T28" fmla="*/ 2147483647 w 230"/>
                  <a:gd name="T29" fmla="*/ 2147483647 h 412"/>
                  <a:gd name="T30" fmla="*/ 2147483647 w 230"/>
                  <a:gd name="T31" fmla="*/ 2147483647 h 412"/>
                  <a:gd name="T32" fmla="*/ 2147483647 w 230"/>
                  <a:gd name="T33" fmla="*/ 2147483647 h 412"/>
                  <a:gd name="T34" fmla="*/ 2147483647 w 230"/>
                  <a:gd name="T35" fmla="*/ 2147483647 h 412"/>
                  <a:gd name="T36" fmla="*/ 2147483647 w 230"/>
                  <a:gd name="T37" fmla="*/ 2147483647 h 412"/>
                  <a:gd name="T38" fmla="*/ 2147483647 w 230"/>
                  <a:gd name="T39" fmla="*/ 2147483647 h 412"/>
                  <a:gd name="T40" fmla="*/ 2147483647 w 230"/>
                  <a:gd name="T41" fmla="*/ 2147483647 h 412"/>
                  <a:gd name="T42" fmla="*/ 2147483647 w 230"/>
                  <a:gd name="T43" fmla="*/ 2147483647 h 412"/>
                  <a:gd name="T44" fmla="*/ 2147483647 w 230"/>
                  <a:gd name="T45" fmla="*/ 2147483647 h 412"/>
                  <a:gd name="T46" fmla="*/ 2147483647 w 230"/>
                  <a:gd name="T47" fmla="*/ 2147483647 h 412"/>
                  <a:gd name="T48" fmla="*/ 2147483647 w 230"/>
                  <a:gd name="T49" fmla="*/ 2147483647 h 412"/>
                  <a:gd name="T50" fmla="*/ 2147483647 w 230"/>
                  <a:gd name="T51" fmla="*/ 2147483647 h 412"/>
                  <a:gd name="T52" fmla="*/ 0 w 230"/>
                  <a:gd name="T53" fmla="*/ 2147483647 h 412"/>
                  <a:gd name="T54" fmla="*/ 2147483647 w 230"/>
                  <a:gd name="T55" fmla="*/ 2147483647 h 412"/>
                  <a:gd name="T56" fmla="*/ 2147483647 w 230"/>
                  <a:gd name="T57" fmla="*/ 2147483647 h 412"/>
                  <a:gd name="T58" fmla="*/ 2147483647 w 230"/>
                  <a:gd name="T59" fmla="*/ 2147483647 h 412"/>
                  <a:gd name="T60" fmla="*/ 2147483647 w 230"/>
                  <a:gd name="T61" fmla="*/ 2147483647 h 412"/>
                  <a:gd name="T62" fmla="*/ 2147483647 w 230"/>
                  <a:gd name="T63" fmla="*/ 2147483647 h 412"/>
                  <a:gd name="T64" fmla="*/ 2147483647 w 230"/>
                  <a:gd name="T65" fmla="*/ 2147483647 h 412"/>
                  <a:gd name="T66" fmla="*/ 2147483647 w 230"/>
                  <a:gd name="T67" fmla="*/ 2147483647 h 412"/>
                  <a:gd name="T68" fmla="*/ 2147483647 w 230"/>
                  <a:gd name="T69" fmla="*/ 2147483647 h 412"/>
                  <a:gd name="T70" fmla="*/ 2147483647 w 230"/>
                  <a:gd name="T71" fmla="*/ 2147483647 h 412"/>
                  <a:gd name="T72" fmla="*/ 2147483647 w 230"/>
                  <a:gd name="T73" fmla="*/ 2147483647 h 412"/>
                  <a:gd name="T74" fmla="*/ 2147483647 w 230"/>
                  <a:gd name="T75" fmla="*/ 2147483647 h 412"/>
                  <a:gd name="T76" fmla="*/ 2147483647 w 230"/>
                  <a:gd name="T77" fmla="*/ 2147483647 h 412"/>
                  <a:gd name="T78" fmla="*/ 2147483647 w 230"/>
                  <a:gd name="T79" fmla="*/ 2147483647 h 412"/>
                  <a:gd name="T80" fmla="*/ 2147483647 w 230"/>
                  <a:gd name="T81" fmla="*/ 2147483647 h 412"/>
                  <a:gd name="T82" fmla="*/ 2147483647 w 230"/>
                  <a:gd name="T83" fmla="*/ 2147483647 h 412"/>
                  <a:gd name="T84" fmla="*/ 2147483647 w 230"/>
                  <a:gd name="T85" fmla="*/ 2147483647 h 412"/>
                  <a:gd name="T86" fmla="*/ 2147483647 w 230"/>
                  <a:gd name="T87" fmla="*/ 2147483647 h 412"/>
                  <a:gd name="T88" fmla="*/ 2147483647 w 230"/>
                  <a:gd name="T89" fmla="*/ 2147483647 h 412"/>
                  <a:gd name="T90" fmla="*/ 2147483647 w 230"/>
                  <a:gd name="T91" fmla="*/ 2147483647 h 412"/>
                  <a:gd name="T92" fmla="*/ 2147483647 w 230"/>
                  <a:gd name="T93" fmla="*/ 2147483647 h 412"/>
                  <a:gd name="T94" fmla="*/ 2147483647 w 230"/>
                  <a:gd name="T95" fmla="*/ 2147483647 h 412"/>
                  <a:gd name="T96" fmla="*/ 2147483647 w 230"/>
                  <a:gd name="T97" fmla="*/ 2147483647 h 412"/>
                  <a:gd name="T98" fmla="*/ 2147483647 w 230"/>
                  <a:gd name="T99" fmla="*/ 2147483647 h 412"/>
                  <a:gd name="T100" fmla="*/ 2147483647 w 230"/>
                  <a:gd name="T101" fmla="*/ 2147483647 h 412"/>
                  <a:gd name="T102" fmla="*/ 2147483647 w 230"/>
                  <a:gd name="T103" fmla="*/ 2147483647 h 412"/>
                  <a:gd name="T104" fmla="*/ 2147483647 w 230"/>
                  <a:gd name="T105" fmla="*/ 2147483647 h 412"/>
                  <a:gd name="T106" fmla="*/ 2147483647 w 230"/>
                  <a:gd name="T107" fmla="*/ 2147483647 h 412"/>
                  <a:gd name="T108" fmla="*/ 2147483647 w 230"/>
                  <a:gd name="T109" fmla="*/ 2147483647 h 412"/>
                  <a:gd name="T110" fmla="*/ 2147483647 w 230"/>
                  <a:gd name="T111" fmla="*/ 2147483647 h 412"/>
                  <a:gd name="T112" fmla="*/ 2147483647 w 230"/>
                  <a:gd name="T113" fmla="*/ 2147483647 h 412"/>
                  <a:gd name="T114" fmla="*/ 2147483647 w 230"/>
                  <a:gd name="T115" fmla="*/ 2147483647 h 412"/>
                  <a:gd name="T116" fmla="*/ 2147483647 w 230"/>
                  <a:gd name="T117" fmla="*/ 2147483647 h 412"/>
                  <a:gd name="T118" fmla="*/ 2147483647 w 230"/>
                  <a:gd name="T119" fmla="*/ 2147483647 h 412"/>
                  <a:gd name="T120" fmla="*/ 2147483647 w 230"/>
                  <a:gd name="T121" fmla="*/ 2147483647 h 4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0" h="412">
                    <a:moveTo>
                      <a:pt x="229" y="362"/>
                    </a:moveTo>
                    <a:lnTo>
                      <a:pt x="229" y="362"/>
                    </a:lnTo>
                    <a:lnTo>
                      <a:pt x="225" y="351"/>
                    </a:lnTo>
                    <a:lnTo>
                      <a:pt x="222" y="339"/>
                    </a:lnTo>
                    <a:lnTo>
                      <a:pt x="221" y="311"/>
                    </a:lnTo>
                    <a:lnTo>
                      <a:pt x="219" y="282"/>
                    </a:lnTo>
                    <a:lnTo>
                      <a:pt x="218" y="270"/>
                    </a:lnTo>
                    <a:lnTo>
                      <a:pt x="217" y="258"/>
                    </a:lnTo>
                    <a:lnTo>
                      <a:pt x="214" y="240"/>
                    </a:lnTo>
                    <a:lnTo>
                      <a:pt x="211" y="222"/>
                    </a:lnTo>
                    <a:lnTo>
                      <a:pt x="207" y="187"/>
                    </a:lnTo>
                    <a:lnTo>
                      <a:pt x="204" y="152"/>
                    </a:lnTo>
                    <a:lnTo>
                      <a:pt x="200" y="117"/>
                    </a:lnTo>
                    <a:lnTo>
                      <a:pt x="191" y="65"/>
                    </a:lnTo>
                    <a:lnTo>
                      <a:pt x="187" y="45"/>
                    </a:lnTo>
                    <a:lnTo>
                      <a:pt x="183" y="35"/>
                    </a:lnTo>
                    <a:lnTo>
                      <a:pt x="179" y="27"/>
                    </a:lnTo>
                    <a:lnTo>
                      <a:pt x="173" y="20"/>
                    </a:lnTo>
                    <a:lnTo>
                      <a:pt x="168" y="15"/>
                    </a:lnTo>
                    <a:lnTo>
                      <a:pt x="161" y="10"/>
                    </a:lnTo>
                    <a:lnTo>
                      <a:pt x="152" y="5"/>
                    </a:lnTo>
                    <a:lnTo>
                      <a:pt x="142" y="3"/>
                    </a:lnTo>
                    <a:lnTo>
                      <a:pt x="130" y="1"/>
                    </a:lnTo>
                    <a:lnTo>
                      <a:pt x="116" y="0"/>
                    </a:lnTo>
                    <a:lnTo>
                      <a:pt x="101" y="1"/>
                    </a:lnTo>
                    <a:lnTo>
                      <a:pt x="91" y="3"/>
                    </a:lnTo>
                    <a:lnTo>
                      <a:pt x="81" y="5"/>
                    </a:lnTo>
                    <a:lnTo>
                      <a:pt x="73" y="10"/>
                    </a:lnTo>
                    <a:lnTo>
                      <a:pt x="66" y="14"/>
                    </a:lnTo>
                    <a:lnTo>
                      <a:pt x="59" y="19"/>
                    </a:lnTo>
                    <a:lnTo>
                      <a:pt x="54" y="26"/>
                    </a:lnTo>
                    <a:lnTo>
                      <a:pt x="50" y="33"/>
                    </a:lnTo>
                    <a:lnTo>
                      <a:pt x="46" y="41"/>
                    </a:lnTo>
                    <a:lnTo>
                      <a:pt x="39" y="57"/>
                    </a:lnTo>
                    <a:lnTo>
                      <a:pt x="34" y="75"/>
                    </a:lnTo>
                    <a:lnTo>
                      <a:pt x="24" y="110"/>
                    </a:lnTo>
                    <a:lnTo>
                      <a:pt x="23" y="118"/>
                    </a:lnTo>
                    <a:lnTo>
                      <a:pt x="23" y="128"/>
                    </a:lnTo>
                    <a:lnTo>
                      <a:pt x="23" y="147"/>
                    </a:lnTo>
                    <a:lnTo>
                      <a:pt x="24" y="182"/>
                    </a:lnTo>
                    <a:lnTo>
                      <a:pt x="23" y="198"/>
                    </a:lnTo>
                    <a:lnTo>
                      <a:pt x="19" y="216"/>
                    </a:lnTo>
                    <a:lnTo>
                      <a:pt x="15" y="232"/>
                    </a:lnTo>
                    <a:lnTo>
                      <a:pt x="12" y="250"/>
                    </a:lnTo>
                    <a:lnTo>
                      <a:pt x="4" y="323"/>
                    </a:lnTo>
                    <a:lnTo>
                      <a:pt x="1" y="359"/>
                    </a:lnTo>
                    <a:lnTo>
                      <a:pt x="0" y="395"/>
                    </a:lnTo>
                    <a:lnTo>
                      <a:pt x="0" y="399"/>
                    </a:lnTo>
                    <a:lnTo>
                      <a:pt x="1" y="403"/>
                    </a:lnTo>
                    <a:lnTo>
                      <a:pt x="5" y="408"/>
                    </a:lnTo>
                    <a:lnTo>
                      <a:pt x="12" y="412"/>
                    </a:lnTo>
                    <a:lnTo>
                      <a:pt x="17" y="412"/>
                    </a:lnTo>
                    <a:lnTo>
                      <a:pt x="24" y="412"/>
                    </a:lnTo>
                    <a:lnTo>
                      <a:pt x="31" y="408"/>
                    </a:lnTo>
                    <a:lnTo>
                      <a:pt x="35" y="403"/>
                    </a:lnTo>
                    <a:lnTo>
                      <a:pt x="36" y="399"/>
                    </a:lnTo>
                    <a:lnTo>
                      <a:pt x="36" y="395"/>
                    </a:lnTo>
                    <a:lnTo>
                      <a:pt x="36" y="370"/>
                    </a:lnTo>
                    <a:lnTo>
                      <a:pt x="39" y="346"/>
                    </a:lnTo>
                    <a:lnTo>
                      <a:pt x="44" y="297"/>
                    </a:lnTo>
                    <a:lnTo>
                      <a:pt x="53" y="248"/>
                    </a:lnTo>
                    <a:lnTo>
                      <a:pt x="58" y="199"/>
                    </a:lnTo>
                    <a:lnTo>
                      <a:pt x="61" y="176"/>
                    </a:lnTo>
                    <a:lnTo>
                      <a:pt x="62" y="151"/>
                    </a:lnTo>
                    <a:lnTo>
                      <a:pt x="63" y="123"/>
                    </a:lnTo>
                    <a:lnTo>
                      <a:pt x="66" y="110"/>
                    </a:lnTo>
                    <a:lnTo>
                      <a:pt x="69" y="98"/>
                    </a:lnTo>
                    <a:lnTo>
                      <a:pt x="72" y="85"/>
                    </a:lnTo>
                    <a:lnTo>
                      <a:pt x="76" y="73"/>
                    </a:lnTo>
                    <a:lnTo>
                      <a:pt x="82" y="64"/>
                    </a:lnTo>
                    <a:lnTo>
                      <a:pt x="89" y="54"/>
                    </a:lnTo>
                    <a:lnTo>
                      <a:pt x="97" y="46"/>
                    </a:lnTo>
                    <a:lnTo>
                      <a:pt x="108" y="41"/>
                    </a:lnTo>
                    <a:lnTo>
                      <a:pt x="119" y="38"/>
                    </a:lnTo>
                    <a:lnTo>
                      <a:pt x="134" y="37"/>
                    </a:lnTo>
                    <a:lnTo>
                      <a:pt x="137" y="37"/>
                    </a:lnTo>
                    <a:lnTo>
                      <a:pt x="141" y="38"/>
                    </a:lnTo>
                    <a:lnTo>
                      <a:pt x="146" y="42"/>
                    </a:lnTo>
                    <a:lnTo>
                      <a:pt x="150" y="50"/>
                    </a:lnTo>
                    <a:lnTo>
                      <a:pt x="154" y="60"/>
                    </a:lnTo>
                    <a:lnTo>
                      <a:pt x="157" y="72"/>
                    </a:lnTo>
                    <a:lnTo>
                      <a:pt x="160" y="84"/>
                    </a:lnTo>
                    <a:lnTo>
                      <a:pt x="164" y="114"/>
                    </a:lnTo>
                    <a:lnTo>
                      <a:pt x="165" y="144"/>
                    </a:lnTo>
                    <a:lnTo>
                      <a:pt x="166" y="172"/>
                    </a:lnTo>
                    <a:lnTo>
                      <a:pt x="168" y="194"/>
                    </a:lnTo>
                    <a:lnTo>
                      <a:pt x="168" y="208"/>
                    </a:lnTo>
                    <a:lnTo>
                      <a:pt x="173" y="233"/>
                    </a:lnTo>
                    <a:lnTo>
                      <a:pt x="179" y="258"/>
                    </a:lnTo>
                    <a:lnTo>
                      <a:pt x="184" y="284"/>
                    </a:lnTo>
                    <a:lnTo>
                      <a:pt x="190" y="309"/>
                    </a:lnTo>
                    <a:lnTo>
                      <a:pt x="190" y="319"/>
                    </a:lnTo>
                    <a:lnTo>
                      <a:pt x="191" y="327"/>
                    </a:lnTo>
                    <a:lnTo>
                      <a:pt x="191" y="345"/>
                    </a:lnTo>
                    <a:lnTo>
                      <a:pt x="191" y="354"/>
                    </a:lnTo>
                    <a:lnTo>
                      <a:pt x="191" y="362"/>
                    </a:lnTo>
                    <a:lnTo>
                      <a:pt x="194" y="372"/>
                    </a:lnTo>
                    <a:lnTo>
                      <a:pt x="196" y="380"/>
                    </a:lnTo>
                    <a:lnTo>
                      <a:pt x="199" y="384"/>
                    </a:lnTo>
                    <a:lnTo>
                      <a:pt x="202" y="387"/>
                    </a:lnTo>
                    <a:lnTo>
                      <a:pt x="204" y="388"/>
                    </a:lnTo>
                    <a:lnTo>
                      <a:pt x="207" y="389"/>
                    </a:lnTo>
                    <a:lnTo>
                      <a:pt x="214" y="389"/>
                    </a:lnTo>
                    <a:lnTo>
                      <a:pt x="221" y="387"/>
                    </a:lnTo>
                    <a:lnTo>
                      <a:pt x="226" y="383"/>
                    </a:lnTo>
                    <a:lnTo>
                      <a:pt x="229" y="377"/>
                    </a:lnTo>
                    <a:lnTo>
                      <a:pt x="230" y="369"/>
                    </a:lnTo>
                    <a:lnTo>
                      <a:pt x="230" y="366"/>
                    </a:lnTo>
                    <a:lnTo>
                      <a:pt x="229" y="3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3" name="Freeform 931"/>
              <p:cNvSpPr>
                <a:spLocks noEditPoints="1"/>
              </p:cNvSpPr>
              <p:nvPr/>
            </p:nvSpPr>
            <p:spPr bwMode="auto">
              <a:xfrm>
                <a:off x="4710114" y="3254376"/>
                <a:ext cx="233363" cy="223838"/>
              </a:xfrm>
              <a:custGeom>
                <a:avLst/>
                <a:gdLst>
                  <a:gd name="T0" fmla="*/ 2147483647 w 441"/>
                  <a:gd name="T1" fmla="*/ 2147483647 h 422"/>
                  <a:gd name="T2" fmla="*/ 2147483647 w 441"/>
                  <a:gd name="T3" fmla="*/ 0 h 422"/>
                  <a:gd name="T4" fmla="*/ 2147483647 w 441"/>
                  <a:gd name="T5" fmla="*/ 2147483647 h 422"/>
                  <a:gd name="T6" fmla="*/ 2147483647 w 441"/>
                  <a:gd name="T7" fmla="*/ 2147483647 h 422"/>
                  <a:gd name="T8" fmla="*/ 2147483647 w 441"/>
                  <a:gd name="T9" fmla="*/ 2147483647 h 422"/>
                  <a:gd name="T10" fmla="*/ 2147483647 w 441"/>
                  <a:gd name="T11" fmla="*/ 2147483647 h 422"/>
                  <a:gd name="T12" fmla="*/ 2147483647 w 441"/>
                  <a:gd name="T13" fmla="*/ 2147483647 h 422"/>
                  <a:gd name="T14" fmla="*/ 2147483647 w 441"/>
                  <a:gd name="T15" fmla="*/ 2147483647 h 422"/>
                  <a:gd name="T16" fmla="*/ 0 w 441"/>
                  <a:gd name="T17" fmla="*/ 2147483647 h 422"/>
                  <a:gd name="T18" fmla="*/ 2147483647 w 441"/>
                  <a:gd name="T19" fmla="*/ 2147483647 h 422"/>
                  <a:gd name="T20" fmla="*/ 2147483647 w 441"/>
                  <a:gd name="T21" fmla="*/ 2147483647 h 422"/>
                  <a:gd name="T22" fmla="*/ 2147483647 w 441"/>
                  <a:gd name="T23" fmla="*/ 2147483647 h 422"/>
                  <a:gd name="T24" fmla="*/ 2147483647 w 441"/>
                  <a:gd name="T25" fmla="*/ 2147483647 h 422"/>
                  <a:gd name="T26" fmla="*/ 2147483647 w 441"/>
                  <a:gd name="T27" fmla="*/ 2147483647 h 422"/>
                  <a:gd name="T28" fmla="*/ 2147483647 w 441"/>
                  <a:gd name="T29" fmla="*/ 2147483647 h 422"/>
                  <a:gd name="T30" fmla="*/ 2147483647 w 441"/>
                  <a:gd name="T31" fmla="*/ 2147483647 h 422"/>
                  <a:gd name="T32" fmla="*/ 2147483647 w 441"/>
                  <a:gd name="T33" fmla="*/ 2147483647 h 422"/>
                  <a:gd name="T34" fmla="*/ 2147483647 w 441"/>
                  <a:gd name="T35" fmla="*/ 2147483647 h 422"/>
                  <a:gd name="T36" fmla="*/ 2147483647 w 441"/>
                  <a:gd name="T37" fmla="*/ 2147483647 h 422"/>
                  <a:gd name="T38" fmla="*/ 2147483647 w 441"/>
                  <a:gd name="T39" fmla="*/ 2147483647 h 422"/>
                  <a:gd name="T40" fmla="*/ 2147483647 w 441"/>
                  <a:gd name="T41" fmla="*/ 2147483647 h 422"/>
                  <a:gd name="T42" fmla="*/ 2147483647 w 441"/>
                  <a:gd name="T43" fmla="*/ 2147483647 h 422"/>
                  <a:gd name="T44" fmla="*/ 2147483647 w 441"/>
                  <a:gd name="T45" fmla="*/ 2147483647 h 422"/>
                  <a:gd name="T46" fmla="*/ 2147483647 w 441"/>
                  <a:gd name="T47" fmla="*/ 2147483647 h 422"/>
                  <a:gd name="T48" fmla="*/ 2147483647 w 441"/>
                  <a:gd name="T49" fmla="*/ 2147483647 h 422"/>
                  <a:gd name="T50" fmla="*/ 2147483647 w 441"/>
                  <a:gd name="T51" fmla="*/ 2147483647 h 422"/>
                  <a:gd name="T52" fmla="*/ 2147483647 w 441"/>
                  <a:gd name="T53" fmla="*/ 2147483647 h 422"/>
                  <a:gd name="T54" fmla="*/ 2147483647 w 441"/>
                  <a:gd name="T55" fmla="*/ 2147483647 h 422"/>
                  <a:gd name="T56" fmla="*/ 2147483647 w 441"/>
                  <a:gd name="T57" fmla="*/ 2147483647 h 422"/>
                  <a:gd name="T58" fmla="*/ 2147483647 w 441"/>
                  <a:gd name="T59" fmla="*/ 2147483647 h 422"/>
                  <a:gd name="T60" fmla="*/ 2147483647 w 441"/>
                  <a:gd name="T61" fmla="*/ 2147483647 h 422"/>
                  <a:gd name="T62" fmla="*/ 2147483647 w 441"/>
                  <a:gd name="T63" fmla="*/ 2147483647 h 422"/>
                  <a:gd name="T64" fmla="*/ 2147483647 w 441"/>
                  <a:gd name="T65" fmla="*/ 2147483647 h 422"/>
                  <a:gd name="T66" fmla="*/ 2147483647 w 441"/>
                  <a:gd name="T67" fmla="*/ 2147483647 h 422"/>
                  <a:gd name="T68" fmla="*/ 2147483647 w 441"/>
                  <a:gd name="T69" fmla="*/ 2147483647 h 422"/>
                  <a:gd name="T70" fmla="*/ 2147483647 w 441"/>
                  <a:gd name="T71" fmla="*/ 2147483647 h 422"/>
                  <a:gd name="T72" fmla="*/ 2147483647 w 441"/>
                  <a:gd name="T73" fmla="*/ 2147483647 h 422"/>
                  <a:gd name="T74" fmla="*/ 2147483647 w 441"/>
                  <a:gd name="T75" fmla="*/ 2147483647 h 422"/>
                  <a:gd name="T76" fmla="*/ 2147483647 w 441"/>
                  <a:gd name="T77" fmla="*/ 2147483647 h 422"/>
                  <a:gd name="T78" fmla="*/ 2147483647 w 441"/>
                  <a:gd name="T79" fmla="*/ 2147483647 h 422"/>
                  <a:gd name="T80" fmla="*/ 2147483647 w 441"/>
                  <a:gd name="T81" fmla="*/ 2147483647 h 422"/>
                  <a:gd name="T82" fmla="*/ 2147483647 w 441"/>
                  <a:gd name="T83" fmla="*/ 2147483647 h 422"/>
                  <a:gd name="T84" fmla="*/ 2147483647 w 441"/>
                  <a:gd name="T85" fmla="*/ 2147483647 h 422"/>
                  <a:gd name="T86" fmla="*/ 2147483647 w 441"/>
                  <a:gd name="T87" fmla="*/ 2147483647 h 422"/>
                  <a:gd name="T88" fmla="*/ 2147483647 w 441"/>
                  <a:gd name="T89" fmla="*/ 2147483647 h 422"/>
                  <a:gd name="T90" fmla="*/ 2147483647 w 441"/>
                  <a:gd name="T91" fmla="*/ 2147483647 h 422"/>
                  <a:gd name="T92" fmla="*/ 2147483647 w 441"/>
                  <a:gd name="T93" fmla="*/ 2147483647 h 422"/>
                  <a:gd name="T94" fmla="*/ 2147483647 w 441"/>
                  <a:gd name="T95" fmla="*/ 2147483647 h 422"/>
                  <a:gd name="T96" fmla="*/ 2147483647 w 441"/>
                  <a:gd name="T97" fmla="*/ 2147483647 h 422"/>
                  <a:gd name="T98" fmla="*/ 2147483647 w 441"/>
                  <a:gd name="T99" fmla="*/ 2147483647 h 422"/>
                  <a:gd name="T100" fmla="*/ 2147483647 w 441"/>
                  <a:gd name="T101" fmla="*/ 2147483647 h 4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41" h="422">
                    <a:moveTo>
                      <a:pt x="231" y="9"/>
                    </a:moveTo>
                    <a:lnTo>
                      <a:pt x="231" y="9"/>
                    </a:lnTo>
                    <a:lnTo>
                      <a:pt x="228" y="6"/>
                    </a:lnTo>
                    <a:lnTo>
                      <a:pt x="225" y="3"/>
                    </a:lnTo>
                    <a:lnTo>
                      <a:pt x="221" y="2"/>
                    </a:lnTo>
                    <a:lnTo>
                      <a:pt x="216" y="0"/>
                    </a:lnTo>
                    <a:lnTo>
                      <a:pt x="195" y="2"/>
                    </a:lnTo>
                    <a:lnTo>
                      <a:pt x="174" y="4"/>
                    </a:lnTo>
                    <a:lnTo>
                      <a:pt x="155" y="9"/>
                    </a:lnTo>
                    <a:lnTo>
                      <a:pt x="134" y="15"/>
                    </a:lnTo>
                    <a:lnTo>
                      <a:pt x="117" y="22"/>
                    </a:lnTo>
                    <a:lnTo>
                      <a:pt x="99" y="32"/>
                    </a:lnTo>
                    <a:lnTo>
                      <a:pt x="83" y="41"/>
                    </a:lnTo>
                    <a:lnTo>
                      <a:pt x="68" y="53"/>
                    </a:lnTo>
                    <a:lnTo>
                      <a:pt x="53" y="67"/>
                    </a:lnTo>
                    <a:lnTo>
                      <a:pt x="41" y="82"/>
                    </a:lnTo>
                    <a:lnTo>
                      <a:pt x="30" y="97"/>
                    </a:lnTo>
                    <a:lnTo>
                      <a:pt x="20" y="114"/>
                    </a:lnTo>
                    <a:lnTo>
                      <a:pt x="14" y="132"/>
                    </a:lnTo>
                    <a:lnTo>
                      <a:pt x="8" y="152"/>
                    </a:lnTo>
                    <a:lnTo>
                      <a:pt x="4" y="173"/>
                    </a:lnTo>
                    <a:lnTo>
                      <a:pt x="3" y="194"/>
                    </a:lnTo>
                    <a:lnTo>
                      <a:pt x="0" y="236"/>
                    </a:lnTo>
                    <a:lnTo>
                      <a:pt x="0" y="255"/>
                    </a:lnTo>
                    <a:lnTo>
                      <a:pt x="0" y="276"/>
                    </a:lnTo>
                    <a:lnTo>
                      <a:pt x="3" y="293"/>
                    </a:lnTo>
                    <a:lnTo>
                      <a:pt x="5" y="303"/>
                    </a:lnTo>
                    <a:lnTo>
                      <a:pt x="8" y="312"/>
                    </a:lnTo>
                    <a:lnTo>
                      <a:pt x="12" y="321"/>
                    </a:lnTo>
                    <a:lnTo>
                      <a:pt x="18" y="330"/>
                    </a:lnTo>
                    <a:lnTo>
                      <a:pt x="24" y="339"/>
                    </a:lnTo>
                    <a:lnTo>
                      <a:pt x="33" y="349"/>
                    </a:lnTo>
                    <a:lnTo>
                      <a:pt x="52" y="368"/>
                    </a:lnTo>
                    <a:lnTo>
                      <a:pt x="71" y="384"/>
                    </a:lnTo>
                    <a:lnTo>
                      <a:pt x="92" y="396"/>
                    </a:lnTo>
                    <a:lnTo>
                      <a:pt x="114" y="407"/>
                    </a:lnTo>
                    <a:lnTo>
                      <a:pt x="136" y="415"/>
                    </a:lnTo>
                    <a:lnTo>
                      <a:pt x="160" y="420"/>
                    </a:lnTo>
                    <a:lnTo>
                      <a:pt x="185" y="422"/>
                    </a:lnTo>
                    <a:lnTo>
                      <a:pt x="212" y="422"/>
                    </a:lnTo>
                    <a:lnTo>
                      <a:pt x="255" y="418"/>
                    </a:lnTo>
                    <a:lnTo>
                      <a:pt x="275" y="415"/>
                    </a:lnTo>
                    <a:lnTo>
                      <a:pt x="296" y="411"/>
                    </a:lnTo>
                    <a:lnTo>
                      <a:pt x="316" y="406"/>
                    </a:lnTo>
                    <a:lnTo>
                      <a:pt x="335" y="398"/>
                    </a:lnTo>
                    <a:lnTo>
                      <a:pt x="354" y="387"/>
                    </a:lnTo>
                    <a:lnTo>
                      <a:pt x="372" y="373"/>
                    </a:lnTo>
                    <a:lnTo>
                      <a:pt x="388" y="358"/>
                    </a:lnTo>
                    <a:lnTo>
                      <a:pt x="400" y="344"/>
                    </a:lnTo>
                    <a:lnTo>
                      <a:pt x="411" y="327"/>
                    </a:lnTo>
                    <a:lnTo>
                      <a:pt x="421" y="310"/>
                    </a:lnTo>
                    <a:lnTo>
                      <a:pt x="426" y="291"/>
                    </a:lnTo>
                    <a:lnTo>
                      <a:pt x="431" y="272"/>
                    </a:lnTo>
                    <a:lnTo>
                      <a:pt x="436" y="253"/>
                    </a:lnTo>
                    <a:lnTo>
                      <a:pt x="438" y="232"/>
                    </a:lnTo>
                    <a:lnTo>
                      <a:pt x="441" y="208"/>
                    </a:lnTo>
                    <a:lnTo>
                      <a:pt x="440" y="185"/>
                    </a:lnTo>
                    <a:lnTo>
                      <a:pt x="437" y="163"/>
                    </a:lnTo>
                    <a:lnTo>
                      <a:pt x="430" y="143"/>
                    </a:lnTo>
                    <a:lnTo>
                      <a:pt x="422" y="124"/>
                    </a:lnTo>
                    <a:lnTo>
                      <a:pt x="412" y="106"/>
                    </a:lnTo>
                    <a:lnTo>
                      <a:pt x="400" y="90"/>
                    </a:lnTo>
                    <a:lnTo>
                      <a:pt x="387" y="75"/>
                    </a:lnTo>
                    <a:lnTo>
                      <a:pt x="370" y="60"/>
                    </a:lnTo>
                    <a:lnTo>
                      <a:pt x="354" y="48"/>
                    </a:lnTo>
                    <a:lnTo>
                      <a:pt x="335" y="38"/>
                    </a:lnTo>
                    <a:lnTo>
                      <a:pt x="316" y="29"/>
                    </a:lnTo>
                    <a:lnTo>
                      <a:pt x="296" y="21"/>
                    </a:lnTo>
                    <a:lnTo>
                      <a:pt x="274" y="15"/>
                    </a:lnTo>
                    <a:lnTo>
                      <a:pt x="252" y="11"/>
                    </a:lnTo>
                    <a:lnTo>
                      <a:pt x="231" y="9"/>
                    </a:lnTo>
                    <a:close/>
                    <a:moveTo>
                      <a:pt x="235" y="384"/>
                    </a:moveTo>
                    <a:lnTo>
                      <a:pt x="235" y="384"/>
                    </a:lnTo>
                    <a:lnTo>
                      <a:pt x="197" y="384"/>
                    </a:lnTo>
                    <a:lnTo>
                      <a:pt x="179" y="384"/>
                    </a:lnTo>
                    <a:lnTo>
                      <a:pt x="161" y="382"/>
                    </a:lnTo>
                    <a:lnTo>
                      <a:pt x="145" y="379"/>
                    </a:lnTo>
                    <a:lnTo>
                      <a:pt x="129" y="373"/>
                    </a:lnTo>
                    <a:lnTo>
                      <a:pt x="111" y="365"/>
                    </a:lnTo>
                    <a:lnTo>
                      <a:pt x="94" y="356"/>
                    </a:lnTo>
                    <a:lnTo>
                      <a:pt x="84" y="349"/>
                    </a:lnTo>
                    <a:lnTo>
                      <a:pt x="76" y="342"/>
                    </a:lnTo>
                    <a:lnTo>
                      <a:pt x="68" y="334"/>
                    </a:lnTo>
                    <a:lnTo>
                      <a:pt x="61" y="326"/>
                    </a:lnTo>
                    <a:lnTo>
                      <a:pt x="56" y="318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3" y="292"/>
                    </a:lnTo>
                    <a:lnTo>
                      <a:pt x="38" y="273"/>
                    </a:lnTo>
                    <a:lnTo>
                      <a:pt x="37" y="253"/>
                    </a:lnTo>
                    <a:lnTo>
                      <a:pt x="37" y="232"/>
                    </a:lnTo>
                    <a:lnTo>
                      <a:pt x="38" y="209"/>
                    </a:lnTo>
                    <a:lnTo>
                      <a:pt x="42" y="170"/>
                    </a:lnTo>
                    <a:lnTo>
                      <a:pt x="46" y="152"/>
                    </a:lnTo>
                    <a:lnTo>
                      <a:pt x="50" y="136"/>
                    </a:lnTo>
                    <a:lnTo>
                      <a:pt x="57" y="120"/>
                    </a:lnTo>
                    <a:lnTo>
                      <a:pt x="67" y="105"/>
                    </a:lnTo>
                    <a:lnTo>
                      <a:pt x="80" y="90"/>
                    </a:lnTo>
                    <a:lnTo>
                      <a:pt x="96" y="76"/>
                    </a:lnTo>
                    <a:lnTo>
                      <a:pt x="107" y="68"/>
                    </a:lnTo>
                    <a:lnTo>
                      <a:pt x="119" y="61"/>
                    </a:lnTo>
                    <a:lnTo>
                      <a:pt x="132" y="56"/>
                    </a:lnTo>
                    <a:lnTo>
                      <a:pt x="144" y="51"/>
                    </a:lnTo>
                    <a:lnTo>
                      <a:pt x="156" y="46"/>
                    </a:lnTo>
                    <a:lnTo>
                      <a:pt x="168" y="42"/>
                    </a:lnTo>
                    <a:lnTo>
                      <a:pt x="182" y="40"/>
                    </a:lnTo>
                    <a:lnTo>
                      <a:pt x="195" y="38"/>
                    </a:lnTo>
                    <a:lnTo>
                      <a:pt x="201" y="42"/>
                    </a:lnTo>
                    <a:lnTo>
                      <a:pt x="208" y="44"/>
                    </a:lnTo>
                    <a:lnTo>
                      <a:pt x="227" y="44"/>
                    </a:lnTo>
                    <a:lnTo>
                      <a:pt x="244" y="46"/>
                    </a:lnTo>
                    <a:lnTo>
                      <a:pt x="263" y="49"/>
                    </a:lnTo>
                    <a:lnTo>
                      <a:pt x="281" y="55"/>
                    </a:lnTo>
                    <a:lnTo>
                      <a:pt x="299" y="60"/>
                    </a:lnTo>
                    <a:lnTo>
                      <a:pt x="315" y="68"/>
                    </a:lnTo>
                    <a:lnTo>
                      <a:pt x="331" y="76"/>
                    </a:lnTo>
                    <a:lnTo>
                      <a:pt x="345" y="86"/>
                    </a:lnTo>
                    <a:lnTo>
                      <a:pt x="358" y="98"/>
                    </a:lnTo>
                    <a:lnTo>
                      <a:pt x="370" y="110"/>
                    </a:lnTo>
                    <a:lnTo>
                      <a:pt x="381" y="124"/>
                    </a:lnTo>
                    <a:lnTo>
                      <a:pt x="389" y="139"/>
                    </a:lnTo>
                    <a:lnTo>
                      <a:pt x="398" y="155"/>
                    </a:lnTo>
                    <a:lnTo>
                      <a:pt x="402" y="173"/>
                    </a:lnTo>
                    <a:lnTo>
                      <a:pt x="404" y="192"/>
                    </a:lnTo>
                    <a:lnTo>
                      <a:pt x="404" y="212"/>
                    </a:lnTo>
                    <a:lnTo>
                      <a:pt x="403" y="230"/>
                    </a:lnTo>
                    <a:lnTo>
                      <a:pt x="400" y="247"/>
                    </a:lnTo>
                    <a:lnTo>
                      <a:pt x="396" y="264"/>
                    </a:lnTo>
                    <a:lnTo>
                      <a:pt x="391" y="278"/>
                    </a:lnTo>
                    <a:lnTo>
                      <a:pt x="384" y="293"/>
                    </a:lnTo>
                    <a:lnTo>
                      <a:pt x="376" y="308"/>
                    </a:lnTo>
                    <a:lnTo>
                      <a:pt x="366" y="322"/>
                    </a:lnTo>
                    <a:lnTo>
                      <a:pt x="356" y="334"/>
                    </a:lnTo>
                    <a:lnTo>
                      <a:pt x="343" y="345"/>
                    </a:lnTo>
                    <a:lnTo>
                      <a:pt x="331" y="354"/>
                    </a:lnTo>
                    <a:lnTo>
                      <a:pt x="318" y="363"/>
                    </a:lnTo>
                    <a:lnTo>
                      <a:pt x="303" y="371"/>
                    </a:lnTo>
                    <a:lnTo>
                      <a:pt x="286" y="376"/>
                    </a:lnTo>
                    <a:lnTo>
                      <a:pt x="270" y="380"/>
                    </a:lnTo>
                    <a:lnTo>
                      <a:pt x="252" y="383"/>
                    </a:lnTo>
                    <a:lnTo>
                      <a:pt x="235" y="3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4" name="Freeform 932"/>
              <p:cNvSpPr>
                <a:spLocks noEditPoints="1"/>
              </p:cNvSpPr>
              <p:nvPr/>
            </p:nvSpPr>
            <p:spPr bwMode="auto">
              <a:xfrm>
                <a:off x="4756152" y="3297238"/>
                <a:ext cx="139700" cy="141288"/>
              </a:xfrm>
              <a:custGeom>
                <a:avLst/>
                <a:gdLst>
                  <a:gd name="T0" fmla="*/ 2147483647 w 262"/>
                  <a:gd name="T1" fmla="*/ 2147483647 h 269"/>
                  <a:gd name="T2" fmla="*/ 2147483647 w 262"/>
                  <a:gd name="T3" fmla="*/ 2147483647 h 269"/>
                  <a:gd name="T4" fmla="*/ 2147483647 w 262"/>
                  <a:gd name="T5" fmla="*/ 2147483647 h 269"/>
                  <a:gd name="T6" fmla="*/ 2147483647 w 262"/>
                  <a:gd name="T7" fmla="*/ 2147483647 h 269"/>
                  <a:gd name="T8" fmla="*/ 2147483647 w 262"/>
                  <a:gd name="T9" fmla="*/ 0 h 269"/>
                  <a:gd name="T10" fmla="*/ 2147483647 w 262"/>
                  <a:gd name="T11" fmla="*/ 0 h 269"/>
                  <a:gd name="T12" fmla="*/ 2147483647 w 262"/>
                  <a:gd name="T13" fmla="*/ 2147483647 h 269"/>
                  <a:gd name="T14" fmla="*/ 2147483647 w 262"/>
                  <a:gd name="T15" fmla="*/ 2147483647 h 269"/>
                  <a:gd name="T16" fmla="*/ 2147483647 w 262"/>
                  <a:gd name="T17" fmla="*/ 2147483647 h 269"/>
                  <a:gd name="T18" fmla="*/ 2147483647 w 262"/>
                  <a:gd name="T19" fmla="*/ 2147483647 h 269"/>
                  <a:gd name="T20" fmla="*/ 2147483647 w 262"/>
                  <a:gd name="T21" fmla="*/ 2147483647 h 269"/>
                  <a:gd name="T22" fmla="*/ 2147483647 w 262"/>
                  <a:gd name="T23" fmla="*/ 2147483647 h 269"/>
                  <a:gd name="T24" fmla="*/ 0 w 262"/>
                  <a:gd name="T25" fmla="*/ 2147483647 h 269"/>
                  <a:gd name="T26" fmla="*/ 2147483647 w 262"/>
                  <a:gd name="T27" fmla="*/ 2147483647 h 269"/>
                  <a:gd name="T28" fmla="*/ 2147483647 w 262"/>
                  <a:gd name="T29" fmla="*/ 2147483647 h 269"/>
                  <a:gd name="T30" fmla="*/ 2147483647 w 262"/>
                  <a:gd name="T31" fmla="*/ 2147483647 h 269"/>
                  <a:gd name="T32" fmla="*/ 2147483647 w 262"/>
                  <a:gd name="T33" fmla="*/ 2147483647 h 269"/>
                  <a:gd name="T34" fmla="*/ 2147483647 w 262"/>
                  <a:gd name="T35" fmla="*/ 2147483647 h 269"/>
                  <a:gd name="T36" fmla="*/ 2147483647 w 262"/>
                  <a:gd name="T37" fmla="*/ 2147483647 h 269"/>
                  <a:gd name="T38" fmla="*/ 2147483647 w 262"/>
                  <a:gd name="T39" fmla="*/ 2147483647 h 269"/>
                  <a:gd name="T40" fmla="*/ 2147483647 w 262"/>
                  <a:gd name="T41" fmla="*/ 2147483647 h 269"/>
                  <a:gd name="T42" fmla="*/ 2147483647 w 262"/>
                  <a:gd name="T43" fmla="*/ 2147483647 h 269"/>
                  <a:gd name="T44" fmla="*/ 2147483647 w 262"/>
                  <a:gd name="T45" fmla="*/ 2147483647 h 269"/>
                  <a:gd name="T46" fmla="*/ 2147483647 w 262"/>
                  <a:gd name="T47" fmla="*/ 2147483647 h 269"/>
                  <a:gd name="T48" fmla="*/ 2147483647 w 262"/>
                  <a:gd name="T49" fmla="*/ 2147483647 h 269"/>
                  <a:gd name="T50" fmla="*/ 2147483647 w 262"/>
                  <a:gd name="T51" fmla="*/ 2147483647 h 269"/>
                  <a:gd name="T52" fmla="*/ 2147483647 w 262"/>
                  <a:gd name="T53" fmla="*/ 2147483647 h 269"/>
                  <a:gd name="T54" fmla="*/ 2147483647 w 262"/>
                  <a:gd name="T55" fmla="*/ 2147483647 h 269"/>
                  <a:gd name="T56" fmla="*/ 2147483647 w 262"/>
                  <a:gd name="T57" fmla="*/ 2147483647 h 269"/>
                  <a:gd name="T58" fmla="*/ 2147483647 w 262"/>
                  <a:gd name="T59" fmla="*/ 2147483647 h 269"/>
                  <a:gd name="T60" fmla="*/ 2147483647 w 262"/>
                  <a:gd name="T61" fmla="*/ 2147483647 h 269"/>
                  <a:gd name="T62" fmla="*/ 2147483647 w 262"/>
                  <a:gd name="T63" fmla="*/ 2147483647 h 269"/>
                  <a:gd name="T64" fmla="*/ 2147483647 w 262"/>
                  <a:gd name="T65" fmla="*/ 2147483647 h 269"/>
                  <a:gd name="T66" fmla="*/ 2147483647 w 262"/>
                  <a:gd name="T67" fmla="*/ 2147483647 h 269"/>
                  <a:gd name="T68" fmla="*/ 2147483647 w 262"/>
                  <a:gd name="T69" fmla="*/ 2147483647 h 269"/>
                  <a:gd name="T70" fmla="*/ 2147483647 w 262"/>
                  <a:gd name="T71" fmla="*/ 2147483647 h 269"/>
                  <a:gd name="T72" fmla="*/ 2147483647 w 262"/>
                  <a:gd name="T73" fmla="*/ 2147483647 h 269"/>
                  <a:gd name="T74" fmla="*/ 2147483647 w 262"/>
                  <a:gd name="T75" fmla="*/ 2147483647 h 269"/>
                  <a:gd name="T76" fmla="*/ 2147483647 w 262"/>
                  <a:gd name="T77" fmla="*/ 2147483647 h 269"/>
                  <a:gd name="T78" fmla="*/ 2147483647 w 262"/>
                  <a:gd name="T79" fmla="*/ 2147483647 h 269"/>
                  <a:gd name="T80" fmla="*/ 2147483647 w 262"/>
                  <a:gd name="T81" fmla="*/ 2147483647 h 269"/>
                  <a:gd name="T82" fmla="*/ 2147483647 w 262"/>
                  <a:gd name="T83" fmla="*/ 2147483647 h 269"/>
                  <a:gd name="T84" fmla="*/ 2147483647 w 262"/>
                  <a:gd name="T85" fmla="*/ 2147483647 h 269"/>
                  <a:gd name="T86" fmla="*/ 2147483647 w 262"/>
                  <a:gd name="T87" fmla="*/ 2147483647 h 269"/>
                  <a:gd name="T88" fmla="*/ 2147483647 w 262"/>
                  <a:gd name="T89" fmla="*/ 2147483647 h 269"/>
                  <a:gd name="T90" fmla="*/ 2147483647 w 262"/>
                  <a:gd name="T91" fmla="*/ 2147483647 h 26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62" h="269">
                    <a:moveTo>
                      <a:pt x="235" y="52"/>
                    </a:moveTo>
                    <a:lnTo>
                      <a:pt x="235" y="52"/>
                    </a:lnTo>
                    <a:lnTo>
                      <a:pt x="230" y="42"/>
                    </a:lnTo>
                    <a:lnTo>
                      <a:pt x="223" y="36"/>
                    </a:lnTo>
                    <a:lnTo>
                      <a:pt x="216" y="28"/>
                    </a:lnTo>
                    <a:lnTo>
                      <a:pt x="208" y="22"/>
                    </a:lnTo>
                    <a:lnTo>
                      <a:pt x="200" y="17"/>
                    </a:lnTo>
                    <a:lnTo>
                      <a:pt x="190" y="11"/>
                    </a:lnTo>
                    <a:lnTo>
                      <a:pt x="181" y="7"/>
                    </a:lnTo>
                    <a:lnTo>
                      <a:pt x="171" y="4"/>
                    </a:lnTo>
                    <a:lnTo>
                      <a:pt x="166" y="2"/>
                    </a:lnTo>
                    <a:lnTo>
                      <a:pt x="159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0" y="0"/>
                    </a:lnTo>
                    <a:lnTo>
                      <a:pt x="113" y="3"/>
                    </a:lnTo>
                    <a:lnTo>
                      <a:pt x="98" y="4"/>
                    </a:lnTo>
                    <a:lnTo>
                      <a:pt x="83" y="7"/>
                    </a:lnTo>
                    <a:lnTo>
                      <a:pt x="69" y="10"/>
                    </a:lnTo>
                    <a:lnTo>
                      <a:pt x="57" y="15"/>
                    </a:lnTo>
                    <a:lnTo>
                      <a:pt x="48" y="21"/>
                    </a:lnTo>
                    <a:lnTo>
                      <a:pt x="40" y="29"/>
                    </a:lnTo>
                    <a:lnTo>
                      <a:pt x="33" y="38"/>
                    </a:lnTo>
                    <a:lnTo>
                      <a:pt x="26" y="49"/>
                    </a:lnTo>
                    <a:lnTo>
                      <a:pt x="21" y="63"/>
                    </a:lnTo>
                    <a:lnTo>
                      <a:pt x="15" y="75"/>
                    </a:lnTo>
                    <a:lnTo>
                      <a:pt x="6" y="102"/>
                    </a:lnTo>
                    <a:lnTo>
                      <a:pt x="3" y="116"/>
                    </a:lnTo>
                    <a:lnTo>
                      <a:pt x="2" y="127"/>
                    </a:lnTo>
                    <a:lnTo>
                      <a:pt x="0" y="152"/>
                    </a:lnTo>
                    <a:lnTo>
                      <a:pt x="0" y="166"/>
                    </a:lnTo>
                    <a:lnTo>
                      <a:pt x="0" y="178"/>
                    </a:lnTo>
                    <a:lnTo>
                      <a:pt x="3" y="192"/>
                    </a:lnTo>
                    <a:lnTo>
                      <a:pt x="7" y="204"/>
                    </a:lnTo>
                    <a:lnTo>
                      <a:pt x="11" y="216"/>
                    </a:lnTo>
                    <a:lnTo>
                      <a:pt x="18" y="227"/>
                    </a:lnTo>
                    <a:lnTo>
                      <a:pt x="27" y="236"/>
                    </a:lnTo>
                    <a:lnTo>
                      <a:pt x="40" y="246"/>
                    </a:lnTo>
                    <a:lnTo>
                      <a:pt x="52" y="253"/>
                    </a:lnTo>
                    <a:lnTo>
                      <a:pt x="65" y="258"/>
                    </a:lnTo>
                    <a:lnTo>
                      <a:pt x="79" y="262"/>
                    </a:lnTo>
                    <a:lnTo>
                      <a:pt x="94" y="265"/>
                    </a:lnTo>
                    <a:lnTo>
                      <a:pt x="122" y="268"/>
                    </a:lnTo>
                    <a:lnTo>
                      <a:pt x="149" y="269"/>
                    </a:lnTo>
                    <a:lnTo>
                      <a:pt x="162" y="269"/>
                    </a:lnTo>
                    <a:lnTo>
                      <a:pt x="174" y="268"/>
                    </a:lnTo>
                    <a:lnTo>
                      <a:pt x="185" y="265"/>
                    </a:lnTo>
                    <a:lnTo>
                      <a:pt x="197" y="261"/>
                    </a:lnTo>
                    <a:lnTo>
                      <a:pt x="208" y="254"/>
                    </a:lnTo>
                    <a:lnTo>
                      <a:pt x="220" y="246"/>
                    </a:lnTo>
                    <a:lnTo>
                      <a:pt x="228" y="238"/>
                    </a:lnTo>
                    <a:lnTo>
                      <a:pt x="235" y="228"/>
                    </a:lnTo>
                    <a:lnTo>
                      <a:pt x="242" y="217"/>
                    </a:lnTo>
                    <a:lnTo>
                      <a:pt x="246" y="207"/>
                    </a:lnTo>
                    <a:lnTo>
                      <a:pt x="250" y="194"/>
                    </a:lnTo>
                    <a:lnTo>
                      <a:pt x="253" y="182"/>
                    </a:lnTo>
                    <a:lnTo>
                      <a:pt x="255" y="170"/>
                    </a:lnTo>
                    <a:lnTo>
                      <a:pt x="257" y="159"/>
                    </a:lnTo>
                    <a:lnTo>
                      <a:pt x="258" y="144"/>
                    </a:lnTo>
                    <a:lnTo>
                      <a:pt x="259" y="131"/>
                    </a:lnTo>
                    <a:lnTo>
                      <a:pt x="261" y="117"/>
                    </a:lnTo>
                    <a:lnTo>
                      <a:pt x="262" y="103"/>
                    </a:lnTo>
                    <a:lnTo>
                      <a:pt x="261" y="97"/>
                    </a:lnTo>
                    <a:lnTo>
                      <a:pt x="259" y="90"/>
                    </a:lnTo>
                    <a:lnTo>
                      <a:pt x="251" y="76"/>
                    </a:lnTo>
                    <a:lnTo>
                      <a:pt x="243" y="64"/>
                    </a:lnTo>
                    <a:lnTo>
                      <a:pt x="235" y="52"/>
                    </a:lnTo>
                    <a:close/>
                    <a:moveTo>
                      <a:pt x="220" y="128"/>
                    </a:moveTo>
                    <a:lnTo>
                      <a:pt x="220" y="128"/>
                    </a:lnTo>
                    <a:lnTo>
                      <a:pt x="219" y="150"/>
                    </a:lnTo>
                    <a:lnTo>
                      <a:pt x="216" y="170"/>
                    </a:lnTo>
                    <a:lnTo>
                      <a:pt x="211" y="189"/>
                    </a:lnTo>
                    <a:lnTo>
                      <a:pt x="208" y="197"/>
                    </a:lnTo>
                    <a:lnTo>
                      <a:pt x="204" y="205"/>
                    </a:lnTo>
                    <a:lnTo>
                      <a:pt x="198" y="212"/>
                    </a:lnTo>
                    <a:lnTo>
                      <a:pt x="192" y="217"/>
                    </a:lnTo>
                    <a:lnTo>
                      <a:pt x="185" y="223"/>
                    </a:lnTo>
                    <a:lnTo>
                      <a:pt x="177" y="227"/>
                    </a:lnTo>
                    <a:lnTo>
                      <a:pt x="167" y="230"/>
                    </a:lnTo>
                    <a:lnTo>
                      <a:pt x="158" y="232"/>
                    </a:lnTo>
                    <a:lnTo>
                      <a:pt x="147" y="232"/>
                    </a:lnTo>
                    <a:lnTo>
                      <a:pt x="133" y="232"/>
                    </a:lnTo>
                    <a:lnTo>
                      <a:pt x="113" y="230"/>
                    </a:lnTo>
                    <a:lnTo>
                      <a:pt x="90" y="227"/>
                    </a:lnTo>
                    <a:lnTo>
                      <a:pt x="79" y="223"/>
                    </a:lnTo>
                    <a:lnTo>
                      <a:pt x="68" y="220"/>
                    </a:lnTo>
                    <a:lnTo>
                      <a:pt x="59" y="215"/>
                    </a:lnTo>
                    <a:lnTo>
                      <a:pt x="50" y="208"/>
                    </a:lnTo>
                    <a:lnTo>
                      <a:pt x="46" y="205"/>
                    </a:lnTo>
                    <a:lnTo>
                      <a:pt x="44" y="201"/>
                    </a:lnTo>
                    <a:lnTo>
                      <a:pt x="40" y="190"/>
                    </a:lnTo>
                    <a:lnTo>
                      <a:pt x="37" y="179"/>
                    </a:lnTo>
                    <a:lnTo>
                      <a:pt x="36" y="166"/>
                    </a:lnTo>
                    <a:lnTo>
                      <a:pt x="36" y="154"/>
                    </a:lnTo>
                    <a:lnTo>
                      <a:pt x="37" y="140"/>
                    </a:lnTo>
                    <a:lnTo>
                      <a:pt x="38" y="129"/>
                    </a:lnTo>
                    <a:lnTo>
                      <a:pt x="41" y="120"/>
                    </a:lnTo>
                    <a:lnTo>
                      <a:pt x="50" y="91"/>
                    </a:lnTo>
                    <a:lnTo>
                      <a:pt x="56" y="78"/>
                    </a:lnTo>
                    <a:lnTo>
                      <a:pt x="60" y="63"/>
                    </a:lnTo>
                    <a:lnTo>
                      <a:pt x="63" y="59"/>
                    </a:lnTo>
                    <a:lnTo>
                      <a:pt x="65" y="56"/>
                    </a:lnTo>
                    <a:lnTo>
                      <a:pt x="73" y="49"/>
                    </a:lnTo>
                    <a:lnTo>
                      <a:pt x="84" y="45"/>
                    </a:lnTo>
                    <a:lnTo>
                      <a:pt x="97" y="42"/>
                    </a:lnTo>
                    <a:lnTo>
                      <a:pt x="110" y="40"/>
                    </a:lnTo>
                    <a:lnTo>
                      <a:pt x="124" y="38"/>
                    </a:lnTo>
                    <a:lnTo>
                      <a:pt x="148" y="37"/>
                    </a:lnTo>
                    <a:lnTo>
                      <a:pt x="160" y="40"/>
                    </a:lnTo>
                    <a:lnTo>
                      <a:pt x="171" y="44"/>
                    </a:lnTo>
                    <a:lnTo>
                      <a:pt x="181" y="48"/>
                    </a:lnTo>
                    <a:lnTo>
                      <a:pt x="189" y="55"/>
                    </a:lnTo>
                    <a:lnTo>
                      <a:pt x="197" y="63"/>
                    </a:lnTo>
                    <a:lnTo>
                      <a:pt x="204" y="72"/>
                    </a:lnTo>
                    <a:lnTo>
                      <a:pt x="216" y="91"/>
                    </a:lnTo>
                    <a:lnTo>
                      <a:pt x="221" y="102"/>
                    </a:lnTo>
                    <a:lnTo>
                      <a:pt x="221" y="106"/>
                    </a:lnTo>
                    <a:lnTo>
                      <a:pt x="221" y="110"/>
                    </a:lnTo>
                    <a:lnTo>
                      <a:pt x="220" y="117"/>
                    </a:lnTo>
                    <a:lnTo>
                      <a:pt x="220" y="12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5" name="Freeform 933"/>
              <p:cNvSpPr>
                <a:spLocks noEditPoints="1"/>
              </p:cNvSpPr>
              <p:nvPr/>
            </p:nvSpPr>
            <p:spPr bwMode="auto">
              <a:xfrm>
                <a:off x="5554664" y="3262313"/>
                <a:ext cx="242888" cy="219075"/>
              </a:xfrm>
              <a:custGeom>
                <a:avLst/>
                <a:gdLst>
                  <a:gd name="T0" fmla="*/ 2147483647 w 458"/>
                  <a:gd name="T1" fmla="*/ 2147483647 h 413"/>
                  <a:gd name="T2" fmla="*/ 2147483647 w 458"/>
                  <a:gd name="T3" fmla="*/ 0 h 413"/>
                  <a:gd name="T4" fmla="*/ 2147483647 w 458"/>
                  <a:gd name="T5" fmla="*/ 2147483647 h 413"/>
                  <a:gd name="T6" fmla="*/ 2147483647 w 458"/>
                  <a:gd name="T7" fmla="*/ 2147483647 h 413"/>
                  <a:gd name="T8" fmla="*/ 2147483647 w 458"/>
                  <a:gd name="T9" fmla="*/ 2147483647 h 413"/>
                  <a:gd name="T10" fmla="*/ 2147483647 w 458"/>
                  <a:gd name="T11" fmla="*/ 2147483647 h 413"/>
                  <a:gd name="T12" fmla="*/ 2147483647 w 458"/>
                  <a:gd name="T13" fmla="*/ 2147483647 h 413"/>
                  <a:gd name="T14" fmla="*/ 0 w 458"/>
                  <a:gd name="T15" fmla="*/ 2147483647 h 413"/>
                  <a:gd name="T16" fmla="*/ 2147483647 w 458"/>
                  <a:gd name="T17" fmla="*/ 2147483647 h 413"/>
                  <a:gd name="T18" fmla="*/ 2147483647 w 458"/>
                  <a:gd name="T19" fmla="*/ 2147483647 h 413"/>
                  <a:gd name="T20" fmla="*/ 2147483647 w 458"/>
                  <a:gd name="T21" fmla="*/ 2147483647 h 413"/>
                  <a:gd name="T22" fmla="*/ 2147483647 w 458"/>
                  <a:gd name="T23" fmla="*/ 2147483647 h 413"/>
                  <a:gd name="T24" fmla="*/ 2147483647 w 458"/>
                  <a:gd name="T25" fmla="*/ 2147483647 h 413"/>
                  <a:gd name="T26" fmla="*/ 2147483647 w 458"/>
                  <a:gd name="T27" fmla="*/ 2147483647 h 413"/>
                  <a:gd name="T28" fmla="*/ 2147483647 w 458"/>
                  <a:gd name="T29" fmla="*/ 2147483647 h 413"/>
                  <a:gd name="T30" fmla="*/ 2147483647 w 458"/>
                  <a:gd name="T31" fmla="*/ 2147483647 h 413"/>
                  <a:gd name="T32" fmla="*/ 2147483647 w 458"/>
                  <a:gd name="T33" fmla="*/ 2147483647 h 413"/>
                  <a:gd name="T34" fmla="*/ 2147483647 w 458"/>
                  <a:gd name="T35" fmla="*/ 2147483647 h 413"/>
                  <a:gd name="T36" fmla="*/ 2147483647 w 458"/>
                  <a:gd name="T37" fmla="*/ 2147483647 h 413"/>
                  <a:gd name="T38" fmla="*/ 2147483647 w 458"/>
                  <a:gd name="T39" fmla="*/ 2147483647 h 413"/>
                  <a:gd name="T40" fmla="*/ 2147483647 w 458"/>
                  <a:gd name="T41" fmla="*/ 2147483647 h 413"/>
                  <a:gd name="T42" fmla="*/ 2147483647 w 458"/>
                  <a:gd name="T43" fmla="*/ 2147483647 h 413"/>
                  <a:gd name="T44" fmla="*/ 2147483647 w 458"/>
                  <a:gd name="T45" fmla="*/ 2147483647 h 413"/>
                  <a:gd name="T46" fmla="*/ 2147483647 w 458"/>
                  <a:gd name="T47" fmla="*/ 2147483647 h 413"/>
                  <a:gd name="T48" fmla="*/ 2147483647 w 458"/>
                  <a:gd name="T49" fmla="*/ 2147483647 h 413"/>
                  <a:gd name="T50" fmla="*/ 2147483647 w 458"/>
                  <a:gd name="T51" fmla="*/ 2147483647 h 413"/>
                  <a:gd name="T52" fmla="*/ 2147483647 w 458"/>
                  <a:gd name="T53" fmla="*/ 2147483647 h 413"/>
                  <a:gd name="T54" fmla="*/ 2147483647 w 458"/>
                  <a:gd name="T55" fmla="*/ 2147483647 h 413"/>
                  <a:gd name="T56" fmla="*/ 2147483647 w 458"/>
                  <a:gd name="T57" fmla="*/ 2147483647 h 413"/>
                  <a:gd name="T58" fmla="*/ 2147483647 w 458"/>
                  <a:gd name="T59" fmla="*/ 2147483647 h 413"/>
                  <a:gd name="T60" fmla="*/ 2147483647 w 458"/>
                  <a:gd name="T61" fmla="*/ 2147483647 h 413"/>
                  <a:gd name="T62" fmla="*/ 2147483647 w 458"/>
                  <a:gd name="T63" fmla="*/ 2147483647 h 413"/>
                  <a:gd name="T64" fmla="*/ 2147483647 w 458"/>
                  <a:gd name="T65" fmla="*/ 2147483647 h 413"/>
                  <a:gd name="T66" fmla="*/ 2147483647 w 458"/>
                  <a:gd name="T67" fmla="*/ 2147483647 h 413"/>
                  <a:gd name="T68" fmla="*/ 2147483647 w 458"/>
                  <a:gd name="T69" fmla="*/ 2147483647 h 413"/>
                  <a:gd name="T70" fmla="*/ 2147483647 w 458"/>
                  <a:gd name="T71" fmla="*/ 2147483647 h 413"/>
                  <a:gd name="T72" fmla="*/ 2147483647 w 458"/>
                  <a:gd name="T73" fmla="*/ 2147483647 h 413"/>
                  <a:gd name="T74" fmla="*/ 2147483647 w 458"/>
                  <a:gd name="T75" fmla="*/ 2147483647 h 413"/>
                  <a:gd name="T76" fmla="*/ 2147483647 w 458"/>
                  <a:gd name="T77" fmla="*/ 2147483647 h 413"/>
                  <a:gd name="T78" fmla="*/ 2147483647 w 458"/>
                  <a:gd name="T79" fmla="*/ 2147483647 h 413"/>
                  <a:gd name="T80" fmla="*/ 2147483647 w 458"/>
                  <a:gd name="T81" fmla="*/ 2147483647 h 413"/>
                  <a:gd name="T82" fmla="*/ 2147483647 w 458"/>
                  <a:gd name="T83" fmla="*/ 2147483647 h 413"/>
                  <a:gd name="T84" fmla="*/ 2147483647 w 458"/>
                  <a:gd name="T85" fmla="*/ 2147483647 h 413"/>
                  <a:gd name="T86" fmla="*/ 2147483647 w 458"/>
                  <a:gd name="T87" fmla="*/ 2147483647 h 413"/>
                  <a:gd name="T88" fmla="*/ 2147483647 w 458"/>
                  <a:gd name="T89" fmla="*/ 2147483647 h 413"/>
                  <a:gd name="T90" fmla="*/ 2147483647 w 458"/>
                  <a:gd name="T91" fmla="*/ 2147483647 h 413"/>
                  <a:gd name="T92" fmla="*/ 2147483647 w 458"/>
                  <a:gd name="T93" fmla="*/ 2147483647 h 413"/>
                  <a:gd name="T94" fmla="*/ 2147483647 w 458"/>
                  <a:gd name="T95" fmla="*/ 2147483647 h 413"/>
                  <a:gd name="T96" fmla="*/ 2147483647 w 458"/>
                  <a:gd name="T97" fmla="*/ 2147483647 h 41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58" h="413">
                    <a:moveTo>
                      <a:pt x="263" y="4"/>
                    </a:moveTo>
                    <a:lnTo>
                      <a:pt x="263" y="4"/>
                    </a:lnTo>
                    <a:lnTo>
                      <a:pt x="260" y="4"/>
                    </a:lnTo>
                    <a:lnTo>
                      <a:pt x="241" y="2"/>
                    </a:lnTo>
                    <a:lnTo>
                      <a:pt x="222" y="0"/>
                    </a:lnTo>
                    <a:lnTo>
                      <a:pt x="202" y="0"/>
                    </a:lnTo>
                    <a:lnTo>
                      <a:pt x="183" y="3"/>
                    </a:lnTo>
                    <a:lnTo>
                      <a:pt x="163" y="6"/>
                    </a:lnTo>
                    <a:lnTo>
                      <a:pt x="144" y="11"/>
                    </a:lnTo>
                    <a:lnTo>
                      <a:pt x="125" y="18"/>
                    </a:lnTo>
                    <a:lnTo>
                      <a:pt x="107" y="26"/>
                    </a:lnTo>
                    <a:lnTo>
                      <a:pt x="89" y="34"/>
                    </a:lnTo>
                    <a:lnTo>
                      <a:pt x="73" y="45"/>
                    </a:lnTo>
                    <a:lnTo>
                      <a:pt x="58" y="57"/>
                    </a:lnTo>
                    <a:lnTo>
                      <a:pt x="45" y="71"/>
                    </a:lnTo>
                    <a:lnTo>
                      <a:pt x="32" y="86"/>
                    </a:lnTo>
                    <a:lnTo>
                      <a:pt x="22" y="101"/>
                    </a:lnTo>
                    <a:lnTo>
                      <a:pt x="13" y="118"/>
                    </a:lnTo>
                    <a:lnTo>
                      <a:pt x="7" y="137"/>
                    </a:lnTo>
                    <a:lnTo>
                      <a:pt x="1" y="160"/>
                    </a:lnTo>
                    <a:lnTo>
                      <a:pt x="0" y="185"/>
                    </a:lnTo>
                    <a:lnTo>
                      <a:pt x="0" y="208"/>
                    </a:lnTo>
                    <a:lnTo>
                      <a:pt x="4" y="231"/>
                    </a:lnTo>
                    <a:lnTo>
                      <a:pt x="9" y="253"/>
                    </a:lnTo>
                    <a:lnTo>
                      <a:pt x="19" y="274"/>
                    </a:lnTo>
                    <a:lnTo>
                      <a:pt x="30" y="295"/>
                    </a:lnTo>
                    <a:lnTo>
                      <a:pt x="42" y="315"/>
                    </a:lnTo>
                    <a:lnTo>
                      <a:pt x="57" y="333"/>
                    </a:lnTo>
                    <a:lnTo>
                      <a:pt x="73" y="350"/>
                    </a:lnTo>
                    <a:lnTo>
                      <a:pt x="92" y="365"/>
                    </a:lnTo>
                    <a:lnTo>
                      <a:pt x="111" y="377"/>
                    </a:lnTo>
                    <a:lnTo>
                      <a:pt x="131" y="390"/>
                    </a:lnTo>
                    <a:lnTo>
                      <a:pt x="153" y="399"/>
                    </a:lnTo>
                    <a:lnTo>
                      <a:pt x="176" y="406"/>
                    </a:lnTo>
                    <a:lnTo>
                      <a:pt x="199" y="410"/>
                    </a:lnTo>
                    <a:lnTo>
                      <a:pt x="222" y="411"/>
                    </a:lnTo>
                    <a:lnTo>
                      <a:pt x="244" y="413"/>
                    </a:lnTo>
                    <a:lnTo>
                      <a:pt x="267" y="410"/>
                    </a:lnTo>
                    <a:lnTo>
                      <a:pt x="290" y="406"/>
                    </a:lnTo>
                    <a:lnTo>
                      <a:pt x="312" y="400"/>
                    </a:lnTo>
                    <a:lnTo>
                      <a:pt x="334" y="394"/>
                    </a:lnTo>
                    <a:lnTo>
                      <a:pt x="354" y="384"/>
                    </a:lnTo>
                    <a:lnTo>
                      <a:pt x="373" y="373"/>
                    </a:lnTo>
                    <a:lnTo>
                      <a:pt x="391" y="360"/>
                    </a:lnTo>
                    <a:lnTo>
                      <a:pt x="407" y="346"/>
                    </a:lnTo>
                    <a:lnTo>
                      <a:pt x="422" y="330"/>
                    </a:lnTo>
                    <a:lnTo>
                      <a:pt x="434" y="312"/>
                    </a:lnTo>
                    <a:lnTo>
                      <a:pt x="444" y="292"/>
                    </a:lnTo>
                    <a:lnTo>
                      <a:pt x="452" y="272"/>
                    </a:lnTo>
                    <a:lnTo>
                      <a:pt x="457" y="249"/>
                    </a:lnTo>
                    <a:lnTo>
                      <a:pt x="458" y="224"/>
                    </a:lnTo>
                    <a:lnTo>
                      <a:pt x="458" y="205"/>
                    </a:lnTo>
                    <a:lnTo>
                      <a:pt x="456" y="185"/>
                    </a:lnTo>
                    <a:lnTo>
                      <a:pt x="452" y="164"/>
                    </a:lnTo>
                    <a:lnTo>
                      <a:pt x="445" y="145"/>
                    </a:lnTo>
                    <a:lnTo>
                      <a:pt x="437" y="126"/>
                    </a:lnTo>
                    <a:lnTo>
                      <a:pt x="427" y="109"/>
                    </a:lnTo>
                    <a:lnTo>
                      <a:pt x="416" y="91"/>
                    </a:lnTo>
                    <a:lnTo>
                      <a:pt x="404" y="75"/>
                    </a:lnTo>
                    <a:lnTo>
                      <a:pt x="391" y="60"/>
                    </a:lnTo>
                    <a:lnTo>
                      <a:pt x="376" y="46"/>
                    </a:lnTo>
                    <a:lnTo>
                      <a:pt x="359" y="34"/>
                    </a:lnTo>
                    <a:lnTo>
                      <a:pt x="342" y="23"/>
                    </a:lnTo>
                    <a:lnTo>
                      <a:pt x="323" y="15"/>
                    </a:lnTo>
                    <a:lnTo>
                      <a:pt x="304" y="10"/>
                    </a:lnTo>
                    <a:lnTo>
                      <a:pt x="285" y="6"/>
                    </a:lnTo>
                    <a:lnTo>
                      <a:pt x="263" y="4"/>
                    </a:lnTo>
                    <a:close/>
                    <a:moveTo>
                      <a:pt x="233" y="376"/>
                    </a:moveTo>
                    <a:lnTo>
                      <a:pt x="233" y="376"/>
                    </a:lnTo>
                    <a:lnTo>
                      <a:pt x="213" y="373"/>
                    </a:lnTo>
                    <a:lnTo>
                      <a:pt x="191" y="371"/>
                    </a:lnTo>
                    <a:lnTo>
                      <a:pt x="171" y="364"/>
                    </a:lnTo>
                    <a:lnTo>
                      <a:pt x="150" y="356"/>
                    </a:lnTo>
                    <a:lnTo>
                      <a:pt x="131" y="346"/>
                    </a:lnTo>
                    <a:lnTo>
                      <a:pt x="114" y="334"/>
                    </a:lnTo>
                    <a:lnTo>
                      <a:pt x="96" y="320"/>
                    </a:lnTo>
                    <a:lnTo>
                      <a:pt x="81" y="306"/>
                    </a:lnTo>
                    <a:lnTo>
                      <a:pt x="68" y="289"/>
                    </a:lnTo>
                    <a:lnTo>
                      <a:pt x="57" y="272"/>
                    </a:lnTo>
                    <a:lnTo>
                      <a:pt x="47" y="253"/>
                    </a:lnTo>
                    <a:lnTo>
                      <a:pt x="41" y="234"/>
                    </a:lnTo>
                    <a:lnTo>
                      <a:pt x="37" y="212"/>
                    </a:lnTo>
                    <a:lnTo>
                      <a:pt x="35" y="192"/>
                    </a:lnTo>
                    <a:lnTo>
                      <a:pt x="37" y="168"/>
                    </a:lnTo>
                    <a:lnTo>
                      <a:pt x="39" y="158"/>
                    </a:lnTo>
                    <a:lnTo>
                      <a:pt x="42" y="147"/>
                    </a:lnTo>
                    <a:lnTo>
                      <a:pt x="49" y="131"/>
                    </a:lnTo>
                    <a:lnTo>
                      <a:pt x="57" y="116"/>
                    </a:lnTo>
                    <a:lnTo>
                      <a:pt x="66" y="102"/>
                    </a:lnTo>
                    <a:lnTo>
                      <a:pt x="79" y="90"/>
                    </a:lnTo>
                    <a:lnTo>
                      <a:pt x="92" y="78"/>
                    </a:lnTo>
                    <a:lnTo>
                      <a:pt x="106" y="68"/>
                    </a:lnTo>
                    <a:lnTo>
                      <a:pt x="122" y="60"/>
                    </a:lnTo>
                    <a:lnTo>
                      <a:pt x="138" y="52"/>
                    </a:lnTo>
                    <a:lnTo>
                      <a:pt x="155" y="46"/>
                    </a:lnTo>
                    <a:lnTo>
                      <a:pt x="172" y="42"/>
                    </a:lnTo>
                    <a:lnTo>
                      <a:pt x="190" y="40"/>
                    </a:lnTo>
                    <a:lnTo>
                      <a:pt x="207" y="37"/>
                    </a:lnTo>
                    <a:lnTo>
                      <a:pt x="226" y="37"/>
                    </a:lnTo>
                    <a:lnTo>
                      <a:pt x="244" y="38"/>
                    </a:lnTo>
                    <a:lnTo>
                      <a:pt x="260" y="42"/>
                    </a:lnTo>
                    <a:lnTo>
                      <a:pt x="277" y="46"/>
                    </a:lnTo>
                    <a:lnTo>
                      <a:pt x="281" y="48"/>
                    </a:lnTo>
                    <a:lnTo>
                      <a:pt x="285" y="48"/>
                    </a:lnTo>
                    <a:lnTo>
                      <a:pt x="289" y="46"/>
                    </a:lnTo>
                    <a:lnTo>
                      <a:pt x="292" y="45"/>
                    </a:lnTo>
                    <a:lnTo>
                      <a:pt x="304" y="48"/>
                    </a:lnTo>
                    <a:lnTo>
                      <a:pt x="315" y="53"/>
                    </a:lnTo>
                    <a:lnTo>
                      <a:pt x="327" y="59"/>
                    </a:lnTo>
                    <a:lnTo>
                      <a:pt x="338" y="67"/>
                    </a:lnTo>
                    <a:lnTo>
                      <a:pt x="349" y="74"/>
                    </a:lnTo>
                    <a:lnTo>
                      <a:pt x="359" y="83"/>
                    </a:lnTo>
                    <a:lnTo>
                      <a:pt x="369" y="93"/>
                    </a:lnTo>
                    <a:lnTo>
                      <a:pt x="378" y="102"/>
                    </a:lnTo>
                    <a:lnTo>
                      <a:pt x="387" y="113"/>
                    </a:lnTo>
                    <a:lnTo>
                      <a:pt x="395" y="124"/>
                    </a:lnTo>
                    <a:lnTo>
                      <a:pt x="401" y="135"/>
                    </a:lnTo>
                    <a:lnTo>
                      <a:pt x="408" y="147"/>
                    </a:lnTo>
                    <a:lnTo>
                      <a:pt x="414" y="158"/>
                    </a:lnTo>
                    <a:lnTo>
                      <a:pt x="418" y="170"/>
                    </a:lnTo>
                    <a:lnTo>
                      <a:pt x="420" y="182"/>
                    </a:lnTo>
                    <a:lnTo>
                      <a:pt x="423" y="194"/>
                    </a:lnTo>
                    <a:lnTo>
                      <a:pt x="423" y="215"/>
                    </a:lnTo>
                    <a:lnTo>
                      <a:pt x="422" y="234"/>
                    </a:lnTo>
                    <a:lnTo>
                      <a:pt x="419" y="253"/>
                    </a:lnTo>
                    <a:lnTo>
                      <a:pt x="414" y="270"/>
                    </a:lnTo>
                    <a:lnTo>
                      <a:pt x="406" y="287"/>
                    </a:lnTo>
                    <a:lnTo>
                      <a:pt x="396" y="301"/>
                    </a:lnTo>
                    <a:lnTo>
                      <a:pt x="384" y="315"/>
                    </a:lnTo>
                    <a:lnTo>
                      <a:pt x="372" y="327"/>
                    </a:lnTo>
                    <a:lnTo>
                      <a:pt x="358" y="338"/>
                    </a:lnTo>
                    <a:lnTo>
                      <a:pt x="342" y="349"/>
                    </a:lnTo>
                    <a:lnTo>
                      <a:pt x="325" y="357"/>
                    </a:lnTo>
                    <a:lnTo>
                      <a:pt x="308" y="364"/>
                    </a:lnTo>
                    <a:lnTo>
                      <a:pt x="290" y="369"/>
                    </a:lnTo>
                    <a:lnTo>
                      <a:pt x="271" y="373"/>
                    </a:lnTo>
                    <a:lnTo>
                      <a:pt x="252" y="375"/>
                    </a:lnTo>
                    <a:lnTo>
                      <a:pt x="233" y="3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6" name="Freeform 934"/>
              <p:cNvSpPr>
                <a:spLocks noEditPoints="1"/>
              </p:cNvSpPr>
              <p:nvPr/>
            </p:nvSpPr>
            <p:spPr bwMode="auto">
              <a:xfrm>
                <a:off x="5600702" y="3303588"/>
                <a:ext cx="147638" cy="128588"/>
              </a:xfrm>
              <a:custGeom>
                <a:avLst/>
                <a:gdLst>
                  <a:gd name="T0" fmla="*/ 2147483647 w 279"/>
                  <a:gd name="T1" fmla="*/ 2147483647 h 244"/>
                  <a:gd name="T2" fmla="*/ 2147483647 w 279"/>
                  <a:gd name="T3" fmla="*/ 2147483647 h 244"/>
                  <a:gd name="T4" fmla="*/ 2147483647 w 279"/>
                  <a:gd name="T5" fmla="*/ 2147483647 h 244"/>
                  <a:gd name="T6" fmla="*/ 2147483647 w 279"/>
                  <a:gd name="T7" fmla="*/ 2147483647 h 244"/>
                  <a:gd name="T8" fmla="*/ 2147483647 w 279"/>
                  <a:gd name="T9" fmla="*/ 0 h 244"/>
                  <a:gd name="T10" fmla="*/ 2147483647 w 279"/>
                  <a:gd name="T11" fmla="*/ 0 h 244"/>
                  <a:gd name="T12" fmla="*/ 2147483647 w 279"/>
                  <a:gd name="T13" fmla="*/ 2147483647 h 244"/>
                  <a:gd name="T14" fmla="*/ 2147483647 w 279"/>
                  <a:gd name="T15" fmla="*/ 2147483647 h 244"/>
                  <a:gd name="T16" fmla="*/ 2147483647 w 279"/>
                  <a:gd name="T17" fmla="*/ 2147483647 h 244"/>
                  <a:gd name="T18" fmla="*/ 2147483647 w 279"/>
                  <a:gd name="T19" fmla="*/ 2147483647 h 244"/>
                  <a:gd name="T20" fmla="*/ 2147483647 w 279"/>
                  <a:gd name="T21" fmla="*/ 2147483647 h 244"/>
                  <a:gd name="T22" fmla="*/ 2147483647 w 279"/>
                  <a:gd name="T23" fmla="*/ 2147483647 h 244"/>
                  <a:gd name="T24" fmla="*/ 2147483647 w 279"/>
                  <a:gd name="T25" fmla="*/ 2147483647 h 244"/>
                  <a:gd name="T26" fmla="*/ 2147483647 w 279"/>
                  <a:gd name="T27" fmla="*/ 2147483647 h 244"/>
                  <a:gd name="T28" fmla="*/ 0 w 279"/>
                  <a:gd name="T29" fmla="*/ 2147483647 h 244"/>
                  <a:gd name="T30" fmla="*/ 2147483647 w 279"/>
                  <a:gd name="T31" fmla="*/ 2147483647 h 244"/>
                  <a:gd name="T32" fmla="*/ 2147483647 w 279"/>
                  <a:gd name="T33" fmla="*/ 2147483647 h 244"/>
                  <a:gd name="T34" fmla="*/ 2147483647 w 279"/>
                  <a:gd name="T35" fmla="*/ 2147483647 h 244"/>
                  <a:gd name="T36" fmla="*/ 2147483647 w 279"/>
                  <a:gd name="T37" fmla="*/ 2147483647 h 244"/>
                  <a:gd name="T38" fmla="*/ 2147483647 w 279"/>
                  <a:gd name="T39" fmla="*/ 2147483647 h 244"/>
                  <a:gd name="T40" fmla="*/ 2147483647 w 279"/>
                  <a:gd name="T41" fmla="*/ 2147483647 h 244"/>
                  <a:gd name="T42" fmla="*/ 2147483647 w 279"/>
                  <a:gd name="T43" fmla="*/ 2147483647 h 244"/>
                  <a:gd name="T44" fmla="*/ 2147483647 w 279"/>
                  <a:gd name="T45" fmla="*/ 2147483647 h 244"/>
                  <a:gd name="T46" fmla="*/ 2147483647 w 279"/>
                  <a:gd name="T47" fmla="*/ 2147483647 h 244"/>
                  <a:gd name="T48" fmla="*/ 2147483647 w 279"/>
                  <a:gd name="T49" fmla="*/ 2147483647 h 244"/>
                  <a:gd name="T50" fmla="*/ 2147483647 w 279"/>
                  <a:gd name="T51" fmla="*/ 2147483647 h 244"/>
                  <a:gd name="T52" fmla="*/ 2147483647 w 279"/>
                  <a:gd name="T53" fmla="*/ 2147483647 h 244"/>
                  <a:gd name="T54" fmla="*/ 2147483647 w 279"/>
                  <a:gd name="T55" fmla="*/ 2147483647 h 244"/>
                  <a:gd name="T56" fmla="*/ 2147483647 w 279"/>
                  <a:gd name="T57" fmla="*/ 2147483647 h 244"/>
                  <a:gd name="T58" fmla="*/ 2147483647 w 279"/>
                  <a:gd name="T59" fmla="*/ 2147483647 h 244"/>
                  <a:gd name="T60" fmla="*/ 2147483647 w 279"/>
                  <a:gd name="T61" fmla="*/ 2147483647 h 244"/>
                  <a:gd name="T62" fmla="*/ 2147483647 w 279"/>
                  <a:gd name="T63" fmla="*/ 2147483647 h 244"/>
                  <a:gd name="T64" fmla="*/ 2147483647 w 279"/>
                  <a:gd name="T65" fmla="*/ 2147483647 h 244"/>
                  <a:gd name="T66" fmla="*/ 2147483647 w 279"/>
                  <a:gd name="T67" fmla="*/ 2147483647 h 244"/>
                  <a:gd name="T68" fmla="*/ 2147483647 w 279"/>
                  <a:gd name="T69" fmla="*/ 2147483647 h 244"/>
                  <a:gd name="T70" fmla="*/ 2147483647 w 279"/>
                  <a:gd name="T71" fmla="*/ 2147483647 h 244"/>
                  <a:gd name="T72" fmla="*/ 2147483647 w 279"/>
                  <a:gd name="T73" fmla="*/ 2147483647 h 244"/>
                  <a:gd name="T74" fmla="*/ 2147483647 w 279"/>
                  <a:gd name="T75" fmla="*/ 2147483647 h 244"/>
                  <a:gd name="T76" fmla="*/ 2147483647 w 279"/>
                  <a:gd name="T77" fmla="*/ 2147483647 h 244"/>
                  <a:gd name="T78" fmla="*/ 2147483647 w 279"/>
                  <a:gd name="T79" fmla="*/ 2147483647 h 244"/>
                  <a:gd name="T80" fmla="*/ 2147483647 w 279"/>
                  <a:gd name="T81" fmla="*/ 2147483647 h 244"/>
                  <a:gd name="T82" fmla="*/ 2147483647 w 279"/>
                  <a:gd name="T83" fmla="*/ 2147483647 h 244"/>
                  <a:gd name="T84" fmla="*/ 2147483647 w 279"/>
                  <a:gd name="T85" fmla="*/ 2147483647 h 244"/>
                  <a:gd name="T86" fmla="*/ 2147483647 w 279"/>
                  <a:gd name="T87" fmla="*/ 2147483647 h 244"/>
                  <a:gd name="T88" fmla="*/ 2147483647 w 279"/>
                  <a:gd name="T89" fmla="*/ 2147483647 h 244"/>
                  <a:gd name="T90" fmla="*/ 2147483647 w 279"/>
                  <a:gd name="T91" fmla="*/ 2147483647 h 244"/>
                  <a:gd name="T92" fmla="*/ 2147483647 w 279"/>
                  <a:gd name="T93" fmla="*/ 2147483647 h 244"/>
                  <a:gd name="T94" fmla="*/ 2147483647 w 279"/>
                  <a:gd name="T95" fmla="*/ 2147483647 h 244"/>
                  <a:gd name="T96" fmla="*/ 2147483647 w 279"/>
                  <a:gd name="T97" fmla="*/ 2147483647 h 244"/>
                  <a:gd name="T98" fmla="*/ 2147483647 w 279"/>
                  <a:gd name="T99" fmla="*/ 2147483647 h 244"/>
                  <a:gd name="T100" fmla="*/ 2147483647 w 279"/>
                  <a:gd name="T101" fmla="*/ 2147483647 h 244"/>
                  <a:gd name="T102" fmla="*/ 2147483647 w 279"/>
                  <a:gd name="T103" fmla="*/ 2147483647 h 244"/>
                  <a:gd name="T104" fmla="*/ 2147483647 w 279"/>
                  <a:gd name="T105" fmla="*/ 2147483647 h 244"/>
                  <a:gd name="T106" fmla="*/ 2147483647 w 279"/>
                  <a:gd name="T107" fmla="*/ 2147483647 h 244"/>
                  <a:gd name="T108" fmla="*/ 2147483647 w 279"/>
                  <a:gd name="T109" fmla="*/ 2147483647 h 244"/>
                  <a:gd name="T110" fmla="*/ 2147483647 w 279"/>
                  <a:gd name="T111" fmla="*/ 2147483647 h 244"/>
                  <a:gd name="T112" fmla="*/ 2147483647 w 279"/>
                  <a:gd name="T113" fmla="*/ 2147483647 h 244"/>
                  <a:gd name="T114" fmla="*/ 2147483647 w 279"/>
                  <a:gd name="T115" fmla="*/ 2147483647 h 244"/>
                  <a:gd name="T116" fmla="*/ 2147483647 w 279"/>
                  <a:gd name="T117" fmla="*/ 2147483647 h 244"/>
                  <a:gd name="T118" fmla="*/ 2147483647 w 279"/>
                  <a:gd name="T119" fmla="*/ 2147483647 h 244"/>
                  <a:gd name="T120" fmla="*/ 2147483647 w 279"/>
                  <a:gd name="T121" fmla="*/ 2147483647 h 244"/>
                  <a:gd name="T122" fmla="*/ 2147483647 w 279"/>
                  <a:gd name="T123" fmla="*/ 2147483647 h 244"/>
                  <a:gd name="T124" fmla="*/ 2147483647 w 279"/>
                  <a:gd name="T125" fmla="*/ 2147483647 h 2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9" h="244">
                    <a:moveTo>
                      <a:pt x="247" y="32"/>
                    </a:moveTo>
                    <a:lnTo>
                      <a:pt x="247" y="32"/>
                    </a:lnTo>
                    <a:lnTo>
                      <a:pt x="240" y="24"/>
                    </a:lnTo>
                    <a:lnTo>
                      <a:pt x="232" y="16"/>
                    </a:lnTo>
                    <a:lnTo>
                      <a:pt x="221" y="10"/>
                    </a:lnTo>
                    <a:lnTo>
                      <a:pt x="210" y="6"/>
                    </a:lnTo>
                    <a:lnTo>
                      <a:pt x="199" y="4"/>
                    </a:lnTo>
                    <a:lnTo>
                      <a:pt x="187" y="2"/>
                    </a:lnTo>
                    <a:lnTo>
                      <a:pt x="164" y="0"/>
                    </a:lnTo>
                    <a:lnTo>
                      <a:pt x="160" y="0"/>
                    </a:lnTo>
                    <a:lnTo>
                      <a:pt x="157" y="0"/>
                    </a:lnTo>
                    <a:lnTo>
                      <a:pt x="153" y="2"/>
                    </a:lnTo>
                    <a:lnTo>
                      <a:pt x="150" y="4"/>
                    </a:lnTo>
                    <a:lnTo>
                      <a:pt x="126" y="2"/>
                    </a:lnTo>
                    <a:lnTo>
                      <a:pt x="100" y="4"/>
                    </a:lnTo>
                    <a:lnTo>
                      <a:pt x="88" y="5"/>
                    </a:lnTo>
                    <a:lnTo>
                      <a:pt x="77" y="6"/>
                    </a:lnTo>
                    <a:lnTo>
                      <a:pt x="66" y="10"/>
                    </a:lnTo>
                    <a:lnTo>
                      <a:pt x="57" y="16"/>
                    </a:lnTo>
                    <a:lnTo>
                      <a:pt x="38" y="29"/>
                    </a:lnTo>
                    <a:lnTo>
                      <a:pt x="28" y="38"/>
                    </a:lnTo>
                    <a:lnTo>
                      <a:pt x="20" y="47"/>
                    </a:lnTo>
                    <a:lnTo>
                      <a:pt x="12" y="58"/>
                    </a:lnTo>
                    <a:lnTo>
                      <a:pt x="5" y="69"/>
                    </a:lnTo>
                    <a:lnTo>
                      <a:pt x="1" y="80"/>
                    </a:lnTo>
                    <a:lnTo>
                      <a:pt x="0" y="90"/>
                    </a:lnTo>
                    <a:lnTo>
                      <a:pt x="1" y="119"/>
                    </a:lnTo>
                    <a:lnTo>
                      <a:pt x="2" y="131"/>
                    </a:lnTo>
                    <a:lnTo>
                      <a:pt x="6" y="143"/>
                    </a:lnTo>
                    <a:lnTo>
                      <a:pt x="11" y="154"/>
                    </a:lnTo>
                    <a:lnTo>
                      <a:pt x="16" y="165"/>
                    </a:lnTo>
                    <a:lnTo>
                      <a:pt x="24" y="176"/>
                    </a:lnTo>
                    <a:lnTo>
                      <a:pt x="34" y="187"/>
                    </a:lnTo>
                    <a:lnTo>
                      <a:pt x="54" y="207"/>
                    </a:lnTo>
                    <a:lnTo>
                      <a:pt x="65" y="217"/>
                    </a:lnTo>
                    <a:lnTo>
                      <a:pt x="76" y="225"/>
                    </a:lnTo>
                    <a:lnTo>
                      <a:pt x="87" y="232"/>
                    </a:lnTo>
                    <a:lnTo>
                      <a:pt x="100" y="237"/>
                    </a:lnTo>
                    <a:lnTo>
                      <a:pt x="114" y="240"/>
                    </a:lnTo>
                    <a:lnTo>
                      <a:pt x="129" y="242"/>
                    </a:lnTo>
                    <a:lnTo>
                      <a:pt x="156" y="244"/>
                    </a:lnTo>
                    <a:lnTo>
                      <a:pt x="169" y="244"/>
                    </a:lnTo>
                    <a:lnTo>
                      <a:pt x="182" y="244"/>
                    </a:lnTo>
                    <a:lnTo>
                      <a:pt x="194" y="242"/>
                    </a:lnTo>
                    <a:lnTo>
                      <a:pt x="206" y="238"/>
                    </a:lnTo>
                    <a:lnTo>
                      <a:pt x="218" y="233"/>
                    </a:lnTo>
                    <a:lnTo>
                      <a:pt x="229" y="225"/>
                    </a:lnTo>
                    <a:lnTo>
                      <a:pt x="234" y="221"/>
                    </a:lnTo>
                    <a:lnTo>
                      <a:pt x="238" y="215"/>
                    </a:lnTo>
                    <a:lnTo>
                      <a:pt x="247" y="204"/>
                    </a:lnTo>
                    <a:lnTo>
                      <a:pt x="259" y="180"/>
                    </a:lnTo>
                    <a:lnTo>
                      <a:pt x="264" y="172"/>
                    </a:lnTo>
                    <a:lnTo>
                      <a:pt x="267" y="164"/>
                    </a:lnTo>
                    <a:lnTo>
                      <a:pt x="270" y="149"/>
                    </a:lnTo>
                    <a:lnTo>
                      <a:pt x="272" y="134"/>
                    </a:lnTo>
                    <a:lnTo>
                      <a:pt x="274" y="124"/>
                    </a:lnTo>
                    <a:lnTo>
                      <a:pt x="276" y="115"/>
                    </a:lnTo>
                    <a:lnTo>
                      <a:pt x="279" y="103"/>
                    </a:lnTo>
                    <a:lnTo>
                      <a:pt x="279" y="90"/>
                    </a:lnTo>
                    <a:lnTo>
                      <a:pt x="276" y="81"/>
                    </a:lnTo>
                    <a:lnTo>
                      <a:pt x="272" y="70"/>
                    </a:lnTo>
                    <a:lnTo>
                      <a:pt x="267" y="62"/>
                    </a:lnTo>
                    <a:lnTo>
                      <a:pt x="260" y="53"/>
                    </a:lnTo>
                    <a:lnTo>
                      <a:pt x="247" y="32"/>
                    </a:lnTo>
                    <a:close/>
                    <a:moveTo>
                      <a:pt x="241" y="105"/>
                    </a:moveTo>
                    <a:lnTo>
                      <a:pt x="241" y="105"/>
                    </a:lnTo>
                    <a:lnTo>
                      <a:pt x="234" y="139"/>
                    </a:lnTo>
                    <a:lnTo>
                      <a:pt x="229" y="157"/>
                    </a:lnTo>
                    <a:lnTo>
                      <a:pt x="222" y="173"/>
                    </a:lnTo>
                    <a:lnTo>
                      <a:pt x="218" y="181"/>
                    </a:lnTo>
                    <a:lnTo>
                      <a:pt x="214" y="188"/>
                    </a:lnTo>
                    <a:lnTo>
                      <a:pt x="209" y="194"/>
                    </a:lnTo>
                    <a:lnTo>
                      <a:pt x="202" y="199"/>
                    </a:lnTo>
                    <a:lnTo>
                      <a:pt x="195" y="203"/>
                    </a:lnTo>
                    <a:lnTo>
                      <a:pt x="187" y="206"/>
                    </a:lnTo>
                    <a:lnTo>
                      <a:pt x="177" y="209"/>
                    </a:lnTo>
                    <a:lnTo>
                      <a:pt x="168" y="209"/>
                    </a:lnTo>
                    <a:lnTo>
                      <a:pt x="148" y="207"/>
                    </a:lnTo>
                    <a:lnTo>
                      <a:pt x="127" y="203"/>
                    </a:lnTo>
                    <a:lnTo>
                      <a:pt x="108" y="198"/>
                    </a:lnTo>
                    <a:lnTo>
                      <a:pt x="89" y="188"/>
                    </a:lnTo>
                    <a:lnTo>
                      <a:pt x="73" y="177"/>
                    </a:lnTo>
                    <a:lnTo>
                      <a:pt x="66" y="171"/>
                    </a:lnTo>
                    <a:lnTo>
                      <a:pt x="58" y="164"/>
                    </a:lnTo>
                    <a:lnTo>
                      <a:pt x="53" y="156"/>
                    </a:lnTo>
                    <a:lnTo>
                      <a:pt x="47" y="147"/>
                    </a:lnTo>
                    <a:lnTo>
                      <a:pt x="42" y="138"/>
                    </a:lnTo>
                    <a:lnTo>
                      <a:pt x="38" y="128"/>
                    </a:lnTo>
                    <a:lnTo>
                      <a:pt x="34" y="112"/>
                    </a:lnTo>
                    <a:lnTo>
                      <a:pt x="32" y="99"/>
                    </a:lnTo>
                    <a:lnTo>
                      <a:pt x="32" y="93"/>
                    </a:lnTo>
                    <a:lnTo>
                      <a:pt x="35" y="86"/>
                    </a:lnTo>
                    <a:lnTo>
                      <a:pt x="39" y="77"/>
                    </a:lnTo>
                    <a:lnTo>
                      <a:pt x="47" y="69"/>
                    </a:lnTo>
                    <a:lnTo>
                      <a:pt x="55" y="62"/>
                    </a:lnTo>
                    <a:lnTo>
                      <a:pt x="68" y="55"/>
                    </a:lnTo>
                    <a:lnTo>
                      <a:pt x="80" y="51"/>
                    </a:lnTo>
                    <a:lnTo>
                      <a:pt x="92" y="48"/>
                    </a:lnTo>
                    <a:lnTo>
                      <a:pt x="107" y="46"/>
                    </a:lnTo>
                    <a:lnTo>
                      <a:pt x="135" y="43"/>
                    </a:lnTo>
                    <a:lnTo>
                      <a:pt x="161" y="42"/>
                    </a:lnTo>
                    <a:lnTo>
                      <a:pt x="183" y="42"/>
                    </a:lnTo>
                    <a:lnTo>
                      <a:pt x="188" y="42"/>
                    </a:lnTo>
                    <a:lnTo>
                      <a:pt x="199" y="46"/>
                    </a:lnTo>
                    <a:lnTo>
                      <a:pt x="210" y="50"/>
                    </a:lnTo>
                    <a:lnTo>
                      <a:pt x="219" y="57"/>
                    </a:lnTo>
                    <a:lnTo>
                      <a:pt x="228" y="65"/>
                    </a:lnTo>
                    <a:lnTo>
                      <a:pt x="236" y="73"/>
                    </a:lnTo>
                    <a:lnTo>
                      <a:pt x="240" y="82"/>
                    </a:lnTo>
                    <a:lnTo>
                      <a:pt x="243" y="93"/>
                    </a:lnTo>
                    <a:lnTo>
                      <a:pt x="243" y="99"/>
                    </a:lnTo>
                    <a:lnTo>
                      <a:pt x="241" y="10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7" name="Freeform 935"/>
              <p:cNvSpPr>
                <a:spLocks/>
              </p:cNvSpPr>
              <p:nvPr/>
            </p:nvSpPr>
            <p:spPr bwMode="auto">
              <a:xfrm>
                <a:off x="5635627" y="3241676"/>
                <a:ext cx="22225" cy="36513"/>
              </a:xfrm>
              <a:custGeom>
                <a:avLst/>
                <a:gdLst>
                  <a:gd name="T0" fmla="*/ 2147483647 w 42"/>
                  <a:gd name="T1" fmla="*/ 2147483647 h 67"/>
                  <a:gd name="T2" fmla="*/ 2147483647 w 42"/>
                  <a:gd name="T3" fmla="*/ 2147483647 h 67"/>
                  <a:gd name="T4" fmla="*/ 2147483647 w 42"/>
                  <a:gd name="T5" fmla="*/ 2147483647 h 67"/>
                  <a:gd name="T6" fmla="*/ 2147483647 w 42"/>
                  <a:gd name="T7" fmla="*/ 2147483647 h 67"/>
                  <a:gd name="T8" fmla="*/ 2147483647 w 42"/>
                  <a:gd name="T9" fmla="*/ 2147483647 h 67"/>
                  <a:gd name="T10" fmla="*/ 2147483647 w 42"/>
                  <a:gd name="T11" fmla="*/ 2147483647 h 67"/>
                  <a:gd name="T12" fmla="*/ 2147483647 w 42"/>
                  <a:gd name="T13" fmla="*/ 2147483647 h 67"/>
                  <a:gd name="T14" fmla="*/ 2147483647 w 42"/>
                  <a:gd name="T15" fmla="*/ 0 h 67"/>
                  <a:gd name="T16" fmla="*/ 2147483647 w 42"/>
                  <a:gd name="T17" fmla="*/ 2147483647 h 67"/>
                  <a:gd name="T18" fmla="*/ 2147483647 w 42"/>
                  <a:gd name="T19" fmla="*/ 2147483647 h 67"/>
                  <a:gd name="T20" fmla="*/ 2147483647 w 42"/>
                  <a:gd name="T21" fmla="*/ 2147483647 h 67"/>
                  <a:gd name="T22" fmla="*/ 2147483647 w 42"/>
                  <a:gd name="T23" fmla="*/ 2147483647 h 67"/>
                  <a:gd name="T24" fmla="*/ 0 w 42"/>
                  <a:gd name="T25" fmla="*/ 2147483647 h 67"/>
                  <a:gd name="T26" fmla="*/ 0 w 42"/>
                  <a:gd name="T27" fmla="*/ 2147483647 h 67"/>
                  <a:gd name="T28" fmla="*/ 0 w 42"/>
                  <a:gd name="T29" fmla="*/ 2147483647 h 67"/>
                  <a:gd name="T30" fmla="*/ 2147483647 w 42"/>
                  <a:gd name="T31" fmla="*/ 2147483647 h 67"/>
                  <a:gd name="T32" fmla="*/ 2147483647 w 42"/>
                  <a:gd name="T33" fmla="*/ 2147483647 h 67"/>
                  <a:gd name="T34" fmla="*/ 2147483647 w 42"/>
                  <a:gd name="T35" fmla="*/ 2147483647 h 67"/>
                  <a:gd name="T36" fmla="*/ 2147483647 w 42"/>
                  <a:gd name="T37" fmla="*/ 2147483647 h 67"/>
                  <a:gd name="T38" fmla="*/ 2147483647 w 42"/>
                  <a:gd name="T39" fmla="*/ 2147483647 h 67"/>
                  <a:gd name="T40" fmla="*/ 2147483647 w 42"/>
                  <a:gd name="T41" fmla="*/ 2147483647 h 67"/>
                  <a:gd name="T42" fmla="*/ 2147483647 w 42"/>
                  <a:gd name="T43" fmla="*/ 2147483647 h 67"/>
                  <a:gd name="T44" fmla="*/ 2147483647 w 42"/>
                  <a:gd name="T45" fmla="*/ 2147483647 h 67"/>
                  <a:gd name="T46" fmla="*/ 2147483647 w 42"/>
                  <a:gd name="T47" fmla="*/ 2147483647 h 67"/>
                  <a:gd name="T48" fmla="*/ 2147483647 w 42"/>
                  <a:gd name="T49" fmla="*/ 2147483647 h 67"/>
                  <a:gd name="T50" fmla="*/ 2147483647 w 42"/>
                  <a:gd name="T51" fmla="*/ 2147483647 h 67"/>
                  <a:gd name="T52" fmla="*/ 2147483647 w 42"/>
                  <a:gd name="T53" fmla="*/ 2147483647 h 67"/>
                  <a:gd name="T54" fmla="*/ 2147483647 w 42"/>
                  <a:gd name="T55" fmla="*/ 2147483647 h 67"/>
                  <a:gd name="T56" fmla="*/ 2147483647 w 42"/>
                  <a:gd name="T57" fmla="*/ 2147483647 h 67"/>
                  <a:gd name="T58" fmla="*/ 2147483647 w 42"/>
                  <a:gd name="T59" fmla="*/ 2147483647 h 6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" h="67">
                    <a:moveTo>
                      <a:pt x="37" y="34"/>
                    </a:move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48"/>
                    </a:lnTo>
                    <a:lnTo>
                      <a:pt x="3" y="56"/>
                    </a:lnTo>
                    <a:lnTo>
                      <a:pt x="6" y="61"/>
                    </a:lnTo>
                    <a:lnTo>
                      <a:pt x="12" y="65"/>
                    </a:lnTo>
                    <a:lnTo>
                      <a:pt x="19" y="67"/>
                    </a:lnTo>
                    <a:lnTo>
                      <a:pt x="25" y="67"/>
                    </a:lnTo>
                    <a:lnTo>
                      <a:pt x="31" y="65"/>
                    </a:lnTo>
                    <a:lnTo>
                      <a:pt x="37" y="63"/>
                    </a:lnTo>
                    <a:lnTo>
                      <a:pt x="40" y="59"/>
                    </a:lnTo>
                    <a:lnTo>
                      <a:pt x="42" y="55"/>
                    </a:lnTo>
                    <a:lnTo>
                      <a:pt x="42" y="49"/>
                    </a:lnTo>
                    <a:lnTo>
                      <a:pt x="42" y="44"/>
                    </a:lnTo>
                    <a:lnTo>
                      <a:pt x="41" y="40"/>
                    </a:lnTo>
                    <a:lnTo>
                      <a:pt x="37" y="3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8" name="Freeform 936"/>
              <p:cNvSpPr>
                <a:spLocks/>
              </p:cNvSpPr>
              <p:nvPr/>
            </p:nvSpPr>
            <p:spPr bwMode="auto">
              <a:xfrm>
                <a:off x="5694364" y="3228976"/>
                <a:ext cx="19050" cy="50800"/>
              </a:xfrm>
              <a:custGeom>
                <a:avLst/>
                <a:gdLst>
                  <a:gd name="T0" fmla="*/ 0 w 37"/>
                  <a:gd name="T1" fmla="*/ 2147483647 h 96"/>
                  <a:gd name="T2" fmla="*/ 0 w 37"/>
                  <a:gd name="T3" fmla="*/ 2147483647 h 96"/>
                  <a:gd name="T4" fmla="*/ 0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2147483647 h 96"/>
                  <a:gd name="T30" fmla="*/ 2147483647 w 37"/>
                  <a:gd name="T31" fmla="*/ 2147483647 h 96"/>
                  <a:gd name="T32" fmla="*/ 2147483647 w 37"/>
                  <a:gd name="T33" fmla="*/ 2147483647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0 h 96"/>
                  <a:gd name="T40" fmla="*/ 2147483647 w 37"/>
                  <a:gd name="T41" fmla="*/ 2147483647 h 96"/>
                  <a:gd name="T42" fmla="*/ 2147483647 w 37"/>
                  <a:gd name="T43" fmla="*/ 2147483647 h 96"/>
                  <a:gd name="T44" fmla="*/ 2147483647 w 37"/>
                  <a:gd name="T45" fmla="*/ 2147483647 h 96"/>
                  <a:gd name="T46" fmla="*/ 2147483647 w 37"/>
                  <a:gd name="T47" fmla="*/ 2147483647 h 96"/>
                  <a:gd name="T48" fmla="*/ 0 w 37"/>
                  <a:gd name="T49" fmla="*/ 2147483647 h 96"/>
                  <a:gd name="T50" fmla="*/ 0 w 37"/>
                  <a:gd name="T51" fmla="*/ 2147483647 h 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96">
                    <a:moveTo>
                      <a:pt x="0" y="18"/>
                    </a:moveTo>
                    <a:lnTo>
                      <a:pt x="0" y="79"/>
                    </a:lnTo>
                    <a:lnTo>
                      <a:pt x="1" y="83"/>
                    </a:lnTo>
                    <a:lnTo>
                      <a:pt x="1" y="87"/>
                    </a:lnTo>
                    <a:lnTo>
                      <a:pt x="6" y="92"/>
                    </a:lnTo>
                    <a:lnTo>
                      <a:pt x="12" y="95"/>
                    </a:lnTo>
                    <a:lnTo>
                      <a:pt x="19" y="96"/>
                    </a:lnTo>
                    <a:lnTo>
                      <a:pt x="26" y="95"/>
                    </a:lnTo>
                    <a:lnTo>
                      <a:pt x="31" y="92"/>
                    </a:lnTo>
                    <a:lnTo>
                      <a:pt x="35" y="87"/>
                    </a:lnTo>
                    <a:lnTo>
                      <a:pt x="37" y="83"/>
                    </a:lnTo>
                    <a:lnTo>
                      <a:pt x="37" y="79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4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39" name="Freeform 937"/>
              <p:cNvSpPr>
                <a:spLocks/>
              </p:cNvSpPr>
              <p:nvPr/>
            </p:nvSpPr>
            <p:spPr bwMode="auto">
              <a:xfrm>
                <a:off x="4786314" y="3225801"/>
                <a:ext cx="25400" cy="38100"/>
              </a:xfrm>
              <a:custGeom>
                <a:avLst/>
                <a:gdLst>
                  <a:gd name="T0" fmla="*/ 2147483647 w 48"/>
                  <a:gd name="T1" fmla="*/ 2147483647 h 72"/>
                  <a:gd name="T2" fmla="*/ 2147483647 w 48"/>
                  <a:gd name="T3" fmla="*/ 2147483647 h 72"/>
                  <a:gd name="T4" fmla="*/ 2147483647 w 48"/>
                  <a:gd name="T5" fmla="*/ 2147483647 h 72"/>
                  <a:gd name="T6" fmla="*/ 2147483647 w 48"/>
                  <a:gd name="T7" fmla="*/ 2147483647 h 72"/>
                  <a:gd name="T8" fmla="*/ 2147483647 w 48"/>
                  <a:gd name="T9" fmla="*/ 2147483647 h 72"/>
                  <a:gd name="T10" fmla="*/ 2147483647 w 48"/>
                  <a:gd name="T11" fmla="*/ 2147483647 h 72"/>
                  <a:gd name="T12" fmla="*/ 2147483647 w 48"/>
                  <a:gd name="T13" fmla="*/ 2147483647 h 72"/>
                  <a:gd name="T14" fmla="*/ 2147483647 w 48"/>
                  <a:gd name="T15" fmla="*/ 2147483647 h 72"/>
                  <a:gd name="T16" fmla="*/ 2147483647 w 48"/>
                  <a:gd name="T17" fmla="*/ 2147483647 h 72"/>
                  <a:gd name="T18" fmla="*/ 2147483647 w 48"/>
                  <a:gd name="T19" fmla="*/ 0 h 72"/>
                  <a:gd name="T20" fmla="*/ 2147483647 w 48"/>
                  <a:gd name="T21" fmla="*/ 2147483647 h 72"/>
                  <a:gd name="T22" fmla="*/ 2147483647 w 48"/>
                  <a:gd name="T23" fmla="*/ 2147483647 h 72"/>
                  <a:gd name="T24" fmla="*/ 2147483647 w 48"/>
                  <a:gd name="T25" fmla="*/ 2147483647 h 72"/>
                  <a:gd name="T26" fmla="*/ 2147483647 w 48"/>
                  <a:gd name="T27" fmla="*/ 2147483647 h 72"/>
                  <a:gd name="T28" fmla="*/ 0 w 48"/>
                  <a:gd name="T29" fmla="*/ 2147483647 h 72"/>
                  <a:gd name="T30" fmla="*/ 2147483647 w 48"/>
                  <a:gd name="T31" fmla="*/ 2147483647 h 72"/>
                  <a:gd name="T32" fmla="*/ 2147483647 w 48"/>
                  <a:gd name="T33" fmla="*/ 2147483647 h 72"/>
                  <a:gd name="T34" fmla="*/ 2147483647 w 48"/>
                  <a:gd name="T35" fmla="*/ 2147483647 h 72"/>
                  <a:gd name="T36" fmla="*/ 2147483647 w 48"/>
                  <a:gd name="T37" fmla="*/ 2147483647 h 72"/>
                  <a:gd name="T38" fmla="*/ 2147483647 w 48"/>
                  <a:gd name="T39" fmla="*/ 2147483647 h 72"/>
                  <a:gd name="T40" fmla="*/ 2147483647 w 48"/>
                  <a:gd name="T41" fmla="*/ 2147483647 h 72"/>
                  <a:gd name="T42" fmla="*/ 2147483647 w 48"/>
                  <a:gd name="T43" fmla="*/ 2147483647 h 72"/>
                  <a:gd name="T44" fmla="*/ 2147483647 w 48"/>
                  <a:gd name="T45" fmla="*/ 2147483647 h 72"/>
                  <a:gd name="T46" fmla="*/ 2147483647 w 48"/>
                  <a:gd name="T47" fmla="*/ 2147483647 h 72"/>
                  <a:gd name="T48" fmla="*/ 2147483647 w 48"/>
                  <a:gd name="T49" fmla="*/ 2147483647 h 72"/>
                  <a:gd name="T50" fmla="*/ 2147483647 w 48"/>
                  <a:gd name="T51" fmla="*/ 2147483647 h 72"/>
                  <a:gd name="T52" fmla="*/ 2147483647 w 48"/>
                  <a:gd name="T53" fmla="*/ 2147483647 h 72"/>
                  <a:gd name="T54" fmla="*/ 2147483647 w 48"/>
                  <a:gd name="T55" fmla="*/ 2147483647 h 72"/>
                  <a:gd name="T56" fmla="*/ 2147483647 w 48"/>
                  <a:gd name="T57" fmla="*/ 2147483647 h 72"/>
                  <a:gd name="T58" fmla="*/ 2147483647 w 48"/>
                  <a:gd name="T59" fmla="*/ 2147483647 h 72"/>
                  <a:gd name="T60" fmla="*/ 2147483647 w 48"/>
                  <a:gd name="T61" fmla="*/ 2147483647 h 72"/>
                  <a:gd name="T62" fmla="*/ 2147483647 w 48"/>
                  <a:gd name="T63" fmla="*/ 2147483647 h 72"/>
                  <a:gd name="T64" fmla="*/ 2147483647 w 48"/>
                  <a:gd name="T65" fmla="*/ 2147483647 h 72"/>
                  <a:gd name="T66" fmla="*/ 2147483647 w 48"/>
                  <a:gd name="T67" fmla="*/ 2147483647 h 72"/>
                  <a:gd name="T68" fmla="*/ 2147483647 w 48"/>
                  <a:gd name="T69" fmla="*/ 2147483647 h 72"/>
                  <a:gd name="T70" fmla="*/ 2147483647 w 48"/>
                  <a:gd name="T71" fmla="*/ 2147483647 h 72"/>
                  <a:gd name="T72" fmla="*/ 2147483647 w 48"/>
                  <a:gd name="T73" fmla="*/ 2147483647 h 72"/>
                  <a:gd name="T74" fmla="*/ 2147483647 w 48"/>
                  <a:gd name="T75" fmla="*/ 2147483647 h 72"/>
                  <a:gd name="T76" fmla="*/ 2147483647 w 48"/>
                  <a:gd name="T77" fmla="*/ 2147483647 h 72"/>
                  <a:gd name="T78" fmla="*/ 2147483647 w 48"/>
                  <a:gd name="T79" fmla="*/ 2147483647 h 72"/>
                  <a:gd name="T80" fmla="*/ 2147483647 w 48"/>
                  <a:gd name="T81" fmla="*/ 2147483647 h 7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" h="72">
                    <a:moveTo>
                      <a:pt x="44" y="29"/>
                    </a:moveTo>
                    <a:lnTo>
                      <a:pt x="44" y="29"/>
                    </a:lnTo>
                    <a:lnTo>
                      <a:pt x="42" y="19"/>
                    </a:lnTo>
                    <a:lnTo>
                      <a:pt x="37" y="11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8" y="1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1" y="14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9" y="41"/>
                    </a:lnTo>
                    <a:lnTo>
                      <a:pt x="12" y="52"/>
                    </a:lnTo>
                    <a:lnTo>
                      <a:pt x="12" y="53"/>
                    </a:lnTo>
                    <a:lnTo>
                      <a:pt x="12" y="54"/>
                    </a:lnTo>
                    <a:lnTo>
                      <a:pt x="13" y="60"/>
                    </a:lnTo>
                    <a:lnTo>
                      <a:pt x="14" y="63"/>
                    </a:lnTo>
                    <a:lnTo>
                      <a:pt x="18" y="68"/>
                    </a:lnTo>
                    <a:lnTo>
                      <a:pt x="24" y="72"/>
                    </a:lnTo>
                    <a:lnTo>
                      <a:pt x="31" y="72"/>
                    </a:lnTo>
                    <a:lnTo>
                      <a:pt x="37" y="72"/>
                    </a:lnTo>
                    <a:lnTo>
                      <a:pt x="43" y="68"/>
                    </a:lnTo>
                    <a:lnTo>
                      <a:pt x="47" y="63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7" y="41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0" name="Freeform 938"/>
              <p:cNvSpPr>
                <a:spLocks/>
              </p:cNvSpPr>
              <p:nvPr/>
            </p:nvSpPr>
            <p:spPr bwMode="auto">
              <a:xfrm>
                <a:off x="4852989" y="3238501"/>
                <a:ext cx="20638" cy="38100"/>
              </a:xfrm>
              <a:custGeom>
                <a:avLst/>
                <a:gdLst>
                  <a:gd name="T0" fmla="*/ 0 w 37"/>
                  <a:gd name="T1" fmla="*/ 2147483647 h 71"/>
                  <a:gd name="T2" fmla="*/ 0 w 37"/>
                  <a:gd name="T3" fmla="*/ 2147483647 h 71"/>
                  <a:gd name="T4" fmla="*/ 0 w 37"/>
                  <a:gd name="T5" fmla="*/ 2147483647 h 71"/>
                  <a:gd name="T6" fmla="*/ 0 w 37"/>
                  <a:gd name="T7" fmla="*/ 2147483647 h 71"/>
                  <a:gd name="T8" fmla="*/ 2147483647 w 37"/>
                  <a:gd name="T9" fmla="*/ 2147483647 h 71"/>
                  <a:gd name="T10" fmla="*/ 2147483647 w 37"/>
                  <a:gd name="T11" fmla="*/ 2147483647 h 71"/>
                  <a:gd name="T12" fmla="*/ 2147483647 w 37"/>
                  <a:gd name="T13" fmla="*/ 2147483647 h 71"/>
                  <a:gd name="T14" fmla="*/ 2147483647 w 37"/>
                  <a:gd name="T15" fmla="*/ 2147483647 h 71"/>
                  <a:gd name="T16" fmla="*/ 2147483647 w 37"/>
                  <a:gd name="T17" fmla="*/ 2147483647 h 71"/>
                  <a:gd name="T18" fmla="*/ 2147483647 w 37"/>
                  <a:gd name="T19" fmla="*/ 2147483647 h 71"/>
                  <a:gd name="T20" fmla="*/ 2147483647 w 37"/>
                  <a:gd name="T21" fmla="*/ 2147483647 h 71"/>
                  <a:gd name="T22" fmla="*/ 2147483647 w 37"/>
                  <a:gd name="T23" fmla="*/ 2147483647 h 71"/>
                  <a:gd name="T24" fmla="*/ 2147483647 w 37"/>
                  <a:gd name="T25" fmla="*/ 2147483647 h 71"/>
                  <a:gd name="T26" fmla="*/ 2147483647 w 37"/>
                  <a:gd name="T27" fmla="*/ 2147483647 h 71"/>
                  <a:gd name="T28" fmla="*/ 2147483647 w 37"/>
                  <a:gd name="T29" fmla="*/ 2147483647 h 71"/>
                  <a:gd name="T30" fmla="*/ 2147483647 w 37"/>
                  <a:gd name="T31" fmla="*/ 2147483647 h 71"/>
                  <a:gd name="T32" fmla="*/ 2147483647 w 37"/>
                  <a:gd name="T33" fmla="*/ 2147483647 h 71"/>
                  <a:gd name="T34" fmla="*/ 2147483647 w 37"/>
                  <a:gd name="T35" fmla="*/ 2147483647 h 71"/>
                  <a:gd name="T36" fmla="*/ 2147483647 w 37"/>
                  <a:gd name="T37" fmla="*/ 2147483647 h 71"/>
                  <a:gd name="T38" fmla="*/ 2147483647 w 37"/>
                  <a:gd name="T39" fmla="*/ 0 h 71"/>
                  <a:gd name="T40" fmla="*/ 2147483647 w 37"/>
                  <a:gd name="T41" fmla="*/ 2147483647 h 71"/>
                  <a:gd name="T42" fmla="*/ 2147483647 w 37"/>
                  <a:gd name="T43" fmla="*/ 2147483647 h 71"/>
                  <a:gd name="T44" fmla="*/ 2147483647 w 37"/>
                  <a:gd name="T45" fmla="*/ 2147483647 h 71"/>
                  <a:gd name="T46" fmla="*/ 0 w 37"/>
                  <a:gd name="T47" fmla="*/ 2147483647 h 71"/>
                  <a:gd name="T48" fmla="*/ 0 w 37"/>
                  <a:gd name="T49" fmla="*/ 2147483647 h 71"/>
                  <a:gd name="T50" fmla="*/ 0 w 37"/>
                  <a:gd name="T51" fmla="*/ 2147483647 h 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1">
                    <a:moveTo>
                      <a:pt x="0" y="17"/>
                    </a:moveTo>
                    <a:lnTo>
                      <a:pt x="0" y="54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7"/>
                    </a:lnTo>
                    <a:lnTo>
                      <a:pt x="11" y="71"/>
                    </a:lnTo>
                    <a:lnTo>
                      <a:pt x="18" y="71"/>
                    </a:lnTo>
                    <a:lnTo>
                      <a:pt x="25" y="71"/>
                    </a:lnTo>
                    <a:lnTo>
                      <a:pt x="30" y="67"/>
                    </a:lnTo>
                    <a:lnTo>
                      <a:pt x="34" y="62"/>
                    </a:lnTo>
                    <a:lnTo>
                      <a:pt x="36" y="58"/>
                    </a:lnTo>
                    <a:lnTo>
                      <a:pt x="37" y="54"/>
                    </a:lnTo>
                    <a:lnTo>
                      <a:pt x="37" y="17"/>
                    </a:lnTo>
                    <a:lnTo>
                      <a:pt x="36" y="13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1" name="Freeform 939"/>
              <p:cNvSpPr>
                <a:spLocks/>
              </p:cNvSpPr>
              <p:nvPr/>
            </p:nvSpPr>
            <p:spPr bwMode="auto">
              <a:xfrm>
                <a:off x="5222877" y="3444876"/>
                <a:ext cx="74613" cy="111125"/>
              </a:xfrm>
              <a:custGeom>
                <a:avLst/>
                <a:gdLst>
                  <a:gd name="T0" fmla="*/ 2147483647 w 141"/>
                  <a:gd name="T1" fmla="*/ 2147483647 h 208"/>
                  <a:gd name="T2" fmla="*/ 2147483647 w 141"/>
                  <a:gd name="T3" fmla="*/ 2147483647 h 208"/>
                  <a:gd name="T4" fmla="*/ 2147483647 w 141"/>
                  <a:gd name="T5" fmla="*/ 2147483647 h 208"/>
                  <a:gd name="T6" fmla="*/ 2147483647 w 141"/>
                  <a:gd name="T7" fmla="*/ 2147483647 h 208"/>
                  <a:gd name="T8" fmla="*/ 2147483647 w 141"/>
                  <a:gd name="T9" fmla="*/ 2147483647 h 208"/>
                  <a:gd name="T10" fmla="*/ 2147483647 w 141"/>
                  <a:gd name="T11" fmla="*/ 2147483647 h 208"/>
                  <a:gd name="T12" fmla="*/ 2147483647 w 141"/>
                  <a:gd name="T13" fmla="*/ 2147483647 h 208"/>
                  <a:gd name="T14" fmla="*/ 2147483647 w 141"/>
                  <a:gd name="T15" fmla="*/ 2147483647 h 208"/>
                  <a:gd name="T16" fmla="*/ 2147483647 w 141"/>
                  <a:gd name="T17" fmla="*/ 2147483647 h 208"/>
                  <a:gd name="T18" fmla="*/ 2147483647 w 141"/>
                  <a:gd name="T19" fmla="*/ 2147483647 h 208"/>
                  <a:gd name="T20" fmla="*/ 2147483647 w 141"/>
                  <a:gd name="T21" fmla="*/ 2147483647 h 208"/>
                  <a:gd name="T22" fmla="*/ 2147483647 w 141"/>
                  <a:gd name="T23" fmla="*/ 2147483647 h 208"/>
                  <a:gd name="T24" fmla="*/ 2147483647 w 141"/>
                  <a:gd name="T25" fmla="*/ 2147483647 h 208"/>
                  <a:gd name="T26" fmla="*/ 2147483647 w 141"/>
                  <a:gd name="T27" fmla="*/ 2147483647 h 208"/>
                  <a:gd name="T28" fmla="*/ 2147483647 w 141"/>
                  <a:gd name="T29" fmla="*/ 2147483647 h 208"/>
                  <a:gd name="T30" fmla="*/ 2147483647 w 141"/>
                  <a:gd name="T31" fmla="*/ 2147483647 h 208"/>
                  <a:gd name="T32" fmla="*/ 2147483647 w 141"/>
                  <a:gd name="T33" fmla="*/ 2147483647 h 208"/>
                  <a:gd name="T34" fmla="*/ 2147483647 w 141"/>
                  <a:gd name="T35" fmla="*/ 2147483647 h 208"/>
                  <a:gd name="T36" fmla="*/ 2147483647 w 141"/>
                  <a:gd name="T37" fmla="*/ 2147483647 h 208"/>
                  <a:gd name="T38" fmla="*/ 2147483647 w 141"/>
                  <a:gd name="T39" fmla="*/ 2147483647 h 208"/>
                  <a:gd name="T40" fmla="*/ 2147483647 w 141"/>
                  <a:gd name="T41" fmla="*/ 2147483647 h 208"/>
                  <a:gd name="T42" fmla="*/ 2147483647 w 141"/>
                  <a:gd name="T43" fmla="*/ 2147483647 h 208"/>
                  <a:gd name="T44" fmla="*/ 2147483647 w 141"/>
                  <a:gd name="T45" fmla="*/ 2147483647 h 208"/>
                  <a:gd name="T46" fmla="*/ 2147483647 w 141"/>
                  <a:gd name="T47" fmla="*/ 2147483647 h 208"/>
                  <a:gd name="T48" fmla="*/ 2147483647 w 141"/>
                  <a:gd name="T49" fmla="*/ 2147483647 h 208"/>
                  <a:gd name="T50" fmla="*/ 0 w 141"/>
                  <a:gd name="T51" fmla="*/ 2147483647 h 208"/>
                  <a:gd name="T52" fmla="*/ 2147483647 w 141"/>
                  <a:gd name="T53" fmla="*/ 2147483647 h 208"/>
                  <a:gd name="T54" fmla="*/ 2147483647 w 141"/>
                  <a:gd name="T55" fmla="*/ 2147483647 h 208"/>
                  <a:gd name="T56" fmla="*/ 2147483647 w 141"/>
                  <a:gd name="T57" fmla="*/ 2147483647 h 208"/>
                  <a:gd name="T58" fmla="*/ 2147483647 w 141"/>
                  <a:gd name="T59" fmla="*/ 2147483647 h 208"/>
                  <a:gd name="T60" fmla="*/ 2147483647 w 141"/>
                  <a:gd name="T61" fmla="*/ 2147483647 h 208"/>
                  <a:gd name="T62" fmla="*/ 2147483647 w 141"/>
                  <a:gd name="T63" fmla="*/ 2147483647 h 208"/>
                  <a:gd name="T64" fmla="*/ 2147483647 w 141"/>
                  <a:gd name="T65" fmla="*/ 2147483647 h 208"/>
                  <a:gd name="T66" fmla="*/ 2147483647 w 141"/>
                  <a:gd name="T67" fmla="*/ 2147483647 h 208"/>
                  <a:gd name="T68" fmla="*/ 2147483647 w 141"/>
                  <a:gd name="T69" fmla="*/ 2147483647 h 208"/>
                  <a:gd name="T70" fmla="*/ 2147483647 w 141"/>
                  <a:gd name="T71" fmla="*/ 2147483647 h 208"/>
                  <a:gd name="T72" fmla="*/ 2147483647 w 141"/>
                  <a:gd name="T73" fmla="*/ 2147483647 h 208"/>
                  <a:gd name="T74" fmla="*/ 2147483647 w 141"/>
                  <a:gd name="T75" fmla="*/ 2147483647 h 208"/>
                  <a:gd name="T76" fmla="*/ 2147483647 w 141"/>
                  <a:gd name="T77" fmla="*/ 2147483647 h 208"/>
                  <a:gd name="T78" fmla="*/ 2147483647 w 141"/>
                  <a:gd name="T79" fmla="*/ 2147483647 h 208"/>
                  <a:gd name="T80" fmla="*/ 2147483647 w 141"/>
                  <a:gd name="T81" fmla="*/ 2147483647 h 2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1" h="208">
                    <a:moveTo>
                      <a:pt x="141" y="18"/>
                    </a:moveTo>
                    <a:lnTo>
                      <a:pt x="141" y="18"/>
                    </a:lnTo>
                    <a:lnTo>
                      <a:pt x="141" y="14"/>
                    </a:lnTo>
                    <a:lnTo>
                      <a:pt x="140" y="10"/>
                    </a:lnTo>
                    <a:lnTo>
                      <a:pt x="136" y="4"/>
                    </a:lnTo>
                    <a:lnTo>
                      <a:pt x="130" y="2"/>
                    </a:lnTo>
                    <a:lnTo>
                      <a:pt x="124" y="0"/>
                    </a:lnTo>
                    <a:lnTo>
                      <a:pt x="117" y="2"/>
                    </a:lnTo>
                    <a:lnTo>
                      <a:pt x="111" y="4"/>
                    </a:lnTo>
                    <a:lnTo>
                      <a:pt x="107" y="10"/>
                    </a:lnTo>
                    <a:lnTo>
                      <a:pt x="106" y="14"/>
                    </a:lnTo>
                    <a:lnTo>
                      <a:pt x="105" y="18"/>
                    </a:lnTo>
                    <a:lnTo>
                      <a:pt x="100" y="65"/>
                    </a:lnTo>
                    <a:lnTo>
                      <a:pt x="95" y="111"/>
                    </a:lnTo>
                    <a:lnTo>
                      <a:pt x="94" y="129"/>
                    </a:lnTo>
                    <a:lnTo>
                      <a:pt x="94" y="147"/>
                    </a:lnTo>
                    <a:lnTo>
                      <a:pt x="95" y="158"/>
                    </a:lnTo>
                    <a:lnTo>
                      <a:pt x="95" y="166"/>
                    </a:lnTo>
                    <a:lnTo>
                      <a:pt x="94" y="168"/>
                    </a:lnTo>
                    <a:lnTo>
                      <a:pt x="91" y="170"/>
                    </a:lnTo>
                    <a:lnTo>
                      <a:pt x="87" y="170"/>
                    </a:lnTo>
                    <a:lnTo>
                      <a:pt x="80" y="170"/>
                    </a:lnTo>
                    <a:lnTo>
                      <a:pt x="68" y="170"/>
                    </a:lnTo>
                    <a:lnTo>
                      <a:pt x="56" y="171"/>
                    </a:lnTo>
                    <a:lnTo>
                      <a:pt x="48" y="171"/>
                    </a:lnTo>
                    <a:lnTo>
                      <a:pt x="42" y="168"/>
                    </a:lnTo>
                    <a:lnTo>
                      <a:pt x="39" y="166"/>
                    </a:lnTo>
                    <a:lnTo>
                      <a:pt x="37" y="160"/>
                    </a:lnTo>
                    <a:lnTo>
                      <a:pt x="37" y="155"/>
                    </a:lnTo>
                    <a:lnTo>
                      <a:pt x="37" y="149"/>
                    </a:lnTo>
                    <a:lnTo>
                      <a:pt x="38" y="134"/>
                    </a:lnTo>
                    <a:lnTo>
                      <a:pt x="38" y="23"/>
                    </a:lnTo>
                    <a:lnTo>
                      <a:pt x="38" y="19"/>
                    </a:lnTo>
                    <a:lnTo>
                      <a:pt x="37" y="16"/>
                    </a:lnTo>
                    <a:lnTo>
                      <a:pt x="33" y="10"/>
                    </a:lnTo>
                    <a:lnTo>
                      <a:pt x="26" y="7"/>
                    </a:lnTo>
                    <a:lnTo>
                      <a:pt x="19" y="6"/>
                    </a:lnTo>
                    <a:lnTo>
                      <a:pt x="12" y="7"/>
                    </a:lnTo>
                    <a:lnTo>
                      <a:pt x="7" y="10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1" y="23"/>
                    </a:lnTo>
                    <a:lnTo>
                      <a:pt x="1" y="116"/>
                    </a:lnTo>
                    <a:lnTo>
                      <a:pt x="0" y="151"/>
                    </a:lnTo>
                    <a:lnTo>
                      <a:pt x="0" y="168"/>
                    </a:lnTo>
                    <a:lnTo>
                      <a:pt x="1" y="187"/>
                    </a:lnTo>
                    <a:lnTo>
                      <a:pt x="4" y="191"/>
                    </a:lnTo>
                    <a:lnTo>
                      <a:pt x="6" y="196"/>
                    </a:lnTo>
                    <a:lnTo>
                      <a:pt x="10" y="200"/>
                    </a:lnTo>
                    <a:lnTo>
                      <a:pt x="14" y="202"/>
                    </a:lnTo>
                    <a:lnTo>
                      <a:pt x="23" y="205"/>
                    </a:lnTo>
                    <a:lnTo>
                      <a:pt x="34" y="208"/>
                    </a:lnTo>
                    <a:lnTo>
                      <a:pt x="46" y="208"/>
                    </a:lnTo>
                    <a:lnTo>
                      <a:pt x="57" y="208"/>
                    </a:lnTo>
                    <a:lnTo>
                      <a:pt x="76" y="206"/>
                    </a:lnTo>
                    <a:lnTo>
                      <a:pt x="87" y="206"/>
                    </a:lnTo>
                    <a:lnTo>
                      <a:pt x="98" y="208"/>
                    </a:lnTo>
                    <a:lnTo>
                      <a:pt x="103" y="208"/>
                    </a:lnTo>
                    <a:lnTo>
                      <a:pt x="109" y="206"/>
                    </a:lnTo>
                    <a:lnTo>
                      <a:pt x="114" y="205"/>
                    </a:lnTo>
                    <a:lnTo>
                      <a:pt x="118" y="201"/>
                    </a:lnTo>
                    <a:lnTo>
                      <a:pt x="125" y="193"/>
                    </a:lnTo>
                    <a:lnTo>
                      <a:pt x="129" y="183"/>
                    </a:lnTo>
                    <a:lnTo>
                      <a:pt x="132" y="174"/>
                    </a:lnTo>
                    <a:lnTo>
                      <a:pt x="132" y="163"/>
                    </a:lnTo>
                    <a:lnTo>
                      <a:pt x="132" y="144"/>
                    </a:lnTo>
                    <a:lnTo>
                      <a:pt x="132" y="126"/>
                    </a:lnTo>
                    <a:lnTo>
                      <a:pt x="134" y="90"/>
                    </a:lnTo>
                    <a:lnTo>
                      <a:pt x="138" y="54"/>
                    </a:lnTo>
                    <a:lnTo>
                      <a:pt x="141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2" name="Freeform 940"/>
              <p:cNvSpPr>
                <a:spLocks/>
              </p:cNvSpPr>
              <p:nvPr/>
            </p:nvSpPr>
            <p:spPr bwMode="auto">
              <a:xfrm>
                <a:off x="5302252" y="3487738"/>
                <a:ext cx="53975" cy="95250"/>
              </a:xfrm>
              <a:custGeom>
                <a:avLst/>
                <a:gdLst>
                  <a:gd name="T0" fmla="*/ 2147483647 w 103"/>
                  <a:gd name="T1" fmla="*/ 2147483647 h 180"/>
                  <a:gd name="T2" fmla="*/ 2147483647 w 103"/>
                  <a:gd name="T3" fmla="*/ 2147483647 h 180"/>
                  <a:gd name="T4" fmla="*/ 2147483647 w 103"/>
                  <a:gd name="T5" fmla="*/ 2147483647 h 180"/>
                  <a:gd name="T6" fmla="*/ 2147483647 w 103"/>
                  <a:gd name="T7" fmla="*/ 2147483647 h 180"/>
                  <a:gd name="T8" fmla="*/ 2147483647 w 103"/>
                  <a:gd name="T9" fmla="*/ 2147483647 h 180"/>
                  <a:gd name="T10" fmla="*/ 2147483647 w 103"/>
                  <a:gd name="T11" fmla="*/ 2147483647 h 180"/>
                  <a:gd name="T12" fmla="*/ 2147483647 w 103"/>
                  <a:gd name="T13" fmla="*/ 2147483647 h 180"/>
                  <a:gd name="T14" fmla="*/ 2147483647 w 103"/>
                  <a:gd name="T15" fmla="*/ 2147483647 h 180"/>
                  <a:gd name="T16" fmla="*/ 2147483647 w 103"/>
                  <a:gd name="T17" fmla="*/ 2147483647 h 180"/>
                  <a:gd name="T18" fmla="*/ 2147483647 w 103"/>
                  <a:gd name="T19" fmla="*/ 0 h 180"/>
                  <a:gd name="T20" fmla="*/ 2147483647 w 103"/>
                  <a:gd name="T21" fmla="*/ 0 h 180"/>
                  <a:gd name="T22" fmla="*/ 2147483647 w 103"/>
                  <a:gd name="T23" fmla="*/ 0 h 180"/>
                  <a:gd name="T24" fmla="*/ 2147483647 w 103"/>
                  <a:gd name="T25" fmla="*/ 0 h 180"/>
                  <a:gd name="T26" fmla="*/ 2147483647 w 103"/>
                  <a:gd name="T27" fmla="*/ 0 h 180"/>
                  <a:gd name="T28" fmla="*/ 2147483647 w 103"/>
                  <a:gd name="T29" fmla="*/ 2147483647 h 180"/>
                  <a:gd name="T30" fmla="*/ 2147483647 w 103"/>
                  <a:gd name="T31" fmla="*/ 2147483647 h 180"/>
                  <a:gd name="T32" fmla="*/ 2147483647 w 103"/>
                  <a:gd name="T33" fmla="*/ 2147483647 h 180"/>
                  <a:gd name="T34" fmla="*/ 2147483647 w 103"/>
                  <a:gd name="T35" fmla="*/ 2147483647 h 180"/>
                  <a:gd name="T36" fmla="*/ 2147483647 w 103"/>
                  <a:gd name="T37" fmla="*/ 2147483647 h 180"/>
                  <a:gd name="T38" fmla="*/ 2147483647 w 103"/>
                  <a:gd name="T39" fmla="*/ 2147483647 h 180"/>
                  <a:gd name="T40" fmla="*/ 2147483647 w 103"/>
                  <a:gd name="T41" fmla="*/ 2147483647 h 180"/>
                  <a:gd name="T42" fmla="*/ 2147483647 w 103"/>
                  <a:gd name="T43" fmla="*/ 2147483647 h 180"/>
                  <a:gd name="T44" fmla="*/ 2147483647 w 103"/>
                  <a:gd name="T45" fmla="*/ 2147483647 h 180"/>
                  <a:gd name="T46" fmla="*/ 2147483647 w 103"/>
                  <a:gd name="T47" fmla="*/ 2147483647 h 180"/>
                  <a:gd name="T48" fmla="*/ 2147483647 w 103"/>
                  <a:gd name="T49" fmla="*/ 2147483647 h 180"/>
                  <a:gd name="T50" fmla="*/ 0 w 103"/>
                  <a:gd name="T51" fmla="*/ 2147483647 h 180"/>
                  <a:gd name="T52" fmla="*/ 0 w 103"/>
                  <a:gd name="T53" fmla="*/ 2147483647 h 180"/>
                  <a:gd name="T54" fmla="*/ 2147483647 w 103"/>
                  <a:gd name="T55" fmla="*/ 2147483647 h 180"/>
                  <a:gd name="T56" fmla="*/ 2147483647 w 103"/>
                  <a:gd name="T57" fmla="*/ 2147483647 h 180"/>
                  <a:gd name="T58" fmla="*/ 2147483647 w 103"/>
                  <a:gd name="T59" fmla="*/ 2147483647 h 180"/>
                  <a:gd name="T60" fmla="*/ 2147483647 w 103"/>
                  <a:gd name="T61" fmla="*/ 2147483647 h 180"/>
                  <a:gd name="T62" fmla="*/ 2147483647 w 103"/>
                  <a:gd name="T63" fmla="*/ 2147483647 h 180"/>
                  <a:gd name="T64" fmla="*/ 2147483647 w 103"/>
                  <a:gd name="T65" fmla="*/ 2147483647 h 180"/>
                  <a:gd name="T66" fmla="*/ 2147483647 w 103"/>
                  <a:gd name="T67" fmla="*/ 2147483647 h 180"/>
                  <a:gd name="T68" fmla="*/ 2147483647 w 103"/>
                  <a:gd name="T69" fmla="*/ 2147483647 h 180"/>
                  <a:gd name="T70" fmla="*/ 2147483647 w 103"/>
                  <a:gd name="T71" fmla="*/ 2147483647 h 180"/>
                  <a:gd name="T72" fmla="*/ 2147483647 w 103"/>
                  <a:gd name="T73" fmla="*/ 2147483647 h 180"/>
                  <a:gd name="T74" fmla="*/ 2147483647 w 103"/>
                  <a:gd name="T75" fmla="*/ 2147483647 h 180"/>
                  <a:gd name="T76" fmla="*/ 2147483647 w 103"/>
                  <a:gd name="T77" fmla="*/ 2147483647 h 180"/>
                  <a:gd name="T78" fmla="*/ 2147483647 w 103"/>
                  <a:gd name="T79" fmla="*/ 2147483647 h 180"/>
                  <a:gd name="T80" fmla="*/ 2147483647 w 103"/>
                  <a:gd name="T81" fmla="*/ 2147483647 h 180"/>
                  <a:gd name="T82" fmla="*/ 2147483647 w 103"/>
                  <a:gd name="T83" fmla="*/ 2147483647 h 180"/>
                  <a:gd name="T84" fmla="*/ 2147483647 w 103"/>
                  <a:gd name="T85" fmla="*/ 2147483647 h 180"/>
                  <a:gd name="T86" fmla="*/ 2147483647 w 103"/>
                  <a:gd name="T87" fmla="*/ 2147483647 h 180"/>
                  <a:gd name="T88" fmla="*/ 2147483647 w 103"/>
                  <a:gd name="T89" fmla="*/ 2147483647 h 180"/>
                  <a:gd name="T90" fmla="*/ 2147483647 w 103"/>
                  <a:gd name="T91" fmla="*/ 2147483647 h 180"/>
                  <a:gd name="T92" fmla="*/ 2147483647 w 103"/>
                  <a:gd name="T93" fmla="*/ 2147483647 h 180"/>
                  <a:gd name="T94" fmla="*/ 2147483647 w 103"/>
                  <a:gd name="T95" fmla="*/ 2147483647 h 180"/>
                  <a:gd name="T96" fmla="*/ 2147483647 w 103"/>
                  <a:gd name="T97" fmla="*/ 2147483647 h 180"/>
                  <a:gd name="T98" fmla="*/ 2147483647 w 103"/>
                  <a:gd name="T99" fmla="*/ 2147483647 h 180"/>
                  <a:gd name="T100" fmla="*/ 2147483647 w 103"/>
                  <a:gd name="T101" fmla="*/ 2147483647 h 180"/>
                  <a:gd name="T102" fmla="*/ 2147483647 w 103"/>
                  <a:gd name="T103" fmla="*/ 2147483647 h 180"/>
                  <a:gd name="T104" fmla="*/ 2147483647 w 103"/>
                  <a:gd name="T105" fmla="*/ 2147483647 h 18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3" h="180">
                    <a:moveTo>
                      <a:pt x="99" y="35"/>
                    </a:moveTo>
                    <a:lnTo>
                      <a:pt x="99" y="35"/>
                    </a:lnTo>
                    <a:lnTo>
                      <a:pt x="98" y="28"/>
                    </a:lnTo>
                    <a:lnTo>
                      <a:pt x="97" y="23"/>
                    </a:lnTo>
                    <a:lnTo>
                      <a:pt x="94" y="18"/>
                    </a:lnTo>
                    <a:lnTo>
                      <a:pt x="90" y="13"/>
                    </a:lnTo>
                    <a:lnTo>
                      <a:pt x="87" y="9"/>
                    </a:lnTo>
                    <a:lnTo>
                      <a:pt x="82" y="7"/>
                    </a:lnTo>
                    <a:lnTo>
                      <a:pt x="71" y="3"/>
                    </a:lnTo>
                    <a:lnTo>
                      <a:pt x="60" y="0"/>
                    </a:lnTo>
                    <a:lnTo>
                      <a:pt x="4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5" y="1"/>
                    </a:lnTo>
                    <a:lnTo>
                      <a:pt x="11" y="4"/>
                    </a:lnTo>
                    <a:lnTo>
                      <a:pt x="8" y="5"/>
                    </a:lnTo>
                    <a:lnTo>
                      <a:pt x="6" y="12"/>
                    </a:lnTo>
                    <a:lnTo>
                      <a:pt x="6" y="20"/>
                    </a:lnTo>
                    <a:lnTo>
                      <a:pt x="4" y="24"/>
                    </a:lnTo>
                    <a:lnTo>
                      <a:pt x="2" y="57"/>
                    </a:lnTo>
                    <a:lnTo>
                      <a:pt x="2" y="91"/>
                    </a:lnTo>
                    <a:lnTo>
                      <a:pt x="0" y="129"/>
                    </a:lnTo>
                    <a:lnTo>
                      <a:pt x="0" y="138"/>
                    </a:lnTo>
                    <a:lnTo>
                      <a:pt x="2" y="148"/>
                    </a:lnTo>
                    <a:lnTo>
                      <a:pt x="3" y="156"/>
                    </a:lnTo>
                    <a:lnTo>
                      <a:pt x="7" y="164"/>
                    </a:lnTo>
                    <a:lnTo>
                      <a:pt x="11" y="169"/>
                    </a:lnTo>
                    <a:lnTo>
                      <a:pt x="17" y="174"/>
                    </a:lnTo>
                    <a:lnTo>
                      <a:pt x="22" y="176"/>
                    </a:lnTo>
                    <a:lnTo>
                      <a:pt x="27" y="178"/>
                    </a:lnTo>
                    <a:lnTo>
                      <a:pt x="40" y="179"/>
                    </a:lnTo>
                    <a:lnTo>
                      <a:pt x="52" y="180"/>
                    </a:lnTo>
                    <a:lnTo>
                      <a:pt x="65" y="180"/>
                    </a:lnTo>
                    <a:lnTo>
                      <a:pt x="72" y="180"/>
                    </a:lnTo>
                    <a:lnTo>
                      <a:pt x="78" y="179"/>
                    </a:lnTo>
                    <a:lnTo>
                      <a:pt x="83" y="176"/>
                    </a:lnTo>
                    <a:lnTo>
                      <a:pt x="89" y="172"/>
                    </a:lnTo>
                    <a:lnTo>
                      <a:pt x="93" y="168"/>
                    </a:lnTo>
                    <a:lnTo>
                      <a:pt x="95" y="161"/>
                    </a:lnTo>
                    <a:lnTo>
                      <a:pt x="99" y="146"/>
                    </a:lnTo>
                    <a:lnTo>
                      <a:pt x="101" y="130"/>
                    </a:lnTo>
                    <a:lnTo>
                      <a:pt x="102" y="115"/>
                    </a:lnTo>
                    <a:lnTo>
                      <a:pt x="103" y="99"/>
                    </a:lnTo>
                    <a:lnTo>
                      <a:pt x="102" y="66"/>
                    </a:lnTo>
                    <a:lnTo>
                      <a:pt x="99" y="3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3" name="Freeform 941"/>
              <p:cNvSpPr>
                <a:spLocks/>
              </p:cNvSpPr>
              <p:nvPr/>
            </p:nvSpPr>
            <p:spPr bwMode="auto">
              <a:xfrm>
                <a:off x="5159377" y="3486151"/>
                <a:ext cx="55563" cy="93663"/>
              </a:xfrm>
              <a:custGeom>
                <a:avLst/>
                <a:gdLst>
                  <a:gd name="T0" fmla="*/ 2147483647 w 105"/>
                  <a:gd name="T1" fmla="*/ 2147483647 h 177"/>
                  <a:gd name="T2" fmla="*/ 2147483647 w 105"/>
                  <a:gd name="T3" fmla="*/ 2147483647 h 177"/>
                  <a:gd name="T4" fmla="*/ 2147483647 w 105"/>
                  <a:gd name="T5" fmla="*/ 2147483647 h 177"/>
                  <a:gd name="T6" fmla="*/ 2147483647 w 105"/>
                  <a:gd name="T7" fmla="*/ 2147483647 h 177"/>
                  <a:gd name="T8" fmla="*/ 2147483647 w 105"/>
                  <a:gd name="T9" fmla="*/ 2147483647 h 177"/>
                  <a:gd name="T10" fmla="*/ 2147483647 w 105"/>
                  <a:gd name="T11" fmla="*/ 2147483647 h 177"/>
                  <a:gd name="T12" fmla="*/ 2147483647 w 105"/>
                  <a:gd name="T13" fmla="*/ 2147483647 h 177"/>
                  <a:gd name="T14" fmla="*/ 2147483647 w 105"/>
                  <a:gd name="T15" fmla="*/ 2147483647 h 177"/>
                  <a:gd name="T16" fmla="*/ 2147483647 w 105"/>
                  <a:gd name="T17" fmla="*/ 2147483647 h 177"/>
                  <a:gd name="T18" fmla="*/ 2147483647 w 105"/>
                  <a:gd name="T19" fmla="*/ 2147483647 h 177"/>
                  <a:gd name="T20" fmla="*/ 2147483647 w 105"/>
                  <a:gd name="T21" fmla="*/ 2147483647 h 177"/>
                  <a:gd name="T22" fmla="*/ 2147483647 w 105"/>
                  <a:gd name="T23" fmla="*/ 2147483647 h 177"/>
                  <a:gd name="T24" fmla="*/ 2147483647 w 105"/>
                  <a:gd name="T25" fmla="*/ 2147483647 h 177"/>
                  <a:gd name="T26" fmla="*/ 2147483647 w 105"/>
                  <a:gd name="T27" fmla="*/ 0 h 177"/>
                  <a:gd name="T28" fmla="*/ 2147483647 w 105"/>
                  <a:gd name="T29" fmla="*/ 0 h 177"/>
                  <a:gd name="T30" fmla="*/ 2147483647 w 105"/>
                  <a:gd name="T31" fmla="*/ 0 h 177"/>
                  <a:gd name="T32" fmla="*/ 2147483647 w 105"/>
                  <a:gd name="T33" fmla="*/ 2147483647 h 177"/>
                  <a:gd name="T34" fmla="*/ 2147483647 w 105"/>
                  <a:gd name="T35" fmla="*/ 2147483647 h 177"/>
                  <a:gd name="T36" fmla="*/ 2147483647 w 105"/>
                  <a:gd name="T37" fmla="*/ 2147483647 h 177"/>
                  <a:gd name="T38" fmla="*/ 2147483647 w 105"/>
                  <a:gd name="T39" fmla="*/ 0 h 177"/>
                  <a:gd name="T40" fmla="*/ 2147483647 w 105"/>
                  <a:gd name="T41" fmla="*/ 0 h 177"/>
                  <a:gd name="T42" fmla="*/ 2147483647 w 105"/>
                  <a:gd name="T43" fmla="*/ 2147483647 h 177"/>
                  <a:gd name="T44" fmla="*/ 2147483647 w 105"/>
                  <a:gd name="T45" fmla="*/ 2147483647 h 177"/>
                  <a:gd name="T46" fmla="*/ 2147483647 w 105"/>
                  <a:gd name="T47" fmla="*/ 2147483647 h 177"/>
                  <a:gd name="T48" fmla="*/ 2147483647 w 105"/>
                  <a:gd name="T49" fmla="*/ 2147483647 h 177"/>
                  <a:gd name="T50" fmla="*/ 2147483647 w 105"/>
                  <a:gd name="T51" fmla="*/ 2147483647 h 177"/>
                  <a:gd name="T52" fmla="*/ 2147483647 w 105"/>
                  <a:gd name="T53" fmla="*/ 2147483647 h 177"/>
                  <a:gd name="T54" fmla="*/ 2147483647 w 105"/>
                  <a:gd name="T55" fmla="*/ 2147483647 h 177"/>
                  <a:gd name="T56" fmla="*/ 2147483647 w 105"/>
                  <a:gd name="T57" fmla="*/ 2147483647 h 177"/>
                  <a:gd name="T58" fmla="*/ 2147483647 w 105"/>
                  <a:gd name="T59" fmla="*/ 2147483647 h 177"/>
                  <a:gd name="T60" fmla="*/ 0 w 105"/>
                  <a:gd name="T61" fmla="*/ 2147483647 h 177"/>
                  <a:gd name="T62" fmla="*/ 0 w 105"/>
                  <a:gd name="T63" fmla="*/ 2147483647 h 177"/>
                  <a:gd name="T64" fmla="*/ 0 w 105"/>
                  <a:gd name="T65" fmla="*/ 2147483647 h 177"/>
                  <a:gd name="T66" fmla="*/ 2147483647 w 105"/>
                  <a:gd name="T67" fmla="*/ 2147483647 h 177"/>
                  <a:gd name="T68" fmla="*/ 2147483647 w 105"/>
                  <a:gd name="T69" fmla="*/ 2147483647 h 177"/>
                  <a:gd name="T70" fmla="*/ 2147483647 w 105"/>
                  <a:gd name="T71" fmla="*/ 2147483647 h 177"/>
                  <a:gd name="T72" fmla="*/ 2147483647 w 105"/>
                  <a:gd name="T73" fmla="*/ 2147483647 h 177"/>
                  <a:gd name="T74" fmla="*/ 2147483647 w 105"/>
                  <a:gd name="T75" fmla="*/ 2147483647 h 177"/>
                  <a:gd name="T76" fmla="*/ 2147483647 w 105"/>
                  <a:gd name="T77" fmla="*/ 2147483647 h 177"/>
                  <a:gd name="T78" fmla="*/ 2147483647 w 105"/>
                  <a:gd name="T79" fmla="*/ 2147483647 h 177"/>
                  <a:gd name="T80" fmla="*/ 2147483647 w 105"/>
                  <a:gd name="T81" fmla="*/ 2147483647 h 177"/>
                  <a:gd name="T82" fmla="*/ 2147483647 w 105"/>
                  <a:gd name="T83" fmla="*/ 2147483647 h 177"/>
                  <a:gd name="T84" fmla="*/ 2147483647 w 105"/>
                  <a:gd name="T85" fmla="*/ 2147483647 h 177"/>
                  <a:gd name="T86" fmla="*/ 2147483647 w 105"/>
                  <a:gd name="T87" fmla="*/ 2147483647 h 177"/>
                  <a:gd name="T88" fmla="*/ 2147483647 w 105"/>
                  <a:gd name="T89" fmla="*/ 2147483647 h 177"/>
                  <a:gd name="T90" fmla="*/ 2147483647 w 105"/>
                  <a:gd name="T91" fmla="*/ 2147483647 h 177"/>
                  <a:gd name="T92" fmla="*/ 2147483647 w 105"/>
                  <a:gd name="T93" fmla="*/ 2147483647 h 177"/>
                  <a:gd name="T94" fmla="*/ 2147483647 w 105"/>
                  <a:gd name="T95" fmla="*/ 2147483647 h 177"/>
                  <a:gd name="T96" fmla="*/ 2147483647 w 105"/>
                  <a:gd name="T97" fmla="*/ 2147483647 h 177"/>
                  <a:gd name="T98" fmla="*/ 2147483647 w 105"/>
                  <a:gd name="T99" fmla="*/ 2147483647 h 177"/>
                  <a:gd name="T100" fmla="*/ 2147483647 w 105"/>
                  <a:gd name="T101" fmla="*/ 2147483647 h 177"/>
                  <a:gd name="T102" fmla="*/ 2147483647 w 105"/>
                  <a:gd name="T103" fmla="*/ 2147483647 h 177"/>
                  <a:gd name="T104" fmla="*/ 2147483647 w 105"/>
                  <a:gd name="T105" fmla="*/ 2147483647 h 177"/>
                  <a:gd name="T106" fmla="*/ 2147483647 w 105"/>
                  <a:gd name="T107" fmla="*/ 2147483647 h 177"/>
                  <a:gd name="T108" fmla="*/ 2147483647 w 105"/>
                  <a:gd name="T109" fmla="*/ 2147483647 h 177"/>
                  <a:gd name="T110" fmla="*/ 2147483647 w 105"/>
                  <a:gd name="T111" fmla="*/ 2147483647 h 177"/>
                  <a:gd name="T112" fmla="*/ 2147483647 w 105"/>
                  <a:gd name="T113" fmla="*/ 2147483647 h 177"/>
                  <a:gd name="T114" fmla="*/ 2147483647 w 105"/>
                  <a:gd name="T115" fmla="*/ 2147483647 h 177"/>
                  <a:gd name="T116" fmla="*/ 2147483647 w 105"/>
                  <a:gd name="T117" fmla="*/ 2147483647 h 177"/>
                  <a:gd name="T118" fmla="*/ 2147483647 w 105"/>
                  <a:gd name="T119" fmla="*/ 2147483647 h 177"/>
                  <a:gd name="T120" fmla="*/ 2147483647 w 105"/>
                  <a:gd name="T121" fmla="*/ 2147483647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5" h="177">
                    <a:moveTo>
                      <a:pt x="97" y="54"/>
                    </a:moveTo>
                    <a:lnTo>
                      <a:pt x="97" y="54"/>
                    </a:lnTo>
                    <a:lnTo>
                      <a:pt x="98" y="40"/>
                    </a:lnTo>
                    <a:lnTo>
                      <a:pt x="98" y="29"/>
                    </a:lnTo>
                    <a:lnTo>
                      <a:pt x="95" y="22"/>
                    </a:lnTo>
                    <a:lnTo>
                      <a:pt x="95" y="18"/>
                    </a:lnTo>
                    <a:lnTo>
                      <a:pt x="94" y="12"/>
                    </a:lnTo>
                    <a:lnTo>
                      <a:pt x="93" y="7"/>
                    </a:lnTo>
                    <a:lnTo>
                      <a:pt x="89" y="4"/>
                    </a:lnTo>
                    <a:lnTo>
                      <a:pt x="84" y="2"/>
                    </a:lnTo>
                    <a:lnTo>
                      <a:pt x="80" y="0"/>
                    </a:lnTo>
                    <a:lnTo>
                      <a:pt x="75" y="0"/>
                    </a:lnTo>
                    <a:lnTo>
                      <a:pt x="71" y="0"/>
                    </a:lnTo>
                    <a:lnTo>
                      <a:pt x="67" y="3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4" y="3"/>
                    </a:lnTo>
                    <a:lnTo>
                      <a:pt x="23" y="6"/>
                    </a:lnTo>
                    <a:lnTo>
                      <a:pt x="18" y="8"/>
                    </a:lnTo>
                    <a:lnTo>
                      <a:pt x="14" y="12"/>
                    </a:lnTo>
                    <a:lnTo>
                      <a:pt x="8" y="18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40"/>
                    </a:lnTo>
                    <a:lnTo>
                      <a:pt x="0" y="64"/>
                    </a:lnTo>
                    <a:lnTo>
                      <a:pt x="2" y="90"/>
                    </a:lnTo>
                    <a:lnTo>
                      <a:pt x="4" y="114"/>
                    </a:lnTo>
                    <a:lnTo>
                      <a:pt x="7" y="140"/>
                    </a:lnTo>
                    <a:lnTo>
                      <a:pt x="7" y="141"/>
                    </a:lnTo>
                    <a:lnTo>
                      <a:pt x="8" y="151"/>
                    </a:lnTo>
                    <a:lnTo>
                      <a:pt x="10" y="158"/>
                    </a:lnTo>
                    <a:lnTo>
                      <a:pt x="14" y="164"/>
                    </a:lnTo>
                    <a:lnTo>
                      <a:pt x="18" y="168"/>
                    </a:lnTo>
                    <a:lnTo>
                      <a:pt x="23" y="171"/>
                    </a:lnTo>
                    <a:lnTo>
                      <a:pt x="30" y="174"/>
                    </a:lnTo>
                    <a:lnTo>
                      <a:pt x="40" y="175"/>
                    </a:lnTo>
                    <a:lnTo>
                      <a:pt x="49" y="177"/>
                    </a:lnTo>
                    <a:lnTo>
                      <a:pt x="60" y="177"/>
                    </a:lnTo>
                    <a:lnTo>
                      <a:pt x="71" y="177"/>
                    </a:lnTo>
                    <a:lnTo>
                      <a:pt x="80" y="174"/>
                    </a:lnTo>
                    <a:lnTo>
                      <a:pt x="89" y="171"/>
                    </a:lnTo>
                    <a:lnTo>
                      <a:pt x="95" y="166"/>
                    </a:lnTo>
                    <a:lnTo>
                      <a:pt x="101" y="159"/>
                    </a:lnTo>
                    <a:lnTo>
                      <a:pt x="103" y="151"/>
                    </a:lnTo>
                    <a:lnTo>
                      <a:pt x="105" y="139"/>
                    </a:lnTo>
                    <a:lnTo>
                      <a:pt x="103" y="118"/>
                    </a:lnTo>
                    <a:lnTo>
                      <a:pt x="102" y="96"/>
                    </a:lnTo>
                    <a:lnTo>
                      <a:pt x="97" y="5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4" name="Freeform 942"/>
              <p:cNvSpPr>
                <a:spLocks/>
              </p:cNvSpPr>
              <p:nvPr/>
            </p:nvSpPr>
            <p:spPr bwMode="auto">
              <a:xfrm>
                <a:off x="5041902" y="3236913"/>
                <a:ext cx="22225" cy="55563"/>
              </a:xfrm>
              <a:custGeom>
                <a:avLst/>
                <a:gdLst>
                  <a:gd name="T0" fmla="*/ 2147483647 w 43"/>
                  <a:gd name="T1" fmla="*/ 2147483647 h 105"/>
                  <a:gd name="T2" fmla="*/ 2147483647 w 43"/>
                  <a:gd name="T3" fmla="*/ 2147483647 h 105"/>
                  <a:gd name="T4" fmla="*/ 2147483647 w 43"/>
                  <a:gd name="T5" fmla="*/ 2147483647 h 105"/>
                  <a:gd name="T6" fmla="*/ 2147483647 w 43"/>
                  <a:gd name="T7" fmla="*/ 2147483647 h 105"/>
                  <a:gd name="T8" fmla="*/ 2147483647 w 43"/>
                  <a:gd name="T9" fmla="*/ 2147483647 h 105"/>
                  <a:gd name="T10" fmla="*/ 2147483647 w 43"/>
                  <a:gd name="T11" fmla="*/ 2147483647 h 105"/>
                  <a:gd name="T12" fmla="*/ 2147483647 w 43"/>
                  <a:gd name="T13" fmla="*/ 2147483647 h 105"/>
                  <a:gd name="T14" fmla="*/ 2147483647 w 43"/>
                  <a:gd name="T15" fmla="*/ 2147483647 h 105"/>
                  <a:gd name="T16" fmla="*/ 2147483647 w 43"/>
                  <a:gd name="T17" fmla="*/ 2147483647 h 105"/>
                  <a:gd name="T18" fmla="*/ 2147483647 w 43"/>
                  <a:gd name="T19" fmla="*/ 2147483647 h 105"/>
                  <a:gd name="T20" fmla="*/ 2147483647 w 43"/>
                  <a:gd name="T21" fmla="*/ 2147483647 h 105"/>
                  <a:gd name="T22" fmla="*/ 2147483647 w 43"/>
                  <a:gd name="T23" fmla="*/ 2147483647 h 105"/>
                  <a:gd name="T24" fmla="*/ 2147483647 w 43"/>
                  <a:gd name="T25" fmla="*/ 2147483647 h 105"/>
                  <a:gd name="T26" fmla="*/ 2147483647 w 43"/>
                  <a:gd name="T27" fmla="*/ 0 h 105"/>
                  <a:gd name="T28" fmla="*/ 2147483647 w 43"/>
                  <a:gd name="T29" fmla="*/ 2147483647 h 105"/>
                  <a:gd name="T30" fmla="*/ 2147483647 w 43"/>
                  <a:gd name="T31" fmla="*/ 2147483647 h 105"/>
                  <a:gd name="T32" fmla="*/ 2147483647 w 43"/>
                  <a:gd name="T33" fmla="*/ 2147483647 h 105"/>
                  <a:gd name="T34" fmla="*/ 0 w 43"/>
                  <a:gd name="T35" fmla="*/ 2147483647 h 105"/>
                  <a:gd name="T36" fmla="*/ 0 w 43"/>
                  <a:gd name="T37" fmla="*/ 2147483647 h 105"/>
                  <a:gd name="T38" fmla="*/ 0 w 43"/>
                  <a:gd name="T39" fmla="*/ 2147483647 h 105"/>
                  <a:gd name="T40" fmla="*/ 0 w 43"/>
                  <a:gd name="T41" fmla="*/ 2147483647 h 105"/>
                  <a:gd name="T42" fmla="*/ 0 w 43"/>
                  <a:gd name="T43" fmla="*/ 2147483647 h 105"/>
                  <a:gd name="T44" fmla="*/ 0 w 43"/>
                  <a:gd name="T45" fmla="*/ 2147483647 h 105"/>
                  <a:gd name="T46" fmla="*/ 2147483647 w 43"/>
                  <a:gd name="T47" fmla="*/ 2147483647 h 105"/>
                  <a:gd name="T48" fmla="*/ 2147483647 w 43"/>
                  <a:gd name="T49" fmla="*/ 2147483647 h 105"/>
                  <a:gd name="T50" fmla="*/ 2147483647 w 43"/>
                  <a:gd name="T51" fmla="*/ 2147483647 h 105"/>
                  <a:gd name="T52" fmla="*/ 2147483647 w 43"/>
                  <a:gd name="T53" fmla="*/ 2147483647 h 105"/>
                  <a:gd name="T54" fmla="*/ 2147483647 w 43"/>
                  <a:gd name="T55" fmla="*/ 2147483647 h 105"/>
                  <a:gd name="T56" fmla="*/ 2147483647 w 43"/>
                  <a:gd name="T57" fmla="*/ 2147483647 h 105"/>
                  <a:gd name="T58" fmla="*/ 2147483647 w 43"/>
                  <a:gd name="T59" fmla="*/ 2147483647 h 105"/>
                  <a:gd name="T60" fmla="*/ 2147483647 w 43"/>
                  <a:gd name="T61" fmla="*/ 2147483647 h 105"/>
                  <a:gd name="T62" fmla="*/ 2147483647 w 43"/>
                  <a:gd name="T63" fmla="*/ 2147483647 h 105"/>
                  <a:gd name="T64" fmla="*/ 2147483647 w 43"/>
                  <a:gd name="T65" fmla="*/ 2147483647 h 105"/>
                  <a:gd name="T66" fmla="*/ 2147483647 w 43"/>
                  <a:gd name="T67" fmla="*/ 2147483647 h 105"/>
                  <a:gd name="T68" fmla="*/ 2147483647 w 43"/>
                  <a:gd name="T69" fmla="*/ 2147483647 h 105"/>
                  <a:gd name="T70" fmla="*/ 2147483647 w 43"/>
                  <a:gd name="T71" fmla="*/ 2147483647 h 105"/>
                  <a:gd name="T72" fmla="*/ 2147483647 w 43"/>
                  <a:gd name="T73" fmla="*/ 2147483647 h 105"/>
                  <a:gd name="T74" fmla="*/ 2147483647 w 43"/>
                  <a:gd name="T75" fmla="*/ 2147483647 h 105"/>
                  <a:gd name="T76" fmla="*/ 2147483647 w 43"/>
                  <a:gd name="T77" fmla="*/ 2147483647 h 105"/>
                  <a:gd name="T78" fmla="*/ 2147483647 w 43"/>
                  <a:gd name="T79" fmla="*/ 2147483647 h 105"/>
                  <a:gd name="T80" fmla="*/ 2147483647 w 43"/>
                  <a:gd name="T81" fmla="*/ 2147483647 h 105"/>
                  <a:gd name="T82" fmla="*/ 2147483647 w 43"/>
                  <a:gd name="T83" fmla="*/ 2147483647 h 105"/>
                  <a:gd name="T84" fmla="*/ 2147483647 w 43"/>
                  <a:gd name="T85" fmla="*/ 2147483647 h 105"/>
                  <a:gd name="T86" fmla="*/ 2147483647 w 43"/>
                  <a:gd name="T87" fmla="*/ 2147483647 h 105"/>
                  <a:gd name="T88" fmla="*/ 2147483647 w 43"/>
                  <a:gd name="T89" fmla="*/ 2147483647 h 105"/>
                  <a:gd name="T90" fmla="*/ 2147483647 w 43"/>
                  <a:gd name="T91" fmla="*/ 2147483647 h 105"/>
                  <a:gd name="T92" fmla="*/ 2147483647 w 43"/>
                  <a:gd name="T93" fmla="*/ 2147483647 h 105"/>
                  <a:gd name="T94" fmla="*/ 2147483647 w 43"/>
                  <a:gd name="T95" fmla="*/ 2147483647 h 105"/>
                  <a:gd name="T96" fmla="*/ 2147483647 w 43"/>
                  <a:gd name="T97" fmla="*/ 2147483647 h 10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3" h="105">
                    <a:moveTo>
                      <a:pt x="42" y="76"/>
                    </a:moveTo>
                    <a:lnTo>
                      <a:pt x="42" y="76"/>
                    </a:lnTo>
                    <a:lnTo>
                      <a:pt x="41" y="64"/>
                    </a:lnTo>
                    <a:lnTo>
                      <a:pt x="39" y="52"/>
                    </a:lnTo>
                    <a:lnTo>
                      <a:pt x="39" y="43"/>
                    </a:lnTo>
                    <a:lnTo>
                      <a:pt x="35" y="34"/>
                    </a:lnTo>
                    <a:lnTo>
                      <a:pt x="35" y="18"/>
                    </a:lnTo>
                    <a:lnTo>
                      <a:pt x="35" y="14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51"/>
                    </a:lnTo>
                    <a:lnTo>
                      <a:pt x="3" y="49"/>
                    </a:lnTo>
                    <a:lnTo>
                      <a:pt x="4" y="52"/>
                    </a:lnTo>
                    <a:lnTo>
                      <a:pt x="4" y="63"/>
                    </a:lnTo>
                    <a:lnTo>
                      <a:pt x="4" y="70"/>
                    </a:lnTo>
                    <a:lnTo>
                      <a:pt x="5" y="75"/>
                    </a:lnTo>
                    <a:lnTo>
                      <a:pt x="8" y="87"/>
                    </a:lnTo>
                    <a:lnTo>
                      <a:pt x="9" y="95"/>
                    </a:lnTo>
                    <a:lnTo>
                      <a:pt x="13" y="101"/>
                    </a:lnTo>
                    <a:lnTo>
                      <a:pt x="20" y="104"/>
                    </a:lnTo>
                    <a:lnTo>
                      <a:pt x="27" y="105"/>
                    </a:lnTo>
                    <a:lnTo>
                      <a:pt x="32" y="105"/>
                    </a:lnTo>
                    <a:lnTo>
                      <a:pt x="38" y="101"/>
                    </a:lnTo>
                    <a:lnTo>
                      <a:pt x="42" y="95"/>
                    </a:lnTo>
                    <a:lnTo>
                      <a:pt x="43" y="91"/>
                    </a:lnTo>
                    <a:lnTo>
                      <a:pt x="43" y="87"/>
                    </a:lnTo>
                    <a:lnTo>
                      <a:pt x="43" y="83"/>
                    </a:lnTo>
                    <a:lnTo>
                      <a:pt x="43" y="79"/>
                    </a:lnTo>
                    <a:lnTo>
                      <a:pt x="42" y="7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5" name="Freeform 943"/>
              <p:cNvSpPr>
                <a:spLocks/>
              </p:cNvSpPr>
              <p:nvPr/>
            </p:nvSpPr>
            <p:spPr bwMode="auto">
              <a:xfrm>
                <a:off x="5003802" y="3224213"/>
                <a:ext cx="22225" cy="58738"/>
              </a:xfrm>
              <a:custGeom>
                <a:avLst/>
                <a:gdLst>
                  <a:gd name="T0" fmla="*/ 2147483647 w 42"/>
                  <a:gd name="T1" fmla="*/ 2147483647 h 112"/>
                  <a:gd name="T2" fmla="*/ 2147483647 w 42"/>
                  <a:gd name="T3" fmla="*/ 2147483647 h 112"/>
                  <a:gd name="T4" fmla="*/ 2147483647 w 42"/>
                  <a:gd name="T5" fmla="*/ 2147483647 h 112"/>
                  <a:gd name="T6" fmla="*/ 2147483647 w 42"/>
                  <a:gd name="T7" fmla="*/ 2147483647 h 112"/>
                  <a:gd name="T8" fmla="*/ 0 w 42"/>
                  <a:gd name="T9" fmla="*/ 2147483647 h 112"/>
                  <a:gd name="T10" fmla="*/ 2147483647 w 42"/>
                  <a:gd name="T11" fmla="*/ 2147483647 h 112"/>
                  <a:gd name="T12" fmla="*/ 2147483647 w 42"/>
                  <a:gd name="T13" fmla="*/ 2147483647 h 112"/>
                  <a:gd name="T14" fmla="*/ 2147483647 w 42"/>
                  <a:gd name="T15" fmla="*/ 2147483647 h 112"/>
                  <a:gd name="T16" fmla="*/ 2147483647 w 42"/>
                  <a:gd name="T17" fmla="*/ 2147483647 h 112"/>
                  <a:gd name="T18" fmla="*/ 2147483647 w 42"/>
                  <a:gd name="T19" fmla="*/ 2147483647 h 112"/>
                  <a:gd name="T20" fmla="*/ 2147483647 w 42"/>
                  <a:gd name="T21" fmla="*/ 2147483647 h 112"/>
                  <a:gd name="T22" fmla="*/ 2147483647 w 42"/>
                  <a:gd name="T23" fmla="*/ 2147483647 h 112"/>
                  <a:gd name="T24" fmla="*/ 2147483647 w 42"/>
                  <a:gd name="T25" fmla="*/ 2147483647 h 112"/>
                  <a:gd name="T26" fmla="*/ 2147483647 w 42"/>
                  <a:gd name="T27" fmla="*/ 2147483647 h 112"/>
                  <a:gd name="T28" fmla="*/ 2147483647 w 42"/>
                  <a:gd name="T29" fmla="*/ 2147483647 h 112"/>
                  <a:gd name="T30" fmla="*/ 2147483647 w 42"/>
                  <a:gd name="T31" fmla="*/ 2147483647 h 112"/>
                  <a:gd name="T32" fmla="*/ 2147483647 w 42"/>
                  <a:gd name="T33" fmla="*/ 2147483647 h 112"/>
                  <a:gd name="T34" fmla="*/ 2147483647 w 42"/>
                  <a:gd name="T35" fmla="*/ 2147483647 h 112"/>
                  <a:gd name="T36" fmla="*/ 2147483647 w 42"/>
                  <a:gd name="T37" fmla="*/ 2147483647 h 112"/>
                  <a:gd name="T38" fmla="*/ 2147483647 w 42"/>
                  <a:gd name="T39" fmla="*/ 2147483647 h 112"/>
                  <a:gd name="T40" fmla="*/ 2147483647 w 42"/>
                  <a:gd name="T41" fmla="*/ 2147483647 h 112"/>
                  <a:gd name="T42" fmla="*/ 2147483647 w 42"/>
                  <a:gd name="T43" fmla="*/ 2147483647 h 112"/>
                  <a:gd name="T44" fmla="*/ 2147483647 w 42"/>
                  <a:gd name="T45" fmla="*/ 2147483647 h 112"/>
                  <a:gd name="T46" fmla="*/ 2147483647 w 42"/>
                  <a:gd name="T47" fmla="*/ 2147483647 h 112"/>
                  <a:gd name="T48" fmla="*/ 2147483647 w 42"/>
                  <a:gd name="T49" fmla="*/ 2147483647 h 112"/>
                  <a:gd name="T50" fmla="*/ 2147483647 w 42"/>
                  <a:gd name="T51" fmla="*/ 2147483647 h 112"/>
                  <a:gd name="T52" fmla="*/ 2147483647 w 42"/>
                  <a:gd name="T53" fmla="*/ 2147483647 h 112"/>
                  <a:gd name="T54" fmla="*/ 2147483647 w 42"/>
                  <a:gd name="T55" fmla="*/ 2147483647 h 112"/>
                  <a:gd name="T56" fmla="*/ 2147483647 w 42"/>
                  <a:gd name="T57" fmla="*/ 0 h 112"/>
                  <a:gd name="T58" fmla="*/ 2147483647 w 42"/>
                  <a:gd name="T59" fmla="*/ 0 h 112"/>
                  <a:gd name="T60" fmla="*/ 2147483647 w 42"/>
                  <a:gd name="T61" fmla="*/ 2147483647 h 112"/>
                  <a:gd name="T62" fmla="*/ 2147483647 w 42"/>
                  <a:gd name="T63" fmla="*/ 2147483647 h 112"/>
                  <a:gd name="T64" fmla="*/ 2147483647 w 42"/>
                  <a:gd name="T65" fmla="*/ 2147483647 h 112"/>
                  <a:gd name="T66" fmla="*/ 2147483647 w 42"/>
                  <a:gd name="T67" fmla="*/ 2147483647 h 112"/>
                  <a:gd name="T68" fmla="*/ 2147483647 w 42"/>
                  <a:gd name="T69" fmla="*/ 2147483647 h 11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2" h="112">
                    <a:moveTo>
                      <a:pt x="6" y="13"/>
                    </a:moveTo>
                    <a:lnTo>
                      <a:pt x="6" y="13"/>
                    </a:lnTo>
                    <a:lnTo>
                      <a:pt x="3" y="22"/>
                    </a:lnTo>
                    <a:lnTo>
                      <a:pt x="2" y="33"/>
                    </a:lnTo>
                    <a:lnTo>
                      <a:pt x="0" y="53"/>
                    </a:lnTo>
                    <a:lnTo>
                      <a:pt x="2" y="94"/>
                    </a:lnTo>
                    <a:lnTo>
                      <a:pt x="2" y="98"/>
                    </a:lnTo>
                    <a:lnTo>
                      <a:pt x="3" y="102"/>
                    </a:lnTo>
                    <a:lnTo>
                      <a:pt x="7" y="108"/>
                    </a:lnTo>
                    <a:lnTo>
                      <a:pt x="13" y="112"/>
                    </a:lnTo>
                    <a:lnTo>
                      <a:pt x="19" y="112"/>
                    </a:lnTo>
                    <a:lnTo>
                      <a:pt x="26" y="112"/>
                    </a:lnTo>
                    <a:lnTo>
                      <a:pt x="32" y="108"/>
                    </a:lnTo>
                    <a:lnTo>
                      <a:pt x="36" y="102"/>
                    </a:lnTo>
                    <a:lnTo>
                      <a:pt x="37" y="98"/>
                    </a:lnTo>
                    <a:lnTo>
                      <a:pt x="38" y="94"/>
                    </a:lnTo>
                    <a:lnTo>
                      <a:pt x="37" y="59"/>
                    </a:lnTo>
                    <a:lnTo>
                      <a:pt x="37" y="40"/>
                    </a:lnTo>
                    <a:lnTo>
                      <a:pt x="38" y="32"/>
                    </a:lnTo>
                    <a:lnTo>
                      <a:pt x="41" y="22"/>
                    </a:lnTo>
                    <a:lnTo>
                      <a:pt x="42" y="18"/>
                    </a:lnTo>
                    <a:lnTo>
                      <a:pt x="42" y="14"/>
                    </a:lnTo>
                    <a:lnTo>
                      <a:pt x="41" y="11"/>
                    </a:lnTo>
                    <a:lnTo>
                      <a:pt x="40" y="9"/>
                    </a:lnTo>
                    <a:lnTo>
                      <a:pt x="36" y="3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10" y="6"/>
                    </a:lnTo>
                    <a:lnTo>
                      <a:pt x="7" y="9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6" name="Freeform 944"/>
              <p:cNvSpPr>
                <a:spLocks/>
              </p:cNvSpPr>
              <p:nvPr/>
            </p:nvSpPr>
            <p:spPr bwMode="auto">
              <a:xfrm>
                <a:off x="4976814" y="3209926"/>
                <a:ext cx="19050" cy="46038"/>
              </a:xfrm>
              <a:custGeom>
                <a:avLst/>
                <a:gdLst>
                  <a:gd name="T0" fmla="*/ 0 w 36"/>
                  <a:gd name="T1" fmla="*/ 2147483647 h 88"/>
                  <a:gd name="T2" fmla="*/ 0 w 36"/>
                  <a:gd name="T3" fmla="*/ 2147483647 h 88"/>
                  <a:gd name="T4" fmla="*/ 0 w 36"/>
                  <a:gd name="T5" fmla="*/ 2147483647 h 88"/>
                  <a:gd name="T6" fmla="*/ 0 w 36"/>
                  <a:gd name="T7" fmla="*/ 2147483647 h 88"/>
                  <a:gd name="T8" fmla="*/ 2147483647 w 36"/>
                  <a:gd name="T9" fmla="*/ 2147483647 h 88"/>
                  <a:gd name="T10" fmla="*/ 2147483647 w 36"/>
                  <a:gd name="T11" fmla="*/ 2147483647 h 88"/>
                  <a:gd name="T12" fmla="*/ 2147483647 w 36"/>
                  <a:gd name="T13" fmla="*/ 2147483647 h 88"/>
                  <a:gd name="T14" fmla="*/ 2147483647 w 36"/>
                  <a:gd name="T15" fmla="*/ 2147483647 h 88"/>
                  <a:gd name="T16" fmla="*/ 2147483647 w 36"/>
                  <a:gd name="T17" fmla="*/ 2147483647 h 88"/>
                  <a:gd name="T18" fmla="*/ 2147483647 w 36"/>
                  <a:gd name="T19" fmla="*/ 2147483647 h 88"/>
                  <a:gd name="T20" fmla="*/ 2147483647 w 36"/>
                  <a:gd name="T21" fmla="*/ 2147483647 h 88"/>
                  <a:gd name="T22" fmla="*/ 2147483647 w 36"/>
                  <a:gd name="T23" fmla="*/ 2147483647 h 88"/>
                  <a:gd name="T24" fmla="*/ 2147483647 w 36"/>
                  <a:gd name="T25" fmla="*/ 2147483647 h 88"/>
                  <a:gd name="T26" fmla="*/ 2147483647 w 36"/>
                  <a:gd name="T27" fmla="*/ 2147483647 h 88"/>
                  <a:gd name="T28" fmla="*/ 2147483647 w 36"/>
                  <a:gd name="T29" fmla="*/ 2147483647 h 88"/>
                  <a:gd name="T30" fmla="*/ 2147483647 w 36"/>
                  <a:gd name="T31" fmla="*/ 2147483647 h 88"/>
                  <a:gd name="T32" fmla="*/ 2147483647 w 36"/>
                  <a:gd name="T33" fmla="*/ 2147483647 h 88"/>
                  <a:gd name="T34" fmla="*/ 2147483647 w 36"/>
                  <a:gd name="T35" fmla="*/ 2147483647 h 88"/>
                  <a:gd name="T36" fmla="*/ 2147483647 w 36"/>
                  <a:gd name="T37" fmla="*/ 0 h 88"/>
                  <a:gd name="T38" fmla="*/ 2147483647 w 36"/>
                  <a:gd name="T39" fmla="*/ 0 h 88"/>
                  <a:gd name="T40" fmla="*/ 2147483647 w 36"/>
                  <a:gd name="T41" fmla="*/ 0 h 88"/>
                  <a:gd name="T42" fmla="*/ 2147483647 w 36"/>
                  <a:gd name="T43" fmla="*/ 2147483647 h 88"/>
                  <a:gd name="T44" fmla="*/ 2147483647 w 36"/>
                  <a:gd name="T45" fmla="*/ 2147483647 h 88"/>
                  <a:gd name="T46" fmla="*/ 0 w 36"/>
                  <a:gd name="T47" fmla="*/ 2147483647 h 88"/>
                  <a:gd name="T48" fmla="*/ 0 w 36"/>
                  <a:gd name="T49" fmla="*/ 2147483647 h 88"/>
                  <a:gd name="T50" fmla="*/ 0 w 36"/>
                  <a:gd name="T51" fmla="*/ 2147483647 h 8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6" h="88">
                    <a:moveTo>
                      <a:pt x="0" y="18"/>
                    </a:moveTo>
                    <a:lnTo>
                      <a:pt x="0" y="69"/>
                    </a:lnTo>
                    <a:lnTo>
                      <a:pt x="0" y="75"/>
                    </a:lnTo>
                    <a:lnTo>
                      <a:pt x="1" y="77"/>
                    </a:lnTo>
                    <a:lnTo>
                      <a:pt x="5" y="83"/>
                    </a:lnTo>
                    <a:lnTo>
                      <a:pt x="11" y="87"/>
                    </a:lnTo>
                    <a:lnTo>
                      <a:pt x="17" y="88"/>
                    </a:lnTo>
                    <a:lnTo>
                      <a:pt x="24" y="87"/>
                    </a:lnTo>
                    <a:lnTo>
                      <a:pt x="30" y="83"/>
                    </a:lnTo>
                    <a:lnTo>
                      <a:pt x="35" y="77"/>
                    </a:lnTo>
                    <a:lnTo>
                      <a:pt x="35" y="75"/>
                    </a:lnTo>
                    <a:lnTo>
                      <a:pt x="36" y="69"/>
                    </a:lnTo>
                    <a:lnTo>
                      <a:pt x="36" y="18"/>
                    </a:lnTo>
                    <a:lnTo>
                      <a:pt x="35" y="13"/>
                    </a:lnTo>
                    <a:lnTo>
                      <a:pt x="35" y="9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7" name="Freeform 945"/>
              <p:cNvSpPr>
                <a:spLocks/>
              </p:cNvSpPr>
              <p:nvPr/>
            </p:nvSpPr>
            <p:spPr bwMode="auto">
              <a:xfrm>
                <a:off x="5446714" y="3238501"/>
                <a:ext cx="22225" cy="57150"/>
              </a:xfrm>
              <a:custGeom>
                <a:avLst/>
                <a:gdLst>
                  <a:gd name="T0" fmla="*/ 2147483647 w 41"/>
                  <a:gd name="T1" fmla="*/ 2147483647 h 108"/>
                  <a:gd name="T2" fmla="*/ 2147483647 w 41"/>
                  <a:gd name="T3" fmla="*/ 2147483647 h 108"/>
                  <a:gd name="T4" fmla="*/ 2147483647 w 41"/>
                  <a:gd name="T5" fmla="*/ 2147483647 h 108"/>
                  <a:gd name="T6" fmla="*/ 2147483647 w 41"/>
                  <a:gd name="T7" fmla="*/ 2147483647 h 108"/>
                  <a:gd name="T8" fmla="*/ 2147483647 w 41"/>
                  <a:gd name="T9" fmla="*/ 2147483647 h 108"/>
                  <a:gd name="T10" fmla="*/ 2147483647 w 41"/>
                  <a:gd name="T11" fmla="*/ 2147483647 h 108"/>
                  <a:gd name="T12" fmla="*/ 2147483647 w 41"/>
                  <a:gd name="T13" fmla="*/ 2147483647 h 108"/>
                  <a:gd name="T14" fmla="*/ 2147483647 w 41"/>
                  <a:gd name="T15" fmla="*/ 0 h 108"/>
                  <a:gd name="T16" fmla="*/ 2147483647 w 41"/>
                  <a:gd name="T17" fmla="*/ 2147483647 h 108"/>
                  <a:gd name="T18" fmla="*/ 2147483647 w 41"/>
                  <a:gd name="T19" fmla="*/ 2147483647 h 108"/>
                  <a:gd name="T20" fmla="*/ 2147483647 w 41"/>
                  <a:gd name="T21" fmla="*/ 2147483647 h 108"/>
                  <a:gd name="T22" fmla="*/ 0 w 41"/>
                  <a:gd name="T23" fmla="*/ 2147483647 h 108"/>
                  <a:gd name="T24" fmla="*/ 0 w 41"/>
                  <a:gd name="T25" fmla="*/ 2147483647 h 108"/>
                  <a:gd name="T26" fmla="*/ 0 w 41"/>
                  <a:gd name="T27" fmla="*/ 2147483647 h 108"/>
                  <a:gd name="T28" fmla="*/ 0 w 41"/>
                  <a:gd name="T29" fmla="*/ 2147483647 h 108"/>
                  <a:gd name="T30" fmla="*/ 2147483647 w 41"/>
                  <a:gd name="T31" fmla="*/ 2147483647 h 108"/>
                  <a:gd name="T32" fmla="*/ 2147483647 w 41"/>
                  <a:gd name="T33" fmla="*/ 2147483647 h 108"/>
                  <a:gd name="T34" fmla="*/ 2147483647 w 41"/>
                  <a:gd name="T35" fmla="*/ 2147483647 h 108"/>
                  <a:gd name="T36" fmla="*/ 2147483647 w 41"/>
                  <a:gd name="T37" fmla="*/ 2147483647 h 108"/>
                  <a:gd name="T38" fmla="*/ 2147483647 w 41"/>
                  <a:gd name="T39" fmla="*/ 2147483647 h 108"/>
                  <a:gd name="T40" fmla="*/ 2147483647 w 41"/>
                  <a:gd name="T41" fmla="*/ 2147483647 h 108"/>
                  <a:gd name="T42" fmla="*/ 2147483647 w 41"/>
                  <a:gd name="T43" fmla="*/ 2147483647 h 108"/>
                  <a:gd name="T44" fmla="*/ 2147483647 w 41"/>
                  <a:gd name="T45" fmla="*/ 2147483647 h 108"/>
                  <a:gd name="T46" fmla="*/ 2147483647 w 41"/>
                  <a:gd name="T47" fmla="*/ 2147483647 h 108"/>
                  <a:gd name="T48" fmla="*/ 2147483647 w 41"/>
                  <a:gd name="T49" fmla="*/ 2147483647 h 108"/>
                  <a:gd name="T50" fmla="*/ 2147483647 w 41"/>
                  <a:gd name="T51" fmla="*/ 2147483647 h 108"/>
                  <a:gd name="T52" fmla="*/ 2147483647 w 41"/>
                  <a:gd name="T53" fmla="*/ 2147483647 h 108"/>
                  <a:gd name="T54" fmla="*/ 2147483647 w 41"/>
                  <a:gd name="T55" fmla="*/ 2147483647 h 108"/>
                  <a:gd name="T56" fmla="*/ 2147483647 w 41"/>
                  <a:gd name="T57" fmla="*/ 2147483647 h 108"/>
                  <a:gd name="T58" fmla="*/ 2147483647 w 41"/>
                  <a:gd name="T59" fmla="*/ 2147483647 h 108"/>
                  <a:gd name="T60" fmla="*/ 2147483647 w 41"/>
                  <a:gd name="T61" fmla="*/ 2147483647 h 108"/>
                  <a:gd name="T62" fmla="*/ 2147483647 w 41"/>
                  <a:gd name="T63" fmla="*/ 2147483647 h 108"/>
                  <a:gd name="T64" fmla="*/ 2147483647 w 41"/>
                  <a:gd name="T65" fmla="*/ 2147483647 h 108"/>
                  <a:gd name="T66" fmla="*/ 2147483647 w 41"/>
                  <a:gd name="T67" fmla="*/ 2147483647 h 108"/>
                  <a:gd name="T68" fmla="*/ 2147483647 w 41"/>
                  <a:gd name="T69" fmla="*/ 2147483647 h 10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1" h="108">
                    <a:moveTo>
                      <a:pt x="37" y="59"/>
                    </a:moveTo>
                    <a:lnTo>
                      <a:pt x="37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70"/>
                    </a:lnTo>
                    <a:lnTo>
                      <a:pt x="2" y="75"/>
                    </a:lnTo>
                    <a:lnTo>
                      <a:pt x="2" y="81"/>
                    </a:lnTo>
                    <a:lnTo>
                      <a:pt x="4" y="90"/>
                    </a:lnTo>
                    <a:lnTo>
                      <a:pt x="6" y="94"/>
                    </a:lnTo>
                    <a:lnTo>
                      <a:pt x="7" y="99"/>
                    </a:lnTo>
                    <a:lnTo>
                      <a:pt x="11" y="104"/>
                    </a:lnTo>
                    <a:lnTo>
                      <a:pt x="18" y="107"/>
                    </a:lnTo>
                    <a:lnTo>
                      <a:pt x="25" y="108"/>
                    </a:lnTo>
                    <a:lnTo>
                      <a:pt x="32" y="107"/>
                    </a:lnTo>
                    <a:lnTo>
                      <a:pt x="37" y="104"/>
                    </a:lnTo>
                    <a:lnTo>
                      <a:pt x="38" y="101"/>
                    </a:lnTo>
                    <a:lnTo>
                      <a:pt x="40" y="99"/>
                    </a:lnTo>
                    <a:lnTo>
                      <a:pt x="41" y="94"/>
                    </a:lnTo>
                    <a:lnTo>
                      <a:pt x="41" y="90"/>
                    </a:lnTo>
                    <a:lnTo>
                      <a:pt x="38" y="75"/>
                    </a:lnTo>
                    <a:lnTo>
                      <a:pt x="37" y="67"/>
                    </a:lnTo>
                    <a:lnTo>
                      <a:pt x="37" y="5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8" name="Freeform 946"/>
              <p:cNvSpPr>
                <a:spLocks/>
              </p:cNvSpPr>
              <p:nvPr/>
            </p:nvSpPr>
            <p:spPr bwMode="auto">
              <a:xfrm>
                <a:off x="5480052" y="3225801"/>
                <a:ext cx="19050" cy="39688"/>
              </a:xfrm>
              <a:custGeom>
                <a:avLst/>
                <a:gdLst>
                  <a:gd name="T0" fmla="*/ 0 w 37"/>
                  <a:gd name="T1" fmla="*/ 2147483647 h 75"/>
                  <a:gd name="T2" fmla="*/ 0 w 37"/>
                  <a:gd name="T3" fmla="*/ 2147483647 h 75"/>
                  <a:gd name="T4" fmla="*/ 0 w 37"/>
                  <a:gd name="T5" fmla="*/ 2147483647 h 75"/>
                  <a:gd name="T6" fmla="*/ 0 w 37"/>
                  <a:gd name="T7" fmla="*/ 2147483647 h 75"/>
                  <a:gd name="T8" fmla="*/ 2147483647 w 37"/>
                  <a:gd name="T9" fmla="*/ 2147483647 h 75"/>
                  <a:gd name="T10" fmla="*/ 2147483647 w 37"/>
                  <a:gd name="T11" fmla="*/ 2147483647 h 75"/>
                  <a:gd name="T12" fmla="*/ 2147483647 w 37"/>
                  <a:gd name="T13" fmla="*/ 2147483647 h 75"/>
                  <a:gd name="T14" fmla="*/ 2147483647 w 37"/>
                  <a:gd name="T15" fmla="*/ 2147483647 h 75"/>
                  <a:gd name="T16" fmla="*/ 2147483647 w 37"/>
                  <a:gd name="T17" fmla="*/ 2147483647 h 75"/>
                  <a:gd name="T18" fmla="*/ 2147483647 w 37"/>
                  <a:gd name="T19" fmla="*/ 2147483647 h 75"/>
                  <a:gd name="T20" fmla="*/ 2147483647 w 37"/>
                  <a:gd name="T21" fmla="*/ 2147483647 h 75"/>
                  <a:gd name="T22" fmla="*/ 2147483647 w 37"/>
                  <a:gd name="T23" fmla="*/ 2147483647 h 75"/>
                  <a:gd name="T24" fmla="*/ 2147483647 w 37"/>
                  <a:gd name="T25" fmla="*/ 2147483647 h 75"/>
                  <a:gd name="T26" fmla="*/ 2147483647 w 37"/>
                  <a:gd name="T27" fmla="*/ 2147483647 h 75"/>
                  <a:gd name="T28" fmla="*/ 2147483647 w 37"/>
                  <a:gd name="T29" fmla="*/ 2147483647 h 75"/>
                  <a:gd name="T30" fmla="*/ 2147483647 w 37"/>
                  <a:gd name="T31" fmla="*/ 2147483647 h 75"/>
                  <a:gd name="T32" fmla="*/ 2147483647 w 37"/>
                  <a:gd name="T33" fmla="*/ 2147483647 h 75"/>
                  <a:gd name="T34" fmla="*/ 2147483647 w 37"/>
                  <a:gd name="T35" fmla="*/ 2147483647 h 75"/>
                  <a:gd name="T36" fmla="*/ 2147483647 w 37"/>
                  <a:gd name="T37" fmla="*/ 0 h 75"/>
                  <a:gd name="T38" fmla="*/ 2147483647 w 37"/>
                  <a:gd name="T39" fmla="*/ 0 h 75"/>
                  <a:gd name="T40" fmla="*/ 2147483647 w 37"/>
                  <a:gd name="T41" fmla="*/ 0 h 75"/>
                  <a:gd name="T42" fmla="*/ 2147483647 w 37"/>
                  <a:gd name="T43" fmla="*/ 2147483647 h 75"/>
                  <a:gd name="T44" fmla="*/ 2147483647 w 37"/>
                  <a:gd name="T45" fmla="*/ 2147483647 h 75"/>
                  <a:gd name="T46" fmla="*/ 0 w 37"/>
                  <a:gd name="T47" fmla="*/ 2147483647 h 75"/>
                  <a:gd name="T48" fmla="*/ 0 w 37"/>
                  <a:gd name="T49" fmla="*/ 2147483647 h 75"/>
                  <a:gd name="T50" fmla="*/ 0 w 37"/>
                  <a:gd name="T51" fmla="*/ 2147483647 h 7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75">
                    <a:moveTo>
                      <a:pt x="0" y="18"/>
                    </a:moveTo>
                    <a:lnTo>
                      <a:pt x="0" y="57"/>
                    </a:lnTo>
                    <a:lnTo>
                      <a:pt x="0" y="63"/>
                    </a:lnTo>
                    <a:lnTo>
                      <a:pt x="2" y="66"/>
                    </a:lnTo>
                    <a:lnTo>
                      <a:pt x="6" y="71"/>
                    </a:lnTo>
                    <a:lnTo>
                      <a:pt x="13" y="75"/>
                    </a:lnTo>
                    <a:lnTo>
                      <a:pt x="18" y="75"/>
                    </a:lnTo>
                    <a:lnTo>
                      <a:pt x="25" y="75"/>
                    </a:lnTo>
                    <a:lnTo>
                      <a:pt x="32" y="71"/>
                    </a:lnTo>
                    <a:lnTo>
                      <a:pt x="36" y="66"/>
                    </a:lnTo>
                    <a:lnTo>
                      <a:pt x="37" y="63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2" y="5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49" name="Freeform 947"/>
              <p:cNvSpPr>
                <a:spLocks/>
              </p:cNvSpPr>
              <p:nvPr/>
            </p:nvSpPr>
            <p:spPr bwMode="auto">
              <a:xfrm>
                <a:off x="5500689" y="3216276"/>
                <a:ext cx="20638" cy="33338"/>
              </a:xfrm>
              <a:custGeom>
                <a:avLst/>
                <a:gdLst>
                  <a:gd name="T0" fmla="*/ 0 w 37"/>
                  <a:gd name="T1" fmla="*/ 2147483647 h 64"/>
                  <a:gd name="T2" fmla="*/ 0 w 37"/>
                  <a:gd name="T3" fmla="*/ 2147483647 h 64"/>
                  <a:gd name="T4" fmla="*/ 0 w 37"/>
                  <a:gd name="T5" fmla="*/ 2147483647 h 64"/>
                  <a:gd name="T6" fmla="*/ 0 w 37"/>
                  <a:gd name="T7" fmla="*/ 2147483647 h 64"/>
                  <a:gd name="T8" fmla="*/ 2147483647 w 37"/>
                  <a:gd name="T9" fmla="*/ 2147483647 h 64"/>
                  <a:gd name="T10" fmla="*/ 2147483647 w 37"/>
                  <a:gd name="T11" fmla="*/ 2147483647 h 64"/>
                  <a:gd name="T12" fmla="*/ 2147483647 w 37"/>
                  <a:gd name="T13" fmla="*/ 2147483647 h 64"/>
                  <a:gd name="T14" fmla="*/ 2147483647 w 37"/>
                  <a:gd name="T15" fmla="*/ 2147483647 h 64"/>
                  <a:gd name="T16" fmla="*/ 2147483647 w 37"/>
                  <a:gd name="T17" fmla="*/ 2147483647 h 64"/>
                  <a:gd name="T18" fmla="*/ 2147483647 w 37"/>
                  <a:gd name="T19" fmla="*/ 2147483647 h 64"/>
                  <a:gd name="T20" fmla="*/ 2147483647 w 37"/>
                  <a:gd name="T21" fmla="*/ 2147483647 h 64"/>
                  <a:gd name="T22" fmla="*/ 2147483647 w 37"/>
                  <a:gd name="T23" fmla="*/ 2147483647 h 64"/>
                  <a:gd name="T24" fmla="*/ 2147483647 w 37"/>
                  <a:gd name="T25" fmla="*/ 2147483647 h 64"/>
                  <a:gd name="T26" fmla="*/ 2147483647 w 37"/>
                  <a:gd name="T27" fmla="*/ 2147483647 h 64"/>
                  <a:gd name="T28" fmla="*/ 2147483647 w 37"/>
                  <a:gd name="T29" fmla="*/ 2147483647 h 64"/>
                  <a:gd name="T30" fmla="*/ 2147483647 w 37"/>
                  <a:gd name="T31" fmla="*/ 2147483647 h 64"/>
                  <a:gd name="T32" fmla="*/ 2147483647 w 37"/>
                  <a:gd name="T33" fmla="*/ 2147483647 h 64"/>
                  <a:gd name="T34" fmla="*/ 2147483647 w 37"/>
                  <a:gd name="T35" fmla="*/ 2147483647 h 64"/>
                  <a:gd name="T36" fmla="*/ 2147483647 w 37"/>
                  <a:gd name="T37" fmla="*/ 0 h 64"/>
                  <a:gd name="T38" fmla="*/ 2147483647 w 37"/>
                  <a:gd name="T39" fmla="*/ 0 h 64"/>
                  <a:gd name="T40" fmla="*/ 2147483647 w 37"/>
                  <a:gd name="T41" fmla="*/ 0 h 64"/>
                  <a:gd name="T42" fmla="*/ 2147483647 w 37"/>
                  <a:gd name="T43" fmla="*/ 2147483647 h 64"/>
                  <a:gd name="T44" fmla="*/ 2147483647 w 37"/>
                  <a:gd name="T45" fmla="*/ 2147483647 h 64"/>
                  <a:gd name="T46" fmla="*/ 0 w 37"/>
                  <a:gd name="T47" fmla="*/ 2147483647 h 64"/>
                  <a:gd name="T48" fmla="*/ 0 w 37"/>
                  <a:gd name="T49" fmla="*/ 2147483647 h 64"/>
                  <a:gd name="T50" fmla="*/ 0 w 37"/>
                  <a:gd name="T51" fmla="*/ 2147483647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7" h="64">
                    <a:moveTo>
                      <a:pt x="0" y="18"/>
                    </a:moveTo>
                    <a:lnTo>
                      <a:pt x="0" y="46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6" y="58"/>
                    </a:lnTo>
                    <a:lnTo>
                      <a:pt x="11" y="63"/>
                    </a:lnTo>
                    <a:lnTo>
                      <a:pt x="18" y="64"/>
                    </a:lnTo>
                    <a:lnTo>
                      <a:pt x="25" y="63"/>
                    </a:lnTo>
                    <a:lnTo>
                      <a:pt x="31" y="58"/>
                    </a:lnTo>
                    <a:lnTo>
                      <a:pt x="35" y="53"/>
                    </a:lnTo>
                    <a:lnTo>
                      <a:pt x="37" y="50"/>
                    </a:lnTo>
                    <a:lnTo>
                      <a:pt x="37" y="46"/>
                    </a:lnTo>
                    <a:lnTo>
                      <a:pt x="37" y="18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0" name="Freeform 948"/>
              <p:cNvSpPr>
                <a:spLocks noEditPoints="1"/>
              </p:cNvSpPr>
              <p:nvPr/>
            </p:nvSpPr>
            <p:spPr bwMode="auto">
              <a:xfrm>
                <a:off x="5146677" y="3181351"/>
                <a:ext cx="212725" cy="182563"/>
              </a:xfrm>
              <a:custGeom>
                <a:avLst/>
                <a:gdLst>
                  <a:gd name="T0" fmla="*/ 2147483647 w 402"/>
                  <a:gd name="T1" fmla="*/ 2147483647 h 347"/>
                  <a:gd name="T2" fmla="*/ 2147483647 w 402"/>
                  <a:gd name="T3" fmla="*/ 2147483647 h 347"/>
                  <a:gd name="T4" fmla="*/ 2147483647 w 402"/>
                  <a:gd name="T5" fmla="*/ 2147483647 h 347"/>
                  <a:gd name="T6" fmla="*/ 2147483647 w 402"/>
                  <a:gd name="T7" fmla="*/ 2147483647 h 347"/>
                  <a:gd name="T8" fmla="*/ 2147483647 w 402"/>
                  <a:gd name="T9" fmla="*/ 2147483647 h 347"/>
                  <a:gd name="T10" fmla="*/ 2147483647 w 402"/>
                  <a:gd name="T11" fmla="*/ 2147483647 h 347"/>
                  <a:gd name="T12" fmla="*/ 2147483647 w 402"/>
                  <a:gd name="T13" fmla="*/ 2147483647 h 347"/>
                  <a:gd name="T14" fmla="*/ 2147483647 w 402"/>
                  <a:gd name="T15" fmla="*/ 2147483647 h 347"/>
                  <a:gd name="T16" fmla="*/ 2147483647 w 402"/>
                  <a:gd name="T17" fmla="*/ 0 h 347"/>
                  <a:gd name="T18" fmla="*/ 2147483647 w 402"/>
                  <a:gd name="T19" fmla="*/ 2147483647 h 347"/>
                  <a:gd name="T20" fmla="*/ 2147483647 w 402"/>
                  <a:gd name="T21" fmla="*/ 2147483647 h 347"/>
                  <a:gd name="T22" fmla="*/ 2147483647 w 402"/>
                  <a:gd name="T23" fmla="*/ 2147483647 h 347"/>
                  <a:gd name="T24" fmla="*/ 2147483647 w 402"/>
                  <a:gd name="T25" fmla="*/ 2147483647 h 347"/>
                  <a:gd name="T26" fmla="*/ 2147483647 w 402"/>
                  <a:gd name="T27" fmla="*/ 2147483647 h 347"/>
                  <a:gd name="T28" fmla="*/ 2147483647 w 402"/>
                  <a:gd name="T29" fmla="*/ 2147483647 h 347"/>
                  <a:gd name="T30" fmla="*/ 0 w 402"/>
                  <a:gd name="T31" fmla="*/ 2147483647 h 347"/>
                  <a:gd name="T32" fmla="*/ 2147483647 w 402"/>
                  <a:gd name="T33" fmla="*/ 2147483647 h 347"/>
                  <a:gd name="T34" fmla="*/ 2147483647 w 402"/>
                  <a:gd name="T35" fmla="*/ 2147483647 h 347"/>
                  <a:gd name="T36" fmla="*/ 2147483647 w 402"/>
                  <a:gd name="T37" fmla="*/ 2147483647 h 347"/>
                  <a:gd name="T38" fmla="*/ 2147483647 w 402"/>
                  <a:gd name="T39" fmla="*/ 2147483647 h 347"/>
                  <a:gd name="T40" fmla="*/ 2147483647 w 402"/>
                  <a:gd name="T41" fmla="*/ 2147483647 h 347"/>
                  <a:gd name="T42" fmla="*/ 2147483647 w 402"/>
                  <a:gd name="T43" fmla="*/ 2147483647 h 347"/>
                  <a:gd name="T44" fmla="*/ 2147483647 w 402"/>
                  <a:gd name="T45" fmla="*/ 2147483647 h 347"/>
                  <a:gd name="T46" fmla="*/ 2147483647 w 402"/>
                  <a:gd name="T47" fmla="*/ 2147483647 h 347"/>
                  <a:gd name="T48" fmla="*/ 2147483647 w 402"/>
                  <a:gd name="T49" fmla="*/ 2147483647 h 347"/>
                  <a:gd name="T50" fmla="*/ 2147483647 w 402"/>
                  <a:gd name="T51" fmla="*/ 2147483647 h 347"/>
                  <a:gd name="T52" fmla="*/ 2147483647 w 402"/>
                  <a:gd name="T53" fmla="*/ 2147483647 h 347"/>
                  <a:gd name="T54" fmla="*/ 2147483647 w 402"/>
                  <a:gd name="T55" fmla="*/ 2147483647 h 347"/>
                  <a:gd name="T56" fmla="*/ 2147483647 w 402"/>
                  <a:gd name="T57" fmla="*/ 2147483647 h 347"/>
                  <a:gd name="T58" fmla="*/ 2147483647 w 402"/>
                  <a:gd name="T59" fmla="*/ 2147483647 h 347"/>
                  <a:gd name="T60" fmla="*/ 2147483647 w 402"/>
                  <a:gd name="T61" fmla="*/ 2147483647 h 347"/>
                  <a:gd name="T62" fmla="*/ 2147483647 w 402"/>
                  <a:gd name="T63" fmla="*/ 2147483647 h 347"/>
                  <a:gd name="T64" fmla="*/ 2147483647 w 402"/>
                  <a:gd name="T65" fmla="*/ 2147483647 h 347"/>
                  <a:gd name="T66" fmla="*/ 2147483647 w 402"/>
                  <a:gd name="T67" fmla="*/ 2147483647 h 347"/>
                  <a:gd name="T68" fmla="*/ 2147483647 w 402"/>
                  <a:gd name="T69" fmla="*/ 2147483647 h 347"/>
                  <a:gd name="T70" fmla="*/ 2147483647 w 402"/>
                  <a:gd name="T71" fmla="*/ 2147483647 h 347"/>
                  <a:gd name="T72" fmla="*/ 2147483647 w 402"/>
                  <a:gd name="T73" fmla="*/ 2147483647 h 347"/>
                  <a:gd name="T74" fmla="*/ 2147483647 w 402"/>
                  <a:gd name="T75" fmla="*/ 2147483647 h 347"/>
                  <a:gd name="T76" fmla="*/ 2147483647 w 402"/>
                  <a:gd name="T77" fmla="*/ 2147483647 h 347"/>
                  <a:gd name="T78" fmla="*/ 2147483647 w 402"/>
                  <a:gd name="T79" fmla="*/ 2147483647 h 347"/>
                  <a:gd name="T80" fmla="*/ 2147483647 w 402"/>
                  <a:gd name="T81" fmla="*/ 2147483647 h 347"/>
                  <a:gd name="T82" fmla="*/ 2147483647 w 402"/>
                  <a:gd name="T83" fmla="*/ 2147483647 h 347"/>
                  <a:gd name="T84" fmla="*/ 2147483647 w 402"/>
                  <a:gd name="T85" fmla="*/ 2147483647 h 347"/>
                  <a:gd name="T86" fmla="*/ 2147483647 w 402"/>
                  <a:gd name="T87" fmla="*/ 2147483647 h 347"/>
                  <a:gd name="T88" fmla="*/ 2147483647 w 402"/>
                  <a:gd name="T89" fmla="*/ 2147483647 h 347"/>
                  <a:gd name="T90" fmla="*/ 2147483647 w 402"/>
                  <a:gd name="T91" fmla="*/ 2147483647 h 347"/>
                  <a:gd name="T92" fmla="*/ 2147483647 w 402"/>
                  <a:gd name="T93" fmla="*/ 2147483647 h 347"/>
                  <a:gd name="T94" fmla="*/ 2147483647 w 402"/>
                  <a:gd name="T95" fmla="*/ 2147483647 h 347"/>
                  <a:gd name="T96" fmla="*/ 2147483647 w 402"/>
                  <a:gd name="T97" fmla="*/ 2147483647 h 347"/>
                  <a:gd name="T98" fmla="*/ 2147483647 w 402"/>
                  <a:gd name="T99" fmla="*/ 2147483647 h 347"/>
                  <a:gd name="T100" fmla="*/ 2147483647 w 402"/>
                  <a:gd name="T101" fmla="*/ 2147483647 h 347"/>
                  <a:gd name="T102" fmla="*/ 2147483647 w 402"/>
                  <a:gd name="T103" fmla="*/ 2147483647 h 347"/>
                  <a:gd name="T104" fmla="*/ 2147483647 w 402"/>
                  <a:gd name="T105" fmla="*/ 2147483647 h 347"/>
                  <a:gd name="T106" fmla="*/ 2147483647 w 402"/>
                  <a:gd name="T107" fmla="*/ 2147483647 h 347"/>
                  <a:gd name="T108" fmla="*/ 2147483647 w 402"/>
                  <a:gd name="T109" fmla="*/ 2147483647 h 347"/>
                  <a:gd name="T110" fmla="*/ 2147483647 w 402"/>
                  <a:gd name="T111" fmla="*/ 2147483647 h 347"/>
                  <a:gd name="T112" fmla="*/ 2147483647 w 402"/>
                  <a:gd name="T113" fmla="*/ 2147483647 h 347"/>
                  <a:gd name="T114" fmla="*/ 2147483647 w 402"/>
                  <a:gd name="T115" fmla="*/ 2147483647 h 347"/>
                  <a:gd name="T116" fmla="*/ 2147483647 w 402"/>
                  <a:gd name="T117" fmla="*/ 2147483647 h 34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2" h="347">
                    <a:moveTo>
                      <a:pt x="392" y="119"/>
                    </a:moveTo>
                    <a:lnTo>
                      <a:pt x="392" y="119"/>
                    </a:lnTo>
                    <a:lnTo>
                      <a:pt x="385" y="101"/>
                    </a:lnTo>
                    <a:lnTo>
                      <a:pt x="378" y="85"/>
                    </a:lnTo>
                    <a:lnTo>
                      <a:pt x="376" y="78"/>
                    </a:lnTo>
                    <a:lnTo>
                      <a:pt x="370" y="70"/>
                    </a:lnTo>
                    <a:lnTo>
                      <a:pt x="365" y="63"/>
                    </a:lnTo>
                    <a:lnTo>
                      <a:pt x="358" y="57"/>
                    </a:lnTo>
                    <a:lnTo>
                      <a:pt x="349" y="50"/>
                    </a:lnTo>
                    <a:lnTo>
                      <a:pt x="340" y="43"/>
                    </a:lnTo>
                    <a:lnTo>
                      <a:pt x="320" y="34"/>
                    </a:lnTo>
                    <a:lnTo>
                      <a:pt x="278" y="17"/>
                    </a:lnTo>
                    <a:lnTo>
                      <a:pt x="264" y="13"/>
                    </a:lnTo>
                    <a:lnTo>
                      <a:pt x="240" y="8"/>
                    </a:lnTo>
                    <a:lnTo>
                      <a:pt x="217" y="4"/>
                    </a:lnTo>
                    <a:lnTo>
                      <a:pt x="209" y="4"/>
                    </a:lnTo>
                    <a:lnTo>
                      <a:pt x="207" y="4"/>
                    </a:lnTo>
                    <a:lnTo>
                      <a:pt x="206" y="5"/>
                    </a:lnTo>
                    <a:lnTo>
                      <a:pt x="205" y="2"/>
                    </a:lnTo>
                    <a:lnTo>
                      <a:pt x="202" y="1"/>
                    </a:lnTo>
                    <a:lnTo>
                      <a:pt x="199" y="0"/>
                    </a:lnTo>
                    <a:lnTo>
                      <a:pt x="197" y="0"/>
                    </a:lnTo>
                    <a:lnTo>
                      <a:pt x="194" y="1"/>
                    </a:lnTo>
                    <a:lnTo>
                      <a:pt x="191" y="4"/>
                    </a:lnTo>
                    <a:lnTo>
                      <a:pt x="155" y="6"/>
                    </a:lnTo>
                    <a:lnTo>
                      <a:pt x="137" y="9"/>
                    </a:lnTo>
                    <a:lnTo>
                      <a:pt x="118" y="13"/>
                    </a:lnTo>
                    <a:lnTo>
                      <a:pt x="102" y="19"/>
                    </a:lnTo>
                    <a:lnTo>
                      <a:pt x="84" y="25"/>
                    </a:lnTo>
                    <a:lnTo>
                      <a:pt x="68" y="34"/>
                    </a:lnTo>
                    <a:lnTo>
                      <a:pt x="53" y="44"/>
                    </a:lnTo>
                    <a:lnTo>
                      <a:pt x="39" y="57"/>
                    </a:lnTo>
                    <a:lnTo>
                      <a:pt x="28" y="69"/>
                    </a:lnTo>
                    <a:lnTo>
                      <a:pt x="20" y="84"/>
                    </a:lnTo>
                    <a:lnTo>
                      <a:pt x="13" y="100"/>
                    </a:lnTo>
                    <a:lnTo>
                      <a:pt x="9" y="116"/>
                    </a:lnTo>
                    <a:lnTo>
                      <a:pt x="5" y="133"/>
                    </a:lnTo>
                    <a:lnTo>
                      <a:pt x="1" y="167"/>
                    </a:lnTo>
                    <a:lnTo>
                      <a:pt x="0" y="184"/>
                    </a:lnTo>
                    <a:lnTo>
                      <a:pt x="0" y="203"/>
                    </a:lnTo>
                    <a:lnTo>
                      <a:pt x="1" y="221"/>
                    </a:lnTo>
                    <a:lnTo>
                      <a:pt x="5" y="238"/>
                    </a:lnTo>
                    <a:lnTo>
                      <a:pt x="8" y="248"/>
                    </a:lnTo>
                    <a:lnTo>
                      <a:pt x="12" y="255"/>
                    </a:lnTo>
                    <a:lnTo>
                      <a:pt x="18" y="263"/>
                    </a:lnTo>
                    <a:lnTo>
                      <a:pt x="23" y="268"/>
                    </a:lnTo>
                    <a:lnTo>
                      <a:pt x="35" y="280"/>
                    </a:lnTo>
                    <a:lnTo>
                      <a:pt x="49" y="293"/>
                    </a:lnTo>
                    <a:lnTo>
                      <a:pt x="56" y="299"/>
                    </a:lnTo>
                    <a:lnTo>
                      <a:pt x="64" y="305"/>
                    </a:lnTo>
                    <a:lnTo>
                      <a:pt x="80" y="313"/>
                    </a:lnTo>
                    <a:lnTo>
                      <a:pt x="115" y="328"/>
                    </a:lnTo>
                    <a:lnTo>
                      <a:pt x="134" y="335"/>
                    </a:lnTo>
                    <a:lnTo>
                      <a:pt x="153" y="341"/>
                    </a:lnTo>
                    <a:lnTo>
                      <a:pt x="172" y="346"/>
                    </a:lnTo>
                    <a:lnTo>
                      <a:pt x="193" y="347"/>
                    </a:lnTo>
                    <a:lnTo>
                      <a:pt x="231" y="346"/>
                    </a:lnTo>
                    <a:lnTo>
                      <a:pt x="250" y="343"/>
                    </a:lnTo>
                    <a:lnTo>
                      <a:pt x="269" y="340"/>
                    </a:lnTo>
                    <a:lnTo>
                      <a:pt x="286" y="335"/>
                    </a:lnTo>
                    <a:lnTo>
                      <a:pt x="304" y="329"/>
                    </a:lnTo>
                    <a:lnTo>
                      <a:pt x="320" y="320"/>
                    </a:lnTo>
                    <a:lnTo>
                      <a:pt x="336" y="309"/>
                    </a:lnTo>
                    <a:lnTo>
                      <a:pt x="350" y="298"/>
                    </a:lnTo>
                    <a:lnTo>
                      <a:pt x="361" y="286"/>
                    </a:lnTo>
                    <a:lnTo>
                      <a:pt x="372" y="272"/>
                    </a:lnTo>
                    <a:lnTo>
                      <a:pt x="380" y="257"/>
                    </a:lnTo>
                    <a:lnTo>
                      <a:pt x="388" y="242"/>
                    </a:lnTo>
                    <a:lnTo>
                      <a:pt x="393" y="226"/>
                    </a:lnTo>
                    <a:lnTo>
                      <a:pt x="396" y="210"/>
                    </a:lnTo>
                    <a:lnTo>
                      <a:pt x="397" y="192"/>
                    </a:lnTo>
                    <a:lnTo>
                      <a:pt x="400" y="176"/>
                    </a:lnTo>
                    <a:lnTo>
                      <a:pt x="402" y="160"/>
                    </a:lnTo>
                    <a:lnTo>
                      <a:pt x="402" y="150"/>
                    </a:lnTo>
                    <a:lnTo>
                      <a:pt x="399" y="139"/>
                    </a:lnTo>
                    <a:lnTo>
                      <a:pt x="392" y="119"/>
                    </a:lnTo>
                    <a:close/>
                    <a:moveTo>
                      <a:pt x="387" y="184"/>
                    </a:moveTo>
                    <a:lnTo>
                      <a:pt x="387" y="184"/>
                    </a:lnTo>
                    <a:lnTo>
                      <a:pt x="385" y="200"/>
                    </a:lnTo>
                    <a:lnTo>
                      <a:pt x="381" y="217"/>
                    </a:lnTo>
                    <a:lnTo>
                      <a:pt x="377" y="230"/>
                    </a:lnTo>
                    <a:lnTo>
                      <a:pt x="372" y="245"/>
                    </a:lnTo>
                    <a:lnTo>
                      <a:pt x="365" y="259"/>
                    </a:lnTo>
                    <a:lnTo>
                      <a:pt x="357" y="271"/>
                    </a:lnTo>
                    <a:lnTo>
                      <a:pt x="346" y="283"/>
                    </a:lnTo>
                    <a:lnTo>
                      <a:pt x="335" y="295"/>
                    </a:lnTo>
                    <a:lnTo>
                      <a:pt x="319" y="308"/>
                    </a:lnTo>
                    <a:lnTo>
                      <a:pt x="302" y="316"/>
                    </a:lnTo>
                    <a:lnTo>
                      <a:pt x="286" y="322"/>
                    </a:lnTo>
                    <a:lnTo>
                      <a:pt x="267" y="328"/>
                    </a:lnTo>
                    <a:lnTo>
                      <a:pt x="250" y="331"/>
                    </a:lnTo>
                    <a:lnTo>
                      <a:pt x="231" y="332"/>
                    </a:lnTo>
                    <a:lnTo>
                      <a:pt x="193" y="335"/>
                    </a:lnTo>
                    <a:lnTo>
                      <a:pt x="183" y="335"/>
                    </a:lnTo>
                    <a:lnTo>
                      <a:pt x="174" y="333"/>
                    </a:lnTo>
                    <a:lnTo>
                      <a:pt x="156" y="331"/>
                    </a:lnTo>
                    <a:lnTo>
                      <a:pt x="140" y="324"/>
                    </a:lnTo>
                    <a:lnTo>
                      <a:pt x="122" y="317"/>
                    </a:lnTo>
                    <a:lnTo>
                      <a:pt x="96" y="306"/>
                    </a:lnTo>
                    <a:lnTo>
                      <a:pt x="83" y="301"/>
                    </a:lnTo>
                    <a:lnTo>
                      <a:pt x="70" y="294"/>
                    </a:lnTo>
                    <a:lnTo>
                      <a:pt x="57" y="285"/>
                    </a:lnTo>
                    <a:lnTo>
                      <a:pt x="43" y="274"/>
                    </a:lnTo>
                    <a:lnTo>
                      <a:pt x="31" y="260"/>
                    </a:lnTo>
                    <a:lnTo>
                      <a:pt x="23" y="248"/>
                    </a:lnTo>
                    <a:lnTo>
                      <a:pt x="18" y="240"/>
                    </a:lnTo>
                    <a:lnTo>
                      <a:pt x="15" y="230"/>
                    </a:lnTo>
                    <a:lnTo>
                      <a:pt x="13" y="222"/>
                    </a:lnTo>
                    <a:lnTo>
                      <a:pt x="12" y="213"/>
                    </a:lnTo>
                    <a:lnTo>
                      <a:pt x="12" y="195"/>
                    </a:lnTo>
                    <a:lnTo>
                      <a:pt x="12" y="176"/>
                    </a:lnTo>
                    <a:lnTo>
                      <a:pt x="13" y="158"/>
                    </a:lnTo>
                    <a:lnTo>
                      <a:pt x="16" y="142"/>
                    </a:lnTo>
                    <a:lnTo>
                      <a:pt x="20" y="124"/>
                    </a:lnTo>
                    <a:lnTo>
                      <a:pt x="26" y="107"/>
                    </a:lnTo>
                    <a:lnTo>
                      <a:pt x="32" y="91"/>
                    </a:lnTo>
                    <a:lnTo>
                      <a:pt x="42" y="76"/>
                    </a:lnTo>
                    <a:lnTo>
                      <a:pt x="53" y="62"/>
                    </a:lnTo>
                    <a:lnTo>
                      <a:pt x="65" y="50"/>
                    </a:lnTo>
                    <a:lnTo>
                      <a:pt x="80" y="40"/>
                    </a:lnTo>
                    <a:lnTo>
                      <a:pt x="95" y="34"/>
                    </a:lnTo>
                    <a:lnTo>
                      <a:pt x="111" y="27"/>
                    </a:lnTo>
                    <a:lnTo>
                      <a:pt x="129" y="23"/>
                    </a:lnTo>
                    <a:lnTo>
                      <a:pt x="145" y="20"/>
                    </a:lnTo>
                    <a:lnTo>
                      <a:pt x="163" y="19"/>
                    </a:lnTo>
                    <a:lnTo>
                      <a:pt x="197" y="16"/>
                    </a:lnTo>
                    <a:lnTo>
                      <a:pt x="199" y="16"/>
                    </a:lnTo>
                    <a:lnTo>
                      <a:pt x="201" y="16"/>
                    </a:lnTo>
                    <a:lnTo>
                      <a:pt x="220" y="17"/>
                    </a:lnTo>
                    <a:lnTo>
                      <a:pt x="236" y="19"/>
                    </a:lnTo>
                    <a:lnTo>
                      <a:pt x="254" y="23"/>
                    </a:lnTo>
                    <a:lnTo>
                      <a:pt x="271" y="27"/>
                    </a:lnTo>
                    <a:lnTo>
                      <a:pt x="288" y="34"/>
                    </a:lnTo>
                    <a:lnTo>
                      <a:pt x="304" y="40"/>
                    </a:lnTo>
                    <a:lnTo>
                      <a:pt x="320" y="47"/>
                    </a:lnTo>
                    <a:lnTo>
                      <a:pt x="336" y="57"/>
                    </a:lnTo>
                    <a:lnTo>
                      <a:pt x="345" y="61"/>
                    </a:lnTo>
                    <a:lnTo>
                      <a:pt x="351" y="67"/>
                    </a:lnTo>
                    <a:lnTo>
                      <a:pt x="358" y="73"/>
                    </a:lnTo>
                    <a:lnTo>
                      <a:pt x="362" y="81"/>
                    </a:lnTo>
                    <a:lnTo>
                      <a:pt x="366" y="88"/>
                    </a:lnTo>
                    <a:lnTo>
                      <a:pt x="370" y="96"/>
                    </a:lnTo>
                    <a:lnTo>
                      <a:pt x="377" y="114"/>
                    </a:lnTo>
                    <a:lnTo>
                      <a:pt x="387" y="142"/>
                    </a:lnTo>
                    <a:lnTo>
                      <a:pt x="389" y="153"/>
                    </a:lnTo>
                    <a:lnTo>
                      <a:pt x="389" y="164"/>
                    </a:lnTo>
                    <a:lnTo>
                      <a:pt x="387" y="18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1" name="Freeform 949"/>
              <p:cNvSpPr>
                <a:spLocks noEditPoints="1"/>
              </p:cNvSpPr>
              <p:nvPr/>
            </p:nvSpPr>
            <p:spPr bwMode="auto">
              <a:xfrm>
                <a:off x="5026027" y="2940051"/>
                <a:ext cx="434975" cy="100013"/>
              </a:xfrm>
              <a:custGeom>
                <a:avLst/>
                <a:gdLst>
                  <a:gd name="T0" fmla="*/ 2147483647 w 822"/>
                  <a:gd name="T1" fmla="*/ 2147483647 h 190"/>
                  <a:gd name="T2" fmla="*/ 2147483647 w 822"/>
                  <a:gd name="T3" fmla="*/ 2147483647 h 190"/>
                  <a:gd name="T4" fmla="*/ 2147483647 w 822"/>
                  <a:gd name="T5" fmla="*/ 2147483647 h 190"/>
                  <a:gd name="T6" fmla="*/ 2147483647 w 822"/>
                  <a:gd name="T7" fmla="*/ 2147483647 h 190"/>
                  <a:gd name="T8" fmla="*/ 2147483647 w 822"/>
                  <a:gd name="T9" fmla="*/ 2147483647 h 190"/>
                  <a:gd name="T10" fmla="*/ 2147483647 w 822"/>
                  <a:gd name="T11" fmla="*/ 2147483647 h 190"/>
                  <a:gd name="T12" fmla="*/ 2147483647 w 822"/>
                  <a:gd name="T13" fmla="*/ 2147483647 h 190"/>
                  <a:gd name="T14" fmla="*/ 2147483647 w 822"/>
                  <a:gd name="T15" fmla="*/ 2147483647 h 190"/>
                  <a:gd name="T16" fmla="*/ 2147483647 w 822"/>
                  <a:gd name="T17" fmla="*/ 2147483647 h 190"/>
                  <a:gd name="T18" fmla="*/ 2147483647 w 822"/>
                  <a:gd name="T19" fmla="*/ 2147483647 h 190"/>
                  <a:gd name="T20" fmla="*/ 2147483647 w 822"/>
                  <a:gd name="T21" fmla="*/ 0 h 190"/>
                  <a:gd name="T22" fmla="*/ 2147483647 w 822"/>
                  <a:gd name="T23" fmla="*/ 0 h 190"/>
                  <a:gd name="T24" fmla="*/ 2147483647 w 822"/>
                  <a:gd name="T25" fmla="*/ 2147483647 h 190"/>
                  <a:gd name="T26" fmla="*/ 2147483647 w 822"/>
                  <a:gd name="T27" fmla="*/ 2147483647 h 190"/>
                  <a:gd name="T28" fmla="*/ 2147483647 w 822"/>
                  <a:gd name="T29" fmla="*/ 2147483647 h 190"/>
                  <a:gd name="T30" fmla="*/ 2147483647 w 822"/>
                  <a:gd name="T31" fmla="*/ 2147483647 h 190"/>
                  <a:gd name="T32" fmla="*/ 2147483647 w 822"/>
                  <a:gd name="T33" fmla="*/ 2147483647 h 190"/>
                  <a:gd name="T34" fmla="*/ 2147483647 w 822"/>
                  <a:gd name="T35" fmla="*/ 2147483647 h 190"/>
                  <a:gd name="T36" fmla="*/ 2147483647 w 822"/>
                  <a:gd name="T37" fmla="*/ 2147483647 h 190"/>
                  <a:gd name="T38" fmla="*/ 2147483647 w 822"/>
                  <a:gd name="T39" fmla="*/ 2147483647 h 190"/>
                  <a:gd name="T40" fmla="*/ 0 w 822"/>
                  <a:gd name="T41" fmla="*/ 2147483647 h 190"/>
                  <a:gd name="T42" fmla="*/ 2147483647 w 822"/>
                  <a:gd name="T43" fmla="*/ 2147483647 h 190"/>
                  <a:gd name="T44" fmla="*/ 2147483647 w 822"/>
                  <a:gd name="T45" fmla="*/ 2147483647 h 190"/>
                  <a:gd name="T46" fmla="*/ 2147483647 w 822"/>
                  <a:gd name="T47" fmla="*/ 2147483647 h 190"/>
                  <a:gd name="T48" fmla="*/ 2147483647 w 822"/>
                  <a:gd name="T49" fmla="*/ 2147483647 h 190"/>
                  <a:gd name="T50" fmla="*/ 2147483647 w 822"/>
                  <a:gd name="T51" fmla="*/ 2147483647 h 190"/>
                  <a:gd name="T52" fmla="*/ 2147483647 w 822"/>
                  <a:gd name="T53" fmla="*/ 2147483647 h 190"/>
                  <a:gd name="T54" fmla="*/ 2147483647 w 822"/>
                  <a:gd name="T55" fmla="*/ 2147483647 h 190"/>
                  <a:gd name="T56" fmla="*/ 2147483647 w 822"/>
                  <a:gd name="T57" fmla="*/ 2147483647 h 190"/>
                  <a:gd name="T58" fmla="*/ 2147483647 w 822"/>
                  <a:gd name="T59" fmla="*/ 2147483647 h 190"/>
                  <a:gd name="T60" fmla="*/ 2147483647 w 822"/>
                  <a:gd name="T61" fmla="*/ 2147483647 h 190"/>
                  <a:gd name="T62" fmla="*/ 2147483647 w 822"/>
                  <a:gd name="T63" fmla="*/ 2147483647 h 190"/>
                  <a:gd name="T64" fmla="*/ 2147483647 w 822"/>
                  <a:gd name="T65" fmla="*/ 2147483647 h 190"/>
                  <a:gd name="T66" fmla="*/ 2147483647 w 822"/>
                  <a:gd name="T67" fmla="*/ 2147483647 h 190"/>
                  <a:gd name="T68" fmla="*/ 2147483647 w 822"/>
                  <a:gd name="T69" fmla="*/ 2147483647 h 190"/>
                  <a:gd name="T70" fmla="*/ 2147483647 w 822"/>
                  <a:gd name="T71" fmla="*/ 2147483647 h 190"/>
                  <a:gd name="T72" fmla="*/ 2147483647 w 822"/>
                  <a:gd name="T73" fmla="*/ 2147483647 h 190"/>
                  <a:gd name="T74" fmla="*/ 2147483647 w 822"/>
                  <a:gd name="T75" fmla="*/ 2147483647 h 190"/>
                  <a:gd name="T76" fmla="*/ 2147483647 w 822"/>
                  <a:gd name="T77" fmla="*/ 2147483647 h 190"/>
                  <a:gd name="T78" fmla="*/ 2147483647 w 822"/>
                  <a:gd name="T79" fmla="*/ 2147483647 h 190"/>
                  <a:gd name="T80" fmla="*/ 2147483647 w 822"/>
                  <a:gd name="T81" fmla="*/ 2147483647 h 190"/>
                  <a:gd name="T82" fmla="*/ 2147483647 w 822"/>
                  <a:gd name="T83" fmla="*/ 2147483647 h 190"/>
                  <a:gd name="T84" fmla="*/ 2147483647 w 822"/>
                  <a:gd name="T85" fmla="*/ 2147483647 h 190"/>
                  <a:gd name="T86" fmla="*/ 2147483647 w 822"/>
                  <a:gd name="T87" fmla="*/ 2147483647 h 190"/>
                  <a:gd name="T88" fmla="*/ 2147483647 w 822"/>
                  <a:gd name="T89" fmla="*/ 2147483647 h 190"/>
                  <a:gd name="T90" fmla="*/ 2147483647 w 822"/>
                  <a:gd name="T91" fmla="*/ 2147483647 h 190"/>
                  <a:gd name="T92" fmla="*/ 2147483647 w 822"/>
                  <a:gd name="T93" fmla="*/ 2147483647 h 190"/>
                  <a:gd name="T94" fmla="*/ 2147483647 w 822"/>
                  <a:gd name="T95" fmla="*/ 2147483647 h 190"/>
                  <a:gd name="T96" fmla="*/ 2147483647 w 822"/>
                  <a:gd name="T97" fmla="*/ 2147483647 h 190"/>
                  <a:gd name="T98" fmla="*/ 2147483647 w 822"/>
                  <a:gd name="T99" fmla="*/ 2147483647 h 190"/>
                  <a:gd name="T100" fmla="*/ 2147483647 w 822"/>
                  <a:gd name="T101" fmla="*/ 2147483647 h 190"/>
                  <a:gd name="T102" fmla="*/ 2147483647 w 822"/>
                  <a:gd name="T103" fmla="*/ 2147483647 h 190"/>
                  <a:gd name="T104" fmla="*/ 2147483647 w 822"/>
                  <a:gd name="T105" fmla="*/ 2147483647 h 190"/>
                  <a:gd name="T106" fmla="*/ 2147483647 w 822"/>
                  <a:gd name="T107" fmla="*/ 2147483647 h 190"/>
                  <a:gd name="T108" fmla="*/ 2147483647 w 822"/>
                  <a:gd name="T109" fmla="*/ 2147483647 h 1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22" h="190">
                    <a:moveTo>
                      <a:pt x="819" y="165"/>
                    </a:moveTo>
                    <a:lnTo>
                      <a:pt x="819" y="165"/>
                    </a:lnTo>
                    <a:lnTo>
                      <a:pt x="811" y="150"/>
                    </a:lnTo>
                    <a:lnTo>
                      <a:pt x="802" y="134"/>
                    </a:lnTo>
                    <a:lnTo>
                      <a:pt x="786" y="104"/>
                    </a:lnTo>
                    <a:lnTo>
                      <a:pt x="775" y="83"/>
                    </a:lnTo>
                    <a:lnTo>
                      <a:pt x="771" y="72"/>
                    </a:lnTo>
                    <a:lnTo>
                      <a:pt x="765" y="61"/>
                    </a:lnTo>
                    <a:lnTo>
                      <a:pt x="760" y="54"/>
                    </a:lnTo>
                    <a:lnTo>
                      <a:pt x="753" y="46"/>
                    </a:lnTo>
                    <a:lnTo>
                      <a:pt x="753" y="41"/>
                    </a:lnTo>
                    <a:lnTo>
                      <a:pt x="753" y="36"/>
                    </a:lnTo>
                    <a:lnTo>
                      <a:pt x="749" y="31"/>
                    </a:lnTo>
                    <a:lnTo>
                      <a:pt x="745" y="28"/>
                    </a:lnTo>
                    <a:lnTo>
                      <a:pt x="743" y="26"/>
                    </a:lnTo>
                    <a:lnTo>
                      <a:pt x="741" y="23"/>
                    </a:lnTo>
                    <a:lnTo>
                      <a:pt x="738" y="20"/>
                    </a:lnTo>
                    <a:lnTo>
                      <a:pt x="734" y="20"/>
                    </a:lnTo>
                    <a:lnTo>
                      <a:pt x="730" y="20"/>
                    </a:lnTo>
                    <a:lnTo>
                      <a:pt x="724" y="20"/>
                    </a:lnTo>
                    <a:lnTo>
                      <a:pt x="720" y="24"/>
                    </a:lnTo>
                    <a:lnTo>
                      <a:pt x="662" y="13"/>
                    </a:lnTo>
                    <a:lnTo>
                      <a:pt x="634" y="8"/>
                    </a:lnTo>
                    <a:lnTo>
                      <a:pt x="604" y="4"/>
                    </a:lnTo>
                    <a:lnTo>
                      <a:pt x="560" y="1"/>
                    </a:lnTo>
                    <a:lnTo>
                      <a:pt x="517" y="0"/>
                    </a:lnTo>
                    <a:lnTo>
                      <a:pt x="430" y="0"/>
                    </a:lnTo>
                    <a:lnTo>
                      <a:pt x="391" y="0"/>
                    </a:lnTo>
                    <a:lnTo>
                      <a:pt x="351" y="1"/>
                    </a:lnTo>
                    <a:lnTo>
                      <a:pt x="271" y="5"/>
                    </a:lnTo>
                    <a:lnTo>
                      <a:pt x="193" y="9"/>
                    </a:lnTo>
                    <a:lnTo>
                      <a:pt x="113" y="11"/>
                    </a:lnTo>
                    <a:lnTo>
                      <a:pt x="110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9"/>
                    </a:lnTo>
                    <a:lnTo>
                      <a:pt x="90" y="12"/>
                    </a:lnTo>
                    <a:lnTo>
                      <a:pt x="84" y="16"/>
                    </a:lnTo>
                    <a:lnTo>
                      <a:pt x="75" y="24"/>
                    </a:lnTo>
                    <a:lnTo>
                      <a:pt x="66" y="35"/>
                    </a:lnTo>
                    <a:lnTo>
                      <a:pt x="52" y="60"/>
                    </a:lnTo>
                    <a:lnTo>
                      <a:pt x="39" y="79"/>
                    </a:lnTo>
                    <a:lnTo>
                      <a:pt x="28" y="98"/>
                    </a:lnTo>
                    <a:lnTo>
                      <a:pt x="20" y="117"/>
                    </a:lnTo>
                    <a:lnTo>
                      <a:pt x="14" y="138"/>
                    </a:lnTo>
                    <a:lnTo>
                      <a:pt x="8" y="159"/>
                    </a:lnTo>
                    <a:lnTo>
                      <a:pt x="4" y="161"/>
                    </a:lnTo>
                    <a:lnTo>
                      <a:pt x="1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0" y="176"/>
                    </a:lnTo>
                    <a:lnTo>
                      <a:pt x="3" y="180"/>
                    </a:lnTo>
                    <a:lnTo>
                      <a:pt x="7" y="182"/>
                    </a:lnTo>
                    <a:lnTo>
                      <a:pt x="11" y="182"/>
                    </a:lnTo>
                    <a:lnTo>
                      <a:pt x="16" y="182"/>
                    </a:lnTo>
                    <a:lnTo>
                      <a:pt x="23" y="180"/>
                    </a:lnTo>
                    <a:lnTo>
                      <a:pt x="111" y="169"/>
                    </a:lnTo>
                    <a:lnTo>
                      <a:pt x="199" y="159"/>
                    </a:lnTo>
                    <a:lnTo>
                      <a:pt x="288" y="150"/>
                    </a:lnTo>
                    <a:lnTo>
                      <a:pt x="331" y="148"/>
                    </a:lnTo>
                    <a:lnTo>
                      <a:pt x="376" y="145"/>
                    </a:lnTo>
                    <a:lnTo>
                      <a:pt x="433" y="144"/>
                    </a:lnTo>
                    <a:lnTo>
                      <a:pt x="491" y="144"/>
                    </a:lnTo>
                    <a:lnTo>
                      <a:pt x="548" y="146"/>
                    </a:lnTo>
                    <a:lnTo>
                      <a:pt x="577" y="149"/>
                    </a:lnTo>
                    <a:lnTo>
                      <a:pt x="605" y="153"/>
                    </a:lnTo>
                    <a:lnTo>
                      <a:pt x="653" y="159"/>
                    </a:lnTo>
                    <a:lnTo>
                      <a:pt x="704" y="164"/>
                    </a:lnTo>
                    <a:lnTo>
                      <a:pt x="730" y="168"/>
                    </a:lnTo>
                    <a:lnTo>
                      <a:pt x="754" y="173"/>
                    </a:lnTo>
                    <a:lnTo>
                      <a:pt x="779" y="180"/>
                    </a:lnTo>
                    <a:lnTo>
                      <a:pt x="800" y="188"/>
                    </a:lnTo>
                    <a:lnTo>
                      <a:pt x="805" y="190"/>
                    </a:lnTo>
                    <a:lnTo>
                      <a:pt x="809" y="190"/>
                    </a:lnTo>
                    <a:lnTo>
                      <a:pt x="813" y="187"/>
                    </a:lnTo>
                    <a:lnTo>
                      <a:pt x="815" y="186"/>
                    </a:lnTo>
                    <a:lnTo>
                      <a:pt x="817" y="184"/>
                    </a:lnTo>
                    <a:lnTo>
                      <a:pt x="821" y="180"/>
                    </a:lnTo>
                    <a:lnTo>
                      <a:pt x="822" y="175"/>
                    </a:lnTo>
                    <a:lnTo>
                      <a:pt x="822" y="169"/>
                    </a:lnTo>
                    <a:lnTo>
                      <a:pt x="819" y="165"/>
                    </a:lnTo>
                    <a:close/>
                    <a:moveTo>
                      <a:pt x="421" y="121"/>
                    </a:moveTo>
                    <a:lnTo>
                      <a:pt x="421" y="121"/>
                    </a:lnTo>
                    <a:lnTo>
                      <a:pt x="369" y="122"/>
                    </a:lnTo>
                    <a:lnTo>
                      <a:pt x="317" y="125"/>
                    </a:lnTo>
                    <a:lnTo>
                      <a:pt x="266" y="127"/>
                    </a:lnTo>
                    <a:lnTo>
                      <a:pt x="214" y="129"/>
                    </a:lnTo>
                    <a:lnTo>
                      <a:pt x="191" y="130"/>
                    </a:lnTo>
                    <a:lnTo>
                      <a:pt x="168" y="131"/>
                    </a:lnTo>
                    <a:lnTo>
                      <a:pt x="123" y="138"/>
                    </a:lnTo>
                    <a:lnTo>
                      <a:pt x="79" y="146"/>
                    </a:lnTo>
                    <a:lnTo>
                      <a:pt x="34" y="155"/>
                    </a:lnTo>
                    <a:lnTo>
                      <a:pt x="39" y="141"/>
                    </a:lnTo>
                    <a:lnTo>
                      <a:pt x="45" y="129"/>
                    </a:lnTo>
                    <a:lnTo>
                      <a:pt x="56" y="104"/>
                    </a:lnTo>
                    <a:lnTo>
                      <a:pt x="60" y="93"/>
                    </a:lnTo>
                    <a:lnTo>
                      <a:pt x="66" y="83"/>
                    </a:lnTo>
                    <a:lnTo>
                      <a:pt x="79" y="62"/>
                    </a:lnTo>
                    <a:lnTo>
                      <a:pt x="87" y="50"/>
                    </a:lnTo>
                    <a:lnTo>
                      <a:pt x="99" y="35"/>
                    </a:lnTo>
                    <a:lnTo>
                      <a:pt x="100" y="35"/>
                    </a:lnTo>
                    <a:lnTo>
                      <a:pt x="141" y="35"/>
                    </a:lnTo>
                    <a:lnTo>
                      <a:pt x="182" y="34"/>
                    </a:lnTo>
                    <a:lnTo>
                      <a:pt x="265" y="30"/>
                    </a:lnTo>
                    <a:lnTo>
                      <a:pt x="347" y="26"/>
                    </a:lnTo>
                    <a:lnTo>
                      <a:pt x="389" y="24"/>
                    </a:lnTo>
                    <a:lnTo>
                      <a:pt x="430" y="24"/>
                    </a:lnTo>
                    <a:lnTo>
                      <a:pt x="468" y="24"/>
                    </a:lnTo>
                    <a:lnTo>
                      <a:pt x="506" y="26"/>
                    </a:lnTo>
                    <a:lnTo>
                      <a:pt x="543" y="28"/>
                    </a:lnTo>
                    <a:lnTo>
                      <a:pt x="579" y="32"/>
                    </a:lnTo>
                    <a:lnTo>
                      <a:pt x="653" y="41"/>
                    </a:lnTo>
                    <a:lnTo>
                      <a:pt x="726" y="50"/>
                    </a:lnTo>
                    <a:lnTo>
                      <a:pt x="729" y="53"/>
                    </a:lnTo>
                    <a:lnTo>
                      <a:pt x="734" y="58"/>
                    </a:lnTo>
                    <a:lnTo>
                      <a:pt x="739" y="64"/>
                    </a:lnTo>
                    <a:lnTo>
                      <a:pt x="746" y="79"/>
                    </a:lnTo>
                    <a:lnTo>
                      <a:pt x="753" y="93"/>
                    </a:lnTo>
                    <a:lnTo>
                      <a:pt x="760" y="108"/>
                    </a:lnTo>
                    <a:lnTo>
                      <a:pt x="773" y="133"/>
                    </a:lnTo>
                    <a:lnTo>
                      <a:pt x="788" y="157"/>
                    </a:lnTo>
                    <a:lnTo>
                      <a:pt x="771" y="153"/>
                    </a:lnTo>
                    <a:lnTo>
                      <a:pt x="753" y="149"/>
                    </a:lnTo>
                    <a:lnTo>
                      <a:pt x="718" y="144"/>
                    </a:lnTo>
                    <a:lnTo>
                      <a:pt x="681" y="140"/>
                    </a:lnTo>
                    <a:lnTo>
                      <a:pt x="647" y="134"/>
                    </a:lnTo>
                    <a:lnTo>
                      <a:pt x="619" y="130"/>
                    </a:lnTo>
                    <a:lnTo>
                      <a:pt x="590" y="127"/>
                    </a:lnTo>
                    <a:lnTo>
                      <a:pt x="533" y="123"/>
                    </a:lnTo>
                    <a:lnTo>
                      <a:pt x="476" y="122"/>
                    </a:lnTo>
                    <a:lnTo>
                      <a:pt x="421" y="12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2" name="Freeform 950"/>
              <p:cNvSpPr>
                <a:spLocks/>
              </p:cNvSpPr>
              <p:nvPr/>
            </p:nvSpPr>
            <p:spPr bwMode="auto">
              <a:xfrm>
                <a:off x="5091114" y="2952751"/>
                <a:ext cx="20638" cy="69850"/>
              </a:xfrm>
              <a:custGeom>
                <a:avLst/>
                <a:gdLst>
                  <a:gd name="T0" fmla="*/ 2147483647 w 41"/>
                  <a:gd name="T1" fmla="*/ 2147483647 h 130"/>
                  <a:gd name="T2" fmla="*/ 2147483647 w 41"/>
                  <a:gd name="T3" fmla="*/ 2147483647 h 130"/>
                  <a:gd name="T4" fmla="*/ 2147483647 w 41"/>
                  <a:gd name="T5" fmla="*/ 2147483647 h 130"/>
                  <a:gd name="T6" fmla="*/ 2147483647 w 41"/>
                  <a:gd name="T7" fmla="*/ 2147483647 h 130"/>
                  <a:gd name="T8" fmla="*/ 2147483647 w 41"/>
                  <a:gd name="T9" fmla="*/ 2147483647 h 130"/>
                  <a:gd name="T10" fmla="*/ 2147483647 w 41"/>
                  <a:gd name="T11" fmla="*/ 2147483647 h 130"/>
                  <a:gd name="T12" fmla="*/ 2147483647 w 41"/>
                  <a:gd name="T13" fmla="*/ 2147483647 h 130"/>
                  <a:gd name="T14" fmla="*/ 2147483647 w 41"/>
                  <a:gd name="T15" fmla="*/ 2147483647 h 130"/>
                  <a:gd name="T16" fmla="*/ 2147483647 w 41"/>
                  <a:gd name="T17" fmla="*/ 2147483647 h 130"/>
                  <a:gd name="T18" fmla="*/ 2147483647 w 41"/>
                  <a:gd name="T19" fmla="*/ 2147483647 h 130"/>
                  <a:gd name="T20" fmla="*/ 2147483647 w 41"/>
                  <a:gd name="T21" fmla="*/ 2147483647 h 130"/>
                  <a:gd name="T22" fmla="*/ 2147483647 w 41"/>
                  <a:gd name="T23" fmla="*/ 2147483647 h 130"/>
                  <a:gd name="T24" fmla="*/ 2147483647 w 41"/>
                  <a:gd name="T25" fmla="*/ 2147483647 h 130"/>
                  <a:gd name="T26" fmla="*/ 0 w 41"/>
                  <a:gd name="T27" fmla="*/ 2147483647 h 130"/>
                  <a:gd name="T28" fmla="*/ 0 w 41"/>
                  <a:gd name="T29" fmla="*/ 2147483647 h 130"/>
                  <a:gd name="T30" fmla="*/ 0 w 41"/>
                  <a:gd name="T31" fmla="*/ 2147483647 h 130"/>
                  <a:gd name="T32" fmla="*/ 2147483647 w 41"/>
                  <a:gd name="T33" fmla="*/ 2147483647 h 130"/>
                  <a:gd name="T34" fmla="*/ 2147483647 w 41"/>
                  <a:gd name="T35" fmla="*/ 2147483647 h 130"/>
                  <a:gd name="T36" fmla="*/ 2147483647 w 41"/>
                  <a:gd name="T37" fmla="*/ 2147483647 h 130"/>
                  <a:gd name="T38" fmla="*/ 2147483647 w 41"/>
                  <a:gd name="T39" fmla="*/ 2147483647 h 130"/>
                  <a:gd name="T40" fmla="*/ 2147483647 w 41"/>
                  <a:gd name="T41" fmla="*/ 2147483647 h 130"/>
                  <a:gd name="T42" fmla="*/ 2147483647 w 41"/>
                  <a:gd name="T43" fmla="*/ 2147483647 h 130"/>
                  <a:gd name="T44" fmla="*/ 2147483647 w 41"/>
                  <a:gd name="T45" fmla="*/ 2147483647 h 130"/>
                  <a:gd name="T46" fmla="*/ 2147483647 w 41"/>
                  <a:gd name="T47" fmla="*/ 2147483647 h 130"/>
                  <a:gd name="T48" fmla="*/ 2147483647 w 41"/>
                  <a:gd name="T49" fmla="*/ 2147483647 h 130"/>
                  <a:gd name="T50" fmla="*/ 2147483647 w 41"/>
                  <a:gd name="T51" fmla="*/ 2147483647 h 130"/>
                  <a:gd name="T52" fmla="*/ 2147483647 w 41"/>
                  <a:gd name="T53" fmla="*/ 2147483647 h 130"/>
                  <a:gd name="T54" fmla="*/ 2147483647 w 41"/>
                  <a:gd name="T55" fmla="*/ 2147483647 h 130"/>
                  <a:gd name="T56" fmla="*/ 2147483647 w 41"/>
                  <a:gd name="T57" fmla="*/ 2147483647 h 130"/>
                  <a:gd name="T58" fmla="*/ 2147483647 w 41"/>
                  <a:gd name="T59" fmla="*/ 2147483647 h 130"/>
                  <a:gd name="T60" fmla="*/ 2147483647 w 41"/>
                  <a:gd name="T61" fmla="*/ 2147483647 h 130"/>
                  <a:gd name="T62" fmla="*/ 2147483647 w 41"/>
                  <a:gd name="T63" fmla="*/ 2147483647 h 130"/>
                  <a:gd name="T64" fmla="*/ 2147483647 w 41"/>
                  <a:gd name="T65" fmla="*/ 2147483647 h 130"/>
                  <a:gd name="T66" fmla="*/ 2147483647 w 41"/>
                  <a:gd name="T67" fmla="*/ 2147483647 h 130"/>
                  <a:gd name="T68" fmla="*/ 2147483647 w 41"/>
                  <a:gd name="T69" fmla="*/ 2147483647 h 130"/>
                  <a:gd name="T70" fmla="*/ 2147483647 w 41"/>
                  <a:gd name="T71" fmla="*/ 2147483647 h 130"/>
                  <a:gd name="T72" fmla="*/ 2147483647 w 41"/>
                  <a:gd name="T73" fmla="*/ 0 h 130"/>
                  <a:gd name="T74" fmla="*/ 2147483647 w 41"/>
                  <a:gd name="T75" fmla="*/ 0 h 130"/>
                  <a:gd name="T76" fmla="*/ 2147483647 w 41"/>
                  <a:gd name="T77" fmla="*/ 2147483647 h 130"/>
                  <a:gd name="T78" fmla="*/ 2147483647 w 41"/>
                  <a:gd name="T79" fmla="*/ 2147483647 h 130"/>
                  <a:gd name="T80" fmla="*/ 2147483647 w 41"/>
                  <a:gd name="T81" fmla="*/ 2147483647 h 130"/>
                  <a:gd name="T82" fmla="*/ 2147483647 w 41"/>
                  <a:gd name="T83" fmla="*/ 2147483647 h 13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41" h="130">
                    <a:moveTo>
                      <a:pt x="29" y="6"/>
                    </a:moveTo>
                    <a:lnTo>
                      <a:pt x="29" y="6"/>
                    </a:lnTo>
                    <a:lnTo>
                      <a:pt x="27" y="24"/>
                    </a:lnTo>
                    <a:lnTo>
                      <a:pt x="23" y="43"/>
                    </a:lnTo>
                    <a:lnTo>
                      <a:pt x="20" y="50"/>
                    </a:lnTo>
                    <a:lnTo>
                      <a:pt x="16" y="57"/>
                    </a:lnTo>
                    <a:lnTo>
                      <a:pt x="12" y="65"/>
                    </a:lnTo>
                    <a:lnTo>
                      <a:pt x="10" y="72"/>
                    </a:lnTo>
                    <a:lnTo>
                      <a:pt x="4" y="92"/>
                    </a:lnTo>
                    <a:lnTo>
                      <a:pt x="1" y="112"/>
                    </a:lnTo>
                    <a:lnTo>
                      <a:pt x="0" y="115"/>
                    </a:lnTo>
                    <a:lnTo>
                      <a:pt x="0" y="123"/>
                    </a:lnTo>
                    <a:lnTo>
                      <a:pt x="1" y="126"/>
                    </a:lnTo>
                    <a:lnTo>
                      <a:pt x="3" y="129"/>
                    </a:lnTo>
                    <a:lnTo>
                      <a:pt x="4" y="129"/>
                    </a:lnTo>
                    <a:lnTo>
                      <a:pt x="7" y="130"/>
                    </a:lnTo>
                    <a:lnTo>
                      <a:pt x="11" y="129"/>
                    </a:lnTo>
                    <a:lnTo>
                      <a:pt x="12" y="126"/>
                    </a:lnTo>
                    <a:lnTo>
                      <a:pt x="12" y="123"/>
                    </a:lnTo>
                    <a:lnTo>
                      <a:pt x="15" y="108"/>
                    </a:lnTo>
                    <a:lnTo>
                      <a:pt x="18" y="92"/>
                    </a:lnTo>
                    <a:lnTo>
                      <a:pt x="22" y="76"/>
                    </a:lnTo>
                    <a:lnTo>
                      <a:pt x="29" y="62"/>
                    </a:lnTo>
                    <a:lnTo>
                      <a:pt x="34" y="48"/>
                    </a:lnTo>
                    <a:lnTo>
                      <a:pt x="38" y="35"/>
                    </a:lnTo>
                    <a:lnTo>
                      <a:pt x="41" y="20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1" y="1"/>
                    </a:lnTo>
                    <a:lnTo>
                      <a:pt x="30" y="4"/>
                    </a:lnTo>
                    <a:lnTo>
                      <a:pt x="2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3" name="Freeform 951"/>
              <p:cNvSpPr>
                <a:spLocks/>
              </p:cNvSpPr>
              <p:nvPr/>
            </p:nvSpPr>
            <p:spPr bwMode="auto">
              <a:xfrm>
                <a:off x="5146677" y="2951163"/>
                <a:ext cx="17463" cy="65088"/>
              </a:xfrm>
              <a:custGeom>
                <a:avLst/>
                <a:gdLst>
                  <a:gd name="T0" fmla="*/ 2147483647 w 32"/>
                  <a:gd name="T1" fmla="*/ 2147483647 h 122"/>
                  <a:gd name="T2" fmla="*/ 2147483647 w 32"/>
                  <a:gd name="T3" fmla="*/ 2147483647 h 122"/>
                  <a:gd name="T4" fmla="*/ 2147483647 w 32"/>
                  <a:gd name="T5" fmla="*/ 2147483647 h 122"/>
                  <a:gd name="T6" fmla="*/ 2147483647 w 32"/>
                  <a:gd name="T7" fmla="*/ 2147483647 h 122"/>
                  <a:gd name="T8" fmla="*/ 2147483647 w 32"/>
                  <a:gd name="T9" fmla="*/ 2147483647 h 122"/>
                  <a:gd name="T10" fmla="*/ 2147483647 w 32"/>
                  <a:gd name="T11" fmla="*/ 2147483647 h 122"/>
                  <a:gd name="T12" fmla="*/ 2147483647 w 32"/>
                  <a:gd name="T13" fmla="*/ 2147483647 h 122"/>
                  <a:gd name="T14" fmla="*/ 2147483647 w 32"/>
                  <a:gd name="T15" fmla="*/ 2147483647 h 122"/>
                  <a:gd name="T16" fmla="*/ 0 w 32"/>
                  <a:gd name="T17" fmla="*/ 2147483647 h 122"/>
                  <a:gd name="T18" fmla="*/ 0 w 32"/>
                  <a:gd name="T19" fmla="*/ 2147483647 h 122"/>
                  <a:gd name="T20" fmla="*/ 2147483647 w 32"/>
                  <a:gd name="T21" fmla="*/ 2147483647 h 122"/>
                  <a:gd name="T22" fmla="*/ 2147483647 w 32"/>
                  <a:gd name="T23" fmla="*/ 2147483647 h 122"/>
                  <a:gd name="T24" fmla="*/ 2147483647 w 32"/>
                  <a:gd name="T25" fmla="*/ 2147483647 h 122"/>
                  <a:gd name="T26" fmla="*/ 2147483647 w 32"/>
                  <a:gd name="T27" fmla="*/ 2147483647 h 122"/>
                  <a:gd name="T28" fmla="*/ 2147483647 w 32"/>
                  <a:gd name="T29" fmla="*/ 2147483647 h 122"/>
                  <a:gd name="T30" fmla="*/ 2147483647 w 32"/>
                  <a:gd name="T31" fmla="*/ 2147483647 h 122"/>
                  <a:gd name="T32" fmla="*/ 2147483647 w 32"/>
                  <a:gd name="T33" fmla="*/ 2147483647 h 122"/>
                  <a:gd name="T34" fmla="*/ 2147483647 w 32"/>
                  <a:gd name="T35" fmla="*/ 2147483647 h 122"/>
                  <a:gd name="T36" fmla="*/ 2147483647 w 32"/>
                  <a:gd name="T37" fmla="*/ 2147483647 h 122"/>
                  <a:gd name="T38" fmla="*/ 2147483647 w 32"/>
                  <a:gd name="T39" fmla="*/ 2147483647 h 122"/>
                  <a:gd name="T40" fmla="*/ 2147483647 w 32"/>
                  <a:gd name="T41" fmla="*/ 2147483647 h 122"/>
                  <a:gd name="T42" fmla="*/ 2147483647 w 32"/>
                  <a:gd name="T43" fmla="*/ 2147483647 h 122"/>
                  <a:gd name="T44" fmla="*/ 2147483647 w 32"/>
                  <a:gd name="T45" fmla="*/ 2147483647 h 122"/>
                  <a:gd name="T46" fmla="*/ 2147483647 w 32"/>
                  <a:gd name="T47" fmla="*/ 2147483647 h 122"/>
                  <a:gd name="T48" fmla="*/ 2147483647 w 32"/>
                  <a:gd name="T49" fmla="*/ 2147483647 h 122"/>
                  <a:gd name="T50" fmla="*/ 2147483647 w 32"/>
                  <a:gd name="T51" fmla="*/ 2147483647 h 122"/>
                  <a:gd name="T52" fmla="*/ 2147483647 w 32"/>
                  <a:gd name="T53" fmla="*/ 2147483647 h 122"/>
                  <a:gd name="T54" fmla="*/ 2147483647 w 32"/>
                  <a:gd name="T55" fmla="*/ 2147483647 h 122"/>
                  <a:gd name="T56" fmla="*/ 2147483647 w 32"/>
                  <a:gd name="T57" fmla="*/ 2147483647 h 122"/>
                  <a:gd name="T58" fmla="*/ 2147483647 w 32"/>
                  <a:gd name="T59" fmla="*/ 0 h 122"/>
                  <a:gd name="T60" fmla="*/ 2147483647 w 32"/>
                  <a:gd name="T61" fmla="*/ 0 h 122"/>
                  <a:gd name="T62" fmla="*/ 2147483647 w 32"/>
                  <a:gd name="T63" fmla="*/ 0 h 122"/>
                  <a:gd name="T64" fmla="*/ 2147483647 w 32"/>
                  <a:gd name="T65" fmla="*/ 2147483647 h 122"/>
                  <a:gd name="T66" fmla="*/ 2147483647 w 32"/>
                  <a:gd name="T67" fmla="*/ 2147483647 h 122"/>
                  <a:gd name="T68" fmla="*/ 2147483647 w 32"/>
                  <a:gd name="T69" fmla="*/ 2147483647 h 122"/>
                  <a:gd name="T70" fmla="*/ 2147483647 w 32"/>
                  <a:gd name="T71" fmla="*/ 2147483647 h 12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22">
                    <a:moveTo>
                      <a:pt x="20" y="6"/>
                    </a:moveTo>
                    <a:lnTo>
                      <a:pt x="20" y="6"/>
                    </a:lnTo>
                    <a:lnTo>
                      <a:pt x="19" y="21"/>
                    </a:lnTo>
                    <a:lnTo>
                      <a:pt x="18" y="38"/>
                    </a:lnTo>
                    <a:lnTo>
                      <a:pt x="11" y="69"/>
                    </a:lnTo>
                    <a:lnTo>
                      <a:pt x="4" y="92"/>
                    </a:lnTo>
                    <a:lnTo>
                      <a:pt x="1" y="104"/>
                    </a:lnTo>
                    <a:lnTo>
                      <a:pt x="0" y="115"/>
                    </a:lnTo>
                    <a:lnTo>
                      <a:pt x="1" y="118"/>
                    </a:lnTo>
                    <a:lnTo>
                      <a:pt x="3" y="120"/>
                    </a:lnTo>
                    <a:lnTo>
                      <a:pt x="4" y="120"/>
                    </a:lnTo>
                    <a:lnTo>
                      <a:pt x="7" y="122"/>
                    </a:lnTo>
                    <a:lnTo>
                      <a:pt x="8" y="120"/>
                    </a:lnTo>
                    <a:lnTo>
                      <a:pt x="11" y="120"/>
                    </a:lnTo>
                    <a:lnTo>
                      <a:pt x="12" y="118"/>
                    </a:lnTo>
                    <a:lnTo>
                      <a:pt x="12" y="115"/>
                    </a:lnTo>
                    <a:lnTo>
                      <a:pt x="13" y="101"/>
                    </a:lnTo>
                    <a:lnTo>
                      <a:pt x="18" y="86"/>
                    </a:lnTo>
                    <a:lnTo>
                      <a:pt x="26" y="58"/>
                    </a:lnTo>
                    <a:lnTo>
                      <a:pt x="30" y="32"/>
                    </a:lnTo>
                    <a:lnTo>
                      <a:pt x="32" y="19"/>
                    </a:lnTo>
                    <a:lnTo>
                      <a:pt x="32" y="6"/>
                    </a:lnTo>
                    <a:lnTo>
                      <a:pt x="32" y="4"/>
                    </a:lnTo>
                    <a:lnTo>
                      <a:pt x="31" y="1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4" name="Freeform 952"/>
              <p:cNvSpPr>
                <a:spLocks/>
              </p:cNvSpPr>
              <p:nvPr/>
            </p:nvSpPr>
            <p:spPr bwMode="auto">
              <a:xfrm>
                <a:off x="5243514" y="2944813"/>
                <a:ext cx="7938" cy="63500"/>
              </a:xfrm>
              <a:custGeom>
                <a:avLst/>
                <a:gdLst>
                  <a:gd name="T0" fmla="*/ 2147483647 w 16"/>
                  <a:gd name="T1" fmla="*/ 2147483647 h 122"/>
                  <a:gd name="T2" fmla="*/ 2147483647 w 16"/>
                  <a:gd name="T3" fmla="*/ 2147483647 h 122"/>
                  <a:gd name="T4" fmla="*/ 2147483647 w 16"/>
                  <a:gd name="T5" fmla="*/ 2147483647 h 122"/>
                  <a:gd name="T6" fmla="*/ 2147483647 w 16"/>
                  <a:gd name="T7" fmla="*/ 2147483647 h 122"/>
                  <a:gd name="T8" fmla="*/ 2147483647 w 16"/>
                  <a:gd name="T9" fmla="*/ 2147483647 h 122"/>
                  <a:gd name="T10" fmla="*/ 0 w 16"/>
                  <a:gd name="T11" fmla="*/ 2147483647 h 122"/>
                  <a:gd name="T12" fmla="*/ 0 w 16"/>
                  <a:gd name="T13" fmla="*/ 2147483647 h 122"/>
                  <a:gd name="T14" fmla="*/ 0 w 16"/>
                  <a:gd name="T15" fmla="*/ 2147483647 h 122"/>
                  <a:gd name="T16" fmla="*/ 0 w 16"/>
                  <a:gd name="T17" fmla="*/ 2147483647 h 122"/>
                  <a:gd name="T18" fmla="*/ 2147483647 w 16"/>
                  <a:gd name="T19" fmla="*/ 2147483647 h 122"/>
                  <a:gd name="T20" fmla="*/ 2147483647 w 16"/>
                  <a:gd name="T21" fmla="*/ 2147483647 h 122"/>
                  <a:gd name="T22" fmla="*/ 2147483647 w 16"/>
                  <a:gd name="T23" fmla="*/ 2147483647 h 122"/>
                  <a:gd name="T24" fmla="*/ 2147483647 w 16"/>
                  <a:gd name="T25" fmla="*/ 2147483647 h 122"/>
                  <a:gd name="T26" fmla="*/ 2147483647 w 16"/>
                  <a:gd name="T27" fmla="*/ 2147483647 h 122"/>
                  <a:gd name="T28" fmla="*/ 2147483647 w 16"/>
                  <a:gd name="T29" fmla="*/ 2147483647 h 122"/>
                  <a:gd name="T30" fmla="*/ 2147483647 w 16"/>
                  <a:gd name="T31" fmla="*/ 2147483647 h 122"/>
                  <a:gd name="T32" fmla="*/ 2147483647 w 16"/>
                  <a:gd name="T33" fmla="*/ 2147483647 h 122"/>
                  <a:gd name="T34" fmla="*/ 2147483647 w 16"/>
                  <a:gd name="T35" fmla="*/ 2147483647 h 122"/>
                  <a:gd name="T36" fmla="*/ 2147483647 w 16"/>
                  <a:gd name="T37" fmla="*/ 2147483647 h 122"/>
                  <a:gd name="T38" fmla="*/ 2147483647 w 16"/>
                  <a:gd name="T39" fmla="*/ 2147483647 h 122"/>
                  <a:gd name="T40" fmla="*/ 2147483647 w 16"/>
                  <a:gd name="T41" fmla="*/ 2147483647 h 122"/>
                  <a:gd name="T42" fmla="*/ 2147483647 w 16"/>
                  <a:gd name="T43" fmla="*/ 2147483647 h 122"/>
                  <a:gd name="T44" fmla="*/ 2147483647 w 16"/>
                  <a:gd name="T45" fmla="*/ 2147483647 h 122"/>
                  <a:gd name="T46" fmla="*/ 2147483647 w 16"/>
                  <a:gd name="T47" fmla="*/ 2147483647 h 122"/>
                  <a:gd name="T48" fmla="*/ 2147483647 w 16"/>
                  <a:gd name="T49" fmla="*/ 2147483647 h 122"/>
                  <a:gd name="T50" fmla="*/ 2147483647 w 16"/>
                  <a:gd name="T51" fmla="*/ 0 h 122"/>
                  <a:gd name="T52" fmla="*/ 2147483647 w 16"/>
                  <a:gd name="T53" fmla="*/ 0 h 122"/>
                  <a:gd name="T54" fmla="*/ 2147483647 w 16"/>
                  <a:gd name="T55" fmla="*/ 0 h 122"/>
                  <a:gd name="T56" fmla="*/ 2147483647 w 16"/>
                  <a:gd name="T57" fmla="*/ 2147483647 h 122"/>
                  <a:gd name="T58" fmla="*/ 2147483647 w 16"/>
                  <a:gd name="T59" fmla="*/ 2147483647 h 122"/>
                  <a:gd name="T60" fmla="*/ 2147483647 w 16"/>
                  <a:gd name="T61" fmla="*/ 2147483647 h 122"/>
                  <a:gd name="T62" fmla="*/ 2147483647 w 16"/>
                  <a:gd name="T63" fmla="*/ 2147483647 h 1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" h="122">
                    <a:moveTo>
                      <a:pt x="4" y="7"/>
                    </a:moveTo>
                    <a:lnTo>
                      <a:pt x="4" y="71"/>
                    </a:lnTo>
                    <a:lnTo>
                      <a:pt x="3" y="82"/>
                    </a:lnTo>
                    <a:lnTo>
                      <a:pt x="1" y="93"/>
                    </a:lnTo>
                    <a:lnTo>
                      <a:pt x="0" y="105"/>
                    </a:lnTo>
                    <a:lnTo>
                      <a:pt x="0" y="116"/>
                    </a:lnTo>
                    <a:lnTo>
                      <a:pt x="0" y="118"/>
                    </a:lnTo>
                    <a:lnTo>
                      <a:pt x="1" y="121"/>
                    </a:lnTo>
                    <a:lnTo>
                      <a:pt x="4" y="121"/>
                    </a:lnTo>
                    <a:lnTo>
                      <a:pt x="6" y="122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1" y="118"/>
                    </a:lnTo>
                    <a:lnTo>
                      <a:pt x="12" y="116"/>
                    </a:lnTo>
                    <a:lnTo>
                      <a:pt x="12" y="105"/>
                    </a:lnTo>
                    <a:lnTo>
                      <a:pt x="14" y="93"/>
                    </a:lnTo>
                    <a:lnTo>
                      <a:pt x="15" y="82"/>
                    </a:lnTo>
                    <a:lnTo>
                      <a:pt x="16" y="71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5" name="Freeform 953"/>
              <p:cNvSpPr>
                <a:spLocks/>
              </p:cNvSpPr>
              <p:nvPr/>
            </p:nvSpPr>
            <p:spPr bwMode="auto">
              <a:xfrm>
                <a:off x="5340352" y="2951163"/>
                <a:ext cx="14288" cy="66675"/>
              </a:xfrm>
              <a:custGeom>
                <a:avLst/>
                <a:gdLst>
                  <a:gd name="T0" fmla="*/ 2147483647 w 27"/>
                  <a:gd name="T1" fmla="*/ 2147483647 h 126"/>
                  <a:gd name="T2" fmla="*/ 2147483647 w 27"/>
                  <a:gd name="T3" fmla="*/ 2147483647 h 126"/>
                  <a:gd name="T4" fmla="*/ 2147483647 w 27"/>
                  <a:gd name="T5" fmla="*/ 2147483647 h 126"/>
                  <a:gd name="T6" fmla="*/ 2147483647 w 27"/>
                  <a:gd name="T7" fmla="*/ 2147483647 h 126"/>
                  <a:gd name="T8" fmla="*/ 2147483647 w 27"/>
                  <a:gd name="T9" fmla="*/ 0 h 126"/>
                  <a:gd name="T10" fmla="*/ 2147483647 w 27"/>
                  <a:gd name="T11" fmla="*/ 0 h 126"/>
                  <a:gd name="T12" fmla="*/ 2147483647 w 27"/>
                  <a:gd name="T13" fmla="*/ 2147483647 h 126"/>
                  <a:gd name="T14" fmla="*/ 0 w 27"/>
                  <a:gd name="T15" fmla="*/ 2147483647 h 126"/>
                  <a:gd name="T16" fmla="*/ 0 w 27"/>
                  <a:gd name="T17" fmla="*/ 2147483647 h 126"/>
                  <a:gd name="T18" fmla="*/ 0 w 27"/>
                  <a:gd name="T19" fmla="*/ 2147483647 h 126"/>
                  <a:gd name="T20" fmla="*/ 0 w 27"/>
                  <a:gd name="T21" fmla="*/ 2147483647 h 126"/>
                  <a:gd name="T22" fmla="*/ 2147483647 w 27"/>
                  <a:gd name="T23" fmla="*/ 2147483647 h 126"/>
                  <a:gd name="T24" fmla="*/ 2147483647 w 27"/>
                  <a:gd name="T25" fmla="*/ 2147483647 h 126"/>
                  <a:gd name="T26" fmla="*/ 2147483647 w 27"/>
                  <a:gd name="T27" fmla="*/ 2147483647 h 126"/>
                  <a:gd name="T28" fmla="*/ 2147483647 w 27"/>
                  <a:gd name="T29" fmla="*/ 2147483647 h 126"/>
                  <a:gd name="T30" fmla="*/ 2147483647 w 27"/>
                  <a:gd name="T31" fmla="*/ 2147483647 h 126"/>
                  <a:gd name="T32" fmla="*/ 2147483647 w 27"/>
                  <a:gd name="T33" fmla="*/ 2147483647 h 126"/>
                  <a:gd name="T34" fmla="*/ 2147483647 w 27"/>
                  <a:gd name="T35" fmla="*/ 2147483647 h 126"/>
                  <a:gd name="T36" fmla="*/ 2147483647 w 27"/>
                  <a:gd name="T37" fmla="*/ 2147483647 h 126"/>
                  <a:gd name="T38" fmla="*/ 2147483647 w 27"/>
                  <a:gd name="T39" fmla="*/ 2147483647 h 126"/>
                  <a:gd name="T40" fmla="*/ 2147483647 w 27"/>
                  <a:gd name="T41" fmla="*/ 2147483647 h 126"/>
                  <a:gd name="T42" fmla="*/ 2147483647 w 27"/>
                  <a:gd name="T43" fmla="*/ 2147483647 h 126"/>
                  <a:gd name="T44" fmla="*/ 2147483647 w 27"/>
                  <a:gd name="T45" fmla="*/ 2147483647 h 126"/>
                  <a:gd name="T46" fmla="*/ 2147483647 w 27"/>
                  <a:gd name="T47" fmla="*/ 2147483647 h 126"/>
                  <a:gd name="T48" fmla="*/ 2147483647 w 27"/>
                  <a:gd name="T49" fmla="*/ 2147483647 h 126"/>
                  <a:gd name="T50" fmla="*/ 2147483647 w 27"/>
                  <a:gd name="T51" fmla="*/ 2147483647 h 126"/>
                  <a:gd name="T52" fmla="*/ 2147483647 w 27"/>
                  <a:gd name="T53" fmla="*/ 2147483647 h 126"/>
                  <a:gd name="T54" fmla="*/ 2147483647 w 27"/>
                  <a:gd name="T55" fmla="*/ 2147483647 h 126"/>
                  <a:gd name="T56" fmla="*/ 2147483647 w 27"/>
                  <a:gd name="T57" fmla="*/ 2147483647 h 126"/>
                  <a:gd name="T58" fmla="*/ 2147483647 w 27"/>
                  <a:gd name="T59" fmla="*/ 2147483647 h 126"/>
                  <a:gd name="T60" fmla="*/ 2147483647 w 27"/>
                  <a:gd name="T61" fmla="*/ 2147483647 h 126"/>
                  <a:gd name="T62" fmla="*/ 2147483647 w 27"/>
                  <a:gd name="T63" fmla="*/ 2147483647 h 12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7" h="126">
                    <a:moveTo>
                      <a:pt x="11" y="6"/>
                    </a:moveTo>
                    <a:lnTo>
                      <a:pt x="11" y="6"/>
                    </a:lnTo>
                    <a:lnTo>
                      <a:pt x="11" y="4"/>
                    </a:lnTo>
                    <a:lnTo>
                      <a:pt x="10" y="1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20"/>
                    </a:lnTo>
                    <a:lnTo>
                      <a:pt x="3" y="35"/>
                    </a:lnTo>
                    <a:lnTo>
                      <a:pt x="7" y="62"/>
                    </a:lnTo>
                    <a:lnTo>
                      <a:pt x="12" y="90"/>
                    </a:lnTo>
                    <a:lnTo>
                      <a:pt x="15" y="105"/>
                    </a:lnTo>
                    <a:lnTo>
                      <a:pt x="15" y="119"/>
                    </a:lnTo>
                    <a:lnTo>
                      <a:pt x="17" y="122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5" y="124"/>
                    </a:lnTo>
                    <a:lnTo>
                      <a:pt x="26" y="124"/>
                    </a:lnTo>
                    <a:lnTo>
                      <a:pt x="27" y="122"/>
                    </a:lnTo>
                    <a:lnTo>
                      <a:pt x="27" y="119"/>
                    </a:lnTo>
                    <a:lnTo>
                      <a:pt x="27" y="105"/>
                    </a:lnTo>
                    <a:lnTo>
                      <a:pt x="25" y="90"/>
                    </a:lnTo>
                    <a:lnTo>
                      <a:pt x="19" y="62"/>
                    </a:lnTo>
                    <a:lnTo>
                      <a:pt x="15" y="35"/>
                    </a:lnTo>
                    <a:lnTo>
                      <a:pt x="12" y="2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6" name="Freeform 954"/>
              <p:cNvSpPr>
                <a:spLocks/>
              </p:cNvSpPr>
              <p:nvPr/>
            </p:nvSpPr>
            <p:spPr bwMode="auto">
              <a:xfrm>
                <a:off x="5370514" y="2952751"/>
                <a:ext cx="36513" cy="71438"/>
              </a:xfrm>
              <a:custGeom>
                <a:avLst/>
                <a:gdLst>
                  <a:gd name="T0" fmla="*/ 2147483647 w 68"/>
                  <a:gd name="T1" fmla="*/ 2147483647 h 134"/>
                  <a:gd name="T2" fmla="*/ 2147483647 w 68"/>
                  <a:gd name="T3" fmla="*/ 2147483647 h 134"/>
                  <a:gd name="T4" fmla="*/ 2147483647 w 68"/>
                  <a:gd name="T5" fmla="*/ 2147483647 h 134"/>
                  <a:gd name="T6" fmla="*/ 2147483647 w 68"/>
                  <a:gd name="T7" fmla="*/ 2147483647 h 134"/>
                  <a:gd name="T8" fmla="*/ 2147483647 w 68"/>
                  <a:gd name="T9" fmla="*/ 2147483647 h 134"/>
                  <a:gd name="T10" fmla="*/ 2147483647 w 68"/>
                  <a:gd name="T11" fmla="*/ 2147483647 h 134"/>
                  <a:gd name="T12" fmla="*/ 2147483647 w 68"/>
                  <a:gd name="T13" fmla="*/ 2147483647 h 134"/>
                  <a:gd name="T14" fmla="*/ 2147483647 w 68"/>
                  <a:gd name="T15" fmla="*/ 2147483647 h 134"/>
                  <a:gd name="T16" fmla="*/ 2147483647 w 68"/>
                  <a:gd name="T17" fmla="*/ 2147483647 h 134"/>
                  <a:gd name="T18" fmla="*/ 2147483647 w 68"/>
                  <a:gd name="T19" fmla="*/ 2147483647 h 134"/>
                  <a:gd name="T20" fmla="*/ 2147483647 w 68"/>
                  <a:gd name="T21" fmla="*/ 2147483647 h 134"/>
                  <a:gd name="T22" fmla="*/ 2147483647 w 68"/>
                  <a:gd name="T23" fmla="*/ 2147483647 h 134"/>
                  <a:gd name="T24" fmla="*/ 2147483647 w 68"/>
                  <a:gd name="T25" fmla="*/ 2147483647 h 134"/>
                  <a:gd name="T26" fmla="*/ 2147483647 w 68"/>
                  <a:gd name="T27" fmla="*/ 2147483647 h 134"/>
                  <a:gd name="T28" fmla="*/ 2147483647 w 68"/>
                  <a:gd name="T29" fmla="*/ 2147483647 h 134"/>
                  <a:gd name="T30" fmla="*/ 2147483647 w 68"/>
                  <a:gd name="T31" fmla="*/ 2147483647 h 134"/>
                  <a:gd name="T32" fmla="*/ 2147483647 w 68"/>
                  <a:gd name="T33" fmla="*/ 2147483647 h 134"/>
                  <a:gd name="T34" fmla="*/ 2147483647 w 68"/>
                  <a:gd name="T35" fmla="*/ 2147483647 h 134"/>
                  <a:gd name="T36" fmla="*/ 2147483647 w 68"/>
                  <a:gd name="T37" fmla="*/ 2147483647 h 134"/>
                  <a:gd name="T38" fmla="*/ 2147483647 w 68"/>
                  <a:gd name="T39" fmla="*/ 2147483647 h 134"/>
                  <a:gd name="T40" fmla="*/ 2147483647 w 68"/>
                  <a:gd name="T41" fmla="*/ 2147483647 h 134"/>
                  <a:gd name="T42" fmla="*/ 2147483647 w 68"/>
                  <a:gd name="T43" fmla="*/ 0 h 134"/>
                  <a:gd name="T44" fmla="*/ 2147483647 w 68"/>
                  <a:gd name="T45" fmla="*/ 0 h 134"/>
                  <a:gd name="T46" fmla="*/ 2147483647 w 68"/>
                  <a:gd name="T47" fmla="*/ 0 h 134"/>
                  <a:gd name="T48" fmla="*/ 0 w 68"/>
                  <a:gd name="T49" fmla="*/ 2147483647 h 134"/>
                  <a:gd name="T50" fmla="*/ 0 w 68"/>
                  <a:gd name="T51" fmla="*/ 2147483647 h 134"/>
                  <a:gd name="T52" fmla="*/ 0 w 68"/>
                  <a:gd name="T53" fmla="*/ 2147483647 h 134"/>
                  <a:gd name="T54" fmla="*/ 0 w 68"/>
                  <a:gd name="T55" fmla="*/ 2147483647 h 134"/>
                  <a:gd name="T56" fmla="*/ 2147483647 w 68"/>
                  <a:gd name="T57" fmla="*/ 2147483647 h 134"/>
                  <a:gd name="T58" fmla="*/ 2147483647 w 68"/>
                  <a:gd name="T59" fmla="*/ 2147483647 h 134"/>
                  <a:gd name="T60" fmla="*/ 2147483647 w 68"/>
                  <a:gd name="T61" fmla="*/ 2147483647 h 134"/>
                  <a:gd name="T62" fmla="*/ 2147483647 w 68"/>
                  <a:gd name="T63" fmla="*/ 2147483647 h 134"/>
                  <a:gd name="T64" fmla="*/ 2147483647 w 68"/>
                  <a:gd name="T65" fmla="*/ 2147483647 h 134"/>
                  <a:gd name="T66" fmla="*/ 2147483647 w 68"/>
                  <a:gd name="T67" fmla="*/ 2147483647 h 134"/>
                  <a:gd name="T68" fmla="*/ 2147483647 w 68"/>
                  <a:gd name="T69" fmla="*/ 2147483647 h 134"/>
                  <a:gd name="T70" fmla="*/ 2147483647 w 68"/>
                  <a:gd name="T71" fmla="*/ 2147483647 h 134"/>
                  <a:gd name="T72" fmla="*/ 2147483647 w 68"/>
                  <a:gd name="T73" fmla="*/ 2147483647 h 134"/>
                  <a:gd name="T74" fmla="*/ 2147483647 w 68"/>
                  <a:gd name="T75" fmla="*/ 2147483647 h 134"/>
                  <a:gd name="T76" fmla="*/ 2147483647 w 68"/>
                  <a:gd name="T77" fmla="*/ 2147483647 h 134"/>
                  <a:gd name="T78" fmla="*/ 2147483647 w 68"/>
                  <a:gd name="T79" fmla="*/ 2147483647 h 134"/>
                  <a:gd name="T80" fmla="*/ 2147483647 w 68"/>
                  <a:gd name="T81" fmla="*/ 2147483647 h 134"/>
                  <a:gd name="T82" fmla="*/ 2147483647 w 68"/>
                  <a:gd name="T83" fmla="*/ 2147483647 h 134"/>
                  <a:gd name="T84" fmla="*/ 2147483647 w 68"/>
                  <a:gd name="T85" fmla="*/ 2147483647 h 134"/>
                  <a:gd name="T86" fmla="*/ 2147483647 w 68"/>
                  <a:gd name="T87" fmla="*/ 2147483647 h 134"/>
                  <a:gd name="T88" fmla="*/ 2147483647 w 68"/>
                  <a:gd name="T89" fmla="*/ 2147483647 h 134"/>
                  <a:gd name="T90" fmla="*/ 2147483647 w 68"/>
                  <a:gd name="T91" fmla="*/ 2147483647 h 134"/>
                  <a:gd name="T92" fmla="*/ 2147483647 w 68"/>
                  <a:gd name="T93" fmla="*/ 2147483647 h 134"/>
                  <a:gd name="T94" fmla="*/ 2147483647 w 68"/>
                  <a:gd name="T95" fmla="*/ 2147483647 h 134"/>
                  <a:gd name="T96" fmla="*/ 2147483647 w 68"/>
                  <a:gd name="T97" fmla="*/ 2147483647 h 134"/>
                  <a:gd name="T98" fmla="*/ 2147483647 w 68"/>
                  <a:gd name="T99" fmla="*/ 2147483647 h 134"/>
                  <a:gd name="T100" fmla="*/ 2147483647 w 68"/>
                  <a:gd name="T101" fmla="*/ 2147483647 h 134"/>
                  <a:gd name="T102" fmla="*/ 2147483647 w 68"/>
                  <a:gd name="T103" fmla="*/ 2147483647 h 134"/>
                  <a:gd name="T104" fmla="*/ 2147483647 w 68"/>
                  <a:gd name="T105" fmla="*/ 2147483647 h 134"/>
                  <a:gd name="T106" fmla="*/ 2147483647 w 68"/>
                  <a:gd name="T107" fmla="*/ 2147483647 h 134"/>
                  <a:gd name="T108" fmla="*/ 2147483647 w 68"/>
                  <a:gd name="T109" fmla="*/ 2147483647 h 1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8" h="134">
                    <a:moveTo>
                      <a:pt x="68" y="124"/>
                    </a:moveTo>
                    <a:lnTo>
                      <a:pt x="68" y="124"/>
                    </a:lnTo>
                    <a:lnTo>
                      <a:pt x="65" y="116"/>
                    </a:lnTo>
                    <a:lnTo>
                      <a:pt x="63" y="108"/>
                    </a:lnTo>
                    <a:lnTo>
                      <a:pt x="61" y="99"/>
                    </a:lnTo>
                    <a:lnTo>
                      <a:pt x="59" y="91"/>
                    </a:lnTo>
                    <a:lnTo>
                      <a:pt x="54" y="81"/>
                    </a:lnTo>
                    <a:lnTo>
                      <a:pt x="49" y="72"/>
                    </a:lnTo>
                    <a:lnTo>
                      <a:pt x="44" y="62"/>
                    </a:lnTo>
                    <a:lnTo>
                      <a:pt x="40" y="53"/>
                    </a:lnTo>
                    <a:lnTo>
                      <a:pt x="35" y="40"/>
                    </a:lnTo>
                    <a:lnTo>
                      <a:pt x="30" y="29"/>
                    </a:lnTo>
                    <a:lnTo>
                      <a:pt x="25" y="23"/>
                    </a:lnTo>
                    <a:lnTo>
                      <a:pt x="19" y="17"/>
                    </a:lnTo>
                    <a:lnTo>
                      <a:pt x="14" y="10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10" y="23"/>
                    </a:lnTo>
                    <a:lnTo>
                      <a:pt x="15" y="29"/>
                    </a:lnTo>
                    <a:lnTo>
                      <a:pt x="22" y="40"/>
                    </a:lnTo>
                    <a:lnTo>
                      <a:pt x="27" y="53"/>
                    </a:lnTo>
                    <a:lnTo>
                      <a:pt x="30" y="62"/>
                    </a:lnTo>
                    <a:lnTo>
                      <a:pt x="34" y="72"/>
                    </a:lnTo>
                    <a:lnTo>
                      <a:pt x="40" y="81"/>
                    </a:lnTo>
                    <a:lnTo>
                      <a:pt x="45" y="91"/>
                    </a:lnTo>
                    <a:lnTo>
                      <a:pt x="50" y="101"/>
                    </a:lnTo>
                    <a:lnTo>
                      <a:pt x="52" y="108"/>
                    </a:lnTo>
                    <a:lnTo>
                      <a:pt x="53" y="116"/>
                    </a:lnTo>
                    <a:lnTo>
                      <a:pt x="54" y="123"/>
                    </a:lnTo>
                    <a:lnTo>
                      <a:pt x="57" y="131"/>
                    </a:lnTo>
                    <a:lnTo>
                      <a:pt x="59" y="133"/>
                    </a:lnTo>
                    <a:lnTo>
                      <a:pt x="61" y="134"/>
                    </a:lnTo>
                    <a:lnTo>
                      <a:pt x="63" y="134"/>
                    </a:lnTo>
                    <a:lnTo>
                      <a:pt x="65" y="133"/>
                    </a:lnTo>
                    <a:lnTo>
                      <a:pt x="68" y="130"/>
                    </a:lnTo>
                    <a:lnTo>
                      <a:pt x="68" y="127"/>
                    </a:lnTo>
                    <a:lnTo>
                      <a:pt x="68" y="12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7" name="Freeform 955"/>
              <p:cNvSpPr>
                <a:spLocks/>
              </p:cNvSpPr>
              <p:nvPr/>
            </p:nvSpPr>
            <p:spPr bwMode="auto">
              <a:xfrm>
                <a:off x="5521327" y="3122613"/>
                <a:ext cx="271463" cy="163513"/>
              </a:xfrm>
              <a:custGeom>
                <a:avLst/>
                <a:gdLst>
                  <a:gd name="T0" fmla="*/ 2147483647 w 513"/>
                  <a:gd name="T1" fmla="*/ 2147483647 h 310"/>
                  <a:gd name="T2" fmla="*/ 2147483647 w 513"/>
                  <a:gd name="T3" fmla="*/ 2147483647 h 310"/>
                  <a:gd name="T4" fmla="*/ 2147483647 w 513"/>
                  <a:gd name="T5" fmla="*/ 2147483647 h 310"/>
                  <a:gd name="T6" fmla="*/ 2147483647 w 513"/>
                  <a:gd name="T7" fmla="*/ 2147483647 h 310"/>
                  <a:gd name="T8" fmla="*/ 2147483647 w 513"/>
                  <a:gd name="T9" fmla="*/ 2147483647 h 310"/>
                  <a:gd name="T10" fmla="*/ 2147483647 w 513"/>
                  <a:gd name="T11" fmla="*/ 2147483647 h 310"/>
                  <a:gd name="T12" fmla="*/ 2147483647 w 513"/>
                  <a:gd name="T13" fmla="*/ 2147483647 h 310"/>
                  <a:gd name="T14" fmla="*/ 2147483647 w 513"/>
                  <a:gd name="T15" fmla="*/ 2147483647 h 310"/>
                  <a:gd name="T16" fmla="*/ 2147483647 w 513"/>
                  <a:gd name="T17" fmla="*/ 2147483647 h 310"/>
                  <a:gd name="T18" fmla="*/ 2147483647 w 513"/>
                  <a:gd name="T19" fmla="*/ 0 h 310"/>
                  <a:gd name="T20" fmla="*/ 2147483647 w 513"/>
                  <a:gd name="T21" fmla="*/ 0 h 310"/>
                  <a:gd name="T22" fmla="*/ 2147483647 w 513"/>
                  <a:gd name="T23" fmla="*/ 2147483647 h 310"/>
                  <a:gd name="T24" fmla="*/ 2147483647 w 513"/>
                  <a:gd name="T25" fmla="*/ 2147483647 h 310"/>
                  <a:gd name="T26" fmla="*/ 2147483647 w 513"/>
                  <a:gd name="T27" fmla="*/ 2147483647 h 310"/>
                  <a:gd name="T28" fmla="*/ 2147483647 w 513"/>
                  <a:gd name="T29" fmla="*/ 2147483647 h 310"/>
                  <a:gd name="T30" fmla="*/ 2147483647 w 513"/>
                  <a:gd name="T31" fmla="*/ 2147483647 h 310"/>
                  <a:gd name="T32" fmla="*/ 2147483647 w 513"/>
                  <a:gd name="T33" fmla="*/ 2147483647 h 310"/>
                  <a:gd name="T34" fmla="*/ 2147483647 w 513"/>
                  <a:gd name="T35" fmla="*/ 2147483647 h 310"/>
                  <a:gd name="T36" fmla="*/ 2147483647 w 513"/>
                  <a:gd name="T37" fmla="*/ 2147483647 h 310"/>
                  <a:gd name="T38" fmla="*/ 2147483647 w 513"/>
                  <a:gd name="T39" fmla="*/ 2147483647 h 310"/>
                  <a:gd name="T40" fmla="*/ 2147483647 w 513"/>
                  <a:gd name="T41" fmla="*/ 2147483647 h 310"/>
                  <a:gd name="T42" fmla="*/ 2147483647 w 513"/>
                  <a:gd name="T43" fmla="*/ 2147483647 h 310"/>
                  <a:gd name="T44" fmla="*/ 2147483647 w 513"/>
                  <a:gd name="T45" fmla="*/ 2147483647 h 310"/>
                  <a:gd name="T46" fmla="*/ 2147483647 w 513"/>
                  <a:gd name="T47" fmla="*/ 2147483647 h 310"/>
                  <a:gd name="T48" fmla="*/ 2147483647 w 513"/>
                  <a:gd name="T49" fmla="*/ 2147483647 h 310"/>
                  <a:gd name="T50" fmla="*/ 2147483647 w 513"/>
                  <a:gd name="T51" fmla="*/ 2147483647 h 310"/>
                  <a:gd name="T52" fmla="*/ 2147483647 w 513"/>
                  <a:gd name="T53" fmla="*/ 2147483647 h 310"/>
                  <a:gd name="T54" fmla="*/ 2147483647 w 513"/>
                  <a:gd name="T55" fmla="*/ 2147483647 h 310"/>
                  <a:gd name="T56" fmla="*/ 2147483647 w 513"/>
                  <a:gd name="T57" fmla="*/ 2147483647 h 310"/>
                  <a:gd name="T58" fmla="*/ 2147483647 w 513"/>
                  <a:gd name="T59" fmla="*/ 2147483647 h 310"/>
                  <a:gd name="T60" fmla="*/ 2147483647 w 513"/>
                  <a:gd name="T61" fmla="*/ 2147483647 h 310"/>
                  <a:gd name="T62" fmla="*/ 2147483647 w 513"/>
                  <a:gd name="T63" fmla="*/ 2147483647 h 310"/>
                  <a:gd name="T64" fmla="*/ 2147483647 w 513"/>
                  <a:gd name="T65" fmla="*/ 2147483647 h 310"/>
                  <a:gd name="T66" fmla="*/ 2147483647 w 513"/>
                  <a:gd name="T67" fmla="*/ 2147483647 h 310"/>
                  <a:gd name="T68" fmla="*/ 2147483647 w 513"/>
                  <a:gd name="T69" fmla="*/ 2147483647 h 310"/>
                  <a:gd name="T70" fmla="*/ 2147483647 w 513"/>
                  <a:gd name="T71" fmla="*/ 2147483647 h 310"/>
                  <a:gd name="T72" fmla="*/ 0 w 513"/>
                  <a:gd name="T73" fmla="*/ 2147483647 h 310"/>
                  <a:gd name="T74" fmla="*/ 2147483647 w 513"/>
                  <a:gd name="T75" fmla="*/ 2147483647 h 310"/>
                  <a:gd name="T76" fmla="*/ 2147483647 w 513"/>
                  <a:gd name="T77" fmla="*/ 2147483647 h 310"/>
                  <a:gd name="T78" fmla="*/ 2147483647 w 513"/>
                  <a:gd name="T79" fmla="*/ 2147483647 h 310"/>
                  <a:gd name="T80" fmla="*/ 2147483647 w 513"/>
                  <a:gd name="T81" fmla="*/ 2147483647 h 310"/>
                  <a:gd name="T82" fmla="*/ 2147483647 w 513"/>
                  <a:gd name="T83" fmla="*/ 2147483647 h 310"/>
                  <a:gd name="T84" fmla="*/ 2147483647 w 513"/>
                  <a:gd name="T85" fmla="*/ 2147483647 h 310"/>
                  <a:gd name="T86" fmla="*/ 2147483647 w 513"/>
                  <a:gd name="T87" fmla="*/ 2147483647 h 310"/>
                  <a:gd name="T88" fmla="*/ 2147483647 w 513"/>
                  <a:gd name="T89" fmla="*/ 2147483647 h 310"/>
                  <a:gd name="T90" fmla="*/ 2147483647 w 513"/>
                  <a:gd name="T91" fmla="*/ 2147483647 h 310"/>
                  <a:gd name="T92" fmla="*/ 2147483647 w 513"/>
                  <a:gd name="T93" fmla="*/ 2147483647 h 310"/>
                  <a:gd name="T94" fmla="*/ 2147483647 w 513"/>
                  <a:gd name="T95" fmla="*/ 2147483647 h 310"/>
                  <a:gd name="T96" fmla="*/ 2147483647 w 513"/>
                  <a:gd name="T97" fmla="*/ 2147483647 h 310"/>
                  <a:gd name="T98" fmla="*/ 2147483647 w 513"/>
                  <a:gd name="T99" fmla="*/ 2147483647 h 310"/>
                  <a:gd name="T100" fmla="*/ 2147483647 w 513"/>
                  <a:gd name="T101" fmla="*/ 2147483647 h 310"/>
                  <a:gd name="T102" fmla="*/ 2147483647 w 513"/>
                  <a:gd name="T103" fmla="*/ 2147483647 h 310"/>
                  <a:gd name="T104" fmla="*/ 2147483647 w 513"/>
                  <a:gd name="T105" fmla="*/ 2147483647 h 310"/>
                  <a:gd name="T106" fmla="*/ 2147483647 w 513"/>
                  <a:gd name="T107" fmla="*/ 2147483647 h 31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513" h="310">
                    <a:moveTo>
                      <a:pt x="513" y="114"/>
                    </a:moveTo>
                    <a:lnTo>
                      <a:pt x="513" y="114"/>
                    </a:lnTo>
                    <a:lnTo>
                      <a:pt x="511" y="102"/>
                    </a:lnTo>
                    <a:lnTo>
                      <a:pt x="509" y="89"/>
                    </a:lnTo>
                    <a:lnTo>
                      <a:pt x="506" y="80"/>
                    </a:lnTo>
                    <a:lnTo>
                      <a:pt x="500" y="69"/>
                    </a:lnTo>
                    <a:lnTo>
                      <a:pt x="496" y="61"/>
                    </a:lnTo>
                    <a:lnTo>
                      <a:pt x="491" y="53"/>
                    </a:lnTo>
                    <a:lnTo>
                      <a:pt x="484" y="45"/>
                    </a:lnTo>
                    <a:lnTo>
                      <a:pt x="476" y="39"/>
                    </a:lnTo>
                    <a:lnTo>
                      <a:pt x="468" y="32"/>
                    </a:lnTo>
                    <a:lnTo>
                      <a:pt x="460" y="28"/>
                    </a:lnTo>
                    <a:lnTo>
                      <a:pt x="450" y="23"/>
                    </a:lnTo>
                    <a:lnTo>
                      <a:pt x="441" y="20"/>
                    </a:lnTo>
                    <a:lnTo>
                      <a:pt x="419" y="15"/>
                    </a:lnTo>
                    <a:lnTo>
                      <a:pt x="396" y="12"/>
                    </a:lnTo>
                    <a:lnTo>
                      <a:pt x="228" y="4"/>
                    </a:lnTo>
                    <a:lnTo>
                      <a:pt x="145" y="1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45" y="12"/>
                    </a:lnTo>
                    <a:lnTo>
                      <a:pt x="43" y="19"/>
                    </a:lnTo>
                    <a:lnTo>
                      <a:pt x="45" y="26"/>
                    </a:lnTo>
                    <a:lnTo>
                      <a:pt x="47" y="31"/>
                    </a:lnTo>
                    <a:lnTo>
                      <a:pt x="53" y="35"/>
                    </a:lnTo>
                    <a:lnTo>
                      <a:pt x="57" y="36"/>
                    </a:lnTo>
                    <a:lnTo>
                      <a:pt x="61" y="36"/>
                    </a:lnTo>
                    <a:lnTo>
                      <a:pt x="119" y="38"/>
                    </a:lnTo>
                    <a:lnTo>
                      <a:pt x="179" y="40"/>
                    </a:lnTo>
                    <a:lnTo>
                      <a:pt x="239" y="42"/>
                    </a:lnTo>
                    <a:lnTo>
                      <a:pt x="298" y="43"/>
                    </a:lnTo>
                    <a:lnTo>
                      <a:pt x="323" y="43"/>
                    </a:lnTo>
                    <a:lnTo>
                      <a:pt x="347" y="45"/>
                    </a:lnTo>
                    <a:lnTo>
                      <a:pt x="396" y="49"/>
                    </a:lnTo>
                    <a:lnTo>
                      <a:pt x="414" y="50"/>
                    </a:lnTo>
                    <a:lnTo>
                      <a:pt x="430" y="54"/>
                    </a:lnTo>
                    <a:lnTo>
                      <a:pt x="438" y="57"/>
                    </a:lnTo>
                    <a:lnTo>
                      <a:pt x="446" y="61"/>
                    </a:lnTo>
                    <a:lnTo>
                      <a:pt x="453" y="65"/>
                    </a:lnTo>
                    <a:lnTo>
                      <a:pt x="461" y="72"/>
                    </a:lnTo>
                    <a:lnTo>
                      <a:pt x="469" y="80"/>
                    </a:lnTo>
                    <a:lnTo>
                      <a:pt x="475" y="87"/>
                    </a:lnTo>
                    <a:lnTo>
                      <a:pt x="477" y="93"/>
                    </a:lnTo>
                    <a:lnTo>
                      <a:pt x="479" y="100"/>
                    </a:lnTo>
                    <a:lnTo>
                      <a:pt x="476" y="106"/>
                    </a:lnTo>
                    <a:lnTo>
                      <a:pt x="473" y="111"/>
                    </a:lnTo>
                    <a:lnTo>
                      <a:pt x="469" y="116"/>
                    </a:lnTo>
                    <a:lnTo>
                      <a:pt x="464" y="121"/>
                    </a:lnTo>
                    <a:lnTo>
                      <a:pt x="450" y="129"/>
                    </a:lnTo>
                    <a:lnTo>
                      <a:pt x="437" y="134"/>
                    </a:lnTo>
                    <a:lnTo>
                      <a:pt x="414" y="142"/>
                    </a:lnTo>
                    <a:lnTo>
                      <a:pt x="294" y="182"/>
                    </a:lnTo>
                    <a:lnTo>
                      <a:pt x="175" y="221"/>
                    </a:lnTo>
                    <a:lnTo>
                      <a:pt x="154" y="226"/>
                    </a:lnTo>
                    <a:lnTo>
                      <a:pt x="133" y="233"/>
                    </a:lnTo>
                    <a:lnTo>
                      <a:pt x="89" y="244"/>
                    </a:lnTo>
                    <a:lnTo>
                      <a:pt x="68" y="251"/>
                    </a:lnTo>
                    <a:lnTo>
                      <a:pt x="46" y="258"/>
                    </a:lnTo>
                    <a:lnTo>
                      <a:pt x="27" y="267"/>
                    </a:lnTo>
                    <a:lnTo>
                      <a:pt x="9" y="277"/>
                    </a:lnTo>
                    <a:lnTo>
                      <a:pt x="5" y="279"/>
                    </a:lnTo>
                    <a:lnTo>
                      <a:pt x="2" y="282"/>
                    </a:lnTo>
                    <a:lnTo>
                      <a:pt x="0" y="289"/>
                    </a:lnTo>
                    <a:lnTo>
                      <a:pt x="1" y="295"/>
                    </a:lnTo>
                    <a:lnTo>
                      <a:pt x="2" y="302"/>
                    </a:lnTo>
                    <a:lnTo>
                      <a:pt x="8" y="308"/>
                    </a:lnTo>
                    <a:lnTo>
                      <a:pt x="13" y="310"/>
                    </a:lnTo>
                    <a:lnTo>
                      <a:pt x="20" y="310"/>
                    </a:lnTo>
                    <a:lnTo>
                      <a:pt x="23" y="310"/>
                    </a:lnTo>
                    <a:lnTo>
                      <a:pt x="27" y="308"/>
                    </a:lnTo>
                    <a:lnTo>
                      <a:pt x="42" y="300"/>
                    </a:lnTo>
                    <a:lnTo>
                      <a:pt x="59" y="293"/>
                    </a:lnTo>
                    <a:lnTo>
                      <a:pt x="76" y="287"/>
                    </a:lnTo>
                    <a:lnTo>
                      <a:pt x="95" y="282"/>
                    </a:lnTo>
                    <a:lnTo>
                      <a:pt x="130" y="274"/>
                    </a:lnTo>
                    <a:lnTo>
                      <a:pt x="148" y="268"/>
                    </a:lnTo>
                    <a:lnTo>
                      <a:pt x="164" y="263"/>
                    </a:lnTo>
                    <a:lnTo>
                      <a:pt x="203" y="248"/>
                    </a:lnTo>
                    <a:lnTo>
                      <a:pt x="244" y="236"/>
                    </a:lnTo>
                    <a:lnTo>
                      <a:pt x="324" y="211"/>
                    </a:lnTo>
                    <a:lnTo>
                      <a:pt x="358" y="202"/>
                    </a:lnTo>
                    <a:lnTo>
                      <a:pt x="393" y="190"/>
                    </a:lnTo>
                    <a:lnTo>
                      <a:pt x="427" y="177"/>
                    </a:lnTo>
                    <a:lnTo>
                      <a:pt x="460" y="164"/>
                    </a:lnTo>
                    <a:lnTo>
                      <a:pt x="477" y="156"/>
                    </a:lnTo>
                    <a:lnTo>
                      <a:pt x="485" y="152"/>
                    </a:lnTo>
                    <a:lnTo>
                      <a:pt x="495" y="146"/>
                    </a:lnTo>
                    <a:lnTo>
                      <a:pt x="502" y="139"/>
                    </a:lnTo>
                    <a:lnTo>
                      <a:pt x="509" y="133"/>
                    </a:lnTo>
                    <a:lnTo>
                      <a:pt x="511" y="123"/>
                    </a:lnTo>
                    <a:lnTo>
                      <a:pt x="513" y="119"/>
                    </a:lnTo>
                    <a:lnTo>
                      <a:pt x="513" y="11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8" name="Freeform 956"/>
              <p:cNvSpPr>
                <a:spLocks/>
              </p:cNvSpPr>
              <p:nvPr/>
            </p:nvSpPr>
            <p:spPr bwMode="auto">
              <a:xfrm>
                <a:off x="4687889" y="3109913"/>
                <a:ext cx="280988" cy="163513"/>
              </a:xfrm>
              <a:custGeom>
                <a:avLst/>
                <a:gdLst>
                  <a:gd name="T0" fmla="*/ 2147483647 w 531"/>
                  <a:gd name="T1" fmla="*/ 2147483647 h 311"/>
                  <a:gd name="T2" fmla="*/ 2147483647 w 531"/>
                  <a:gd name="T3" fmla="*/ 2147483647 h 311"/>
                  <a:gd name="T4" fmla="*/ 2147483647 w 531"/>
                  <a:gd name="T5" fmla="*/ 2147483647 h 311"/>
                  <a:gd name="T6" fmla="*/ 2147483647 w 531"/>
                  <a:gd name="T7" fmla="*/ 2147483647 h 311"/>
                  <a:gd name="T8" fmla="*/ 2147483647 w 531"/>
                  <a:gd name="T9" fmla="*/ 2147483647 h 311"/>
                  <a:gd name="T10" fmla="*/ 2147483647 w 531"/>
                  <a:gd name="T11" fmla="*/ 2147483647 h 311"/>
                  <a:gd name="T12" fmla="*/ 2147483647 w 531"/>
                  <a:gd name="T13" fmla="*/ 2147483647 h 311"/>
                  <a:gd name="T14" fmla="*/ 2147483647 w 531"/>
                  <a:gd name="T15" fmla="*/ 2147483647 h 311"/>
                  <a:gd name="T16" fmla="*/ 2147483647 w 531"/>
                  <a:gd name="T17" fmla="*/ 2147483647 h 311"/>
                  <a:gd name="T18" fmla="*/ 2147483647 w 531"/>
                  <a:gd name="T19" fmla="*/ 2147483647 h 311"/>
                  <a:gd name="T20" fmla="*/ 2147483647 w 531"/>
                  <a:gd name="T21" fmla="*/ 2147483647 h 311"/>
                  <a:gd name="T22" fmla="*/ 2147483647 w 531"/>
                  <a:gd name="T23" fmla="*/ 2147483647 h 311"/>
                  <a:gd name="T24" fmla="*/ 2147483647 w 531"/>
                  <a:gd name="T25" fmla="*/ 2147483647 h 311"/>
                  <a:gd name="T26" fmla="*/ 2147483647 w 531"/>
                  <a:gd name="T27" fmla="*/ 2147483647 h 311"/>
                  <a:gd name="T28" fmla="*/ 2147483647 w 531"/>
                  <a:gd name="T29" fmla="*/ 2147483647 h 311"/>
                  <a:gd name="T30" fmla="*/ 2147483647 w 531"/>
                  <a:gd name="T31" fmla="*/ 2147483647 h 311"/>
                  <a:gd name="T32" fmla="*/ 2147483647 w 531"/>
                  <a:gd name="T33" fmla="*/ 2147483647 h 311"/>
                  <a:gd name="T34" fmla="*/ 2147483647 w 531"/>
                  <a:gd name="T35" fmla="*/ 2147483647 h 311"/>
                  <a:gd name="T36" fmla="*/ 2147483647 w 531"/>
                  <a:gd name="T37" fmla="*/ 2147483647 h 311"/>
                  <a:gd name="T38" fmla="*/ 2147483647 w 531"/>
                  <a:gd name="T39" fmla="*/ 2147483647 h 311"/>
                  <a:gd name="T40" fmla="*/ 2147483647 w 531"/>
                  <a:gd name="T41" fmla="*/ 2147483647 h 311"/>
                  <a:gd name="T42" fmla="*/ 2147483647 w 531"/>
                  <a:gd name="T43" fmla="*/ 2147483647 h 311"/>
                  <a:gd name="T44" fmla="*/ 2147483647 w 531"/>
                  <a:gd name="T45" fmla="*/ 2147483647 h 311"/>
                  <a:gd name="T46" fmla="*/ 2147483647 w 531"/>
                  <a:gd name="T47" fmla="*/ 2147483647 h 311"/>
                  <a:gd name="T48" fmla="*/ 2147483647 w 531"/>
                  <a:gd name="T49" fmla="*/ 2147483647 h 311"/>
                  <a:gd name="T50" fmla="*/ 2147483647 w 531"/>
                  <a:gd name="T51" fmla="*/ 2147483647 h 311"/>
                  <a:gd name="T52" fmla="*/ 2147483647 w 531"/>
                  <a:gd name="T53" fmla="*/ 2147483647 h 311"/>
                  <a:gd name="T54" fmla="*/ 2147483647 w 531"/>
                  <a:gd name="T55" fmla="*/ 2147483647 h 311"/>
                  <a:gd name="T56" fmla="*/ 2147483647 w 531"/>
                  <a:gd name="T57" fmla="*/ 2147483647 h 311"/>
                  <a:gd name="T58" fmla="*/ 2147483647 w 531"/>
                  <a:gd name="T59" fmla="*/ 2147483647 h 311"/>
                  <a:gd name="T60" fmla="*/ 2147483647 w 531"/>
                  <a:gd name="T61" fmla="*/ 2147483647 h 311"/>
                  <a:gd name="T62" fmla="*/ 2147483647 w 531"/>
                  <a:gd name="T63" fmla="*/ 2147483647 h 311"/>
                  <a:gd name="T64" fmla="*/ 2147483647 w 531"/>
                  <a:gd name="T65" fmla="*/ 2147483647 h 311"/>
                  <a:gd name="T66" fmla="*/ 2147483647 w 531"/>
                  <a:gd name="T67" fmla="*/ 0 h 311"/>
                  <a:gd name="T68" fmla="*/ 2147483647 w 531"/>
                  <a:gd name="T69" fmla="*/ 2147483647 h 311"/>
                  <a:gd name="T70" fmla="*/ 2147483647 w 531"/>
                  <a:gd name="T71" fmla="*/ 2147483647 h 311"/>
                  <a:gd name="T72" fmla="*/ 2147483647 w 531"/>
                  <a:gd name="T73" fmla="*/ 2147483647 h 311"/>
                  <a:gd name="T74" fmla="*/ 2147483647 w 531"/>
                  <a:gd name="T75" fmla="*/ 2147483647 h 311"/>
                  <a:gd name="T76" fmla="*/ 2147483647 w 531"/>
                  <a:gd name="T77" fmla="*/ 2147483647 h 311"/>
                  <a:gd name="T78" fmla="*/ 2147483647 w 531"/>
                  <a:gd name="T79" fmla="*/ 2147483647 h 311"/>
                  <a:gd name="T80" fmla="*/ 0 w 531"/>
                  <a:gd name="T81" fmla="*/ 2147483647 h 311"/>
                  <a:gd name="T82" fmla="*/ 2147483647 w 531"/>
                  <a:gd name="T83" fmla="*/ 2147483647 h 311"/>
                  <a:gd name="T84" fmla="*/ 2147483647 w 531"/>
                  <a:gd name="T85" fmla="*/ 2147483647 h 311"/>
                  <a:gd name="T86" fmla="*/ 2147483647 w 531"/>
                  <a:gd name="T87" fmla="*/ 2147483647 h 311"/>
                  <a:gd name="T88" fmla="*/ 2147483647 w 531"/>
                  <a:gd name="T89" fmla="*/ 2147483647 h 311"/>
                  <a:gd name="T90" fmla="*/ 2147483647 w 531"/>
                  <a:gd name="T91" fmla="*/ 2147483647 h 311"/>
                  <a:gd name="T92" fmla="*/ 2147483647 w 531"/>
                  <a:gd name="T93" fmla="*/ 2147483647 h 311"/>
                  <a:gd name="T94" fmla="*/ 2147483647 w 531"/>
                  <a:gd name="T95" fmla="*/ 2147483647 h 311"/>
                  <a:gd name="T96" fmla="*/ 2147483647 w 531"/>
                  <a:gd name="T97" fmla="*/ 2147483647 h 311"/>
                  <a:gd name="T98" fmla="*/ 2147483647 w 531"/>
                  <a:gd name="T99" fmla="*/ 2147483647 h 311"/>
                  <a:gd name="T100" fmla="*/ 2147483647 w 531"/>
                  <a:gd name="T101" fmla="*/ 2147483647 h 311"/>
                  <a:gd name="T102" fmla="*/ 2147483647 w 531"/>
                  <a:gd name="T103" fmla="*/ 2147483647 h 311"/>
                  <a:gd name="T104" fmla="*/ 2147483647 w 531"/>
                  <a:gd name="T105" fmla="*/ 2147483647 h 311"/>
                  <a:gd name="T106" fmla="*/ 2147483647 w 531"/>
                  <a:gd name="T107" fmla="*/ 2147483647 h 311"/>
                  <a:gd name="T108" fmla="*/ 2147483647 w 531"/>
                  <a:gd name="T109" fmla="*/ 2147483647 h 311"/>
                  <a:gd name="T110" fmla="*/ 2147483647 w 531"/>
                  <a:gd name="T111" fmla="*/ 2147483647 h 311"/>
                  <a:gd name="T112" fmla="*/ 2147483647 w 531"/>
                  <a:gd name="T113" fmla="*/ 2147483647 h 311"/>
                  <a:gd name="T114" fmla="*/ 2147483647 w 531"/>
                  <a:gd name="T115" fmla="*/ 2147483647 h 311"/>
                  <a:gd name="T116" fmla="*/ 2147483647 w 531"/>
                  <a:gd name="T117" fmla="*/ 2147483647 h 311"/>
                  <a:gd name="T118" fmla="*/ 2147483647 w 531"/>
                  <a:gd name="T119" fmla="*/ 2147483647 h 3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31" h="311">
                    <a:moveTo>
                      <a:pt x="513" y="274"/>
                    </a:moveTo>
                    <a:lnTo>
                      <a:pt x="509" y="274"/>
                    </a:lnTo>
                    <a:lnTo>
                      <a:pt x="493" y="270"/>
                    </a:lnTo>
                    <a:lnTo>
                      <a:pt x="478" y="268"/>
                    </a:lnTo>
                    <a:lnTo>
                      <a:pt x="444" y="262"/>
                    </a:lnTo>
                    <a:lnTo>
                      <a:pt x="411" y="255"/>
                    </a:lnTo>
                    <a:lnTo>
                      <a:pt x="379" y="246"/>
                    </a:lnTo>
                    <a:lnTo>
                      <a:pt x="346" y="236"/>
                    </a:lnTo>
                    <a:lnTo>
                      <a:pt x="314" y="228"/>
                    </a:lnTo>
                    <a:lnTo>
                      <a:pt x="250" y="213"/>
                    </a:lnTo>
                    <a:lnTo>
                      <a:pt x="217" y="205"/>
                    </a:lnTo>
                    <a:lnTo>
                      <a:pt x="186" y="196"/>
                    </a:lnTo>
                    <a:lnTo>
                      <a:pt x="155" y="185"/>
                    </a:lnTo>
                    <a:lnTo>
                      <a:pt x="124" y="173"/>
                    </a:lnTo>
                    <a:lnTo>
                      <a:pt x="94" y="159"/>
                    </a:lnTo>
                    <a:lnTo>
                      <a:pt x="65" y="144"/>
                    </a:lnTo>
                    <a:lnTo>
                      <a:pt x="61" y="141"/>
                    </a:lnTo>
                    <a:lnTo>
                      <a:pt x="56" y="137"/>
                    </a:lnTo>
                    <a:lnTo>
                      <a:pt x="48" y="125"/>
                    </a:lnTo>
                    <a:lnTo>
                      <a:pt x="42" y="113"/>
                    </a:lnTo>
                    <a:lnTo>
                      <a:pt x="37" y="98"/>
                    </a:lnTo>
                    <a:lnTo>
                      <a:pt x="36" y="83"/>
                    </a:lnTo>
                    <a:lnTo>
                      <a:pt x="37" y="75"/>
                    </a:lnTo>
                    <a:lnTo>
                      <a:pt x="38" y="68"/>
                    </a:lnTo>
                    <a:lnTo>
                      <a:pt x="40" y="61"/>
                    </a:lnTo>
                    <a:lnTo>
                      <a:pt x="44" y="56"/>
                    </a:lnTo>
                    <a:lnTo>
                      <a:pt x="48" y="51"/>
                    </a:lnTo>
                    <a:lnTo>
                      <a:pt x="53" y="45"/>
                    </a:lnTo>
                    <a:lnTo>
                      <a:pt x="59" y="42"/>
                    </a:lnTo>
                    <a:lnTo>
                      <a:pt x="65" y="40"/>
                    </a:lnTo>
                    <a:lnTo>
                      <a:pt x="79" y="37"/>
                    </a:lnTo>
                    <a:lnTo>
                      <a:pt x="93" y="37"/>
                    </a:lnTo>
                    <a:lnTo>
                      <a:pt x="106" y="36"/>
                    </a:lnTo>
                    <a:lnTo>
                      <a:pt x="135" y="36"/>
                    </a:lnTo>
                    <a:lnTo>
                      <a:pt x="163" y="36"/>
                    </a:lnTo>
                    <a:lnTo>
                      <a:pt x="220" y="37"/>
                    </a:lnTo>
                    <a:lnTo>
                      <a:pt x="250" y="38"/>
                    </a:lnTo>
                    <a:lnTo>
                      <a:pt x="278" y="41"/>
                    </a:lnTo>
                    <a:lnTo>
                      <a:pt x="307" y="44"/>
                    </a:lnTo>
                    <a:lnTo>
                      <a:pt x="335" y="46"/>
                    </a:lnTo>
                    <a:lnTo>
                      <a:pt x="373" y="46"/>
                    </a:lnTo>
                    <a:lnTo>
                      <a:pt x="413" y="45"/>
                    </a:lnTo>
                    <a:lnTo>
                      <a:pt x="451" y="44"/>
                    </a:lnTo>
                    <a:lnTo>
                      <a:pt x="489" y="44"/>
                    </a:lnTo>
                    <a:lnTo>
                      <a:pt x="493" y="42"/>
                    </a:lnTo>
                    <a:lnTo>
                      <a:pt x="497" y="41"/>
                    </a:lnTo>
                    <a:lnTo>
                      <a:pt x="502" y="37"/>
                    </a:lnTo>
                    <a:lnTo>
                      <a:pt x="505" y="32"/>
                    </a:lnTo>
                    <a:lnTo>
                      <a:pt x="506" y="25"/>
                    </a:lnTo>
                    <a:lnTo>
                      <a:pt x="505" y="18"/>
                    </a:lnTo>
                    <a:lnTo>
                      <a:pt x="502" y="13"/>
                    </a:lnTo>
                    <a:lnTo>
                      <a:pt x="497" y="8"/>
                    </a:lnTo>
                    <a:lnTo>
                      <a:pt x="493" y="7"/>
                    </a:lnTo>
                    <a:lnTo>
                      <a:pt x="489" y="7"/>
                    </a:lnTo>
                    <a:lnTo>
                      <a:pt x="399" y="6"/>
                    </a:lnTo>
                    <a:lnTo>
                      <a:pt x="310" y="4"/>
                    </a:lnTo>
                    <a:lnTo>
                      <a:pt x="132" y="0"/>
                    </a:lnTo>
                    <a:lnTo>
                      <a:pt x="103" y="0"/>
                    </a:lnTo>
                    <a:lnTo>
                      <a:pt x="78" y="3"/>
                    </a:lnTo>
                    <a:lnTo>
                      <a:pt x="67" y="4"/>
                    </a:lnTo>
                    <a:lnTo>
                      <a:pt x="56" y="8"/>
                    </a:lnTo>
                    <a:lnTo>
                      <a:pt x="46" y="11"/>
                    </a:lnTo>
                    <a:lnTo>
                      <a:pt x="37" y="17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1" y="48"/>
                    </a:lnTo>
                    <a:lnTo>
                      <a:pt x="7" y="57"/>
                    </a:lnTo>
                    <a:lnTo>
                      <a:pt x="3" y="70"/>
                    </a:lnTo>
                    <a:lnTo>
                      <a:pt x="2" y="83"/>
                    </a:lnTo>
                    <a:lnTo>
                      <a:pt x="0" y="98"/>
                    </a:lnTo>
                    <a:lnTo>
                      <a:pt x="2" y="114"/>
                    </a:lnTo>
                    <a:lnTo>
                      <a:pt x="6" y="129"/>
                    </a:lnTo>
                    <a:lnTo>
                      <a:pt x="11" y="143"/>
                    </a:lnTo>
                    <a:lnTo>
                      <a:pt x="21" y="155"/>
                    </a:lnTo>
                    <a:lnTo>
                      <a:pt x="32" y="166"/>
                    </a:lnTo>
                    <a:lnTo>
                      <a:pt x="44" y="175"/>
                    </a:lnTo>
                    <a:lnTo>
                      <a:pt x="57" y="185"/>
                    </a:lnTo>
                    <a:lnTo>
                      <a:pt x="72" y="193"/>
                    </a:lnTo>
                    <a:lnTo>
                      <a:pt x="87" y="200"/>
                    </a:lnTo>
                    <a:lnTo>
                      <a:pt x="103" y="207"/>
                    </a:lnTo>
                    <a:lnTo>
                      <a:pt x="136" y="217"/>
                    </a:lnTo>
                    <a:lnTo>
                      <a:pt x="167" y="227"/>
                    </a:lnTo>
                    <a:lnTo>
                      <a:pt x="194" y="234"/>
                    </a:lnTo>
                    <a:lnTo>
                      <a:pt x="278" y="255"/>
                    </a:lnTo>
                    <a:lnTo>
                      <a:pt x="361" y="277"/>
                    </a:lnTo>
                    <a:lnTo>
                      <a:pt x="395" y="285"/>
                    </a:lnTo>
                    <a:lnTo>
                      <a:pt x="429" y="292"/>
                    </a:lnTo>
                    <a:lnTo>
                      <a:pt x="464" y="300"/>
                    </a:lnTo>
                    <a:lnTo>
                      <a:pt x="497" y="310"/>
                    </a:lnTo>
                    <a:lnTo>
                      <a:pt x="501" y="311"/>
                    </a:lnTo>
                    <a:lnTo>
                      <a:pt x="505" y="311"/>
                    </a:lnTo>
                    <a:lnTo>
                      <a:pt x="513" y="311"/>
                    </a:lnTo>
                    <a:lnTo>
                      <a:pt x="517" y="311"/>
                    </a:lnTo>
                    <a:lnTo>
                      <a:pt x="520" y="310"/>
                    </a:lnTo>
                    <a:lnTo>
                      <a:pt x="527" y="306"/>
                    </a:lnTo>
                    <a:lnTo>
                      <a:pt x="529" y="300"/>
                    </a:lnTo>
                    <a:lnTo>
                      <a:pt x="531" y="293"/>
                    </a:lnTo>
                    <a:lnTo>
                      <a:pt x="529" y="287"/>
                    </a:lnTo>
                    <a:lnTo>
                      <a:pt x="527" y="280"/>
                    </a:lnTo>
                    <a:lnTo>
                      <a:pt x="520" y="276"/>
                    </a:lnTo>
                    <a:lnTo>
                      <a:pt x="517" y="276"/>
                    </a:lnTo>
                    <a:lnTo>
                      <a:pt x="513" y="27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59" name="Freeform 957"/>
              <p:cNvSpPr>
                <a:spLocks/>
              </p:cNvSpPr>
              <p:nvPr/>
            </p:nvSpPr>
            <p:spPr bwMode="auto">
              <a:xfrm>
                <a:off x="4972052" y="3432176"/>
                <a:ext cx="34925" cy="65088"/>
              </a:xfrm>
              <a:custGeom>
                <a:avLst/>
                <a:gdLst>
                  <a:gd name="T0" fmla="*/ 2147483647 w 65"/>
                  <a:gd name="T1" fmla="*/ 2147483647 h 123"/>
                  <a:gd name="T2" fmla="*/ 2147483647 w 65"/>
                  <a:gd name="T3" fmla="*/ 2147483647 h 123"/>
                  <a:gd name="T4" fmla="*/ 2147483647 w 65"/>
                  <a:gd name="T5" fmla="*/ 2147483647 h 123"/>
                  <a:gd name="T6" fmla="*/ 2147483647 w 65"/>
                  <a:gd name="T7" fmla="*/ 0 h 123"/>
                  <a:gd name="T8" fmla="*/ 2147483647 w 65"/>
                  <a:gd name="T9" fmla="*/ 2147483647 h 123"/>
                  <a:gd name="T10" fmla="*/ 2147483647 w 65"/>
                  <a:gd name="T11" fmla="*/ 2147483647 h 123"/>
                  <a:gd name="T12" fmla="*/ 2147483647 w 65"/>
                  <a:gd name="T13" fmla="*/ 2147483647 h 123"/>
                  <a:gd name="T14" fmla="*/ 2147483647 w 65"/>
                  <a:gd name="T15" fmla="*/ 2147483647 h 123"/>
                  <a:gd name="T16" fmla="*/ 2147483647 w 65"/>
                  <a:gd name="T17" fmla="*/ 2147483647 h 123"/>
                  <a:gd name="T18" fmla="*/ 2147483647 w 65"/>
                  <a:gd name="T19" fmla="*/ 2147483647 h 123"/>
                  <a:gd name="T20" fmla="*/ 2147483647 w 65"/>
                  <a:gd name="T21" fmla="*/ 2147483647 h 123"/>
                  <a:gd name="T22" fmla="*/ 0 w 65"/>
                  <a:gd name="T23" fmla="*/ 2147483647 h 123"/>
                  <a:gd name="T24" fmla="*/ 2147483647 w 65"/>
                  <a:gd name="T25" fmla="*/ 2147483647 h 123"/>
                  <a:gd name="T26" fmla="*/ 2147483647 w 65"/>
                  <a:gd name="T27" fmla="*/ 2147483647 h 123"/>
                  <a:gd name="T28" fmla="*/ 2147483647 w 65"/>
                  <a:gd name="T29" fmla="*/ 2147483647 h 123"/>
                  <a:gd name="T30" fmla="*/ 2147483647 w 65"/>
                  <a:gd name="T31" fmla="*/ 2147483647 h 123"/>
                  <a:gd name="T32" fmla="*/ 2147483647 w 65"/>
                  <a:gd name="T33" fmla="*/ 2147483647 h 123"/>
                  <a:gd name="T34" fmla="*/ 2147483647 w 65"/>
                  <a:gd name="T35" fmla="*/ 2147483647 h 123"/>
                  <a:gd name="T36" fmla="*/ 2147483647 w 65"/>
                  <a:gd name="T37" fmla="*/ 2147483647 h 123"/>
                  <a:gd name="T38" fmla="*/ 2147483647 w 65"/>
                  <a:gd name="T39" fmla="*/ 2147483647 h 123"/>
                  <a:gd name="T40" fmla="*/ 2147483647 w 65"/>
                  <a:gd name="T41" fmla="*/ 2147483647 h 123"/>
                  <a:gd name="T42" fmla="*/ 2147483647 w 65"/>
                  <a:gd name="T43" fmla="*/ 2147483647 h 123"/>
                  <a:gd name="T44" fmla="*/ 2147483647 w 65"/>
                  <a:gd name="T45" fmla="*/ 2147483647 h 123"/>
                  <a:gd name="T46" fmla="*/ 2147483647 w 65"/>
                  <a:gd name="T47" fmla="*/ 2147483647 h 123"/>
                  <a:gd name="T48" fmla="*/ 2147483647 w 65"/>
                  <a:gd name="T49" fmla="*/ 2147483647 h 123"/>
                  <a:gd name="T50" fmla="*/ 2147483647 w 65"/>
                  <a:gd name="T51" fmla="*/ 2147483647 h 123"/>
                  <a:gd name="T52" fmla="*/ 2147483647 w 65"/>
                  <a:gd name="T53" fmla="*/ 2147483647 h 123"/>
                  <a:gd name="T54" fmla="*/ 2147483647 w 65"/>
                  <a:gd name="T55" fmla="*/ 2147483647 h 123"/>
                  <a:gd name="T56" fmla="*/ 2147483647 w 65"/>
                  <a:gd name="T57" fmla="*/ 2147483647 h 123"/>
                  <a:gd name="T58" fmla="*/ 2147483647 w 65"/>
                  <a:gd name="T59" fmla="*/ 2147483647 h 123"/>
                  <a:gd name="T60" fmla="*/ 2147483647 w 65"/>
                  <a:gd name="T61" fmla="*/ 2147483647 h 123"/>
                  <a:gd name="T62" fmla="*/ 2147483647 w 65"/>
                  <a:gd name="T63" fmla="*/ 2147483647 h 123"/>
                  <a:gd name="T64" fmla="*/ 2147483647 w 65"/>
                  <a:gd name="T65" fmla="*/ 2147483647 h 123"/>
                  <a:gd name="T66" fmla="*/ 2147483647 w 65"/>
                  <a:gd name="T67" fmla="*/ 2147483647 h 123"/>
                  <a:gd name="T68" fmla="*/ 2147483647 w 65"/>
                  <a:gd name="T69" fmla="*/ 2147483647 h 123"/>
                  <a:gd name="T70" fmla="*/ 2147483647 w 65"/>
                  <a:gd name="T71" fmla="*/ 2147483647 h 123"/>
                  <a:gd name="T72" fmla="*/ 2147483647 w 65"/>
                  <a:gd name="T73" fmla="*/ 2147483647 h 123"/>
                  <a:gd name="T74" fmla="*/ 2147483647 w 65"/>
                  <a:gd name="T75" fmla="*/ 2147483647 h 123"/>
                  <a:gd name="T76" fmla="*/ 2147483647 w 65"/>
                  <a:gd name="T77" fmla="*/ 2147483647 h 123"/>
                  <a:gd name="T78" fmla="*/ 2147483647 w 65"/>
                  <a:gd name="T79" fmla="*/ 2147483647 h 123"/>
                  <a:gd name="T80" fmla="*/ 2147483647 w 65"/>
                  <a:gd name="T81" fmla="*/ 2147483647 h 123"/>
                  <a:gd name="T82" fmla="*/ 2147483647 w 65"/>
                  <a:gd name="T83" fmla="*/ 2147483647 h 123"/>
                  <a:gd name="T84" fmla="*/ 2147483647 w 65"/>
                  <a:gd name="T85" fmla="*/ 2147483647 h 123"/>
                  <a:gd name="T86" fmla="*/ 2147483647 w 65"/>
                  <a:gd name="T87" fmla="*/ 2147483647 h 123"/>
                  <a:gd name="T88" fmla="*/ 2147483647 w 65"/>
                  <a:gd name="T89" fmla="*/ 2147483647 h 123"/>
                  <a:gd name="T90" fmla="*/ 2147483647 w 65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5" h="123">
                    <a:moveTo>
                      <a:pt x="50" y="2"/>
                    </a:moveTo>
                    <a:lnTo>
                      <a:pt x="50" y="2"/>
                    </a:lnTo>
                    <a:lnTo>
                      <a:pt x="42" y="1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4" y="12"/>
                    </a:lnTo>
                    <a:lnTo>
                      <a:pt x="3" y="17"/>
                    </a:lnTo>
                    <a:lnTo>
                      <a:pt x="2" y="23"/>
                    </a:lnTo>
                    <a:lnTo>
                      <a:pt x="0" y="34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6" y="55"/>
                    </a:lnTo>
                    <a:lnTo>
                      <a:pt x="4" y="73"/>
                    </a:lnTo>
                    <a:lnTo>
                      <a:pt x="4" y="93"/>
                    </a:lnTo>
                    <a:lnTo>
                      <a:pt x="4" y="104"/>
                    </a:lnTo>
                    <a:lnTo>
                      <a:pt x="8" y="114"/>
                    </a:lnTo>
                    <a:lnTo>
                      <a:pt x="11" y="116"/>
                    </a:lnTo>
                    <a:lnTo>
                      <a:pt x="14" y="119"/>
                    </a:lnTo>
                    <a:lnTo>
                      <a:pt x="18" y="122"/>
                    </a:lnTo>
                    <a:lnTo>
                      <a:pt x="23" y="123"/>
                    </a:lnTo>
                    <a:lnTo>
                      <a:pt x="33" y="123"/>
                    </a:lnTo>
                    <a:lnTo>
                      <a:pt x="41" y="123"/>
                    </a:lnTo>
                    <a:lnTo>
                      <a:pt x="48" y="123"/>
                    </a:lnTo>
                    <a:lnTo>
                      <a:pt x="53" y="121"/>
                    </a:lnTo>
                    <a:lnTo>
                      <a:pt x="57" y="118"/>
                    </a:lnTo>
                    <a:lnTo>
                      <a:pt x="60" y="114"/>
                    </a:lnTo>
                    <a:lnTo>
                      <a:pt x="63" y="108"/>
                    </a:lnTo>
                    <a:lnTo>
                      <a:pt x="64" y="103"/>
                    </a:lnTo>
                    <a:lnTo>
                      <a:pt x="65" y="92"/>
                    </a:lnTo>
                    <a:lnTo>
                      <a:pt x="65" y="40"/>
                    </a:lnTo>
                    <a:lnTo>
                      <a:pt x="65" y="30"/>
                    </a:lnTo>
                    <a:lnTo>
                      <a:pt x="64" y="19"/>
                    </a:lnTo>
                    <a:lnTo>
                      <a:pt x="63" y="15"/>
                    </a:lnTo>
                    <a:lnTo>
                      <a:pt x="60" y="11"/>
                    </a:lnTo>
                    <a:lnTo>
                      <a:pt x="56" y="7"/>
                    </a:lnTo>
                    <a:lnTo>
                      <a:pt x="50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0" name="Freeform 958"/>
              <p:cNvSpPr>
                <a:spLocks/>
              </p:cNvSpPr>
              <p:nvPr/>
            </p:nvSpPr>
            <p:spPr bwMode="auto">
              <a:xfrm>
                <a:off x="5040314" y="3435351"/>
                <a:ext cx="34925" cy="63500"/>
              </a:xfrm>
              <a:custGeom>
                <a:avLst/>
                <a:gdLst>
                  <a:gd name="T0" fmla="*/ 2147483647 w 64"/>
                  <a:gd name="T1" fmla="*/ 2147483647 h 121"/>
                  <a:gd name="T2" fmla="*/ 2147483647 w 64"/>
                  <a:gd name="T3" fmla="*/ 2147483647 h 121"/>
                  <a:gd name="T4" fmla="*/ 2147483647 w 64"/>
                  <a:gd name="T5" fmla="*/ 2147483647 h 121"/>
                  <a:gd name="T6" fmla="*/ 2147483647 w 64"/>
                  <a:gd name="T7" fmla="*/ 2147483647 h 121"/>
                  <a:gd name="T8" fmla="*/ 2147483647 w 64"/>
                  <a:gd name="T9" fmla="*/ 2147483647 h 121"/>
                  <a:gd name="T10" fmla="*/ 2147483647 w 64"/>
                  <a:gd name="T11" fmla="*/ 2147483647 h 121"/>
                  <a:gd name="T12" fmla="*/ 2147483647 w 64"/>
                  <a:gd name="T13" fmla="*/ 2147483647 h 121"/>
                  <a:gd name="T14" fmla="*/ 2147483647 w 64"/>
                  <a:gd name="T15" fmla="*/ 2147483647 h 121"/>
                  <a:gd name="T16" fmla="*/ 2147483647 w 64"/>
                  <a:gd name="T17" fmla="*/ 2147483647 h 121"/>
                  <a:gd name="T18" fmla="*/ 2147483647 w 64"/>
                  <a:gd name="T19" fmla="*/ 0 h 121"/>
                  <a:gd name="T20" fmla="*/ 2147483647 w 64"/>
                  <a:gd name="T21" fmla="*/ 0 h 121"/>
                  <a:gd name="T22" fmla="*/ 2147483647 w 64"/>
                  <a:gd name="T23" fmla="*/ 0 h 121"/>
                  <a:gd name="T24" fmla="*/ 2147483647 w 64"/>
                  <a:gd name="T25" fmla="*/ 0 h 121"/>
                  <a:gd name="T26" fmla="*/ 2147483647 w 64"/>
                  <a:gd name="T27" fmla="*/ 0 h 121"/>
                  <a:gd name="T28" fmla="*/ 2147483647 w 64"/>
                  <a:gd name="T29" fmla="*/ 0 h 121"/>
                  <a:gd name="T30" fmla="*/ 2147483647 w 64"/>
                  <a:gd name="T31" fmla="*/ 0 h 121"/>
                  <a:gd name="T32" fmla="*/ 2147483647 w 64"/>
                  <a:gd name="T33" fmla="*/ 2147483647 h 121"/>
                  <a:gd name="T34" fmla="*/ 2147483647 w 64"/>
                  <a:gd name="T35" fmla="*/ 2147483647 h 121"/>
                  <a:gd name="T36" fmla="*/ 2147483647 w 64"/>
                  <a:gd name="T37" fmla="*/ 2147483647 h 121"/>
                  <a:gd name="T38" fmla="*/ 2147483647 w 64"/>
                  <a:gd name="T39" fmla="*/ 2147483647 h 121"/>
                  <a:gd name="T40" fmla="*/ 2147483647 w 64"/>
                  <a:gd name="T41" fmla="*/ 2147483647 h 121"/>
                  <a:gd name="T42" fmla="*/ 2147483647 w 64"/>
                  <a:gd name="T43" fmla="*/ 2147483647 h 121"/>
                  <a:gd name="T44" fmla="*/ 2147483647 w 64"/>
                  <a:gd name="T45" fmla="*/ 2147483647 h 121"/>
                  <a:gd name="T46" fmla="*/ 2147483647 w 64"/>
                  <a:gd name="T47" fmla="*/ 2147483647 h 121"/>
                  <a:gd name="T48" fmla="*/ 2147483647 w 64"/>
                  <a:gd name="T49" fmla="*/ 2147483647 h 121"/>
                  <a:gd name="T50" fmla="*/ 2147483647 w 64"/>
                  <a:gd name="T51" fmla="*/ 2147483647 h 121"/>
                  <a:gd name="T52" fmla="*/ 2147483647 w 64"/>
                  <a:gd name="T53" fmla="*/ 2147483647 h 121"/>
                  <a:gd name="T54" fmla="*/ 2147483647 w 64"/>
                  <a:gd name="T55" fmla="*/ 2147483647 h 121"/>
                  <a:gd name="T56" fmla="*/ 2147483647 w 64"/>
                  <a:gd name="T57" fmla="*/ 2147483647 h 121"/>
                  <a:gd name="T58" fmla="*/ 2147483647 w 64"/>
                  <a:gd name="T59" fmla="*/ 2147483647 h 121"/>
                  <a:gd name="T60" fmla="*/ 2147483647 w 64"/>
                  <a:gd name="T61" fmla="*/ 2147483647 h 121"/>
                  <a:gd name="T62" fmla="*/ 2147483647 w 64"/>
                  <a:gd name="T63" fmla="*/ 2147483647 h 121"/>
                  <a:gd name="T64" fmla="*/ 0 w 64"/>
                  <a:gd name="T65" fmla="*/ 2147483647 h 121"/>
                  <a:gd name="T66" fmla="*/ 2147483647 w 64"/>
                  <a:gd name="T67" fmla="*/ 2147483647 h 121"/>
                  <a:gd name="T68" fmla="*/ 2147483647 w 64"/>
                  <a:gd name="T69" fmla="*/ 2147483647 h 121"/>
                  <a:gd name="T70" fmla="*/ 2147483647 w 64"/>
                  <a:gd name="T71" fmla="*/ 2147483647 h 121"/>
                  <a:gd name="T72" fmla="*/ 2147483647 w 64"/>
                  <a:gd name="T73" fmla="*/ 2147483647 h 121"/>
                  <a:gd name="T74" fmla="*/ 2147483647 w 64"/>
                  <a:gd name="T75" fmla="*/ 2147483647 h 121"/>
                  <a:gd name="T76" fmla="*/ 2147483647 w 64"/>
                  <a:gd name="T77" fmla="*/ 2147483647 h 121"/>
                  <a:gd name="T78" fmla="*/ 2147483647 w 64"/>
                  <a:gd name="T79" fmla="*/ 2147483647 h 121"/>
                  <a:gd name="T80" fmla="*/ 2147483647 w 64"/>
                  <a:gd name="T81" fmla="*/ 2147483647 h 121"/>
                  <a:gd name="T82" fmla="*/ 2147483647 w 64"/>
                  <a:gd name="T83" fmla="*/ 2147483647 h 121"/>
                  <a:gd name="T84" fmla="*/ 2147483647 w 64"/>
                  <a:gd name="T85" fmla="*/ 2147483647 h 121"/>
                  <a:gd name="T86" fmla="*/ 2147483647 w 64"/>
                  <a:gd name="T87" fmla="*/ 2147483647 h 121"/>
                  <a:gd name="T88" fmla="*/ 2147483647 w 64"/>
                  <a:gd name="T89" fmla="*/ 2147483647 h 121"/>
                  <a:gd name="T90" fmla="*/ 2147483647 w 64"/>
                  <a:gd name="T91" fmla="*/ 2147483647 h 121"/>
                  <a:gd name="T92" fmla="*/ 2147483647 w 64"/>
                  <a:gd name="T93" fmla="*/ 2147483647 h 121"/>
                  <a:gd name="T94" fmla="*/ 2147483647 w 64"/>
                  <a:gd name="T95" fmla="*/ 2147483647 h 121"/>
                  <a:gd name="T96" fmla="*/ 2147483647 w 64"/>
                  <a:gd name="T97" fmla="*/ 2147483647 h 121"/>
                  <a:gd name="T98" fmla="*/ 2147483647 w 64"/>
                  <a:gd name="T99" fmla="*/ 2147483647 h 121"/>
                  <a:gd name="T100" fmla="*/ 2147483647 w 64"/>
                  <a:gd name="T101" fmla="*/ 2147483647 h 121"/>
                  <a:gd name="T102" fmla="*/ 2147483647 w 64"/>
                  <a:gd name="T103" fmla="*/ 2147483647 h 121"/>
                  <a:gd name="T104" fmla="*/ 2147483647 w 64"/>
                  <a:gd name="T105" fmla="*/ 2147483647 h 121"/>
                  <a:gd name="T106" fmla="*/ 2147483647 w 64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" h="121">
                    <a:moveTo>
                      <a:pt x="63" y="82"/>
                    </a:moveTo>
                    <a:lnTo>
                      <a:pt x="63" y="82"/>
                    </a:lnTo>
                    <a:lnTo>
                      <a:pt x="64" y="65"/>
                    </a:lnTo>
                    <a:lnTo>
                      <a:pt x="63" y="48"/>
                    </a:lnTo>
                    <a:lnTo>
                      <a:pt x="60" y="18"/>
                    </a:lnTo>
                    <a:lnTo>
                      <a:pt x="57" y="11"/>
                    </a:lnTo>
                    <a:lnTo>
                      <a:pt x="53" y="6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5" y="10"/>
                    </a:lnTo>
                    <a:lnTo>
                      <a:pt x="3" y="14"/>
                    </a:lnTo>
                    <a:lnTo>
                      <a:pt x="2" y="18"/>
                    </a:lnTo>
                    <a:lnTo>
                      <a:pt x="2" y="30"/>
                    </a:lnTo>
                    <a:lnTo>
                      <a:pt x="2" y="48"/>
                    </a:lnTo>
                    <a:lnTo>
                      <a:pt x="2" y="83"/>
                    </a:lnTo>
                    <a:lnTo>
                      <a:pt x="3" y="88"/>
                    </a:lnTo>
                    <a:lnTo>
                      <a:pt x="2" y="90"/>
                    </a:lnTo>
                    <a:lnTo>
                      <a:pt x="0" y="98"/>
                    </a:lnTo>
                    <a:lnTo>
                      <a:pt x="2" y="105"/>
                    </a:lnTo>
                    <a:lnTo>
                      <a:pt x="5" y="110"/>
                    </a:lnTo>
                    <a:lnTo>
                      <a:pt x="7" y="113"/>
                    </a:lnTo>
                    <a:lnTo>
                      <a:pt x="10" y="116"/>
                    </a:lnTo>
                    <a:lnTo>
                      <a:pt x="14" y="118"/>
                    </a:lnTo>
                    <a:lnTo>
                      <a:pt x="22" y="121"/>
                    </a:lnTo>
                    <a:lnTo>
                      <a:pt x="30" y="121"/>
                    </a:lnTo>
                    <a:lnTo>
                      <a:pt x="37" y="121"/>
                    </a:lnTo>
                    <a:lnTo>
                      <a:pt x="44" y="121"/>
                    </a:lnTo>
                    <a:lnTo>
                      <a:pt x="51" y="118"/>
                    </a:lnTo>
                    <a:lnTo>
                      <a:pt x="56" y="114"/>
                    </a:lnTo>
                    <a:lnTo>
                      <a:pt x="59" y="111"/>
                    </a:lnTo>
                    <a:lnTo>
                      <a:pt x="62" y="107"/>
                    </a:lnTo>
                    <a:lnTo>
                      <a:pt x="63" y="99"/>
                    </a:lnTo>
                    <a:lnTo>
                      <a:pt x="63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1" name="Freeform 959"/>
              <p:cNvSpPr>
                <a:spLocks/>
              </p:cNvSpPr>
              <p:nvPr/>
            </p:nvSpPr>
            <p:spPr bwMode="auto">
              <a:xfrm>
                <a:off x="5011739" y="3373438"/>
                <a:ext cx="20638" cy="96838"/>
              </a:xfrm>
              <a:custGeom>
                <a:avLst/>
                <a:gdLst>
                  <a:gd name="T0" fmla="*/ 2147483647 w 39"/>
                  <a:gd name="T1" fmla="*/ 2147483647 h 185"/>
                  <a:gd name="T2" fmla="*/ 2147483647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0 w 39"/>
                  <a:gd name="T27" fmla="*/ 2147483647 h 185"/>
                  <a:gd name="T28" fmla="*/ 0 w 39"/>
                  <a:gd name="T29" fmla="*/ 2147483647 h 185"/>
                  <a:gd name="T30" fmla="*/ 0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2147483647 w 39"/>
                  <a:gd name="T55" fmla="*/ 2147483647 h 185"/>
                  <a:gd name="T56" fmla="*/ 2147483647 w 39"/>
                  <a:gd name="T57" fmla="*/ 2147483647 h 185"/>
                  <a:gd name="T58" fmla="*/ 2147483647 w 39"/>
                  <a:gd name="T59" fmla="*/ 2147483647 h 185"/>
                  <a:gd name="T60" fmla="*/ 2147483647 w 39"/>
                  <a:gd name="T61" fmla="*/ 2147483647 h 185"/>
                  <a:gd name="T62" fmla="*/ 2147483647 w 39"/>
                  <a:gd name="T63" fmla="*/ 2147483647 h 185"/>
                  <a:gd name="T64" fmla="*/ 2147483647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39" y="163"/>
                    </a:moveTo>
                    <a:lnTo>
                      <a:pt x="39" y="163"/>
                    </a:lnTo>
                    <a:lnTo>
                      <a:pt x="38" y="90"/>
                    </a:lnTo>
                    <a:lnTo>
                      <a:pt x="36" y="18"/>
                    </a:lnTo>
                    <a:lnTo>
                      <a:pt x="35" y="12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1" y="91"/>
                    </a:lnTo>
                    <a:lnTo>
                      <a:pt x="3" y="167"/>
                    </a:lnTo>
                    <a:lnTo>
                      <a:pt x="3" y="171"/>
                    </a:lnTo>
                    <a:lnTo>
                      <a:pt x="4" y="174"/>
                    </a:lnTo>
                    <a:lnTo>
                      <a:pt x="8" y="179"/>
                    </a:lnTo>
                    <a:lnTo>
                      <a:pt x="13" y="183"/>
                    </a:lnTo>
                    <a:lnTo>
                      <a:pt x="20" y="185"/>
                    </a:lnTo>
                    <a:lnTo>
                      <a:pt x="27" y="183"/>
                    </a:lnTo>
                    <a:lnTo>
                      <a:pt x="34" y="179"/>
                    </a:lnTo>
                    <a:lnTo>
                      <a:pt x="38" y="174"/>
                    </a:lnTo>
                    <a:lnTo>
                      <a:pt x="38" y="171"/>
                    </a:lnTo>
                    <a:lnTo>
                      <a:pt x="39" y="167"/>
                    </a:lnTo>
                    <a:lnTo>
                      <a:pt x="39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2" name="Freeform 960"/>
              <p:cNvSpPr>
                <a:spLocks/>
              </p:cNvSpPr>
              <p:nvPr/>
            </p:nvSpPr>
            <p:spPr bwMode="auto">
              <a:xfrm>
                <a:off x="5499102" y="3432176"/>
                <a:ext cx="34925" cy="65088"/>
              </a:xfrm>
              <a:custGeom>
                <a:avLst/>
                <a:gdLst>
                  <a:gd name="T0" fmla="*/ 2147483647 w 64"/>
                  <a:gd name="T1" fmla="*/ 2147483647 h 123"/>
                  <a:gd name="T2" fmla="*/ 2147483647 w 64"/>
                  <a:gd name="T3" fmla="*/ 2147483647 h 123"/>
                  <a:gd name="T4" fmla="*/ 2147483647 w 64"/>
                  <a:gd name="T5" fmla="*/ 2147483647 h 123"/>
                  <a:gd name="T6" fmla="*/ 2147483647 w 64"/>
                  <a:gd name="T7" fmla="*/ 0 h 123"/>
                  <a:gd name="T8" fmla="*/ 2147483647 w 64"/>
                  <a:gd name="T9" fmla="*/ 2147483647 h 123"/>
                  <a:gd name="T10" fmla="*/ 2147483647 w 64"/>
                  <a:gd name="T11" fmla="*/ 2147483647 h 123"/>
                  <a:gd name="T12" fmla="*/ 2147483647 w 64"/>
                  <a:gd name="T13" fmla="*/ 2147483647 h 123"/>
                  <a:gd name="T14" fmla="*/ 2147483647 w 64"/>
                  <a:gd name="T15" fmla="*/ 2147483647 h 123"/>
                  <a:gd name="T16" fmla="*/ 2147483647 w 64"/>
                  <a:gd name="T17" fmla="*/ 2147483647 h 123"/>
                  <a:gd name="T18" fmla="*/ 2147483647 w 64"/>
                  <a:gd name="T19" fmla="*/ 2147483647 h 123"/>
                  <a:gd name="T20" fmla="*/ 2147483647 w 64"/>
                  <a:gd name="T21" fmla="*/ 2147483647 h 123"/>
                  <a:gd name="T22" fmla="*/ 2147483647 w 64"/>
                  <a:gd name="T23" fmla="*/ 2147483647 h 123"/>
                  <a:gd name="T24" fmla="*/ 2147483647 w 64"/>
                  <a:gd name="T25" fmla="*/ 2147483647 h 123"/>
                  <a:gd name="T26" fmla="*/ 2147483647 w 64"/>
                  <a:gd name="T27" fmla="*/ 2147483647 h 123"/>
                  <a:gd name="T28" fmla="*/ 2147483647 w 64"/>
                  <a:gd name="T29" fmla="*/ 2147483647 h 123"/>
                  <a:gd name="T30" fmla="*/ 2147483647 w 64"/>
                  <a:gd name="T31" fmla="*/ 2147483647 h 123"/>
                  <a:gd name="T32" fmla="*/ 2147483647 w 64"/>
                  <a:gd name="T33" fmla="*/ 2147483647 h 123"/>
                  <a:gd name="T34" fmla="*/ 2147483647 w 64"/>
                  <a:gd name="T35" fmla="*/ 2147483647 h 123"/>
                  <a:gd name="T36" fmla="*/ 2147483647 w 64"/>
                  <a:gd name="T37" fmla="*/ 2147483647 h 123"/>
                  <a:gd name="T38" fmla="*/ 2147483647 w 64"/>
                  <a:gd name="T39" fmla="*/ 2147483647 h 123"/>
                  <a:gd name="T40" fmla="*/ 2147483647 w 64"/>
                  <a:gd name="T41" fmla="*/ 2147483647 h 123"/>
                  <a:gd name="T42" fmla="*/ 2147483647 w 64"/>
                  <a:gd name="T43" fmla="*/ 2147483647 h 123"/>
                  <a:gd name="T44" fmla="*/ 2147483647 w 64"/>
                  <a:gd name="T45" fmla="*/ 2147483647 h 123"/>
                  <a:gd name="T46" fmla="*/ 2147483647 w 64"/>
                  <a:gd name="T47" fmla="*/ 2147483647 h 123"/>
                  <a:gd name="T48" fmla="*/ 2147483647 w 64"/>
                  <a:gd name="T49" fmla="*/ 2147483647 h 123"/>
                  <a:gd name="T50" fmla="*/ 2147483647 w 64"/>
                  <a:gd name="T51" fmla="*/ 2147483647 h 123"/>
                  <a:gd name="T52" fmla="*/ 2147483647 w 64"/>
                  <a:gd name="T53" fmla="*/ 2147483647 h 123"/>
                  <a:gd name="T54" fmla="*/ 2147483647 w 64"/>
                  <a:gd name="T55" fmla="*/ 2147483647 h 123"/>
                  <a:gd name="T56" fmla="*/ 2147483647 w 64"/>
                  <a:gd name="T57" fmla="*/ 2147483647 h 123"/>
                  <a:gd name="T58" fmla="*/ 2147483647 w 64"/>
                  <a:gd name="T59" fmla="*/ 2147483647 h 123"/>
                  <a:gd name="T60" fmla="*/ 2147483647 w 64"/>
                  <a:gd name="T61" fmla="*/ 2147483647 h 123"/>
                  <a:gd name="T62" fmla="*/ 2147483647 w 64"/>
                  <a:gd name="T63" fmla="*/ 2147483647 h 123"/>
                  <a:gd name="T64" fmla="*/ 2147483647 w 64"/>
                  <a:gd name="T65" fmla="*/ 2147483647 h 123"/>
                  <a:gd name="T66" fmla="*/ 2147483647 w 64"/>
                  <a:gd name="T67" fmla="*/ 2147483647 h 123"/>
                  <a:gd name="T68" fmla="*/ 2147483647 w 64"/>
                  <a:gd name="T69" fmla="*/ 2147483647 h 123"/>
                  <a:gd name="T70" fmla="*/ 2147483647 w 64"/>
                  <a:gd name="T71" fmla="*/ 2147483647 h 123"/>
                  <a:gd name="T72" fmla="*/ 0 w 64"/>
                  <a:gd name="T73" fmla="*/ 2147483647 h 123"/>
                  <a:gd name="T74" fmla="*/ 0 w 64"/>
                  <a:gd name="T75" fmla="*/ 2147483647 h 123"/>
                  <a:gd name="T76" fmla="*/ 0 w 64"/>
                  <a:gd name="T77" fmla="*/ 2147483647 h 123"/>
                  <a:gd name="T78" fmla="*/ 0 w 64"/>
                  <a:gd name="T79" fmla="*/ 2147483647 h 123"/>
                  <a:gd name="T80" fmla="*/ 0 w 64"/>
                  <a:gd name="T81" fmla="*/ 2147483647 h 123"/>
                  <a:gd name="T82" fmla="*/ 2147483647 w 64"/>
                  <a:gd name="T83" fmla="*/ 2147483647 h 123"/>
                  <a:gd name="T84" fmla="*/ 2147483647 w 64"/>
                  <a:gd name="T85" fmla="*/ 2147483647 h 123"/>
                  <a:gd name="T86" fmla="*/ 2147483647 w 64"/>
                  <a:gd name="T87" fmla="*/ 2147483647 h 123"/>
                  <a:gd name="T88" fmla="*/ 2147483647 w 64"/>
                  <a:gd name="T89" fmla="*/ 2147483647 h 123"/>
                  <a:gd name="T90" fmla="*/ 2147483647 w 64"/>
                  <a:gd name="T91" fmla="*/ 2147483647 h 1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123">
                    <a:moveTo>
                      <a:pt x="14" y="2"/>
                    </a:moveTo>
                    <a:lnTo>
                      <a:pt x="14" y="2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4" y="1"/>
                    </a:lnTo>
                    <a:lnTo>
                      <a:pt x="53" y="5"/>
                    </a:lnTo>
                    <a:lnTo>
                      <a:pt x="57" y="8"/>
                    </a:lnTo>
                    <a:lnTo>
                      <a:pt x="60" y="12"/>
                    </a:lnTo>
                    <a:lnTo>
                      <a:pt x="63" y="17"/>
                    </a:lnTo>
                    <a:lnTo>
                      <a:pt x="64" y="23"/>
                    </a:lnTo>
                    <a:lnTo>
                      <a:pt x="64" y="34"/>
                    </a:lnTo>
                    <a:lnTo>
                      <a:pt x="64" y="45"/>
                    </a:lnTo>
                    <a:lnTo>
                      <a:pt x="63" y="50"/>
                    </a:lnTo>
                    <a:lnTo>
                      <a:pt x="60" y="55"/>
                    </a:lnTo>
                    <a:lnTo>
                      <a:pt x="61" y="73"/>
                    </a:lnTo>
                    <a:lnTo>
                      <a:pt x="61" y="93"/>
                    </a:lnTo>
                    <a:lnTo>
                      <a:pt x="60" y="104"/>
                    </a:lnTo>
                    <a:lnTo>
                      <a:pt x="57" y="114"/>
                    </a:lnTo>
                    <a:lnTo>
                      <a:pt x="55" y="116"/>
                    </a:lnTo>
                    <a:lnTo>
                      <a:pt x="51" y="119"/>
                    </a:lnTo>
                    <a:lnTo>
                      <a:pt x="47" y="122"/>
                    </a:lnTo>
                    <a:lnTo>
                      <a:pt x="42" y="123"/>
                    </a:lnTo>
                    <a:lnTo>
                      <a:pt x="33" y="123"/>
                    </a:lnTo>
                    <a:lnTo>
                      <a:pt x="23" y="123"/>
                    </a:lnTo>
                    <a:lnTo>
                      <a:pt x="18" y="123"/>
                    </a:lnTo>
                    <a:lnTo>
                      <a:pt x="13" y="121"/>
                    </a:lnTo>
                    <a:lnTo>
                      <a:pt x="9" y="118"/>
                    </a:lnTo>
                    <a:lnTo>
                      <a:pt x="6" y="114"/>
                    </a:lnTo>
                    <a:lnTo>
                      <a:pt x="3" y="108"/>
                    </a:lnTo>
                    <a:lnTo>
                      <a:pt x="2" y="103"/>
                    </a:lnTo>
                    <a:lnTo>
                      <a:pt x="0" y="92"/>
                    </a:lnTo>
                    <a:lnTo>
                      <a:pt x="0" y="40"/>
                    </a:lnTo>
                    <a:lnTo>
                      <a:pt x="0" y="30"/>
                    </a:lnTo>
                    <a:lnTo>
                      <a:pt x="0" y="19"/>
                    </a:lnTo>
                    <a:lnTo>
                      <a:pt x="3" y="15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3" name="Freeform 961"/>
              <p:cNvSpPr>
                <a:spLocks/>
              </p:cNvSpPr>
              <p:nvPr/>
            </p:nvSpPr>
            <p:spPr bwMode="auto">
              <a:xfrm>
                <a:off x="5432427" y="3435351"/>
                <a:ext cx="31750" cy="63500"/>
              </a:xfrm>
              <a:custGeom>
                <a:avLst/>
                <a:gdLst>
                  <a:gd name="T0" fmla="*/ 0 w 62"/>
                  <a:gd name="T1" fmla="*/ 2147483647 h 121"/>
                  <a:gd name="T2" fmla="*/ 0 w 62"/>
                  <a:gd name="T3" fmla="*/ 2147483647 h 121"/>
                  <a:gd name="T4" fmla="*/ 0 w 62"/>
                  <a:gd name="T5" fmla="*/ 2147483647 h 121"/>
                  <a:gd name="T6" fmla="*/ 0 w 62"/>
                  <a:gd name="T7" fmla="*/ 2147483647 h 121"/>
                  <a:gd name="T8" fmla="*/ 2147483647 w 62"/>
                  <a:gd name="T9" fmla="*/ 2147483647 h 121"/>
                  <a:gd name="T10" fmla="*/ 2147483647 w 62"/>
                  <a:gd name="T11" fmla="*/ 2147483647 h 121"/>
                  <a:gd name="T12" fmla="*/ 2147483647 w 62"/>
                  <a:gd name="T13" fmla="*/ 2147483647 h 121"/>
                  <a:gd name="T14" fmla="*/ 2147483647 w 62"/>
                  <a:gd name="T15" fmla="*/ 2147483647 h 121"/>
                  <a:gd name="T16" fmla="*/ 2147483647 w 62"/>
                  <a:gd name="T17" fmla="*/ 2147483647 h 121"/>
                  <a:gd name="T18" fmla="*/ 2147483647 w 62"/>
                  <a:gd name="T19" fmla="*/ 0 h 121"/>
                  <a:gd name="T20" fmla="*/ 2147483647 w 62"/>
                  <a:gd name="T21" fmla="*/ 0 h 121"/>
                  <a:gd name="T22" fmla="*/ 2147483647 w 62"/>
                  <a:gd name="T23" fmla="*/ 0 h 121"/>
                  <a:gd name="T24" fmla="*/ 2147483647 w 62"/>
                  <a:gd name="T25" fmla="*/ 0 h 121"/>
                  <a:gd name="T26" fmla="*/ 2147483647 w 62"/>
                  <a:gd name="T27" fmla="*/ 0 h 121"/>
                  <a:gd name="T28" fmla="*/ 2147483647 w 62"/>
                  <a:gd name="T29" fmla="*/ 0 h 121"/>
                  <a:gd name="T30" fmla="*/ 2147483647 w 62"/>
                  <a:gd name="T31" fmla="*/ 0 h 121"/>
                  <a:gd name="T32" fmla="*/ 2147483647 w 62"/>
                  <a:gd name="T33" fmla="*/ 2147483647 h 121"/>
                  <a:gd name="T34" fmla="*/ 2147483647 w 62"/>
                  <a:gd name="T35" fmla="*/ 2147483647 h 121"/>
                  <a:gd name="T36" fmla="*/ 2147483647 w 62"/>
                  <a:gd name="T37" fmla="*/ 2147483647 h 121"/>
                  <a:gd name="T38" fmla="*/ 2147483647 w 62"/>
                  <a:gd name="T39" fmla="*/ 2147483647 h 121"/>
                  <a:gd name="T40" fmla="*/ 2147483647 w 62"/>
                  <a:gd name="T41" fmla="*/ 2147483647 h 121"/>
                  <a:gd name="T42" fmla="*/ 2147483647 w 62"/>
                  <a:gd name="T43" fmla="*/ 2147483647 h 121"/>
                  <a:gd name="T44" fmla="*/ 2147483647 w 62"/>
                  <a:gd name="T45" fmla="*/ 2147483647 h 121"/>
                  <a:gd name="T46" fmla="*/ 2147483647 w 62"/>
                  <a:gd name="T47" fmla="*/ 2147483647 h 121"/>
                  <a:gd name="T48" fmla="*/ 2147483647 w 62"/>
                  <a:gd name="T49" fmla="*/ 2147483647 h 121"/>
                  <a:gd name="T50" fmla="*/ 2147483647 w 62"/>
                  <a:gd name="T51" fmla="*/ 2147483647 h 121"/>
                  <a:gd name="T52" fmla="*/ 2147483647 w 62"/>
                  <a:gd name="T53" fmla="*/ 2147483647 h 121"/>
                  <a:gd name="T54" fmla="*/ 2147483647 w 62"/>
                  <a:gd name="T55" fmla="*/ 2147483647 h 121"/>
                  <a:gd name="T56" fmla="*/ 2147483647 w 62"/>
                  <a:gd name="T57" fmla="*/ 2147483647 h 121"/>
                  <a:gd name="T58" fmla="*/ 2147483647 w 62"/>
                  <a:gd name="T59" fmla="*/ 2147483647 h 121"/>
                  <a:gd name="T60" fmla="*/ 2147483647 w 62"/>
                  <a:gd name="T61" fmla="*/ 2147483647 h 121"/>
                  <a:gd name="T62" fmla="*/ 2147483647 w 62"/>
                  <a:gd name="T63" fmla="*/ 2147483647 h 121"/>
                  <a:gd name="T64" fmla="*/ 2147483647 w 62"/>
                  <a:gd name="T65" fmla="*/ 2147483647 h 121"/>
                  <a:gd name="T66" fmla="*/ 2147483647 w 62"/>
                  <a:gd name="T67" fmla="*/ 2147483647 h 121"/>
                  <a:gd name="T68" fmla="*/ 2147483647 w 62"/>
                  <a:gd name="T69" fmla="*/ 2147483647 h 121"/>
                  <a:gd name="T70" fmla="*/ 2147483647 w 62"/>
                  <a:gd name="T71" fmla="*/ 2147483647 h 121"/>
                  <a:gd name="T72" fmla="*/ 2147483647 w 62"/>
                  <a:gd name="T73" fmla="*/ 2147483647 h 121"/>
                  <a:gd name="T74" fmla="*/ 2147483647 w 62"/>
                  <a:gd name="T75" fmla="*/ 2147483647 h 121"/>
                  <a:gd name="T76" fmla="*/ 2147483647 w 62"/>
                  <a:gd name="T77" fmla="*/ 2147483647 h 121"/>
                  <a:gd name="T78" fmla="*/ 2147483647 w 62"/>
                  <a:gd name="T79" fmla="*/ 2147483647 h 121"/>
                  <a:gd name="T80" fmla="*/ 2147483647 w 62"/>
                  <a:gd name="T81" fmla="*/ 2147483647 h 121"/>
                  <a:gd name="T82" fmla="*/ 2147483647 w 62"/>
                  <a:gd name="T83" fmla="*/ 2147483647 h 121"/>
                  <a:gd name="T84" fmla="*/ 2147483647 w 62"/>
                  <a:gd name="T85" fmla="*/ 2147483647 h 121"/>
                  <a:gd name="T86" fmla="*/ 2147483647 w 62"/>
                  <a:gd name="T87" fmla="*/ 2147483647 h 121"/>
                  <a:gd name="T88" fmla="*/ 2147483647 w 62"/>
                  <a:gd name="T89" fmla="*/ 2147483647 h 121"/>
                  <a:gd name="T90" fmla="*/ 2147483647 w 62"/>
                  <a:gd name="T91" fmla="*/ 2147483647 h 121"/>
                  <a:gd name="T92" fmla="*/ 2147483647 w 62"/>
                  <a:gd name="T93" fmla="*/ 2147483647 h 121"/>
                  <a:gd name="T94" fmla="*/ 2147483647 w 62"/>
                  <a:gd name="T95" fmla="*/ 2147483647 h 121"/>
                  <a:gd name="T96" fmla="*/ 2147483647 w 62"/>
                  <a:gd name="T97" fmla="*/ 2147483647 h 121"/>
                  <a:gd name="T98" fmla="*/ 0 w 62"/>
                  <a:gd name="T99" fmla="*/ 2147483647 h 121"/>
                  <a:gd name="T100" fmla="*/ 0 w 62"/>
                  <a:gd name="T101" fmla="*/ 2147483647 h 121"/>
                  <a:gd name="T102" fmla="*/ 0 w 62"/>
                  <a:gd name="T103" fmla="*/ 2147483647 h 121"/>
                  <a:gd name="T104" fmla="*/ 0 w 62"/>
                  <a:gd name="T105" fmla="*/ 2147483647 h 121"/>
                  <a:gd name="T106" fmla="*/ 0 w 62"/>
                  <a:gd name="T107" fmla="*/ 2147483647 h 1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2" h="121">
                    <a:moveTo>
                      <a:pt x="0" y="82"/>
                    </a:moveTo>
                    <a:lnTo>
                      <a:pt x="0" y="82"/>
                    </a:lnTo>
                    <a:lnTo>
                      <a:pt x="0" y="65"/>
                    </a:lnTo>
                    <a:lnTo>
                      <a:pt x="0" y="48"/>
                    </a:lnTo>
                    <a:lnTo>
                      <a:pt x="4" y="18"/>
                    </a:lnTo>
                    <a:lnTo>
                      <a:pt x="5" y="11"/>
                    </a:lnTo>
                    <a:lnTo>
                      <a:pt x="9" y="6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4" y="4"/>
                    </a:lnTo>
                    <a:lnTo>
                      <a:pt x="57" y="6"/>
                    </a:lnTo>
                    <a:lnTo>
                      <a:pt x="59" y="10"/>
                    </a:lnTo>
                    <a:lnTo>
                      <a:pt x="61" y="14"/>
                    </a:lnTo>
                    <a:lnTo>
                      <a:pt x="61" y="18"/>
                    </a:lnTo>
                    <a:lnTo>
                      <a:pt x="61" y="30"/>
                    </a:lnTo>
                    <a:lnTo>
                      <a:pt x="61" y="48"/>
                    </a:lnTo>
                    <a:lnTo>
                      <a:pt x="61" y="83"/>
                    </a:lnTo>
                    <a:lnTo>
                      <a:pt x="61" y="88"/>
                    </a:lnTo>
                    <a:lnTo>
                      <a:pt x="61" y="90"/>
                    </a:lnTo>
                    <a:lnTo>
                      <a:pt x="62" y="98"/>
                    </a:lnTo>
                    <a:lnTo>
                      <a:pt x="61" y="105"/>
                    </a:lnTo>
                    <a:lnTo>
                      <a:pt x="59" y="110"/>
                    </a:lnTo>
                    <a:lnTo>
                      <a:pt x="57" y="113"/>
                    </a:lnTo>
                    <a:lnTo>
                      <a:pt x="54" y="116"/>
                    </a:lnTo>
                    <a:lnTo>
                      <a:pt x="50" y="118"/>
                    </a:lnTo>
                    <a:lnTo>
                      <a:pt x="42" y="121"/>
                    </a:lnTo>
                    <a:lnTo>
                      <a:pt x="32" y="121"/>
                    </a:lnTo>
                    <a:lnTo>
                      <a:pt x="25" y="121"/>
                    </a:lnTo>
                    <a:lnTo>
                      <a:pt x="19" y="121"/>
                    </a:lnTo>
                    <a:lnTo>
                      <a:pt x="12" y="118"/>
                    </a:lnTo>
                    <a:lnTo>
                      <a:pt x="6" y="114"/>
                    </a:lnTo>
                    <a:lnTo>
                      <a:pt x="4" y="111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4" name="Freeform 962"/>
              <p:cNvSpPr>
                <a:spLocks/>
              </p:cNvSpPr>
              <p:nvPr/>
            </p:nvSpPr>
            <p:spPr bwMode="auto">
              <a:xfrm>
                <a:off x="5473702" y="3373438"/>
                <a:ext cx="20638" cy="96838"/>
              </a:xfrm>
              <a:custGeom>
                <a:avLst/>
                <a:gdLst>
                  <a:gd name="T0" fmla="*/ 0 w 39"/>
                  <a:gd name="T1" fmla="*/ 2147483647 h 185"/>
                  <a:gd name="T2" fmla="*/ 0 w 39"/>
                  <a:gd name="T3" fmla="*/ 2147483647 h 185"/>
                  <a:gd name="T4" fmla="*/ 2147483647 w 39"/>
                  <a:gd name="T5" fmla="*/ 2147483647 h 185"/>
                  <a:gd name="T6" fmla="*/ 2147483647 w 39"/>
                  <a:gd name="T7" fmla="*/ 2147483647 h 185"/>
                  <a:gd name="T8" fmla="*/ 2147483647 w 39"/>
                  <a:gd name="T9" fmla="*/ 2147483647 h 185"/>
                  <a:gd name="T10" fmla="*/ 2147483647 w 39"/>
                  <a:gd name="T11" fmla="*/ 2147483647 h 185"/>
                  <a:gd name="T12" fmla="*/ 2147483647 w 39"/>
                  <a:gd name="T13" fmla="*/ 2147483647 h 185"/>
                  <a:gd name="T14" fmla="*/ 2147483647 w 39"/>
                  <a:gd name="T15" fmla="*/ 2147483647 h 185"/>
                  <a:gd name="T16" fmla="*/ 2147483647 w 39"/>
                  <a:gd name="T17" fmla="*/ 0 h 185"/>
                  <a:gd name="T18" fmla="*/ 2147483647 w 39"/>
                  <a:gd name="T19" fmla="*/ 0 h 185"/>
                  <a:gd name="T20" fmla="*/ 2147483647 w 39"/>
                  <a:gd name="T21" fmla="*/ 0 h 185"/>
                  <a:gd name="T22" fmla="*/ 2147483647 w 39"/>
                  <a:gd name="T23" fmla="*/ 2147483647 h 185"/>
                  <a:gd name="T24" fmla="*/ 2147483647 w 39"/>
                  <a:gd name="T25" fmla="*/ 2147483647 h 185"/>
                  <a:gd name="T26" fmla="*/ 2147483647 w 39"/>
                  <a:gd name="T27" fmla="*/ 2147483647 h 185"/>
                  <a:gd name="T28" fmla="*/ 2147483647 w 39"/>
                  <a:gd name="T29" fmla="*/ 2147483647 h 185"/>
                  <a:gd name="T30" fmla="*/ 2147483647 w 39"/>
                  <a:gd name="T31" fmla="*/ 2147483647 h 185"/>
                  <a:gd name="T32" fmla="*/ 2147483647 w 39"/>
                  <a:gd name="T33" fmla="*/ 2147483647 h 185"/>
                  <a:gd name="T34" fmla="*/ 2147483647 w 39"/>
                  <a:gd name="T35" fmla="*/ 2147483647 h 185"/>
                  <a:gd name="T36" fmla="*/ 2147483647 w 39"/>
                  <a:gd name="T37" fmla="*/ 2147483647 h 185"/>
                  <a:gd name="T38" fmla="*/ 2147483647 w 39"/>
                  <a:gd name="T39" fmla="*/ 2147483647 h 185"/>
                  <a:gd name="T40" fmla="*/ 2147483647 w 39"/>
                  <a:gd name="T41" fmla="*/ 2147483647 h 185"/>
                  <a:gd name="T42" fmla="*/ 2147483647 w 39"/>
                  <a:gd name="T43" fmla="*/ 2147483647 h 185"/>
                  <a:gd name="T44" fmla="*/ 2147483647 w 39"/>
                  <a:gd name="T45" fmla="*/ 2147483647 h 185"/>
                  <a:gd name="T46" fmla="*/ 2147483647 w 39"/>
                  <a:gd name="T47" fmla="*/ 2147483647 h 185"/>
                  <a:gd name="T48" fmla="*/ 2147483647 w 39"/>
                  <a:gd name="T49" fmla="*/ 2147483647 h 185"/>
                  <a:gd name="T50" fmla="*/ 2147483647 w 39"/>
                  <a:gd name="T51" fmla="*/ 2147483647 h 185"/>
                  <a:gd name="T52" fmla="*/ 2147483647 w 39"/>
                  <a:gd name="T53" fmla="*/ 2147483647 h 185"/>
                  <a:gd name="T54" fmla="*/ 0 w 39"/>
                  <a:gd name="T55" fmla="*/ 2147483647 h 185"/>
                  <a:gd name="T56" fmla="*/ 0 w 39"/>
                  <a:gd name="T57" fmla="*/ 2147483647 h 185"/>
                  <a:gd name="T58" fmla="*/ 0 w 39"/>
                  <a:gd name="T59" fmla="*/ 2147483647 h 185"/>
                  <a:gd name="T60" fmla="*/ 0 w 39"/>
                  <a:gd name="T61" fmla="*/ 2147483647 h 185"/>
                  <a:gd name="T62" fmla="*/ 0 w 39"/>
                  <a:gd name="T63" fmla="*/ 2147483647 h 185"/>
                  <a:gd name="T64" fmla="*/ 0 w 39"/>
                  <a:gd name="T65" fmla="*/ 2147483647 h 1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9" h="185">
                    <a:moveTo>
                      <a:pt x="0" y="163"/>
                    </a:moveTo>
                    <a:lnTo>
                      <a:pt x="0" y="163"/>
                    </a:lnTo>
                    <a:lnTo>
                      <a:pt x="1" y="90"/>
                    </a:lnTo>
                    <a:lnTo>
                      <a:pt x="2" y="18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33" y="4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39" y="18"/>
                    </a:lnTo>
                    <a:lnTo>
                      <a:pt x="38" y="91"/>
                    </a:lnTo>
                    <a:lnTo>
                      <a:pt x="36" y="167"/>
                    </a:lnTo>
                    <a:lnTo>
                      <a:pt x="35" y="171"/>
                    </a:lnTo>
                    <a:lnTo>
                      <a:pt x="35" y="174"/>
                    </a:lnTo>
                    <a:lnTo>
                      <a:pt x="29" y="179"/>
                    </a:lnTo>
                    <a:lnTo>
                      <a:pt x="24" y="183"/>
                    </a:lnTo>
                    <a:lnTo>
                      <a:pt x="17" y="185"/>
                    </a:lnTo>
                    <a:lnTo>
                      <a:pt x="10" y="183"/>
                    </a:lnTo>
                    <a:lnTo>
                      <a:pt x="5" y="179"/>
                    </a:lnTo>
                    <a:lnTo>
                      <a:pt x="1" y="174"/>
                    </a:lnTo>
                    <a:lnTo>
                      <a:pt x="0" y="171"/>
                    </a:lnTo>
                    <a:lnTo>
                      <a:pt x="0" y="167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5" name="Freeform 963"/>
              <p:cNvSpPr>
                <a:spLocks/>
              </p:cNvSpPr>
              <p:nvPr/>
            </p:nvSpPr>
            <p:spPr bwMode="auto">
              <a:xfrm>
                <a:off x="4740277" y="3151188"/>
                <a:ext cx="12700" cy="52388"/>
              </a:xfrm>
              <a:custGeom>
                <a:avLst/>
                <a:gdLst>
                  <a:gd name="T0" fmla="*/ 2147483647 w 23"/>
                  <a:gd name="T1" fmla="*/ 2147483647 h 97"/>
                  <a:gd name="T2" fmla="*/ 2147483647 w 23"/>
                  <a:gd name="T3" fmla="*/ 2147483647 h 97"/>
                  <a:gd name="T4" fmla="*/ 2147483647 w 23"/>
                  <a:gd name="T5" fmla="*/ 2147483647 h 97"/>
                  <a:gd name="T6" fmla="*/ 2147483647 w 23"/>
                  <a:gd name="T7" fmla="*/ 2147483647 h 97"/>
                  <a:gd name="T8" fmla="*/ 2147483647 w 23"/>
                  <a:gd name="T9" fmla="*/ 2147483647 h 97"/>
                  <a:gd name="T10" fmla="*/ 0 w 23"/>
                  <a:gd name="T11" fmla="*/ 2147483647 h 97"/>
                  <a:gd name="T12" fmla="*/ 0 w 23"/>
                  <a:gd name="T13" fmla="*/ 2147483647 h 97"/>
                  <a:gd name="T14" fmla="*/ 0 w 23"/>
                  <a:gd name="T15" fmla="*/ 2147483647 h 97"/>
                  <a:gd name="T16" fmla="*/ 0 w 23"/>
                  <a:gd name="T17" fmla="*/ 2147483647 h 97"/>
                  <a:gd name="T18" fmla="*/ 0 w 23"/>
                  <a:gd name="T19" fmla="*/ 2147483647 h 97"/>
                  <a:gd name="T20" fmla="*/ 0 w 23"/>
                  <a:gd name="T21" fmla="*/ 2147483647 h 97"/>
                  <a:gd name="T22" fmla="*/ 2147483647 w 23"/>
                  <a:gd name="T23" fmla="*/ 2147483647 h 97"/>
                  <a:gd name="T24" fmla="*/ 2147483647 w 23"/>
                  <a:gd name="T25" fmla="*/ 2147483647 h 97"/>
                  <a:gd name="T26" fmla="*/ 2147483647 w 23"/>
                  <a:gd name="T27" fmla="*/ 2147483647 h 97"/>
                  <a:gd name="T28" fmla="*/ 2147483647 w 23"/>
                  <a:gd name="T29" fmla="*/ 2147483647 h 97"/>
                  <a:gd name="T30" fmla="*/ 2147483647 w 23"/>
                  <a:gd name="T31" fmla="*/ 2147483647 h 97"/>
                  <a:gd name="T32" fmla="*/ 2147483647 w 23"/>
                  <a:gd name="T33" fmla="*/ 2147483647 h 97"/>
                  <a:gd name="T34" fmla="*/ 2147483647 w 23"/>
                  <a:gd name="T35" fmla="*/ 2147483647 h 97"/>
                  <a:gd name="T36" fmla="*/ 2147483647 w 23"/>
                  <a:gd name="T37" fmla="*/ 2147483647 h 97"/>
                  <a:gd name="T38" fmla="*/ 2147483647 w 23"/>
                  <a:gd name="T39" fmla="*/ 2147483647 h 97"/>
                  <a:gd name="T40" fmla="*/ 2147483647 w 23"/>
                  <a:gd name="T41" fmla="*/ 2147483647 h 97"/>
                  <a:gd name="T42" fmla="*/ 2147483647 w 23"/>
                  <a:gd name="T43" fmla="*/ 2147483647 h 97"/>
                  <a:gd name="T44" fmla="*/ 2147483647 w 23"/>
                  <a:gd name="T45" fmla="*/ 2147483647 h 97"/>
                  <a:gd name="T46" fmla="*/ 2147483647 w 23"/>
                  <a:gd name="T47" fmla="*/ 2147483647 h 97"/>
                  <a:gd name="T48" fmla="*/ 2147483647 w 23"/>
                  <a:gd name="T49" fmla="*/ 2147483647 h 97"/>
                  <a:gd name="T50" fmla="*/ 2147483647 w 23"/>
                  <a:gd name="T51" fmla="*/ 2147483647 h 97"/>
                  <a:gd name="T52" fmla="*/ 2147483647 w 23"/>
                  <a:gd name="T53" fmla="*/ 0 h 97"/>
                  <a:gd name="T54" fmla="*/ 2147483647 w 23"/>
                  <a:gd name="T55" fmla="*/ 0 h 97"/>
                  <a:gd name="T56" fmla="*/ 2147483647 w 23"/>
                  <a:gd name="T57" fmla="*/ 0 h 97"/>
                  <a:gd name="T58" fmla="*/ 2147483647 w 23"/>
                  <a:gd name="T59" fmla="*/ 2147483647 h 97"/>
                  <a:gd name="T60" fmla="*/ 2147483647 w 23"/>
                  <a:gd name="T61" fmla="*/ 2147483647 h 97"/>
                  <a:gd name="T62" fmla="*/ 2147483647 w 23"/>
                  <a:gd name="T63" fmla="*/ 2147483647 h 9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" h="97">
                    <a:moveTo>
                      <a:pt x="13" y="4"/>
                    </a:moveTo>
                    <a:lnTo>
                      <a:pt x="13" y="4"/>
                    </a:lnTo>
                    <a:lnTo>
                      <a:pt x="7" y="23"/>
                    </a:lnTo>
                    <a:lnTo>
                      <a:pt x="4" y="44"/>
                    </a:lnTo>
                    <a:lnTo>
                      <a:pt x="2" y="63"/>
                    </a:lnTo>
                    <a:lnTo>
                      <a:pt x="0" y="83"/>
                    </a:lnTo>
                    <a:lnTo>
                      <a:pt x="0" y="84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2" y="95"/>
                    </a:lnTo>
                    <a:lnTo>
                      <a:pt x="3" y="97"/>
                    </a:lnTo>
                    <a:lnTo>
                      <a:pt x="6" y="97"/>
                    </a:lnTo>
                    <a:lnTo>
                      <a:pt x="9" y="97"/>
                    </a:lnTo>
                    <a:lnTo>
                      <a:pt x="10" y="95"/>
                    </a:lnTo>
                    <a:lnTo>
                      <a:pt x="11" y="94"/>
                    </a:lnTo>
                    <a:lnTo>
                      <a:pt x="13" y="91"/>
                    </a:lnTo>
                    <a:lnTo>
                      <a:pt x="13" y="70"/>
                    </a:lnTo>
                    <a:lnTo>
                      <a:pt x="15" y="49"/>
                    </a:lnTo>
                    <a:lnTo>
                      <a:pt x="19" y="29"/>
                    </a:lnTo>
                    <a:lnTo>
                      <a:pt x="23" y="7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2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6" name="Freeform 964"/>
              <p:cNvSpPr>
                <a:spLocks/>
              </p:cNvSpPr>
              <p:nvPr/>
            </p:nvSpPr>
            <p:spPr bwMode="auto">
              <a:xfrm>
                <a:off x="4775202" y="3160713"/>
                <a:ext cx="14288" cy="61913"/>
              </a:xfrm>
              <a:custGeom>
                <a:avLst/>
                <a:gdLst>
                  <a:gd name="T0" fmla="*/ 2147483647 w 27"/>
                  <a:gd name="T1" fmla="*/ 2147483647 h 115"/>
                  <a:gd name="T2" fmla="*/ 2147483647 w 27"/>
                  <a:gd name="T3" fmla="*/ 2147483647 h 115"/>
                  <a:gd name="T4" fmla="*/ 2147483647 w 27"/>
                  <a:gd name="T5" fmla="*/ 2147483647 h 115"/>
                  <a:gd name="T6" fmla="*/ 2147483647 w 27"/>
                  <a:gd name="T7" fmla="*/ 2147483647 h 115"/>
                  <a:gd name="T8" fmla="*/ 2147483647 w 27"/>
                  <a:gd name="T9" fmla="*/ 2147483647 h 115"/>
                  <a:gd name="T10" fmla="*/ 0 w 27"/>
                  <a:gd name="T11" fmla="*/ 2147483647 h 115"/>
                  <a:gd name="T12" fmla="*/ 0 w 27"/>
                  <a:gd name="T13" fmla="*/ 2147483647 h 115"/>
                  <a:gd name="T14" fmla="*/ 2147483647 w 27"/>
                  <a:gd name="T15" fmla="*/ 2147483647 h 115"/>
                  <a:gd name="T16" fmla="*/ 2147483647 w 27"/>
                  <a:gd name="T17" fmla="*/ 2147483647 h 115"/>
                  <a:gd name="T18" fmla="*/ 2147483647 w 27"/>
                  <a:gd name="T19" fmla="*/ 2147483647 h 115"/>
                  <a:gd name="T20" fmla="*/ 2147483647 w 27"/>
                  <a:gd name="T21" fmla="*/ 2147483647 h 115"/>
                  <a:gd name="T22" fmla="*/ 2147483647 w 27"/>
                  <a:gd name="T23" fmla="*/ 2147483647 h 115"/>
                  <a:gd name="T24" fmla="*/ 2147483647 w 27"/>
                  <a:gd name="T25" fmla="*/ 2147483647 h 115"/>
                  <a:gd name="T26" fmla="*/ 2147483647 w 27"/>
                  <a:gd name="T27" fmla="*/ 2147483647 h 115"/>
                  <a:gd name="T28" fmla="*/ 2147483647 w 27"/>
                  <a:gd name="T29" fmla="*/ 2147483647 h 115"/>
                  <a:gd name="T30" fmla="*/ 2147483647 w 27"/>
                  <a:gd name="T31" fmla="*/ 2147483647 h 115"/>
                  <a:gd name="T32" fmla="*/ 2147483647 w 27"/>
                  <a:gd name="T33" fmla="*/ 2147483647 h 115"/>
                  <a:gd name="T34" fmla="*/ 2147483647 w 27"/>
                  <a:gd name="T35" fmla="*/ 2147483647 h 115"/>
                  <a:gd name="T36" fmla="*/ 2147483647 w 27"/>
                  <a:gd name="T37" fmla="*/ 2147483647 h 115"/>
                  <a:gd name="T38" fmla="*/ 2147483647 w 27"/>
                  <a:gd name="T39" fmla="*/ 2147483647 h 115"/>
                  <a:gd name="T40" fmla="*/ 2147483647 w 27"/>
                  <a:gd name="T41" fmla="*/ 2147483647 h 115"/>
                  <a:gd name="T42" fmla="*/ 2147483647 w 27"/>
                  <a:gd name="T43" fmla="*/ 2147483647 h 115"/>
                  <a:gd name="T44" fmla="*/ 2147483647 w 27"/>
                  <a:gd name="T45" fmla="*/ 2147483647 h 115"/>
                  <a:gd name="T46" fmla="*/ 2147483647 w 27"/>
                  <a:gd name="T47" fmla="*/ 2147483647 h 115"/>
                  <a:gd name="T48" fmla="*/ 2147483647 w 27"/>
                  <a:gd name="T49" fmla="*/ 2147483647 h 115"/>
                  <a:gd name="T50" fmla="*/ 2147483647 w 27"/>
                  <a:gd name="T51" fmla="*/ 2147483647 h 115"/>
                  <a:gd name="T52" fmla="*/ 2147483647 w 27"/>
                  <a:gd name="T53" fmla="*/ 2147483647 h 115"/>
                  <a:gd name="T54" fmla="*/ 2147483647 w 27"/>
                  <a:gd name="T55" fmla="*/ 2147483647 h 115"/>
                  <a:gd name="T56" fmla="*/ 2147483647 w 27"/>
                  <a:gd name="T57" fmla="*/ 2147483647 h 115"/>
                  <a:gd name="T58" fmla="*/ 2147483647 w 27"/>
                  <a:gd name="T59" fmla="*/ 2147483647 h 115"/>
                  <a:gd name="T60" fmla="*/ 2147483647 w 27"/>
                  <a:gd name="T61" fmla="*/ 2147483647 h 115"/>
                  <a:gd name="T62" fmla="*/ 2147483647 w 27"/>
                  <a:gd name="T63" fmla="*/ 2147483647 h 115"/>
                  <a:gd name="T64" fmla="*/ 2147483647 w 27"/>
                  <a:gd name="T65" fmla="*/ 0 h 115"/>
                  <a:gd name="T66" fmla="*/ 2147483647 w 27"/>
                  <a:gd name="T67" fmla="*/ 0 h 115"/>
                  <a:gd name="T68" fmla="*/ 2147483647 w 27"/>
                  <a:gd name="T69" fmla="*/ 2147483647 h 115"/>
                  <a:gd name="T70" fmla="*/ 2147483647 w 27"/>
                  <a:gd name="T71" fmla="*/ 2147483647 h 115"/>
                  <a:gd name="T72" fmla="*/ 2147483647 w 27"/>
                  <a:gd name="T73" fmla="*/ 2147483647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115">
                    <a:moveTo>
                      <a:pt x="16" y="3"/>
                    </a:moveTo>
                    <a:lnTo>
                      <a:pt x="16" y="3"/>
                    </a:lnTo>
                    <a:lnTo>
                      <a:pt x="10" y="16"/>
                    </a:lnTo>
                    <a:lnTo>
                      <a:pt x="6" y="29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71"/>
                    </a:lnTo>
                    <a:lnTo>
                      <a:pt x="2" y="84"/>
                    </a:lnTo>
                    <a:lnTo>
                      <a:pt x="4" y="98"/>
                    </a:lnTo>
                    <a:lnTo>
                      <a:pt x="10" y="111"/>
                    </a:lnTo>
                    <a:lnTo>
                      <a:pt x="11" y="114"/>
                    </a:lnTo>
                    <a:lnTo>
                      <a:pt x="12" y="115"/>
                    </a:lnTo>
                    <a:lnTo>
                      <a:pt x="16" y="115"/>
                    </a:lnTo>
                    <a:lnTo>
                      <a:pt x="19" y="114"/>
                    </a:lnTo>
                    <a:lnTo>
                      <a:pt x="21" y="113"/>
                    </a:lnTo>
                    <a:lnTo>
                      <a:pt x="22" y="111"/>
                    </a:lnTo>
                    <a:lnTo>
                      <a:pt x="21" y="109"/>
                    </a:lnTo>
                    <a:lnTo>
                      <a:pt x="16" y="96"/>
                    </a:lnTo>
                    <a:lnTo>
                      <a:pt x="14" y="83"/>
                    </a:lnTo>
                    <a:lnTo>
                      <a:pt x="12" y="71"/>
                    </a:lnTo>
                    <a:lnTo>
                      <a:pt x="12" y="58"/>
                    </a:lnTo>
                    <a:lnTo>
                      <a:pt x="14" y="45"/>
                    </a:lnTo>
                    <a:lnTo>
                      <a:pt x="16" y="33"/>
                    </a:lnTo>
                    <a:lnTo>
                      <a:pt x="21" y="20"/>
                    </a:lnTo>
                    <a:lnTo>
                      <a:pt x="26" y="10"/>
                    </a:lnTo>
                    <a:lnTo>
                      <a:pt x="27" y="7"/>
                    </a:lnTo>
                    <a:lnTo>
                      <a:pt x="27" y="4"/>
                    </a:lnTo>
                    <a:lnTo>
                      <a:pt x="26" y="3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7" name="Freeform 965"/>
              <p:cNvSpPr>
                <a:spLocks/>
              </p:cNvSpPr>
              <p:nvPr/>
            </p:nvSpPr>
            <p:spPr bwMode="auto">
              <a:xfrm>
                <a:off x="4821239" y="3176588"/>
                <a:ext cx="15875" cy="55563"/>
              </a:xfrm>
              <a:custGeom>
                <a:avLst/>
                <a:gdLst>
                  <a:gd name="T0" fmla="*/ 2147483647 w 31"/>
                  <a:gd name="T1" fmla="*/ 2147483647 h 104"/>
                  <a:gd name="T2" fmla="*/ 2147483647 w 31"/>
                  <a:gd name="T3" fmla="*/ 2147483647 h 104"/>
                  <a:gd name="T4" fmla="*/ 2147483647 w 31"/>
                  <a:gd name="T5" fmla="*/ 2147483647 h 104"/>
                  <a:gd name="T6" fmla="*/ 2147483647 w 31"/>
                  <a:gd name="T7" fmla="*/ 2147483647 h 104"/>
                  <a:gd name="T8" fmla="*/ 2147483647 w 31"/>
                  <a:gd name="T9" fmla="*/ 2147483647 h 104"/>
                  <a:gd name="T10" fmla="*/ 2147483647 w 31"/>
                  <a:gd name="T11" fmla="*/ 2147483647 h 104"/>
                  <a:gd name="T12" fmla="*/ 2147483647 w 31"/>
                  <a:gd name="T13" fmla="*/ 0 h 104"/>
                  <a:gd name="T14" fmla="*/ 2147483647 w 31"/>
                  <a:gd name="T15" fmla="*/ 2147483647 h 104"/>
                  <a:gd name="T16" fmla="*/ 2147483647 w 31"/>
                  <a:gd name="T17" fmla="*/ 2147483647 h 104"/>
                  <a:gd name="T18" fmla="*/ 2147483647 w 31"/>
                  <a:gd name="T19" fmla="*/ 2147483647 h 104"/>
                  <a:gd name="T20" fmla="*/ 2147483647 w 31"/>
                  <a:gd name="T21" fmla="*/ 2147483647 h 104"/>
                  <a:gd name="T22" fmla="*/ 2147483647 w 31"/>
                  <a:gd name="T23" fmla="*/ 2147483647 h 104"/>
                  <a:gd name="T24" fmla="*/ 2147483647 w 31"/>
                  <a:gd name="T25" fmla="*/ 2147483647 h 104"/>
                  <a:gd name="T26" fmla="*/ 2147483647 w 31"/>
                  <a:gd name="T27" fmla="*/ 2147483647 h 104"/>
                  <a:gd name="T28" fmla="*/ 2147483647 w 31"/>
                  <a:gd name="T29" fmla="*/ 2147483647 h 104"/>
                  <a:gd name="T30" fmla="*/ 2147483647 w 31"/>
                  <a:gd name="T31" fmla="*/ 2147483647 h 104"/>
                  <a:gd name="T32" fmla="*/ 0 w 31"/>
                  <a:gd name="T33" fmla="*/ 2147483647 h 104"/>
                  <a:gd name="T34" fmla="*/ 0 w 31"/>
                  <a:gd name="T35" fmla="*/ 2147483647 h 104"/>
                  <a:gd name="T36" fmla="*/ 2147483647 w 31"/>
                  <a:gd name="T37" fmla="*/ 2147483647 h 104"/>
                  <a:gd name="T38" fmla="*/ 2147483647 w 31"/>
                  <a:gd name="T39" fmla="*/ 2147483647 h 104"/>
                  <a:gd name="T40" fmla="*/ 2147483647 w 31"/>
                  <a:gd name="T41" fmla="*/ 2147483647 h 104"/>
                  <a:gd name="T42" fmla="*/ 2147483647 w 31"/>
                  <a:gd name="T43" fmla="*/ 2147483647 h 104"/>
                  <a:gd name="T44" fmla="*/ 2147483647 w 31"/>
                  <a:gd name="T45" fmla="*/ 2147483647 h 104"/>
                  <a:gd name="T46" fmla="*/ 2147483647 w 31"/>
                  <a:gd name="T47" fmla="*/ 2147483647 h 104"/>
                  <a:gd name="T48" fmla="*/ 2147483647 w 31"/>
                  <a:gd name="T49" fmla="*/ 2147483647 h 104"/>
                  <a:gd name="T50" fmla="*/ 2147483647 w 31"/>
                  <a:gd name="T51" fmla="*/ 2147483647 h 104"/>
                  <a:gd name="T52" fmla="*/ 2147483647 w 31"/>
                  <a:gd name="T53" fmla="*/ 2147483647 h 104"/>
                  <a:gd name="T54" fmla="*/ 2147483647 w 31"/>
                  <a:gd name="T55" fmla="*/ 2147483647 h 104"/>
                  <a:gd name="T56" fmla="*/ 2147483647 w 31"/>
                  <a:gd name="T57" fmla="*/ 2147483647 h 104"/>
                  <a:gd name="T58" fmla="*/ 2147483647 w 31"/>
                  <a:gd name="T59" fmla="*/ 2147483647 h 104"/>
                  <a:gd name="T60" fmla="*/ 2147483647 w 31"/>
                  <a:gd name="T61" fmla="*/ 2147483647 h 104"/>
                  <a:gd name="T62" fmla="*/ 2147483647 w 31"/>
                  <a:gd name="T63" fmla="*/ 2147483647 h 104"/>
                  <a:gd name="T64" fmla="*/ 2147483647 w 31"/>
                  <a:gd name="T65" fmla="*/ 2147483647 h 104"/>
                  <a:gd name="T66" fmla="*/ 2147483647 w 31"/>
                  <a:gd name="T67" fmla="*/ 2147483647 h 104"/>
                  <a:gd name="T68" fmla="*/ 2147483647 w 31"/>
                  <a:gd name="T69" fmla="*/ 2147483647 h 104"/>
                  <a:gd name="T70" fmla="*/ 2147483647 w 31"/>
                  <a:gd name="T71" fmla="*/ 2147483647 h 104"/>
                  <a:gd name="T72" fmla="*/ 2147483647 w 31"/>
                  <a:gd name="T73" fmla="*/ 2147483647 h 104"/>
                  <a:gd name="T74" fmla="*/ 2147483647 w 31"/>
                  <a:gd name="T75" fmla="*/ 2147483647 h 104"/>
                  <a:gd name="T76" fmla="*/ 2147483647 w 31"/>
                  <a:gd name="T77" fmla="*/ 2147483647 h 104"/>
                  <a:gd name="T78" fmla="*/ 2147483647 w 31"/>
                  <a:gd name="T79" fmla="*/ 2147483647 h 104"/>
                  <a:gd name="T80" fmla="*/ 2147483647 w 31"/>
                  <a:gd name="T81" fmla="*/ 2147483647 h 104"/>
                  <a:gd name="T82" fmla="*/ 2147483647 w 31"/>
                  <a:gd name="T83" fmla="*/ 2147483647 h 104"/>
                  <a:gd name="T84" fmla="*/ 2147483647 w 31"/>
                  <a:gd name="T85" fmla="*/ 2147483647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1" h="104">
                    <a:moveTo>
                      <a:pt x="30" y="11"/>
                    </a:moveTo>
                    <a:lnTo>
                      <a:pt x="30" y="11"/>
                    </a:lnTo>
                    <a:lnTo>
                      <a:pt x="31" y="8"/>
                    </a:lnTo>
                    <a:lnTo>
                      <a:pt x="31" y="7"/>
                    </a:lnTo>
                    <a:lnTo>
                      <a:pt x="30" y="3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2" y="3"/>
                    </a:lnTo>
                    <a:lnTo>
                      <a:pt x="16" y="9"/>
                    </a:lnTo>
                    <a:lnTo>
                      <a:pt x="12" y="15"/>
                    </a:lnTo>
                    <a:lnTo>
                      <a:pt x="5" y="28"/>
                    </a:lnTo>
                    <a:lnTo>
                      <a:pt x="3" y="43"/>
                    </a:lnTo>
                    <a:lnTo>
                      <a:pt x="1" y="60"/>
                    </a:lnTo>
                    <a:lnTo>
                      <a:pt x="0" y="70"/>
                    </a:lnTo>
                    <a:lnTo>
                      <a:pt x="0" y="83"/>
                    </a:lnTo>
                    <a:lnTo>
                      <a:pt x="1" y="89"/>
                    </a:lnTo>
                    <a:lnTo>
                      <a:pt x="3" y="95"/>
                    </a:lnTo>
                    <a:lnTo>
                      <a:pt x="5" y="99"/>
                    </a:lnTo>
                    <a:lnTo>
                      <a:pt x="9" y="103"/>
                    </a:lnTo>
                    <a:lnTo>
                      <a:pt x="12" y="104"/>
                    </a:lnTo>
                    <a:lnTo>
                      <a:pt x="15" y="104"/>
                    </a:lnTo>
                    <a:lnTo>
                      <a:pt x="16" y="103"/>
                    </a:lnTo>
                    <a:lnTo>
                      <a:pt x="18" y="102"/>
                    </a:lnTo>
                    <a:lnTo>
                      <a:pt x="19" y="98"/>
                    </a:lnTo>
                    <a:lnTo>
                      <a:pt x="18" y="95"/>
                    </a:lnTo>
                    <a:lnTo>
                      <a:pt x="16" y="92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1" y="77"/>
                    </a:lnTo>
                    <a:lnTo>
                      <a:pt x="12" y="68"/>
                    </a:lnTo>
                    <a:lnTo>
                      <a:pt x="14" y="60"/>
                    </a:lnTo>
                    <a:lnTo>
                      <a:pt x="15" y="46"/>
                    </a:lnTo>
                    <a:lnTo>
                      <a:pt x="18" y="34"/>
                    </a:lnTo>
                    <a:lnTo>
                      <a:pt x="22" y="22"/>
                    </a:lnTo>
                    <a:lnTo>
                      <a:pt x="26" y="16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8" name="Freeform 966"/>
              <p:cNvSpPr>
                <a:spLocks/>
              </p:cNvSpPr>
              <p:nvPr/>
            </p:nvSpPr>
            <p:spPr bwMode="auto">
              <a:xfrm>
                <a:off x="4852989" y="3184526"/>
                <a:ext cx="14288" cy="57150"/>
              </a:xfrm>
              <a:custGeom>
                <a:avLst/>
                <a:gdLst>
                  <a:gd name="T0" fmla="*/ 2147483647 w 26"/>
                  <a:gd name="T1" fmla="*/ 2147483647 h 109"/>
                  <a:gd name="T2" fmla="*/ 2147483647 w 26"/>
                  <a:gd name="T3" fmla="*/ 2147483647 h 109"/>
                  <a:gd name="T4" fmla="*/ 2147483647 w 26"/>
                  <a:gd name="T5" fmla="*/ 2147483647 h 109"/>
                  <a:gd name="T6" fmla="*/ 2147483647 w 26"/>
                  <a:gd name="T7" fmla="*/ 2147483647 h 109"/>
                  <a:gd name="T8" fmla="*/ 2147483647 w 26"/>
                  <a:gd name="T9" fmla="*/ 2147483647 h 109"/>
                  <a:gd name="T10" fmla="*/ 0 w 26"/>
                  <a:gd name="T11" fmla="*/ 2147483647 h 109"/>
                  <a:gd name="T12" fmla="*/ 2147483647 w 26"/>
                  <a:gd name="T13" fmla="*/ 2147483647 h 109"/>
                  <a:gd name="T14" fmla="*/ 2147483647 w 26"/>
                  <a:gd name="T15" fmla="*/ 2147483647 h 109"/>
                  <a:gd name="T16" fmla="*/ 2147483647 w 26"/>
                  <a:gd name="T17" fmla="*/ 2147483647 h 109"/>
                  <a:gd name="T18" fmla="*/ 2147483647 w 26"/>
                  <a:gd name="T19" fmla="*/ 2147483647 h 109"/>
                  <a:gd name="T20" fmla="*/ 2147483647 w 26"/>
                  <a:gd name="T21" fmla="*/ 2147483647 h 109"/>
                  <a:gd name="T22" fmla="*/ 2147483647 w 26"/>
                  <a:gd name="T23" fmla="*/ 2147483647 h 109"/>
                  <a:gd name="T24" fmla="*/ 2147483647 w 26"/>
                  <a:gd name="T25" fmla="*/ 2147483647 h 109"/>
                  <a:gd name="T26" fmla="*/ 2147483647 w 26"/>
                  <a:gd name="T27" fmla="*/ 2147483647 h 109"/>
                  <a:gd name="T28" fmla="*/ 2147483647 w 26"/>
                  <a:gd name="T29" fmla="*/ 2147483647 h 109"/>
                  <a:gd name="T30" fmla="*/ 2147483647 w 26"/>
                  <a:gd name="T31" fmla="*/ 2147483647 h 109"/>
                  <a:gd name="T32" fmla="*/ 2147483647 w 26"/>
                  <a:gd name="T33" fmla="*/ 2147483647 h 109"/>
                  <a:gd name="T34" fmla="*/ 2147483647 w 26"/>
                  <a:gd name="T35" fmla="*/ 2147483647 h 109"/>
                  <a:gd name="T36" fmla="*/ 2147483647 w 26"/>
                  <a:gd name="T37" fmla="*/ 2147483647 h 109"/>
                  <a:gd name="T38" fmla="*/ 2147483647 w 26"/>
                  <a:gd name="T39" fmla="*/ 2147483647 h 109"/>
                  <a:gd name="T40" fmla="*/ 2147483647 w 26"/>
                  <a:gd name="T41" fmla="*/ 2147483647 h 109"/>
                  <a:gd name="T42" fmla="*/ 2147483647 w 26"/>
                  <a:gd name="T43" fmla="*/ 2147483647 h 109"/>
                  <a:gd name="T44" fmla="*/ 2147483647 w 26"/>
                  <a:gd name="T45" fmla="*/ 2147483647 h 109"/>
                  <a:gd name="T46" fmla="*/ 2147483647 w 26"/>
                  <a:gd name="T47" fmla="*/ 2147483647 h 109"/>
                  <a:gd name="T48" fmla="*/ 2147483647 w 26"/>
                  <a:gd name="T49" fmla="*/ 2147483647 h 109"/>
                  <a:gd name="T50" fmla="*/ 2147483647 w 26"/>
                  <a:gd name="T51" fmla="*/ 2147483647 h 109"/>
                  <a:gd name="T52" fmla="*/ 2147483647 w 26"/>
                  <a:gd name="T53" fmla="*/ 2147483647 h 109"/>
                  <a:gd name="T54" fmla="*/ 2147483647 w 26"/>
                  <a:gd name="T55" fmla="*/ 2147483647 h 109"/>
                  <a:gd name="T56" fmla="*/ 2147483647 w 26"/>
                  <a:gd name="T57" fmla="*/ 2147483647 h 109"/>
                  <a:gd name="T58" fmla="*/ 2147483647 w 26"/>
                  <a:gd name="T59" fmla="*/ 0 h 109"/>
                  <a:gd name="T60" fmla="*/ 2147483647 w 26"/>
                  <a:gd name="T61" fmla="*/ 0 h 109"/>
                  <a:gd name="T62" fmla="*/ 2147483647 w 26"/>
                  <a:gd name="T63" fmla="*/ 2147483647 h 109"/>
                  <a:gd name="T64" fmla="*/ 2147483647 w 26"/>
                  <a:gd name="T65" fmla="*/ 2147483647 h 109"/>
                  <a:gd name="T66" fmla="*/ 2147483647 w 26"/>
                  <a:gd name="T67" fmla="*/ 2147483647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" h="109">
                    <a:moveTo>
                      <a:pt x="14" y="5"/>
                    </a:moveTo>
                    <a:lnTo>
                      <a:pt x="14" y="5"/>
                    </a:lnTo>
                    <a:lnTo>
                      <a:pt x="7" y="29"/>
                    </a:lnTo>
                    <a:lnTo>
                      <a:pt x="3" y="41"/>
                    </a:lnTo>
                    <a:lnTo>
                      <a:pt x="1" y="55"/>
                    </a:lnTo>
                    <a:lnTo>
                      <a:pt x="0" y="67"/>
                    </a:lnTo>
                    <a:lnTo>
                      <a:pt x="1" y="80"/>
                    </a:lnTo>
                    <a:lnTo>
                      <a:pt x="3" y="93"/>
                    </a:lnTo>
                    <a:lnTo>
                      <a:pt x="7" y="105"/>
                    </a:lnTo>
                    <a:lnTo>
                      <a:pt x="8" y="108"/>
                    </a:lnTo>
                    <a:lnTo>
                      <a:pt x="11" y="109"/>
                    </a:lnTo>
                    <a:lnTo>
                      <a:pt x="15" y="109"/>
                    </a:lnTo>
                    <a:lnTo>
                      <a:pt x="18" y="108"/>
                    </a:lnTo>
                    <a:lnTo>
                      <a:pt x="19" y="106"/>
                    </a:lnTo>
                    <a:lnTo>
                      <a:pt x="19" y="104"/>
                    </a:lnTo>
                    <a:lnTo>
                      <a:pt x="19" y="102"/>
                    </a:lnTo>
                    <a:lnTo>
                      <a:pt x="15" y="90"/>
                    </a:lnTo>
                    <a:lnTo>
                      <a:pt x="14" y="78"/>
                    </a:lnTo>
                    <a:lnTo>
                      <a:pt x="12" y="67"/>
                    </a:lnTo>
                    <a:lnTo>
                      <a:pt x="14" y="55"/>
                    </a:lnTo>
                    <a:lnTo>
                      <a:pt x="15" y="42"/>
                    </a:lnTo>
                    <a:lnTo>
                      <a:pt x="18" y="30"/>
                    </a:lnTo>
                    <a:lnTo>
                      <a:pt x="24" y="7"/>
                    </a:lnTo>
                    <a:lnTo>
                      <a:pt x="26" y="5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69" name="Freeform 967"/>
              <p:cNvSpPr>
                <a:spLocks/>
              </p:cNvSpPr>
              <p:nvPr/>
            </p:nvSpPr>
            <p:spPr bwMode="auto">
              <a:xfrm>
                <a:off x="4878389" y="3195638"/>
                <a:ext cx="11113" cy="52388"/>
              </a:xfrm>
              <a:custGeom>
                <a:avLst/>
                <a:gdLst>
                  <a:gd name="T0" fmla="*/ 2147483647 w 19"/>
                  <a:gd name="T1" fmla="*/ 2147483647 h 98"/>
                  <a:gd name="T2" fmla="*/ 2147483647 w 19"/>
                  <a:gd name="T3" fmla="*/ 2147483647 h 98"/>
                  <a:gd name="T4" fmla="*/ 2147483647 w 19"/>
                  <a:gd name="T5" fmla="*/ 2147483647 h 98"/>
                  <a:gd name="T6" fmla="*/ 2147483647 w 19"/>
                  <a:gd name="T7" fmla="*/ 2147483647 h 98"/>
                  <a:gd name="T8" fmla="*/ 0 w 19"/>
                  <a:gd name="T9" fmla="*/ 2147483647 h 98"/>
                  <a:gd name="T10" fmla="*/ 0 w 19"/>
                  <a:gd name="T11" fmla="*/ 2147483647 h 98"/>
                  <a:gd name="T12" fmla="*/ 0 w 19"/>
                  <a:gd name="T13" fmla="*/ 2147483647 h 98"/>
                  <a:gd name="T14" fmla="*/ 2147483647 w 19"/>
                  <a:gd name="T15" fmla="*/ 2147483647 h 98"/>
                  <a:gd name="T16" fmla="*/ 2147483647 w 19"/>
                  <a:gd name="T17" fmla="*/ 2147483647 h 98"/>
                  <a:gd name="T18" fmla="*/ 2147483647 w 19"/>
                  <a:gd name="T19" fmla="*/ 2147483647 h 98"/>
                  <a:gd name="T20" fmla="*/ 2147483647 w 19"/>
                  <a:gd name="T21" fmla="*/ 2147483647 h 98"/>
                  <a:gd name="T22" fmla="*/ 2147483647 w 19"/>
                  <a:gd name="T23" fmla="*/ 2147483647 h 98"/>
                  <a:gd name="T24" fmla="*/ 2147483647 w 19"/>
                  <a:gd name="T25" fmla="*/ 2147483647 h 98"/>
                  <a:gd name="T26" fmla="*/ 2147483647 w 19"/>
                  <a:gd name="T27" fmla="*/ 2147483647 h 98"/>
                  <a:gd name="T28" fmla="*/ 2147483647 w 19"/>
                  <a:gd name="T29" fmla="*/ 2147483647 h 98"/>
                  <a:gd name="T30" fmla="*/ 2147483647 w 19"/>
                  <a:gd name="T31" fmla="*/ 2147483647 h 98"/>
                  <a:gd name="T32" fmla="*/ 2147483647 w 19"/>
                  <a:gd name="T33" fmla="*/ 2147483647 h 98"/>
                  <a:gd name="T34" fmla="*/ 2147483647 w 19"/>
                  <a:gd name="T35" fmla="*/ 2147483647 h 98"/>
                  <a:gd name="T36" fmla="*/ 2147483647 w 19"/>
                  <a:gd name="T37" fmla="*/ 2147483647 h 98"/>
                  <a:gd name="T38" fmla="*/ 2147483647 w 19"/>
                  <a:gd name="T39" fmla="*/ 2147483647 h 98"/>
                  <a:gd name="T40" fmla="*/ 2147483647 w 19"/>
                  <a:gd name="T41" fmla="*/ 2147483647 h 98"/>
                  <a:gd name="T42" fmla="*/ 2147483647 w 19"/>
                  <a:gd name="T43" fmla="*/ 2147483647 h 98"/>
                  <a:gd name="T44" fmla="*/ 2147483647 w 19"/>
                  <a:gd name="T45" fmla="*/ 2147483647 h 98"/>
                  <a:gd name="T46" fmla="*/ 2147483647 w 19"/>
                  <a:gd name="T47" fmla="*/ 2147483647 h 98"/>
                  <a:gd name="T48" fmla="*/ 2147483647 w 19"/>
                  <a:gd name="T49" fmla="*/ 2147483647 h 98"/>
                  <a:gd name="T50" fmla="*/ 2147483647 w 19"/>
                  <a:gd name="T51" fmla="*/ 2147483647 h 98"/>
                  <a:gd name="T52" fmla="*/ 2147483647 w 19"/>
                  <a:gd name="T53" fmla="*/ 2147483647 h 98"/>
                  <a:gd name="T54" fmla="*/ 2147483647 w 19"/>
                  <a:gd name="T55" fmla="*/ 0 h 98"/>
                  <a:gd name="T56" fmla="*/ 2147483647 w 19"/>
                  <a:gd name="T57" fmla="*/ 0 h 98"/>
                  <a:gd name="T58" fmla="*/ 2147483647 w 19"/>
                  <a:gd name="T59" fmla="*/ 2147483647 h 98"/>
                  <a:gd name="T60" fmla="*/ 2147483647 w 19"/>
                  <a:gd name="T61" fmla="*/ 2147483647 h 98"/>
                  <a:gd name="T62" fmla="*/ 2147483647 w 19"/>
                  <a:gd name="T63" fmla="*/ 2147483647 h 9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" h="98">
                    <a:moveTo>
                      <a:pt x="8" y="5"/>
                    </a:moveTo>
                    <a:lnTo>
                      <a:pt x="8" y="5"/>
                    </a:lnTo>
                    <a:lnTo>
                      <a:pt x="4" y="14"/>
                    </a:lnTo>
                    <a:lnTo>
                      <a:pt x="1" y="25"/>
                    </a:lnTo>
                    <a:lnTo>
                      <a:pt x="0" y="37"/>
                    </a:lnTo>
                    <a:lnTo>
                      <a:pt x="0" y="48"/>
                    </a:lnTo>
                    <a:lnTo>
                      <a:pt x="0" y="70"/>
                    </a:lnTo>
                    <a:lnTo>
                      <a:pt x="1" y="93"/>
                    </a:lnTo>
                    <a:lnTo>
                      <a:pt x="1" y="95"/>
                    </a:lnTo>
                    <a:lnTo>
                      <a:pt x="3" y="97"/>
                    </a:lnTo>
                    <a:lnTo>
                      <a:pt x="4" y="98"/>
                    </a:lnTo>
                    <a:lnTo>
                      <a:pt x="7" y="98"/>
                    </a:lnTo>
                    <a:lnTo>
                      <a:pt x="9" y="98"/>
                    </a:lnTo>
                    <a:lnTo>
                      <a:pt x="11" y="97"/>
                    </a:lnTo>
                    <a:lnTo>
                      <a:pt x="12" y="95"/>
                    </a:lnTo>
                    <a:lnTo>
                      <a:pt x="13" y="93"/>
                    </a:lnTo>
                    <a:lnTo>
                      <a:pt x="11" y="51"/>
                    </a:lnTo>
                    <a:lnTo>
                      <a:pt x="11" y="40"/>
                    </a:lnTo>
                    <a:lnTo>
                      <a:pt x="12" y="30"/>
                    </a:lnTo>
                    <a:lnTo>
                      <a:pt x="15" y="19"/>
                    </a:lnTo>
                    <a:lnTo>
                      <a:pt x="18" y="10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0" name="Freeform 968"/>
              <p:cNvSpPr>
                <a:spLocks/>
              </p:cNvSpPr>
              <p:nvPr/>
            </p:nvSpPr>
            <p:spPr bwMode="auto">
              <a:xfrm>
                <a:off x="4900614" y="3209926"/>
                <a:ext cx="14288" cy="50800"/>
              </a:xfrm>
              <a:custGeom>
                <a:avLst/>
                <a:gdLst>
                  <a:gd name="T0" fmla="*/ 2147483647 w 27"/>
                  <a:gd name="T1" fmla="*/ 2147483647 h 98"/>
                  <a:gd name="T2" fmla="*/ 2147483647 w 27"/>
                  <a:gd name="T3" fmla="*/ 2147483647 h 98"/>
                  <a:gd name="T4" fmla="*/ 2147483647 w 27"/>
                  <a:gd name="T5" fmla="*/ 2147483647 h 98"/>
                  <a:gd name="T6" fmla="*/ 2147483647 w 27"/>
                  <a:gd name="T7" fmla="*/ 2147483647 h 98"/>
                  <a:gd name="T8" fmla="*/ 2147483647 w 27"/>
                  <a:gd name="T9" fmla="*/ 2147483647 h 98"/>
                  <a:gd name="T10" fmla="*/ 0 w 27"/>
                  <a:gd name="T11" fmla="*/ 2147483647 h 98"/>
                  <a:gd name="T12" fmla="*/ 0 w 27"/>
                  <a:gd name="T13" fmla="*/ 2147483647 h 98"/>
                  <a:gd name="T14" fmla="*/ 2147483647 w 27"/>
                  <a:gd name="T15" fmla="*/ 2147483647 h 98"/>
                  <a:gd name="T16" fmla="*/ 2147483647 w 27"/>
                  <a:gd name="T17" fmla="*/ 2147483647 h 98"/>
                  <a:gd name="T18" fmla="*/ 2147483647 w 27"/>
                  <a:gd name="T19" fmla="*/ 2147483647 h 98"/>
                  <a:gd name="T20" fmla="*/ 2147483647 w 27"/>
                  <a:gd name="T21" fmla="*/ 2147483647 h 98"/>
                  <a:gd name="T22" fmla="*/ 2147483647 w 27"/>
                  <a:gd name="T23" fmla="*/ 2147483647 h 98"/>
                  <a:gd name="T24" fmla="*/ 2147483647 w 27"/>
                  <a:gd name="T25" fmla="*/ 2147483647 h 98"/>
                  <a:gd name="T26" fmla="*/ 2147483647 w 27"/>
                  <a:gd name="T27" fmla="*/ 2147483647 h 98"/>
                  <a:gd name="T28" fmla="*/ 2147483647 w 27"/>
                  <a:gd name="T29" fmla="*/ 2147483647 h 98"/>
                  <a:gd name="T30" fmla="*/ 2147483647 w 27"/>
                  <a:gd name="T31" fmla="*/ 2147483647 h 98"/>
                  <a:gd name="T32" fmla="*/ 2147483647 w 27"/>
                  <a:gd name="T33" fmla="*/ 2147483647 h 98"/>
                  <a:gd name="T34" fmla="*/ 2147483647 w 27"/>
                  <a:gd name="T35" fmla="*/ 2147483647 h 98"/>
                  <a:gd name="T36" fmla="*/ 2147483647 w 27"/>
                  <a:gd name="T37" fmla="*/ 2147483647 h 98"/>
                  <a:gd name="T38" fmla="*/ 2147483647 w 27"/>
                  <a:gd name="T39" fmla="*/ 2147483647 h 98"/>
                  <a:gd name="T40" fmla="*/ 2147483647 w 27"/>
                  <a:gd name="T41" fmla="*/ 2147483647 h 98"/>
                  <a:gd name="T42" fmla="*/ 2147483647 w 27"/>
                  <a:gd name="T43" fmla="*/ 2147483647 h 98"/>
                  <a:gd name="T44" fmla="*/ 2147483647 w 27"/>
                  <a:gd name="T45" fmla="*/ 2147483647 h 98"/>
                  <a:gd name="T46" fmla="*/ 2147483647 w 27"/>
                  <a:gd name="T47" fmla="*/ 2147483647 h 98"/>
                  <a:gd name="T48" fmla="*/ 2147483647 w 27"/>
                  <a:gd name="T49" fmla="*/ 2147483647 h 98"/>
                  <a:gd name="T50" fmla="*/ 2147483647 w 27"/>
                  <a:gd name="T51" fmla="*/ 2147483647 h 98"/>
                  <a:gd name="T52" fmla="*/ 2147483647 w 27"/>
                  <a:gd name="T53" fmla="*/ 2147483647 h 98"/>
                  <a:gd name="T54" fmla="*/ 2147483647 w 27"/>
                  <a:gd name="T55" fmla="*/ 2147483647 h 98"/>
                  <a:gd name="T56" fmla="*/ 2147483647 w 27"/>
                  <a:gd name="T57" fmla="*/ 2147483647 h 98"/>
                  <a:gd name="T58" fmla="*/ 2147483647 w 27"/>
                  <a:gd name="T59" fmla="*/ 2147483647 h 98"/>
                  <a:gd name="T60" fmla="*/ 2147483647 w 27"/>
                  <a:gd name="T61" fmla="*/ 2147483647 h 98"/>
                  <a:gd name="T62" fmla="*/ 2147483647 w 27"/>
                  <a:gd name="T63" fmla="*/ 2147483647 h 98"/>
                  <a:gd name="T64" fmla="*/ 2147483647 w 27"/>
                  <a:gd name="T65" fmla="*/ 2147483647 h 98"/>
                  <a:gd name="T66" fmla="*/ 2147483647 w 27"/>
                  <a:gd name="T67" fmla="*/ 0 h 98"/>
                  <a:gd name="T68" fmla="*/ 2147483647 w 27"/>
                  <a:gd name="T69" fmla="*/ 2147483647 h 98"/>
                  <a:gd name="T70" fmla="*/ 2147483647 w 27"/>
                  <a:gd name="T71" fmla="*/ 2147483647 h 98"/>
                  <a:gd name="T72" fmla="*/ 2147483647 w 27"/>
                  <a:gd name="T73" fmla="*/ 2147483647 h 9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" h="98">
                    <a:moveTo>
                      <a:pt x="16" y="3"/>
                    </a:moveTo>
                    <a:lnTo>
                      <a:pt x="16" y="3"/>
                    </a:lnTo>
                    <a:lnTo>
                      <a:pt x="9" y="12"/>
                    </a:lnTo>
                    <a:lnTo>
                      <a:pt x="5" y="23"/>
                    </a:lnTo>
                    <a:lnTo>
                      <a:pt x="1" y="35"/>
                    </a:lnTo>
                    <a:lnTo>
                      <a:pt x="0" y="47"/>
                    </a:lnTo>
                    <a:lnTo>
                      <a:pt x="0" y="60"/>
                    </a:lnTo>
                    <a:lnTo>
                      <a:pt x="1" y="73"/>
                    </a:lnTo>
                    <a:lnTo>
                      <a:pt x="4" y="84"/>
                    </a:lnTo>
                    <a:lnTo>
                      <a:pt x="9" y="95"/>
                    </a:lnTo>
                    <a:lnTo>
                      <a:pt x="10" y="96"/>
                    </a:lnTo>
                    <a:lnTo>
                      <a:pt x="13" y="98"/>
                    </a:lnTo>
                    <a:lnTo>
                      <a:pt x="16" y="98"/>
                    </a:lnTo>
                    <a:lnTo>
                      <a:pt x="17" y="96"/>
                    </a:lnTo>
                    <a:lnTo>
                      <a:pt x="19" y="95"/>
                    </a:lnTo>
                    <a:lnTo>
                      <a:pt x="20" y="94"/>
                    </a:lnTo>
                    <a:lnTo>
                      <a:pt x="20" y="91"/>
                    </a:lnTo>
                    <a:lnTo>
                      <a:pt x="20" y="88"/>
                    </a:lnTo>
                    <a:lnTo>
                      <a:pt x="16" y="80"/>
                    </a:lnTo>
                    <a:lnTo>
                      <a:pt x="13" y="70"/>
                    </a:lnTo>
                    <a:lnTo>
                      <a:pt x="12" y="60"/>
                    </a:lnTo>
                    <a:lnTo>
                      <a:pt x="12" y="49"/>
                    </a:lnTo>
                    <a:lnTo>
                      <a:pt x="13" y="38"/>
                    </a:lnTo>
                    <a:lnTo>
                      <a:pt x="16" y="28"/>
                    </a:lnTo>
                    <a:lnTo>
                      <a:pt x="20" y="19"/>
                    </a:lnTo>
                    <a:lnTo>
                      <a:pt x="25" y="11"/>
                    </a:lnTo>
                    <a:lnTo>
                      <a:pt x="27" y="8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9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1" name="Freeform 969"/>
              <p:cNvSpPr>
                <a:spLocks/>
              </p:cNvSpPr>
              <p:nvPr/>
            </p:nvSpPr>
            <p:spPr bwMode="auto">
              <a:xfrm>
                <a:off x="4924427" y="3225801"/>
                <a:ext cx="15875" cy="31750"/>
              </a:xfrm>
              <a:custGeom>
                <a:avLst/>
                <a:gdLst>
                  <a:gd name="T0" fmla="*/ 2147483647 w 32"/>
                  <a:gd name="T1" fmla="*/ 2147483647 h 61"/>
                  <a:gd name="T2" fmla="*/ 2147483647 w 32"/>
                  <a:gd name="T3" fmla="*/ 2147483647 h 61"/>
                  <a:gd name="T4" fmla="*/ 2147483647 w 32"/>
                  <a:gd name="T5" fmla="*/ 2147483647 h 61"/>
                  <a:gd name="T6" fmla="*/ 2147483647 w 32"/>
                  <a:gd name="T7" fmla="*/ 2147483647 h 61"/>
                  <a:gd name="T8" fmla="*/ 2147483647 w 32"/>
                  <a:gd name="T9" fmla="*/ 2147483647 h 61"/>
                  <a:gd name="T10" fmla="*/ 2147483647 w 32"/>
                  <a:gd name="T11" fmla="*/ 2147483647 h 61"/>
                  <a:gd name="T12" fmla="*/ 2147483647 w 32"/>
                  <a:gd name="T13" fmla="*/ 2147483647 h 61"/>
                  <a:gd name="T14" fmla="*/ 2147483647 w 32"/>
                  <a:gd name="T15" fmla="*/ 2147483647 h 61"/>
                  <a:gd name="T16" fmla="*/ 2147483647 w 32"/>
                  <a:gd name="T17" fmla="*/ 2147483647 h 61"/>
                  <a:gd name="T18" fmla="*/ 2147483647 w 32"/>
                  <a:gd name="T19" fmla="*/ 0 h 61"/>
                  <a:gd name="T20" fmla="*/ 2147483647 w 32"/>
                  <a:gd name="T21" fmla="*/ 0 h 61"/>
                  <a:gd name="T22" fmla="*/ 2147483647 w 32"/>
                  <a:gd name="T23" fmla="*/ 0 h 61"/>
                  <a:gd name="T24" fmla="*/ 2147483647 w 32"/>
                  <a:gd name="T25" fmla="*/ 2147483647 h 61"/>
                  <a:gd name="T26" fmla="*/ 2147483647 w 32"/>
                  <a:gd name="T27" fmla="*/ 2147483647 h 61"/>
                  <a:gd name="T28" fmla="*/ 0 w 32"/>
                  <a:gd name="T29" fmla="*/ 2147483647 h 61"/>
                  <a:gd name="T30" fmla="*/ 0 w 32"/>
                  <a:gd name="T31" fmla="*/ 2147483647 h 61"/>
                  <a:gd name="T32" fmla="*/ 2147483647 w 32"/>
                  <a:gd name="T33" fmla="*/ 2147483647 h 61"/>
                  <a:gd name="T34" fmla="*/ 2147483647 w 32"/>
                  <a:gd name="T35" fmla="*/ 2147483647 h 61"/>
                  <a:gd name="T36" fmla="*/ 2147483647 w 32"/>
                  <a:gd name="T37" fmla="*/ 2147483647 h 61"/>
                  <a:gd name="T38" fmla="*/ 2147483647 w 32"/>
                  <a:gd name="T39" fmla="*/ 2147483647 h 61"/>
                  <a:gd name="T40" fmla="*/ 2147483647 w 32"/>
                  <a:gd name="T41" fmla="*/ 2147483647 h 61"/>
                  <a:gd name="T42" fmla="*/ 2147483647 w 32"/>
                  <a:gd name="T43" fmla="*/ 2147483647 h 61"/>
                  <a:gd name="T44" fmla="*/ 2147483647 w 32"/>
                  <a:gd name="T45" fmla="*/ 2147483647 h 61"/>
                  <a:gd name="T46" fmla="*/ 2147483647 w 32"/>
                  <a:gd name="T47" fmla="*/ 2147483647 h 61"/>
                  <a:gd name="T48" fmla="*/ 2147483647 w 32"/>
                  <a:gd name="T49" fmla="*/ 2147483647 h 61"/>
                  <a:gd name="T50" fmla="*/ 2147483647 w 32"/>
                  <a:gd name="T51" fmla="*/ 2147483647 h 61"/>
                  <a:gd name="T52" fmla="*/ 2147483647 w 32"/>
                  <a:gd name="T53" fmla="*/ 2147483647 h 61"/>
                  <a:gd name="T54" fmla="*/ 2147483647 w 32"/>
                  <a:gd name="T55" fmla="*/ 2147483647 h 61"/>
                  <a:gd name="T56" fmla="*/ 2147483647 w 32"/>
                  <a:gd name="T57" fmla="*/ 2147483647 h 61"/>
                  <a:gd name="T58" fmla="*/ 2147483647 w 32"/>
                  <a:gd name="T59" fmla="*/ 2147483647 h 6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2" h="61">
                    <a:moveTo>
                      <a:pt x="30" y="50"/>
                    </a:moveTo>
                    <a:lnTo>
                      <a:pt x="30" y="50"/>
                    </a:lnTo>
                    <a:lnTo>
                      <a:pt x="22" y="41"/>
                    </a:lnTo>
                    <a:lnTo>
                      <a:pt x="17" y="30"/>
                    </a:lnTo>
                    <a:lnTo>
                      <a:pt x="14" y="19"/>
                    </a:lnTo>
                    <a:lnTo>
                      <a:pt x="13" y="6"/>
                    </a:lnTo>
                    <a:lnTo>
                      <a:pt x="13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2" y="20"/>
                    </a:lnTo>
                    <a:lnTo>
                      <a:pt x="6" y="34"/>
                    </a:lnTo>
                    <a:lnTo>
                      <a:pt x="11" y="48"/>
                    </a:lnTo>
                    <a:lnTo>
                      <a:pt x="21" y="58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0"/>
                    </a:lnTo>
                    <a:lnTo>
                      <a:pt x="29" y="58"/>
                    </a:lnTo>
                    <a:lnTo>
                      <a:pt x="30" y="57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2" name="Freeform 970"/>
              <p:cNvSpPr>
                <a:spLocks/>
              </p:cNvSpPr>
              <p:nvPr/>
            </p:nvSpPr>
            <p:spPr bwMode="auto">
              <a:xfrm>
                <a:off x="5556252" y="3209926"/>
                <a:ext cx="15875" cy="53975"/>
              </a:xfrm>
              <a:custGeom>
                <a:avLst/>
                <a:gdLst>
                  <a:gd name="T0" fmla="*/ 2147483647 w 31"/>
                  <a:gd name="T1" fmla="*/ 2147483647 h 102"/>
                  <a:gd name="T2" fmla="*/ 2147483647 w 31"/>
                  <a:gd name="T3" fmla="*/ 2147483647 h 102"/>
                  <a:gd name="T4" fmla="*/ 2147483647 w 31"/>
                  <a:gd name="T5" fmla="*/ 2147483647 h 102"/>
                  <a:gd name="T6" fmla="*/ 2147483647 w 31"/>
                  <a:gd name="T7" fmla="*/ 2147483647 h 102"/>
                  <a:gd name="T8" fmla="*/ 2147483647 w 31"/>
                  <a:gd name="T9" fmla="*/ 0 h 102"/>
                  <a:gd name="T10" fmla="*/ 2147483647 w 31"/>
                  <a:gd name="T11" fmla="*/ 0 h 102"/>
                  <a:gd name="T12" fmla="*/ 2147483647 w 31"/>
                  <a:gd name="T13" fmla="*/ 0 h 102"/>
                  <a:gd name="T14" fmla="*/ 2147483647 w 31"/>
                  <a:gd name="T15" fmla="*/ 2147483647 h 102"/>
                  <a:gd name="T16" fmla="*/ 2147483647 w 31"/>
                  <a:gd name="T17" fmla="*/ 2147483647 h 102"/>
                  <a:gd name="T18" fmla="*/ 2147483647 w 31"/>
                  <a:gd name="T19" fmla="*/ 2147483647 h 102"/>
                  <a:gd name="T20" fmla="*/ 2147483647 w 31"/>
                  <a:gd name="T21" fmla="*/ 2147483647 h 102"/>
                  <a:gd name="T22" fmla="*/ 2147483647 w 31"/>
                  <a:gd name="T23" fmla="*/ 2147483647 h 102"/>
                  <a:gd name="T24" fmla="*/ 2147483647 w 31"/>
                  <a:gd name="T25" fmla="*/ 2147483647 h 102"/>
                  <a:gd name="T26" fmla="*/ 2147483647 w 31"/>
                  <a:gd name="T27" fmla="*/ 2147483647 h 102"/>
                  <a:gd name="T28" fmla="*/ 2147483647 w 31"/>
                  <a:gd name="T29" fmla="*/ 2147483647 h 102"/>
                  <a:gd name="T30" fmla="*/ 2147483647 w 31"/>
                  <a:gd name="T31" fmla="*/ 2147483647 h 102"/>
                  <a:gd name="T32" fmla="*/ 2147483647 w 31"/>
                  <a:gd name="T33" fmla="*/ 2147483647 h 102"/>
                  <a:gd name="T34" fmla="*/ 0 w 31"/>
                  <a:gd name="T35" fmla="*/ 2147483647 h 102"/>
                  <a:gd name="T36" fmla="*/ 0 w 31"/>
                  <a:gd name="T37" fmla="*/ 2147483647 h 102"/>
                  <a:gd name="T38" fmla="*/ 0 w 31"/>
                  <a:gd name="T39" fmla="*/ 2147483647 h 102"/>
                  <a:gd name="T40" fmla="*/ 2147483647 w 31"/>
                  <a:gd name="T41" fmla="*/ 2147483647 h 102"/>
                  <a:gd name="T42" fmla="*/ 2147483647 w 31"/>
                  <a:gd name="T43" fmla="*/ 2147483647 h 102"/>
                  <a:gd name="T44" fmla="*/ 2147483647 w 31"/>
                  <a:gd name="T45" fmla="*/ 2147483647 h 102"/>
                  <a:gd name="T46" fmla="*/ 2147483647 w 31"/>
                  <a:gd name="T47" fmla="*/ 2147483647 h 102"/>
                  <a:gd name="T48" fmla="*/ 2147483647 w 31"/>
                  <a:gd name="T49" fmla="*/ 2147483647 h 102"/>
                  <a:gd name="T50" fmla="*/ 2147483647 w 31"/>
                  <a:gd name="T51" fmla="*/ 2147483647 h 102"/>
                  <a:gd name="T52" fmla="*/ 2147483647 w 31"/>
                  <a:gd name="T53" fmla="*/ 2147483647 h 102"/>
                  <a:gd name="T54" fmla="*/ 2147483647 w 31"/>
                  <a:gd name="T55" fmla="*/ 2147483647 h 102"/>
                  <a:gd name="T56" fmla="*/ 2147483647 w 31"/>
                  <a:gd name="T57" fmla="*/ 2147483647 h 102"/>
                  <a:gd name="T58" fmla="*/ 2147483647 w 31"/>
                  <a:gd name="T59" fmla="*/ 2147483647 h 102"/>
                  <a:gd name="T60" fmla="*/ 2147483647 w 31"/>
                  <a:gd name="T61" fmla="*/ 2147483647 h 102"/>
                  <a:gd name="T62" fmla="*/ 2147483647 w 31"/>
                  <a:gd name="T63" fmla="*/ 2147483647 h 102"/>
                  <a:gd name="T64" fmla="*/ 2147483647 w 31"/>
                  <a:gd name="T65" fmla="*/ 2147483647 h 102"/>
                  <a:gd name="T66" fmla="*/ 2147483647 w 31"/>
                  <a:gd name="T67" fmla="*/ 2147483647 h 102"/>
                  <a:gd name="T68" fmla="*/ 2147483647 w 31"/>
                  <a:gd name="T69" fmla="*/ 2147483647 h 10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102">
                    <a:moveTo>
                      <a:pt x="31" y="6"/>
                    </a:moveTo>
                    <a:lnTo>
                      <a:pt x="31" y="6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34"/>
                    </a:lnTo>
                    <a:lnTo>
                      <a:pt x="18" y="48"/>
                    </a:lnTo>
                    <a:lnTo>
                      <a:pt x="15" y="61"/>
                    </a:lnTo>
                    <a:lnTo>
                      <a:pt x="12" y="69"/>
                    </a:lnTo>
                    <a:lnTo>
                      <a:pt x="8" y="79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2" y="99"/>
                    </a:lnTo>
                    <a:lnTo>
                      <a:pt x="3" y="102"/>
                    </a:lnTo>
                    <a:lnTo>
                      <a:pt x="4" y="102"/>
                    </a:lnTo>
                    <a:lnTo>
                      <a:pt x="10" y="102"/>
                    </a:lnTo>
                    <a:lnTo>
                      <a:pt x="11" y="101"/>
                    </a:lnTo>
                    <a:lnTo>
                      <a:pt x="12" y="98"/>
                    </a:lnTo>
                    <a:lnTo>
                      <a:pt x="21" y="79"/>
                    </a:lnTo>
                    <a:lnTo>
                      <a:pt x="25" y="69"/>
                    </a:lnTo>
                    <a:lnTo>
                      <a:pt x="29" y="60"/>
                    </a:lnTo>
                    <a:lnTo>
                      <a:pt x="31" y="46"/>
                    </a:lnTo>
                    <a:lnTo>
                      <a:pt x="31" y="33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3" name="Freeform 971"/>
              <p:cNvSpPr>
                <a:spLocks/>
              </p:cNvSpPr>
              <p:nvPr/>
            </p:nvSpPr>
            <p:spPr bwMode="auto">
              <a:xfrm>
                <a:off x="5594352" y="3203576"/>
                <a:ext cx="14288" cy="44450"/>
              </a:xfrm>
              <a:custGeom>
                <a:avLst/>
                <a:gdLst>
                  <a:gd name="T0" fmla="*/ 2147483647 w 25"/>
                  <a:gd name="T1" fmla="*/ 2147483647 h 84"/>
                  <a:gd name="T2" fmla="*/ 2147483647 w 25"/>
                  <a:gd name="T3" fmla="*/ 2147483647 h 84"/>
                  <a:gd name="T4" fmla="*/ 2147483647 w 25"/>
                  <a:gd name="T5" fmla="*/ 2147483647 h 84"/>
                  <a:gd name="T6" fmla="*/ 2147483647 w 25"/>
                  <a:gd name="T7" fmla="*/ 2147483647 h 84"/>
                  <a:gd name="T8" fmla="*/ 2147483647 w 25"/>
                  <a:gd name="T9" fmla="*/ 0 h 84"/>
                  <a:gd name="T10" fmla="*/ 2147483647 w 25"/>
                  <a:gd name="T11" fmla="*/ 0 h 84"/>
                  <a:gd name="T12" fmla="*/ 2147483647 w 25"/>
                  <a:gd name="T13" fmla="*/ 0 h 84"/>
                  <a:gd name="T14" fmla="*/ 2147483647 w 25"/>
                  <a:gd name="T15" fmla="*/ 2147483647 h 84"/>
                  <a:gd name="T16" fmla="*/ 2147483647 w 25"/>
                  <a:gd name="T17" fmla="*/ 2147483647 h 84"/>
                  <a:gd name="T18" fmla="*/ 2147483647 w 25"/>
                  <a:gd name="T19" fmla="*/ 2147483647 h 84"/>
                  <a:gd name="T20" fmla="*/ 2147483647 w 25"/>
                  <a:gd name="T21" fmla="*/ 2147483647 h 84"/>
                  <a:gd name="T22" fmla="*/ 2147483647 w 25"/>
                  <a:gd name="T23" fmla="*/ 2147483647 h 84"/>
                  <a:gd name="T24" fmla="*/ 2147483647 w 25"/>
                  <a:gd name="T25" fmla="*/ 2147483647 h 84"/>
                  <a:gd name="T26" fmla="*/ 2147483647 w 25"/>
                  <a:gd name="T27" fmla="*/ 2147483647 h 84"/>
                  <a:gd name="T28" fmla="*/ 2147483647 w 25"/>
                  <a:gd name="T29" fmla="*/ 2147483647 h 84"/>
                  <a:gd name="T30" fmla="*/ 2147483647 w 25"/>
                  <a:gd name="T31" fmla="*/ 2147483647 h 84"/>
                  <a:gd name="T32" fmla="*/ 2147483647 w 25"/>
                  <a:gd name="T33" fmla="*/ 2147483647 h 84"/>
                  <a:gd name="T34" fmla="*/ 2147483647 w 25"/>
                  <a:gd name="T35" fmla="*/ 2147483647 h 84"/>
                  <a:gd name="T36" fmla="*/ 0 w 25"/>
                  <a:gd name="T37" fmla="*/ 2147483647 h 84"/>
                  <a:gd name="T38" fmla="*/ 0 w 25"/>
                  <a:gd name="T39" fmla="*/ 2147483647 h 84"/>
                  <a:gd name="T40" fmla="*/ 2147483647 w 25"/>
                  <a:gd name="T41" fmla="*/ 2147483647 h 84"/>
                  <a:gd name="T42" fmla="*/ 2147483647 w 25"/>
                  <a:gd name="T43" fmla="*/ 2147483647 h 84"/>
                  <a:gd name="T44" fmla="*/ 2147483647 w 25"/>
                  <a:gd name="T45" fmla="*/ 2147483647 h 84"/>
                  <a:gd name="T46" fmla="*/ 2147483647 w 25"/>
                  <a:gd name="T47" fmla="*/ 2147483647 h 84"/>
                  <a:gd name="T48" fmla="*/ 2147483647 w 25"/>
                  <a:gd name="T49" fmla="*/ 2147483647 h 84"/>
                  <a:gd name="T50" fmla="*/ 2147483647 w 25"/>
                  <a:gd name="T51" fmla="*/ 2147483647 h 84"/>
                  <a:gd name="T52" fmla="*/ 2147483647 w 25"/>
                  <a:gd name="T53" fmla="*/ 2147483647 h 84"/>
                  <a:gd name="T54" fmla="*/ 2147483647 w 25"/>
                  <a:gd name="T55" fmla="*/ 2147483647 h 84"/>
                  <a:gd name="T56" fmla="*/ 2147483647 w 25"/>
                  <a:gd name="T57" fmla="*/ 2147483647 h 84"/>
                  <a:gd name="T58" fmla="*/ 2147483647 w 25"/>
                  <a:gd name="T59" fmla="*/ 2147483647 h 84"/>
                  <a:gd name="T60" fmla="*/ 2147483647 w 25"/>
                  <a:gd name="T61" fmla="*/ 2147483647 h 84"/>
                  <a:gd name="T62" fmla="*/ 2147483647 w 25"/>
                  <a:gd name="T63" fmla="*/ 2147483647 h 84"/>
                  <a:gd name="T64" fmla="*/ 2147483647 w 25"/>
                  <a:gd name="T65" fmla="*/ 2147483647 h 8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84">
                    <a:moveTo>
                      <a:pt x="24" y="5"/>
                    </a:moveTo>
                    <a:lnTo>
                      <a:pt x="24" y="5"/>
                    </a:lnTo>
                    <a:lnTo>
                      <a:pt x="24" y="3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3" y="23"/>
                    </a:lnTo>
                    <a:lnTo>
                      <a:pt x="13" y="41"/>
                    </a:lnTo>
                    <a:lnTo>
                      <a:pt x="12" y="50"/>
                    </a:lnTo>
                    <a:lnTo>
                      <a:pt x="10" y="58"/>
                    </a:lnTo>
                    <a:lnTo>
                      <a:pt x="6" y="67"/>
                    </a:lnTo>
                    <a:lnTo>
                      <a:pt x="1" y="75"/>
                    </a:lnTo>
                    <a:lnTo>
                      <a:pt x="0" y="76"/>
                    </a:lnTo>
                    <a:lnTo>
                      <a:pt x="0" y="79"/>
                    </a:lnTo>
                    <a:lnTo>
                      <a:pt x="2" y="83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8" y="84"/>
                    </a:lnTo>
                    <a:lnTo>
                      <a:pt x="10" y="83"/>
                    </a:lnTo>
                    <a:lnTo>
                      <a:pt x="16" y="75"/>
                    </a:lnTo>
                    <a:lnTo>
                      <a:pt x="20" y="65"/>
                    </a:lnTo>
                    <a:lnTo>
                      <a:pt x="23" y="56"/>
                    </a:lnTo>
                    <a:lnTo>
                      <a:pt x="24" y="46"/>
                    </a:lnTo>
                    <a:lnTo>
                      <a:pt x="25" y="26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4" name="Freeform 972"/>
              <p:cNvSpPr>
                <a:spLocks/>
              </p:cNvSpPr>
              <p:nvPr/>
            </p:nvSpPr>
            <p:spPr bwMode="auto">
              <a:xfrm>
                <a:off x="5629277" y="3194051"/>
                <a:ext cx="11113" cy="44450"/>
              </a:xfrm>
              <a:custGeom>
                <a:avLst/>
                <a:gdLst>
                  <a:gd name="T0" fmla="*/ 2147483647 w 19"/>
                  <a:gd name="T1" fmla="*/ 2147483647 h 86"/>
                  <a:gd name="T2" fmla="*/ 2147483647 w 19"/>
                  <a:gd name="T3" fmla="*/ 2147483647 h 86"/>
                  <a:gd name="T4" fmla="*/ 2147483647 w 19"/>
                  <a:gd name="T5" fmla="*/ 2147483647 h 86"/>
                  <a:gd name="T6" fmla="*/ 2147483647 w 19"/>
                  <a:gd name="T7" fmla="*/ 2147483647 h 86"/>
                  <a:gd name="T8" fmla="*/ 2147483647 w 19"/>
                  <a:gd name="T9" fmla="*/ 2147483647 h 86"/>
                  <a:gd name="T10" fmla="*/ 0 w 19"/>
                  <a:gd name="T11" fmla="*/ 2147483647 h 86"/>
                  <a:gd name="T12" fmla="*/ 0 w 19"/>
                  <a:gd name="T13" fmla="*/ 2147483647 h 86"/>
                  <a:gd name="T14" fmla="*/ 2147483647 w 19"/>
                  <a:gd name="T15" fmla="*/ 2147483647 h 86"/>
                  <a:gd name="T16" fmla="*/ 2147483647 w 19"/>
                  <a:gd name="T17" fmla="*/ 2147483647 h 86"/>
                  <a:gd name="T18" fmla="*/ 2147483647 w 19"/>
                  <a:gd name="T19" fmla="*/ 2147483647 h 86"/>
                  <a:gd name="T20" fmla="*/ 2147483647 w 19"/>
                  <a:gd name="T21" fmla="*/ 2147483647 h 86"/>
                  <a:gd name="T22" fmla="*/ 2147483647 w 19"/>
                  <a:gd name="T23" fmla="*/ 2147483647 h 86"/>
                  <a:gd name="T24" fmla="*/ 2147483647 w 19"/>
                  <a:gd name="T25" fmla="*/ 2147483647 h 86"/>
                  <a:gd name="T26" fmla="*/ 2147483647 w 19"/>
                  <a:gd name="T27" fmla="*/ 2147483647 h 86"/>
                  <a:gd name="T28" fmla="*/ 2147483647 w 19"/>
                  <a:gd name="T29" fmla="*/ 2147483647 h 86"/>
                  <a:gd name="T30" fmla="*/ 2147483647 w 19"/>
                  <a:gd name="T31" fmla="*/ 2147483647 h 86"/>
                  <a:gd name="T32" fmla="*/ 2147483647 w 19"/>
                  <a:gd name="T33" fmla="*/ 2147483647 h 86"/>
                  <a:gd name="T34" fmla="*/ 2147483647 w 19"/>
                  <a:gd name="T35" fmla="*/ 2147483647 h 86"/>
                  <a:gd name="T36" fmla="*/ 2147483647 w 19"/>
                  <a:gd name="T37" fmla="*/ 2147483647 h 86"/>
                  <a:gd name="T38" fmla="*/ 2147483647 w 19"/>
                  <a:gd name="T39" fmla="*/ 2147483647 h 86"/>
                  <a:gd name="T40" fmla="*/ 2147483647 w 19"/>
                  <a:gd name="T41" fmla="*/ 2147483647 h 86"/>
                  <a:gd name="T42" fmla="*/ 2147483647 w 19"/>
                  <a:gd name="T43" fmla="*/ 2147483647 h 86"/>
                  <a:gd name="T44" fmla="*/ 2147483647 w 19"/>
                  <a:gd name="T45" fmla="*/ 2147483647 h 86"/>
                  <a:gd name="T46" fmla="*/ 2147483647 w 19"/>
                  <a:gd name="T47" fmla="*/ 0 h 86"/>
                  <a:gd name="T48" fmla="*/ 2147483647 w 19"/>
                  <a:gd name="T49" fmla="*/ 0 h 86"/>
                  <a:gd name="T50" fmla="*/ 2147483647 w 19"/>
                  <a:gd name="T51" fmla="*/ 0 h 86"/>
                  <a:gd name="T52" fmla="*/ 2147483647 w 19"/>
                  <a:gd name="T53" fmla="*/ 2147483647 h 86"/>
                  <a:gd name="T54" fmla="*/ 2147483647 w 19"/>
                  <a:gd name="T55" fmla="*/ 2147483647 h 86"/>
                  <a:gd name="T56" fmla="*/ 2147483647 w 19"/>
                  <a:gd name="T57" fmla="*/ 2147483647 h 86"/>
                  <a:gd name="T58" fmla="*/ 2147483647 w 19"/>
                  <a:gd name="T59" fmla="*/ 2147483647 h 8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19" h="86">
                    <a:moveTo>
                      <a:pt x="7" y="5"/>
                    </a:moveTo>
                    <a:lnTo>
                      <a:pt x="7" y="5"/>
                    </a:lnTo>
                    <a:lnTo>
                      <a:pt x="5" y="24"/>
                    </a:lnTo>
                    <a:lnTo>
                      <a:pt x="4" y="42"/>
                    </a:lnTo>
                    <a:lnTo>
                      <a:pt x="1" y="61"/>
                    </a:lnTo>
                    <a:lnTo>
                      <a:pt x="0" y="79"/>
                    </a:lnTo>
                    <a:lnTo>
                      <a:pt x="1" y="81"/>
                    </a:lnTo>
                    <a:lnTo>
                      <a:pt x="3" y="84"/>
                    </a:lnTo>
                    <a:lnTo>
                      <a:pt x="4" y="84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2" y="81"/>
                    </a:lnTo>
                    <a:lnTo>
                      <a:pt x="12" y="79"/>
                    </a:lnTo>
                    <a:lnTo>
                      <a:pt x="14" y="61"/>
                    </a:lnTo>
                    <a:lnTo>
                      <a:pt x="16" y="42"/>
                    </a:lnTo>
                    <a:lnTo>
                      <a:pt x="18" y="24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8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4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5" name="Freeform 973"/>
              <p:cNvSpPr>
                <a:spLocks/>
              </p:cNvSpPr>
              <p:nvPr/>
            </p:nvSpPr>
            <p:spPr bwMode="auto">
              <a:xfrm>
                <a:off x="5662614" y="3187701"/>
                <a:ext cx="15875" cy="31750"/>
              </a:xfrm>
              <a:custGeom>
                <a:avLst/>
                <a:gdLst>
                  <a:gd name="T0" fmla="*/ 2147483647 w 31"/>
                  <a:gd name="T1" fmla="*/ 2147483647 h 61"/>
                  <a:gd name="T2" fmla="*/ 2147483647 w 31"/>
                  <a:gd name="T3" fmla="*/ 2147483647 h 61"/>
                  <a:gd name="T4" fmla="*/ 2147483647 w 31"/>
                  <a:gd name="T5" fmla="*/ 2147483647 h 61"/>
                  <a:gd name="T6" fmla="*/ 2147483647 w 31"/>
                  <a:gd name="T7" fmla="*/ 2147483647 h 61"/>
                  <a:gd name="T8" fmla="*/ 2147483647 w 31"/>
                  <a:gd name="T9" fmla="*/ 2147483647 h 61"/>
                  <a:gd name="T10" fmla="*/ 0 w 31"/>
                  <a:gd name="T11" fmla="*/ 2147483647 h 61"/>
                  <a:gd name="T12" fmla="*/ 0 w 31"/>
                  <a:gd name="T13" fmla="*/ 2147483647 h 61"/>
                  <a:gd name="T14" fmla="*/ 2147483647 w 31"/>
                  <a:gd name="T15" fmla="*/ 2147483647 h 61"/>
                  <a:gd name="T16" fmla="*/ 2147483647 w 31"/>
                  <a:gd name="T17" fmla="*/ 2147483647 h 61"/>
                  <a:gd name="T18" fmla="*/ 2147483647 w 31"/>
                  <a:gd name="T19" fmla="*/ 2147483647 h 61"/>
                  <a:gd name="T20" fmla="*/ 2147483647 w 31"/>
                  <a:gd name="T21" fmla="*/ 2147483647 h 61"/>
                  <a:gd name="T22" fmla="*/ 2147483647 w 31"/>
                  <a:gd name="T23" fmla="*/ 2147483647 h 61"/>
                  <a:gd name="T24" fmla="*/ 2147483647 w 31"/>
                  <a:gd name="T25" fmla="*/ 2147483647 h 61"/>
                  <a:gd name="T26" fmla="*/ 2147483647 w 31"/>
                  <a:gd name="T27" fmla="*/ 2147483647 h 61"/>
                  <a:gd name="T28" fmla="*/ 2147483647 w 31"/>
                  <a:gd name="T29" fmla="*/ 2147483647 h 61"/>
                  <a:gd name="T30" fmla="*/ 2147483647 w 31"/>
                  <a:gd name="T31" fmla="*/ 2147483647 h 61"/>
                  <a:gd name="T32" fmla="*/ 2147483647 w 31"/>
                  <a:gd name="T33" fmla="*/ 2147483647 h 61"/>
                  <a:gd name="T34" fmla="*/ 2147483647 w 31"/>
                  <a:gd name="T35" fmla="*/ 2147483647 h 61"/>
                  <a:gd name="T36" fmla="*/ 2147483647 w 31"/>
                  <a:gd name="T37" fmla="*/ 2147483647 h 61"/>
                  <a:gd name="T38" fmla="*/ 2147483647 w 31"/>
                  <a:gd name="T39" fmla="*/ 2147483647 h 61"/>
                  <a:gd name="T40" fmla="*/ 2147483647 w 31"/>
                  <a:gd name="T41" fmla="*/ 2147483647 h 61"/>
                  <a:gd name="T42" fmla="*/ 2147483647 w 31"/>
                  <a:gd name="T43" fmla="*/ 2147483647 h 61"/>
                  <a:gd name="T44" fmla="*/ 2147483647 w 31"/>
                  <a:gd name="T45" fmla="*/ 0 h 61"/>
                  <a:gd name="T46" fmla="*/ 2147483647 w 31"/>
                  <a:gd name="T47" fmla="*/ 0 h 61"/>
                  <a:gd name="T48" fmla="*/ 2147483647 w 31"/>
                  <a:gd name="T49" fmla="*/ 2147483647 h 61"/>
                  <a:gd name="T50" fmla="*/ 2147483647 w 31"/>
                  <a:gd name="T51" fmla="*/ 2147483647 h 61"/>
                  <a:gd name="T52" fmla="*/ 2147483647 w 31"/>
                  <a:gd name="T53" fmla="*/ 2147483647 h 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" h="61">
                    <a:moveTo>
                      <a:pt x="19" y="3"/>
                    </a:moveTo>
                    <a:lnTo>
                      <a:pt x="19" y="3"/>
                    </a:lnTo>
                    <a:lnTo>
                      <a:pt x="14" y="15"/>
                    </a:lnTo>
                    <a:lnTo>
                      <a:pt x="7" y="28"/>
                    </a:lnTo>
                    <a:lnTo>
                      <a:pt x="3" y="41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5" y="42"/>
                    </a:lnTo>
                    <a:lnTo>
                      <a:pt x="19" y="31"/>
                    </a:lnTo>
                    <a:lnTo>
                      <a:pt x="30" y="9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1"/>
                    </a:lnTo>
                    <a:lnTo>
                      <a:pt x="26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6" name="Freeform 974"/>
              <p:cNvSpPr>
                <a:spLocks/>
              </p:cNvSpPr>
              <p:nvPr/>
            </p:nvSpPr>
            <p:spPr bwMode="auto">
              <a:xfrm>
                <a:off x="5681664" y="3182938"/>
                <a:ext cx="12700" cy="26988"/>
              </a:xfrm>
              <a:custGeom>
                <a:avLst/>
                <a:gdLst>
                  <a:gd name="T0" fmla="*/ 2147483647 w 24"/>
                  <a:gd name="T1" fmla="*/ 2147483647 h 49"/>
                  <a:gd name="T2" fmla="*/ 2147483647 w 24"/>
                  <a:gd name="T3" fmla="*/ 2147483647 h 49"/>
                  <a:gd name="T4" fmla="*/ 2147483647 w 24"/>
                  <a:gd name="T5" fmla="*/ 2147483647 h 49"/>
                  <a:gd name="T6" fmla="*/ 2147483647 w 24"/>
                  <a:gd name="T7" fmla="*/ 2147483647 h 49"/>
                  <a:gd name="T8" fmla="*/ 2147483647 w 24"/>
                  <a:gd name="T9" fmla="*/ 2147483647 h 49"/>
                  <a:gd name="T10" fmla="*/ 2147483647 w 24"/>
                  <a:gd name="T11" fmla="*/ 2147483647 h 49"/>
                  <a:gd name="T12" fmla="*/ 2147483647 w 24"/>
                  <a:gd name="T13" fmla="*/ 2147483647 h 49"/>
                  <a:gd name="T14" fmla="*/ 0 w 24"/>
                  <a:gd name="T15" fmla="*/ 2147483647 h 49"/>
                  <a:gd name="T16" fmla="*/ 2147483647 w 24"/>
                  <a:gd name="T17" fmla="*/ 2147483647 h 49"/>
                  <a:gd name="T18" fmla="*/ 2147483647 w 24"/>
                  <a:gd name="T19" fmla="*/ 2147483647 h 49"/>
                  <a:gd name="T20" fmla="*/ 2147483647 w 24"/>
                  <a:gd name="T21" fmla="*/ 2147483647 h 49"/>
                  <a:gd name="T22" fmla="*/ 2147483647 w 24"/>
                  <a:gd name="T23" fmla="*/ 2147483647 h 49"/>
                  <a:gd name="T24" fmla="*/ 2147483647 w 24"/>
                  <a:gd name="T25" fmla="*/ 2147483647 h 49"/>
                  <a:gd name="T26" fmla="*/ 2147483647 w 24"/>
                  <a:gd name="T27" fmla="*/ 2147483647 h 49"/>
                  <a:gd name="T28" fmla="*/ 2147483647 w 24"/>
                  <a:gd name="T29" fmla="*/ 2147483647 h 49"/>
                  <a:gd name="T30" fmla="*/ 2147483647 w 24"/>
                  <a:gd name="T31" fmla="*/ 2147483647 h 49"/>
                  <a:gd name="T32" fmla="*/ 2147483647 w 24"/>
                  <a:gd name="T33" fmla="*/ 2147483647 h 49"/>
                  <a:gd name="T34" fmla="*/ 2147483647 w 24"/>
                  <a:gd name="T35" fmla="*/ 2147483647 h 49"/>
                  <a:gd name="T36" fmla="*/ 2147483647 w 24"/>
                  <a:gd name="T37" fmla="*/ 2147483647 h 49"/>
                  <a:gd name="T38" fmla="*/ 2147483647 w 24"/>
                  <a:gd name="T39" fmla="*/ 2147483647 h 49"/>
                  <a:gd name="T40" fmla="*/ 2147483647 w 24"/>
                  <a:gd name="T41" fmla="*/ 2147483647 h 49"/>
                  <a:gd name="T42" fmla="*/ 2147483647 w 24"/>
                  <a:gd name="T43" fmla="*/ 2147483647 h 49"/>
                  <a:gd name="T44" fmla="*/ 2147483647 w 24"/>
                  <a:gd name="T45" fmla="*/ 2147483647 h 49"/>
                  <a:gd name="T46" fmla="*/ 2147483647 w 24"/>
                  <a:gd name="T47" fmla="*/ 0 h 49"/>
                  <a:gd name="T48" fmla="*/ 2147483647 w 24"/>
                  <a:gd name="T49" fmla="*/ 0 h 49"/>
                  <a:gd name="T50" fmla="*/ 2147483647 w 24"/>
                  <a:gd name="T51" fmla="*/ 2147483647 h 49"/>
                  <a:gd name="T52" fmla="*/ 2147483647 w 24"/>
                  <a:gd name="T53" fmla="*/ 2147483647 h 49"/>
                  <a:gd name="T54" fmla="*/ 2147483647 w 24"/>
                  <a:gd name="T55" fmla="*/ 2147483647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4" h="49">
                    <a:moveTo>
                      <a:pt x="13" y="4"/>
                    </a:moveTo>
                    <a:lnTo>
                      <a:pt x="13" y="4"/>
                    </a:lnTo>
                    <a:lnTo>
                      <a:pt x="9" y="12"/>
                    </a:lnTo>
                    <a:lnTo>
                      <a:pt x="6" y="22"/>
                    </a:lnTo>
                    <a:lnTo>
                      <a:pt x="4" y="31"/>
                    </a:lnTo>
                    <a:lnTo>
                      <a:pt x="1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4" y="49"/>
                    </a:lnTo>
                    <a:lnTo>
                      <a:pt x="5" y="49"/>
                    </a:lnTo>
                    <a:lnTo>
                      <a:pt x="8" y="49"/>
                    </a:lnTo>
                    <a:lnTo>
                      <a:pt x="9" y="49"/>
                    </a:lnTo>
                    <a:lnTo>
                      <a:pt x="12" y="46"/>
                    </a:lnTo>
                    <a:lnTo>
                      <a:pt x="15" y="38"/>
                    </a:lnTo>
                    <a:lnTo>
                      <a:pt x="17" y="29"/>
                    </a:lnTo>
                    <a:lnTo>
                      <a:pt x="20" y="19"/>
                    </a:lnTo>
                    <a:lnTo>
                      <a:pt x="24" y="10"/>
                    </a:lnTo>
                    <a:lnTo>
                      <a:pt x="24" y="7"/>
                    </a:lnTo>
                    <a:lnTo>
                      <a:pt x="24" y="6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7" name="Freeform 975"/>
              <p:cNvSpPr>
                <a:spLocks/>
              </p:cNvSpPr>
              <p:nvPr/>
            </p:nvSpPr>
            <p:spPr bwMode="auto">
              <a:xfrm>
                <a:off x="5707064" y="3167063"/>
                <a:ext cx="19050" cy="39688"/>
              </a:xfrm>
              <a:custGeom>
                <a:avLst/>
                <a:gdLst>
                  <a:gd name="T0" fmla="*/ 2147483647 w 36"/>
                  <a:gd name="T1" fmla="*/ 2147483647 h 73"/>
                  <a:gd name="T2" fmla="*/ 2147483647 w 36"/>
                  <a:gd name="T3" fmla="*/ 2147483647 h 73"/>
                  <a:gd name="T4" fmla="*/ 2147483647 w 36"/>
                  <a:gd name="T5" fmla="*/ 2147483647 h 73"/>
                  <a:gd name="T6" fmla="*/ 2147483647 w 36"/>
                  <a:gd name="T7" fmla="*/ 2147483647 h 73"/>
                  <a:gd name="T8" fmla="*/ 2147483647 w 36"/>
                  <a:gd name="T9" fmla="*/ 2147483647 h 73"/>
                  <a:gd name="T10" fmla="*/ 2147483647 w 36"/>
                  <a:gd name="T11" fmla="*/ 2147483647 h 73"/>
                  <a:gd name="T12" fmla="*/ 2147483647 w 36"/>
                  <a:gd name="T13" fmla="*/ 2147483647 h 73"/>
                  <a:gd name="T14" fmla="*/ 2147483647 w 36"/>
                  <a:gd name="T15" fmla="*/ 2147483647 h 73"/>
                  <a:gd name="T16" fmla="*/ 0 w 36"/>
                  <a:gd name="T17" fmla="*/ 2147483647 h 73"/>
                  <a:gd name="T18" fmla="*/ 2147483647 w 36"/>
                  <a:gd name="T19" fmla="*/ 2147483647 h 73"/>
                  <a:gd name="T20" fmla="*/ 2147483647 w 36"/>
                  <a:gd name="T21" fmla="*/ 2147483647 h 73"/>
                  <a:gd name="T22" fmla="*/ 2147483647 w 36"/>
                  <a:gd name="T23" fmla="*/ 2147483647 h 73"/>
                  <a:gd name="T24" fmla="*/ 2147483647 w 36"/>
                  <a:gd name="T25" fmla="*/ 2147483647 h 73"/>
                  <a:gd name="T26" fmla="*/ 2147483647 w 36"/>
                  <a:gd name="T27" fmla="*/ 2147483647 h 73"/>
                  <a:gd name="T28" fmla="*/ 2147483647 w 36"/>
                  <a:gd name="T29" fmla="*/ 2147483647 h 73"/>
                  <a:gd name="T30" fmla="*/ 2147483647 w 36"/>
                  <a:gd name="T31" fmla="*/ 2147483647 h 73"/>
                  <a:gd name="T32" fmla="*/ 2147483647 w 36"/>
                  <a:gd name="T33" fmla="*/ 2147483647 h 73"/>
                  <a:gd name="T34" fmla="*/ 2147483647 w 36"/>
                  <a:gd name="T35" fmla="*/ 2147483647 h 73"/>
                  <a:gd name="T36" fmla="*/ 2147483647 w 36"/>
                  <a:gd name="T37" fmla="*/ 2147483647 h 73"/>
                  <a:gd name="T38" fmla="*/ 2147483647 w 36"/>
                  <a:gd name="T39" fmla="*/ 2147483647 h 73"/>
                  <a:gd name="T40" fmla="*/ 2147483647 w 36"/>
                  <a:gd name="T41" fmla="*/ 2147483647 h 73"/>
                  <a:gd name="T42" fmla="*/ 2147483647 w 36"/>
                  <a:gd name="T43" fmla="*/ 2147483647 h 73"/>
                  <a:gd name="T44" fmla="*/ 2147483647 w 36"/>
                  <a:gd name="T45" fmla="*/ 2147483647 h 73"/>
                  <a:gd name="T46" fmla="*/ 2147483647 w 36"/>
                  <a:gd name="T47" fmla="*/ 0 h 73"/>
                  <a:gd name="T48" fmla="*/ 2147483647 w 36"/>
                  <a:gd name="T49" fmla="*/ 0 h 73"/>
                  <a:gd name="T50" fmla="*/ 2147483647 w 36"/>
                  <a:gd name="T51" fmla="*/ 2147483647 h 73"/>
                  <a:gd name="T52" fmla="*/ 2147483647 w 36"/>
                  <a:gd name="T53" fmla="*/ 2147483647 h 73"/>
                  <a:gd name="T54" fmla="*/ 2147483647 w 36"/>
                  <a:gd name="T55" fmla="*/ 2147483647 h 73"/>
                  <a:gd name="T56" fmla="*/ 2147483647 w 36"/>
                  <a:gd name="T57" fmla="*/ 2147483647 h 7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6" h="73">
                    <a:moveTo>
                      <a:pt x="24" y="7"/>
                    </a:moveTo>
                    <a:lnTo>
                      <a:pt x="24" y="7"/>
                    </a:lnTo>
                    <a:lnTo>
                      <a:pt x="23" y="21"/>
                    </a:lnTo>
                    <a:lnTo>
                      <a:pt x="17" y="37"/>
                    </a:lnTo>
                    <a:lnTo>
                      <a:pt x="10" y="50"/>
                    </a:lnTo>
                    <a:lnTo>
                      <a:pt x="1" y="63"/>
                    </a:lnTo>
                    <a:lnTo>
                      <a:pt x="1" y="65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4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20" y="57"/>
                    </a:lnTo>
                    <a:lnTo>
                      <a:pt x="28" y="41"/>
                    </a:lnTo>
                    <a:lnTo>
                      <a:pt x="33" y="23"/>
                    </a:lnTo>
                    <a:lnTo>
                      <a:pt x="36" y="15"/>
                    </a:lnTo>
                    <a:lnTo>
                      <a:pt x="36" y="7"/>
                    </a:lnTo>
                    <a:lnTo>
                      <a:pt x="36" y="4"/>
                    </a:lnTo>
                    <a:lnTo>
                      <a:pt x="35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27" y="2"/>
                    </a:lnTo>
                    <a:lnTo>
                      <a:pt x="25" y="4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8" name="Freeform 976"/>
              <p:cNvSpPr>
                <a:spLocks/>
              </p:cNvSpPr>
              <p:nvPr/>
            </p:nvSpPr>
            <p:spPr bwMode="auto">
              <a:xfrm>
                <a:off x="4786314" y="3316288"/>
                <a:ext cx="44450" cy="63500"/>
              </a:xfrm>
              <a:custGeom>
                <a:avLst/>
                <a:gdLst>
                  <a:gd name="T0" fmla="*/ 2147483647 w 85"/>
                  <a:gd name="T1" fmla="*/ 0 h 121"/>
                  <a:gd name="T2" fmla="*/ 2147483647 w 85"/>
                  <a:gd name="T3" fmla="*/ 0 h 121"/>
                  <a:gd name="T4" fmla="*/ 2147483647 w 85"/>
                  <a:gd name="T5" fmla="*/ 0 h 121"/>
                  <a:gd name="T6" fmla="*/ 2147483647 w 85"/>
                  <a:gd name="T7" fmla="*/ 0 h 121"/>
                  <a:gd name="T8" fmla="*/ 2147483647 w 85"/>
                  <a:gd name="T9" fmla="*/ 2147483647 h 121"/>
                  <a:gd name="T10" fmla="*/ 2147483647 w 85"/>
                  <a:gd name="T11" fmla="*/ 2147483647 h 121"/>
                  <a:gd name="T12" fmla="*/ 2147483647 w 85"/>
                  <a:gd name="T13" fmla="*/ 2147483647 h 121"/>
                  <a:gd name="T14" fmla="*/ 2147483647 w 85"/>
                  <a:gd name="T15" fmla="*/ 2147483647 h 121"/>
                  <a:gd name="T16" fmla="*/ 2147483647 w 85"/>
                  <a:gd name="T17" fmla="*/ 2147483647 h 121"/>
                  <a:gd name="T18" fmla="*/ 2147483647 w 85"/>
                  <a:gd name="T19" fmla="*/ 2147483647 h 121"/>
                  <a:gd name="T20" fmla="*/ 2147483647 w 85"/>
                  <a:gd name="T21" fmla="*/ 2147483647 h 121"/>
                  <a:gd name="T22" fmla="*/ 2147483647 w 85"/>
                  <a:gd name="T23" fmla="*/ 2147483647 h 121"/>
                  <a:gd name="T24" fmla="*/ 2147483647 w 85"/>
                  <a:gd name="T25" fmla="*/ 2147483647 h 121"/>
                  <a:gd name="T26" fmla="*/ 0 w 85"/>
                  <a:gd name="T27" fmla="*/ 2147483647 h 121"/>
                  <a:gd name="T28" fmla="*/ 2147483647 w 85"/>
                  <a:gd name="T29" fmla="*/ 2147483647 h 121"/>
                  <a:gd name="T30" fmla="*/ 2147483647 w 85"/>
                  <a:gd name="T31" fmla="*/ 2147483647 h 121"/>
                  <a:gd name="T32" fmla="*/ 2147483647 w 85"/>
                  <a:gd name="T33" fmla="*/ 2147483647 h 121"/>
                  <a:gd name="T34" fmla="*/ 2147483647 w 85"/>
                  <a:gd name="T35" fmla="*/ 2147483647 h 121"/>
                  <a:gd name="T36" fmla="*/ 2147483647 w 85"/>
                  <a:gd name="T37" fmla="*/ 2147483647 h 121"/>
                  <a:gd name="T38" fmla="*/ 2147483647 w 85"/>
                  <a:gd name="T39" fmla="*/ 2147483647 h 121"/>
                  <a:gd name="T40" fmla="*/ 2147483647 w 85"/>
                  <a:gd name="T41" fmla="*/ 2147483647 h 121"/>
                  <a:gd name="T42" fmla="*/ 2147483647 w 85"/>
                  <a:gd name="T43" fmla="*/ 2147483647 h 121"/>
                  <a:gd name="T44" fmla="*/ 2147483647 w 85"/>
                  <a:gd name="T45" fmla="*/ 2147483647 h 121"/>
                  <a:gd name="T46" fmla="*/ 2147483647 w 85"/>
                  <a:gd name="T47" fmla="*/ 2147483647 h 121"/>
                  <a:gd name="T48" fmla="*/ 2147483647 w 85"/>
                  <a:gd name="T49" fmla="*/ 2147483647 h 121"/>
                  <a:gd name="T50" fmla="*/ 2147483647 w 85"/>
                  <a:gd name="T51" fmla="*/ 2147483647 h 121"/>
                  <a:gd name="T52" fmla="*/ 2147483647 w 85"/>
                  <a:gd name="T53" fmla="*/ 2147483647 h 121"/>
                  <a:gd name="T54" fmla="*/ 2147483647 w 85"/>
                  <a:gd name="T55" fmla="*/ 2147483647 h 121"/>
                  <a:gd name="T56" fmla="*/ 2147483647 w 85"/>
                  <a:gd name="T57" fmla="*/ 2147483647 h 121"/>
                  <a:gd name="T58" fmla="*/ 2147483647 w 85"/>
                  <a:gd name="T59" fmla="*/ 2147483647 h 121"/>
                  <a:gd name="T60" fmla="*/ 2147483647 w 85"/>
                  <a:gd name="T61" fmla="*/ 2147483647 h 121"/>
                  <a:gd name="T62" fmla="*/ 2147483647 w 85"/>
                  <a:gd name="T63" fmla="*/ 2147483647 h 121"/>
                  <a:gd name="T64" fmla="*/ 2147483647 w 85"/>
                  <a:gd name="T65" fmla="*/ 2147483647 h 121"/>
                  <a:gd name="T66" fmla="*/ 2147483647 w 85"/>
                  <a:gd name="T67" fmla="*/ 2147483647 h 121"/>
                  <a:gd name="T68" fmla="*/ 2147483647 w 85"/>
                  <a:gd name="T69" fmla="*/ 2147483647 h 121"/>
                  <a:gd name="T70" fmla="*/ 2147483647 w 85"/>
                  <a:gd name="T71" fmla="*/ 0 h 121"/>
                  <a:gd name="T72" fmla="*/ 2147483647 w 85"/>
                  <a:gd name="T73" fmla="*/ 0 h 121"/>
                  <a:gd name="T74" fmla="*/ 2147483647 w 85"/>
                  <a:gd name="T75" fmla="*/ 0 h 12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121">
                    <a:moveTo>
                      <a:pt x="80" y="0"/>
                    </a:moveTo>
                    <a:lnTo>
                      <a:pt x="73" y="0"/>
                    </a:lnTo>
                    <a:lnTo>
                      <a:pt x="70" y="0"/>
                    </a:lnTo>
                    <a:lnTo>
                      <a:pt x="67" y="4"/>
                    </a:lnTo>
                    <a:lnTo>
                      <a:pt x="61" y="19"/>
                    </a:lnTo>
                    <a:lnTo>
                      <a:pt x="54" y="33"/>
                    </a:lnTo>
                    <a:lnTo>
                      <a:pt x="36" y="58"/>
                    </a:lnTo>
                    <a:lnTo>
                      <a:pt x="17" y="85"/>
                    </a:lnTo>
                    <a:lnTo>
                      <a:pt x="9" y="98"/>
                    </a:lnTo>
                    <a:lnTo>
                      <a:pt x="1" y="113"/>
                    </a:lnTo>
                    <a:lnTo>
                      <a:pt x="0" y="114"/>
                    </a:lnTo>
                    <a:lnTo>
                      <a:pt x="1" y="117"/>
                    </a:lnTo>
                    <a:lnTo>
                      <a:pt x="4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10" y="121"/>
                    </a:lnTo>
                    <a:lnTo>
                      <a:pt x="12" y="118"/>
                    </a:lnTo>
                    <a:lnTo>
                      <a:pt x="18" y="104"/>
                    </a:lnTo>
                    <a:lnTo>
                      <a:pt x="28" y="91"/>
                    </a:lnTo>
                    <a:lnTo>
                      <a:pt x="46" y="65"/>
                    </a:lnTo>
                    <a:lnTo>
                      <a:pt x="63" y="39"/>
                    </a:lnTo>
                    <a:lnTo>
                      <a:pt x="70" y="26"/>
                    </a:lnTo>
                    <a:lnTo>
                      <a:pt x="77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0"/>
                    </a:lnTo>
                    <a:lnTo>
                      <a:pt x="85" y="8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79" name="Freeform 977"/>
              <p:cNvSpPr>
                <a:spLocks/>
              </p:cNvSpPr>
              <p:nvPr/>
            </p:nvSpPr>
            <p:spPr bwMode="auto">
              <a:xfrm>
                <a:off x="4786314" y="3322638"/>
                <a:ext cx="66675" cy="84138"/>
              </a:xfrm>
              <a:custGeom>
                <a:avLst/>
                <a:gdLst>
                  <a:gd name="T0" fmla="*/ 2147483647 w 127"/>
                  <a:gd name="T1" fmla="*/ 2147483647 h 159"/>
                  <a:gd name="T2" fmla="*/ 2147483647 w 127"/>
                  <a:gd name="T3" fmla="*/ 2147483647 h 159"/>
                  <a:gd name="T4" fmla="*/ 2147483647 w 127"/>
                  <a:gd name="T5" fmla="*/ 2147483647 h 159"/>
                  <a:gd name="T6" fmla="*/ 2147483647 w 127"/>
                  <a:gd name="T7" fmla="*/ 2147483647 h 159"/>
                  <a:gd name="T8" fmla="*/ 2147483647 w 127"/>
                  <a:gd name="T9" fmla="*/ 2147483647 h 159"/>
                  <a:gd name="T10" fmla="*/ 2147483647 w 127"/>
                  <a:gd name="T11" fmla="*/ 2147483647 h 159"/>
                  <a:gd name="T12" fmla="*/ 2147483647 w 127"/>
                  <a:gd name="T13" fmla="*/ 2147483647 h 159"/>
                  <a:gd name="T14" fmla="*/ 2147483647 w 127"/>
                  <a:gd name="T15" fmla="*/ 2147483647 h 159"/>
                  <a:gd name="T16" fmla="*/ 2147483647 w 127"/>
                  <a:gd name="T17" fmla="*/ 2147483647 h 159"/>
                  <a:gd name="T18" fmla="*/ 2147483647 w 127"/>
                  <a:gd name="T19" fmla="*/ 2147483647 h 159"/>
                  <a:gd name="T20" fmla="*/ 2147483647 w 127"/>
                  <a:gd name="T21" fmla="*/ 2147483647 h 159"/>
                  <a:gd name="T22" fmla="*/ 2147483647 w 127"/>
                  <a:gd name="T23" fmla="*/ 2147483647 h 159"/>
                  <a:gd name="T24" fmla="*/ 2147483647 w 127"/>
                  <a:gd name="T25" fmla="*/ 2147483647 h 159"/>
                  <a:gd name="T26" fmla="*/ 2147483647 w 127"/>
                  <a:gd name="T27" fmla="*/ 2147483647 h 159"/>
                  <a:gd name="T28" fmla="*/ 0 w 127"/>
                  <a:gd name="T29" fmla="*/ 2147483647 h 159"/>
                  <a:gd name="T30" fmla="*/ 0 w 127"/>
                  <a:gd name="T31" fmla="*/ 2147483647 h 159"/>
                  <a:gd name="T32" fmla="*/ 0 w 127"/>
                  <a:gd name="T33" fmla="*/ 2147483647 h 159"/>
                  <a:gd name="T34" fmla="*/ 2147483647 w 127"/>
                  <a:gd name="T35" fmla="*/ 2147483647 h 159"/>
                  <a:gd name="T36" fmla="*/ 2147483647 w 127"/>
                  <a:gd name="T37" fmla="*/ 2147483647 h 159"/>
                  <a:gd name="T38" fmla="*/ 2147483647 w 127"/>
                  <a:gd name="T39" fmla="*/ 2147483647 h 159"/>
                  <a:gd name="T40" fmla="*/ 2147483647 w 127"/>
                  <a:gd name="T41" fmla="*/ 2147483647 h 159"/>
                  <a:gd name="T42" fmla="*/ 2147483647 w 127"/>
                  <a:gd name="T43" fmla="*/ 2147483647 h 159"/>
                  <a:gd name="T44" fmla="*/ 2147483647 w 127"/>
                  <a:gd name="T45" fmla="*/ 2147483647 h 159"/>
                  <a:gd name="T46" fmla="*/ 2147483647 w 127"/>
                  <a:gd name="T47" fmla="*/ 2147483647 h 159"/>
                  <a:gd name="T48" fmla="*/ 2147483647 w 127"/>
                  <a:gd name="T49" fmla="*/ 2147483647 h 159"/>
                  <a:gd name="T50" fmla="*/ 2147483647 w 127"/>
                  <a:gd name="T51" fmla="*/ 2147483647 h 159"/>
                  <a:gd name="T52" fmla="*/ 2147483647 w 127"/>
                  <a:gd name="T53" fmla="*/ 2147483647 h 159"/>
                  <a:gd name="T54" fmla="*/ 2147483647 w 127"/>
                  <a:gd name="T55" fmla="*/ 2147483647 h 159"/>
                  <a:gd name="T56" fmla="*/ 2147483647 w 127"/>
                  <a:gd name="T57" fmla="*/ 2147483647 h 159"/>
                  <a:gd name="T58" fmla="*/ 2147483647 w 127"/>
                  <a:gd name="T59" fmla="*/ 2147483647 h 159"/>
                  <a:gd name="T60" fmla="*/ 2147483647 w 127"/>
                  <a:gd name="T61" fmla="*/ 2147483647 h 159"/>
                  <a:gd name="T62" fmla="*/ 2147483647 w 127"/>
                  <a:gd name="T63" fmla="*/ 2147483647 h 159"/>
                  <a:gd name="T64" fmla="*/ 2147483647 w 127"/>
                  <a:gd name="T65" fmla="*/ 2147483647 h 159"/>
                  <a:gd name="T66" fmla="*/ 2147483647 w 127"/>
                  <a:gd name="T67" fmla="*/ 2147483647 h 159"/>
                  <a:gd name="T68" fmla="*/ 2147483647 w 127"/>
                  <a:gd name="T69" fmla="*/ 2147483647 h 159"/>
                  <a:gd name="T70" fmla="*/ 2147483647 w 127"/>
                  <a:gd name="T71" fmla="*/ 2147483647 h 159"/>
                  <a:gd name="T72" fmla="*/ 2147483647 w 127"/>
                  <a:gd name="T73" fmla="*/ 2147483647 h 159"/>
                  <a:gd name="T74" fmla="*/ 2147483647 w 127"/>
                  <a:gd name="T75" fmla="*/ 2147483647 h 159"/>
                  <a:gd name="T76" fmla="*/ 2147483647 w 127"/>
                  <a:gd name="T77" fmla="*/ 2147483647 h 159"/>
                  <a:gd name="T78" fmla="*/ 2147483647 w 127"/>
                  <a:gd name="T79" fmla="*/ 0 h 159"/>
                  <a:gd name="T80" fmla="*/ 2147483647 w 127"/>
                  <a:gd name="T81" fmla="*/ 2147483647 h 159"/>
                  <a:gd name="T82" fmla="*/ 2147483647 w 127"/>
                  <a:gd name="T83" fmla="*/ 2147483647 h 159"/>
                  <a:gd name="T84" fmla="*/ 2147483647 w 127"/>
                  <a:gd name="T85" fmla="*/ 2147483647 h 15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27" h="159">
                    <a:moveTo>
                      <a:pt x="117" y="3"/>
                    </a:moveTo>
                    <a:lnTo>
                      <a:pt x="117" y="3"/>
                    </a:lnTo>
                    <a:lnTo>
                      <a:pt x="88" y="32"/>
                    </a:lnTo>
                    <a:lnTo>
                      <a:pt x="74" y="49"/>
                    </a:lnTo>
                    <a:lnTo>
                      <a:pt x="62" y="65"/>
                    </a:lnTo>
                    <a:lnTo>
                      <a:pt x="34" y="104"/>
                    </a:lnTo>
                    <a:lnTo>
                      <a:pt x="27" y="117"/>
                    </a:lnTo>
                    <a:lnTo>
                      <a:pt x="20" y="127"/>
                    </a:lnTo>
                    <a:lnTo>
                      <a:pt x="12" y="138"/>
                    </a:lnTo>
                    <a:lnTo>
                      <a:pt x="8" y="144"/>
                    </a:lnTo>
                    <a:lnTo>
                      <a:pt x="3" y="148"/>
                    </a:lnTo>
                    <a:lnTo>
                      <a:pt x="0" y="149"/>
                    </a:lnTo>
                    <a:lnTo>
                      <a:pt x="0" y="152"/>
                    </a:lnTo>
                    <a:lnTo>
                      <a:pt x="0" y="156"/>
                    </a:lnTo>
                    <a:lnTo>
                      <a:pt x="1" y="157"/>
                    </a:lnTo>
                    <a:lnTo>
                      <a:pt x="4" y="159"/>
                    </a:lnTo>
                    <a:lnTo>
                      <a:pt x="5" y="159"/>
                    </a:lnTo>
                    <a:lnTo>
                      <a:pt x="8" y="159"/>
                    </a:lnTo>
                    <a:lnTo>
                      <a:pt x="16" y="152"/>
                    </a:lnTo>
                    <a:lnTo>
                      <a:pt x="23" y="145"/>
                    </a:lnTo>
                    <a:lnTo>
                      <a:pt x="28" y="137"/>
                    </a:lnTo>
                    <a:lnTo>
                      <a:pt x="35" y="129"/>
                    </a:lnTo>
                    <a:lnTo>
                      <a:pt x="46" y="111"/>
                    </a:lnTo>
                    <a:lnTo>
                      <a:pt x="55" y="95"/>
                    </a:lnTo>
                    <a:lnTo>
                      <a:pt x="72" y="73"/>
                    </a:lnTo>
                    <a:lnTo>
                      <a:pt x="89" y="51"/>
                    </a:lnTo>
                    <a:lnTo>
                      <a:pt x="106" y="31"/>
                    </a:lnTo>
                    <a:lnTo>
                      <a:pt x="125" y="11"/>
                    </a:lnTo>
                    <a:lnTo>
                      <a:pt x="126" y="9"/>
                    </a:lnTo>
                    <a:lnTo>
                      <a:pt x="127" y="7"/>
                    </a:lnTo>
                    <a:lnTo>
                      <a:pt x="126" y="4"/>
                    </a:lnTo>
                    <a:lnTo>
                      <a:pt x="125" y="3"/>
                    </a:lnTo>
                    <a:lnTo>
                      <a:pt x="123" y="1"/>
                    </a:lnTo>
                    <a:lnTo>
                      <a:pt x="121" y="0"/>
                    </a:lnTo>
                    <a:lnTo>
                      <a:pt x="119" y="1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0" name="Freeform 978"/>
              <p:cNvSpPr>
                <a:spLocks/>
              </p:cNvSpPr>
              <p:nvPr/>
            </p:nvSpPr>
            <p:spPr bwMode="auto">
              <a:xfrm>
                <a:off x="4795839" y="3335338"/>
                <a:ext cx="66675" cy="80963"/>
              </a:xfrm>
              <a:custGeom>
                <a:avLst/>
                <a:gdLst>
                  <a:gd name="T0" fmla="*/ 2147483647 w 128"/>
                  <a:gd name="T1" fmla="*/ 2147483647 h 154"/>
                  <a:gd name="T2" fmla="*/ 2147483647 w 128"/>
                  <a:gd name="T3" fmla="*/ 2147483647 h 154"/>
                  <a:gd name="T4" fmla="*/ 2147483647 w 128"/>
                  <a:gd name="T5" fmla="*/ 2147483647 h 154"/>
                  <a:gd name="T6" fmla="*/ 2147483647 w 128"/>
                  <a:gd name="T7" fmla="*/ 2147483647 h 154"/>
                  <a:gd name="T8" fmla="*/ 2147483647 w 128"/>
                  <a:gd name="T9" fmla="*/ 2147483647 h 154"/>
                  <a:gd name="T10" fmla="*/ 2147483647 w 128"/>
                  <a:gd name="T11" fmla="*/ 2147483647 h 154"/>
                  <a:gd name="T12" fmla="*/ 0 w 128"/>
                  <a:gd name="T13" fmla="*/ 2147483647 h 154"/>
                  <a:gd name="T14" fmla="*/ 0 w 128"/>
                  <a:gd name="T15" fmla="*/ 2147483647 h 154"/>
                  <a:gd name="T16" fmla="*/ 0 w 128"/>
                  <a:gd name="T17" fmla="*/ 2147483647 h 154"/>
                  <a:gd name="T18" fmla="*/ 0 w 128"/>
                  <a:gd name="T19" fmla="*/ 2147483647 h 154"/>
                  <a:gd name="T20" fmla="*/ 2147483647 w 128"/>
                  <a:gd name="T21" fmla="*/ 2147483647 h 154"/>
                  <a:gd name="T22" fmla="*/ 2147483647 w 128"/>
                  <a:gd name="T23" fmla="*/ 2147483647 h 154"/>
                  <a:gd name="T24" fmla="*/ 2147483647 w 128"/>
                  <a:gd name="T25" fmla="*/ 2147483647 h 154"/>
                  <a:gd name="T26" fmla="*/ 2147483647 w 128"/>
                  <a:gd name="T27" fmla="*/ 2147483647 h 154"/>
                  <a:gd name="T28" fmla="*/ 2147483647 w 128"/>
                  <a:gd name="T29" fmla="*/ 2147483647 h 154"/>
                  <a:gd name="T30" fmla="*/ 2147483647 w 128"/>
                  <a:gd name="T31" fmla="*/ 2147483647 h 154"/>
                  <a:gd name="T32" fmla="*/ 2147483647 w 128"/>
                  <a:gd name="T33" fmla="*/ 2147483647 h 154"/>
                  <a:gd name="T34" fmla="*/ 2147483647 w 128"/>
                  <a:gd name="T35" fmla="*/ 2147483647 h 154"/>
                  <a:gd name="T36" fmla="*/ 2147483647 w 128"/>
                  <a:gd name="T37" fmla="*/ 2147483647 h 154"/>
                  <a:gd name="T38" fmla="*/ 2147483647 w 128"/>
                  <a:gd name="T39" fmla="*/ 2147483647 h 154"/>
                  <a:gd name="T40" fmla="*/ 2147483647 w 128"/>
                  <a:gd name="T41" fmla="*/ 2147483647 h 154"/>
                  <a:gd name="T42" fmla="*/ 2147483647 w 128"/>
                  <a:gd name="T43" fmla="*/ 2147483647 h 154"/>
                  <a:gd name="T44" fmla="*/ 2147483647 w 128"/>
                  <a:gd name="T45" fmla="*/ 2147483647 h 154"/>
                  <a:gd name="T46" fmla="*/ 2147483647 w 128"/>
                  <a:gd name="T47" fmla="*/ 2147483647 h 154"/>
                  <a:gd name="T48" fmla="*/ 2147483647 w 128"/>
                  <a:gd name="T49" fmla="*/ 2147483647 h 154"/>
                  <a:gd name="T50" fmla="*/ 2147483647 w 128"/>
                  <a:gd name="T51" fmla="*/ 2147483647 h 154"/>
                  <a:gd name="T52" fmla="*/ 2147483647 w 128"/>
                  <a:gd name="T53" fmla="*/ 2147483647 h 154"/>
                  <a:gd name="T54" fmla="*/ 2147483647 w 128"/>
                  <a:gd name="T55" fmla="*/ 2147483647 h 154"/>
                  <a:gd name="T56" fmla="*/ 2147483647 w 128"/>
                  <a:gd name="T57" fmla="*/ 2147483647 h 154"/>
                  <a:gd name="T58" fmla="*/ 2147483647 w 128"/>
                  <a:gd name="T59" fmla="*/ 0 h 154"/>
                  <a:gd name="T60" fmla="*/ 2147483647 w 128"/>
                  <a:gd name="T61" fmla="*/ 2147483647 h 154"/>
                  <a:gd name="T62" fmla="*/ 2147483647 w 128"/>
                  <a:gd name="T63" fmla="*/ 2147483647 h 154"/>
                  <a:gd name="T64" fmla="*/ 2147483647 w 128"/>
                  <a:gd name="T65" fmla="*/ 2147483647 h 1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8" h="154">
                    <a:moveTo>
                      <a:pt x="117" y="3"/>
                    </a:moveTo>
                    <a:lnTo>
                      <a:pt x="117" y="3"/>
                    </a:lnTo>
                    <a:lnTo>
                      <a:pt x="86" y="36"/>
                    </a:lnTo>
                    <a:lnTo>
                      <a:pt x="56" y="69"/>
                    </a:lnTo>
                    <a:lnTo>
                      <a:pt x="28" y="106"/>
                    </a:lnTo>
                    <a:lnTo>
                      <a:pt x="14" y="125"/>
                    </a:lnTo>
                    <a:lnTo>
                      <a:pt x="0" y="144"/>
                    </a:lnTo>
                    <a:lnTo>
                      <a:pt x="0" y="147"/>
                    </a:lnTo>
                    <a:lnTo>
                      <a:pt x="0" y="148"/>
                    </a:lnTo>
                    <a:lnTo>
                      <a:pt x="3" y="152"/>
                    </a:lnTo>
                    <a:lnTo>
                      <a:pt x="7" y="154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7" y="145"/>
                    </a:lnTo>
                    <a:lnTo>
                      <a:pt x="18" y="143"/>
                    </a:lnTo>
                    <a:lnTo>
                      <a:pt x="18" y="140"/>
                    </a:lnTo>
                    <a:lnTo>
                      <a:pt x="43" y="106"/>
                    </a:lnTo>
                    <a:lnTo>
                      <a:pt x="70" y="72"/>
                    </a:lnTo>
                    <a:lnTo>
                      <a:pt x="97" y="41"/>
                    </a:lnTo>
                    <a:lnTo>
                      <a:pt x="127" y="11"/>
                    </a:lnTo>
                    <a:lnTo>
                      <a:pt x="128" y="8"/>
                    </a:lnTo>
                    <a:lnTo>
                      <a:pt x="128" y="7"/>
                    </a:lnTo>
                    <a:lnTo>
                      <a:pt x="128" y="4"/>
                    </a:lnTo>
                    <a:lnTo>
                      <a:pt x="127" y="3"/>
                    </a:lnTo>
                    <a:lnTo>
                      <a:pt x="124" y="2"/>
                    </a:lnTo>
                    <a:lnTo>
                      <a:pt x="123" y="0"/>
                    </a:lnTo>
                    <a:lnTo>
                      <a:pt x="120" y="2"/>
                    </a:lnTo>
                    <a:lnTo>
                      <a:pt x="117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1" name="Freeform 979"/>
              <p:cNvSpPr>
                <a:spLocks/>
              </p:cNvSpPr>
              <p:nvPr/>
            </p:nvSpPr>
            <p:spPr bwMode="auto">
              <a:xfrm>
                <a:off x="4818064" y="3357563"/>
                <a:ext cx="49213" cy="55563"/>
              </a:xfrm>
              <a:custGeom>
                <a:avLst/>
                <a:gdLst>
                  <a:gd name="T0" fmla="*/ 2147483647 w 92"/>
                  <a:gd name="T1" fmla="*/ 2147483647 h 103"/>
                  <a:gd name="T2" fmla="*/ 2147483647 w 92"/>
                  <a:gd name="T3" fmla="*/ 2147483647 h 103"/>
                  <a:gd name="T4" fmla="*/ 2147483647 w 92"/>
                  <a:gd name="T5" fmla="*/ 2147483647 h 103"/>
                  <a:gd name="T6" fmla="*/ 2147483647 w 92"/>
                  <a:gd name="T7" fmla="*/ 2147483647 h 103"/>
                  <a:gd name="T8" fmla="*/ 2147483647 w 92"/>
                  <a:gd name="T9" fmla="*/ 2147483647 h 103"/>
                  <a:gd name="T10" fmla="*/ 2147483647 w 92"/>
                  <a:gd name="T11" fmla="*/ 2147483647 h 103"/>
                  <a:gd name="T12" fmla="*/ 2147483647 w 92"/>
                  <a:gd name="T13" fmla="*/ 2147483647 h 103"/>
                  <a:gd name="T14" fmla="*/ 2147483647 w 92"/>
                  <a:gd name="T15" fmla="*/ 2147483647 h 103"/>
                  <a:gd name="T16" fmla="*/ 2147483647 w 92"/>
                  <a:gd name="T17" fmla="*/ 2147483647 h 103"/>
                  <a:gd name="T18" fmla="*/ 2147483647 w 92"/>
                  <a:gd name="T19" fmla="*/ 2147483647 h 103"/>
                  <a:gd name="T20" fmla="*/ 2147483647 w 92"/>
                  <a:gd name="T21" fmla="*/ 2147483647 h 103"/>
                  <a:gd name="T22" fmla="*/ 0 w 92"/>
                  <a:gd name="T23" fmla="*/ 2147483647 h 103"/>
                  <a:gd name="T24" fmla="*/ 2147483647 w 92"/>
                  <a:gd name="T25" fmla="*/ 2147483647 h 103"/>
                  <a:gd name="T26" fmla="*/ 2147483647 w 92"/>
                  <a:gd name="T27" fmla="*/ 2147483647 h 103"/>
                  <a:gd name="T28" fmla="*/ 2147483647 w 92"/>
                  <a:gd name="T29" fmla="*/ 2147483647 h 103"/>
                  <a:gd name="T30" fmla="*/ 2147483647 w 92"/>
                  <a:gd name="T31" fmla="*/ 2147483647 h 103"/>
                  <a:gd name="T32" fmla="*/ 2147483647 w 92"/>
                  <a:gd name="T33" fmla="*/ 2147483647 h 103"/>
                  <a:gd name="T34" fmla="*/ 2147483647 w 92"/>
                  <a:gd name="T35" fmla="*/ 2147483647 h 103"/>
                  <a:gd name="T36" fmla="*/ 2147483647 w 92"/>
                  <a:gd name="T37" fmla="*/ 2147483647 h 103"/>
                  <a:gd name="T38" fmla="*/ 2147483647 w 92"/>
                  <a:gd name="T39" fmla="*/ 2147483647 h 103"/>
                  <a:gd name="T40" fmla="*/ 2147483647 w 92"/>
                  <a:gd name="T41" fmla="*/ 2147483647 h 103"/>
                  <a:gd name="T42" fmla="*/ 2147483647 w 92"/>
                  <a:gd name="T43" fmla="*/ 2147483647 h 103"/>
                  <a:gd name="T44" fmla="*/ 2147483647 w 92"/>
                  <a:gd name="T45" fmla="*/ 2147483647 h 103"/>
                  <a:gd name="T46" fmla="*/ 2147483647 w 92"/>
                  <a:gd name="T47" fmla="*/ 2147483647 h 103"/>
                  <a:gd name="T48" fmla="*/ 2147483647 w 92"/>
                  <a:gd name="T49" fmla="*/ 2147483647 h 103"/>
                  <a:gd name="T50" fmla="*/ 2147483647 w 92"/>
                  <a:gd name="T51" fmla="*/ 2147483647 h 103"/>
                  <a:gd name="T52" fmla="*/ 2147483647 w 92"/>
                  <a:gd name="T53" fmla="*/ 2147483647 h 103"/>
                  <a:gd name="T54" fmla="*/ 2147483647 w 92"/>
                  <a:gd name="T55" fmla="*/ 2147483647 h 103"/>
                  <a:gd name="T56" fmla="*/ 2147483647 w 92"/>
                  <a:gd name="T57" fmla="*/ 2147483647 h 103"/>
                  <a:gd name="T58" fmla="*/ 2147483647 w 92"/>
                  <a:gd name="T59" fmla="*/ 2147483647 h 103"/>
                  <a:gd name="T60" fmla="*/ 2147483647 w 92"/>
                  <a:gd name="T61" fmla="*/ 0 h 103"/>
                  <a:gd name="T62" fmla="*/ 2147483647 w 92"/>
                  <a:gd name="T63" fmla="*/ 0 h 103"/>
                  <a:gd name="T64" fmla="*/ 2147483647 w 92"/>
                  <a:gd name="T65" fmla="*/ 0 h 103"/>
                  <a:gd name="T66" fmla="*/ 2147483647 w 92"/>
                  <a:gd name="T67" fmla="*/ 2147483647 h 103"/>
                  <a:gd name="T68" fmla="*/ 2147483647 w 92"/>
                  <a:gd name="T69" fmla="*/ 2147483647 h 10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03">
                    <a:moveTo>
                      <a:pt x="81" y="1"/>
                    </a:moveTo>
                    <a:lnTo>
                      <a:pt x="81" y="1"/>
                    </a:lnTo>
                    <a:lnTo>
                      <a:pt x="62" y="17"/>
                    </a:lnTo>
                    <a:lnTo>
                      <a:pt x="54" y="25"/>
                    </a:lnTo>
                    <a:lnTo>
                      <a:pt x="46" y="35"/>
                    </a:lnTo>
                    <a:lnTo>
                      <a:pt x="24" y="65"/>
                    </a:lnTo>
                    <a:lnTo>
                      <a:pt x="13" y="80"/>
                    </a:lnTo>
                    <a:lnTo>
                      <a:pt x="2" y="93"/>
                    </a:lnTo>
                    <a:lnTo>
                      <a:pt x="1" y="95"/>
                    </a:lnTo>
                    <a:lnTo>
                      <a:pt x="0" y="97"/>
                    </a:lnTo>
                    <a:lnTo>
                      <a:pt x="2" y="101"/>
                    </a:lnTo>
                    <a:lnTo>
                      <a:pt x="4" y="103"/>
                    </a:lnTo>
                    <a:lnTo>
                      <a:pt x="6" y="103"/>
                    </a:lnTo>
                    <a:lnTo>
                      <a:pt x="8" y="103"/>
                    </a:lnTo>
                    <a:lnTo>
                      <a:pt x="10" y="101"/>
                    </a:lnTo>
                    <a:lnTo>
                      <a:pt x="20" y="89"/>
                    </a:lnTo>
                    <a:lnTo>
                      <a:pt x="29" y="77"/>
                    </a:lnTo>
                    <a:lnTo>
                      <a:pt x="39" y="63"/>
                    </a:lnTo>
                    <a:lnTo>
                      <a:pt x="48" y="51"/>
                    </a:lnTo>
                    <a:lnTo>
                      <a:pt x="69" y="30"/>
                    </a:lnTo>
                    <a:lnTo>
                      <a:pt x="89" y="11"/>
                    </a:lnTo>
                    <a:lnTo>
                      <a:pt x="90" y="8"/>
                    </a:lnTo>
                    <a:lnTo>
                      <a:pt x="92" y="5"/>
                    </a:lnTo>
                    <a:lnTo>
                      <a:pt x="90" y="4"/>
                    </a:lnTo>
                    <a:lnTo>
                      <a:pt x="89" y="1"/>
                    </a:lnTo>
                    <a:lnTo>
                      <a:pt x="88" y="0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2" name="Freeform 980"/>
              <p:cNvSpPr>
                <a:spLocks/>
              </p:cNvSpPr>
              <p:nvPr/>
            </p:nvSpPr>
            <p:spPr bwMode="auto">
              <a:xfrm>
                <a:off x="4840289" y="3370263"/>
                <a:ext cx="26988" cy="39688"/>
              </a:xfrm>
              <a:custGeom>
                <a:avLst/>
                <a:gdLst>
                  <a:gd name="T0" fmla="*/ 2147483647 w 49"/>
                  <a:gd name="T1" fmla="*/ 2147483647 h 73"/>
                  <a:gd name="T2" fmla="*/ 2147483647 w 49"/>
                  <a:gd name="T3" fmla="*/ 2147483647 h 73"/>
                  <a:gd name="T4" fmla="*/ 2147483647 w 49"/>
                  <a:gd name="T5" fmla="*/ 2147483647 h 73"/>
                  <a:gd name="T6" fmla="*/ 2147483647 w 49"/>
                  <a:gd name="T7" fmla="*/ 2147483647 h 73"/>
                  <a:gd name="T8" fmla="*/ 2147483647 w 49"/>
                  <a:gd name="T9" fmla="*/ 2147483647 h 73"/>
                  <a:gd name="T10" fmla="*/ 2147483647 w 49"/>
                  <a:gd name="T11" fmla="*/ 2147483647 h 73"/>
                  <a:gd name="T12" fmla="*/ 0 w 49"/>
                  <a:gd name="T13" fmla="*/ 2147483647 h 73"/>
                  <a:gd name="T14" fmla="*/ 0 w 49"/>
                  <a:gd name="T15" fmla="*/ 2147483647 h 73"/>
                  <a:gd name="T16" fmla="*/ 0 w 49"/>
                  <a:gd name="T17" fmla="*/ 2147483647 h 73"/>
                  <a:gd name="T18" fmla="*/ 0 w 49"/>
                  <a:gd name="T19" fmla="*/ 2147483647 h 73"/>
                  <a:gd name="T20" fmla="*/ 2147483647 w 49"/>
                  <a:gd name="T21" fmla="*/ 2147483647 h 73"/>
                  <a:gd name="T22" fmla="*/ 2147483647 w 49"/>
                  <a:gd name="T23" fmla="*/ 2147483647 h 73"/>
                  <a:gd name="T24" fmla="*/ 2147483647 w 49"/>
                  <a:gd name="T25" fmla="*/ 2147483647 h 73"/>
                  <a:gd name="T26" fmla="*/ 2147483647 w 49"/>
                  <a:gd name="T27" fmla="*/ 2147483647 h 73"/>
                  <a:gd name="T28" fmla="*/ 2147483647 w 49"/>
                  <a:gd name="T29" fmla="*/ 2147483647 h 73"/>
                  <a:gd name="T30" fmla="*/ 2147483647 w 49"/>
                  <a:gd name="T31" fmla="*/ 2147483647 h 73"/>
                  <a:gd name="T32" fmla="*/ 2147483647 w 49"/>
                  <a:gd name="T33" fmla="*/ 2147483647 h 73"/>
                  <a:gd name="T34" fmla="*/ 2147483647 w 49"/>
                  <a:gd name="T35" fmla="*/ 2147483647 h 73"/>
                  <a:gd name="T36" fmla="*/ 2147483647 w 49"/>
                  <a:gd name="T37" fmla="*/ 2147483647 h 73"/>
                  <a:gd name="T38" fmla="*/ 2147483647 w 49"/>
                  <a:gd name="T39" fmla="*/ 2147483647 h 73"/>
                  <a:gd name="T40" fmla="*/ 2147483647 w 49"/>
                  <a:gd name="T41" fmla="*/ 2147483647 h 73"/>
                  <a:gd name="T42" fmla="*/ 2147483647 w 49"/>
                  <a:gd name="T43" fmla="*/ 2147483647 h 73"/>
                  <a:gd name="T44" fmla="*/ 2147483647 w 49"/>
                  <a:gd name="T45" fmla="*/ 2147483647 h 73"/>
                  <a:gd name="T46" fmla="*/ 2147483647 w 49"/>
                  <a:gd name="T47" fmla="*/ 2147483647 h 73"/>
                  <a:gd name="T48" fmla="*/ 2147483647 w 49"/>
                  <a:gd name="T49" fmla="*/ 2147483647 h 73"/>
                  <a:gd name="T50" fmla="*/ 2147483647 w 49"/>
                  <a:gd name="T51" fmla="*/ 0 h 73"/>
                  <a:gd name="T52" fmla="*/ 2147483647 w 49"/>
                  <a:gd name="T53" fmla="*/ 0 h 73"/>
                  <a:gd name="T54" fmla="*/ 2147483647 w 49"/>
                  <a:gd name="T55" fmla="*/ 2147483647 h 73"/>
                  <a:gd name="T56" fmla="*/ 2147483647 w 49"/>
                  <a:gd name="T57" fmla="*/ 2147483647 h 73"/>
                  <a:gd name="T58" fmla="*/ 2147483647 w 49"/>
                  <a:gd name="T59" fmla="*/ 2147483647 h 7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9" h="73">
                    <a:moveTo>
                      <a:pt x="37" y="4"/>
                    </a:moveTo>
                    <a:lnTo>
                      <a:pt x="37" y="4"/>
                    </a:lnTo>
                    <a:lnTo>
                      <a:pt x="33" y="12"/>
                    </a:lnTo>
                    <a:lnTo>
                      <a:pt x="28" y="20"/>
                    </a:lnTo>
                    <a:lnTo>
                      <a:pt x="19" y="34"/>
                    </a:lnTo>
                    <a:lnTo>
                      <a:pt x="9" y="49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2"/>
                    </a:lnTo>
                    <a:lnTo>
                      <a:pt x="5" y="73"/>
                    </a:lnTo>
                    <a:lnTo>
                      <a:pt x="7" y="73"/>
                    </a:lnTo>
                    <a:lnTo>
                      <a:pt x="9" y="72"/>
                    </a:lnTo>
                    <a:lnTo>
                      <a:pt x="11" y="69"/>
                    </a:lnTo>
                    <a:lnTo>
                      <a:pt x="20" y="54"/>
                    </a:lnTo>
                    <a:lnTo>
                      <a:pt x="31" y="39"/>
                    </a:lnTo>
                    <a:lnTo>
                      <a:pt x="41" y="25"/>
                    </a:lnTo>
                    <a:lnTo>
                      <a:pt x="45" y="16"/>
                    </a:lnTo>
                    <a:lnTo>
                      <a:pt x="47" y="8"/>
                    </a:lnTo>
                    <a:lnTo>
                      <a:pt x="49" y="6"/>
                    </a:lnTo>
                    <a:lnTo>
                      <a:pt x="47" y="3"/>
                    </a:lnTo>
                    <a:lnTo>
                      <a:pt x="46" y="1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8" y="1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3" name="Freeform 981"/>
              <p:cNvSpPr>
                <a:spLocks/>
              </p:cNvSpPr>
              <p:nvPr/>
            </p:nvSpPr>
            <p:spPr bwMode="auto">
              <a:xfrm>
                <a:off x="5611814" y="3319463"/>
                <a:ext cx="38100" cy="57150"/>
              </a:xfrm>
              <a:custGeom>
                <a:avLst/>
                <a:gdLst>
                  <a:gd name="T0" fmla="*/ 2147483647 w 72"/>
                  <a:gd name="T1" fmla="*/ 2147483647 h 110"/>
                  <a:gd name="T2" fmla="*/ 2147483647 w 72"/>
                  <a:gd name="T3" fmla="*/ 2147483647 h 110"/>
                  <a:gd name="T4" fmla="*/ 2147483647 w 72"/>
                  <a:gd name="T5" fmla="*/ 2147483647 h 110"/>
                  <a:gd name="T6" fmla="*/ 2147483647 w 72"/>
                  <a:gd name="T7" fmla="*/ 2147483647 h 110"/>
                  <a:gd name="T8" fmla="*/ 2147483647 w 72"/>
                  <a:gd name="T9" fmla="*/ 2147483647 h 110"/>
                  <a:gd name="T10" fmla="*/ 2147483647 w 72"/>
                  <a:gd name="T11" fmla="*/ 2147483647 h 110"/>
                  <a:gd name="T12" fmla="*/ 2147483647 w 72"/>
                  <a:gd name="T13" fmla="*/ 2147483647 h 110"/>
                  <a:gd name="T14" fmla="*/ 2147483647 w 72"/>
                  <a:gd name="T15" fmla="*/ 2147483647 h 110"/>
                  <a:gd name="T16" fmla="*/ 2147483647 w 72"/>
                  <a:gd name="T17" fmla="*/ 2147483647 h 110"/>
                  <a:gd name="T18" fmla="*/ 2147483647 w 72"/>
                  <a:gd name="T19" fmla="*/ 2147483647 h 110"/>
                  <a:gd name="T20" fmla="*/ 2147483647 w 72"/>
                  <a:gd name="T21" fmla="*/ 2147483647 h 110"/>
                  <a:gd name="T22" fmla="*/ 2147483647 w 72"/>
                  <a:gd name="T23" fmla="*/ 2147483647 h 110"/>
                  <a:gd name="T24" fmla="*/ 0 w 72"/>
                  <a:gd name="T25" fmla="*/ 2147483647 h 110"/>
                  <a:gd name="T26" fmla="*/ 0 w 72"/>
                  <a:gd name="T27" fmla="*/ 2147483647 h 110"/>
                  <a:gd name="T28" fmla="*/ 2147483647 w 72"/>
                  <a:gd name="T29" fmla="*/ 2147483647 h 110"/>
                  <a:gd name="T30" fmla="*/ 2147483647 w 72"/>
                  <a:gd name="T31" fmla="*/ 2147483647 h 110"/>
                  <a:gd name="T32" fmla="*/ 2147483647 w 72"/>
                  <a:gd name="T33" fmla="*/ 2147483647 h 110"/>
                  <a:gd name="T34" fmla="*/ 2147483647 w 72"/>
                  <a:gd name="T35" fmla="*/ 2147483647 h 110"/>
                  <a:gd name="T36" fmla="*/ 2147483647 w 72"/>
                  <a:gd name="T37" fmla="*/ 2147483647 h 110"/>
                  <a:gd name="T38" fmla="*/ 2147483647 w 72"/>
                  <a:gd name="T39" fmla="*/ 2147483647 h 110"/>
                  <a:gd name="T40" fmla="*/ 2147483647 w 72"/>
                  <a:gd name="T41" fmla="*/ 2147483647 h 110"/>
                  <a:gd name="T42" fmla="*/ 2147483647 w 72"/>
                  <a:gd name="T43" fmla="*/ 2147483647 h 110"/>
                  <a:gd name="T44" fmla="*/ 2147483647 w 72"/>
                  <a:gd name="T45" fmla="*/ 2147483647 h 110"/>
                  <a:gd name="T46" fmla="*/ 2147483647 w 72"/>
                  <a:gd name="T47" fmla="*/ 2147483647 h 110"/>
                  <a:gd name="T48" fmla="*/ 2147483647 w 72"/>
                  <a:gd name="T49" fmla="*/ 2147483647 h 110"/>
                  <a:gd name="T50" fmla="*/ 2147483647 w 72"/>
                  <a:gd name="T51" fmla="*/ 2147483647 h 110"/>
                  <a:gd name="T52" fmla="*/ 2147483647 w 72"/>
                  <a:gd name="T53" fmla="*/ 2147483647 h 110"/>
                  <a:gd name="T54" fmla="*/ 2147483647 w 72"/>
                  <a:gd name="T55" fmla="*/ 2147483647 h 110"/>
                  <a:gd name="T56" fmla="*/ 2147483647 w 72"/>
                  <a:gd name="T57" fmla="*/ 2147483647 h 110"/>
                  <a:gd name="T58" fmla="*/ 2147483647 w 72"/>
                  <a:gd name="T59" fmla="*/ 2147483647 h 110"/>
                  <a:gd name="T60" fmla="*/ 2147483647 w 72"/>
                  <a:gd name="T61" fmla="*/ 2147483647 h 110"/>
                  <a:gd name="T62" fmla="*/ 2147483647 w 72"/>
                  <a:gd name="T63" fmla="*/ 2147483647 h 110"/>
                  <a:gd name="T64" fmla="*/ 2147483647 w 72"/>
                  <a:gd name="T65" fmla="*/ 0 h 110"/>
                  <a:gd name="T66" fmla="*/ 2147483647 w 72"/>
                  <a:gd name="T67" fmla="*/ 0 h 110"/>
                  <a:gd name="T68" fmla="*/ 2147483647 w 72"/>
                  <a:gd name="T69" fmla="*/ 2147483647 h 110"/>
                  <a:gd name="T70" fmla="*/ 2147483647 w 72"/>
                  <a:gd name="T71" fmla="*/ 2147483647 h 110"/>
                  <a:gd name="T72" fmla="*/ 2147483647 w 72"/>
                  <a:gd name="T73" fmla="*/ 2147483647 h 110"/>
                  <a:gd name="T74" fmla="*/ 2147483647 w 72"/>
                  <a:gd name="T75" fmla="*/ 2147483647 h 1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72" h="110">
                    <a:moveTo>
                      <a:pt x="59" y="6"/>
                    </a:moveTo>
                    <a:lnTo>
                      <a:pt x="59" y="6"/>
                    </a:lnTo>
                    <a:lnTo>
                      <a:pt x="59" y="14"/>
                    </a:lnTo>
                    <a:lnTo>
                      <a:pt x="57" y="21"/>
                    </a:lnTo>
                    <a:lnTo>
                      <a:pt x="49" y="34"/>
                    </a:lnTo>
                    <a:lnTo>
                      <a:pt x="40" y="47"/>
                    </a:lnTo>
                    <a:lnTo>
                      <a:pt x="31" y="59"/>
                    </a:lnTo>
                    <a:lnTo>
                      <a:pt x="16" y="79"/>
                    </a:lnTo>
                    <a:lnTo>
                      <a:pt x="9" y="90"/>
                    </a:lnTo>
                    <a:lnTo>
                      <a:pt x="1" y="99"/>
                    </a:lnTo>
                    <a:lnTo>
                      <a:pt x="0" y="102"/>
                    </a:lnTo>
                    <a:lnTo>
                      <a:pt x="0" y="105"/>
                    </a:lnTo>
                    <a:lnTo>
                      <a:pt x="1" y="108"/>
                    </a:lnTo>
                    <a:lnTo>
                      <a:pt x="2" y="109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9" y="108"/>
                    </a:lnTo>
                    <a:lnTo>
                      <a:pt x="20" y="97"/>
                    </a:lnTo>
                    <a:lnTo>
                      <a:pt x="30" y="85"/>
                    </a:lnTo>
                    <a:lnTo>
                      <a:pt x="47" y="59"/>
                    </a:lnTo>
                    <a:lnTo>
                      <a:pt x="55" y="47"/>
                    </a:lnTo>
                    <a:lnTo>
                      <a:pt x="63" y="34"/>
                    </a:lnTo>
                    <a:lnTo>
                      <a:pt x="69" y="21"/>
                    </a:lnTo>
                    <a:lnTo>
                      <a:pt x="72" y="14"/>
                    </a:lnTo>
                    <a:lnTo>
                      <a:pt x="72" y="6"/>
                    </a:lnTo>
                    <a:lnTo>
                      <a:pt x="72" y="5"/>
                    </a:lnTo>
                    <a:lnTo>
                      <a:pt x="70" y="2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2"/>
                    </a:lnTo>
                    <a:lnTo>
                      <a:pt x="61" y="5"/>
                    </a:lnTo>
                    <a:lnTo>
                      <a:pt x="59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4" name="Freeform 982"/>
              <p:cNvSpPr>
                <a:spLocks/>
              </p:cNvSpPr>
              <p:nvPr/>
            </p:nvSpPr>
            <p:spPr bwMode="auto">
              <a:xfrm>
                <a:off x="5627689" y="3325813"/>
                <a:ext cx="44450" cy="53975"/>
              </a:xfrm>
              <a:custGeom>
                <a:avLst/>
                <a:gdLst>
                  <a:gd name="T0" fmla="*/ 2147483647 w 84"/>
                  <a:gd name="T1" fmla="*/ 0 h 103"/>
                  <a:gd name="T2" fmla="*/ 2147483647 w 84"/>
                  <a:gd name="T3" fmla="*/ 0 h 103"/>
                  <a:gd name="T4" fmla="*/ 2147483647 w 84"/>
                  <a:gd name="T5" fmla="*/ 2147483647 h 103"/>
                  <a:gd name="T6" fmla="*/ 2147483647 w 84"/>
                  <a:gd name="T7" fmla="*/ 2147483647 h 103"/>
                  <a:gd name="T8" fmla="*/ 2147483647 w 84"/>
                  <a:gd name="T9" fmla="*/ 2147483647 h 103"/>
                  <a:gd name="T10" fmla="*/ 2147483647 w 84"/>
                  <a:gd name="T11" fmla="*/ 2147483647 h 103"/>
                  <a:gd name="T12" fmla="*/ 2147483647 w 84"/>
                  <a:gd name="T13" fmla="*/ 2147483647 h 103"/>
                  <a:gd name="T14" fmla="*/ 2147483647 w 84"/>
                  <a:gd name="T15" fmla="*/ 2147483647 h 103"/>
                  <a:gd name="T16" fmla="*/ 2147483647 w 84"/>
                  <a:gd name="T17" fmla="*/ 2147483647 h 103"/>
                  <a:gd name="T18" fmla="*/ 2147483647 w 84"/>
                  <a:gd name="T19" fmla="*/ 2147483647 h 103"/>
                  <a:gd name="T20" fmla="*/ 2147483647 w 84"/>
                  <a:gd name="T21" fmla="*/ 2147483647 h 103"/>
                  <a:gd name="T22" fmla="*/ 2147483647 w 84"/>
                  <a:gd name="T23" fmla="*/ 2147483647 h 103"/>
                  <a:gd name="T24" fmla="*/ 2147483647 w 84"/>
                  <a:gd name="T25" fmla="*/ 2147483647 h 103"/>
                  <a:gd name="T26" fmla="*/ 2147483647 w 84"/>
                  <a:gd name="T27" fmla="*/ 2147483647 h 103"/>
                  <a:gd name="T28" fmla="*/ 2147483647 w 84"/>
                  <a:gd name="T29" fmla="*/ 2147483647 h 103"/>
                  <a:gd name="T30" fmla="*/ 0 w 84"/>
                  <a:gd name="T31" fmla="*/ 2147483647 h 103"/>
                  <a:gd name="T32" fmla="*/ 0 w 84"/>
                  <a:gd name="T33" fmla="*/ 2147483647 h 103"/>
                  <a:gd name="T34" fmla="*/ 2147483647 w 84"/>
                  <a:gd name="T35" fmla="*/ 2147483647 h 103"/>
                  <a:gd name="T36" fmla="*/ 2147483647 w 84"/>
                  <a:gd name="T37" fmla="*/ 2147483647 h 103"/>
                  <a:gd name="T38" fmla="*/ 2147483647 w 84"/>
                  <a:gd name="T39" fmla="*/ 2147483647 h 103"/>
                  <a:gd name="T40" fmla="*/ 2147483647 w 84"/>
                  <a:gd name="T41" fmla="*/ 2147483647 h 103"/>
                  <a:gd name="T42" fmla="*/ 2147483647 w 84"/>
                  <a:gd name="T43" fmla="*/ 2147483647 h 103"/>
                  <a:gd name="T44" fmla="*/ 2147483647 w 84"/>
                  <a:gd name="T45" fmla="*/ 2147483647 h 103"/>
                  <a:gd name="T46" fmla="*/ 2147483647 w 84"/>
                  <a:gd name="T47" fmla="*/ 2147483647 h 103"/>
                  <a:gd name="T48" fmla="*/ 2147483647 w 84"/>
                  <a:gd name="T49" fmla="*/ 2147483647 h 103"/>
                  <a:gd name="T50" fmla="*/ 2147483647 w 84"/>
                  <a:gd name="T51" fmla="*/ 2147483647 h 103"/>
                  <a:gd name="T52" fmla="*/ 2147483647 w 84"/>
                  <a:gd name="T53" fmla="*/ 2147483647 h 103"/>
                  <a:gd name="T54" fmla="*/ 2147483647 w 84"/>
                  <a:gd name="T55" fmla="*/ 2147483647 h 103"/>
                  <a:gd name="T56" fmla="*/ 2147483647 w 84"/>
                  <a:gd name="T57" fmla="*/ 2147483647 h 103"/>
                  <a:gd name="T58" fmla="*/ 2147483647 w 84"/>
                  <a:gd name="T59" fmla="*/ 2147483647 h 103"/>
                  <a:gd name="T60" fmla="*/ 2147483647 w 84"/>
                  <a:gd name="T61" fmla="*/ 2147483647 h 103"/>
                  <a:gd name="T62" fmla="*/ 2147483647 w 84"/>
                  <a:gd name="T63" fmla="*/ 2147483647 h 103"/>
                  <a:gd name="T64" fmla="*/ 2147483647 w 84"/>
                  <a:gd name="T65" fmla="*/ 2147483647 h 103"/>
                  <a:gd name="T66" fmla="*/ 2147483647 w 84"/>
                  <a:gd name="T67" fmla="*/ 2147483647 h 103"/>
                  <a:gd name="T68" fmla="*/ 2147483647 w 84"/>
                  <a:gd name="T69" fmla="*/ 2147483647 h 103"/>
                  <a:gd name="T70" fmla="*/ 2147483647 w 84"/>
                  <a:gd name="T71" fmla="*/ 2147483647 h 103"/>
                  <a:gd name="T72" fmla="*/ 2147483647 w 84"/>
                  <a:gd name="T73" fmla="*/ 2147483647 h 103"/>
                  <a:gd name="T74" fmla="*/ 2147483647 w 84"/>
                  <a:gd name="T75" fmla="*/ 2147483647 h 103"/>
                  <a:gd name="T76" fmla="*/ 2147483647 w 84"/>
                  <a:gd name="T77" fmla="*/ 2147483647 h 103"/>
                  <a:gd name="T78" fmla="*/ 2147483647 w 84"/>
                  <a:gd name="T79" fmla="*/ 2147483647 h 103"/>
                  <a:gd name="T80" fmla="*/ 2147483647 w 84"/>
                  <a:gd name="T81" fmla="*/ 2147483647 h 103"/>
                  <a:gd name="T82" fmla="*/ 2147483647 w 84"/>
                  <a:gd name="T83" fmla="*/ 2147483647 h 103"/>
                  <a:gd name="T84" fmla="*/ 2147483647 w 84"/>
                  <a:gd name="T85" fmla="*/ 0 h 103"/>
                  <a:gd name="T86" fmla="*/ 2147483647 w 84"/>
                  <a:gd name="T87" fmla="*/ 0 h 103"/>
                  <a:gd name="T88" fmla="*/ 2147483647 w 84"/>
                  <a:gd name="T89" fmla="*/ 0 h 103"/>
                  <a:gd name="T90" fmla="*/ 2147483647 w 84"/>
                  <a:gd name="T91" fmla="*/ 0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4" h="103">
                    <a:moveTo>
                      <a:pt x="77" y="0"/>
                    </a:moveTo>
                    <a:lnTo>
                      <a:pt x="77" y="0"/>
                    </a:lnTo>
                    <a:lnTo>
                      <a:pt x="65" y="6"/>
                    </a:lnTo>
                    <a:lnTo>
                      <a:pt x="54" y="16"/>
                    </a:lnTo>
                    <a:lnTo>
                      <a:pt x="44" y="27"/>
                    </a:lnTo>
                    <a:lnTo>
                      <a:pt x="38" y="39"/>
                    </a:lnTo>
                    <a:lnTo>
                      <a:pt x="31" y="54"/>
                    </a:lnTo>
                    <a:lnTo>
                      <a:pt x="24" y="69"/>
                    </a:lnTo>
                    <a:lnTo>
                      <a:pt x="20" y="76"/>
                    </a:lnTo>
                    <a:lnTo>
                      <a:pt x="14" y="82"/>
                    </a:lnTo>
                    <a:lnTo>
                      <a:pt x="9" y="88"/>
                    </a:lnTo>
                    <a:lnTo>
                      <a:pt x="2" y="92"/>
                    </a:lnTo>
                    <a:lnTo>
                      <a:pt x="1" y="93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3"/>
                    </a:lnTo>
                    <a:lnTo>
                      <a:pt x="12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7" y="99"/>
                    </a:lnTo>
                    <a:lnTo>
                      <a:pt x="17" y="97"/>
                    </a:lnTo>
                    <a:lnTo>
                      <a:pt x="23" y="93"/>
                    </a:lnTo>
                    <a:lnTo>
                      <a:pt x="27" y="88"/>
                    </a:lnTo>
                    <a:lnTo>
                      <a:pt x="33" y="77"/>
                    </a:lnTo>
                    <a:lnTo>
                      <a:pt x="40" y="65"/>
                    </a:lnTo>
                    <a:lnTo>
                      <a:pt x="46" y="53"/>
                    </a:lnTo>
                    <a:lnTo>
                      <a:pt x="51" y="39"/>
                    </a:lnTo>
                    <a:lnTo>
                      <a:pt x="59" y="28"/>
                    </a:lnTo>
                    <a:lnTo>
                      <a:pt x="63" y="23"/>
                    </a:lnTo>
                    <a:lnTo>
                      <a:pt x="69" y="19"/>
                    </a:lnTo>
                    <a:lnTo>
                      <a:pt x="74" y="15"/>
                    </a:lnTo>
                    <a:lnTo>
                      <a:pt x="81" y="12"/>
                    </a:lnTo>
                    <a:lnTo>
                      <a:pt x="82" y="11"/>
                    </a:lnTo>
                    <a:lnTo>
                      <a:pt x="84" y="8"/>
                    </a:lnTo>
                    <a:lnTo>
                      <a:pt x="84" y="4"/>
                    </a:lnTo>
                    <a:lnTo>
                      <a:pt x="84" y="1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5" name="Freeform 983"/>
              <p:cNvSpPr>
                <a:spLocks/>
              </p:cNvSpPr>
              <p:nvPr/>
            </p:nvSpPr>
            <p:spPr bwMode="auto">
              <a:xfrm>
                <a:off x="5635627" y="3325813"/>
                <a:ext cx="49213" cy="76200"/>
              </a:xfrm>
              <a:custGeom>
                <a:avLst/>
                <a:gdLst>
                  <a:gd name="T0" fmla="*/ 2147483647 w 92"/>
                  <a:gd name="T1" fmla="*/ 2147483647 h 145"/>
                  <a:gd name="T2" fmla="*/ 2147483647 w 92"/>
                  <a:gd name="T3" fmla="*/ 2147483647 h 145"/>
                  <a:gd name="T4" fmla="*/ 2147483647 w 92"/>
                  <a:gd name="T5" fmla="*/ 2147483647 h 145"/>
                  <a:gd name="T6" fmla="*/ 2147483647 w 92"/>
                  <a:gd name="T7" fmla="*/ 2147483647 h 145"/>
                  <a:gd name="T8" fmla="*/ 2147483647 w 92"/>
                  <a:gd name="T9" fmla="*/ 2147483647 h 145"/>
                  <a:gd name="T10" fmla="*/ 2147483647 w 92"/>
                  <a:gd name="T11" fmla="*/ 2147483647 h 145"/>
                  <a:gd name="T12" fmla="*/ 2147483647 w 92"/>
                  <a:gd name="T13" fmla="*/ 2147483647 h 145"/>
                  <a:gd name="T14" fmla="*/ 2147483647 w 92"/>
                  <a:gd name="T15" fmla="*/ 2147483647 h 145"/>
                  <a:gd name="T16" fmla="*/ 2147483647 w 92"/>
                  <a:gd name="T17" fmla="*/ 2147483647 h 145"/>
                  <a:gd name="T18" fmla="*/ 2147483647 w 92"/>
                  <a:gd name="T19" fmla="*/ 2147483647 h 145"/>
                  <a:gd name="T20" fmla="*/ 0 w 92"/>
                  <a:gd name="T21" fmla="*/ 2147483647 h 145"/>
                  <a:gd name="T22" fmla="*/ 0 w 92"/>
                  <a:gd name="T23" fmla="*/ 2147483647 h 145"/>
                  <a:gd name="T24" fmla="*/ 2147483647 w 92"/>
                  <a:gd name="T25" fmla="*/ 2147483647 h 145"/>
                  <a:gd name="T26" fmla="*/ 2147483647 w 92"/>
                  <a:gd name="T27" fmla="*/ 2147483647 h 145"/>
                  <a:gd name="T28" fmla="*/ 2147483647 w 92"/>
                  <a:gd name="T29" fmla="*/ 2147483647 h 145"/>
                  <a:gd name="T30" fmla="*/ 2147483647 w 92"/>
                  <a:gd name="T31" fmla="*/ 2147483647 h 145"/>
                  <a:gd name="T32" fmla="*/ 2147483647 w 92"/>
                  <a:gd name="T33" fmla="*/ 2147483647 h 145"/>
                  <a:gd name="T34" fmla="*/ 2147483647 w 92"/>
                  <a:gd name="T35" fmla="*/ 2147483647 h 145"/>
                  <a:gd name="T36" fmla="*/ 2147483647 w 92"/>
                  <a:gd name="T37" fmla="*/ 2147483647 h 145"/>
                  <a:gd name="T38" fmla="*/ 2147483647 w 92"/>
                  <a:gd name="T39" fmla="*/ 2147483647 h 145"/>
                  <a:gd name="T40" fmla="*/ 2147483647 w 92"/>
                  <a:gd name="T41" fmla="*/ 2147483647 h 145"/>
                  <a:gd name="T42" fmla="*/ 2147483647 w 92"/>
                  <a:gd name="T43" fmla="*/ 2147483647 h 145"/>
                  <a:gd name="T44" fmla="*/ 2147483647 w 92"/>
                  <a:gd name="T45" fmla="*/ 2147483647 h 145"/>
                  <a:gd name="T46" fmla="*/ 2147483647 w 92"/>
                  <a:gd name="T47" fmla="*/ 2147483647 h 145"/>
                  <a:gd name="T48" fmla="*/ 2147483647 w 92"/>
                  <a:gd name="T49" fmla="*/ 2147483647 h 145"/>
                  <a:gd name="T50" fmla="*/ 2147483647 w 92"/>
                  <a:gd name="T51" fmla="*/ 2147483647 h 145"/>
                  <a:gd name="T52" fmla="*/ 2147483647 w 92"/>
                  <a:gd name="T53" fmla="*/ 2147483647 h 145"/>
                  <a:gd name="T54" fmla="*/ 2147483647 w 92"/>
                  <a:gd name="T55" fmla="*/ 2147483647 h 145"/>
                  <a:gd name="T56" fmla="*/ 2147483647 w 92"/>
                  <a:gd name="T57" fmla="*/ 2147483647 h 145"/>
                  <a:gd name="T58" fmla="*/ 2147483647 w 92"/>
                  <a:gd name="T59" fmla="*/ 2147483647 h 145"/>
                  <a:gd name="T60" fmla="*/ 2147483647 w 92"/>
                  <a:gd name="T61" fmla="*/ 0 h 145"/>
                  <a:gd name="T62" fmla="*/ 2147483647 w 92"/>
                  <a:gd name="T63" fmla="*/ 0 h 145"/>
                  <a:gd name="T64" fmla="*/ 2147483647 w 92"/>
                  <a:gd name="T65" fmla="*/ 0 h 145"/>
                  <a:gd name="T66" fmla="*/ 2147483647 w 92"/>
                  <a:gd name="T67" fmla="*/ 2147483647 h 145"/>
                  <a:gd name="T68" fmla="*/ 2147483647 w 92"/>
                  <a:gd name="T69" fmla="*/ 2147483647 h 14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2" h="145">
                    <a:moveTo>
                      <a:pt x="82" y="1"/>
                    </a:moveTo>
                    <a:lnTo>
                      <a:pt x="82" y="1"/>
                    </a:lnTo>
                    <a:lnTo>
                      <a:pt x="69" y="16"/>
                    </a:lnTo>
                    <a:lnTo>
                      <a:pt x="59" y="32"/>
                    </a:lnTo>
                    <a:lnTo>
                      <a:pt x="48" y="50"/>
                    </a:lnTo>
                    <a:lnTo>
                      <a:pt x="40" y="67"/>
                    </a:lnTo>
                    <a:lnTo>
                      <a:pt x="22" y="103"/>
                    </a:lnTo>
                    <a:lnTo>
                      <a:pt x="12" y="120"/>
                    </a:lnTo>
                    <a:lnTo>
                      <a:pt x="2" y="137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2" y="143"/>
                    </a:lnTo>
                    <a:lnTo>
                      <a:pt x="3" y="145"/>
                    </a:lnTo>
                    <a:lnTo>
                      <a:pt x="8" y="145"/>
                    </a:lnTo>
                    <a:lnTo>
                      <a:pt x="10" y="145"/>
                    </a:lnTo>
                    <a:lnTo>
                      <a:pt x="12" y="142"/>
                    </a:lnTo>
                    <a:lnTo>
                      <a:pt x="22" y="127"/>
                    </a:lnTo>
                    <a:lnTo>
                      <a:pt x="31" y="110"/>
                    </a:lnTo>
                    <a:lnTo>
                      <a:pt x="49" y="74"/>
                    </a:lnTo>
                    <a:lnTo>
                      <a:pt x="57" y="57"/>
                    </a:lnTo>
                    <a:lnTo>
                      <a:pt x="67" y="40"/>
                    </a:lnTo>
                    <a:lnTo>
                      <a:pt x="78" y="24"/>
                    </a:lnTo>
                    <a:lnTo>
                      <a:pt x="90" y="11"/>
                    </a:lnTo>
                    <a:lnTo>
                      <a:pt x="91" y="8"/>
                    </a:lnTo>
                    <a:lnTo>
                      <a:pt x="92" y="5"/>
                    </a:lnTo>
                    <a:lnTo>
                      <a:pt x="91" y="4"/>
                    </a:lnTo>
                    <a:lnTo>
                      <a:pt x="90" y="1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6" name="Freeform 984"/>
              <p:cNvSpPr>
                <a:spLocks/>
              </p:cNvSpPr>
              <p:nvPr/>
            </p:nvSpPr>
            <p:spPr bwMode="auto">
              <a:xfrm>
                <a:off x="5646739" y="3335338"/>
                <a:ext cx="53975" cy="74613"/>
              </a:xfrm>
              <a:custGeom>
                <a:avLst/>
                <a:gdLst>
                  <a:gd name="T0" fmla="*/ 2147483647 w 103"/>
                  <a:gd name="T1" fmla="*/ 2147483647 h 139"/>
                  <a:gd name="T2" fmla="*/ 2147483647 w 103"/>
                  <a:gd name="T3" fmla="*/ 2147483647 h 139"/>
                  <a:gd name="T4" fmla="*/ 2147483647 w 103"/>
                  <a:gd name="T5" fmla="*/ 2147483647 h 139"/>
                  <a:gd name="T6" fmla="*/ 2147483647 w 103"/>
                  <a:gd name="T7" fmla="*/ 2147483647 h 139"/>
                  <a:gd name="T8" fmla="*/ 2147483647 w 103"/>
                  <a:gd name="T9" fmla="*/ 2147483647 h 139"/>
                  <a:gd name="T10" fmla="*/ 2147483647 w 103"/>
                  <a:gd name="T11" fmla="*/ 2147483647 h 139"/>
                  <a:gd name="T12" fmla="*/ 2147483647 w 103"/>
                  <a:gd name="T13" fmla="*/ 2147483647 h 139"/>
                  <a:gd name="T14" fmla="*/ 2147483647 w 103"/>
                  <a:gd name="T15" fmla="*/ 2147483647 h 139"/>
                  <a:gd name="T16" fmla="*/ 2147483647 w 103"/>
                  <a:gd name="T17" fmla="*/ 2147483647 h 139"/>
                  <a:gd name="T18" fmla="*/ 2147483647 w 103"/>
                  <a:gd name="T19" fmla="*/ 2147483647 h 139"/>
                  <a:gd name="T20" fmla="*/ 2147483647 w 103"/>
                  <a:gd name="T21" fmla="*/ 2147483647 h 139"/>
                  <a:gd name="T22" fmla="*/ 2147483647 w 103"/>
                  <a:gd name="T23" fmla="*/ 2147483647 h 139"/>
                  <a:gd name="T24" fmla="*/ 2147483647 w 103"/>
                  <a:gd name="T25" fmla="*/ 2147483647 h 139"/>
                  <a:gd name="T26" fmla="*/ 2147483647 w 103"/>
                  <a:gd name="T27" fmla="*/ 2147483647 h 139"/>
                  <a:gd name="T28" fmla="*/ 0 w 103"/>
                  <a:gd name="T29" fmla="*/ 2147483647 h 139"/>
                  <a:gd name="T30" fmla="*/ 0 w 103"/>
                  <a:gd name="T31" fmla="*/ 2147483647 h 139"/>
                  <a:gd name="T32" fmla="*/ 0 w 103"/>
                  <a:gd name="T33" fmla="*/ 2147483647 h 139"/>
                  <a:gd name="T34" fmla="*/ 2147483647 w 103"/>
                  <a:gd name="T35" fmla="*/ 2147483647 h 139"/>
                  <a:gd name="T36" fmla="*/ 2147483647 w 103"/>
                  <a:gd name="T37" fmla="*/ 2147483647 h 139"/>
                  <a:gd name="T38" fmla="*/ 2147483647 w 103"/>
                  <a:gd name="T39" fmla="*/ 2147483647 h 139"/>
                  <a:gd name="T40" fmla="*/ 2147483647 w 103"/>
                  <a:gd name="T41" fmla="*/ 2147483647 h 139"/>
                  <a:gd name="T42" fmla="*/ 2147483647 w 103"/>
                  <a:gd name="T43" fmla="*/ 2147483647 h 139"/>
                  <a:gd name="T44" fmla="*/ 2147483647 w 103"/>
                  <a:gd name="T45" fmla="*/ 2147483647 h 139"/>
                  <a:gd name="T46" fmla="*/ 2147483647 w 103"/>
                  <a:gd name="T47" fmla="*/ 2147483647 h 139"/>
                  <a:gd name="T48" fmla="*/ 2147483647 w 103"/>
                  <a:gd name="T49" fmla="*/ 2147483647 h 139"/>
                  <a:gd name="T50" fmla="*/ 2147483647 w 103"/>
                  <a:gd name="T51" fmla="*/ 2147483647 h 139"/>
                  <a:gd name="T52" fmla="*/ 2147483647 w 103"/>
                  <a:gd name="T53" fmla="*/ 2147483647 h 139"/>
                  <a:gd name="T54" fmla="*/ 2147483647 w 103"/>
                  <a:gd name="T55" fmla="*/ 2147483647 h 139"/>
                  <a:gd name="T56" fmla="*/ 2147483647 w 103"/>
                  <a:gd name="T57" fmla="*/ 2147483647 h 139"/>
                  <a:gd name="T58" fmla="*/ 2147483647 w 103"/>
                  <a:gd name="T59" fmla="*/ 2147483647 h 139"/>
                  <a:gd name="T60" fmla="*/ 2147483647 w 103"/>
                  <a:gd name="T61" fmla="*/ 2147483647 h 139"/>
                  <a:gd name="T62" fmla="*/ 2147483647 w 103"/>
                  <a:gd name="T63" fmla="*/ 2147483647 h 139"/>
                  <a:gd name="T64" fmla="*/ 2147483647 w 103"/>
                  <a:gd name="T65" fmla="*/ 2147483647 h 139"/>
                  <a:gd name="T66" fmla="*/ 2147483647 w 103"/>
                  <a:gd name="T67" fmla="*/ 2147483647 h 139"/>
                  <a:gd name="T68" fmla="*/ 2147483647 w 103"/>
                  <a:gd name="T69" fmla="*/ 2147483647 h 139"/>
                  <a:gd name="T70" fmla="*/ 2147483647 w 103"/>
                  <a:gd name="T71" fmla="*/ 2147483647 h 139"/>
                  <a:gd name="T72" fmla="*/ 2147483647 w 103"/>
                  <a:gd name="T73" fmla="*/ 2147483647 h 139"/>
                  <a:gd name="T74" fmla="*/ 2147483647 w 103"/>
                  <a:gd name="T75" fmla="*/ 2147483647 h 139"/>
                  <a:gd name="T76" fmla="*/ 2147483647 w 103"/>
                  <a:gd name="T77" fmla="*/ 2147483647 h 139"/>
                  <a:gd name="T78" fmla="*/ 2147483647 w 103"/>
                  <a:gd name="T79" fmla="*/ 2147483647 h 139"/>
                  <a:gd name="T80" fmla="*/ 2147483647 w 103"/>
                  <a:gd name="T81" fmla="*/ 0 h 139"/>
                  <a:gd name="T82" fmla="*/ 2147483647 w 103"/>
                  <a:gd name="T83" fmla="*/ 0 h 139"/>
                  <a:gd name="T84" fmla="*/ 2147483647 w 103"/>
                  <a:gd name="T85" fmla="*/ 0 h 139"/>
                  <a:gd name="T86" fmla="*/ 2147483647 w 103"/>
                  <a:gd name="T87" fmla="*/ 0 h 139"/>
                  <a:gd name="T88" fmla="*/ 2147483647 w 103"/>
                  <a:gd name="T89" fmla="*/ 2147483647 h 139"/>
                  <a:gd name="T90" fmla="*/ 2147483647 w 103"/>
                  <a:gd name="T91" fmla="*/ 2147483647 h 139"/>
                  <a:gd name="T92" fmla="*/ 2147483647 w 103"/>
                  <a:gd name="T93" fmla="*/ 2147483647 h 1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3" h="139">
                    <a:moveTo>
                      <a:pt x="91" y="4"/>
                    </a:moveTo>
                    <a:lnTo>
                      <a:pt x="91" y="4"/>
                    </a:lnTo>
                    <a:lnTo>
                      <a:pt x="88" y="9"/>
                    </a:lnTo>
                    <a:lnTo>
                      <a:pt x="83" y="17"/>
                    </a:lnTo>
                    <a:lnTo>
                      <a:pt x="73" y="32"/>
                    </a:lnTo>
                    <a:lnTo>
                      <a:pt x="68" y="40"/>
                    </a:lnTo>
                    <a:lnTo>
                      <a:pt x="63" y="48"/>
                    </a:lnTo>
                    <a:lnTo>
                      <a:pt x="50" y="63"/>
                    </a:lnTo>
                    <a:lnTo>
                      <a:pt x="27" y="97"/>
                    </a:lnTo>
                    <a:lnTo>
                      <a:pt x="15" y="114"/>
                    </a:lnTo>
                    <a:lnTo>
                      <a:pt x="2" y="129"/>
                    </a:lnTo>
                    <a:lnTo>
                      <a:pt x="0" y="13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" y="137"/>
                    </a:lnTo>
                    <a:lnTo>
                      <a:pt x="6" y="139"/>
                    </a:lnTo>
                    <a:lnTo>
                      <a:pt x="8" y="138"/>
                    </a:lnTo>
                    <a:lnTo>
                      <a:pt x="11" y="137"/>
                    </a:lnTo>
                    <a:lnTo>
                      <a:pt x="18" y="133"/>
                    </a:lnTo>
                    <a:lnTo>
                      <a:pt x="22" y="131"/>
                    </a:lnTo>
                    <a:lnTo>
                      <a:pt x="23" y="129"/>
                    </a:lnTo>
                    <a:lnTo>
                      <a:pt x="25" y="126"/>
                    </a:lnTo>
                    <a:lnTo>
                      <a:pt x="23" y="123"/>
                    </a:lnTo>
                    <a:lnTo>
                      <a:pt x="42" y="96"/>
                    </a:lnTo>
                    <a:lnTo>
                      <a:pt x="61" y="69"/>
                    </a:lnTo>
                    <a:lnTo>
                      <a:pt x="72" y="55"/>
                    </a:lnTo>
                    <a:lnTo>
                      <a:pt x="84" y="39"/>
                    </a:lnTo>
                    <a:lnTo>
                      <a:pt x="95" y="24"/>
                    </a:lnTo>
                    <a:lnTo>
                      <a:pt x="101" y="15"/>
                    </a:lnTo>
                    <a:lnTo>
                      <a:pt x="103" y="6"/>
                    </a:lnTo>
                    <a:lnTo>
                      <a:pt x="103" y="4"/>
                    </a:lnTo>
                    <a:lnTo>
                      <a:pt x="103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2" y="1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7" name="Freeform 985"/>
              <p:cNvSpPr>
                <a:spLocks/>
              </p:cNvSpPr>
              <p:nvPr/>
            </p:nvSpPr>
            <p:spPr bwMode="auto">
              <a:xfrm>
                <a:off x="5665789" y="3338513"/>
                <a:ext cx="50800" cy="77788"/>
              </a:xfrm>
              <a:custGeom>
                <a:avLst/>
                <a:gdLst>
                  <a:gd name="T0" fmla="*/ 2147483647 w 97"/>
                  <a:gd name="T1" fmla="*/ 2147483647 h 147"/>
                  <a:gd name="T2" fmla="*/ 2147483647 w 97"/>
                  <a:gd name="T3" fmla="*/ 2147483647 h 147"/>
                  <a:gd name="T4" fmla="*/ 2147483647 w 97"/>
                  <a:gd name="T5" fmla="*/ 2147483647 h 147"/>
                  <a:gd name="T6" fmla="*/ 2147483647 w 97"/>
                  <a:gd name="T7" fmla="*/ 2147483647 h 147"/>
                  <a:gd name="T8" fmla="*/ 2147483647 w 97"/>
                  <a:gd name="T9" fmla="*/ 2147483647 h 147"/>
                  <a:gd name="T10" fmla="*/ 0 w 97"/>
                  <a:gd name="T11" fmla="*/ 2147483647 h 147"/>
                  <a:gd name="T12" fmla="*/ 0 w 97"/>
                  <a:gd name="T13" fmla="*/ 2147483647 h 147"/>
                  <a:gd name="T14" fmla="*/ 0 w 97"/>
                  <a:gd name="T15" fmla="*/ 2147483647 h 147"/>
                  <a:gd name="T16" fmla="*/ 0 w 97"/>
                  <a:gd name="T17" fmla="*/ 2147483647 h 147"/>
                  <a:gd name="T18" fmla="*/ 2147483647 w 97"/>
                  <a:gd name="T19" fmla="*/ 2147483647 h 147"/>
                  <a:gd name="T20" fmla="*/ 2147483647 w 97"/>
                  <a:gd name="T21" fmla="*/ 2147483647 h 147"/>
                  <a:gd name="T22" fmla="*/ 2147483647 w 97"/>
                  <a:gd name="T23" fmla="*/ 2147483647 h 147"/>
                  <a:gd name="T24" fmla="*/ 2147483647 w 97"/>
                  <a:gd name="T25" fmla="*/ 2147483647 h 147"/>
                  <a:gd name="T26" fmla="*/ 2147483647 w 97"/>
                  <a:gd name="T27" fmla="*/ 2147483647 h 147"/>
                  <a:gd name="T28" fmla="*/ 2147483647 w 97"/>
                  <a:gd name="T29" fmla="*/ 2147483647 h 147"/>
                  <a:gd name="T30" fmla="*/ 2147483647 w 97"/>
                  <a:gd name="T31" fmla="*/ 2147483647 h 147"/>
                  <a:gd name="T32" fmla="*/ 2147483647 w 97"/>
                  <a:gd name="T33" fmla="*/ 2147483647 h 147"/>
                  <a:gd name="T34" fmla="*/ 2147483647 w 97"/>
                  <a:gd name="T35" fmla="*/ 2147483647 h 147"/>
                  <a:gd name="T36" fmla="*/ 2147483647 w 97"/>
                  <a:gd name="T37" fmla="*/ 2147483647 h 147"/>
                  <a:gd name="T38" fmla="*/ 2147483647 w 97"/>
                  <a:gd name="T39" fmla="*/ 2147483647 h 147"/>
                  <a:gd name="T40" fmla="*/ 2147483647 w 97"/>
                  <a:gd name="T41" fmla="*/ 2147483647 h 147"/>
                  <a:gd name="T42" fmla="*/ 2147483647 w 97"/>
                  <a:gd name="T43" fmla="*/ 2147483647 h 147"/>
                  <a:gd name="T44" fmla="*/ 2147483647 w 97"/>
                  <a:gd name="T45" fmla="*/ 2147483647 h 147"/>
                  <a:gd name="T46" fmla="*/ 2147483647 w 97"/>
                  <a:gd name="T47" fmla="*/ 2147483647 h 147"/>
                  <a:gd name="T48" fmla="*/ 2147483647 w 97"/>
                  <a:gd name="T49" fmla="*/ 2147483647 h 147"/>
                  <a:gd name="T50" fmla="*/ 2147483647 w 97"/>
                  <a:gd name="T51" fmla="*/ 2147483647 h 147"/>
                  <a:gd name="T52" fmla="*/ 2147483647 w 97"/>
                  <a:gd name="T53" fmla="*/ 2147483647 h 147"/>
                  <a:gd name="T54" fmla="*/ 2147483647 w 97"/>
                  <a:gd name="T55" fmla="*/ 0 h 147"/>
                  <a:gd name="T56" fmla="*/ 2147483647 w 97"/>
                  <a:gd name="T57" fmla="*/ 2147483647 h 147"/>
                  <a:gd name="T58" fmla="*/ 2147483647 w 97"/>
                  <a:gd name="T59" fmla="*/ 2147483647 h 147"/>
                  <a:gd name="T60" fmla="*/ 2147483647 w 97"/>
                  <a:gd name="T61" fmla="*/ 2147483647 h 14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7" h="147">
                    <a:moveTo>
                      <a:pt x="85" y="3"/>
                    </a:moveTo>
                    <a:lnTo>
                      <a:pt x="85" y="3"/>
                    </a:lnTo>
                    <a:lnTo>
                      <a:pt x="62" y="35"/>
                    </a:lnTo>
                    <a:lnTo>
                      <a:pt x="41" y="68"/>
                    </a:lnTo>
                    <a:lnTo>
                      <a:pt x="20" y="102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0" y="141"/>
                    </a:lnTo>
                    <a:lnTo>
                      <a:pt x="3" y="145"/>
                    </a:lnTo>
                    <a:lnTo>
                      <a:pt x="5" y="147"/>
                    </a:lnTo>
                    <a:lnTo>
                      <a:pt x="8" y="145"/>
                    </a:lnTo>
                    <a:lnTo>
                      <a:pt x="9" y="144"/>
                    </a:lnTo>
                    <a:lnTo>
                      <a:pt x="16" y="138"/>
                    </a:lnTo>
                    <a:lnTo>
                      <a:pt x="17" y="134"/>
                    </a:lnTo>
                    <a:lnTo>
                      <a:pt x="17" y="132"/>
                    </a:lnTo>
                    <a:lnTo>
                      <a:pt x="35" y="100"/>
                    </a:lnTo>
                    <a:lnTo>
                      <a:pt x="54" y="69"/>
                    </a:lnTo>
                    <a:lnTo>
                      <a:pt x="76" y="39"/>
                    </a:lnTo>
                    <a:lnTo>
                      <a:pt x="96" y="10"/>
                    </a:lnTo>
                    <a:lnTo>
                      <a:pt x="97" y="7"/>
                    </a:lnTo>
                    <a:lnTo>
                      <a:pt x="97" y="4"/>
                    </a:lnTo>
                    <a:lnTo>
                      <a:pt x="96" y="3"/>
                    </a:lnTo>
                    <a:lnTo>
                      <a:pt x="95" y="1"/>
                    </a:lnTo>
                    <a:lnTo>
                      <a:pt x="89" y="0"/>
                    </a:lnTo>
                    <a:lnTo>
                      <a:pt x="88" y="1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8" name="Freeform 986"/>
              <p:cNvSpPr>
                <a:spLocks/>
              </p:cNvSpPr>
              <p:nvPr/>
            </p:nvSpPr>
            <p:spPr bwMode="auto">
              <a:xfrm>
                <a:off x="5700714" y="3354388"/>
                <a:ext cx="23813" cy="36513"/>
              </a:xfrm>
              <a:custGeom>
                <a:avLst/>
                <a:gdLst>
                  <a:gd name="T0" fmla="*/ 2147483647 w 44"/>
                  <a:gd name="T1" fmla="*/ 2147483647 h 67"/>
                  <a:gd name="T2" fmla="*/ 2147483647 w 44"/>
                  <a:gd name="T3" fmla="*/ 2147483647 h 67"/>
                  <a:gd name="T4" fmla="*/ 2147483647 w 44"/>
                  <a:gd name="T5" fmla="*/ 2147483647 h 67"/>
                  <a:gd name="T6" fmla="*/ 2147483647 w 44"/>
                  <a:gd name="T7" fmla="*/ 2147483647 h 67"/>
                  <a:gd name="T8" fmla="*/ 2147483647 w 44"/>
                  <a:gd name="T9" fmla="*/ 2147483647 h 67"/>
                  <a:gd name="T10" fmla="*/ 2147483647 w 44"/>
                  <a:gd name="T11" fmla="*/ 2147483647 h 67"/>
                  <a:gd name="T12" fmla="*/ 0 w 44"/>
                  <a:gd name="T13" fmla="*/ 2147483647 h 67"/>
                  <a:gd name="T14" fmla="*/ 0 w 44"/>
                  <a:gd name="T15" fmla="*/ 2147483647 h 67"/>
                  <a:gd name="T16" fmla="*/ 2147483647 w 44"/>
                  <a:gd name="T17" fmla="*/ 2147483647 h 67"/>
                  <a:gd name="T18" fmla="*/ 2147483647 w 44"/>
                  <a:gd name="T19" fmla="*/ 2147483647 h 67"/>
                  <a:gd name="T20" fmla="*/ 2147483647 w 44"/>
                  <a:gd name="T21" fmla="*/ 2147483647 h 67"/>
                  <a:gd name="T22" fmla="*/ 2147483647 w 44"/>
                  <a:gd name="T23" fmla="*/ 2147483647 h 67"/>
                  <a:gd name="T24" fmla="*/ 2147483647 w 44"/>
                  <a:gd name="T25" fmla="*/ 2147483647 h 67"/>
                  <a:gd name="T26" fmla="*/ 2147483647 w 44"/>
                  <a:gd name="T27" fmla="*/ 2147483647 h 67"/>
                  <a:gd name="T28" fmla="*/ 2147483647 w 44"/>
                  <a:gd name="T29" fmla="*/ 2147483647 h 67"/>
                  <a:gd name="T30" fmla="*/ 2147483647 w 44"/>
                  <a:gd name="T31" fmla="*/ 2147483647 h 67"/>
                  <a:gd name="T32" fmla="*/ 2147483647 w 44"/>
                  <a:gd name="T33" fmla="*/ 2147483647 h 67"/>
                  <a:gd name="T34" fmla="*/ 2147483647 w 44"/>
                  <a:gd name="T35" fmla="*/ 2147483647 h 67"/>
                  <a:gd name="T36" fmla="*/ 2147483647 w 44"/>
                  <a:gd name="T37" fmla="*/ 2147483647 h 67"/>
                  <a:gd name="T38" fmla="*/ 2147483647 w 44"/>
                  <a:gd name="T39" fmla="*/ 2147483647 h 67"/>
                  <a:gd name="T40" fmla="*/ 2147483647 w 44"/>
                  <a:gd name="T41" fmla="*/ 0 h 67"/>
                  <a:gd name="T42" fmla="*/ 2147483647 w 44"/>
                  <a:gd name="T43" fmla="*/ 0 h 67"/>
                  <a:gd name="T44" fmla="*/ 2147483647 w 44"/>
                  <a:gd name="T45" fmla="*/ 0 h 67"/>
                  <a:gd name="T46" fmla="*/ 2147483647 w 44"/>
                  <a:gd name="T47" fmla="*/ 2147483647 h 67"/>
                  <a:gd name="T48" fmla="*/ 2147483647 w 44"/>
                  <a:gd name="T49" fmla="*/ 2147483647 h 67"/>
                  <a:gd name="T50" fmla="*/ 2147483647 w 44"/>
                  <a:gd name="T51" fmla="*/ 2147483647 h 6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4" h="67">
                    <a:moveTo>
                      <a:pt x="31" y="4"/>
                    </a:moveTo>
                    <a:lnTo>
                      <a:pt x="31" y="4"/>
                    </a:lnTo>
                    <a:lnTo>
                      <a:pt x="25" y="18"/>
                    </a:lnTo>
                    <a:lnTo>
                      <a:pt x="18" y="31"/>
                    </a:lnTo>
                    <a:lnTo>
                      <a:pt x="2" y="57"/>
                    </a:lnTo>
                    <a:lnTo>
                      <a:pt x="0" y="60"/>
                    </a:lnTo>
                    <a:lnTo>
                      <a:pt x="0" y="61"/>
                    </a:lnTo>
                    <a:lnTo>
                      <a:pt x="2" y="64"/>
                    </a:lnTo>
                    <a:lnTo>
                      <a:pt x="3" y="65"/>
                    </a:lnTo>
                    <a:lnTo>
                      <a:pt x="8" y="67"/>
                    </a:lnTo>
                    <a:lnTo>
                      <a:pt x="10" y="65"/>
                    </a:lnTo>
                    <a:lnTo>
                      <a:pt x="13" y="64"/>
                    </a:lnTo>
                    <a:lnTo>
                      <a:pt x="29" y="36"/>
                    </a:lnTo>
                    <a:lnTo>
                      <a:pt x="37" y="22"/>
                    </a:lnTo>
                    <a:lnTo>
                      <a:pt x="42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33" y="2"/>
                    </a:lnTo>
                    <a:lnTo>
                      <a:pt x="31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89" name="Freeform 987"/>
              <p:cNvSpPr>
                <a:spLocks/>
              </p:cNvSpPr>
              <p:nvPr/>
            </p:nvSpPr>
            <p:spPr bwMode="auto">
              <a:xfrm>
                <a:off x="4959352" y="3125788"/>
                <a:ext cx="38100" cy="93663"/>
              </a:xfrm>
              <a:custGeom>
                <a:avLst/>
                <a:gdLst>
                  <a:gd name="T0" fmla="*/ 2147483647 w 72"/>
                  <a:gd name="T1" fmla="*/ 0 h 176"/>
                  <a:gd name="T2" fmla="*/ 2147483647 w 72"/>
                  <a:gd name="T3" fmla="*/ 0 h 176"/>
                  <a:gd name="T4" fmla="*/ 2147483647 w 72"/>
                  <a:gd name="T5" fmla="*/ 2147483647 h 176"/>
                  <a:gd name="T6" fmla="*/ 2147483647 w 72"/>
                  <a:gd name="T7" fmla="*/ 2147483647 h 176"/>
                  <a:gd name="T8" fmla="*/ 2147483647 w 72"/>
                  <a:gd name="T9" fmla="*/ 2147483647 h 176"/>
                  <a:gd name="T10" fmla="*/ 2147483647 w 72"/>
                  <a:gd name="T11" fmla="*/ 2147483647 h 176"/>
                  <a:gd name="T12" fmla="*/ 2147483647 w 72"/>
                  <a:gd name="T13" fmla="*/ 2147483647 h 176"/>
                  <a:gd name="T14" fmla="*/ 2147483647 w 72"/>
                  <a:gd name="T15" fmla="*/ 2147483647 h 176"/>
                  <a:gd name="T16" fmla="*/ 2147483647 w 72"/>
                  <a:gd name="T17" fmla="*/ 2147483647 h 176"/>
                  <a:gd name="T18" fmla="*/ 2147483647 w 72"/>
                  <a:gd name="T19" fmla="*/ 2147483647 h 176"/>
                  <a:gd name="T20" fmla="*/ 2147483647 w 72"/>
                  <a:gd name="T21" fmla="*/ 2147483647 h 176"/>
                  <a:gd name="T22" fmla="*/ 2147483647 w 72"/>
                  <a:gd name="T23" fmla="*/ 2147483647 h 176"/>
                  <a:gd name="T24" fmla="*/ 2147483647 w 72"/>
                  <a:gd name="T25" fmla="*/ 2147483647 h 176"/>
                  <a:gd name="T26" fmla="*/ 0 w 72"/>
                  <a:gd name="T27" fmla="*/ 2147483647 h 176"/>
                  <a:gd name="T28" fmla="*/ 0 w 72"/>
                  <a:gd name="T29" fmla="*/ 2147483647 h 176"/>
                  <a:gd name="T30" fmla="*/ 0 w 72"/>
                  <a:gd name="T31" fmla="*/ 2147483647 h 176"/>
                  <a:gd name="T32" fmla="*/ 2147483647 w 72"/>
                  <a:gd name="T33" fmla="*/ 2147483647 h 176"/>
                  <a:gd name="T34" fmla="*/ 2147483647 w 72"/>
                  <a:gd name="T35" fmla="*/ 2147483647 h 176"/>
                  <a:gd name="T36" fmla="*/ 2147483647 w 72"/>
                  <a:gd name="T37" fmla="*/ 2147483647 h 176"/>
                  <a:gd name="T38" fmla="*/ 2147483647 w 72"/>
                  <a:gd name="T39" fmla="*/ 2147483647 h 176"/>
                  <a:gd name="T40" fmla="*/ 2147483647 w 72"/>
                  <a:gd name="T41" fmla="*/ 2147483647 h 176"/>
                  <a:gd name="T42" fmla="*/ 2147483647 w 72"/>
                  <a:gd name="T43" fmla="*/ 2147483647 h 176"/>
                  <a:gd name="T44" fmla="*/ 2147483647 w 72"/>
                  <a:gd name="T45" fmla="*/ 2147483647 h 176"/>
                  <a:gd name="T46" fmla="*/ 2147483647 w 72"/>
                  <a:gd name="T47" fmla="*/ 2147483647 h 176"/>
                  <a:gd name="T48" fmla="*/ 2147483647 w 72"/>
                  <a:gd name="T49" fmla="*/ 2147483647 h 176"/>
                  <a:gd name="T50" fmla="*/ 2147483647 w 72"/>
                  <a:gd name="T51" fmla="*/ 2147483647 h 176"/>
                  <a:gd name="T52" fmla="*/ 2147483647 w 72"/>
                  <a:gd name="T53" fmla="*/ 2147483647 h 176"/>
                  <a:gd name="T54" fmla="*/ 2147483647 w 72"/>
                  <a:gd name="T55" fmla="*/ 2147483647 h 176"/>
                  <a:gd name="T56" fmla="*/ 2147483647 w 72"/>
                  <a:gd name="T57" fmla="*/ 2147483647 h 176"/>
                  <a:gd name="T58" fmla="*/ 2147483647 w 72"/>
                  <a:gd name="T59" fmla="*/ 2147483647 h 176"/>
                  <a:gd name="T60" fmla="*/ 2147483647 w 72"/>
                  <a:gd name="T61" fmla="*/ 2147483647 h 176"/>
                  <a:gd name="T62" fmla="*/ 2147483647 w 72"/>
                  <a:gd name="T63" fmla="*/ 2147483647 h 176"/>
                  <a:gd name="T64" fmla="*/ 2147483647 w 72"/>
                  <a:gd name="T65" fmla="*/ 2147483647 h 176"/>
                  <a:gd name="T66" fmla="*/ 2147483647 w 72"/>
                  <a:gd name="T67" fmla="*/ 2147483647 h 176"/>
                  <a:gd name="T68" fmla="*/ 2147483647 w 72"/>
                  <a:gd name="T69" fmla="*/ 2147483647 h 176"/>
                  <a:gd name="T70" fmla="*/ 2147483647 w 72"/>
                  <a:gd name="T71" fmla="*/ 2147483647 h 176"/>
                  <a:gd name="T72" fmla="*/ 2147483647 w 72"/>
                  <a:gd name="T73" fmla="*/ 2147483647 h 176"/>
                  <a:gd name="T74" fmla="*/ 2147483647 w 72"/>
                  <a:gd name="T75" fmla="*/ 2147483647 h 176"/>
                  <a:gd name="T76" fmla="*/ 2147483647 w 72"/>
                  <a:gd name="T77" fmla="*/ 2147483647 h 176"/>
                  <a:gd name="T78" fmla="*/ 2147483647 w 72"/>
                  <a:gd name="T79" fmla="*/ 2147483647 h 176"/>
                  <a:gd name="T80" fmla="*/ 2147483647 w 72"/>
                  <a:gd name="T81" fmla="*/ 0 h 176"/>
                  <a:gd name="T82" fmla="*/ 2147483647 w 72"/>
                  <a:gd name="T83" fmla="*/ 0 h 176"/>
                  <a:gd name="T84" fmla="*/ 2147483647 w 72"/>
                  <a:gd name="T85" fmla="*/ 0 h 176"/>
                  <a:gd name="T86" fmla="*/ 2147483647 w 72"/>
                  <a:gd name="T87" fmla="*/ 0 h 17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2" h="176">
                    <a:moveTo>
                      <a:pt x="65" y="0"/>
                    </a:moveTo>
                    <a:lnTo>
                      <a:pt x="65" y="0"/>
                    </a:lnTo>
                    <a:lnTo>
                      <a:pt x="59" y="4"/>
                    </a:lnTo>
                    <a:lnTo>
                      <a:pt x="52" y="8"/>
                    </a:lnTo>
                    <a:lnTo>
                      <a:pt x="48" y="13"/>
                    </a:lnTo>
                    <a:lnTo>
                      <a:pt x="44" y="20"/>
                    </a:lnTo>
                    <a:lnTo>
                      <a:pt x="38" y="33"/>
                    </a:lnTo>
                    <a:lnTo>
                      <a:pt x="35" y="48"/>
                    </a:lnTo>
                    <a:lnTo>
                      <a:pt x="31" y="63"/>
                    </a:lnTo>
                    <a:lnTo>
                      <a:pt x="27" y="78"/>
                    </a:lnTo>
                    <a:lnTo>
                      <a:pt x="18" y="108"/>
                    </a:lnTo>
                    <a:lnTo>
                      <a:pt x="8" y="138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4" y="176"/>
                    </a:lnTo>
                    <a:lnTo>
                      <a:pt x="7" y="176"/>
                    </a:lnTo>
                    <a:lnTo>
                      <a:pt x="10" y="175"/>
                    </a:lnTo>
                    <a:lnTo>
                      <a:pt x="11" y="173"/>
                    </a:lnTo>
                    <a:lnTo>
                      <a:pt x="12" y="172"/>
                    </a:lnTo>
                    <a:lnTo>
                      <a:pt x="18" y="149"/>
                    </a:lnTo>
                    <a:lnTo>
                      <a:pt x="25" y="127"/>
                    </a:lnTo>
                    <a:lnTo>
                      <a:pt x="38" y="85"/>
                    </a:lnTo>
                    <a:lnTo>
                      <a:pt x="41" y="76"/>
                    </a:lnTo>
                    <a:lnTo>
                      <a:pt x="44" y="66"/>
                    </a:lnTo>
                    <a:lnTo>
                      <a:pt x="48" y="43"/>
                    </a:lnTo>
                    <a:lnTo>
                      <a:pt x="50" y="33"/>
                    </a:lnTo>
                    <a:lnTo>
                      <a:pt x="54" y="24"/>
                    </a:lnTo>
                    <a:lnTo>
                      <a:pt x="61" y="16"/>
                    </a:lnTo>
                    <a:lnTo>
                      <a:pt x="64" y="13"/>
                    </a:lnTo>
                    <a:lnTo>
                      <a:pt x="68" y="10"/>
                    </a:lnTo>
                    <a:lnTo>
                      <a:pt x="71" y="9"/>
                    </a:lnTo>
                    <a:lnTo>
                      <a:pt x="72" y="8"/>
                    </a:lnTo>
                    <a:lnTo>
                      <a:pt x="72" y="4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0" name="Freeform 988"/>
              <p:cNvSpPr>
                <a:spLocks/>
              </p:cNvSpPr>
              <p:nvPr/>
            </p:nvSpPr>
            <p:spPr bwMode="auto">
              <a:xfrm>
                <a:off x="4986339" y="3173413"/>
                <a:ext cx="44450" cy="115888"/>
              </a:xfrm>
              <a:custGeom>
                <a:avLst/>
                <a:gdLst>
                  <a:gd name="T0" fmla="*/ 2147483647 w 84"/>
                  <a:gd name="T1" fmla="*/ 2147483647 h 219"/>
                  <a:gd name="T2" fmla="*/ 2147483647 w 84"/>
                  <a:gd name="T3" fmla="*/ 2147483647 h 219"/>
                  <a:gd name="T4" fmla="*/ 2147483647 w 84"/>
                  <a:gd name="T5" fmla="*/ 2147483647 h 219"/>
                  <a:gd name="T6" fmla="*/ 2147483647 w 84"/>
                  <a:gd name="T7" fmla="*/ 2147483647 h 219"/>
                  <a:gd name="T8" fmla="*/ 2147483647 w 84"/>
                  <a:gd name="T9" fmla="*/ 2147483647 h 219"/>
                  <a:gd name="T10" fmla="*/ 2147483647 w 84"/>
                  <a:gd name="T11" fmla="*/ 2147483647 h 219"/>
                  <a:gd name="T12" fmla="*/ 2147483647 w 84"/>
                  <a:gd name="T13" fmla="*/ 2147483647 h 219"/>
                  <a:gd name="T14" fmla="*/ 2147483647 w 84"/>
                  <a:gd name="T15" fmla="*/ 2147483647 h 219"/>
                  <a:gd name="T16" fmla="*/ 2147483647 w 84"/>
                  <a:gd name="T17" fmla="*/ 2147483647 h 219"/>
                  <a:gd name="T18" fmla="*/ 2147483647 w 84"/>
                  <a:gd name="T19" fmla="*/ 2147483647 h 219"/>
                  <a:gd name="T20" fmla="*/ 2147483647 w 84"/>
                  <a:gd name="T21" fmla="*/ 2147483647 h 219"/>
                  <a:gd name="T22" fmla="*/ 2147483647 w 84"/>
                  <a:gd name="T23" fmla="*/ 2147483647 h 219"/>
                  <a:gd name="T24" fmla="*/ 2147483647 w 84"/>
                  <a:gd name="T25" fmla="*/ 2147483647 h 219"/>
                  <a:gd name="T26" fmla="*/ 2147483647 w 84"/>
                  <a:gd name="T27" fmla="*/ 2147483647 h 219"/>
                  <a:gd name="T28" fmla="*/ 2147483647 w 84"/>
                  <a:gd name="T29" fmla="*/ 2147483647 h 219"/>
                  <a:gd name="T30" fmla="*/ 2147483647 w 84"/>
                  <a:gd name="T31" fmla="*/ 2147483647 h 219"/>
                  <a:gd name="T32" fmla="*/ 0 w 84"/>
                  <a:gd name="T33" fmla="*/ 2147483647 h 219"/>
                  <a:gd name="T34" fmla="*/ 0 w 84"/>
                  <a:gd name="T35" fmla="*/ 2147483647 h 219"/>
                  <a:gd name="T36" fmla="*/ 0 w 84"/>
                  <a:gd name="T37" fmla="*/ 2147483647 h 219"/>
                  <a:gd name="T38" fmla="*/ 2147483647 w 84"/>
                  <a:gd name="T39" fmla="*/ 2147483647 h 219"/>
                  <a:gd name="T40" fmla="*/ 2147483647 w 84"/>
                  <a:gd name="T41" fmla="*/ 2147483647 h 219"/>
                  <a:gd name="T42" fmla="*/ 2147483647 w 84"/>
                  <a:gd name="T43" fmla="*/ 2147483647 h 219"/>
                  <a:gd name="T44" fmla="*/ 2147483647 w 84"/>
                  <a:gd name="T45" fmla="*/ 2147483647 h 219"/>
                  <a:gd name="T46" fmla="*/ 2147483647 w 84"/>
                  <a:gd name="T47" fmla="*/ 2147483647 h 219"/>
                  <a:gd name="T48" fmla="*/ 2147483647 w 84"/>
                  <a:gd name="T49" fmla="*/ 2147483647 h 219"/>
                  <a:gd name="T50" fmla="*/ 2147483647 w 84"/>
                  <a:gd name="T51" fmla="*/ 2147483647 h 219"/>
                  <a:gd name="T52" fmla="*/ 2147483647 w 84"/>
                  <a:gd name="T53" fmla="*/ 2147483647 h 219"/>
                  <a:gd name="T54" fmla="*/ 2147483647 w 84"/>
                  <a:gd name="T55" fmla="*/ 2147483647 h 219"/>
                  <a:gd name="T56" fmla="*/ 2147483647 w 84"/>
                  <a:gd name="T57" fmla="*/ 2147483647 h 219"/>
                  <a:gd name="T58" fmla="*/ 2147483647 w 84"/>
                  <a:gd name="T59" fmla="*/ 2147483647 h 219"/>
                  <a:gd name="T60" fmla="*/ 2147483647 w 84"/>
                  <a:gd name="T61" fmla="*/ 2147483647 h 219"/>
                  <a:gd name="T62" fmla="*/ 2147483647 w 84"/>
                  <a:gd name="T63" fmla="*/ 2147483647 h 219"/>
                  <a:gd name="T64" fmla="*/ 2147483647 w 84"/>
                  <a:gd name="T65" fmla="*/ 2147483647 h 219"/>
                  <a:gd name="T66" fmla="*/ 2147483647 w 84"/>
                  <a:gd name="T67" fmla="*/ 2147483647 h 219"/>
                  <a:gd name="T68" fmla="*/ 2147483647 w 84"/>
                  <a:gd name="T69" fmla="*/ 2147483647 h 219"/>
                  <a:gd name="T70" fmla="*/ 2147483647 w 84"/>
                  <a:gd name="T71" fmla="*/ 2147483647 h 219"/>
                  <a:gd name="T72" fmla="*/ 2147483647 w 84"/>
                  <a:gd name="T73" fmla="*/ 2147483647 h 219"/>
                  <a:gd name="T74" fmla="*/ 2147483647 w 84"/>
                  <a:gd name="T75" fmla="*/ 2147483647 h 219"/>
                  <a:gd name="T76" fmla="*/ 2147483647 w 84"/>
                  <a:gd name="T77" fmla="*/ 2147483647 h 219"/>
                  <a:gd name="T78" fmla="*/ 2147483647 w 84"/>
                  <a:gd name="T79" fmla="*/ 2147483647 h 219"/>
                  <a:gd name="T80" fmla="*/ 2147483647 w 84"/>
                  <a:gd name="T81" fmla="*/ 2147483647 h 219"/>
                  <a:gd name="T82" fmla="*/ 2147483647 w 84"/>
                  <a:gd name="T83" fmla="*/ 2147483647 h 219"/>
                  <a:gd name="T84" fmla="*/ 2147483647 w 84"/>
                  <a:gd name="T85" fmla="*/ 2147483647 h 219"/>
                  <a:gd name="T86" fmla="*/ 2147483647 w 84"/>
                  <a:gd name="T87" fmla="*/ 2147483647 h 219"/>
                  <a:gd name="T88" fmla="*/ 2147483647 w 84"/>
                  <a:gd name="T89" fmla="*/ 0 h 219"/>
                  <a:gd name="T90" fmla="*/ 2147483647 w 84"/>
                  <a:gd name="T91" fmla="*/ 0 h 219"/>
                  <a:gd name="T92" fmla="*/ 2147483647 w 84"/>
                  <a:gd name="T93" fmla="*/ 0 h 219"/>
                  <a:gd name="T94" fmla="*/ 2147483647 w 84"/>
                  <a:gd name="T95" fmla="*/ 2147483647 h 219"/>
                  <a:gd name="T96" fmla="*/ 2147483647 w 84"/>
                  <a:gd name="T97" fmla="*/ 2147483647 h 219"/>
                  <a:gd name="T98" fmla="*/ 2147483647 w 84"/>
                  <a:gd name="T99" fmla="*/ 2147483647 h 21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4" h="219">
                    <a:moveTo>
                      <a:pt x="73" y="5"/>
                    </a:moveTo>
                    <a:lnTo>
                      <a:pt x="73" y="5"/>
                    </a:lnTo>
                    <a:lnTo>
                      <a:pt x="71" y="10"/>
                    </a:lnTo>
                    <a:lnTo>
                      <a:pt x="68" y="17"/>
                    </a:lnTo>
                    <a:lnTo>
                      <a:pt x="60" y="29"/>
                    </a:lnTo>
                    <a:lnTo>
                      <a:pt x="52" y="41"/>
                    </a:lnTo>
                    <a:lnTo>
                      <a:pt x="45" y="52"/>
                    </a:lnTo>
                    <a:lnTo>
                      <a:pt x="31" y="75"/>
                    </a:lnTo>
                    <a:lnTo>
                      <a:pt x="26" y="87"/>
                    </a:lnTo>
                    <a:lnTo>
                      <a:pt x="20" y="99"/>
                    </a:lnTo>
                    <a:lnTo>
                      <a:pt x="15" y="113"/>
                    </a:lnTo>
                    <a:lnTo>
                      <a:pt x="11" y="127"/>
                    </a:lnTo>
                    <a:lnTo>
                      <a:pt x="4" y="155"/>
                    </a:lnTo>
                    <a:lnTo>
                      <a:pt x="1" y="185"/>
                    </a:lnTo>
                    <a:lnTo>
                      <a:pt x="0" y="213"/>
                    </a:lnTo>
                    <a:lnTo>
                      <a:pt x="0" y="216"/>
                    </a:lnTo>
                    <a:lnTo>
                      <a:pt x="1" y="217"/>
                    </a:lnTo>
                    <a:lnTo>
                      <a:pt x="3" y="219"/>
                    </a:lnTo>
                    <a:lnTo>
                      <a:pt x="5" y="219"/>
                    </a:lnTo>
                    <a:lnTo>
                      <a:pt x="8" y="219"/>
                    </a:lnTo>
                    <a:lnTo>
                      <a:pt x="10" y="217"/>
                    </a:lnTo>
                    <a:lnTo>
                      <a:pt x="11" y="216"/>
                    </a:lnTo>
                    <a:lnTo>
                      <a:pt x="12" y="213"/>
                    </a:lnTo>
                    <a:lnTo>
                      <a:pt x="14" y="181"/>
                    </a:lnTo>
                    <a:lnTo>
                      <a:pt x="15" y="163"/>
                    </a:lnTo>
                    <a:lnTo>
                      <a:pt x="18" y="147"/>
                    </a:lnTo>
                    <a:lnTo>
                      <a:pt x="22" y="132"/>
                    </a:lnTo>
                    <a:lnTo>
                      <a:pt x="27" y="116"/>
                    </a:lnTo>
                    <a:lnTo>
                      <a:pt x="33" y="101"/>
                    </a:lnTo>
                    <a:lnTo>
                      <a:pt x="41" y="86"/>
                    </a:lnTo>
                    <a:lnTo>
                      <a:pt x="53" y="63"/>
                    </a:lnTo>
                    <a:lnTo>
                      <a:pt x="65" y="40"/>
                    </a:lnTo>
                    <a:lnTo>
                      <a:pt x="77" y="25"/>
                    </a:lnTo>
                    <a:lnTo>
                      <a:pt x="81" y="17"/>
                    </a:lnTo>
                    <a:lnTo>
                      <a:pt x="84" y="9"/>
                    </a:lnTo>
                    <a:lnTo>
                      <a:pt x="84" y="6"/>
                    </a:lnTo>
                    <a:lnTo>
                      <a:pt x="84" y="3"/>
                    </a:lnTo>
                    <a:lnTo>
                      <a:pt x="80" y="0"/>
                    </a:lnTo>
                    <a:lnTo>
                      <a:pt x="77" y="0"/>
                    </a:lnTo>
                    <a:lnTo>
                      <a:pt x="76" y="0"/>
                    </a:lnTo>
                    <a:lnTo>
                      <a:pt x="73" y="3"/>
                    </a:lnTo>
                    <a:lnTo>
                      <a:pt x="73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1" name="Freeform 989"/>
              <p:cNvSpPr>
                <a:spLocks/>
              </p:cNvSpPr>
              <p:nvPr/>
            </p:nvSpPr>
            <p:spPr bwMode="auto">
              <a:xfrm>
                <a:off x="4992689" y="3219451"/>
                <a:ext cx="53975" cy="136525"/>
              </a:xfrm>
              <a:custGeom>
                <a:avLst/>
                <a:gdLst>
                  <a:gd name="T0" fmla="*/ 2147483647 w 101"/>
                  <a:gd name="T1" fmla="*/ 2147483647 h 258"/>
                  <a:gd name="T2" fmla="*/ 2147483647 w 101"/>
                  <a:gd name="T3" fmla="*/ 2147483647 h 258"/>
                  <a:gd name="T4" fmla="*/ 2147483647 w 101"/>
                  <a:gd name="T5" fmla="*/ 2147483647 h 258"/>
                  <a:gd name="T6" fmla="*/ 2147483647 w 101"/>
                  <a:gd name="T7" fmla="*/ 2147483647 h 258"/>
                  <a:gd name="T8" fmla="*/ 2147483647 w 101"/>
                  <a:gd name="T9" fmla="*/ 2147483647 h 258"/>
                  <a:gd name="T10" fmla="*/ 2147483647 w 101"/>
                  <a:gd name="T11" fmla="*/ 2147483647 h 258"/>
                  <a:gd name="T12" fmla="*/ 2147483647 w 101"/>
                  <a:gd name="T13" fmla="*/ 2147483647 h 258"/>
                  <a:gd name="T14" fmla="*/ 2147483647 w 101"/>
                  <a:gd name="T15" fmla="*/ 2147483647 h 258"/>
                  <a:gd name="T16" fmla="*/ 2147483647 w 101"/>
                  <a:gd name="T17" fmla="*/ 2147483647 h 258"/>
                  <a:gd name="T18" fmla="*/ 2147483647 w 101"/>
                  <a:gd name="T19" fmla="*/ 2147483647 h 258"/>
                  <a:gd name="T20" fmla="*/ 2147483647 w 101"/>
                  <a:gd name="T21" fmla="*/ 2147483647 h 258"/>
                  <a:gd name="T22" fmla="*/ 2147483647 w 101"/>
                  <a:gd name="T23" fmla="*/ 2147483647 h 258"/>
                  <a:gd name="T24" fmla="*/ 2147483647 w 101"/>
                  <a:gd name="T25" fmla="*/ 2147483647 h 258"/>
                  <a:gd name="T26" fmla="*/ 0 w 101"/>
                  <a:gd name="T27" fmla="*/ 2147483647 h 258"/>
                  <a:gd name="T28" fmla="*/ 0 w 101"/>
                  <a:gd name="T29" fmla="*/ 2147483647 h 258"/>
                  <a:gd name="T30" fmla="*/ 2147483647 w 101"/>
                  <a:gd name="T31" fmla="*/ 2147483647 h 258"/>
                  <a:gd name="T32" fmla="*/ 2147483647 w 101"/>
                  <a:gd name="T33" fmla="*/ 2147483647 h 258"/>
                  <a:gd name="T34" fmla="*/ 2147483647 w 101"/>
                  <a:gd name="T35" fmla="*/ 2147483647 h 258"/>
                  <a:gd name="T36" fmla="*/ 2147483647 w 101"/>
                  <a:gd name="T37" fmla="*/ 2147483647 h 258"/>
                  <a:gd name="T38" fmla="*/ 2147483647 w 101"/>
                  <a:gd name="T39" fmla="*/ 2147483647 h 258"/>
                  <a:gd name="T40" fmla="*/ 2147483647 w 101"/>
                  <a:gd name="T41" fmla="*/ 2147483647 h 258"/>
                  <a:gd name="T42" fmla="*/ 2147483647 w 101"/>
                  <a:gd name="T43" fmla="*/ 2147483647 h 258"/>
                  <a:gd name="T44" fmla="*/ 2147483647 w 101"/>
                  <a:gd name="T45" fmla="*/ 2147483647 h 258"/>
                  <a:gd name="T46" fmla="*/ 2147483647 w 101"/>
                  <a:gd name="T47" fmla="*/ 2147483647 h 258"/>
                  <a:gd name="T48" fmla="*/ 2147483647 w 101"/>
                  <a:gd name="T49" fmla="*/ 2147483647 h 258"/>
                  <a:gd name="T50" fmla="*/ 2147483647 w 101"/>
                  <a:gd name="T51" fmla="*/ 2147483647 h 258"/>
                  <a:gd name="T52" fmla="*/ 2147483647 w 101"/>
                  <a:gd name="T53" fmla="*/ 2147483647 h 258"/>
                  <a:gd name="T54" fmla="*/ 2147483647 w 101"/>
                  <a:gd name="T55" fmla="*/ 2147483647 h 258"/>
                  <a:gd name="T56" fmla="*/ 2147483647 w 101"/>
                  <a:gd name="T57" fmla="*/ 2147483647 h 258"/>
                  <a:gd name="T58" fmla="*/ 2147483647 w 101"/>
                  <a:gd name="T59" fmla="*/ 2147483647 h 258"/>
                  <a:gd name="T60" fmla="*/ 2147483647 w 101"/>
                  <a:gd name="T61" fmla="*/ 2147483647 h 258"/>
                  <a:gd name="T62" fmla="*/ 2147483647 w 101"/>
                  <a:gd name="T63" fmla="*/ 2147483647 h 258"/>
                  <a:gd name="T64" fmla="*/ 2147483647 w 101"/>
                  <a:gd name="T65" fmla="*/ 2147483647 h 258"/>
                  <a:gd name="T66" fmla="*/ 2147483647 w 101"/>
                  <a:gd name="T67" fmla="*/ 2147483647 h 258"/>
                  <a:gd name="T68" fmla="*/ 2147483647 w 101"/>
                  <a:gd name="T69" fmla="*/ 2147483647 h 258"/>
                  <a:gd name="T70" fmla="*/ 2147483647 w 101"/>
                  <a:gd name="T71" fmla="*/ 2147483647 h 258"/>
                  <a:gd name="T72" fmla="*/ 2147483647 w 101"/>
                  <a:gd name="T73" fmla="*/ 2147483647 h 258"/>
                  <a:gd name="T74" fmla="*/ 2147483647 w 101"/>
                  <a:gd name="T75" fmla="*/ 2147483647 h 258"/>
                  <a:gd name="T76" fmla="*/ 2147483647 w 101"/>
                  <a:gd name="T77" fmla="*/ 2147483647 h 258"/>
                  <a:gd name="T78" fmla="*/ 2147483647 w 101"/>
                  <a:gd name="T79" fmla="*/ 2147483647 h 258"/>
                  <a:gd name="T80" fmla="*/ 2147483647 w 101"/>
                  <a:gd name="T81" fmla="*/ 2147483647 h 258"/>
                  <a:gd name="T82" fmla="*/ 2147483647 w 101"/>
                  <a:gd name="T83" fmla="*/ 2147483647 h 258"/>
                  <a:gd name="T84" fmla="*/ 2147483647 w 101"/>
                  <a:gd name="T85" fmla="*/ 2147483647 h 258"/>
                  <a:gd name="T86" fmla="*/ 2147483647 w 101"/>
                  <a:gd name="T87" fmla="*/ 2147483647 h 258"/>
                  <a:gd name="T88" fmla="*/ 2147483647 w 101"/>
                  <a:gd name="T89" fmla="*/ 2147483647 h 258"/>
                  <a:gd name="T90" fmla="*/ 2147483647 w 101"/>
                  <a:gd name="T91" fmla="*/ 2147483647 h 258"/>
                  <a:gd name="T92" fmla="*/ 2147483647 w 101"/>
                  <a:gd name="T93" fmla="*/ 2147483647 h 258"/>
                  <a:gd name="T94" fmla="*/ 2147483647 w 101"/>
                  <a:gd name="T95" fmla="*/ 2147483647 h 258"/>
                  <a:gd name="T96" fmla="*/ 2147483647 w 101"/>
                  <a:gd name="T97" fmla="*/ 2147483647 h 258"/>
                  <a:gd name="T98" fmla="*/ 2147483647 w 101"/>
                  <a:gd name="T99" fmla="*/ 2147483647 h 258"/>
                  <a:gd name="T100" fmla="*/ 2147483647 w 101"/>
                  <a:gd name="T101" fmla="*/ 0 h 258"/>
                  <a:gd name="T102" fmla="*/ 2147483647 w 101"/>
                  <a:gd name="T103" fmla="*/ 0 h 258"/>
                  <a:gd name="T104" fmla="*/ 2147483647 w 101"/>
                  <a:gd name="T105" fmla="*/ 0 h 258"/>
                  <a:gd name="T106" fmla="*/ 2147483647 w 101"/>
                  <a:gd name="T107" fmla="*/ 2147483647 h 258"/>
                  <a:gd name="T108" fmla="*/ 2147483647 w 101"/>
                  <a:gd name="T109" fmla="*/ 2147483647 h 2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1" h="258">
                    <a:moveTo>
                      <a:pt x="90" y="1"/>
                    </a:moveTo>
                    <a:lnTo>
                      <a:pt x="90" y="1"/>
                    </a:lnTo>
                    <a:lnTo>
                      <a:pt x="80" y="16"/>
                    </a:lnTo>
                    <a:lnTo>
                      <a:pt x="70" y="31"/>
                    </a:lnTo>
                    <a:lnTo>
                      <a:pt x="62" y="46"/>
                    </a:lnTo>
                    <a:lnTo>
                      <a:pt x="54" y="62"/>
                    </a:lnTo>
                    <a:lnTo>
                      <a:pt x="39" y="95"/>
                    </a:lnTo>
                    <a:lnTo>
                      <a:pt x="25" y="129"/>
                    </a:lnTo>
                    <a:lnTo>
                      <a:pt x="16" y="157"/>
                    </a:lnTo>
                    <a:lnTo>
                      <a:pt x="9" y="174"/>
                    </a:lnTo>
                    <a:lnTo>
                      <a:pt x="5" y="191"/>
                    </a:lnTo>
                    <a:lnTo>
                      <a:pt x="1" y="209"/>
                    </a:lnTo>
                    <a:lnTo>
                      <a:pt x="0" y="226"/>
                    </a:lnTo>
                    <a:lnTo>
                      <a:pt x="0" y="235"/>
                    </a:lnTo>
                    <a:lnTo>
                      <a:pt x="1" y="241"/>
                    </a:lnTo>
                    <a:lnTo>
                      <a:pt x="4" y="248"/>
                    </a:lnTo>
                    <a:lnTo>
                      <a:pt x="6" y="255"/>
                    </a:lnTo>
                    <a:lnTo>
                      <a:pt x="8" y="256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4"/>
                    </a:lnTo>
                    <a:lnTo>
                      <a:pt x="21" y="252"/>
                    </a:lnTo>
                    <a:lnTo>
                      <a:pt x="23" y="249"/>
                    </a:lnTo>
                    <a:lnTo>
                      <a:pt x="21" y="247"/>
                    </a:lnTo>
                    <a:lnTo>
                      <a:pt x="19" y="244"/>
                    </a:lnTo>
                    <a:lnTo>
                      <a:pt x="15" y="244"/>
                    </a:lnTo>
                    <a:lnTo>
                      <a:pt x="13" y="237"/>
                    </a:lnTo>
                    <a:lnTo>
                      <a:pt x="13" y="231"/>
                    </a:lnTo>
                    <a:lnTo>
                      <a:pt x="15" y="214"/>
                    </a:lnTo>
                    <a:lnTo>
                      <a:pt x="17" y="201"/>
                    </a:lnTo>
                    <a:lnTo>
                      <a:pt x="21" y="187"/>
                    </a:lnTo>
                    <a:lnTo>
                      <a:pt x="28" y="160"/>
                    </a:lnTo>
                    <a:lnTo>
                      <a:pt x="38" y="131"/>
                    </a:lnTo>
                    <a:lnTo>
                      <a:pt x="50" y="100"/>
                    </a:lnTo>
                    <a:lnTo>
                      <a:pt x="63" y="68"/>
                    </a:lnTo>
                    <a:lnTo>
                      <a:pt x="71" y="53"/>
                    </a:lnTo>
                    <a:lnTo>
                      <a:pt x="80" y="38"/>
                    </a:lnTo>
                    <a:lnTo>
                      <a:pt x="89" y="24"/>
                    </a:lnTo>
                    <a:lnTo>
                      <a:pt x="100" y="11"/>
                    </a:lnTo>
                    <a:lnTo>
                      <a:pt x="101" y="8"/>
                    </a:lnTo>
                    <a:lnTo>
                      <a:pt x="101" y="5"/>
                    </a:lnTo>
                    <a:lnTo>
                      <a:pt x="99" y="1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0" y="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2" name="Freeform 990"/>
              <p:cNvSpPr>
                <a:spLocks/>
              </p:cNvSpPr>
              <p:nvPr/>
            </p:nvSpPr>
            <p:spPr bwMode="auto">
              <a:xfrm>
                <a:off x="5033964" y="3271838"/>
                <a:ext cx="31750" cy="104775"/>
              </a:xfrm>
              <a:custGeom>
                <a:avLst/>
                <a:gdLst>
                  <a:gd name="T0" fmla="*/ 2147483647 w 61"/>
                  <a:gd name="T1" fmla="*/ 2147483647 h 200"/>
                  <a:gd name="T2" fmla="*/ 2147483647 w 61"/>
                  <a:gd name="T3" fmla="*/ 2147483647 h 200"/>
                  <a:gd name="T4" fmla="*/ 2147483647 w 61"/>
                  <a:gd name="T5" fmla="*/ 2147483647 h 200"/>
                  <a:gd name="T6" fmla="*/ 2147483647 w 61"/>
                  <a:gd name="T7" fmla="*/ 2147483647 h 200"/>
                  <a:gd name="T8" fmla="*/ 2147483647 w 61"/>
                  <a:gd name="T9" fmla="*/ 2147483647 h 200"/>
                  <a:gd name="T10" fmla="*/ 2147483647 w 61"/>
                  <a:gd name="T11" fmla="*/ 2147483647 h 200"/>
                  <a:gd name="T12" fmla="*/ 2147483647 w 61"/>
                  <a:gd name="T13" fmla="*/ 2147483647 h 200"/>
                  <a:gd name="T14" fmla="*/ 2147483647 w 61"/>
                  <a:gd name="T15" fmla="*/ 2147483647 h 200"/>
                  <a:gd name="T16" fmla="*/ 2147483647 w 61"/>
                  <a:gd name="T17" fmla="*/ 2147483647 h 200"/>
                  <a:gd name="T18" fmla="*/ 2147483647 w 61"/>
                  <a:gd name="T19" fmla="*/ 2147483647 h 200"/>
                  <a:gd name="T20" fmla="*/ 2147483647 w 61"/>
                  <a:gd name="T21" fmla="*/ 2147483647 h 200"/>
                  <a:gd name="T22" fmla="*/ 2147483647 w 61"/>
                  <a:gd name="T23" fmla="*/ 2147483647 h 200"/>
                  <a:gd name="T24" fmla="*/ 2147483647 w 61"/>
                  <a:gd name="T25" fmla="*/ 2147483647 h 200"/>
                  <a:gd name="T26" fmla="*/ 0 w 61"/>
                  <a:gd name="T27" fmla="*/ 2147483647 h 200"/>
                  <a:gd name="T28" fmla="*/ 0 w 61"/>
                  <a:gd name="T29" fmla="*/ 2147483647 h 200"/>
                  <a:gd name="T30" fmla="*/ 2147483647 w 61"/>
                  <a:gd name="T31" fmla="*/ 2147483647 h 200"/>
                  <a:gd name="T32" fmla="*/ 2147483647 w 61"/>
                  <a:gd name="T33" fmla="*/ 2147483647 h 200"/>
                  <a:gd name="T34" fmla="*/ 2147483647 w 61"/>
                  <a:gd name="T35" fmla="*/ 2147483647 h 200"/>
                  <a:gd name="T36" fmla="*/ 2147483647 w 61"/>
                  <a:gd name="T37" fmla="*/ 2147483647 h 200"/>
                  <a:gd name="T38" fmla="*/ 2147483647 w 61"/>
                  <a:gd name="T39" fmla="*/ 2147483647 h 200"/>
                  <a:gd name="T40" fmla="*/ 2147483647 w 61"/>
                  <a:gd name="T41" fmla="*/ 2147483647 h 200"/>
                  <a:gd name="T42" fmla="*/ 2147483647 w 61"/>
                  <a:gd name="T43" fmla="*/ 2147483647 h 200"/>
                  <a:gd name="T44" fmla="*/ 2147483647 w 61"/>
                  <a:gd name="T45" fmla="*/ 2147483647 h 200"/>
                  <a:gd name="T46" fmla="*/ 2147483647 w 61"/>
                  <a:gd name="T47" fmla="*/ 2147483647 h 200"/>
                  <a:gd name="T48" fmla="*/ 2147483647 w 61"/>
                  <a:gd name="T49" fmla="*/ 2147483647 h 200"/>
                  <a:gd name="T50" fmla="*/ 2147483647 w 61"/>
                  <a:gd name="T51" fmla="*/ 2147483647 h 200"/>
                  <a:gd name="T52" fmla="*/ 2147483647 w 61"/>
                  <a:gd name="T53" fmla="*/ 2147483647 h 200"/>
                  <a:gd name="T54" fmla="*/ 2147483647 w 61"/>
                  <a:gd name="T55" fmla="*/ 2147483647 h 200"/>
                  <a:gd name="T56" fmla="*/ 2147483647 w 61"/>
                  <a:gd name="T57" fmla="*/ 2147483647 h 200"/>
                  <a:gd name="T58" fmla="*/ 2147483647 w 61"/>
                  <a:gd name="T59" fmla="*/ 2147483647 h 200"/>
                  <a:gd name="T60" fmla="*/ 2147483647 w 61"/>
                  <a:gd name="T61" fmla="*/ 2147483647 h 200"/>
                  <a:gd name="T62" fmla="*/ 2147483647 w 61"/>
                  <a:gd name="T63" fmla="*/ 2147483647 h 200"/>
                  <a:gd name="T64" fmla="*/ 2147483647 w 61"/>
                  <a:gd name="T65" fmla="*/ 2147483647 h 200"/>
                  <a:gd name="T66" fmla="*/ 2147483647 w 61"/>
                  <a:gd name="T67" fmla="*/ 2147483647 h 200"/>
                  <a:gd name="T68" fmla="*/ 2147483647 w 61"/>
                  <a:gd name="T69" fmla="*/ 2147483647 h 200"/>
                  <a:gd name="T70" fmla="*/ 2147483647 w 61"/>
                  <a:gd name="T71" fmla="*/ 2147483647 h 200"/>
                  <a:gd name="T72" fmla="*/ 2147483647 w 61"/>
                  <a:gd name="T73" fmla="*/ 2147483647 h 200"/>
                  <a:gd name="T74" fmla="*/ 2147483647 w 61"/>
                  <a:gd name="T75" fmla="*/ 2147483647 h 200"/>
                  <a:gd name="T76" fmla="*/ 2147483647 w 61"/>
                  <a:gd name="T77" fmla="*/ 2147483647 h 200"/>
                  <a:gd name="T78" fmla="*/ 2147483647 w 61"/>
                  <a:gd name="T79" fmla="*/ 2147483647 h 200"/>
                  <a:gd name="T80" fmla="*/ 2147483647 w 61"/>
                  <a:gd name="T81" fmla="*/ 2147483647 h 200"/>
                  <a:gd name="T82" fmla="*/ 2147483647 w 61"/>
                  <a:gd name="T83" fmla="*/ 2147483647 h 200"/>
                  <a:gd name="T84" fmla="*/ 2147483647 w 61"/>
                  <a:gd name="T85" fmla="*/ 2147483647 h 200"/>
                  <a:gd name="T86" fmla="*/ 2147483647 w 61"/>
                  <a:gd name="T87" fmla="*/ 2147483647 h 200"/>
                  <a:gd name="T88" fmla="*/ 2147483647 w 61"/>
                  <a:gd name="T89" fmla="*/ 2147483647 h 200"/>
                  <a:gd name="T90" fmla="*/ 2147483647 w 61"/>
                  <a:gd name="T91" fmla="*/ 2147483647 h 200"/>
                  <a:gd name="T92" fmla="*/ 2147483647 w 61"/>
                  <a:gd name="T93" fmla="*/ 2147483647 h 200"/>
                  <a:gd name="T94" fmla="*/ 2147483647 w 61"/>
                  <a:gd name="T95" fmla="*/ 2147483647 h 200"/>
                  <a:gd name="T96" fmla="*/ 2147483647 w 61"/>
                  <a:gd name="T97" fmla="*/ 0 h 200"/>
                  <a:gd name="T98" fmla="*/ 2147483647 w 61"/>
                  <a:gd name="T99" fmla="*/ 0 h 200"/>
                  <a:gd name="T100" fmla="*/ 2147483647 w 61"/>
                  <a:gd name="T101" fmla="*/ 2147483647 h 200"/>
                  <a:gd name="T102" fmla="*/ 2147483647 w 61"/>
                  <a:gd name="T103" fmla="*/ 2147483647 h 200"/>
                  <a:gd name="T104" fmla="*/ 2147483647 w 61"/>
                  <a:gd name="T105" fmla="*/ 2147483647 h 200"/>
                  <a:gd name="T106" fmla="*/ 2147483647 w 61"/>
                  <a:gd name="T107" fmla="*/ 2147483647 h 20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1" h="200">
                    <a:moveTo>
                      <a:pt x="49" y="5"/>
                    </a:moveTo>
                    <a:lnTo>
                      <a:pt x="49" y="5"/>
                    </a:lnTo>
                    <a:lnTo>
                      <a:pt x="47" y="12"/>
                    </a:lnTo>
                    <a:lnTo>
                      <a:pt x="45" y="17"/>
                    </a:lnTo>
                    <a:lnTo>
                      <a:pt x="38" y="29"/>
                    </a:lnTo>
                    <a:lnTo>
                      <a:pt x="31" y="42"/>
                    </a:lnTo>
                    <a:lnTo>
                      <a:pt x="26" y="54"/>
                    </a:lnTo>
                    <a:lnTo>
                      <a:pt x="16" y="92"/>
                    </a:lnTo>
                    <a:lnTo>
                      <a:pt x="8" y="130"/>
                    </a:lnTo>
                    <a:lnTo>
                      <a:pt x="3" y="160"/>
                    </a:lnTo>
                    <a:lnTo>
                      <a:pt x="1" y="173"/>
                    </a:lnTo>
                    <a:lnTo>
                      <a:pt x="0" y="188"/>
                    </a:lnTo>
                    <a:lnTo>
                      <a:pt x="1" y="192"/>
                    </a:lnTo>
                    <a:lnTo>
                      <a:pt x="3" y="196"/>
                    </a:lnTo>
                    <a:lnTo>
                      <a:pt x="7" y="199"/>
                    </a:lnTo>
                    <a:lnTo>
                      <a:pt x="11" y="200"/>
                    </a:lnTo>
                    <a:lnTo>
                      <a:pt x="13" y="200"/>
                    </a:lnTo>
                    <a:lnTo>
                      <a:pt x="15" y="199"/>
                    </a:lnTo>
                    <a:lnTo>
                      <a:pt x="18" y="195"/>
                    </a:lnTo>
                    <a:lnTo>
                      <a:pt x="18" y="192"/>
                    </a:lnTo>
                    <a:lnTo>
                      <a:pt x="18" y="191"/>
                    </a:lnTo>
                    <a:lnTo>
                      <a:pt x="16" y="189"/>
                    </a:lnTo>
                    <a:lnTo>
                      <a:pt x="13" y="188"/>
                    </a:lnTo>
                    <a:lnTo>
                      <a:pt x="13" y="187"/>
                    </a:lnTo>
                    <a:lnTo>
                      <a:pt x="12" y="184"/>
                    </a:lnTo>
                    <a:lnTo>
                      <a:pt x="13" y="173"/>
                    </a:lnTo>
                    <a:lnTo>
                      <a:pt x="20" y="139"/>
                    </a:lnTo>
                    <a:lnTo>
                      <a:pt x="32" y="84"/>
                    </a:lnTo>
                    <a:lnTo>
                      <a:pt x="35" y="70"/>
                    </a:lnTo>
                    <a:lnTo>
                      <a:pt x="38" y="55"/>
                    </a:lnTo>
                    <a:lnTo>
                      <a:pt x="41" y="48"/>
                    </a:lnTo>
                    <a:lnTo>
                      <a:pt x="43" y="42"/>
                    </a:lnTo>
                    <a:lnTo>
                      <a:pt x="46" y="35"/>
                    </a:lnTo>
                    <a:lnTo>
                      <a:pt x="51" y="29"/>
                    </a:lnTo>
                    <a:lnTo>
                      <a:pt x="56" y="24"/>
                    </a:lnTo>
                    <a:lnTo>
                      <a:pt x="58" y="19"/>
                    </a:lnTo>
                    <a:lnTo>
                      <a:pt x="60" y="12"/>
                    </a:lnTo>
                    <a:lnTo>
                      <a:pt x="61" y="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1" y="1"/>
                    </a:lnTo>
                    <a:lnTo>
                      <a:pt x="50" y="2"/>
                    </a:lnTo>
                    <a:lnTo>
                      <a:pt x="49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3" name="Freeform 991"/>
              <p:cNvSpPr>
                <a:spLocks/>
              </p:cNvSpPr>
              <p:nvPr/>
            </p:nvSpPr>
            <p:spPr bwMode="auto">
              <a:xfrm>
                <a:off x="5072064" y="3303588"/>
                <a:ext cx="20638" cy="95250"/>
              </a:xfrm>
              <a:custGeom>
                <a:avLst/>
                <a:gdLst>
                  <a:gd name="T0" fmla="*/ 2147483647 w 37"/>
                  <a:gd name="T1" fmla="*/ 2147483647 h 181"/>
                  <a:gd name="T2" fmla="*/ 2147483647 w 37"/>
                  <a:gd name="T3" fmla="*/ 2147483647 h 181"/>
                  <a:gd name="T4" fmla="*/ 2147483647 w 37"/>
                  <a:gd name="T5" fmla="*/ 2147483647 h 181"/>
                  <a:gd name="T6" fmla="*/ 2147483647 w 37"/>
                  <a:gd name="T7" fmla="*/ 2147483647 h 181"/>
                  <a:gd name="T8" fmla="*/ 2147483647 w 37"/>
                  <a:gd name="T9" fmla="*/ 2147483647 h 181"/>
                  <a:gd name="T10" fmla="*/ 2147483647 w 37"/>
                  <a:gd name="T11" fmla="*/ 2147483647 h 181"/>
                  <a:gd name="T12" fmla="*/ 2147483647 w 37"/>
                  <a:gd name="T13" fmla="*/ 2147483647 h 181"/>
                  <a:gd name="T14" fmla="*/ 2147483647 w 37"/>
                  <a:gd name="T15" fmla="*/ 2147483647 h 181"/>
                  <a:gd name="T16" fmla="*/ 2147483647 w 37"/>
                  <a:gd name="T17" fmla="*/ 2147483647 h 181"/>
                  <a:gd name="T18" fmla="*/ 2147483647 w 37"/>
                  <a:gd name="T19" fmla="*/ 2147483647 h 181"/>
                  <a:gd name="T20" fmla="*/ 0 w 37"/>
                  <a:gd name="T21" fmla="*/ 2147483647 h 181"/>
                  <a:gd name="T22" fmla="*/ 0 w 37"/>
                  <a:gd name="T23" fmla="*/ 2147483647 h 181"/>
                  <a:gd name="T24" fmla="*/ 0 w 37"/>
                  <a:gd name="T25" fmla="*/ 2147483647 h 181"/>
                  <a:gd name="T26" fmla="*/ 0 w 37"/>
                  <a:gd name="T27" fmla="*/ 2147483647 h 181"/>
                  <a:gd name="T28" fmla="*/ 2147483647 w 37"/>
                  <a:gd name="T29" fmla="*/ 2147483647 h 181"/>
                  <a:gd name="T30" fmla="*/ 2147483647 w 37"/>
                  <a:gd name="T31" fmla="*/ 2147483647 h 181"/>
                  <a:gd name="T32" fmla="*/ 2147483647 w 37"/>
                  <a:gd name="T33" fmla="*/ 2147483647 h 181"/>
                  <a:gd name="T34" fmla="*/ 2147483647 w 37"/>
                  <a:gd name="T35" fmla="*/ 2147483647 h 181"/>
                  <a:gd name="T36" fmla="*/ 2147483647 w 37"/>
                  <a:gd name="T37" fmla="*/ 2147483647 h 181"/>
                  <a:gd name="T38" fmla="*/ 2147483647 w 37"/>
                  <a:gd name="T39" fmla="*/ 2147483647 h 181"/>
                  <a:gd name="T40" fmla="*/ 2147483647 w 37"/>
                  <a:gd name="T41" fmla="*/ 2147483647 h 181"/>
                  <a:gd name="T42" fmla="*/ 2147483647 w 37"/>
                  <a:gd name="T43" fmla="*/ 2147483647 h 181"/>
                  <a:gd name="T44" fmla="*/ 2147483647 w 37"/>
                  <a:gd name="T45" fmla="*/ 2147483647 h 181"/>
                  <a:gd name="T46" fmla="*/ 2147483647 w 37"/>
                  <a:gd name="T47" fmla="*/ 2147483647 h 181"/>
                  <a:gd name="T48" fmla="*/ 2147483647 w 37"/>
                  <a:gd name="T49" fmla="*/ 2147483647 h 181"/>
                  <a:gd name="T50" fmla="*/ 2147483647 w 37"/>
                  <a:gd name="T51" fmla="*/ 2147483647 h 181"/>
                  <a:gd name="T52" fmla="*/ 2147483647 w 37"/>
                  <a:gd name="T53" fmla="*/ 2147483647 h 181"/>
                  <a:gd name="T54" fmla="*/ 2147483647 w 37"/>
                  <a:gd name="T55" fmla="*/ 2147483647 h 181"/>
                  <a:gd name="T56" fmla="*/ 2147483647 w 37"/>
                  <a:gd name="T57" fmla="*/ 2147483647 h 181"/>
                  <a:gd name="T58" fmla="*/ 2147483647 w 37"/>
                  <a:gd name="T59" fmla="*/ 2147483647 h 181"/>
                  <a:gd name="T60" fmla="*/ 2147483647 w 37"/>
                  <a:gd name="T61" fmla="*/ 2147483647 h 181"/>
                  <a:gd name="T62" fmla="*/ 2147483647 w 37"/>
                  <a:gd name="T63" fmla="*/ 2147483647 h 181"/>
                  <a:gd name="T64" fmla="*/ 2147483647 w 37"/>
                  <a:gd name="T65" fmla="*/ 2147483647 h 181"/>
                  <a:gd name="T66" fmla="*/ 2147483647 w 37"/>
                  <a:gd name="T67" fmla="*/ 0 h 181"/>
                  <a:gd name="T68" fmla="*/ 2147483647 w 37"/>
                  <a:gd name="T69" fmla="*/ 0 h 181"/>
                  <a:gd name="T70" fmla="*/ 2147483647 w 37"/>
                  <a:gd name="T71" fmla="*/ 0 h 181"/>
                  <a:gd name="T72" fmla="*/ 2147483647 w 37"/>
                  <a:gd name="T73" fmla="*/ 2147483647 h 181"/>
                  <a:gd name="T74" fmla="*/ 2147483647 w 37"/>
                  <a:gd name="T75" fmla="*/ 2147483647 h 181"/>
                  <a:gd name="T76" fmla="*/ 2147483647 w 37"/>
                  <a:gd name="T77" fmla="*/ 2147483647 h 18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181">
                    <a:moveTo>
                      <a:pt x="25" y="4"/>
                    </a:moveTo>
                    <a:lnTo>
                      <a:pt x="25" y="4"/>
                    </a:lnTo>
                    <a:lnTo>
                      <a:pt x="21" y="21"/>
                    </a:lnTo>
                    <a:lnTo>
                      <a:pt x="14" y="40"/>
                    </a:lnTo>
                    <a:lnTo>
                      <a:pt x="8" y="59"/>
                    </a:lnTo>
                    <a:lnTo>
                      <a:pt x="7" y="69"/>
                    </a:lnTo>
                    <a:lnTo>
                      <a:pt x="6" y="78"/>
                    </a:lnTo>
                    <a:lnTo>
                      <a:pt x="4" y="103"/>
                    </a:lnTo>
                    <a:lnTo>
                      <a:pt x="3" y="127"/>
                    </a:lnTo>
                    <a:lnTo>
                      <a:pt x="0" y="152"/>
                    </a:lnTo>
                    <a:lnTo>
                      <a:pt x="0" y="176"/>
                    </a:lnTo>
                    <a:lnTo>
                      <a:pt x="0" y="179"/>
                    </a:lnTo>
                    <a:lnTo>
                      <a:pt x="2" y="180"/>
                    </a:lnTo>
                    <a:lnTo>
                      <a:pt x="4" y="181"/>
                    </a:lnTo>
                    <a:lnTo>
                      <a:pt x="6" y="181"/>
                    </a:lnTo>
                    <a:lnTo>
                      <a:pt x="8" y="181"/>
                    </a:lnTo>
                    <a:lnTo>
                      <a:pt x="10" y="180"/>
                    </a:lnTo>
                    <a:lnTo>
                      <a:pt x="11" y="179"/>
                    </a:lnTo>
                    <a:lnTo>
                      <a:pt x="12" y="176"/>
                    </a:lnTo>
                    <a:lnTo>
                      <a:pt x="12" y="154"/>
                    </a:lnTo>
                    <a:lnTo>
                      <a:pt x="14" y="133"/>
                    </a:lnTo>
                    <a:lnTo>
                      <a:pt x="18" y="89"/>
                    </a:lnTo>
                    <a:lnTo>
                      <a:pt x="21" y="67"/>
                    </a:lnTo>
                    <a:lnTo>
                      <a:pt x="26" y="47"/>
                    </a:lnTo>
                    <a:lnTo>
                      <a:pt x="31" y="27"/>
                    </a:lnTo>
                    <a:lnTo>
                      <a:pt x="37" y="6"/>
                    </a:lnTo>
                    <a:lnTo>
                      <a:pt x="37" y="4"/>
                    </a:lnTo>
                    <a:lnTo>
                      <a:pt x="35" y="2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1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4" name="Freeform 992"/>
              <p:cNvSpPr>
                <a:spLocks/>
              </p:cNvSpPr>
              <p:nvPr/>
            </p:nvSpPr>
            <p:spPr bwMode="auto">
              <a:xfrm>
                <a:off x="5110164" y="3328988"/>
                <a:ext cx="14288" cy="84138"/>
              </a:xfrm>
              <a:custGeom>
                <a:avLst/>
                <a:gdLst>
                  <a:gd name="T0" fmla="*/ 2147483647 w 26"/>
                  <a:gd name="T1" fmla="*/ 2147483647 h 158"/>
                  <a:gd name="T2" fmla="*/ 2147483647 w 26"/>
                  <a:gd name="T3" fmla="*/ 2147483647 h 158"/>
                  <a:gd name="T4" fmla="*/ 2147483647 w 26"/>
                  <a:gd name="T5" fmla="*/ 2147483647 h 158"/>
                  <a:gd name="T6" fmla="*/ 2147483647 w 26"/>
                  <a:gd name="T7" fmla="*/ 2147483647 h 158"/>
                  <a:gd name="T8" fmla="*/ 2147483647 w 26"/>
                  <a:gd name="T9" fmla="*/ 2147483647 h 158"/>
                  <a:gd name="T10" fmla="*/ 2147483647 w 26"/>
                  <a:gd name="T11" fmla="*/ 2147483647 h 158"/>
                  <a:gd name="T12" fmla="*/ 2147483647 w 26"/>
                  <a:gd name="T13" fmla="*/ 2147483647 h 158"/>
                  <a:gd name="T14" fmla="*/ 2147483647 w 26"/>
                  <a:gd name="T15" fmla="*/ 2147483647 h 158"/>
                  <a:gd name="T16" fmla="*/ 2147483647 w 26"/>
                  <a:gd name="T17" fmla="*/ 2147483647 h 158"/>
                  <a:gd name="T18" fmla="*/ 2147483647 w 26"/>
                  <a:gd name="T19" fmla="*/ 2147483647 h 158"/>
                  <a:gd name="T20" fmla="*/ 2147483647 w 26"/>
                  <a:gd name="T21" fmla="*/ 2147483647 h 158"/>
                  <a:gd name="T22" fmla="*/ 2147483647 w 26"/>
                  <a:gd name="T23" fmla="*/ 2147483647 h 158"/>
                  <a:gd name="T24" fmla="*/ 2147483647 w 26"/>
                  <a:gd name="T25" fmla="*/ 2147483647 h 158"/>
                  <a:gd name="T26" fmla="*/ 2147483647 w 26"/>
                  <a:gd name="T27" fmla="*/ 2147483647 h 158"/>
                  <a:gd name="T28" fmla="*/ 2147483647 w 26"/>
                  <a:gd name="T29" fmla="*/ 2147483647 h 158"/>
                  <a:gd name="T30" fmla="*/ 2147483647 w 26"/>
                  <a:gd name="T31" fmla="*/ 2147483647 h 158"/>
                  <a:gd name="T32" fmla="*/ 2147483647 w 26"/>
                  <a:gd name="T33" fmla="*/ 0 h 158"/>
                  <a:gd name="T34" fmla="*/ 2147483647 w 26"/>
                  <a:gd name="T35" fmla="*/ 0 h 158"/>
                  <a:gd name="T36" fmla="*/ 2147483647 w 26"/>
                  <a:gd name="T37" fmla="*/ 0 h 158"/>
                  <a:gd name="T38" fmla="*/ 2147483647 w 26"/>
                  <a:gd name="T39" fmla="*/ 2147483647 h 158"/>
                  <a:gd name="T40" fmla="*/ 2147483647 w 26"/>
                  <a:gd name="T41" fmla="*/ 2147483647 h 158"/>
                  <a:gd name="T42" fmla="*/ 2147483647 w 26"/>
                  <a:gd name="T43" fmla="*/ 2147483647 h 158"/>
                  <a:gd name="T44" fmla="*/ 2147483647 w 26"/>
                  <a:gd name="T45" fmla="*/ 2147483647 h 158"/>
                  <a:gd name="T46" fmla="*/ 2147483647 w 26"/>
                  <a:gd name="T47" fmla="*/ 2147483647 h 158"/>
                  <a:gd name="T48" fmla="*/ 0 w 26"/>
                  <a:gd name="T49" fmla="*/ 2147483647 h 158"/>
                  <a:gd name="T50" fmla="*/ 0 w 26"/>
                  <a:gd name="T51" fmla="*/ 2147483647 h 158"/>
                  <a:gd name="T52" fmla="*/ 2147483647 w 26"/>
                  <a:gd name="T53" fmla="*/ 2147483647 h 158"/>
                  <a:gd name="T54" fmla="*/ 2147483647 w 26"/>
                  <a:gd name="T55" fmla="*/ 2147483647 h 158"/>
                  <a:gd name="T56" fmla="*/ 2147483647 w 26"/>
                  <a:gd name="T57" fmla="*/ 2147483647 h 158"/>
                  <a:gd name="T58" fmla="*/ 2147483647 w 26"/>
                  <a:gd name="T59" fmla="*/ 2147483647 h 158"/>
                  <a:gd name="T60" fmla="*/ 2147483647 w 26"/>
                  <a:gd name="T61" fmla="*/ 2147483647 h 158"/>
                  <a:gd name="T62" fmla="*/ 2147483647 w 26"/>
                  <a:gd name="T63" fmla="*/ 2147483647 h 158"/>
                  <a:gd name="T64" fmla="*/ 2147483647 w 26"/>
                  <a:gd name="T65" fmla="*/ 2147483647 h 158"/>
                  <a:gd name="T66" fmla="*/ 2147483647 w 26"/>
                  <a:gd name="T67" fmla="*/ 2147483647 h 158"/>
                  <a:gd name="T68" fmla="*/ 2147483647 w 26"/>
                  <a:gd name="T69" fmla="*/ 2147483647 h 158"/>
                  <a:gd name="T70" fmla="*/ 2147483647 w 26"/>
                  <a:gd name="T71" fmla="*/ 2147483647 h 158"/>
                  <a:gd name="T72" fmla="*/ 2147483647 w 26"/>
                  <a:gd name="T73" fmla="*/ 2147483647 h 158"/>
                  <a:gd name="T74" fmla="*/ 2147483647 w 26"/>
                  <a:gd name="T75" fmla="*/ 2147483647 h 158"/>
                  <a:gd name="T76" fmla="*/ 2147483647 w 26"/>
                  <a:gd name="T77" fmla="*/ 2147483647 h 158"/>
                  <a:gd name="T78" fmla="*/ 2147483647 w 26"/>
                  <a:gd name="T79" fmla="*/ 2147483647 h 158"/>
                  <a:gd name="T80" fmla="*/ 2147483647 w 26"/>
                  <a:gd name="T81" fmla="*/ 2147483647 h 158"/>
                  <a:gd name="T82" fmla="*/ 2147483647 w 26"/>
                  <a:gd name="T83" fmla="*/ 2147483647 h 15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" h="158">
                    <a:moveTo>
                      <a:pt x="20" y="146"/>
                    </a:moveTo>
                    <a:lnTo>
                      <a:pt x="20" y="146"/>
                    </a:lnTo>
                    <a:lnTo>
                      <a:pt x="19" y="146"/>
                    </a:lnTo>
                    <a:lnTo>
                      <a:pt x="17" y="144"/>
                    </a:lnTo>
                    <a:lnTo>
                      <a:pt x="15" y="137"/>
                    </a:lnTo>
                    <a:lnTo>
                      <a:pt x="15" y="129"/>
                    </a:lnTo>
                    <a:lnTo>
                      <a:pt x="13" y="118"/>
                    </a:lnTo>
                    <a:lnTo>
                      <a:pt x="13" y="97"/>
                    </a:lnTo>
                    <a:lnTo>
                      <a:pt x="13" y="85"/>
                    </a:lnTo>
                    <a:lnTo>
                      <a:pt x="16" y="45"/>
                    </a:lnTo>
                    <a:lnTo>
                      <a:pt x="17" y="26"/>
                    </a:lnTo>
                    <a:lnTo>
                      <a:pt x="20" y="7"/>
                    </a:lnTo>
                    <a:lnTo>
                      <a:pt x="20" y="5"/>
                    </a:lnTo>
                    <a:lnTo>
                      <a:pt x="19" y="3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4" y="36"/>
                    </a:lnTo>
                    <a:lnTo>
                      <a:pt x="1" y="61"/>
                    </a:lnTo>
                    <a:lnTo>
                      <a:pt x="0" y="89"/>
                    </a:lnTo>
                    <a:lnTo>
                      <a:pt x="0" y="116"/>
                    </a:lnTo>
                    <a:lnTo>
                      <a:pt x="1" y="128"/>
                    </a:lnTo>
                    <a:lnTo>
                      <a:pt x="2" y="139"/>
                    </a:lnTo>
                    <a:lnTo>
                      <a:pt x="5" y="147"/>
                    </a:lnTo>
                    <a:lnTo>
                      <a:pt x="9" y="154"/>
                    </a:lnTo>
                    <a:lnTo>
                      <a:pt x="15" y="158"/>
                    </a:lnTo>
                    <a:lnTo>
                      <a:pt x="17" y="158"/>
                    </a:lnTo>
                    <a:lnTo>
                      <a:pt x="20" y="158"/>
                    </a:lnTo>
                    <a:lnTo>
                      <a:pt x="23" y="158"/>
                    </a:lnTo>
                    <a:lnTo>
                      <a:pt x="24" y="155"/>
                    </a:lnTo>
                    <a:lnTo>
                      <a:pt x="26" y="151"/>
                    </a:lnTo>
                    <a:lnTo>
                      <a:pt x="26" y="150"/>
                    </a:lnTo>
                    <a:lnTo>
                      <a:pt x="24" y="147"/>
                    </a:lnTo>
                    <a:lnTo>
                      <a:pt x="23" y="146"/>
                    </a:lnTo>
                    <a:lnTo>
                      <a:pt x="20" y="14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5" name="Freeform 993"/>
              <p:cNvSpPr>
                <a:spLocks/>
              </p:cNvSpPr>
              <p:nvPr/>
            </p:nvSpPr>
            <p:spPr bwMode="auto">
              <a:xfrm>
                <a:off x="5143502" y="3351213"/>
                <a:ext cx="15875" cy="77788"/>
              </a:xfrm>
              <a:custGeom>
                <a:avLst/>
                <a:gdLst>
                  <a:gd name="T0" fmla="*/ 2147483647 w 30"/>
                  <a:gd name="T1" fmla="*/ 2147483647 h 147"/>
                  <a:gd name="T2" fmla="*/ 2147483647 w 30"/>
                  <a:gd name="T3" fmla="*/ 2147483647 h 147"/>
                  <a:gd name="T4" fmla="*/ 2147483647 w 30"/>
                  <a:gd name="T5" fmla="*/ 2147483647 h 147"/>
                  <a:gd name="T6" fmla="*/ 2147483647 w 30"/>
                  <a:gd name="T7" fmla="*/ 2147483647 h 147"/>
                  <a:gd name="T8" fmla="*/ 2147483647 w 30"/>
                  <a:gd name="T9" fmla="*/ 2147483647 h 147"/>
                  <a:gd name="T10" fmla="*/ 2147483647 w 30"/>
                  <a:gd name="T11" fmla="*/ 2147483647 h 147"/>
                  <a:gd name="T12" fmla="*/ 2147483647 w 30"/>
                  <a:gd name="T13" fmla="*/ 2147483647 h 147"/>
                  <a:gd name="T14" fmla="*/ 2147483647 w 30"/>
                  <a:gd name="T15" fmla="*/ 2147483647 h 147"/>
                  <a:gd name="T16" fmla="*/ 2147483647 w 30"/>
                  <a:gd name="T17" fmla="*/ 2147483647 h 147"/>
                  <a:gd name="T18" fmla="*/ 2147483647 w 30"/>
                  <a:gd name="T19" fmla="*/ 2147483647 h 147"/>
                  <a:gd name="T20" fmla="*/ 2147483647 w 30"/>
                  <a:gd name="T21" fmla="*/ 2147483647 h 147"/>
                  <a:gd name="T22" fmla="*/ 2147483647 w 30"/>
                  <a:gd name="T23" fmla="*/ 2147483647 h 147"/>
                  <a:gd name="T24" fmla="*/ 2147483647 w 30"/>
                  <a:gd name="T25" fmla="*/ 0 h 147"/>
                  <a:gd name="T26" fmla="*/ 2147483647 w 30"/>
                  <a:gd name="T27" fmla="*/ 0 h 147"/>
                  <a:gd name="T28" fmla="*/ 2147483647 w 30"/>
                  <a:gd name="T29" fmla="*/ 2147483647 h 147"/>
                  <a:gd name="T30" fmla="*/ 2147483647 w 30"/>
                  <a:gd name="T31" fmla="*/ 2147483647 h 147"/>
                  <a:gd name="T32" fmla="*/ 2147483647 w 30"/>
                  <a:gd name="T33" fmla="*/ 2147483647 h 147"/>
                  <a:gd name="T34" fmla="*/ 2147483647 w 30"/>
                  <a:gd name="T35" fmla="*/ 2147483647 h 147"/>
                  <a:gd name="T36" fmla="*/ 2147483647 w 30"/>
                  <a:gd name="T37" fmla="*/ 2147483647 h 147"/>
                  <a:gd name="T38" fmla="*/ 2147483647 w 30"/>
                  <a:gd name="T39" fmla="*/ 2147483647 h 147"/>
                  <a:gd name="T40" fmla="*/ 0 w 30"/>
                  <a:gd name="T41" fmla="*/ 2147483647 h 147"/>
                  <a:gd name="T42" fmla="*/ 0 w 30"/>
                  <a:gd name="T43" fmla="*/ 2147483647 h 147"/>
                  <a:gd name="T44" fmla="*/ 0 w 30"/>
                  <a:gd name="T45" fmla="*/ 2147483647 h 147"/>
                  <a:gd name="T46" fmla="*/ 0 w 30"/>
                  <a:gd name="T47" fmla="*/ 2147483647 h 147"/>
                  <a:gd name="T48" fmla="*/ 2147483647 w 30"/>
                  <a:gd name="T49" fmla="*/ 2147483647 h 147"/>
                  <a:gd name="T50" fmla="*/ 2147483647 w 30"/>
                  <a:gd name="T51" fmla="*/ 2147483647 h 147"/>
                  <a:gd name="T52" fmla="*/ 2147483647 w 30"/>
                  <a:gd name="T53" fmla="*/ 2147483647 h 147"/>
                  <a:gd name="T54" fmla="*/ 2147483647 w 30"/>
                  <a:gd name="T55" fmla="*/ 2147483647 h 147"/>
                  <a:gd name="T56" fmla="*/ 2147483647 w 30"/>
                  <a:gd name="T57" fmla="*/ 2147483647 h 147"/>
                  <a:gd name="T58" fmla="*/ 2147483647 w 30"/>
                  <a:gd name="T59" fmla="*/ 2147483647 h 147"/>
                  <a:gd name="T60" fmla="*/ 2147483647 w 30"/>
                  <a:gd name="T61" fmla="*/ 2147483647 h 147"/>
                  <a:gd name="T62" fmla="*/ 2147483647 w 30"/>
                  <a:gd name="T63" fmla="*/ 2147483647 h 147"/>
                  <a:gd name="T64" fmla="*/ 2147483647 w 30"/>
                  <a:gd name="T65" fmla="*/ 2147483647 h 147"/>
                  <a:gd name="T66" fmla="*/ 2147483647 w 30"/>
                  <a:gd name="T67" fmla="*/ 2147483647 h 147"/>
                  <a:gd name="T68" fmla="*/ 2147483647 w 30"/>
                  <a:gd name="T69" fmla="*/ 2147483647 h 147"/>
                  <a:gd name="T70" fmla="*/ 2147483647 w 30"/>
                  <a:gd name="T71" fmla="*/ 2147483647 h 147"/>
                  <a:gd name="T72" fmla="*/ 2147483647 w 30"/>
                  <a:gd name="T73" fmla="*/ 2147483647 h 147"/>
                  <a:gd name="T74" fmla="*/ 2147483647 w 30"/>
                  <a:gd name="T75" fmla="*/ 2147483647 h 1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" h="147">
                    <a:moveTo>
                      <a:pt x="30" y="139"/>
                    </a:moveTo>
                    <a:lnTo>
                      <a:pt x="30" y="139"/>
                    </a:lnTo>
                    <a:lnTo>
                      <a:pt x="14" y="81"/>
                    </a:lnTo>
                    <a:lnTo>
                      <a:pt x="13" y="72"/>
                    </a:lnTo>
                    <a:lnTo>
                      <a:pt x="13" y="63"/>
                    </a:lnTo>
                    <a:lnTo>
                      <a:pt x="14" y="44"/>
                    </a:lnTo>
                    <a:lnTo>
                      <a:pt x="17" y="25"/>
                    </a:lnTo>
                    <a:lnTo>
                      <a:pt x="18" y="6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6" y="6"/>
                    </a:lnTo>
                    <a:lnTo>
                      <a:pt x="5" y="24"/>
                    </a:lnTo>
                    <a:lnTo>
                      <a:pt x="3" y="40"/>
                    </a:lnTo>
                    <a:lnTo>
                      <a:pt x="0" y="56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90"/>
                    </a:lnTo>
                    <a:lnTo>
                      <a:pt x="7" y="108"/>
                    </a:lnTo>
                    <a:lnTo>
                      <a:pt x="13" y="125"/>
                    </a:lnTo>
                    <a:lnTo>
                      <a:pt x="18" y="142"/>
                    </a:lnTo>
                    <a:lnTo>
                      <a:pt x="19" y="144"/>
                    </a:lnTo>
                    <a:lnTo>
                      <a:pt x="21" y="146"/>
                    </a:lnTo>
                    <a:lnTo>
                      <a:pt x="24" y="147"/>
                    </a:lnTo>
                    <a:lnTo>
                      <a:pt x="26" y="146"/>
                    </a:lnTo>
                    <a:lnTo>
                      <a:pt x="28" y="146"/>
                    </a:lnTo>
                    <a:lnTo>
                      <a:pt x="29" y="143"/>
                    </a:lnTo>
                    <a:lnTo>
                      <a:pt x="30" y="142"/>
                    </a:lnTo>
                    <a:lnTo>
                      <a:pt x="30" y="13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6" name="Freeform 994"/>
              <p:cNvSpPr>
                <a:spLocks/>
              </p:cNvSpPr>
              <p:nvPr/>
            </p:nvSpPr>
            <p:spPr bwMode="auto">
              <a:xfrm>
                <a:off x="5191127" y="3373438"/>
                <a:ext cx="15875" cy="65088"/>
              </a:xfrm>
              <a:custGeom>
                <a:avLst/>
                <a:gdLst>
                  <a:gd name="T0" fmla="*/ 2147483647 w 31"/>
                  <a:gd name="T1" fmla="*/ 2147483647 h 122"/>
                  <a:gd name="T2" fmla="*/ 2147483647 w 31"/>
                  <a:gd name="T3" fmla="*/ 2147483647 h 122"/>
                  <a:gd name="T4" fmla="*/ 2147483647 w 31"/>
                  <a:gd name="T5" fmla="*/ 2147483647 h 122"/>
                  <a:gd name="T6" fmla="*/ 2147483647 w 31"/>
                  <a:gd name="T7" fmla="*/ 2147483647 h 122"/>
                  <a:gd name="T8" fmla="*/ 2147483647 w 31"/>
                  <a:gd name="T9" fmla="*/ 2147483647 h 122"/>
                  <a:gd name="T10" fmla="*/ 2147483647 w 31"/>
                  <a:gd name="T11" fmla="*/ 2147483647 h 122"/>
                  <a:gd name="T12" fmla="*/ 2147483647 w 31"/>
                  <a:gd name="T13" fmla="*/ 2147483647 h 122"/>
                  <a:gd name="T14" fmla="*/ 2147483647 w 31"/>
                  <a:gd name="T15" fmla="*/ 2147483647 h 122"/>
                  <a:gd name="T16" fmla="*/ 2147483647 w 31"/>
                  <a:gd name="T17" fmla="*/ 2147483647 h 122"/>
                  <a:gd name="T18" fmla="*/ 2147483647 w 31"/>
                  <a:gd name="T19" fmla="*/ 2147483647 h 122"/>
                  <a:gd name="T20" fmla="*/ 2147483647 w 31"/>
                  <a:gd name="T21" fmla="*/ 2147483647 h 122"/>
                  <a:gd name="T22" fmla="*/ 2147483647 w 31"/>
                  <a:gd name="T23" fmla="*/ 2147483647 h 122"/>
                  <a:gd name="T24" fmla="*/ 2147483647 w 31"/>
                  <a:gd name="T25" fmla="*/ 2147483647 h 122"/>
                  <a:gd name="T26" fmla="*/ 2147483647 w 31"/>
                  <a:gd name="T27" fmla="*/ 0 h 122"/>
                  <a:gd name="T28" fmla="*/ 2147483647 w 31"/>
                  <a:gd name="T29" fmla="*/ 2147483647 h 122"/>
                  <a:gd name="T30" fmla="*/ 2147483647 w 31"/>
                  <a:gd name="T31" fmla="*/ 2147483647 h 122"/>
                  <a:gd name="T32" fmla="*/ 2147483647 w 31"/>
                  <a:gd name="T33" fmla="*/ 2147483647 h 122"/>
                  <a:gd name="T34" fmla="*/ 2147483647 w 31"/>
                  <a:gd name="T35" fmla="*/ 2147483647 h 122"/>
                  <a:gd name="T36" fmla="*/ 2147483647 w 31"/>
                  <a:gd name="T37" fmla="*/ 2147483647 h 122"/>
                  <a:gd name="T38" fmla="*/ 0 w 31"/>
                  <a:gd name="T39" fmla="*/ 2147483647 h 122"/>
                  <a:gd name="T40" fmla="*/ 0 w 31"/>
                  <a:gd name="T41" fmla="*/ 2147483647 h 122"/>
                  <a:gd name="T42" fmla="*/ 2147483647 w 31"/>
                  <a:gd name="T43" fmla="*/ 2147483647 h 122"/>
                  <a:gd name="T44" fmla="*/ 2147483647 w 31"/>
                  <a:gd name="T45" fmla="*/ 2147483647 h 122"/>
                  <a:gd name="T46" fmla="*/ 2147483647 w 31"/>
                  <a:gd name="T47" fmla="*/ 2147483647 h 122"/>
                  <a:gd name="T48" fmla="*/ 2147483647 w 31"/>
                  <a:gd name="T49" fmla="*/ 2147483647 h 122"/>
                  <a:gd name="T50" fmla="*/ 2147483647 w 31"/>
                  <a:gd name="T51" fmla="*/ 2147483647 h 122"/>
                  <a:gd name="T52" fmla="*/ 2147483647 w 31"/>
                  <a:gd name="T53" fmla="*/ 2147483647 h 122"/>
                  <a:gd name="T54" fmla="*/ 2147483647 w 31"/>
                  <a:gd name="T55" fmla="*/ 2147483647 h 122"/>
                  <a:gd name="T56" fmla="*/ 2147483647 w 31"/>
                  <a:gd name="T57" fmla="*/ 2147483647 h 122"/>
                  <a:gd name="T58" fmla="*/ 2147483647 w 31"/>
                  <a:gd name="T59" fmla="*/ 2147483647 h 122"/>
                  <a:gd name="T60" fmla="*/ 2147483647 w 31"/>
                  <a:gd name="T61" fmla="*/ 2147483647 h 122"/>
                  <a:gd name="T62" fmla="*/ 2147483647 w 31"/>
                  <a:gd name="T63" fmla="*/ 2147483647 h 122"/>
                  <a:gd name="T64" fmla="*/ 2147483647 w 31"/>
                  <a:gd name="T65" fmla="*/ 2147483647 h 122"/>
                  <a:gd name="T66" fmla="*/ 2147483647 w 31"/>
                  <a:gd name="T67" fmla="*/ 2147483647 h 122"/>
                  <a:gd name="T68" fmla="*/ 2147483647 w 31"/>
                  <a:gd name="T69" fmla="*/ 2147483647 h 122"/>
                  <a:gd name="T70" fmla="*/ 2147483647 w 31"/>
                  <a:gd name="T71" fmla="*/ 2147483647 h 122"/>
                  <a:gd name="T72" fmla="*/ 2147483647 w 31"/>
                  <a:gd name="T73" fmla="*/ 2147483647 h 12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1" h="122">
                    <a:moveTo>
                      <a:pt x="31" y="113"/>
                    </a:moveTo>
                    <a:lnTo>
                      <a:pt x="31" y="113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5" y="65"/>
                    </a:lnTo>
                    <a:lnTo>
                      <a:pt x="12" y="50"/>
                    </a:lnTo>
                    <a:lnTo>
                      <a:pt x="12" y="35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33"/>
                    </a:lnTo>
                    <a:lnTo>
                      <a:pt x="0" y="48"/>
                    </a:lnTo>
                    <a:lnTo>
                      <a:pt x="1" y="62"/>
                    </a:lnTo>
                    <a:lnTo>
                      <a:pt x="5" y="76"/>
                    </a:lnTo>
                    <a:lnTo>
                      <a:pt x="10" y="89"/>
                    </a:lnTo>
                    <a:lnTo>
                      <a:pt x="15" y="104"/>
                    </a:lnTo>
                    <a:lnTo>
                      <a:pt x="20" y="118"/>
                    </a:lnTo>
                    <a:lnTo>
                      <a:pt x="20" y="120"/>
                    </a:lnTo>
                    <a:lnTo>
                      <a:pt x="23" y="122"/>
                    </a:lnTo>
                    <a:lnTo>
                      <a:pt x="24" y="122"/>
                    </a:lnTo>
                    <a:lnTo>
                      <a:pt x="27" y="122"/>
                    </a:lnTo>
                    <a:lnTo>
                      <a:pt x="30" y="120"/>
                    </a:lnTo>
                    <a:lnTo>
                      <a:pt x="31" y="119"/>
                    </a:lnTo>
                    <a:lnTo>
                      <a:pt x="31" y="116"/>
                    </a:lnTo>
                    <a:lnTo>
                      <a:pt x="31" y="11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7" name="Freeform 995"/>
              <p:cNvSpPr>
                <a:spLocks/>
              </p:cNvSpPr>
              <p:nvPr/>
            </p:nvSpPr>
            <p:spPr bwMode="auto">
              <a:xfrm>
                <a:off x="5233989" y="3379788"/>
                <a:ext cx="12700" cy="52388"/>
              </a:xfrm>
              <a:custGeom>
                <a:avLst/>
                <a:gdLst>
                  <a:gd name="T0" fmla="*/ 2147483647 w 25"/>
                  <a:gd name="T1" fmla="*/ 2147483647 h 97"/>
                  <a:gd name="T2" fmla="*/ 2147483647 w 25"/>
                  <a:gd name="T3" fmla="*/ 2147483647 h 97"/>
                  <a:gd name="T4" fmla="*/ 2147483647 w 25"/>
                  <a:gd name="T5" fmla="*/ 2147483647 h 97"/>
                  <a:gd name="T6" fmla="*/ 2147483647 w 25"/>
                  <a:gd name="T7" fmla="*/ 2147483647 h 97"/>
                  <a:gd name="T8" fmla="*/ 2147483647 w 25"/>
                  <a:gd name="T9" fmla="*/ 2147483647 h 97"/>
                  <a:gd name="T10" fmla="*/ 2147483647 w 25"/>
                  <a:gd name="T11" fmla="*/ 2147483647 h 97"/>
                  <a:gd name="T12" fmla="*/ 2147483647 w 25"/>
                  <a:gd name="T13" fmla="*/ 2147483647 h 97"/>
                  <a:gd name="T14" fmla="*/ 2147483647 w 25"/>
                  <a:gd name="T15" fmla="*/ 2147483647 h 97"/>
                  <a:gd name="T16" fmla="*/ 2147483647 w 25"/>
                  <a:gd name="T17" fmla="*/ 2147483647 h 97"/>
                  <a:gd name="T18" fmla="*/ 2147483647 w 25"/>
                  <a:gd name="T19" fmla="*/ 2147483647 h 97"/>
                  <a:gd name="T20" fmla="*/ 2147483647 w 25"/>
                  <a:gd name="T21" fmla="*/ 2147483647 h 97"/>
                  <a:gd name="T22" fmla="*/ 2147483647 w 25"/>
                  <a:gd name="T23" fmla="*/ 2147483647 h 97"/>
                  <a:gd name="T24" fmla="*/ 2147483647 w 25"/>
                  <a:gd name="T25" fmla="*/ 0 h 97"/>
                  <a:gd name="T26" fmla="*/ 2147483647 w 25"/>
                  <a:gd name="T27" fmla="*/ 2147483647 h 97"/>
                  <a:gd name="T28" fmla="*/ 2147483647 w 25"/>
                  <a:gd name="T29" fmla="*/ 2147483647 h 97"/>
                  <a:gd name="T30" fmla="*/ 2147483647 w 25"/>
                  <a:gd name="T31" fmla="*/ 2147483647 h 97"/>
                  <a:gd name="T32" fmla="*/ 0 w 25"/>
                  <a:gd name="T33" fmla="*/ 2147483647 h 97"/>
                  <a:gd name="T34" fmla="*/ 0 w 25"/>
                  <a:gd name="T35" fmla="*/ 2147483647 h 97"/>
                  <a:gd name="T36" fmla="*/ 0 w 25"/>
                  <a:gd name="T37" fmla="*/ 2147483647 h 97"/>
                  <a:gd name="T38" fmla="*/ 0 w 25"/>
                  <a:gd name="T39" fmla="*/ 2147483647 h 97"/>
                  <a:gd name="T40" fmla="*/ 2147483647 w 25"/>
                  <a:gd name="T41" fmla="*/ 2147483647 h 97"/>
                  <a:gd name="T42" fmla="*/ 2147483647 w 25"/>
                  <a:gd name="T43" fmla="*/ 2147483647 h 97"/>
                  <a:gd name="T44" fmla="*/ 2147483647 w 25"/>
                  <a:gd name="T45" fmla="*/ 2147483647 h 97"/>
                  <a:gd name="T46" fmla="*/ 2147483647 w 25"/>
                  <a:gd name="T47" fmla="*/ 2147483647 h 97"/>
                  <a:gd name="T48" fmla="*/ 2147483647 w 25"/>
                  <a:gd name="T49" fmla="*/ 2147483647 h 97"/>
                  <a:gd name="T50" fmla="*/ 2147483647 w 25"/>
                  <a:gd name="T51" fmla="*/ 2147483647 h 97"/>
                  <a:gd name="T52" fmla="*/ 2147483647 w 25"/>
                  <a:gd name="T53" fmla="*/ 2147483647 h 97"/>
                  <a:gd name="T54" fmla="*/ 2147483647 w 25"/>
                  <a:gd name="T55" fmla="*/ 2147483647 h 97"/>
                  <a:gd name="T56" fmla="*/ 2147483647 w 25"/>
                  <a:gd name="T57" fmla="*/ 2147483647 h 97"/>
                  <a:gd name="T58" fmla="*/ 2147483647 w 25"/>
                  <a:gd name="T59" fmla="*/ 2147483647 h 97"/>
                  <a:gd name="T60" fmla="*/ 2147483647 w 25"/>
                  <a:gd name="T61" fmla="*/ 2147483647 h 97"/>
                  <a:gd name="T62" fmla="*/ 2147483647 w 25"/>
                  <a:gd name="T63" fmla="*/ 2147483647 h 97"/>
                  <a:gd name="T64" fmla="*/ 2147483647 w 25"/>
                  <a:gd name="T65" fmla="*/ 2147483647 h 9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5" h="97">
                    <a:moveTo>
                      <a:pt x="25" y="88"/>
                    </a:moveTo>
                    <a:lnTo>
                      <a:pt x="25" y="88"/>
                    </a:lnTo>
                    <a:lnTo>
                      <a:pt x="19" y="78"/>
                    </a:lnTo>
                    <a:lnTo>
                      <a:pt x="15" y="69"/>
                    </a:lnTo>
                    <a:lnTo>
                      <a:pt x="14" y="59"/>
                    </a:lnTo>
                    <a:lnTo>
                      <a:pt x="12" y="49"/>
                    </a:lnTo>
                    <a:lnTo>
                      <a:pt x="12" y="27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0" y="51"/>
                    </a:lnTo>
                    <a:lnTo>
                      <a:pt x="1" y="64"/>
                    </a:lnTo>
                    <a:lnTo>
                      <a:pt x="4" y="74"/>
                    </a:lnTo>
                    <a:lnTo>
                      <a:pt x="8" y="84"/>
                    </a:lnTo>
                    <a:lnTo>
                      <a:pt x="14" y="95"/>
                    </a:lnTo>
                    <a:lnTo>
                      <a:pt x="15" y="96"/>
                    </a:lnTo>
                    <a:lnTo>
                      <a:pt x="18" y="97"/>
                    </a:lnTo>
                    <a:lnTo>
                      <a:pt x="22" y="96"/>
                    </a:lnTo>
                    <a:lnTo>
                      <a:pt x="23" y="95"/>
                    </a:lnTo>
                    <a:lnTo>
                      <a:pt x="25" y="93"/>
                    </a:lnTo>
                    <a:lnTo>
                      <a:pt x="25" y="91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8" name="Freeform 996"/>
              <p:cNvSpPr>
                <a:spLocks/>
              </p:cNvSpPr>
              <p:nvPr/>
            </p:nvSpPr>
            <p:spPr bwMode="auto">
              <a:xfrm>
                <a:off x="5275264" y="3379788"/>
                <a:ext cx="9525" cy="58738"/>
              </a:xfrm>
              <a:custGeom>
                <a:avLst/>
                <a:gdLst>
                  <a:gd name="T0" fmla="*/ 2147483647 w 18"/>
                  <a:gd name="T1" fmla="*/ 2147483647 h 110"/>
                  <a:gd name="T2" fmla="*/ 2147483647 w 18"/>
                  <a:gd name="T3" fmla="*/ 2147483647 h 110"/>
                  <a:gd name="T4" fmla="*/ 2147483647 w 18"/>
                  <a:gd name="T5" fmla="*/ 2147483647 h 110"/>
                  <a:gd name="T6" fmla="*/ 2147483647 w 18"/>
                  <a:gd name="T7" fmla="*/ 2147483647 h 110"/>
                  <a:gd name="T8" fmla="*/ 2147483647 w 18"/>
                  <a:gd name="T9" fmla="*/ 2147483647 h 110"/>
                  <a:gd name="T10" fmla="*/ 2147483647 w 18"/>
                  <a:gd name="T11" fmla="*/ 2147483647 h 110"/>
                  <a:gd name="T12" fmla="*/ 2147483647 w 18"/>
                  <a:gd name="T13" fmla="*/ 2147483647 h 110"/>
                  <a:gd name="T14" fmla="*/ 2147483647 w 18"/>
                  <a:gd name="T15" fmla="*/ 2147483647 h 110"/>
                  <a:gd name="T16" fmla="*/ 2147483647 w 18"/>
                  <a:gd name="T17" fmla="*/ 0 h 110"/>
                  <a:gd name="T18" fmla="*/ 2147483647 w 18"/>
                  <a:gd name="T19" fmla="*/ 2147483647 h 110"/>
                  <a:gd name="T20" fmla="*/ 2147483647 w 18"/>
                  <a:gd name="T21" fmla="*/ 2147483647 h 110"/>
                  <a:gd name="T22" fmla="*/ 0 w 18"/>
                  <a:gd name="T23" fmla="*/ 2147483647 h 110"/>
                  <a:gd name="T24" fmla="*/ 0 w 18"/>
                  <a:gd name="T25" fmla="*/ 2147483647 h 110"/>
                  <a:gd name="T26" fmla="*/ 0 w 18"/>
                  <a:gd name="T27" fmla="*/ 2147483647 h 110"/>
                  <a:gd name="T28" fmla="*/ 0 w 18"/>
                  <a:gd name="T29" fmla="*/ 2147483647 h 110"/>
                  <a:gd name="T30" fmla="*/ 0 w 18"/>
                  <a:gd name="T31" fmla="*/ 2147483647 h 110"/>
                  <a:gd name="T32" fmla="*/ 2147483647 w 18"/>
                  <a:gd name="T33" fmla="*/ 2147483647 h 110"/>
                  <a:gd name="T34" fmla="*/ 2147483647 w 18"/>
                  <a:gd name="T35" fmla="*/ 2147483647 h 110"/>
                  <a:gd name="T36" fmla="*/ 2147483647 w 18"/>
                  <a:gd name="T37" fmla="*/ 2147483647 h 110"/>
                  <a:gd name="T38" fmla="*/ 2147483647 w 18"/>
                  <a:gd name="T39" fmla="*/ 2147483647 h 110"/>
                  <a:gd name="T40" fmla="*/ 2147483647 w 18"/>
                  <a:gd name="T41" fmla="*/ 2147483647 h 110"/>
                  <a:gd name="T42" fmla="*/ 2147483647 w 18"/>
                  <a:gd name="T43" fmla="*/ 2147483647 h 110"/>
                  <a:gd name="T44" fmla="*/ 2147483647 w 18"/>
                  <a:gd name="T45" fmla="*/ 2147483647 h 110"/>
                  <a:gd name="T46" fmla="*/ 2147483647 w 18"/>
                  <a:gd name="T47" fmla="*/ 2147483647 h 110"/>
                  <a:gd name="T48" fmla="*/ 2147483647 w 18"/>
                  <a:gd name="T49" fmla="*/ 2147483647 h 110"/>
                  <a:gd name="T50" fmla="*/ 2147483647 w 18"/>
                  <a:gd name="T51" fmla="*/ 2147483647 h 110"/>
                  <a:gd name="T52" fmla="*/ 2147483647 w 18"/>
                  <a:gd name="T53" fmla="*/ 2147483647 h 110"/>
                  <a:gd name="T54" fmla="*/ 2147483647 w 18"/>
                  <a:gd name="T55" fmla="*/ 2147483647 h 110"/>
                  <a:gd name="T56" fmla="*/ 2147483647 w 18"/>
                  <a:gd name="T57" fmla="*/ 2147483647 h 110"/>
                  <a:gd name="T58" fmla="*/ 2147483647 w 18"/>
                  <a:gd name="T59" fmla="*/ 2147483647 h 110"/>
                  <a:gd name="T60" fmla="*/ 2147483647 w 18"/>
                  <a:gd name="T61" fmla="*/ 2147483647 h 110"/>
                  <a:gd name="T62" fmla="*/ 2147483647 w 18"/>
                  <a:gd name="T63" fmla="*/ 2147483647 h 110"/>
                  <a:gd name="T64" fmla="*/ 2147483647 w 18"/>
                  <a:gd name="T65" fmla="*/ 2147483647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8" h="110">
                    <a:moveTo>
                      <a:pt x="12" y="61"/>
                    </a:moveTo>
                    <a:lnTo>
                      <a:pt x="12" y="61"/>
                    </a:lnTo>
                    <a:lnTo>
                      <a:pt x="11" y="34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3" y="83"/>
                    </a:lnTo>
                    <a:lnTo>
                      <a:pt x="4" y="93"/>
                    </a:lnTo>
                    <a:lnTo>
                      <a:pt x="6" y="104"/>
                    </a:lnTo>
                    <a:lnTo>
                      <a:pt x="7" y="106"/>
                    </a:lnTo>
                    <a:lnTo>
                      <a:pt x="8" y="108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6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16" y="93"/>
                    </a:lnTo>
                    <a:lnTo>
                      <a:pt x="15" y="83"/>
                    </a:lnTo>
                    <a:lnTo>
                      <a:pt x="14" y="72"/>
                    </a:lnTo>
                    <a:lnTo>
                      <a:pt x="12" y="61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99" name="Freeform 997"/>
              <p:cNvSpPr>
                <a:spLocks/>
              </p:cNvSpPr>
              <p:nvPr/>
            </p:nvSpPr>
            <p:spPr bwMode="auto">
              <a:xfrm>
                <a:off x="5313364" y="3384551"/>
                <a:ext cx="20638" cy="50800"/>
              </a:xfrm>
              <a:custGeom>
                <a:avLst/>
                <a:gdLst>
                  <a:gd name="T0" fmla="*/ 2147483647 w 37"/>
                  <a:gd name="T1" fmla="*/ 2147483647 h 96"/>
                  <a:gd name="T2" fmla="*/ 2147483647 w 37"/>
                  <a:gd name="T3" fmla="*/ 2147483647 h 96"/>
                  <a:gd name="T4" fmla="*/ 2147483647 w 37"/>
                  <a:gd name="T5" fmla="*/ 2147483647 h 96"/>
                  <a:gd name="T6" fmla="*/ 2147483647 w 37"/>
                  <a:gd name="T7" fmla="*/ 2147483647 h 96"/>
                  <a:gd name="T8" fmla="*/ 2147483647 w 37"/>
                  <a:gd name="T9" fmla="*/ 2147483647 h 96"/>
                  <a:gd name="T10" fmla="*/ 2147483647 w 37"/>
                  <a:gd name="T11" fmla="*/ 2147483647 h 96"/>
                  <a:gd name="T12" fmla="*/ 2147483647 w 37"/>
                  <a:gd name="T13" fmla="*/ 2147483647 h 96"/>
                  <a:gd name="T14" fmla="*/ 2147483647 w 37"/>
                  <a:gd name="T15" fmla="*/ 2147483647 h 96"/>
                  <a:gd name="T16" fmla="*/ 2147483647 w 37"/>
                  <a:gd name="T17" fmla="*/ 2147483647 h 96"/>
                  <a:gd name="T18" fmla="*/ 2147483647 w 37"/>
                  <a:gd name="T19" fmla="*/ 2147483647 h 96"/>
                  <a:gd name="T20" fmla="*/ 2147483647 w 37"/>
                  <a:gd name="T21" fmla="*/ 2147483647 h 96"/>
                  <a:gd name="T22" fmla="*/ 2147483647 w 37"/>
                  <a:gd name="T23" fmla="*/ 2147483647 h 96"/>
                  <a:gd name="T24" fmla="*/ 2147483647 w 37"/>
                  <a:gd name="T25" fmla="*/ 2147483647 h 96"/>
                  <a:gd name="T26" fmla="*/ 2147483647 w 37"/>
                  <a:gd name="T27" fmla="*/ 2147483647 h 96"/>
                  <a:gd name="T28" fmla="*/ 2147483647 w 37"/>
                  <a:gd name="T29" fmla="*/ 0 h 96"/>
                  <a:gd name="T30" fmla="*/ 2147483647 w 37"/>
                  <a:gd name="T31" fmla="*/ 0 h 96"/>
                  <a:gd name="T32" fmla="*/ 2147483647 w 37"/>
                  <a:gd name="T33" fmla="*/ 0 h 96"/>
                  <a:gd name="T34" fmla="*/ 2147483647 w 37"/>
                  <a:gd name="T35" fmla="*/ 2147483647 h 96"/>
                  <a:gd name="T36" fmla="*/ 2147483647 w 37"/>
                  <a:gd name="T37" fmla="*/ 2147483647 h 96"/>
                  <a:gd name="T38" fmla="*/ 2147483647 w 37"/>
                  <a:gd name="T39" fmla="*/ 2147483647 h 96"/>
                  <a:gd name="T40" fmla="*/ 2147483647 w 37"/>
                  <a:gd name="T41" fmla="*/ 2147483647 h 96"/>
                  <a:gd name="T42" fmla="*/ 0 w 37"/>
                  <a:gd name="T43" fmla="*/ 2147483647 h 96"/>
                  <a:gd name="T44" fmla="*/ 0 w 37"/>
                  <a:gd name="T45" fmla="*/ 2147483647 h 96"/>
                  <a:gd name="T46" fmla="*/ 2147483647 w 37"/>
                  <a:gd name="T47" fmla="*/ 2147483647 h 96"/>
                  <a:gd name="T48" fmla="*/ 2147483647 w 37"/>
                  <a:gd name="T49" fmla="*/ 2147483647 h 96"/>
                  <a:gd name="T50" fmla="*/ 2147483647 w 37"/>
                  <a:gd name="T51" fmla="*/ 2147483647 h 96"/>
                  <a:gd name="T52" fmla="*/ 2147483647 w 37"/>
                  <a:gd name="T53" fmla="*/ 2147483647 h 96"/>
                  <a:gd name="T54" fmla="*/ 2147483647 w 37"/>
                  <a:gd name="T55" fmla="*/ 2147483647 h 96"/>
                  <a:gd name="T56" fmla="*/ 2147483647 w 37"/>
                  <a:gd name="T57" fmla="*/ 2147483647 h 96"/>
                  <a:gd name="T58" fmla="*/ 2147483647 w 37"/>
                  <a:gd name="T59" fmla="*/ 2147483647 h 96"/>
                  <a:gd name="T60" fmla="*/ 2147483647 w 37"/>
                  <a:gd name="T61" fmla="*/ 2147483647 h 96"/>
                  <a:gd name="T62" fmla="*/ 2147483647 w 37"/>
                  <a:gd name="T63" fmla="*/ 2147483647 h 96"/>
                  <a:gd name="T64" fmla="*/ 2147483647 w 37"/>
                  <a:gd name="T65" fmla="*/ 2147483647 h 96"/>
                  <a:gd name="T66" fmla="*/ 2147483647 w 37"/>
                  <a:gd name="T67" fmla="*/ 2147483647 h 96"/>
                  <a:gd name="T68" fmla="*/ 2147483647 w 37"/>
                  <a:gd name="T69" fmla="*/ 2147483647 h 96"/>
                  <a:gd name="T70" fmla="*/ 2147483647 w 37"/>
                  <a:gd name="T71" fmla="*/ 2147483647 h 96"/>
                  <a:gd name="T72" fmla="*/ 2147483647 w 37"/>
                  <a:gd name="T73" fmla="*/ 2147483647 h 96"/>
                  <a:gd name="T74" fmla="*/ 2147483647 w 37"/>
                  <a:gd name="T75" fmla="*/ 2147483647 h 96"/>
                  <a:gd name="T76" fmla="*/ 2147483647 w 37"/>
                  <a:gd name="T77" fmla="*/ 2147483647 h 9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7" h="96">
                    <a:moveTo>
                      <a:pt x="34" y="85"/>
                    </a:moveTo>
                    <a:lnTo>
                      <a:pt x="34" y="85"/>
                    </a:lnTo>
                    <a:lnTo>
                      <a:pt x="30" y="82"/>
                    </a:lnTo>
                    <a:lnTo>
                      <a:pt x="26" y="80"/>
                    </a:lnTo>
                    <a:lnTo>
                      <a:pt x="22" y="76"/>
                    </a:lnTo>
                    <a:lnTo>
                      <a:pt x="19" y="71"/>
                    </a:lnTo>
                    <a:lnTo>
                      <a:pt x="15" y="61"/>
                    </a:lnTo>
                    <a:lnTo>
                      <a:pt x="12" y="50"/>
                    </a:lnTo>
                    <a:lnTo>
                      <a:pt x="12" y="39"/>
                    </a:lnTo>
                    <a:lnTo>
                      <a:pt x="12" y="27"/>
                    </a:lnTo>
                    <a:lnTo>
                      <a:pt x="14" y="5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29"/>
                    </a:lnTo>
                    <a:lnTo>
                      <a:pt x="0" y="43"/>
                    </a:lnTo>
                    <a:lnTo>
                      <a:pt x="1" y="57"/>
                    </a:lnTo>
                    <a:lnTo>
                      <a:pt x="4" y="69"/>
                    </a:lnTo>
                    <a:lnTo>
                      <a:pt x="10" y="80"/>
                    </a:lnTo>
                    <a:lnTo>
                      <a:pt x="14" y="84"/>
                    </a:lnTo>
                    <a:lnTo>
                      <a:pt x="18" y="89"/>
                    </a:lnTo>
                    <a:lnTo>
                      <a:pt x="22" y="93"/>
                    </a:lnTo>
                    <a:lnTo>
                      <a:pt x="29" y="96"/>
                    </a:lnTo>
                    <a:lnTo>
                      <a:pt x="31" y="96"/>
                    </a:lnTo>
                    <a:lnTo>
                      <a:pt x="33" y="96"/>
                    </a:lnTo>
                    <a:lnTo>
                      <a:pt x="37" y="93"/>
                    </a:lnTo>
                    <a:lnTo>
                      <a:pt x="37" y="90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4" y="8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0" name="Freeform 998"/>
              <p:cNvSpPr>
                <a:spLocks/>
              </p:cNvSpPr>
              <p:nvPr/>
            </p:nvSpPr>
            <p:spPr bwMode="auto">
              <a:xfrm>
                <a:off x="5362577" y="3379788"/>
                <a:ext cx="19050" cy="39688"/>
              </a:xfrm>
              <a:custGeom>
                <a:avLst/>
                <a:gdLst>
                  <a:gd name="T0" fmla="*/ 2147483647 w 37"/>
                  <a:gd name="T1" fmla="*/ 2147483647 h 73"/>
                  <a:gd name="T2" fmla="*/ 2147483647 w 37"/>
                  <a:gd name="T3" fmla="*/ 2147483647 h 73"/>
                  <a:gd name="T4" fmla="*/ 2147483647 w 37"/>
                  <a:gd name="T5" fmla="*/ 2147483647 h 73"/>
                  <a:gd name="T6" fmla="*/ 2147483647 w 37"/>
                  <a:gd name="T7" fmla="*/ 2147483647 h 73"/>
                  <a:gd name="T8" fmla="*/ 2147483647 w 37"/>
                  <a:gd name="T9" fmla="*/ 2147483647 h 73"/>
                  <a:gd name="T10" fmla="*/ 2147483647 w 37"/>
                  <a:gd name="T11" fmla="*/ 2147483647 h 73"/>
                  <a:gd name="T12" fmla="*/ 2147483647 w 37"/>
                  <a:gd name="T13" fmla="*/ 2147483647 h 73"/>
                  <a:gd name="T14" fmla="*/ 2147483647 w 37"/>
                  <a:gd name="T15" fmla="*/ 2147483647 h 73"/>
                  <a:gd name="T16" fmla="*/ 2147483647 w 37"/>
                  <a:gd name="T17" fmla="*/ 2147483647 h 73"/>
                  <a:gd name="T18" fmla="*/ 2147483647 w 37"/>
                  <a:gd name="T19" fmla="*/ 2147483647 h 73"/>
                  <a:gd name="T20" fmla="*/ 2147483647 w 37"/>
                  <a:gd name="T21" fmla="*/ 2147483647 h 73"/>
                  <a:gd name="T22" fmla="*/ 2147483647 w 37"/>
                  <a:gd name="T23" fmla="*/ 0 h 73"/>
                  <a:gd name="T24" fmla="*/ 2147483647 w 37"/>
                  <a:gd name="T25" fmla="*/ 2147483647 h 73"/>
                  <a:gd name="T26" fmla="*/ 2147483647 w 37"/>
                  <a:gd name="T27" fmla="*/ 2147483647 h 73"/>
                  <a:gd name="T28" fmla="*/ 0 w 37"/>
                  <a:gd name="T29" fmla="*/ 2147483647 h 73"/>
                  <a:gd name="T30" fmla="*/ 0 w 37"/>
                  <a:gd name="T31" fmla="*/ 2147483647 h 73"/>
                  <a:gd name="T32" fmla="*/ 0 w 37"/>
                  <a:gd name="T33" fmla="*/ 2147483647 h 73"/>
                  <a:gd name="T34" fmla="*/ 2147483647 w 37"/>
                  <a:gd name="T35" fmla="*/ 2147483647 h 73"/>
                  <a:gd name="T36" fmla="*/ 2147483647 w 37"/>
                  <a:gd name="T37" fmla="*/ 2147483647 h 73"/>
                  <a:gd name="T38" fmla="*/ 2147483647 w 37"/>
                  <a:gd name="T39" fmla="*/ 2147483647 h 73"/>
                  <a:gd name="T40" fmla="*/ 2147483647 w 37"/>
                  <a:gd name="T41" fmla="*/ 2147483647 h 73"/>
                  <a:gd name="T42" fmla="*/ 2147483647 w 37"/>
                  <a:gd name="T43" fmla="*/ 2147483647 h 73"/>
                  <a:gd name="T44" fmla="*/ 2147483647 w 37"/>
                  <a:gd name="T45" fmla="*/ 2147483647 h 73"/>
                  <a:gd name="T46" fmla="*/ 2147483647 w 37"/>
                  <a:gd name="T47" fmla="*/ 2147483647 h 73"/>
                  <a:gd name="T48" fmla="*/ 2147483647 w 37"/>
                  <a:gd name="T49" fmla="*/ 2147483647 h 73"/>
                  <a:gd name="T50" fmla="*/ 2147483647 w 37"/>
                  <a:gd name="T51" fmla="*/ 2147483647 h 73"/>
                  <a:gd name="T52" fmla="*/ 2147483647 w 37"/>
                  <a:gd name="T53" fmla="*/ 2147483647 h 73"/>
                  <a:gd name="T54" fmla="*/ 2147483647 w 37"/>
                  <a:gd name="T55" fmla="*/ 2147483647 h 73"/>
                  <a:gd name="T56" fmla="*/ 2147483647 w 37"/>
                  <a:gd name="T57" fmla="*/ 2147483647 h 73"/>
                  <a:gd name="T58" fmla="*/ 2147483647 w 37"/>
                  <a:gd name="T59" fmla="*/ 2147483647 h 73"/>
                  <a:gd name="T60" fmla="*/ 2147483647 w 37"/>
                  <a:gd name="T61" fmla="*/ 2147483647 h 73"/>
                  <a:gd name="T62" fmla="*/ 2147483647 w 37"/>
                  <a:gd name="T63" fmla="*/ 2147483647 h 73"/>
                  <a:gd name="T64" fmla="*/ 2147483647 w 37"/>
                  <a:gd name="T65" fmla="*/ 2147483647 h 73"/>
                  <a:gd name="T66" fmla="*/ 2147483647 w 37"/>
                  <a:gd name="T67" fmla="*/ 2147483647 h 7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7" h="73">
                    <a:moveTo>
                      <a:pt x="34" y="62"/>
                    </a:moveTo>
                    <a:lnTo>
                      <a:pt x="34" y="62"/>
                    </a:lnTo>
                    <a:lnTo>
                      <a:pt x="25" y="50"/>
                    </a:lnTo>
                    <a:lnTo>
                      <a:pt x="21" y="43"/>
                    </a:lnTo>
                    <a:lnTo>
                      <a:pt x="18" y="36"/>
                    </a:lnTo>
                    <a:lnTo>
                      <a:pt x="14" y="23"/>
                    </a:lnTo>
                    <a:lnTo>
                      <a:pt x="12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26"/>
                    </a:lnTo>
                    <a:lnTo>
                      <a:pt x="3" y="34"/>
                    </a:lnTo>
                    <a:lnTo>
                      <a:pt x="6" y="42"/>
                    </a:lnTo>
                    <a:lnTo>
                      <a:pt x="10" y="50"/>
                    </a:lnTo>
                    <a:lnTo>
                      <a:pt x="14" y="57"/>
                    </a:lnTo>
                    <a:lnTo>
                      <a:pt x="19" y="65"/>
                    </a:lnTo>
                    <a:lnTo>
                      <a:pt x="26" y="72"/>
                    </a:lnTo>
                    <a:lnTo>
                      <a:pt x="29" y="73"/>
                    </a:lnTo>
                    <a:lnTo>
                      <a:pt x="30" y="73"/>
                    </a:lnTo>
                    <a:lnTo>
                      <a:pt x="33" y="73"/>
                    </a:lnTo>
                    <a:lnTo>
                      <a:pt x="34" y="72"/>
                    </a:lnTo>
                    <a:lnTo>
                      <a:pt x="36" y="69"/>
                    </a:lnTo>
                    <a:lnTo>
                      <a:pt x="37" y="68"/>
                    </a:lnTo>
                    <a:lnTo>
                      <a:pt x="37" y="65"/>
                    </a:lnTo>
                    <a:lnTo>
                      <a:pt x="34" y="6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1" name="Freeform 999"/>
              <p:cNvSpPr>
                <a:spLocks/>
              </p:cNvSpPr>
              <p:nvPr/>
            </p:nvSpPr>
            <p:spPr bwMode="auto">
              <a:xfrm>
                <a:off x="5397502" y="3373438"/>
                <a:ext cx="19050" cy="42863"/>
              </a:xfrm>
              <a:custGeom>
                <a:avLst/>
                <a:gdLst>
                  <a:gd name="T0" fmla="*/ 2147483647 w 36"/>
                  <a:gd name="T1" fmla="*/ 2147483647 h 80"/>
                  <a:gd name="T2" fmla="*/ 2147483647 w 36"/>
                  <a:gd name="T3" fmla="*/ 2147483647 h 80"/>
                  <a:gd name="T4" fmla="*/ 2147483647 w 36"/>
                  <a:gd name="T5" fmla="*/ 2147483647 h 80"/>
                  <a:gd name="T6" fmla="*/ 2147483647 w 36"/>
                  <a:gd name="T7" fmla="*/ 2147483647 h 80"/>
                  <a:gd name="T8" fmla="*/ 2147483647 w 36"/>
                  <a:gd name="T9" fmla="*/ 2147483647 h 80"/>
                  <a:gd name="T10" fmla="*/ 2147483647 w 36"/>
                  <a:gd name="T11" fmla="*/ 2147483647 h 80"/>
                  <a:gd name="T12" fmla="*/ 2147483647 w 36"/>
                  <a:gd name="T13" fmla="*/ 2147483647 h 80"/>
                  <a:gd name="T14" fmla="*/ 2147483647 w 36"/>
                  <a:gd name="T15" fmla="*/ 2147483647 h 80"/>
                  <a:gd name="T16" fmla="*/ 2147483647 w 36"/>
                  <a:gd name="T17" fmla="*/ 2147483647 h 80"/>
                  <a:gd name="T18" fmla="*/ 2147483647 w 36"/>
                  <a:gd name="T19" fmla="*/ 2147483647 h 80"/>
                  <a:gd name="T20" fmla="*/ 2147483647 w 36"/>
                  <a:gd name="T21" fmla="*/ 2147483647 h 80"/>
                  <a:gd name="T22" fmla="*/ 2147483647 w 36"/>
                  <a:gd name="T23" fmla="*/ 2147483647 h 80"/>
                  <a:gd name="T24" fmla="*/ 2147483647 w 36"/>
                  <a:gd name="T25" fmla="*/ 0 h 80"/>
                  <a:gd name="T26" fmla="*/ 2147483647 w 36"/>
                  <a:gd name="T27" fmla="*/ 2147483647 h 80"/>
                  <a:gd name="T28" fmla="*/ 2147483647 w 36"/>
                  <a:gd name="T29" fmla="*/ 2147483647 h 80"/>
                  <a:gd name="T30" fmla="*/ 2147483647 w 36"/>
                  <a:gd name="T31" fmla="*/ 2147483647 h 80"/>
                  <a:gd name="T32" fmla="*/ 0 w 36"/>
                  <a:gd name="T33" fmla="*/ 2147483647 h 80"/>
                  <a:gd name="T34" fmla="*/ 0 w 36"/>
                  <a:gd name="T35" fmla="*/ 2147483647 h 80"/>
                  <a:gd name="T36" fmla="*/ 2147483647 w 36"/>
                  <a:gd name="T37" fmla="*/ 2147483647 h 80"/>
                  <a:gd name="T38" fmla="*/ 2147483647 w 36"/>
                  <a:gd name="T39" fmla="*/ 2147483647 h 80"/>
                  <a:gd name="T40" fmla="*/ 2147483647 w 36"/>
                  <a:gd name="T41" fmla="*/ 2147483647 h 80"/>
                  <a:gd name="T42" fmla="*/ 2147483647 w 36"/>
                  <a:gd name="T43" fmla="*/ 2147483647 h 80"/>
                  <a:gd name="T44" fmla="*/ 2147483647 w 36"/>
                  <a:gd name="T45" fmla="*/ 2147483647 h 80"/>
                  <a:gd name="T46" fmla="*/ 2147483647 w 36"/>
                  <a:gd name="T47" fmla="*/ 2147483647 h 80"/>
                  <a:gd name="T48" fmla="*/ 2147483647 w 36"/>
                  <a:gd name="T49" fmla="*/ 2147483647 h 80"/>
                  <a:gd name="T50" fmla="*/ 2147483647 w 36"/>
                  <a:gd name="T51" fmla="*/ 2147483647 h 80"/>
                  <a:gd name="T52" fmla="*/ 2147483647 w 36"/>
                  <a:gd name="T53" fmla="*/ 2147483647 h 80"/>
                  <a:gd name="T54" fmla="*/ 2147483647 w 36"/>
                  <a:gd name="T55" fmla="*/ 2147483647 h 80"/>
                  <a:gd name="T56" fmla="*/ 2147483647 w 36"/>
                  <a:gd name="T57" fmla="*/ 2147483647 h 80"/>
                  <a:gd name="T58" fmla="*/ 2147483647 w 36"/>
                  <a:gd name="T59" fmla="*/ 2147483647 h 80"/>
                  <a:gd name="T60" fmla="*/ 2147483647 w 36"/>
                  <a:gd name="T61" fmla="*/ 2147483647 h 80"/>
                  <a:gd name="T62" fmla="*/ 2147483647 w 36"/>
                  <a:gd name="T63" fmla="*/ 2147483647 h 80"/>
                  <a:gd name="T64" fmla="*/ 2147483647 w 36"/>
                  <a:gd name="T65" fmla="*/ 2147483647 h 80"/>
                  <a:gd name="T66" fmla="*/ 2147483647 w 36"/>
                  <a:gd name="T67" fmla="*/ 2147483647 h 8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" h="80">
                    <a:moveTo>
                      <a:pt x="35" y="69"/>
                    </a:moveTo>
                    <a:lnTo>
                      <a:pt x="35" y="69"/>
                    </a:lnTo>
                    <a:lnTo>
                      <a:pt x="30" y="62"/>
                    </a:lnTo>
                    <a:lnTo>
                      <a:pt x="24" y="55"/>
                    </a:lnTo>
                    <a:lnTo>
                      <a:pt x="20" y="47"/>
                    </a:lnTo>
                    <a:lnTo>
                      <a:pt x="17" y="40"/>
                    </a:lnTo>
                    <a:lnTo>
                      <a:pt x="13" y="24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25"/>
                    </a:lnTo>
                    <a:lnTo>
                      <a:pt x="4" y="35"/>
                    </a:lnTo>
                    <a:lnTo>
                      <a:pt x="7" y="44"/>
                    </a:lnTo>
                    <a:lnTo>
                      <a:pt x="9" y="54"/>
                    </a:lnTo>
                    <a:lnTo>
                      <a:pt x="15" y="62"/>
                    </a:lnTo>
                    <a:lnTo>
                      <a:pt x="20" y="70"/>
                    </a:lnTo>
                    <a:lnTo>
                      <a:pt x="27" y="77"/>
                    </a:lnTo>
                    <a:lnTo>
                      <a:pt x="28" y="78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5" y="77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2" name="Freeform 1000"/>
              <p:cNvSpPr>
                <a:spLocks/>
              </p:cNvSpPr>
              <p:nvPr/>
            </p:nvSpPr>
            <p:spPr bwMode="auto">
              <a:xfrm>
                <a:off x="5430839" y="3370263"/>
                <a:ext cx="7938" cy="22225"/>
              </a:xfrm>
              <a:custGeom>
                <a:avLst/>
                <a:gdLst>
                  <a:gd name="T0" fmla="*/ 2147483647 w 17"/>
                  <a:gd name="T1" fmla="*/ 2147483647 h 42"/>
                  <a:gd name="T2" fmla="*/ 2147483647 w 17"/>
                  <a:gd name="T3" fmla="*/ 2147483647 h 42"/>
                  <a:gd name="T4" fmla="*/ 2147483647 w 17"/>
                  <a:gd name="T5" fmla="*/ 2147483647 h 42"/>
                  <a:gd name="T6" fmla="*/ 2147483647 w 17"/>
                  <a:gd name="T7" fmla="*/ 2147483647 h 42"/>
                  <a:gd name="T8" fmla="*/ 2147483647 w 17"/>
                  <a:gd name="T9" fmla="*/ 2147483647 h 42"/>
                  <a:gd name="T10" fmla="*/ 2147483647 w 17"/>
                  <a:gd name="T11" fmla="*/ 2147483647 h 42"/>
                  <a:gd name="T12" fmla="*/ 2147483647 w 17"/>
                  <a:gd name="T13" fmla="*/ 2147483647 h 42"/>
                  <a:gd name="T14" fmla="*/ 2147483647 w 17"/>
                  <a:gd name="T15" fmla="*/ 2147483647 h 42"/>
                  <a:gd name="T16" fmla="*/ 2147483647 w 17"/>
                  <a:gd name="T17" fmla="*/ 0 h 42"/>
                  <a:gd name="T18" fmla="*/ 2147483647 w 17"/>
                  <a:gd name="T19" fmla="*/ 0 h 42"/>
                  <a:gd name="T20" fmla="*/ 2147483647 w 17"/>
                  <a:gd name="T21" fmla="*/ 0 h 42"/>
                  <a:gd name="T22" fmla="*/ 2147483647 w 17"/>
                  <a:gd name="T23" fmla="*/ 2147483647 h 42"/>
                  <a:gd name="T24" fmla="*/ 2147483647 w 17"/>
                  <a:gd name="T25" fmla="*/ 2147483647 h 42"/>
                  <a:gd name="T26" fmla="*/ 0 w 17"/>
                  <a:gd name="T27" fmla="*/ 2147483647 h 42"/>
                  <a:gd name="T28" fmla="*/ 0 w 17"/>
                  <a:gd name="T29" fmla="*/ 2147483647 h 42"/>
                  <a:gd name="T30" fmla="*/ 0 w 17"/>
                  <a:gd name="T31" fmla="*/ 2147483647 h 42"/>
                  <a:gd name="T32" fmla="*/ 2147483647 w 17"/>
                  <a:gd name="T33" fmla="*/ 2147483647 h 42"/>
                  <a:gd name="T34" fmla="*/ 2147483647 w 17"/>
                  <a:gd name="T35" fmla="*/ 2147483647 h 42"/>
                  <a:gd name="T36" fmla="*/ 2147483647 w 17"/>
                  <a:gd name="T37" fmla="*/ 2147483647 h 42"/>
                  <a:gd name="T38" fmla="*/ 2147483647 w 17"/>
                  <a:gd name="T39" fmla="*/ 2147483647 h 42"/>
                  <a:gd name="T40" fmla="*/ 2147483647 w 17"/>
                  <a:gd name="T41" fmla="*/ 2147483647 h 42"/>
                  <a:gd name="T42" fmla="*/ 2147483647 w 17"/>
                  <a:gd name="T43" fmla="*/ 2147483647 h 42"/>
                  <a:gd name="T44" fmla="*/ 2147483647 w 17"/>
                  <a:gd name="T45" fmla="*/ 2147483647 h 42"/>
                  <a:gd name="T46" fmla="*/ 2147483647 w 17"/>
                  <a:gd name="T47" fmla="*/ 2147483647 h 42"/>
                  <a:gd name="T48" fmla="*/ 2147483647 w 17"/>
                  <a:gd name="T49" fmla="*/ 2147483647 h 42"/>
                  <a:gd name="T50" fmla="*/ 2147483647 w 17"/>
                  <a:gd name="T51" fmla="*/ 2147483647 h 42"/>
                  <a:gd name="T52" fmla="*/ 2147483647 w 17"/>
                  <a:gd name="T53" fmla="*/ 2147483647 h 42"/>
                  <a:gd name="T54" fmla="*/ 2147483647 w 17"/>
                  <a:gd name="T55" fmla="*/ 2147483647 h 4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7" h="42">
                    <a:moveTo>
                      <a:pt x="17" y="33"/>
                    </a:moveTo>
                    <a:lnTo>
                      <a:pt x="17" y="33"/>
                    </a:lnTo>
                    <a:lnTo>
                      <a:pt x="15" y="27"/>
                    </a:lnTo>
                    <a:lnTo>
                      <a:pt x="13" y="20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5"/>
                    </a:lnTo>
                    <a:lnTo>
                      <a:pt x="1" y="23"/>
                    </a:lnTo>
                    <a:lnTo>
                      <a:pt x="4" y="31"/>
                    </a:lnTo>
                    <a:lnTo>
                      <a:pt x="7" y="39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2" y="42"/>
                    </a:lnTo>
                    <a:lnTo>
                      <a:pt x="15" y="42"/>
                    </a:lnTo>
                    <a:lnTo>
                      <a:pt x="17" y="38"/>
                    </a:lnTo>
                    <a:lnTo>
                      <a:pt x="17" y="35"/>
                    </a:lnTo>
                    <a:lnTo>
                      <a:pt x="17" y="3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3" name="Freeform 1001"/>
              <p:cNvSpPr>
                <a:spLocks/>
              </p:cNvSpPr>
              <p:nvPr/>
            </p:nvSpPr>
            <p:spPr bwMode="auto">
              <a:xfrm>
                <a:off x="4937127" y="2909888"/>
                <a:ext cx="6350" cy="34925"/>
              </a:xfrm>
              <a:custGeom>
                <a:avLst/>
                <a:gdLst>
                  <a:gd name="T0" fmla="*/ 0 w 12"/>
                  <a:gd name="T1" fmla="*/ 2147483647 h 67"/>
                  <a:gd name="T2" fmla="*/ 0 w 12"/>
                  <a:gd name="T3" fmla="*/ 2147483647 h 67"/>
                  <a:gd name="T4" fmla="*/ 0 w 12"/>
                  <a:gd name="T5" fmla="*/ 2147483647 h 67"/>
                  <a:gd name="T6" fmla="*/ 2147483647 w 12"/>
                  <a:gd name="T7" fmla="*/ 2147483647 h 67"/>
                  <a:gd name="T8" fmla="*/ 2147483647 w 12"/>
                  <a:gd name="T9" fmla="*/ 2147483647 h 67"/>
                  <a:gd name="T10" fmla="*/ 2147483647 w 12"/>
                  <a:gd name="T11" fmla="*/ 2147483647 h 67"/>
                  <a:gd name="T12" fmla="*/ 2147483647 w 12"/>
                  <a:gd name="T13" fmla="*/ 2147483647 h 67"/>
                  <a:gd name="T14" fmla="*/ 2147483647 w 12"/>
                  <a:gd name="T15" fmla="*/ 2147483647 h 67"/>
                  <a:gd name="T16" fmla="*/ 2147483647 w 12"/>
                  <a:gd name="T17" fmla="*/ 2147483647 h 67"/>
                  <a:gd name="T18" fmla="*/ 2147483647 w 12"/>
                  <a:gd name="T19" fmla="*/ 2147483647 h 67"/>
                  <a:gd name="T20" fmla="*/ 2147483647 w 12"/>
                  <a:gd name="T21" fmla="*/ 2147483647 h 67"/>
                  <a:gd name="T22" fmla="*/ 2147483647 w 12"/>
                  <a:gd name="T23" fmla="*/ 2147483647 h 67"/>
                  <a:gd name="T24" fmla="*/ 2147483647 w 12"/>
                  <a:gd name="T25" fmla="*/ 2147483647 h 67"/>
                  <a:gd name="T26" fmla="*/ 2147483647 w 12"/>
                  <a:gd name="T27" fmla="*/ 2147483647 h 67"/>
                  <a:gd name="T28" fmla="*/ 2147483647 w 12"/>
                  <a:gd name="T29" fmla="*/ 2147483647 h 67"/>
                  <a:gd name="T30" fmla="*/ 2147483647 w 12"/>
                  <a:gd name="T31" fmla="*/ 0 h 67"/>
                  <a:gd name="T32" fmla="*/ 2147483647 w 12"/>
                  <a:gd name="T33" fmla="*/ 0 h 67"/>
                  <a:gd name="T34" fmla="*/ 2147483647 w 12"/>
                  <a:gd name="T35" fmla="*/ 0 h 67"/>
                  <a:gd name="T36" fmla="*/ 2147483647 w 12"/>
                  <a:gd name="T37" fmla="*/ 2147483647 h 67"/>
                  <a:gd name="T38" fmla="*/ 2147483647 w 12"/>
                  <a:gd name="T39" fmla="*/ 2147483647 h 67"/>
                  <a:gd name="T40" fmla="*/ 0 w 12"/>
                  <a:gd name="T41" fmla="*/ 2147483647 h 67"/>
                  <a:gd name="T42" fmla="*/ 0 w 12"/>
                  <a:gd name="T43" fmla="*/ 2147483647 h 6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67">
                    <a:moveTo>
                      <a:pt x="0" y="6"/>
                    </a:moveTo>
                    <a:lnTo>
                      <a:pt x="0" y="61"/>
                    </a:lnTo>
                    <a:lnTo>
                      <a:pt x="1" y="64"/>
                    </a:lnTo>
                    <a:lnTo>
                      <a:pt x="2" y="65"/>
                    </a:lnTo>
                    <a:lnTo>
                      <a:pt x="4" y="67"/>
                    </a:lnTo>
                    <a:lnTo>
                      <a:pt x="7" y="67"/>
                    </a:lnTo>
                    <a:lnTo>
                      <a:pt x="8" y="67"/>
                    </a:lnTo>
                    <a:lnTo>
                      <a:pt x="11" y="65"/>
                    </a:lnTo>
                    <a:lnTo>
                      <a:pt x="12" y="64"/>
                    </a:lnTo>
                    <a:lnTo>
                      <a:pt x="12" y="61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4" name="Freeform 1002"/>
              <p:cNvSpPr>
                <a:spLocks/>
              </p:cNvSpPr>
              <p:nvPr/>
            </p:nvSpPr>
            <p:spPr bwMode="auto">
              <a:xfrm>
                <a:off x="4965702" y="2922588"/>
                <a:ext cx="9525" cy="28575"/>
              </a:xfrm>
              <a:custGeom>
                <a:avLst/>
                <a:gdLst>
                  <a:gd name="T0" fmla="*/ 2147483647 w 18"/>
                  <a:gd name="T1" fmla="*/ 2147483647 h 54"/>
                  <a:gd name="T2" fmla="*/ 2147483647 w 18"/>
                  <a:gd name="T3" fmla="*/ 2147483647 h 54"/>
                  <a:gd name="T4" fmla="*/ 2147483647 w 18"/>
                  <a:gd name="T5" fmla="*/ 2147483647 h 54"/>
                  <a:gd name="T6" fmla="*/ 2147483647 w 18"/>
                  <a:gd name="T7" fmla="*/ 2147483647 h 54"/>
                  <a:gd name="T8" fmla="*/ 0 w 18"/>
                  <a:gd name="T9" fmla="*/ 2147483647 h 54"/>
                  <a:gd name="T10" fmla="*/ 0 w 18"/>
                  <a:gd name="T11" fmla="*/ 2147483647 h 54"/>
                  <a:gd name="T12" fmla="*/ 0 w 18"/>
                  <a:gd name="T13" fmla="*/ 2147483647 h 54"/>
                  <a:gd name="T14" fmla="*/ 2147483647 w 18"/>
                  <a:gd name="T15" fmla="*/ 2147483647 h 54"/>
                  <a:gd name="T16" fmla="*/ 2147483647 w 18"/>
                  <a:gd name="T17" fmla="*/ 2147483647 h 54"/>
                  <a:gd name="T18" fmla="*/ 2147483647 w 18"/>
                  <a:gd name="T19" fmla="*/ 2147483647 h 54"/>
                  <a:gd name="T20" fmla="*/ 2147483647 w 18"/>
                  <a:gd name="T21" fmla="*/ 2147483647 h 54"/>
                  <a:gd name="T22" fmla="*/ 2147483647 w 18"/>
                  <a:gd name="T23" fmla="*/ 2147483647 h 54"/>
                  <a:gd name="T24" fmla="*/ 2147483647 w 18"/>
                  <a:gd name="T25" fmla="*/ 2147483647 h 54"/>
                  <a:gd name="T26" fmla="*/ 2147483647 w 18"/>
                  <a:gd name="T27" fmla="*/ 2147483647 h 54"/>
                  <a:gd name="T28" fmla="*/ 2147483647 w 18"/>
                  <a:gd name="T29" fmla="*/ 2147483647 h 54"/>
                  <a:gd name="T30" fmla="*/ 2147483647 w 18"/>
                  <a:gd name="T31" fmla="*/ 2147483647 h 54"/>
                  <a:gd name="T32" fmla="*/ 2147483647 w 18"/>
                  <a:gd name="T33" fmla="*/ 2147483647 h 54"/>
                  <a:gd name="T34" fmla="*/ 2147483647 w 18"/>
                  <a:gd name="T35" fmla="*/ 2147483647 h 54"/>
                  <a:gd name="T36" fmla="*/ 2147483647 w 18"/>
                  <a:gd name="T37" fmla="*/ 2147483647 h 54"/>
                  <a:gd name="T38" fmla="*/ 2147483647 w 18"/>
                  <a:gd name="T39" fmla="*/ 2147483647 h 54"/>
                  <a:gd name="T40" fmla="*/ 2147483647 w 18"/>
                  <a:gd name="T41" fmla="*/ 2147483647 h 54"/>
                  <a:gd name="T42" fmla="*/ 2147483647 w 18"/>
                  <a:gd name="T43" fmla="*/ 2147483647 h 54"/>
                  <a:gd name="T44" fmla="*/ 2147483647 w 18"/>
                  <a:gd name="T45" fmla="*/ 0 h 54"/>
                  <a:gd name="T46" fmla="*/ 2147483647 w 18"/>
                  <a:gd name="T47" fmla="*/ 0 h 54"/>
                  <a:gd name="T48" fmla="*/ 2147483647 w 18"/>
                  <a:gd name="T49" fmla="*/ 2147483647 h 54"/>
                  <a:gd name="T50" fmla="*/ 2147483647 w 18"/>
                  <a:gd name="T51" fmla="*/ 2147483647 h 54"/>
                  <a:gd name="T52" fmla="*/ 2147483647 w 18"/>
                  <a:gd name="T53" fmla="*/ 2147483647 h 5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54">
                    <a:moveTo>
                      <a:pt x="6" y="4"/>
                    </a:moveTo>
                    <a:lnTo>
                      <a:pt x="6" y="4"/>
                    </a:lnTo>
                    <a:lnTo>
                      <a:pt x="3" y="15"/>
                    </a:lnTo>
                    <a:lnTo>
                      <a:pt x="2" y="2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4" y="54"/>
                    </a:lnTo>
                    <a:lnTo>
                      <a:pt x="6" y="54"/>
                    </a:lnTo>
                    <a:lnTo>
                      <a:pt x="9" y="54"/>
                    </a:lnTo>
                    <a:lnTo>
                      <a:pt x="10" y="53"/>
                    </a:lnTo>
                    <a:lnTo>
                      <a:pt x="11" y="51"/>
                    </a:lnTo>
                    <a:lnTo>
                      <a:pt x="13" y="49"/>
                    </a:lnTo>
                    <a:lnTo>
                      <a:pt x="14" y="28"/>
                    </a:lnTo>
                    <a:lnTo>
                      <a:pt x="15" y="17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5" name="Freeform 1003"/>
              <p:cNvSpPr>
                <a:spLocks/>
              </p:cNvSpPr>
              <p:nvPr/>
            </p:nvSpPr>
            <p:spPr bwMode="auto">
              <a:xfrm>
                <a:off x="4992689" y="2919413"/>
                <a:ext cx="9525" cy="38100"/>
              </a:xfrm>
              <a:custGeom>
                <a:avLst/>
                <a:gdLst>
                  <a:gd name="T0" fmla="*/ 2147483647 w 18"/>
                  <a:gd name="T1" fmla="*/ 2147483647 h 72"/>
                  <a:gd name="T2" fmla="*/ 2147483647 w 18"/>
                  <a:gd name="T3" fmla="*/ 2147483647 h 72"/>
                  <a:gd name="T4" fmla="*/ 2147483647 w 18"/>
                  <a:gd name="T5" fmla="*/ 2147483647 h 72"/>
                  <a:gd name="T6" fmla="*/ 0 w 18"/>
                  <a:gd name="T7" fmla="*/ 2147483647 h 72"/>
                  <a:gd name="T8" fmla="*/ 0 w 18"/>
                  <a:gd name="T9" fmla="*/ 2147483647 h 72"/>
                  <a:gd name="T10" fmla="*/ 0 w 18"/>
                  <a:gd name="T11" fmla="*/ 2147483647 h 72"/>
                  <a:gd name="T12" fmla="*/ 0 w 18"/>
                  <a:gd name="T13" fmla="*/ 2147483647 h 72"/>
                  <a:gd name="T14" fmla="*/ 2147483647 w 18"/>
                  <a:gd name="T15" fmla="*/ 2147483647 h 72"/>
                  <a:gd name="T16" fmla="*/ 2147483647 w 18"/>
                  <a:gd name="T17" fmla="*/ 2147483647 h 72"/>
                  <a:gd name="T18" fmla="*/ 2147483647 w 18"/>
                  <a:gd name="T19" fmla="*/ 2147483647 h 72"/>
                  <a:gd name="T20" fmla="*/ 2147483647 w 18"/>
                  <a:gd name="T21" fmla="*/ 2147483647 h 72"/>
                  <a:gd name="T22" fmla="*/ 2147483647 w 18"/>
                  <a:gd name="T23" fmla="*/ 2147483647 h 72"/>
                  <a:gd name="T24" fmla="*/ 2147483647 w 18"/>
                  <a:gd name="T25" fmla="*/ 2147483647 h 72"/>
                  <a:gd name="T26" fmla="*/ 2147483647 w 18"/>
                  <a:gd name="T27" fmla="*/ 2147483647 h 72"/>
                  <a:gd name="T28" fmla="*/ 2147483647 w 18"/>
                  <a:gd name="T29" fmla="*/ 2147483647 h 72"/>
                  <a:gd name="T30" fmla="*/ 2147483647 w 18"/>
                  <a:gd name="T31" fmla="*/ 2147483647 h 72"/>
                  <a:gd name="T32" fmla="*/ 2147483647 w 18"/>
                  <a:gd name="T33" fmla="*/ 2147483647 h 72"/>
                  <a:gd name="T34" fmla="*/ 2147483647 w 18"/>
                  <a:gd name="T35" fmla="*/ 2147483647 h 72"/>
                  <a:gd name="T36" fmla="*/ 2147483647 w 18"/>
                  <a:gd name="T37" fmla="*/ 2147483647 h 72"/>
                  <a:gd name="T38" fmla="*/ 2147483647 w 18"/>
                  <a:gd name="T39" fmla="*/ 2147483647 h 72"/>
                  <a:gd name="T40" fmla="*/ 2147483647 w 18"/>
                  <a:gd name="T41" fmla="*/ 2147483647 h 72"/>
                  <a:gd name="T42" fmla="*/ 2147483647 w 18"/>
                  <a:gd name="T43" fmla="*/ 0 h 72"/>
                  <a:gd name="T44" fmla="*/ 2147483647 w 18"/>
                  <a:gd name="T45" fmla="*/ 0 h 72"/>
                  <a:gd name="T46" fmla="*/ 2147483647 w 18"/>
                  <a:gd name="T47" fmla="*/ 0 h 72"/>
                  <a:gd name="T48" fmla="*/ 2147483647 w 18"/>
                  <a:gd name="T49" fmla="*/ 2147483647 h 72"/>
                  <a:gd name="T50" fmla="*/ 2147483647 w 18"/>
                  <a:gd name="T51" fmla="*/ 2147483647 h 72"/>
                  <a:gd name="T52" fmla="*/ 2147483647 w 18"/>
                  <a:gd name="T53" fmla="*/ 2147483647 h 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72">
                    <a:moveTo>
                      <a:pt x="6" y="4"/>
                    </a:moveTo>
                    <a:lnTo>
                      <a:pt x="6" y="4"/>
                    </a:lnTo>
                    <a:lnTo>
                      <a:pt x="3" y="19"/>
                    </a:lnTo>
                    <a:lnTo>
                      <a:pt x="0" y="36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8" y="72"/>
                    </a:lnTo>
                    <a:lnTo>
                      <a:pt x="10" y="71"/>
                    </a:lnTo>
                    <a:lnTo>
                      <a:pt x="11" y="69"/>
                    </a:lnTo>
                    <a:lnTo>
                      <a:pt x="12" y="67"/>
                    </a:lnTo>
                    <a:lnTo>
                      <a:pt x="12" y="37"/>
                    </a:lnTo>
                    <a:lnTo>
                      <a:pt x="14" y="22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6" name="Freeform 1004"/>
              <p:cNvSpPr>
                <a:spLocks/>
              </p:cNvSpPr>
              <p:nvPr/>
            </p:nvSpPr>
            <p:spPr bwMode="auto">
              <a:xfrm>
                <a:off x="5516564" y="2928938"/>
                <a:ext cx="11113" cy="33338"/>
              </a:xfrm>
              <a:custGeom>
                <a:avLst/>
                <a:gdLst>
                  <a:gd name="T0" fmla="*/ 2147483647 w 19"/>
                  <a:gd name="T1" fmla="*/ 2147483647 h 61"/>
                  <a:gd name="T2" fmla="*/ 2147483647 w 19"/>
                  <a:gd name="T3" fmla="*/ 2147483647 h 61"/>
                  <a:gd name="T4" fmla="*/ 2147483647 w 19"/>
                  <a:gd name="T5" fmla="*/ 2147483647 h 61"/>
                  <a:gd name="T6" fmla="*/ 2147483647 w 19"/>
                  <a:gd name="T7" fmla="*/ 2147483647 h 61"/>
                  <a:gd name="T8" fmla="*/ 2147483647 w 19"/>
                  <a:gd name="T9" fmla="*/ 2147483647 h 61"/>
                  <a:gd name="T10" fmla="*/ 0 w 19"/>
                  <a:gd name="T11" fmla="*/ 2147483647 h 61"/>
                  <a:gd name="T12" fmla="*/ 0 w 19"/>
                  <a:gd name="T13" fmla="*/ 2147483647 h 61"/>
                  <a:gd name="T14" fmla="*/ 0 w 19"/>
                  <a:gd name="T15" fmla="*/ 2147483647 h 61"/>
                  <a:gd name="T16" fmla="*/ 0 w 19"/>
                  <a:gd name="T17" fmla="*/ 2147483647 h 61"/>
                  <a:gd name="T18" fmla="*/ 2147483647 w 19"/>
                  <a:gd name="T19" fmla="*/ 2147483647 h 61"/>
                  <a:gd name="T20" fmla="*/ 2147483647 w 19"/>
                  <a:gd name="T21" fmla="*/ 2147483647 h 61"/>
                  <a:gd name="T22" fmla="*/ 2147483647 w 19"/>
                  <a:gd name="T23" fmla="*/ 2147483647 h 61"/>
                  <a:gd name="T24" fmla="*/ 2147483647 w 19"/>
                  <a:gd name="T25" fmla="*/ 2147483647 h 61"/>
                  <a:gd name="T26" fmla="*/ 2147483647 w 19"/>
                  <a:gd name="T27" fmla="*/ 2147483647 h 61"/>
                  <a:gd name="T28" fmla="*/ 2147483647 w 19"/>
                  <a:gd name="T29" fmla="*/ 2147483647 h 61"/>
                  <a:gd name="T30" fmla="*/ 2147483647 w 19"/>
                  <a:gd name="T31" fmla="*/ 2147483647 h 61"/>
                  <a:gd name="T32" fmla="*/ 2147483647 w 19"/>
                  <a:gd name="T33" fmla="*/ 2147483647 h 61"/>
                  <a:gd name="T34" fmla="*/ 2147483647 w 19"/>
                  <a:gd name="T35" fmla="*/ 2147483647 h 61"/>
                  <a:gd name="T36" fmla="*/ 2147483647 w 19"/>
                  <a:gd name="T37" fmla="*/ 2147483647 h 61"/>
                  <a:gd name="T38" fmla="*/ 2147483647 w 19"/>
                  <a:gd name="T39" fmla="*/ 2147483647 h 61"/>
                  <a:gd name="T40" fmla="*/ 2147483647 w 19"/>
                  <a:gd name="T41" fmla="*/ 2147483647 h 61"/>
                  <a:gd name="T42" fmla="*/ 2147483647 w 19"/>
                  <a:gd name="T43" fmla="*/ 2147483647 h 61"/>
                  <a:gd name="T44" fmla="*/ 2147483647 w 19"/>
                  <a:gd name="T45" fmla="*/ 2147483647 h 61"/>
                  <a:gd name="T46" fmla="*/ 2147483647 w 19"/>
                  <a:gd name="T47" fmla="*/ 2147483647 h 61"/>
                  <a:gd name="T48" fmla="*/ 2147483647 w 19"/>
                  <a:gd name="T49" fmla="*/ 2147483647 h 61"/>
                  <a:gd name="T50" fmla="*/ 2147483647 w 19"/>
                  <a:gd name="T51" fmla="*/ 2147483647 h 61"/>
                  <a:gd name="T52" fmla="*/ 2147483647 w 19"/>
                  <a:gd name="T53" fmla="*/ 2147483647 h 61"/>
                  <a:gd name="T54" fmla="*/ 2147483647 w 19"/>
                  <a:gd name="T55" fmla="*/ 2147483647 h 61"/>
                  <a:gd name="T56" fmla="*/ 2147483647 w 19"/>
                  <a:gd name="T57" fmla="*/ 0 h 61"/>
                  <a:gd name="T58" fmla="*/ 2147483647 w 19"/>
                  <a:gd name="T59" fmla="*/ 0 h 61"/>
                  <a:gd name="T60" fmla="*/ 2147483647 w 19"/>
                  <a:gd name="T61" fmla="*/ 0 h 61"/>
                  <a:gd name="T62" fmla="*/ 2147483647 w 19"/>
                  <a:gd name="T63" fmla="*/ 2147483647 h 61"/>
                  <a:gd name="T64" fmla="*/ 2147483647 w 19"/>
                  <a:gd name="T65" fmla="*/ 2147483647 h 61"/>
                  <a:gd name="T66" fmla="*/ 2147483647 w 19"/>
                  <a:gd name="T67" fmla="*/ 2147483647 h 61"/>
                  <a:gd name="T68" fmla="*/ 2147483647 w 19"/>
                  <a:gd name="T69" fmla="*/ 2147483647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" h="61">
                    <a:moveTo>
                      <a:pt x="7" y="5"/>
                    </a:moveTo>
                    <a:lnTo>
                      <a:pt x="7" y="5"/>
                    </a:lnTo>
                    <a:lnTo>
                      <a:pt x="5" y="11"/>
                    </a:lnTo>
                    <a:lnTo>
                      <a:pt x="3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0" y="54"/>
                    </a:lnTo>
                    <a:lnTo>
                      <a:pt x="1" y="57"/>
                    </a:lnTo>
                    <a:lnTo>
                      <a:pt x="3" y="60"/>
                    </a:lnTo>
                    <a:lnTo>
                      <a:pt x="4" y="60"/>
                    </a:lnTo>
                    <a:lnTo>
                      <a:pt x="7" y="61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2" y="57"/>
                    </a:lnTo>
                    <a:lnTo>
                      <a:pt x="12" y="54"/>
                    </a:lnTo>
                    <a:lnTo>
                      <a:pt x="12" y="22"/>
                    </a:lnTo>
                    <a:lnTo>
                      <a:pt x="14" y="20"/>
                    </a:lnTo>
                    <a:lnTo>
                      <a:pt x="15" y="18"/>
                    </a:lnTo>
                    <a:lnTo>
                      <a:pt x="18" y="15"/>
                    </a:lnTo>
                    <a:lnTo>
                      <a:pt x="19" y="11"/>
                    </a:lnTo>
                    <a:lnTo>
                      <a:pt x="19" y="5"/>
                    </a:lnTo>
                    <a:lnTo>
                      <a:pt x="18" y="3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7" name="Freeform 1005"/>
              <p:cNvSpPr>
                <a:spLocks/>
              </p:cNvSpPr>
              <p:nvPr/>
            </p:nvSpPr>
            <p:spPr bwMode="auto">
              <a:xfrm>
                <a:off x="5540377" y="2925763"/>
                <a:ext cx="9525" cy="23813"/>
              </a:xfrm>
              <a:custGeom>
                <a:avLst/>
                <a:gdLst>
                  <a:gd name="T0" fmla="*/ 2147483647 w 18"/>
                  <a:gd name="T1" fmla="*/ 2147483647 h 44"/>
                  <a:gd name="T2" fmla="*/ 2147483647 w 18"/>
                  <a:gd name="T3" fmla="*/ 2147483647 h 44"/>
                  <a:gd name="T4" fmla="*/ 2147483647 w 18"/>
                  <a:gd name="T5" fmla="*/ 2147483647 h 44"/>
                  <a:gd name="T6" fmla="*/ 2147483647 w 18"/>
                  <a:gd name="T7" fmla="*/ 2147483647 h 44"/>
                  <a:gd name="T8" fmla="*/ 0 w 18"/>
                  <a:gd name="T9" fmla="*/ 2147483647 h 44"/>
                  <a:gd name="T10" fmla="*/ 0 w 18"/>
                  <a:gd name="T11" fmla="*/ 2147483647 h 44"/>
                  <a:gd name="T12" fmla="*/ 0 w 18"/>
                  <a:gd name="T13" fmla="*/ 2147483647 h 44"/>
                  <a:gd name="T14" fmla="*/ 0 w 18"/>
                  <a:gd name="T15" fmla="*/ 2147483647 h 44"/>
                  <a:gd name="T16" fmla="*/ 2147483647 w 18"/>
                  <a:gd name="T17" fmla="*/ 2147483647 h 44"/>
                  <a:gd name="T18" fmla="*/ 2147483647 w 18"/>
                  <a:gd name="T19" fmla="*/ 2147483647 h 44"/>
                  <a:gd name="T20" fmla="*/ 2147483647 w 18"/>
                  <a:gd name="T21" fmla="*/ 2147483647 h 44"/>
                  <a:gd name="T22" fmla="*/ 2147483647 w 18"/>
                  <a:gd name="T23" fmla="*/ 2147483647 h 44"/>
                  <a:gd name="T24" fmla="*/ 2147483647 w 18"/>
                  <a:gd name="T25" fmla="*/ 2147483647 h 44"/>
                  <a:gd name="T26" fmla="*/ 2147483647 w 18"/>
                  <a:gd name="T27" fmla="*/ 2147483647 h 44"/>
                  <a:gd name="T28" fmla="*/ 2147483647 w 18"/>
                  <a:gd name="T29" fmla="*/ 2147483647 h 44"/>
                  <a:gd name="T30" fmla="*/ 2147483647 w 18"/>
                  <a:gd name="T31" fmla="*/ 2147483647 h 44"/>
                  <a:gd name="T32" fmla="*/ 2147483647 w 18"/>
                  <a:gd name="T33" fmla="*/ 2147483647 h 44"/>
                  <a:gd name="T34" fmla="*/ 2147483647 w 18"/>
                  <a:gd name="T35" fmla="*/ 2147483647 h 44"/>
                  <a:gd name="T36" fmla="*/ 2147483647 w 18"/>
                  <a:gd name="T37" fmla="*/ 2147483647 h 44"/>
                  <a:gd name="T38" fmla="*/ 2147483647 w 18"/>
                  <a:gd name="T39" fmla="*/ 2147483647 h 44"/>
                  <a:gd name="T40" fmla="*/ 2147483647 w 18"/>
                  <a:gd name="T41" fmla="*/ 2147483647 h 44"/>
                  <a:gd name="T42" fmla="*/ 2147483647 w 18"/>
                  <a:gd name="T43" fmla="*/ 2147483647 h 44"/>
                  <a:gd name="T44" fmla="*/ 2147483647 w 18"/>
                  <a:gd name="T45" fmla="*/ 2147483647 h 44"/>
                  <a:gd name="T46" fmla="*/ 2147483647 w 18"/>
                  <a:gd name="T47" fmla="*/ 0 h 44"/>
                  <a:gd name="T48" fmla="*/ 2147483647 w 18"/>
                  <a:gd name="T49" fmla="*/ 0 h 44"/>
                  <a:gd name="T50" fmla="*/ 2147483647 w 18"/>
                  <a:gd name="T51" fmla="*/ 2147483647 h 44"/>
                  <a:gd name="T52" fmla="*/ 2147483647 w 18"/>
                  <a:gd name="T53" fmla="*/ 2147483647 h 44"/>
                  <a:gd name="T54" fmla="*/ 2147483647 w 18"/>
                  <a:gd name="T55" fmla="*/ 2147483647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44">
                    <a:moveTo>
                      <a:pt x="7" y="4"/>
                    </a:moveTo>
                    <a:lnTo>
                      <a:pt x="7" y="4"/>
                    </a:lnTo>
                    <a:lnTo>
                      <a:pt x="3" y="12"/>
                    </a:lnTo>
                    <a:lnTo>
                      <a:pt x="2" y="20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39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6" y="44"/>
                    </a:lnTo>
                    <a:lnTo>
                      <a:pt x="9" y="42"/>
                    </a:lnTo>
                    <a:lnTo>
                      <a:pt x="10" y="42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3" y="23"/>
                    </a:lnTo>
                    <a:lnTo>
                      <a:pt x="15" y="16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8" name="Freeform 1006"/>
              <p:cNvSpPr>
                <a:spLocks/>
              </p:cNvSpPr>
              <p:nvPr/>
            </p:nvSpPr>
            <p:spPr bwMode="auto">
              <a:xfrm>
                <a:off x="5568952" y="2919413"/>
                <a:ext cx="6350" cy="30163"/>
              </a:xfrm>
              <a:custGeom>
                <a:avLst/>
                <a:gdLst>
                  <a:gd name="T0" fmla="*/ 0 w 12"/>
                  <a:gd name="T1" fmla="*/ 2147483647 h 55"/>
                  <a:gd name="T2" fmla="*/ 0 w 12"/>
                  <a:gd name="T3" fmla="*/ 2147483647 h 55"/>
                  <a:gd name="T4" fmla="*/ 0 w 12"/>
                  <a:gd name="T5" fmla="*/ 2147483647 h 55"/>
                  <a:gd name="T6" fmla="*/ 2147483647 w 12"/>
                  <a:gd name="T7" fmla="*/ 2147483647 h 55"/>
                  <a:gd name="T8" fmla="*/ 2147483647 w 12"/>
                  <a:gd name="T9" fmla="*/ 2147483647 h 55"/>
                  <a:gd name="T10" fmla="*/ 2147483647 w 12"/>
                  <a:gd name="T11" fmla="*/ 2147483647 h 55"/>
                  <a:gd name="T12" fmla="*/ 2147483647 w 12"/>
                  <a:gd name="T13" fmla="*/ 2147483647 h 55"/>
                  <a:gd name="T14" fmla="*/ 2147483647 w 12"/>
                  <a:gd name="T15" fmla="*/ 2147483647 h 55"/>
                  <a:gd name="T16" fmla="*/ 2147483647 w 12"/>
                  <a:gd name="T17" fmla="*/ 2147483647 h 55"/>
                  <a:gd name="T18" fmla="*/ 2147483647 w 12"/>
                  <a:gd name="T19" fmla="*/ 2147483647 h 55"/>
                  <a:gd name="T20" fmla="*/ 2147483647 w 12"/>
                  <a:gd name="T21" fmla="*/ 2147483647 h 55"/>
                  <a:gd name="T22" fmla="*/ 2147483647 w 12"/>
                  <a:gd name="T23" fmla="*/ 2147483647 h 55"/>
                  <a:gd name="T24" fmla="*/ 2147483647 w 12"/>
                  <a:gd name="T25" fmla="*/ 2147483647 h 55"/>
                  <a:gd name="T26" fmla="*/ 2147483647 w 12"/>
                  <a:gd name="T27" fmla="*/ 2147483647 h 55"/>
                  <a:gd name="T28" fmla="*/ 2147483647 w 12"/>
                  <a:gd name="T29" fmla="*/ 2147483647 h 55"/>
                  <a:gd name="T30" fmla="*/ 2147483647 w 12"/>
                  <a:gd name="T31" fmla="*/ 0 h 55"/>
                  <a:gd name="T32" fmla="*/ 2147483647 w 12"/>
                  <a:gd name="T33" fmla="*/ 0 h 55"/>
                  <a:gd name="T34" fmla="*/ 2147483647 w 12"/>
                  <a:gd name="T35" fmla="*/ 0 h 55"/>
                  <a:gd name="T36" fmla="*/ 2147483647 w 12"/>
                  <a:gd name="T37" fmla="*/ 2147483647 h 55"/>
                  <a:gd name="T38" fmla="*/ 2147483647 w 12"/>
                  <a:gd name="T39" fmla="*/ 2147483647 h 55"/>
                  <a:gd name="T40" fmla="*/ 0 w 12"/>
                  <a:gd name="T41" fmla="*/ 2147483647 h 55"/>
                  <a:gd name="T42" fmla="*/ 0 w 12"/>
                  <a:gd name="T43" fmla="*/ 2147483647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" h="55">
                    <a:moveTo>
                      <a:pt x="0" y="6"/>
                    </a:moveTo>
                    <a:lnTo>
                      <a:pt x="0" y="48"/>
                    </a:lnTo>
                    <a:lnTo>
                      <a:pt x="1" y="50"/>
                    </a:lnTo>
                    <a:lnTo>
                      <a:pt x="2" y="53"/>
                    </a:lnTo>
                    <a:lnTo>
                      <a:pt x="4" y="53"/>
                    </a:lnTo>
                    <a:lnTo>
                      <a:pt x="6" y="55"/>
                    </a:lnTo>
                    <a:lnTo>
                      <a:pt x="8" y="53"/>
                    </a:lnTo>
                    <a:lnTo>
                      <a:pt x="11" y="53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09" name="Freeform 1007"/>
              <p:cNvSpPr>
                <a:spLocks/>
              </p:cNvSpPr>
              <p:nvPr/>
            </p:nvSpPr>
            <p:spPr bwMode="auto">
              <a:xfrm>
                <a:off x="5213352" y="2674938"/>
                <a:ext cx="42863" cy="47625"/>
              </a:xfrm>
              <a:custGeom>
                <a:avLst/>
                <a:gdLst>
                  <a:gd name="T0" fmla="*/ 2147483647 w 79"/>
                  <a:gd name="T1" fmla="*/ 0 h 91"/>
                  <a:gd name="T2" fmla="*/ 2147483647 w 79"/>
                  <a:gd name="T3" fmla="*/ 0 h 91"/>
                  <a:gd name="T4" fmla="*/ 2147483647 w 79"/>
                  <a:gd name="T5" fmla="*/ 0 h 91"/>
                  <a:gd name="T6" fmla="*/ 2147483647 w 79"/>
                  <a:gd name="T7" fmla="*/ 0 h 91"/>
                  <a:gd name="T8" fmla="*/ 2147483647 w 79"/>
                  <a:gd name="T9" fmla="*/ 2147483647 h 91"/>
                  <a:gd name="T10" fmla="*/ 2147483647 w 79"/>
                  <a:gd name="T11" fmla="*/ 2147483647 h 91"/>
                  <a:gd name="T12" fmla="*/ 2147483647 w 79"/>
                  <a:gd name="T13" fmla="*/ 2147483647 h 91"/>
                  <a:gd name="T14" fmla="*/ 2147483647 w 79"/>
                  <a:gd name="T15" fmla="*/ 2147483647 h 91"/>
                  <a:gd name="T16" fmla="*/ 2147483647 w 79"/>
                  <a:gd name="T17" fmla="*/ 2147483647 h 91"/>
                  <a:gd name="T18" fmla="*/ 2147483647 w 79"/>
                  <a:gd name="T19" fmla="*/ 2147483647 h 91"/>
                  <a:gd name="T20" fmla="*/ 2147483647 w 79"/>
                  <a:gd name="T21" fmla="*/ 2147483647 h 91"/>
                  <a:gd name="T22" fmla="*/ 2147483647 w 79"/>
                  <a:gd name="T23" fmla="*/ 2147483647 h 91"/>
                  <a:gd name="T24" fmla="*/ 2147483647 w 79"/>
                  <a:gd name="T25" fmla="*/ 2147483647 h 91"/>
                  <a:gd name="T26" fmla="*/ 2147483647 w 79"/>
                  <a:gd name="T27" fmla="*/ 2147483647 h 91"/>
                  <a:gd name="T28" fmla="*/ 0 w 79"/>
                  <a:gd name="T29" fmla="*/ 2147483647 h 91"/>
                  <a:gd name="T30" fmla="*/ 0 w 79"/>
                  <a:gd name="T31" fmla="*/ 2147483647 h 91"/>
                  <a:gd name="T32" fmla="*/ 2147483647 w 79"/>
                  <a:gd name="T33" fmla="*/ 2147483647 h 91"/>
                  <a:gd name="T34" fmla="*/ 2147483647 w 79"/>
                  <a:gd name="T35" fmla="*/ 2147483647 h 91"/>
                  <a:gd name="T36" fmla="*/ 2147483647 w 79"/>
                  <a:gd name="T37" fmla="*/ 2147483647 h 91"/>
                  <a:gd name="T38" fmla="*/ 2147483647 w 79"/>
                  <a:gd name="T39" fmla="*/ 2147483647 h 91"/>
                  <a:gd name="T40" fmla="*/ 2147483647 w 79"/>
                  <a:gd name="T41" fmla="*/ 2147483647 h 91"/>
                  <a:gd name="T42" fmla="*/ 2147483647 w 79"/>
                  <a:gd name="T43" fmla="*/ 2147483647 h 91"/>
                  <a:gd name="T44" fmla="*/ 2147483647 w 79"/>
                  <a:gd name="T45" fmla="*/ 2147483647 h 91"/>
                  <a:gd name="T46" fmla="*/ 2147483647 w 79"/>
                  <a:gd name="T47" fmla="*/ 2147483647 h 91"/>
                  <a:gd name="T48" fmla="*/ 2147483647 w 79"/>
                  <a:gd name="T49" fmla="*/ 2147483647 h 91"/>
                  <a:gd name="T50" fmla="*/ 2147483647 w 79"/>
                  <a:gd name="T51" fmla="*/ 2147483647 h 91"/>
                  <a:gd name="T52" fmla="*/ 2147483647 w 79"/>
                  <a:gd name="T53" fmla="*/ 2147483647 h 91"/>
                  <a:gd name="T54" fmla="*/ 2147483647 w 79"/>
                  <a:gd name="T55" fmla="*/ 2147483647 h 91"/>
                  <a:gd name="T56" fmla="*/ 2147483647 w 79"/>
                  <a:gd name="T57" fmla="*/ 2147483647 h 91"/>
                  <a:gd name="T58" fmla="*/ 2147483647 w 79"/>
                  <a:gd name="T59" fmla="*/ 2147483647 h 91"/>
                  <a:gd name="T60" fmla="*/ 2147483647 w 79"/>
                  <a:gd name="T61" fmla="*/ 2147483647 h 91"/>
                  <a:gd name="T62" fmla="*/ 2147483647 w 79"/>
                  <a:gd name="T63" fmla="*/ 2147483647 h 91"/>
                  <a:gd name="T64" fmla="*/ 2147483647 w 79"/>
                  <a:gd name="T65" fmla="*/ 2147483647 h 91"/>
                  <a:gd name="T66" fmla="*/ 2147483647 w 79"/>
                  <a:gd name="T67" fmla="*/ 2147483647 h 91"/>
                  <a:gd name="T68" fmla="*/ 2147483647 w 79"/>
                  <a:gd name="T69" fmla="*/ 2147483647 h 91"/>
                  <a:gd name="T70" fmla="*/ 2147483647 w 79"/>
                  <a:gd name="T71" fmla="*/ 2147483647 h 91"/>
                  <a:gd name="T72" fmla="*/ 2147483647 w 79"/>
                  <a:gd name="T73" fmla="*/ 2147483647 h 91"/>
                  <a:gd name="T74" fmla="*/ 2147483647 w 79"/>
                  <a:gd name="T75" fmla="*/ 0 h 91"/>
                  <a:gd name="T76" fmla="*/ 2147483647 w 79"/>
                  <a:gd name="T77" fmla="*/ 0 h 9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79" h="91">
                    <a:moveTo>
                      <a:pt x="75" y="0"/>
                    </a:moveTo>
                    <a:lnTo>
                      <a:pt x="75" y="0"/>
                    </a:lnTo>
                    <a:lnTo>
                      <a:pt x="71" y="0"/>
                    </a:lnTo>
                    <a:lnTo>
                      <a:pt x="66" y="0"/>
                    </a:lnTo>
                    <a:lnTo>
                      <a:pt x="62" y="3"/>
                    </a:lnTo>
                    <a:lnTo>
                      <a:pt x="57" y="6"/>
                    </a:lnTo>
                    <a:lnTo>
                      <a:pt x="51" y="15"/>
                    </a:lnTo>
                    <a:lnTo>
                      <a:pt x="45" y="23"/>
                    </a:lnTo>
                    <a:lnTo>
                      <a:pt x="36" y="38"/>
                    </a:lnTo>
                    <a:lnTo>
                      <a:pt x="24" y="53"/>
                    </a:lnTo>
                    <a:lnTo>
                      <a:pt x="13" y="68"/>
                    </a:lnTo>
                    <a:lnTo>
                      <a:pt x="2" y="83"/>
                    </a:lnTo>
                    <a:lnTo>
                      <a:pt x="0" y="86"/>
                    </a:lnTo>
                    <a:lnTo>
                      <a:pt x="0" y="87"/>
                    </a:lnTo>
                    <a:lnTo>
                      <a:pt x="2" y="90"/>
                    </a:lnTo>
                    <a:lnTo>
                      <a:pt x="3" y="91"/>
                    </a:lnTo>
                    <a:lnTo>
                      <a:pt x="9" y="91"/>
                    </a:lnTo>
                    <a:lnTo>
                      <a:pt x="10" y="91"/>
                    </a:lnTo>
                    <a:lnTo>
                      <a:pt x="13" y="88"/>
                    </a:lnTo>
                    <a:lnTo>
                      <a:pt x="30" y="64"/>
                    </a:lnTo>
                    <a:lnTo>
                      <a:pt x="49" y="40"/>
                    </a:lnTo>
                    <a:lnTo>
                      <a:pt x="53" y="33"/>
                    </a:lnTo>
                    <a:lnTo>
                      <a:pt x="59" y="23"/>
                    </a:lnTo>
                    <a:lnTo>
                      <a:pt x="66" y="15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79" y="11"/>
                    </a:lnTo>
                    <a:lnTo>
                      <a:pt x="79" y="8"/>
                    </a:lnTo>
                    <a:lnTo>
                      <a:pt x="79" y="4"/>
                    </a:lnTo>
                    <a:lnTo>
                      <a:pt x="78" y="2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10" name="Freeform 1008"/>
              <p:cNvSpPr>
                <a:spLocks/>
              </p:cNvSpPr>
              <p:nvPr/>
            </p:nvSpPr>
            <p:spPr bwMode="auto">
              <a:xfrm>
                <a:off x="5213352" y="2709863"/>
                <a:ext cx="42863" cy="55563"/>
              </a:xfrm>
              <a:custGeom>
                <a:avLst/>
                <a:gdLst>
                  <a:gd name="T0" fmla="*/ 2147483647 w 80"/>
                  <a:gd name="T1" fmla="*/ 2147483647 h 103"/>
                  <a:gd name="T2" fmla="*/ 2147483647 w 80"/>
                  <a:gd name="T3" fmla="*/ 2147483647 h 103"/>
                  <a:gd name="T4" fmla="*/ 2147483647 w 80"/>
                  <a:gd name="T5" fmla="*/ 2147483647 h 103"/>
                  <a:gd name="T6" fmla="*/ 2147483647 w 80"/>
                  <a:gd name="T7" fmla="*/ 2147483647 h 103"/>
                  <a:gd name="T8" fmla="*/ 2147483647 w 80"/>
                  <a:gd name="T9" fmla="*/ 2147483647 h 103"/>
                  <a:gd name="T10" fmla="*/ 2147483647 w 80"/>
                  <a:gd name="T11" fmla="*/ 2147483647 h 103"/>
                  <a:gd name="T12" fmla="*/ 2147483647 w 80"/>
                  <a:gd name="T13" fmla="*/ 2147483647 h 103"/>
                  <a:gd name="T14" fmla="*/ 2147483647 w 80"/>
                  <a:gd name="T15" fmla="*/ 2147483647 h 103"/>
                  <a:gd name="T16" fmla="*/ 2147483647 w 80"/>
                  <a:gd name="T17" fmla="*/ 2147483647 h 103"/>
                  <a:gd name="T18" fmla="*/ 0 w 80"/>
                  <a:gd name="T19" fmla="*/ 2147483647 h 103"/>
                  <a:gd name="T20" fmla="*/ 0 w 80"/>
                  <a:gd name="T21" fmla="*/ 2147483647 h 103"/>
                  <a:gd name="T22" fmla="*/ 2147483647 w 80"/>
                  <a:gd name="T23" fmla="*/ 2147483647 h 103"/>
                  <a:gd name="T24" fmla="*/ 2147483647 w 80"/>
                  <a:gd name="T25" fmla="*/ 2147483647 h 103"/>
                  <a:gd name="T26" fmla="*/ 2147483647 w 80"/>
                  <a:gd name="T27" fmla="*/ 2147483647 h 103"/>
                  <a:gd name="T28" fmla="*/ 2147483647 w 80"/>
                  <a:gd name="T29" fmla="*/ 2147483647 h 103"/>
                  <a:gd name="T30" fmla="*/ 2147483647 w 80"/>
                  <a:gd name="T31" fmla="*/ 2147483647 h 103"/>
                  <a:gd name="T32" fmla="*/ 2147483647 w 80"/>
                  <a:gd name="T33" fmla="*/ 2147483647 h 103"/>
                  <a:gd name="T34" fmla="*/ 2147483647 w 80"/>
                  <a:gd name="T35" fmla="*/ 2147483647 h 103"/>
                  <a:gd name="T36" fmla="*/ 2147483647 w 80"/>
                  <a:gd name="T37" fmla="*/ 2147483647 h 103"/>
                  <a:gd name="T38" fmla="*/ 2147483647 w 80"/>
                  <a:gd name="T39" fmla="*/ 2147483647 h 103"/>
                  <a:gd name="T40" fmla="*/ 2147483647 w 80"/>
                  <a:gd name="T41" fmla="*/ 2147483647 h 103"/>
                  <a:gd name="T42" fmla="*/ 2147483647 w 80"/>
                  <a:gd name="T43" fmla="*/ 2147483647 h 103"/>
                  <a:gd name="T44" fmla="*/ 2147483647 w 80"/>
                  <a:gd name="T45" fmla="*/ 2147483647 h 103"/>
                  <a:gd name="T46" fmla="*/ 2147483647 w 80"/>
                  <a:gd name="T47" fmla="*/ 2147483647 h 103"/>
                  <a:gd name="T48" fmla="*/ 2147483647 w 80"/>
                  <a:gd name="T49" fmla="*/ 2147483647 h 103"/>
                  <a:gd name="T50" fmla="*/ 2147483647 w 80"/>
                  <a:gd name="T51" fmla="*/ 2147483647 h 103"/>
                  <a:gd name="T52" fmla="*/ 2147483647 w 80"/>
                  <a:gd name="T53" fmla="*/ 2147483647 h 103"/>
                  <a:gd name="T54" fmla="*/ 2147483647 w 80"/>
                  <a:gd name="T55" fmla="*/ 2147483647 h 103"/>
                  <a:gd name="T56" fmla="*/ 2147483647 w 80"/>
                  <a:gd name="T57" fmla="*/ 0 h 103"/>
                  <a:gd name="T58" fmla="*/ 2147483647 w 80"/>
                  <a:gd name="T59" fmla="*/ 0 h 103"/>
                  <a:gd name="T60" fmla="*/ 2147483647 w 80"/>
                  <a:gd name="T61" fmla="*/ 2147483647 h 103"/>
                  <a:gd name="T62" fmla="*/ 2147483647 w 80"/>
                  <a:gd name="T63" fmla="*/ 2147483647 h 10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" h="103">
                    <a:moveTo>
                      <a:pt x="68" y="3"/>
                    </a:moveTo>
                    <a:lnTo>
                      <a:pt x="68" y="3"/>
                    </a:lnTo>
                    <a:lnTo>
                      <a:pt x="60" y="14"/>
                    </a:lnTo>
                    <a:lnTo>
                      <a:pt x="51" y="25"/>
                    </a:lnTo>
                    <a:lnTo>
                      <a:pt x="41" y="34"/>
                    </a:lnTo>
                    <a:lnTo>
                      <a:pt x="32" y="45"/>
                    </a:lnTo>
                    <a:lnTo>
                      <a:pt x="2" y="94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5" y="102"/>
                    </a:lnTo>
                    <a:lnTo>
                      <a:pt x="9" y="103"/>
                    </a:lnTo>
                    <a:lnTo>
                      <a:pt x="10" y="102"/>
                    </a:lnTo>
                    <a:lnTo>
                      <a:pt x="13" y="101"/>
                    </a:lnTo>
                    <a:lnTo>
                      <a:pt x="28" y="73"/>
                    </a:lnTo>
                    <a:lnTo>
                      <a:pt x="36" y="61"/>
                    </a:lnTo>
                    <a:lnTo>
                      <a:pt x="45" y="49"/>
                    </a:lnTo>
                    <a:lnTo>
                      <a:pt x="63" y="30"/>
                    </a:lnTo>
                    <a:lnTo>
                      <a:pt x="79" y="8"/>
                    </a:lnTo>
                    <a:lnTo>
                      <a:pt x="80" y="7"/>
                    </a:lnTo>
                    <a:lnTo>
                      <a:pt x="80" y="4"/>
                    </a:lnTo>
                    <a:lnTo>
                      <a:pt x="79" y="3"/>
                    </a:lnTo>
                    <a:lnTo>
                      <a:pt x="78" y="2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9228" name="文本框 23"/>
            <p:cNvSpPr txBox="1">
              <a:spLocks noChangeArrowheads="1"/>
            </p:cNvSpPr>
            <p:nvPr/>
          </p:nvSpPr>
          <p:spPr bwMode="auto">
            <a:xfrm>
              <a:off x="1424253" y="360882"/>
              <a:ext cx="29798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eaLnBrk="1" hangingPunct="1"/>
              <a:r>
                <a:rPr lang="en-US" altLang="zh-CN" sz="2400">
                  <a:solidFill>
                    <a:schemeClr val="bg1"/>
                  </a:solidFill>
                </a:rPr>
                <a:t>ADD YOUR TEXT HERE</a:t>
              </a:r>
              <a:endParaRPr lang="zh-CN" altLang="en-US" sz="240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2" name="组合 25"/>
          <p:cNvGrpSpPr>
            <a:grpSpLocks/>
          </p:cNvGrpSpPr>
          <p:nvPr/>
        </p:nvGrpSpPr>
        <p:grpSpPr bwMode="auto">
          <a:xfrm>
            <a:off x="4397375" y="2833688"/>
            <a:ext cx="4386263" cy="1004887"/>
            <a:chOff x="4018301" y="2833084"/>
            <a:chExt cx="4385690" cy="1005579"/>
          </a:xfrm>
        </p:grpSpPr>
        <p:grpSp>
          <p:nvGrpSpPr>
            <p:cNvPr id="10263" name="组合 1"/>
            <p:cNvGrpSpPr>
              <a:grpSpLocks/>
            </p:cNvGrpSpPr>
            <p:nvPr/>
          </p:nvGrpSpPr>
          <p:grpSpPr bwMode="auto">
            <a:xfrm>
              <a:off x="4018301" y="2873012"/>
              <a:ext cx="1207723" cy="957532"/>
              <a:chOff x="7427741" y="885003"/>
              <a:chExt cx="1207723" cy="957532"/>
            </a:xfrm>
          </p:grpSpPr>
          <p:grpSp>
            <p:nvGrpSpPr>
              <p:cNvPr id="10282" name="组合 2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5" name="矩形 4"/>
                <p:cNvSpPr/>
                <p:nvPr/>
              </p:nvSpPr>
              <p:spPr>
                <a:xfrm>
                  <a:off x="7427741" y="941979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6" name="直接连接符 5"/>
                <p:cNvCxnSpPr>
                  <a:stCxn id="5" idx="1"/>
                  <a:endCxn id="5" idx="3"/>
                </p:cNvCxnSpPr>
                <p:nvPr/>
              </p:nvCxnSpPr>
              <p:spPr>
                <a:xfrm>
                  <a:off x="7427741" y="1393139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" name="直接连接符 6"/>
                <p:cNvCxnSpPr>
                  <a:stCxn id="5" idx="2"/>
                  <a:endCxn id="5" idx="0"/>
                </p:cNvCxnSpPr>
                <p:nvPr/>
              </p:nvCxnSpPr>
              <p:spPr>
                <a:xfrm flipV="1">
                  <a:off x="7878532" y="941979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83" name="文本框 3"/>
              <p:cNvSpPr txBox="1">
                <a:spLocks noChangeArrowheads="1"/>
              </p:cNvSpPr>
              <p:nvPr/>
            </p:nvSpPr>
            <p:spPr bwMode="auto">
              <a:xfrm>
                <a:off x="7495981" y="885003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第</a:t>
                </a:r>
              </a:p>
            </p:txBody>
          </p:sp>
        </p:grpSp>
        <p:grpSp>
          <p:nvGrpSpPr>
            <p:cNvPr id="10264" name="组合 7"/>
            <p:cNvGrpSpPr>
              <a:grpSpLocks/>
            </p:cNvGrpSpPr>
            <p:nvPr/>
          </p:nvGrpSpPr>
          <p:grpSpPr bwMode="auto">
            <a:xfrm>
              <a:off x="5044996" y="2833084"/>
              <a:ext cx="1139483" cy="995115"/>
              <a:chOff x="7401705" y="847420"/>
              <a:chExt cx="1139483" cy="995115"/>
            </a:xfrm>
          </p:grpSpPr>
          <p:grpSp>
            <p:nvGrpSpPr>
              <p:cNvPr id="10277" name="组合 8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1" name="矩形 10"/>
                <p:cNvSpPr/>
                <p:nvPr/>
              </p:nvSpPr>
              <p:spPr>
                <a:xfrm>
                  <a:off x="7427386" y="942735"/>
                  <a:ext cx="907931" cy="899144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2" name="直接连接符 11"/>
                <p:cNvCxnSpPr>
                  <a:stCxn id="11" idx="1"/>
                  <a:endCxn id="11" idx="3"/>
                </p:cNvCxnSpPr>
                <p:nvPr/>
              </p:nvCxnSpPr>
              <p:spPr>
                <a:xfrm>
                  <a:off x="7427386" y="1392307"/>
                  <a:ext cx="907931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直接连接符 12"/>
                <p:cNvCxnSpPr>
                  <a:stCxn id="11" idx="2"/>
                  <a:endCxn id="11" idx="0"/>
                </p:cNvCxnSpPr>
                <p:nvPr/>
              </p:nvCxnSpPr>
              <p:spPr>
                <a:xfrm flipV="1">
                  <a:off x="7878177" y="942735"/>
                  <a:ext cx="0" cy="899144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8" name="文本框 9"/>
              <p:cNvSpPr txBox="1">
                <a:spLocks noChangeArrowheads="1"/>
              </p:cNvSpPr>
              <p:nvPr/>
            </p:nvSpPr>
            <p:spPr bwMode="auto">
              <a:xfrm>
                <a:off x="7401705" y="847420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二</a:t>
                </a:r>
              </a:p>
            </p:txBody>
          </p:sp>
        </p:grpSp>
        <p:grpSp>
          <p:nvGrpSpPr>
            <p:cNvPr id="10265" name="组合 13"/>
            <p:cNvGrpSpPr>
              <a:grpSpLocks/>
            </p:cNvGrpSpPr>
            <p:nvPr/>
          </p:nvGrpSpPr>
          <p:grpSpPr bwMode="auto">
            <a:xfrm>
              <a:off x="6112041" y="2895257"/>
              <a:ext cx="1139483" cy="942204"/>
              <a:chOff x="7399605" y="900331"/>
              <a:chExt cx="1139483" cy="942204"/>
            </a:xfrm>
          </p:grpSpPr>
          <p:grpSp>
            <p:nvGrpSpPr>
              <p:cNvPr id="10272" name="组合 14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17" name="矩形 16"/>
                <p:cNvSpPr/>
                <p:nvPr/>
              </p:nvSpPr>
              <p:spPr>
                <a:xfrm>
                  <a:off x="7428075" y="943005"/>
                  <a:ext cx="899994" cy="89914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18" name="直接连接符 17"/>
                <p:cNvCxnSpPr>
                  <a:stCxn id="17" idx="1"/>
                  <a:endCxn id="17" idx="3"/>
                </p:cNvCxnSpPr>
                <p:nvPr/>
              </p:nvCxnSpPr>
              <p:spPr>
                <a:xfrm>
                  <a:off x="7428075" y="1392577"/>
                  <a:ext cx="899994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" name="直接连接符 18"/>
                <p:cNvCxnSpPr>
                  <a:stCxn id="17" idx="2"/>
                  <a:endCxn id="17" idx="0"/>
                </p:cNvCxnSpPr>
                <p:nvPr/>
              </p:nvCxnSpPr>
              <p:spPr>
                <a:xfrm flipV="1">
                  <a:off x="7878866" y="943005"/>
                  <a:ext cx="0" cy="89914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73" name="文本框 15"/>
              <p:cNvSpPr txBox="1">
                <a:spLocks noChangeArrowheads="1"/>
              </p:cNvSpPr>
              <p:nvPr/>
            </p:nvSpPr>
            <p:spPr bwMode="auto">
              <a:xfrm>
                <a:off x="7399605" y="900331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部</a:t>
                </a:r>
              </a:p>
            </p:txBody>
          </p:sp>
        </p:grpSp>
        <p:grpSp>
          <p:nvGrpSpPr>
            <p:cNvPr id="10266" name="组合 19"/>
            <p:cNvGrpSpPr>
              <a:grpSpLocks/>
            </p:cNvGrpSpPr>
            <p:nvPr/>
          </p:nvGrpSpPr>
          <p:grpSpPr bwMode="auto">
            <a:xfrm>
              <a:off x="7206976" y="2914073"/>
              <a:ext cx="1197015" cy="924590"/>
              <a:chOff x="7427741" y="942535"/>
              <a:chExt cx="1197015" cy="924590"/>
            </a:xfrm>
          </p:grpSpPr>
          <p:grpSp>
            <p:nvGrpSpPr>
              <p:cNvPr id="10267" name="组合 20"/>
              <p:cNvGrpSpPr>
                <a:grpSpLocks/>
              </p:cNvGrpSpPr>
              <p:nvPr/>
            </p:nvGrpSpPr>
            <p:grpSpPr bwMode="auto">
              <a:xfrm>
                <a:off x="7427741" y="942535"/>
                <a:ext cx="900000" cy="900000"/>
                <a:chOff x="7427741" y="942535"/>
                <a:chExt cx="900000" cy="900000"/>
              </a:xfrm>
            </p:grpSpPr>
            <p:sp>
              <p:nvSpPr>
                <p:cNvPr id="23" name="矩形 22"/>
                <p:cNvSpPr/>
                <p:nvPr/>
              </p:nvSpPr>
              <p:spPr>
                <a:xfrm>
                  <a:off x="7427937" y="942564"/>
                  <a:ext cx="899995" cy="900733"/>
                </a:xfrm>
                <a:prstGeom prst="rect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solidFill>
                      <a:prstClr val="white"/>
                    </a:solidFill>
                  </a:endParaRPr>
                </a:p>
              </p:txBody>
            </p:sp>
            <p:cxnSp>
              <p:nvCxnSpPr>
                <p:cNvPr id="24" name="直接连接符 23"/>
                <p:cNvCxnSpPr>
                  <a:stCxn id="23" idx="1"/>
                  <a:endCxn id="23" idx="3"/>
                </p:cNvCxnSpPr>
                <p:nvPr/>
              </p:nvCxnSpPr>
              <p:spPr>
                <a:xfrm>
                  <a:off x="7427937" y="1393724"/>
                  <a:ext cx="899995" cy="0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直接连接符 24"/>
                <p:cNvCxnSpPr>
                  <a:stCxn id="23" idx="2"/>
                  <a:endCxn id="23" idx="0"/>
                </p:cNvCxnSpPr>
                <p:nvPr/>
              </p:nvCxnSpPr>
              <p:spPr>
                <a:xfrm flipV="1">
                  <a:off x="7878728" y="942564"/>
                  <a:ext cx="0" cy="900733"/>
                </a:xfrm>
                <a:prstGeom prst="line">
                  <a:avLst/>
                </a:prstGeom>
                <a:ln>
                  <a:solidFill>
                    <a:schemeClr val="bg1"/>
                  </a:solidFill>
                  <a:prstDash val="lg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0268" name="文本框 21"/>
              <p:cNvSpPr txBox="1">
                <a:spLocks noChangeArrowheads="1"/>
              </p:cNvSpPr>
              <p:nvPr/>
            </p:nvSpPr>
            <p:spPr bwMode="auto">
              <a:xfrm>
                <a:off x="7485273" y="943795"/>
                <a:ext cx="1139483" cy="923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zh-CN" altLang="en-US" sz="5400">
                    <a:solidFill>
                      <a:srgbClr val="FFFFFF"/>
                    </a:solidFill>
                    <a:latin typeface="叶根友毛笔行书简体" pitchFamily="2" charset="-122"/>
                    <a:ea typeface="叶根友毛笔行书简体" pitchFamily="2" charset="-122"/>
                  </a:rPr>
                  <a:t>分</a:t>
                </a:r>
              </a:p>
            </p:txBody>
          </p:sp>
        </p:grpSp>
      </p:grpSp>
      <p:grpSp>
        <p:nvGrpSpPr>
          <p:cNvPr id="10243" name="组合 27"/>
          <p:cNvGrpSpPr>
            <a:grpSpLocks/>
          </p:cNvGrpSpPr>
          <p:nvPr/>
        </p:nvGrpSpPr>
        <p:grpSpPr bwMode="auto">
          <a:xfrm>
            <a:off x="3146425" y="2833688"/>
            <a:ext cx="1125538" cy="1041400"/>
            <a:chOff x="4652964" y="1143000"/>
            <a:chExt cx="1125538" cy="1041401"/>
          </a:xfrm>
        </p:grpSpPr>
        <p:sp>
          <p:nvSpPr>
            <p:cNvPr id="10244" name="Freeform 2358"/>
            <p:cNvSpPr>
              <a:spLocks noEditPoints="1"/>
            </p:cNvSpPr>
            <p:nvPr/>
          </p:nvSpPr>
          <p:spPr bwMode="auto">
            <a:xfrm>
              <a:off x="4786314" y="1878013"/>
              <a:ext cx="790575" cy="290513"/>
            </a:xfrm>
            <a:custGeom>
              <a:avLst/>
              <a:gdLst>
                <a:gd name="T0" fmla="*/ 2147483647 w 1493"/>
                <a:gd name="T1" fmla="*/ 2147483647 h 549"/>
                <a:gd name="T2" fmla="*/ 2147483647 w 1493"/>
                <a:gd name="T3" fmla="*/ 2147483647 h 549"/>
                <a:gd name="T4" fmla="*/ 2147483647 w 1493"/>
                <a:gd name="T5" fmla="*/ 2147483647 h 549"/>
                <a:gd name="T6" fmla="*/ 2147483647 w 1493"/>
                <a:gd name="T7" fmla="*/ 2147483647 h 549"/>
                <a:gd name="T8" fmla="*/ 2147483647 w 1493"/>
                <a:gd name="T9" fmla="*/ 2147483647 h 549"/>
                <a:gd name="T10" fmla="*/ 2147483647 w 1493"/>
                <a:gd name="T11" fmla="*/ 2147483647 h 549"/>
                <a:gd name="T12" fmla="*/ 2147483647 w 1493"/>
                <a:gd name="T13" fmla="*/ 2147483647 h 549"/>
                <a:gd name="T14" fmla="*/ 2147483647 w 1493"/>
                <a:gd name="T15" fmla="*/ 2147483647 h 549"/>
                <a:gd name="T16" fmla="*/ 2147483647 w 1493"/>
                <a:gd name="T17" fmla="*/ 2147483647 h 549"/>
                <a:gd name="T18" fmla="*/ 2147483647 w 1493"/>
                <a:gd name="T19" fmla="*/ 2147483647 h 549"/>
                <a:gd name="T20" fmla="*/ 2147483647 w 1493"/>
                <a:gd name="T21" fmla="*/ 2147483647 h 549"/>
                <a:gd name="T22" fmla="*/ 2147483647 w 1493"/>
                <a:gd name="T23" fmla="*/ 2147483647 h 549"/>
                <a:gd name="T24" fmla="*/ 2147483647 w 1493"/>
                <a:gd name="T25" fmla="*/ 2147483647 h 549"/>
                <a:gd name="T26" fmla="*/ 2147483647 w 1493"/>
                <a:gd name="T27" fmla="*/ 2147483647 h 549"/>
                <a:gd name="T28" fmla="*/ 2147483647 w 1493"/>
                <a:gd name="T29" fmla="*/ 2147483647 h 549"/>
                <a:gd name="T30" fmla="*/ 2147483647 w 1493"/>
                <a:gd name="T31" fmla="*/ 2147483647 h 549"/>
                <a:gd name="T32" fmla="*/ 2147483647 w 1493"/>
                <a:gd name="T33" fmla="*/ 2147483647 h 549"/>
                <a:gd name="T34" fmla="*/ 2147483647 w 1493"/>
                <a:gd name="T35" fmla="*/ 2147483647 h 549"/>
                <a:gd name="T36" fmla="*/ 2147483647 w 1493"/>
                <a:gd name="T37" fmla="*/ 2147483647 h 549"/>
                <a:gd name="T38" fmla="*/ 2147483647 w 1493"/>
                <a:gd name="T39" fmla="*/ 2147483647 h 549"/>
                <a:gd name="T40" fmla="*/ 2147483647 w 1493"/>
                <a:gd name="T41" fmla="*/ 2147483647 h 549"/>
                <a:gd name="T42" fmla="*/ 2147483647 w 1493"/>
                <a:gd name="T43" fmla="*/ 2147483647 h 549"/>
                <a:gd name="T44" fmla="*/ 2147483647 w 1493"/>
                <a:gd name="T45" fmla="*/ 2147483647 h 549"/>
                <a:gd name="T46" fmla="*/ 2147483647 w 1493"/>
                <a:gd name="T47" fmla="*/ 2147483647 h 549"/>
                <a:gd name="T48" fmla="*/ 2147483647 w 1493"/>
                <a:gd name="T49" fmla="*/ 2147483647 h 549"/>
                <a:gd name="T50" fmla="*/ 2147483647 w 1493"/>
                <a:gd name="T51" fmla="*/ 2147483647 h 549"/>
                <a:gd name="T52" fmla="*/ 2147483647 w 1493"/>
                <a:gd name="T53" fmla="*/ 2147483647 h 549"/>
                <a:gd name="T54" fmla="*/ 2147483647 w 1493"/>
                <a:gd name="T55" fmla="*/ 2147483647 h 549"/>
                <a:gd name="T56" fmla="*/ 2147483647 w 1493"/>
                <a:gd name="T57" fmla="*/ 2147483647 h 549"/>
                <a:gd name="T58" fmla="*/ 2147483647 w 1493"/>
                <a:gd name="T59" fmla="*/ 2147483647 h 549"/>
                <a:gd name="T60" fmla="*/ 2147483647 w 1493"/>
                <a:gd name="T61" fmla="*/ 2147483647 h 549"/>
                <a:gd name="T62" fmla="*/ 2147483647 w 1493"/>
                <a:gd name="T63" fmla="*/ 2147483647 h 549"/>
                <a:gd name="T64" fmla="*/ 2147483647 w 1493"/>
                <a:gd name="T65" fmla="*/ 2147483647 h 549"/>
                <a:gd name="T66" fmla="*/ 2147483647 w 1493"/>
                <a:gd name="T67" fmla="*/ 2147483647 h 549"/>
                <a:gd name="T68" fmla="*/ 2147483647 w 1493"/>
                <a:gd name="T69" fmla="*/ 2147483647 h 549"/>
                <a:gd name="T70" fmla="*/ 2147483647 w 1493"/>
                <a:gd name="T71" fmla="*/ 2147483647 h 549"/>
                <a:gd name="T72" fmla="*/ 2147483647 w 1493"/>
                <a:gd name="T73" fmla="*/ 2147483647 h 549"/>
                <a:gd name="T74" fmla="*/ 2147483647 w 1493"/>
                <a:gd name="T75" fmla="*/ 2147483647 h 549"/>
                <a:gd name="T76" fmla="*/ 2147483647 w 1493"/>
                <a:gd name="T77" fmla="*/ 2147483647 h 549"/>
                <a:gd name="T78" fmla="*/ 2147483647 w 1493"/>
                <a:gd name="T79" fmla="*/ 2147483647 h 549"/>
                <a:gd name="T80" fmla="*/ 2147483647 w 1493"/>
                <a:gd name="T81" fmla="*/ 2147483647 h 549"/>
                <a:gd name="T82" fmla="*/ 2147483647 w 1493"/>
                <a:gd name="T83" fmla="*/ 2147483647 h 549"/>
                <a:gd name="T84" fmla="*/ 2147483647 w 1493"/>
                <a:gd name="T85" fmla="*/ 2147483647 h 549"/>
                <a:gd name="T86" fmla="*/ 2147483647 w 1493"/>
                <a:gd name="T87" fmla="*/ 2147483647 h 549"/>
                <a:gd name="T88" fmla="*/ 2147483647 w 1493"/>
                <a:gd name="T89" fmla="*/ 2147483647 h 549"/>
                <a:gd name="T90" fmla="*/ 2147483647 w 1493"/>
                <a:gd name="T91" fmla="*/ 2147483647 h 549"/>
                <a:gd name="T92" fmla="*/ 2147483647 w 1493"/>
                <a:gd name="T93" fmla="*/ 2147483647 h 549"/>
                <a:gd name="T94" fmla="*/ 2147483647 w 1493"/>
                <a:gd name="T95" fmla="*/ 2147483647 h 549"/>
                <a:gd name="T96" fmla="*/ 2147483647 w 1493"/>
                <a:gd name="T97" fmla="*/ 2147483647 h 549"/>
                <a:gd name="T98" fmla="*/ 2147483647 w 1493"/>
                <a:gd name="T99" fmla="*/ 2147483647 h 549"/>
                <a:gd name="T100" fmla="*/ 2147483647 w 1493"/>
                <a:gd name="T101" fmla="*/ 2147483647 h 549"/>
                <a:gd name="T102" fmla="*/ 2147483647 w 1493"/>
                <a:gd name="T103" fmla="*/ 2147483647 h 549"/>
                <a:gd name="T104" fmla="*/ 2147483647 w 1493"/>
                <a:gd name="T105" fmla="*/ 2147483647 h 549"/>
                <a:gd name="T106" fmla="*/ 2147483647 w 1493"/>
                <a:gd name="T107" fmla="*/ 2147483647 h 549"/>
                <a:gd name="T108" fmla="*/ 2147483647 w 1493"/>
                <a:gd name="T109" fmla="*/ 2147483647 h 549"/>
                <a:gd name="T110" fmla="*/ 2147483647 w 1493"/>
                <a:gd name="T111" fmla="*/ 2147483647 h 549"/>
                <a:gd name="T112" fmla="*/ 2147483647 w 1493"/>
                <a:gd name="T113" fmla="*/ 2147483647 h 549"/>
                <a:gd name="T114" fmla="*/ 2147483647 w 1493"/>
                <a:gd name="T115" fmla="*/ 2147483647 h 549"/>
                <a:gd name="T116" fmla="*/ 2147483647 w 1493"/>
                <a:gd name="T117" fmla="*/ 2147483647 h 549"/>
                <a:gd name="T118" fmla="*/ 2147483647 w 1493"/>
                <a:gd name="T119" fmla="*/ 2147483647 h 5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93" h="549">
                  <a:moveTo>
                    <a:pt x="1479" y="506"/>
                  </a:moveTo>
                  <a:lnTo>
                    <a:pt x="1479" y="506"/>
                  </a:lnTo>
                  <a:lnTo>
                    <a:pt x="1455" y="502"/>
                  </a:lnTo>
                  <a:lnTo>
                    <a:pt x="1430" y="495"/>
                  </a:lnTo>
                  <a:lnTo>
                    <a:pt x="1404" y="487"/>
                  </a:lnTo>
                  <a:lnTo>
                    <a:pt x="1380" y="477"/>
                  </a:lnTo>
                  <a:lnTo>
                    <a:pt x="1356" y="465"/>
                  </a:lnTo>
                  <a:lnTo>
                    <a:pt x="1331" y="454"/>
                  </a:lnTo>
                  <a:lnTo>
                    <a:pt x="1286" y="430"/>
                  </a:lnTo>
                  <a:lnTo>
                    <a:pt x="1319" y="405"/>
                  </a:lnTo>
                  <a:lnTo>
                    <a:pt x="1335" y="392"/>
                  </a:lnTo>
                  <a:lnTo>
                    <a:pt x="1351" y="381"/>
                  </a:lnTo>
                  <a:lnTo>
                    <a:pt x="1361" y="375"/>
                  </a:lnTo>
                  <a:lnTo>
                    <a:pt x="1369" y="370"/>
                  </a:lnTo>
                  <a:lnTo>
                    <a:pt x="1376" y="363"/>
                  </a:lnTo>
                  <a:lnTo>
                    <a:pt x="1379" y="359"/>
                  </a:lnTo>
                  <a:lnTo>
                    <a:pt x="1380" y="354"/>
                  </a:lnTo>
                  <a:lnTo>
                    <a:pt x="1381" y="348"/>
                  </a:lnTo>
                  <a:lnTo>
                    <a:pt x="1379" y="343"/>
                  </a:lnTo>
                  <a:lnTo>
                    <a:pt x="1376" y="339"/>
                  </a:lnTo>
                  <a:lnTo>
                    <a:pt x="1370" y="337"/>
                  </a:lnTo>
                  <a:lnTo>
                    <a:pt x="1365" y="336"/>
                  </a:lnTo>
                  <a:lnTo>
                    <a:pt x="1360" y="337"/>
                  </a:lnTo>
                  <a:lnTo>
                    <a:pt x="1356" y="341"/>
                  </a:lnTo>
                  <a:lnTo>
                    <a:pt x="1353" y="347"/>
                  </a:lnTo>
                  <a:lnTo>
                    <a:pt x="1350" y="348"/>
                  </a:lnTo>
                  <a:lnTo>
                    <a:pt x="1346" y="352"/>
                  </a:lnTo>
                  <a:lnTo>
                    <a:pt x="1332" y="360"/>
                  </a:lnTo>
                  <a:lnTo>
                    <a:pt x="1311" y="374"/>
                  </a:lnTo>
                  <a:lnTo>
                    <a:pt x="1257" y="415"/>
                  </a:lnTo>
                  <a:lnTo>
                    <a:pt x="1233" y="405"/>
                  </a:lnTo>
                  <a:lnTo>
                    <a:pt x="1209" y="397"/>
                  </a:lnTo>
                  <a:lnTo>
                    <a:pt x="1162" y="381"/>
                  </a:lnTo>
                  <a:lnTo>
                    <a:pt x="1126" y="367"/>
                  </a:lnTo>
                  <a:lnTo>
                    <a:pt x="1109" y="360"/>
                  </a:lnTo>
                  <a:lnTo>
                    <a:pt x="1091" y="355"/>
                  </a:lnTo>
                  <a:lnTo>
                    <a:pt x="1103" y="348"/>
                  </a:lnTo>
                  <a:lnTo>
                    <a:pt x="1113" y="343"/>
                  </a:lnTo>
                  <a:lnTo>
                    <a:pt x="1126" y="332"/>
                  </a:lnTo>
                  <a:lnTo>
                    <a:pt x="1141" y="324"/>
                  </a:lnTo>
                  <a:lnTo>
                    <a:pt x="1171" y="310"/>
                  </a:lnTo>
                  <a:lnTo>
                    <a:pt x="1179" y="306"/>
                  </a:lnTo>
                  <a:lnTo>
                    <a:pt x="1193" y="310"/>
                  </a:lnTo>
                  <a:lnTo>
                    <a:pt x="1227" y="321"/>
                  </a:lnTo>
                  <a:lnTo>
                    <a:pt x="1262" y="333"/>
                  </a:lnTo>
                  <a:lnTo>
                    <a:pt x="1299" y="344"/>
                  </a:lnTo>
                  <a:lnTo>
                    <a:pt x="1316" y="348"/>
                  </a:lnTo>
                  <a:lnTo>
                    <a:pt x="1334" y="350"/>
                  </a:lnTo>
                  <a:lnTo>
                    <a:pt x="1339" y="350"/>
                  </a:lnTo>
                  <a:lnTo>
                    <a:pt x="1345" y="347"/>
                  </a:lnTo>
                  <a:lnTo>
                    <a:pt x="1346" y="343"/>
                  </a:lnTo>
                  <a:lnTo>
                    <a:pt x="1347" y="337"/>
                  </a:lnTo>
                  <a:lnTo>
                    <a:pt x="1346" y="332"/>
                  </a:lnTo>
                  <a:lnTo>
                    <a:pt x="1345" y="327"/>
                  </a:lnTo>
                  <a:lnTo>
                    <a:pt x="1339" y="324"/>
                  </a:lnTo>
                  <a:lnTo>
                    <a:pt x="1334" y="321"/>
                  </a:lnTo>
                  <a:lnTo>
                    <a:pt x="1324" y="318"/>
                  </a:lnTo>
                  <a:lnTo>
                    <a:pt x="1313" y="316"/>
                  </a:lnTo>
                  <a:lnTo>
                    <a:pt x="1295" y="308"/>
                  </a:lnTo>
                  <a:lnTo>
                    <a:pt x="1274" y="301"/>
                  </a:lnTo>
                  <a:lnTo>
                    <a:pt x="1254" y="297"/>
                  </a:lnTo>
                  <a:lnTo>
                    <a:pt x="1235" y="291"/>
                  </a:lnTo>
                  <a:lnTo>
                    <a:pt x="1214" y="286"/>
                  </a:lnTo>
                  <a:lnTo>
                    <a:pt x="1247" y="268"/>
                  </a:lnTo>
                  <a:lnTo>
                    <a:pt x="1263" y="261"/>
                  </a:lnTo>
                  <a:lnTo>
                    <a:pt x="1280" y="256"/>
                  </a:lnTo>
                  <a:lnTo>
                    <a:pt x="1284" y="253"/>
                  </a:lnTo>
                  <a:lnTo>
                    <a:pt x="1288" y="251"/>
                  </a:lnTo>
                  <a:lnTo>
                    <a:pt x="1289" y="246"/>
                  </a:lnTo>
                  <a:lnTo>
                    <a:pt x="1290" y="242"/>
                  </a:lnTo>
                  <a:lnTo>
                    <a:pt x="1289" y="238"/>
                  </a:lnTo>
                  <a:lnTo>
                    <a:pt x="1288" y="236"/>
                  </a:lnTo>
                  <a:lnTo>
                    <a:pt x="1286" y="232"/>
                  </a:lnTo>
                  <a:lnTo>
                    <a:pt x="1282" y="229"/>
                  </a:lnTo>
                  <a:lnTo>
                    <a:pt x="1282" y="225"/>
                  </a:lnTo>
                  <a:lnTo>
                    <a:pt x="1281" y="222"/>
                  </a:lnTo>
                  <a:lnTo>
                    <a:pt x="1277" y="218"/>
                  </a:lnTo>
                  <a:lnTo>
                    <a:pt x="1273" y="217"/>
                  </a:lnTo>
                  <a:lnTo>
                    <a:pt x="1238" y="209"/>
                  </a:lnTo>
                  <a:lnTo>
                    <a:pt x="1202" y="198"/>
                  </a:lnTo>
                  <a:lnTo>
                    <a:pt x="1168" y="188"/>
                  </a:lnTo>
                  <a:lnTo>
                    <a:pt x="1133" y="179"/>
                  </a:lnTo>
                  <a:lnTo>
                    <a:pt x="1166" y="156"/>
                  </a:lnTo>
                  <a:lnTo>
                    <a:pt x="1183" y="146"/>
                  </a:lnTo>
                  <a:lnTo>
                    <a:pt x="1191" y="143"/>
                  </a:lnTo>
                  <a:lnTo>
                    <a:pt x="1201" y="139"/>
                  </a:lnTo>
                  <a:lnTo>
                    <a:pt x="1205" y="138"/>
                  </a:lnTo>
                  <a:lnTo>
                    <a:pt x="1208" y="135"/>
                  </a:lnTo>
                  <a:lnTo>
                    <a:pt x="1209" y="131"/>
                  </a:lnTo>
                  <a:lnTo>
                    <a:pt x="1210" y="127"/>
                  </a:lnTo>
                  <a:lnTo>
                    <a:pt x="1210" y="123"/>
                  </a:lnTo>
                  <a:lnTo>
                    <a:pt x="1209" y="119"/>
                  </a:lnTo>
                  <a:lnTo>
                    <a:pt x="1206" y="116"/>
                  </a:lnTo>
                  <a:lnTo>
                    <a:pt x="1204" y="114"/>
                  </a:lnTo>
                  <a:lnTo>
                    <a:pt x="1202" y="109"/>
                  </a:lnTo>
                  <a:lnTo>
                    <a:pt x="1201" y="105"/>
                  </a:lnTo>
                  <a:lnTo>
                    <a:pt x="1198" y="103"/>
                  </a:lnTo>
                  <a:lnTo>
                    <a:pt x="1193" y="101"/>
                  </a:lnTo>
                  <a:lnTo>
                    <a:pt x="1181" y="97"/>
                  </a:lnTo>
                  <a:lnTo>
                    <a:pt x="1167" y="93"/>
                  </a:lnTo>
                  <a:lnTo>
                    <a:pt x="1143" y="84"/>
                  </a:lnTo>
                  <a:lnTo>
                    <a:pt x="1092" y="62"/>
                  </a:lnTo>
                  <a:lnTo>
                    <a:pt x="1114" y="51"/>
                  </a:lnTo>
                  <a:lnTo>
                    <a:pt x="1134" y="40"/>
                  </a:lnTo>
                  <a:lnTo>
                    <a:pt x="1140" y="38"/>
                  </a:lnTo>
                  <a:lnTo>
                    <a:pt x="1143" y="34"/>
                  </a:lnTo>
                  <a:lnTo>
                    <a:pt x="1143" y="28"/>
                  </a:lnTo>
                  <a:lnTo>
                    <a:pt x="1140" y="23"/>
                  </a:lnTo>
                  <a:lnTo>
                    <a:pt x="1137" y="19"/>
                  </a:lnTo>
                  <a:lnTo>
                    <a:pt x="1132" y="16"/>
                  </a:lnTo>
                  <a:lnTo>
                    <a:pt x="1126" y="15"/>
                  </a:lnTo>
                  <a:lnTo>
                    <a:pt x="1121" y="16"/>
                  </a:lnTo>
                  <a:lnTo>
                    <a:pt x="1087" y="31"/>
                  </a:lnTo>
                  <a:lnTo>
                    <a:pt x="1054" y="48"/>
                  </a:lnTo>
                  <a:lnTo>
                    <a:pt x="1014" y="36"/>
                  </a:lnTo>
                  <a:lnTo>
                    <a:pt x="973" y="25"/>
                  </a:lnTo>
                  <a:lnTo>
                    <a:pt x="959" y="24"/>
                  </a:lnTo>
                  <a:lnTo>
                    <a:pt x="944" y="23"/>
                  </a:lnTo>
                  <a:lnTo>
                    <a:pt x="930" y="20"/>
                  </a:lnTo>
                  <a:lnTo>
                    <a:pt x="924" y="19"/>
                  </a:lnTo>
                  <a:lnTo>
                    <a:pt x="919" y="16"/>
                  </a:lnTo>
                  <a:lnTo>
                    <a:pt x="917" y="16"/>
                  </a:lnTo>
                  <a:lnTo>
                    <a:pt x="915" y="12"/>
                  </a:lnTo>
                  <a:lnTo>
                    <a:pt x="911" y="9"/>
                  </a:lnTo>
                  <a:lnTo>
                    <a:pt x="905" y="8"/>
                  </a:lnTo>
                  <a:lnTo>
                    <a:pt x="901" y="8"/>
                  </a:lnTo>
                  <a:lnTo>
                    <a:pt x="897" y="9"/>
                  </a:lnTo>
                  <a:lnTo>
                    <a:pt x="893" y="12"/>
                  </a:lnTo>
                  <a:lnTo>
                    <a:pt x="890" y="16"/>
                  </a:lnTo>
                  <a:lnTo>
                    <a:pt x="889" y="21"/>
                  </a:lnTo>
                  <a:lnTo>
                    <a:pt x="889" y="34"/>
                  </a:lnTo>
                  <a:lnTo>
                    <a:pt x="877" y="39"/>
                  </a:lnTo>
                  <a:lnTo>
                    <a:pt x="863" y="44"/>
                  </a:lnTo>
                  <a:lnTo>
                    <a:pt x="851" y="50"/>
                  </a:lnTo>
                  <a:lnTo>
                    <a:pt x="839" y="55"/>
                  </a:lnTo>
                  <a:lnTo>
                    <a:pt x="810" y="70"/>
                  </a:lnTo>
                  <a:lnTo>
                    <a:pt x="797" y="78"/>
                  </a:lnTo>
                  <a:lnTo>
                    <a:pt x="784" y="86"/>
                  </a:lnTo>
                  <a:lnTo>
                    <a:pt x="779" y="58"/>
                  </a:lnTo>
                  <a:lnTo>
                    <a:pt x="778" y="43"/>
                  </a:lnTo>
                  <a:lnTo>
                    <a:pt x="778" y="28"/>
                  </a:lnTo>
                  <a:lnTo>
                    <a:pt x="776" y="23"/>
                  </a:lnTo>
                  <a:lnTo>
                    <a:pt x="772" y="19"/>
                  </a:lnTo>
                  <a:lnTo>
                    <a:pt x="768" y="16"/>
                  </a:lnTo>
                  <a:lnTo>
                    <a:pt x="763" y="15"/>
                  </a:lnTo>
                  <a:lnTo>
                    <a:pt x="757" y="16"/>
                  </a:lnTo>
                  <a:lnTo>
                    <a:pt x="752" y="19"/>
                  </a:lnTo>
                  <a:lnTo>
                    <a:pt x="749" y="23"/>
                  </a:lnTo>
                  <a:lnTo>
                    <a:pt x="748" y="28"/>
                  </a:lnTo>
                  <a:lnTo>
                    <a:pt x="749" y="48"/>
                  </a:lnTo>
                  <a:lnTo>
                    <a:pt x="752" y="67"/>
                  </a:lnTo>
                  <a:lnTo>
                    <a:pt x="734" y="57"/>
                  </a:lnTo>
                  <a:lnTo>
                    <a:pt x="706" y="38"/>
                  </a:lnTo>
                  <a:lnTo>
                    <a:pt x="692" y="25"/>
                  </a:lnTo>
                  <a:lnTo>
                    <a:pt x="679" y="15"/>
                  </a:lnTo>
                  <a:lnTo>
                    <a:pt x="674" y="12"/>
                  </a:lnTo>
                  <a:lnTo>
                    <a:pt x="669" y="10"/>
                  </a:lnTo>
                  <a:lnTo>
                    <a:pt x="665" y="12"/>
                  </a:lnTo>
                  <a:lnTo>
                    <a:pt x="661" y="13"/>
                  </a:lnTo>
                  <a:lnTo>
                    <a:pt x="656" y="15"/>
                  </a:lnTo>
                  <a:lnTo>
                    <a:pt x="651" y="19"/>
                  </a:lnTo>
                  <a:lnTo>
                    <a:pt x="647" y="24"/>
                  </a:lnTo>
                  <a:lnTo>
                    <a:pt x="645" y="20"/>
                  </a:lnTo>
                  <a:lnTo>
                    <a:pt x="641" y="19"/>
                  </a:lnTo>
                  <a:lnTo>
                    <a:pt x="637" y="17"/>
                  </a:lnTo>
                  <a:lnTo>
                    <a:pt x="632" y="19"/>
                  </a:lnTo>
                  <a:lnTo>
                    <a:pt x="599" y="27"/>
                  </a:lnTo>
                  <a:lnTo>
                    <a:pt x="565" y="35"/>
                  </a:lnTo>
                  <a:lnTo>
                    <a:pt x="497" y="51"/>
                  </a:lnTo>
                  <a:lnTo>
                    <a:pt x="474" y="36"/>
                  </a:lnTo>
                  <a:lnTo>
                    <a:pt x="451" y="21"/>
                  </a:lnTo>
                  <a:lnTo>
                    <a:pt x="426" y="9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5" y="0"/>
                  </a:lnTo>
                  <a:lnTo>
                    <a:pt x="388" y="2"/>
                  </a:lnTo>
                  <a:lnTo>
                    <a:pt x="384" y="8"/>
                  </a:lnTo>
                  <a:lnTo>
                    <a:pt x="383" y="10"/>
                  </a:lnTo>
                  <a:lnTo>
                    <a:pt x="383" y="15"/>
                  </a:lnTo>
                  <a:lnTo>
                    <a:pt x="383" y="17"/>
                  </a:lnTo>
                  <a:lnTo>
                    <a:pt x="383" y="21"/>
                  </a:lnTo>
                  <a:lnTo>
                    <a:pt x="384" y="25"/>
                  </a:lnTo>
                  <a:lnTo>
                    <a:pt x="387" y="27"/>
                  </a:lnTo>
                  <a:lnTo>
                    <a:pt x="390" y="29"/>
                  </a:lnTo>
                  <a:lnTo>
                    <a:pt x="395" y="31"/>
                  </a:lnTo>
                  <a:lnTo>
                    <a:pt x="402" y="31"/>
                  </a:lnTo>
                  <a:lnTo>
                    <a:pt x="417" y="36"/>
                  </a:lnTo>
                  <a:lnTo>
                    <a:pt x="432" y="44"/>
                  </a:lnTo>
                  <a:lnTo>
                    <a:pt x="460" y="61"/>
                  </a:lnTo>
                  <a:lnTo>
                    <a:pt x="407" y="73"/>
                  </a:lnTo>
                  <a:lnTo>
                    <a:pt x="380" y="78"/>
                  </a:lnTo>
                  <a:lnTo>
                    <a:pt x="354" y="82"/>
                  </a:lnTo>
                  <a:lnTo>
                    <a:pt x="349" y="84"/>
                  </a:lnTo>
                  <a:lnTo>
                    <a:pt x="346" y="86"/>
                  </a:lnTo>
                  <a:lnTo>
                    <a:pt x="337" y="84"/>
                  </a:lnTo>
                  <a:lnTo>
                    <a:pt x="330" y="82"/>
                  </a:lnTo>
                  <a:lnTo>
                    <a:pt x="324" y="85"/>
                  </a:lnTo>
                  <a:lnTo>
                    <a:pt x="322" y="89"/>
                  </a:lnTo>
                  <a:lnTo>
                    <a:pt x="319" y="93"/>
                  </a:lnTo>
                  <a:lnTo>
                    <a:pt x="318" y="99"/>
                  </a:lnTo>
                  <a:lnTo>
                    <a:pt x="319" y="104"/>
                  </a:lnTo>
                  <a:lnTo>
                    <a:pt x="323" y="108"/>
                  </a:lnTo>
                  <a:lnTo>
                    <a:pt x="329" y="111"/>
                  </a:lnTo>
                  <a:lnTo>
                    <a:pt x="337" y="114"/>
                  </a:lnTo>
                  <a:lnTo>
                    <a:pt x="346" y="119"/>
                  </a:lnTo>
                  <a:lnTo>
                    <a:pt x="353" y="124"/>
                  </a:lnTo>
                  <a:lnTo>
                    <a:pt x="361" y="131"/>
                  </a:lnTo>
                  <a:lnTo>
                    <a:pt x="376" y="145"/>
                  </a:lnTo>
                  <a:lnTo>
                    <a:pt x="391" y="160"/>
                  </a:lnTo>
                  <a:lnTo>
                    <a:pt x="357" y="165"/>
                  </a:lnTo>
                  <a:lnTo>
                    <a:pt x="323" y="169"/>
                  </a:lnTo>
                  <a:lnTo>
                    <a:pt x="291" y="172"/>
                  </a:lnTo>
                  <a:lnTo>
                    <a:pt x="257" y="173"/>
                  </a:lnTo>
                  <a:lnTo>
                    <a:pt x="250" y="175"/>
                  </a:lnTo>
                  <a:lnTo>
                    <a:pt x="246" y="177"/>
                  </a:lnTo>
                  <a:lnTo>
                    <a:pt x="243" y="183"/>
                  </a:lnTo>
                  <a:lnTo>
                    <a:pt x="243" y="188"/>
                  </a:lnTo>
                  <a:lnTo>
                    <a:pt x="243" y="192"/>
                  </a:lnTo>
                  <a:lnTo>
                    <a:pt x="246" y="198"/>
                  </a:lnTo>
                  <a:lnTo>
                    <a:pt x="250" y="200"/>
                  </a:lnTo>
                  <a:lnTo>
                    <a:pt x="257" y="202"/>
                  </a:lnTo>
                  <a:lnTo>
                    <a:pt x="259" y="202"/>
                  </a:lnTo>
                  <a:lnTo>
                    <a:pt x="261" y="202"/>
                  </a:lnTo>
                  <a:lnTo>
                    <a:pt x="301" y="200"/>
                  </a:lnTo>
                  <a:lnTo>
                    <a:pt x="341" y="196"/>
                  </a:lnTo>
                  <a:lnTo>
                    <a:pt x="380" y="190"/>
                  </a:lnTo>
                  <a:lnTo>
                    <a:pt x="419" y="184"/>
                  </a:lnTo>
                  <a:lnTo>
                    <a:pt x="449" y="203"/>
                  </a:lnTo>
                  <a:lnTo>
                    <a:pt x="466" y="213"/>
                  </a:lnTo>
                  <a:lnTo>
                    <a:pt x="480" y="221"/>
                  </a:lnTo>
                  <a:lnTo>
                    <a:pt x="456" y="227"/>
                  </a:lnTo>
                  <a:lnTo>
                    <a:pt x="430" y="237"/>
                  </a:lnTo>
                  <a:lnTo>
                    <a:pt x="406" y="245"/>
                  </a:lnTo>
                  <a:lnTo>
                    <a:pt x="383" y="252"/>
                  </a:lnTo>
                  <a:lnTo>
                    <a:pt x="368" y="255"/>
                  </a:lnTo>
                  <a:lnTo>
                    <a:pt x="354" y="246"/>
                  </a:lnTo>
                  <a:lnTo>
                    <a:pt x="330" y="233"/>
                  </a:lnTo>
                  <a:lnTo>
                    <a:pt x="303" y="219"/>
                  </a:lnTo>
                  <a:lnTo>
                    <a:pt x="288" y="213"/>
                  </a:lnTo>
                  <a:lnTo>
                    <a:pt x="274" y="209"/>
                  </a:lnTo>
                  <a:lnTo>
                    <a:pt x="259" y="204"/>
                  </a:lnTo>
                  <a:lnTo>
                    <a:pt x="246" y="202"/>
                  </a:lnTo>
                  <a:lnTo>
                    <a:pt x="239" y="203"/>
                  </a:lnTo>
                  <a:lnTo>
                    <a:pt x="235" y="206"/>
                  </a:lnTo>
                  <a:lnTo>
                    <a:pt x="232" y="210"/>
                  </a:lnTo>
                  <a:lnTo>
                    <a:pt x="232" y="215"/>
                  </a:lnTo>
                  <a:lnTo>
                    <a:pt x="232" y="221"/>
                  </a:lnTo>
                  <a:lnTo>
                    <a:pt x="235" y="225"/>
                  </a:lnTo>
                  <a:lnTo>
                    <a:pt x="239" y="229"/>
                  </a:lnTo>
                  <a:lnTo>
                    <a:pt x="246" y="230"/>
                  </a:lnTo>
                  <a:lnTo>
                    <a:pt x="257" y="233"/>
                  </a:lnTo>
                  <a:lnTo>
                    <a:pt x="266" y="236"/>
                  </a:lnTo>
                  <a:lnTo>
                    <a:pt x="288" y="242"/>
                  </a:lnTo>
                  <a:lnTo>
                    <a:pt x="308" y="253"/>
                  </a:lnTo>
                  <a:lnTo>
                    <a:pt x="329" y="264"/>
                  </a:lnTo>
                  <a:lnTo>
                    <a:pt x="244" y="286"/>
                  </a:lnTo>
                  <a:lnTo>
                    <a:pt x="204" y="298"/>
                  </a:lnTo>
                  <a:lnTo>
                    <a:pt x="162" y="310"/>
                  </a:lnTo>
                  <a:lnTo>
                    <a:pt x="158" y="313"/>
                  </a:lnTo>
                  <a:lnTo>
                    <a:pt x="155" y="316"/>
                  </a:lnTo>
                  <a:lnTo>
                    <a:pt x="154" y="318"/>
                  </a:lnTo>
                  <a:lnTo>
                    <a:pt x="152" y="322"/>
                  </a:lnTo>
                  <a:lnTo>
                    <a:pt x="152" y="327"/>
                  </a:lnTo>
                  <a:lnTo>
                    <a:pt x="154" y="329"/>
                  </a:lnTo>
                  <a:lnTo>
                    <a:pt x="155" y="333"/>
                  </a:lnTo>
                  <a:lnTo>
                    <a:pt x="156" y="336"/>
                  </a:lnTo>
                  <a:lnTo>
                    <a:pt x="145" y="332"/>
                  </a:lnTo>
                  <a:lnTo>
                    <a:pt x="133" y="329"/>
                  </a:lnTo>
                  <a:lnTo>
                    <a:pt x="126" y="329"/>
                  </a:lnTo>
                  <a:lnTo>
                    <a:pt x="121" y="332"/>
                  </a:lnTo>
                  <a:lnTo>
                    <a:pt x="117" y="336"/>
                  </a:lnTo>
                  <a:lnTo>
                    <a:pt x="116" y="340"/>
                  </a:lnTo>
                  <a:lnTo>
                    <a:pt x="116" y="343"/>
                  </a:lnTo>
                  <a:lnTo>
                    <a:pt x="116" y="347"/>
                  </a:lnTo>
                  <a:lnTo>
                    <a:pt x="116" y="351"/>
                  </a:lnTo>
                  <a:lnTo>
                    <a:pt x="117" y="354"/>
                  </a:lnTo>
                  <a:lnTo>
                    <a:pt x="120" y="356"/>
                  </a:lnTo>
                  <a:lnTo>
                    <a:pt x="122" y="359"/>
                  </a:lnTo>
                  <a:lnTo>
                    <a:pt x="129" y="360"/>
                  </a:lnTo>
                  <a:lnTo>
                    <a:pt x="136" y="359"/>
                  </a:lnTo>
                  <a:lnTo>
                    <a:pt x="148" y="365"/>
                  </a:lnTo>
                  <a:lnTo>
                    <a:pt x="160" y="370"/>
                  </a:lnTo>
                  <a:lnTo>
                    <a:pt x="183" y="382"/>
                  </a:lnTo>
                  <a:lnTo>
                    <a:pt x="206" y="397"/>
                  </a:lnTo>
                  <a:lnTo>
                    <a:pt x="228" y="412"/>
                  </a:lnTo>
                  <a:lnTo>
                    <a:pt x="239" y="417"/>
                  </a:lnTo>
                  <a:lnTo>
                    <a:pt x="248" y="426"/>
                  </a:lnTo>
                  <a:lnTo>
                    <a:pt x="129" y="466"/>
                  </a:lnTo>
                  <a:lnTo>
                    <a:pt x="69" y="488"/>
                  </a:lnTo>
                  <a:lnTo>
                    <a:pt x="10" y="510"/>
                  </a:lnTo>
                  <a:lnTo>
                    <a:pt x="6" y="514"/>
                  </a:lnTo>
                  <a:lnTo>
                    <a:pt x="2" y="518"/>
                  </a:lnTo>
                  <a:lnTo>
                    <a:pt x="0" y="523"/>
                  </a:lnTo>
                  <a:lnTo>
                    <a:pt x="2" y="529"/>
                  </a:lnTo>
                  <a:lnTo>
                    <a:pt x="3" y="534"/>
                  </a:lnTo>
                  <a:lnTo>
                    <a:pt x="7" y="537"/>
                  </a:lnTo>
                  <a:lnTo>
                    <a:pt x="12" y="538"/>
                  </a:lnTo>
                  <a:lnTo>
                    <a:pt x="18" y="538"/>
                  </a:lnTo>
                  <a:lnTo>
                    <a:pt x="79" y="515"/>
                  </a:lnTo>
                  <a:lnTo>
                    <a:pt x="140" y="493"/>
                  </a:lnTo>
                  <a:lnTo>
                    <a:pt x="263" y="451"/>
                  </a:lnTo>
                  <a:lnTo>
                    <a:pt x="276" y="446"/>
                  </a:lnTo>
                  <a:lnTo>
                    <a:pt x="289" y="455"/>
                  </a:lnTo>
                  <a:lnTo>
                    <a:pt x="303" y="462"/>
                  </a:lnTo>
                  <a:lnTo>
                    <a:pt x="319" y="469"/>
                  </a:lnTo>
                  <a:lnTo>
                    <a:pt x="335" y="477"/>
                  </a:lnTo>
                  <a:lnTo>
                    <a:pt x="368" y="495"/>
                  </a:lnTo>
                  <a:lnTo>
                    <a:pt x="400" y="516"/>
                  </a:lnTo>
                  <a:lnTo>
                    <a:pt x="430" y="537"/>
                  </a:lnTo>
                  <a:lnTo>
                    <a:pt x="436" y="538"/>
                  </a:lnTo>
                  <a:lnTo>
                    <a:pt x="441" y="538"/>
                  </a:lnTo>
                  <a:lnTo>
                    <a:pt x="445" y="535"/>
                  </a:lnTo>
                  <a:lnTo>
                    <a:pt x="449" y="531"/>
                  </a:lnTo>
                  <a:lnTo>
                    <a:pt x="451" y="526"/>
                  </a:lnTo>
                  <a:lnTo>
                    <a:pt x="451" y="520"/>
                  </a:lnTo>
                  <a:lnTo>
                    <a:pt x="449" y="515"/>
                  </a:lnTo>
                  <a:lnTo>
                    <a:pt x="444" y="511"/>
                  </a:lnTo>
                  <a:lnTo>
                    <a:pt x="415" y="492"/>
                  </a:lnTo>
                  <a:lnTo>
                    <a:pt x="386" y="474"/>
                  </a:lnTo>
                  <a:lnTo>
                    <a:pt x="356" y="457"/>
                  </a:lnTo>
                  <a:lnTo>
                    <a:pt x="326" y="439"/>
                  </a:lnTo>
                  <a:lnTo>
                    <a:pt x="314" y="431"/>
                  </a:lnTo>
                  <a:lnTo>
                    <a:pt x="392" y="398"/>
                  </a:lnTo>
                  <a:lnTo>
                    <a:pt x="433" y="383"/>
                  </a:lnTo>
                  <a:lnTo>
                    <a:pt x="453" y="377"/>
                  </a:lnTo>
                  <a:lnTo>
                    <a:pt x="474" y="371"/>
                  </a:lnTo>
                  <a:lnTo>
                    <a:pt x="478" y="370"/>
                  </a:lnTo>
                  <a:lnTo>
                    <a:pt x="480" y="367"/>
                  </a:lnTo>
                  <a:lnTo>
                    <a:pt x="483" y="363"/>
                  </a:lnTo>
                  <a:lnTo>
                    <a:pt x="483" y="359"/>
                  </a:lnTo>
                  <a:lnTo>
                    <a:pt x="483" y="356"/>
                  </a:lnTo>
                  <a:lnTo>
                    <a:pt x="482" y="352"/>
                  </a:lnTo>
                  <a:lnTo>
                    <a:pt x="480" y="348"/>
                  </a:lnTo>
                  <a:lnTo>
                    <a:pt x="478" y="346"/>
                  </a:lnTo>
                  <a:lnTo>
                    <a:pt x="482" y="343"/>
                  </a:lnTo>
                  <a:lnTo>
                    <a:pt x="486" y="340"/>
                  </a:lnTo>
                  <a:lnTo>
                    <a:pt x="487" y="335"/>
                  </a:lnTo>
                  <a:lnTo>
                    <a:pt x="487" y="331"/>
                  </a:lnTo>
                  <a:lnTo>
                    <a:pt x="486" y="325"/>
                  </a:lnTo>
                  <a:lnTo>
                    <a:pt x="483" y="321"/>
                  </a:lnTo>
                  <a:lnTo>
                    <a:pt x="479" y="318"/>
                  </a:lnTo>
                  <a:lnTo>
                    <a:pt x="474" y="317"/>
                  </a:lnTo>
                  <a:lnTo>
                    <a:pt x="470" y="317"/>
                  </a:lnTo>
                  <a:lnTo>
                    <a:pt x="466" y="313"/>
                  </a:lnTo>
                  <a:lnTo>
                    <a:pt x="452" y="303"/>
                  </a:lnTo>
                  <a:lnTo>
                    <a:pt x="429" y="289"/>
                  </a:lnTo>
                  <a:lnTo>
                    <a:pt x="406" y="276"/>
                  </a:lnTo>
                  <a:lnTo>
                    <a:pt x="459" y="263"/>
                  </a:lnTo>
                  <a:lnTo>
                    <a:pt x="474" y="259"/>
                  </a:lnTo>
                  <a:lnTo>
                    <a:pt x="487" y="252"/>
                  </a:lnTo>
                  <a:lnTo>
                    <a:pt x="502" y="248"/>
                  </a:lnTo>
                  <a:lnTo>
                    <a:pt x="509" y="246"/>
                  </a:lnTo>
                  <a:lnTo>
                    <a:pt x="517" y="245"/>
                  </a:lnTo>
                  <a:lnTo>
                    <a:pt x="523" y="244"/>
                  </a:lnTo>
                  <a:lnTo>
                    <a:pt x="527" y="241"/>
                  </a:lnTo>
                  <a:lnTo>
                    <a:pt x="529" y="237"/>
                  </a:lnTo>
                  <a:lnTo>
                    <a:pt x="531" y="232"/>
                  </a:lnTo>
                  <a:lnTo>
                    <a:pt x="531" y="227"/>
                  </a:lnTo>
                  <a:lnTo>
                    <a:pt x="528" y="222"/>
                  </a:lnTo>
                  <a:lnTo>
                    <a:pt x="524" y="219"/>
                  </a:lnTo>
                  <a:lnTo>
                    <a:pt x="520" y="217"/>
                  </a:lnTo>
                  <a:lnTo>
                    <a:pt x="518" y="213"/>
                  </a:lnTo>
                  <a:lnTo>
                    <a:pt x="517" y="209"/>
                  </a:lnTo>
                  <a:lnTo>
                    <a:pt x="514" y="204"/>
                  </a:lnTo>
                  <a:lnTo>
                    <a:pt x="510" y="203"/>
                  </a:lnTo>
                  <a:lnTo>
                    <a:pt x="498" y="198"/>
                  </a:lnTo>
                  <a:lnTo>
                    <a:pt x="486" y="192"/>
                  </a:lnTo>
                  <a:lnTo>
                    <a:pt x="461" y="177"/>
                  </a:lnTo>
                  <a:lnTo>
                    <a:pt x="510" y="171"/>
                  </a:lnTo>
                  <a:lnTo>
                    <a:pt x="535" y="168"/>
                  </a:lnTo>
                  <a:lnTo>
                    <a:pt x="561" y="166"/>
                  </a:lnTo>
                  <a:lnTo>
                    <a:pt x="565" y="165"/>
                  </a:lnTo>
                  <a:lnTo>
                    <a:pt x="567" y="164"/>
                  </a:lnTo>
                  <a:lnTo>
                    <a:pt x="570" y="161"/>
                  </a:lnTo>
                  <a:lnTo>
                    <a:pt x="573" y="158"/>
                  </a:lnTo>
                  <a:lnTo>
                    <a:pt x="574" y="152"/>
                  </a:lnTo>
                  <a:lnTo>
                    <a:pt x="573" y="145"/>
                  </a:lnTo>
                  <a:lnTo>
                    <a:pt x="600" y="164"/>
                  </a:lnTo>
                  <a:lnTo>
                    <a:pt x="605" y="166"/>
                  </a:lnTo>
                  <a:lnTo>
                    <a:pt x="611" y="165"/>
                  </a:lnTo>
                  <a:lnTo>
                    <a:pt x="615" y="162"/>
                  </a:lnTo>
                  <a:lnTo>
                    <a:pt x="619" y="158"/>
                  </a:lnTo>
                  <a:lnTo>
                    <a:pt x="620" y="154"/>
                  </a:lnTo>
                  <a:lnTo>
                    <a:pt x="620" y="149"/>
                  </a:lnTo>
                  <a:lnTo>
                    <a:pt x="619" y="143"/>
                  </a:lnTo>
                  <a:lnTo>
                    <a:pt x="615" y="139"/>
                  </a:lnTo>
                  <a:lnTo>
                    <a:pt x="593" y="124"/>
                  </a:lnTo>
                  <a:lnTo>
                    <a:pt x="573" y="108"/>
                  </a:lnTo>
                  <a:lnTo>
                    <a:pt x="531" y="76"/>
                  </a:lnTo>
                  <a:lnTo>
                    <a:pt x="558" y="69"/>
                  </a:lnTo>
                  <a:lnTo>
                    <a:pt x="586" y="62"/>
                  </a:lnTo>
                  <a:lnTo>
                    <a:pt x="639" y="46"/>
                  </a:lnTo>
                  <a:lnTo>
                    <a:pt x="641" y="46"/>
                  </a:lnTo>
                  <a:lnTo>
                    <a:pt x="639" y="55"/>
                  </a:lnTo>
                  <a:lnTo>
                    <a:pt x="641" y="63"/>
                  </a:lnTo>
                  <a:lnTo>
                    <a:pt x="643" y="82"/>
                  </a:lnTo>
                  <a:lnTo>
                    <a:pt x="647" y="100"/>
                  </a:lnTo>
                  <a:lnTo>
                    <a:pt x="650" y="119"/>
                  </a:lnTo>
                  <a:lnTo>
                    <a:pt x="651" y="124"/>
                  </a:lnTo>
                  <a:lnTo>
                    <a:pt x="656" y="130"/>
                  </a:lnTo>
                  <a:lnTo>
                    <a:pt x="661" y="131"/>
                  </a:lnTo>
                  <a:lnTo>
                    <a:pt x="665" y="133"/>
                  </a:lnTo>
                  <a:lnTo>
                    <a:pt x="670" y="133"/>
                  </a:lnTo>
                  <a:lnTo>
                    <a:pt x="676" y="130"/>
                  </a:lnTo>
                  <a:lnTo>
                    <a:pt x="679" y="124"/>
                  </a:lnTo>
                  <a:lnTo>
                    <a:pt x="680" y="119"/>
                  </a:lnTo>
                  <a:lnTo>
                    <a:pt x="679" y="108"/>
                  </a:lnTo>
                  <a:lnTo>
                    <a:pt x="676" y="99"/>
                  </a:lnTo>
                  <a:lnTo>
                    <a:pt x="672" y="78"/>
                  </a:lnTo>
                  <a:lnTo>
                    <a:pt x="668" y="62"/>
                  </a:lnTo>
                  <a:lnTo>
                    <a:pt x="668" y="53"/>
                  </a:lnTo>
                  <a:lnTo>
                    <a:pt x="669" y="44"/>
                  </a:lnTo>
                  <a:lnTo>
                    <a:pt x="692" y="62"/>
                  </a:lnTo>
                  <a:lnTo>
                    <a:pt x="715" y="78"/>
                  </a:lnTo>
                  <a:lnTo>
                    <a:pt x="730" y="89"/>
                  </a:lnTo>
                  <a:lnTo>
                    <a:pt x="738" y="95"/>
                  </a:lnTo>
                  <a:lnTo>
                    <a:pt x="744" y="101"/>
                  </a:lnTo>
                  <a:lnTo>
                    <a:pt x="750" y="108"/>
                  </a:lnTo>
                  <a:lnTo>
                    <a:pt x="759" y="112"/>
                  </a:lnTo>
                  <a:lnTo>
                    <a:pt x="759" y="123"/>
                  </a:lnTo>
                  <a:lnTo>
                    <a:pt x="760" y="128"/>
                  </a:lnTo>
                  <a:lnTo>
                    <a:pt x="764" y="133"/>
                  </a:lnTo>
                  <a:lnTo>
                    <a:pt x="768" y="135"/>
                  </a:lnTo>
                  <a:lnTo>
                    <a:pt x="774" y="137"/>
                  </a:lnTo>
                  <a:lnTo>
                    <a:pt x="779" y="135"/>
                  </a:lnTo>
                  <a:lnTo>
                    <a:pt x="783" y="133"/>
                  </a:lnTo>
                  <a:lnTo>
                    <a:pt x="787" y="128"/>
                  </a:lnTo>
                  <a:lnTo>
                    <a:pt x="788" y="123"/>
                  </a:lnTo>
                  <a:lnTo>
                    <a:pt x="787" y="118"/>
                  </a:lnTo>
                  <a:lnTo>
                    <a:pt x="791" y="116"/>
                  </a:lnTo>
                  <a:lnTo>
                    <a:pt x="794" y="115"/>
                  </a:lnTo>
                  <a:lnTo>
                    <a:pt x="807" y="104"/>
                  </a:lnTo>
                  <a:lnTo>
                    <a:pt x="822" y="96"/>
                  </a:lnTo>
                  <a:lnTo>
                    <a:pt x="854" y="81"/>
                  </a:lnTo>
                  <a:lnTo>
                    <a:pt x="871" y="73"/>
                  </a:lnTo>
                  <a:lnTo>
                    <a:pt x="889" y="66"/>
                  </a:lnTo>
                  <a:lnTo>
                    <a:pt x="889" y="81"/>
                  </a:lnTo>
                  <a:lnTo>
                    <a:pt x="890" y="96"/>
                  </a:lnTo>
                  <a:lnTo>
                    <a:pt x="893" y="111"/>
                  </a:lnTo>
                  <a:lnTo>
                    <a:pt x="897" y="126"/>
                  </a:lnTo>
                  <a:lnTo>
                    <a:pt x="898" y="130"/>
                  </a:lnTo>
                  <a:lnTo>
                    <a:pt x="901" y="133"/>
                  </a:lnTo>
                  <a:lnTo>
                    <a:pt x="906" y="135"/>
                  </a:lnTo>
                  <a:lnTo>
                    <a:pt x="912" y="137"/>
                  </a:lnTo>
                  <a:lnTo>
                    <a:pt x="917" y="134"/>
                  </a:lnTo>
                  <a:lnTo>
                    <a:pt x="921" y="139"/>
                  </a:lnTo>
                  <a:lnTo>
                    <a:pt x="927" y="141"/>
                  </a:lnTo>
                  <a:lnTo>
                    <a:pt x="925" y="147"/>
                  </a:lnTo>
                  <a:lnTo>
                    <a:pt x="928" y="154"/>
                  </a:lnTo>
                  <a:lnTo>
                    <a:pt x="930" y="157"/>
                  </a:lnTo>
                  <a:lnTo>
                    <a:pt x="932" y="160"/>
                  </a:lnTo>
                  <a:lnTo>
                    <a:pt x="936" y="161"/>
                  </a:lnTo>
                  <a:lnTo>
                    <a:pt x="939" y="162"/>
                  </a:lnTo>
                  <a:lnTo>
                    <a:pt x="970" y="166"/>
                  </a:lnTo>
                  <a:lnTo>
                    <a:pt x="1001" y="173"/>
                  </a:lnTo>
                  <a:lnTo>
                    <a:pt x="1031" y="180"/>
                  </a:lnTo>
                  <a:lnTo>
                    <a:pt x="1063" y="188"/>
                  </a:lnTo>
                  <a:lnTo>
                    <a:pt x="1033" y="207"/>
                  </a:lnTo>
                  <a:lnTo>
                    <a:pt x="1019" y="218"/>
                  </a:lnTo>
                  <a:lnTo>
                    <a:pt x="1006" y="229"/>
                  </a:lnTo>
                  <a:lnTo>
                    <a:pt x="1003" y="230"/>
                  </a:lnTo>
                  <a:lnTo>
                    <a:pt x="1001" y="233"/>
                  </a:lnTo>
                  <a:lnTo>
                    <a:pt x="999" y="236"/>
                  </a:lnTo>
                  <a:lnTo>
                    <a:pt x="995" y="240"/>
                  </a:lnTo>
                  <a:lnTo>
                    <a:pt x="993" y="245"/>
                  </a:lnTo>
                  <a:lnTo>
                    <a:pt x="995" y="249"/>
                  </a:lnTo>
                  <a:lnTo>
                    <a:pt x="997" y="253"/>
                  </a:lnTo>
                  <a:lnTo>
                    <a:pt x="1000" y="257"/>
                  </a:lnTo>
                  <a:lnTo>
                    <a:pt x="1006" y="259"/>
                  </a:lnTo>
                  <a:lnTo>
                    <a:pt x="1010" y="259"/>
                  </a:lnTo>
                  <a:lnTo>
                    <a:pt x="1015" y="257"/>
                  </a:lnTo>
                  <a:lnTo>
                    <a:pt x="1076" y="276"/>
                  </a:lnTo>
                  <a:lnTo>
                    <a:pt x="1138" y="293"/>
                  </a:lnTo>
                  <a:lnTo>
                    <a:pt x="1118" y="302"/>
                  </a:lnTo>
                  <a:lnTo>
                    <a:pt x="1110" y="308"/>
                  </a:lnTo>
                  <a:lnTo>
                    <a:pt x="1100" y="314"/>
                  </a:lnTo>
                  <a:lnTo>
                    <a:pt x="1087" y="324"/>
                  </a:lnTo>
                  <a:lnTo>
                    <a:pt x="1072" y="333"/>
                  </a:lnTo>
                  <a:lnTo>
                    <a:pt x="1058" y="341"/>
                  </a:lnTo>
                  <a:lnTo>
                    <a:pt x="1052" y="347"/>
                  </a:lnTo>
                  <a:lnTo>
                    <a:pt x="1046" y="354"/>
                  </a:lnTo>
                  <a:lnTo>
                    <a:pt x="1045" y="358"/>
                  </a:lnTo>
                  <a:lnTo>
                    <a:pt x="1044" y="360"/>
                  </a:lnTo>
                  <a:lnTo>
                    <a:pt x="1044" y="365"/>
                  </a:lnTo>
                  <a:lnTo>
                    <a:pt x="1046" y="367"/>
                  </a:lnTo>
                  <a:lnTo>
                    <a:pt x="1049" y="373"/>
                  </a:lnTo>
                  <a:lnTo>
                    <a:pt x="1052" y="374"/>
                  </a:lnTo>
                  <a:lnTo>
                    <a:pt x="1056" y="375"/>
                  </a:lnTo>
                  <a:lnTo>
                    <a:pt x="1076" y="379"/>
                  </a:lnTo>
                  <a:lnTo>
                    <a:pt x="1096" y="385"/>
                  </a:lnTo>
                  <a:lnTo>
                    <a:pt x="1119" y="390"/>
                  </a:lnTo>
                  <a:lnTo>
                    <a:pt x="1141" y="398"/>
                  </a:lnTo>
                  <a:lnTo>
                    <a:pt x="1186" y="415"/>
                  </a:lnTo>
                  <a:lnTo>
                    <a:pt x="1228" y="434"/>
                  </a:lnTo>
                  <a:lnTo>
                    <a:pt x="1187" y="458"/>
                  </a:lnTo>
                  <a:lnTo>
                    <a:pt x="1145" y="483"/>
                  </a:lnTo>
                  <a:lnTo>
                    <a:pt x="1111" y="502"/>
                  </a:lnTo>
                  <a:lnTo>
                    <a:pt x="1095" y="512"/>
                  </a:lnTo>
                  <a:lnTo>
                    <a:pt x="1087" y="518"/>
                  </a:lnTo>
                  <a:lnTo>
                    <a:pt x="1082" y="525"/>
                  </a:lnTo>
                  <a:lnTo>
                    <a:pt x="1079" y="530"/>
                  </a:lnTo>
                  <a:lnTo>
                    <a:pt x="1077" y="535"/>
                  </a:lnTo>
                  <a:lnTo>
                    <a:pt x="1080" y="541"/>
                  </a:lnTo>
                  <a:lnTo>
                    <a:pt x="1083" y="545"/>
                  </a:lnTo>
                  <a:lnTo>
                    <a:pt x="1087" y="549"/>
                  </a:lnTo>
                  <a:lnTo>
                    <a:pt x="1092" y="549"/>
                  </a:lnTo>
                  <a:lnTo>
                    <a:pt x="1096" y="549"/>
                  </a:lnTo>
                  <a:lnTo>
                    <a:pt x="1102" y="545"/>
                  </a:lnTo>
                  <a:lnTo>
                    <a:pt x="1109" y="538"/>
                  </a:lnTo>
                  <a:lnTo>
                    <a:pt x="1117" y="531"/>
                  </a:lnTo>
                  <a:lnTo>
                    <a:pt x="1137" y="518"/>
                  </a:lnTo>
                  <a:lnTo>
                    <a:pt x="1176" y="497"/>
                  </a:lnTo>
                  <a:lnTo>
                    <a:pt x="1219" y="473"/>
                  </a:lnTo>
                  <a:lnTo>
                    <a:pt x="1259" y="449"/>
                  </a:lnTo>
                  <a:lnTo>
                    <a:pt x="1297" y="470"/>
                  </a:lnTo>
                  <a:lnTo>
                    <a:pt x="1320" y="481"/>
                  </a:lnTo>
                  <a:lnTo>
                    <a:pt x="1343" y="491"/>
                  </a:lnTo>
                  <a:lnTo>
                    <a:pt x="1366" y="497"/>
                  </a:lnTo>
                  <a:lnTo>
                    <a:pt x="1391" y="506"/>
                  </a:lnTo>
                  <a:lnTo>
                    <a:pt x="1414" y="512"/>
                  </a:lnTo>
                  <a:lnTo>
                    <a:pt x="1434" y="522"/>
                  </a:lnTo>
                  <a:lnTo>
                    <a:pt x="1456" y="530"/>
                  </a:lnTo>
                  <a:lnTo>
                    <a:pt x="1467" y="533"/>
                  </a:lnTo>
                  <a:lnTo>
                    <a:pt x="1479" y="534"/>
                  </a:lnTo>
                  <a:lnTo>
                    <a:pt x="1484" y="534"/>
                  </a:lnTo>
                  <a:lnTo>
                    <a:pt x="1489" y="531"/>
                  </a:lnTo>
                  <a:lnTo>
                    <a:pt x="1491" y="527"/>
                  </a:lnTo>
                  <a:lnTo>
                    <a:pt x="1493" y="522"/>
                  </a:lnTo>
                  <a:lnTo>
                    <a:pt x="1491" y="516"/>
                  </a:lnTo>
                  <a:lnTo>
                    <a:pt x="1489" y="511"/>
                  </a:lnTo>
                  <a:lnTo>
                    <a:pt x="1484" y="507"/>
                  </a:lnTo>
                  <a:lnTo>
                    <a:pt x="1479" y="506"/>
                  </a:lnTo>
                  <a:close/>
                  <a:moveTo>
                    <a:pt x="448" y="337"/>
                  </a:moveTo>
                  <a:lnTo>
                    <a:pt x="448" y="337"/>
                  </a:lnTo>
                  <a:lnTo>
                    <a:pt x="455" y="341"/>
                  </a:lnTo>
                  <a:lnTo>
                    <a:pt x="461" y="344"/>
                  </a:lnTo>
                  <a:lnTo>
                    <a:pt x="438" y="351"/>
                  </a:lnTo>
                  <a:lnTo>
                    <a:pt x="417" y="359"/>
                  </a:lnTo>
                  <a:lnTo>
                    <a:pt x="373" y="375"/>
                  </a:lnTo>
                  <a:lnTo>
                    <a:pt x="329" y="394"/>
                  </a:lnTo>
                  <a:lnTo>
                    <a:pt x="285" y="412"/>
                  </a:lnTo>
                  <a:lnTo>
                    <a:pt x="257" y="392"/>
                  </a:lnTo>
                  <a:lnTo>
                    <a:pt x="227" y="373"/>
                  </a:lnTo>
                  <a:lnTo>
                    <a:pt x="197" y="354"/>
                  </a:lnTo>
                  <a:lnTo>
                    <a:pt x="181" y="346"/>
                  </a:lnTo>
                  <a:lnTo>
                    <a:pt x="166" y="339"/>
                  </a:lnTo>
                  <a:lnTo>
                    <a:pt x="170" y="339"/>
                  </a:lnTo>
                  <a:lnTo>
                    <a:pt x="213" y="325"/>
                  </a:lnTo>
                  <a:lnTo>
                    <a:pt x="258" y="314"/>
                  </a:lnTo>
                  <a:lnTo>
                    <a:pt x="303" y="303"/>
                  </a:lnTo>
                  <a:lnTo>
                    <a:pt x="348" y="291"/>
                  </a:lnTo>
                  <a:lnTo>
                    <a:pt x="365" y="287"/>
                  </a:lnTo>
                  <a:lnTo>
                    <a:pt x="388" y="301"/>
                  </a:lnTo>
                  <a:lnTo>
                    <a:pt x="419" y="318"/>
                  </a:lnTo>
                  <a:lnTo>
                    <a:pt x="448" y="337"/>
                  </a:lnTo>
                  <a:close/>
                  <a:moveTo>
                    <a:pt x="562" y="137"/>
                  </a:moveTo>
                  <a:lnTo>
                    <a:pt x="562" y="137"/>
                  </a:lnTo>
                  <a:lnTo>
                    <a:pt x="561" y="137"/>
                  </a:lnTo>
                  <a:lnTo>
                    <a:pt x="527" y="139"/>
                  </a:lnTo>
                  <a:lnTo>
                    <a:pt x="494" y="143"/>
                  </a:lnTo>
                  <a:lnTo>
                    <a:pt x="429" y="153"/>
                  </a:lnTo>
                  <a:lnTo>
                    <a:pt x="413" y="141"/>
                  </a:lnTo>
                  <a:lnTo>
                    <a:pt x="396" y="124"/>
                  </a:lnTo>
                  <a:lnTo>
                    <a:pt x="377" y="108"/>
                  </a:lnTo>
                  <a:lnTo>
                    <a:pt x="405" y="101"/>
                  </a:lnTo>
                  <a:lnTo>
                    <a:pt x="430" y="95"/>
                  </a:lnTo>
                  <a:lnTo>
                    <a:pt x="456" y="89"/>
                  </a:lnTo>
                  <a:lnTo>
                    <a:pt x="483" y="84"/>
                  </a:lnTo>
                  <a:lnTo>
                    <a:pt x="493" y="82"/>
                  </a:lnTo>
                  <a:lnTo>
                    <a:pt x="528" y="109"/>
                  </a:lnTo>
                  <a:lnTo>
                    <a:pt x="562" y="137"/>
                  </a:lnTo>
                  <a:close/>
                  <a:moveTo>
                    <a:pt x="923" y="112"/>
                  </a:moveTo>
                  <a:lnTo>
                    <a:pt x="923" y="112"/>
                  </a:lnTo>
                  <a:lnTo>
                    <a:pt x="920" y="97"/>
                  </a:lnTo>
                  <a:lnTo>
                    <a:pt x="919" y="81"/>
                  </a:lnTo>
                  <a:lnTo>
                    <a:pt x="917" y="65"/>
                  </a:lnTo>
                  <a:lnTo>
                    <a:pt x="917" y="48"/>
                  </a:lnTo>
                  <a:lnTo>
                    <a:pt x="919" y="47"/>
                  </a:lnTo>
                  <a:lnTo>
                    <a:pt x="930" y="51"/>
                  </a:lnTo>
                  <a:lnTo>
                    <a:pt x="942" y="54"/>
                  </a:lnTo>
                  <a:lnTo>
                    <a:pt x="968" y="58"/>
                  </a:lnTo>
                  <a:lnTo>
                    <a:pt x="993" y="62"/>
                  </a:lnTo>
                  <a:lnTo>
                    <a:pt x="1018" y="67"/>
                  </a:lnTo>
                  <a:lnTo>
                    <a:pt x="993" y="78"/>
                  </a:lnTo>
                  <a:lnTo>
                    <a:pt x="969" y="88"/>
                  </a:lnTo>
                  <a:lnTo>
                    <a:pt x="946" y="99"/>
                  </a:lnTo>
                  <a:lnTo>
                    <a:pt x="935" y="105"/>
                  </a:lnTo>
                  <a:lnTo>
                    <a:pt x="923" y="112"/>
                  </a:lnTo>
                  <a:close/>
                  <a:moveTo>
                    <a:pt x="1019" y="141"/>
                  </a:moveTo>
                  <a:lnTo>
                    <a:pt x="1019" y="141"/>
                  </a:lnTo>
                  <a:lnTo>
                    <a:pt x="1011" y="138"/>
                  </a:lnTo>
                  <a:lnTo>
                    <a:pt x="1001" y="137"/>
                  </a:lnTo>
                  <a:lnTo>
                    <a:pt x="982" y="135"/>
                  </a:lnTo>
                  <a:lnTo>
                    <a:pt x="962" y="134"/>
                  </a:lnTo>
                  <a:lnTo>
                    <a:pt x="943" y="134"/>
                  </a:lnTo>
                  <a:lnTo>
                    <a:pt x="954" y="127"/>
                  </a:lnTo>
                  <a:lnTo>
                    <a:pt x="965" y="120"/>
                  </a:lnTo>
                  <a:lnTo>
                    <a:pt x="989" y="109"/>
                  </a:lnTo>
                  <a:lnTo>
                    <a:pt x="1037" y="90"/>
                  </a:lnTo>
                  <a:lnTo>
                    <a:pt x="1057" y="81"/>
                  </a:lnTo>
                  <a:lnTo>
                    <a:pt x="1110" y="104"/>
                  </a:lnTo>
                  <a:lnTo>
                    <a:pt x="1137" y="115"/>
                  </a:lnTo>
                  <a:lnTo>
                    <a:pt x="1166" y="124"/>
                  </a:lnTo>
                  <a:lnTo>
                    <a:pt x="1149" y="134"/>
                  </a:lnTo>
                  <a:lnTo>
                    <a:pt x="1133" y="145"/>
                  </a:lnTo>
                  <a:lnTo>
                    <a:pt x="1118" y="154"/>
                  </a:lnTo>
                  <a:lnTo>
                    <a:pt x="1102" y="164"/>
                  </a:lnTo>
                  <a:lnTo>
                    <a:pt x="1095" y="168"/>
                  </a:lnTo>
                  <a:lnTo>
                    <a:pt x="1057" y="154"/>
                  </a:lnTo>
                  <a:lnTo>
                    <a:pt x="1019" y="141"/>
                  </a:lnTo>
                  <a:close/>
                  <a:moveTo>
                    <a:pt x="1042" y="236"/>
                  </a:moveTo>
                  <a:lnTo>
                    <a:pt x="1042" y="236"/>
                  </a:lnTo>
                  <a:lnTo>
                    <a:pt x="1071" y="217"/>
                  </a:lnTo>
                  <a:lnTo>
                    <a:pt x="1100" y="199"/>
                  </a:lnTo>
                  <a:lnTo>
                    <a:pt x="1170" y="221"/>
                  </a:lnTo>
                  <a:lnTo>
                    <a:pt x="1205" y="230"/>
                  </a:lnTo>
                  <a:lnTo>
                    <a:pt x="1242" y="240"/>
                  </a:lnTo>
                  <a:lnTo>
                    <a:pt x="1225" y="248"/>
                  </a:lnTo>
                  <a:lnTo>
                    <a:pt x="1209" y="256"/>
                  </a:lnTo>
                  <a:lnTo>
                    <a:pt x="1176" y="274"/>
                  </a:lnTo>
                  <a:lnTo>
                    <a:pt x="1143" y="264"/>
                  </a:lnTo>
                  <a:lnTo>
                    <a:pt x="1110" y="255"/>
                  </a:lnTo>
                  <a:lnTo>
                    <a:pt x="1042" y="23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5" name="Freeform 2359"/>
            <p:cNvSpPr>
              <a:spLocks noEditPoints="1"/>
            </p:cNvSpPr>
            <p:nvPr/>
          </p:nvSpPr>
          <p:spPr bwMode="auto">
            <a:xfrm>
              <a:off x="5211764" y="1622425"/>
              <a:ext cx="144463" cy="182563"/>
            </a:xfrm>
            <a:custGeom>
              <a:avLst/>
              <a:gdLst>
                <a:gd name="T0" fmla="*/ 2147483647 w 275"/>
                <a:gd name="T1" fmla="*/ 2147483647 h 345"/>
                <a:gd name="T2" fmla="*/ 2147483647 w 275"/>
                <a:gd name="T3" fmla="*/ 2147483647 h 345"/>
                <a:gd name="T4" fmla="*/ 2147483647 w 275"/>
                <a:gd name="T5" fmla="*/ 2147483647 h 345"/>
                <a:gd name="T6" fmla="*/ 2147483647 w 275"/>
                <a:gd name="T7" fmla="*/ 2147483647 h 345"/>
                <a:gd name="T8" fmla="*/ 2147483647 w 275"/>
                <a:gd name="T9" fmla="*/ 2147483647 h 345"/>
                <a:gd name="T10" fmla="*/ 2147483647 w 275"/>
                <a:gd name="T11" fmla="*/ 2147483647 h 345"/>
                <a:gd name="T12" fmla="*/ 2147483647 w 275"/>
                <a:gd name="T13" fmla="*/ 2147483647 h 345"/>
                <a:gd name="T14" fmla="*/ 2147483647 w 275"/>
                <a:gd name="T15" fmla="*/ 2147483647 h 345"/>
                <a:gd name="T16" fmla="*/ 2147483647 w 275"/>
                <a:gd name="T17" fmla="*/ 2147483647 h 345"/>
                <a:gd name="T18" fmla="*/ 2147483647 w 275"/>
                <a:gd name="T19" fmla="*/ 2147483647 h 345"/>
                <a:gd name="T20" fmla="*/ 2147483647 w 275"/>
                <a:gd name="T21" fmla="*/ 2147483647 h 345"/>
                <a:gd name="T22" fmla="*/ 2147483647 w 275"/>
                <a:gd name="T23" fmla="*/ 2147483647 h 345"/>
                <a:gd name="T24" fmla="*/ 2147483647 w 275"/>
                <a:gd name="T25" fmla="*/ 2147483647 h 345"/>
                <a:gd name="T26" fmla="*/ 2147483647 w 275"/>
                <a:gd name="T27" fmla="*/ 2147483647 h 345"/>
                <a:gd name="T28" fmla="*/ 2147483647 w 275"/>
                <a:gd name="T29" fmla="*/ 2147483647 h 345"/>
                <a:gd name="T30" fmla="*/ 2147483647 w 275"/>
                <a:gd name="T31" fmla="*/ 2147483647 h 345"/>
                <a:gd name="T32" fmla="*/ 2147483647 w 275"/>
                <a:gd name="T33" fmla="*/ 2147483647 h 345"/>
                <a:gd name="T34" fmla="*/ 2147483647 w 275"/>
                <a:gd name="T35" fmla="*/ 2147483647 h 345"/>
                <a:gd name="T36" fmla="*/ 2147483647 w 275"/>
                <a:gd name="T37" fmla="*/ 2147483647 h 345"/>
                <a:gd name="T38" fmla="*/ 2147483647 w 275"/>
                <a:gd name="T39" fmla="*/ 2147483647 h 345"/>
                <a:gd name="T40" fmla="*/ 2147483647 w 275"/>
                <a:gd name="T41" fmla="*/ 2147483647 h 345"/>
                <a:gd name="T42" fmla="*/ 2147483647 w 275"/>
                <a:gd name="T43" fmla="*/ 2147483647 h 345"/>
                <a:gd name="T44" fmla="*/ 2147483647 w 275"/>
                <a:gd name="T45" fmla="*/ 2147483647 h 345"/>
                <a:gd name="T46" fmla="*/ 2147483647 w 275"/>
                <a:gd name="T47" fmla="*/ 2147483647 h 345"/>
                <a:gd name="T48" fmla="*/ 2147483647 w 275"/>
                <a:gd name="T49" fmla="*/ 2147483647 h 345"/>
                <a:gd name="T50" fmla="*/ 2147483647 w 275"/>
                <a:gd name="T51" fmla="*/ 2147483647 h 345"/>
                <a:gd name="T52" fmla="*/ 2147483647 w 275"/>
                <a:gd name="T53" fmla="*/ 2147483647 h 345"/>
                <a:gd name="T54" fmla="*/ 2147483647 w 275"/>
                <a:gd name="T55" fmla="*/ 2147483647 h 345"/>
                <a:gd name="T56" fmla="*/ 2147483647 w 275"/>
                <a:gd name="T57" fmla="*/ 2147483647 h 345"/>
                <a:gd name="T58" fmla="*/ 2147483647 w 275"/>
                <a:gd name="T59" fmla="*/ 2147483647 h 345"/>
                <a:gd name="T60" fmla="*/ 2147483647 w 275"/>
                <a:gd name="T61" fmla="*/ 2147483647 h 345"/>
                <a:gd name="T62" fmla="*/ 2147483647 w 275"/>
                <a:gd name="T63" fmla="*/ 2147483647 h 345"/>
                <a:gd name="T64" fmla="*/ 2147483647 w 275"/>
                <a:gd name="T65" fmla="*/ 2147483647 h 345"/>
                <a:gd name="T66" fmla="*/ 2147483647 w 275"/>
                <a:gd name="T67" fmla="*/ 2147483647 h 345"/>
                <a:gd name="T68" fmla="*/ 2147483647 w 275"/>
                <a:gd name="T69" fmla="*/ 2147483647 h 345"/>
                <a:gd name="T70" fmla="*/ 2147483647 w 275"/>
                <a:gd name="T71" fmla="*/ 2147483647 h 345"/>
                <a:gd name="T72" fmla="*/ 2147483647 w 275"/>
                <a:gd name="T73" fmla="*/ 2147483647 h 345"/>
                <a:gd name="T74" fmla="*/ 2147483647 w 275"/>
                <a:gd name="T75" fmla="*/ 2147483647 h 345"/>
                <a:gd name="T76" fmla="*/ 2147483647 w 275"/>
                <a:gd name="T77" fmla="*/ 2147483647 h 345"/>
                <a:gd name="T78" fmla="*/ 2147483647 w 275"/>
                <a:gd name="T79" fmla="*/ 2147483647 h 345"/>
                <a:gd name="T80" fmla="*/ 2147483647 w 275"/>
                <a:gd name="T81" fmla="*/ 2147483647 h 345"/>
                <a:gd name="T82" fmla="*/ 2147483647 w 275"/>
                <a:gd name="T83" fmla="*/ 2147483647 h 345"/>
                <a:gd name="T84" fmla="*/ 2147483647 w 275"/>
                <a:gd name="T85" fmla="*/ 2147483647 h 345"/>
                <a:gd name="T86" fmla="*/ 2147483647 w 275"/>
                <a:gd name="T87" fmla="*/ 2147483647 h 345"/>
                <a:gd name="T88" fmla="*/ 2147483647 w 275"/>
                <a:gd name="T89" fmla="*/ 2147483647 h 345"/>
                <a:gd name="T90" fmla="*/ 2147483647 w 275"/>
                <a:gd name="T91" fmla="*/ 2147483647 h 345"/>
                <a:gd name="T92" fmla="*/ 2147483647 w 275"/>
                <a:gd name="T93" fmla="*/ 2147483647 h 345"/>
                <a:gd name="T94" fmla="*/ 2147483647 w 275"/>
                <a:gd name="T95" fmla="*/ 2147483647 h 345"/>
                <a:gd name="T96" fmla="*/ 2147483647 w 275"/>
                <a:gd name="T97" fmla="*/ 2147483647 h 345"/>
                <a:gd name="T98" fmla="*/ 2147483647 w 275"/>
                <a:gd name="T99" fmla="*/ 2147483647 h 345"/>
                <a:gd name="T100" fmla="*/ 2147483647 w 275"/>
                <a:gd name="T101" fmla="*/ 2147483647 h 345"/>
                <a:gd name="T102" fmla="*/ 2147483647 w 275"/>
                <a:gd name="T103" fmla="*/ 2147483647 h 345"/>
                <a:gd name="T104" fmla="*/ 2147483647 w 275"/>
                <a:gd name="T105" fmla="*/ 2147483647 h 345"/>
                <a:gd name="T106" fmla="*/ 2147483647 w 275"/>
                <a:gd name="T107" fmla="*/ 2147483647 h 345"/>
                <a:gd name="T108" fmla="*/ 2147483647 w 275"/>
                <a:gd name="T109" fmla="*/ 2147483647 h 345"/>
                <a:gd name="T110" fmla="*/ 2147483647 w 275"/>
                <a:gd name="T111" fmla="*/ 2147483647 h 3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5" h="345">
                  <a:moveTo>
                    <a:pt x="267" y="313"/>
                  </a:moveTo>
                  <a:lnTo>
                    <a:pt x="267" y="313"/>
                  </a:lnTo>
                  <a:lnTo>
                    <a:pt x="246" y="301"/>
                  </a:lnTo>
                  <a:lnTo>
                    <a:pt x="224" y="288"/>
                  </a:lnTo>
                  <a:lnTo>
                    <a:pt x="202" y="274"/>
                  </a:lnTo>
                  <a:lnTo>
                    <a:pt x="180" y="260"/>
                  </a:lnTo>
                  <a:lnTo>
                    <a:pt x="199" y="247"/>
                  </a:lnTo>
                  <a:lnTo>
                    <a:pt x="209" y="239"/>
                  </a:lnTo>
                  <a:lnTo>
                    <a:pt x="217" y="231"/>
                  </a:lnTo>
                  <a:lnTo>
                    <a:pt x="221" y="228"/>
                  </a:lnTo>
                  <a:lnTo>
                    <a:pt x="223" y="225"/>
                  </a:lnTo>
                  <a:lnTo>
                    <a:pt x="225" y="223"/>
                  </a:lnTo>
                  <a:lnTo>
                    <a:pt x="225" y="218"/>
                  </a:lnTo>
                  <a:lnTo>
                    <a:pt x="225" y="214"/>
                  </a:lnTo>
                  <a:lnTo>
                    <a:pt x="225" y="212"/>
                  </a:lnTo>
                  <a:lnTo>
                    <a:pt x="223" y="208"/>
                  </a:lnTo>
                  <a:lnTo>
                    <a:pt x="221" y="206"/>
                  </a:lnTo>
                  <a:lnTo>
                    <a:pt x="223" y="199"/>
                  </a:lnTo>
                  <a:lnTo>
                    <a:pt x="221" y="194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2" y="186"/>
                  </a:lnTo>
                  <a:lnTo>
                    <a:pt x="197" y="179"/>
                  </a:lnTo>
                  <a:lnTo>
                    <a:pt x="182" y="172"/>
                  </a:lnTo>
                  <a:lnTo>
                    <a:pt x="151" y="155"/>
                  </a:lnTo>
                  <a:lnTo>
                    <a:pt x="170" y="140"/>
                  </a:lnTo>
                  <a:lnTo>
                    <a:pt x="180" y="133"/>
                  </a:lnTo>
                  <a:lnTo>
                    <a:pt x="190" y="128"/>
                  </a:lnTo>
                  <a:lnTo>
                    <a:pt x="194" y="123"/>
                  </a:lnTo>
                  <a:lnTo>
                    <a:pt x="197" y="119"/>
                  </a:lnTo>
                  <a:lnTo>
                    <a:pt x="198" y="115"/>
                  </a:lnTo>
                  <a:lnTo>
                    <a:pt x="197" y="111"/>
                  </a:lnTo>
                  <a:lnTo>
                    <a:pt x="194" y="107"/>
                  </a:lnTo>
                  <a:lnTo>
                    <a:pt x="191" y="103"/>
                  </a:lnTo>
                  <a:lnTo>
                    <a:pt x="187" y="102"/>
                  </a:lnTo>
                  <a:lnTo>
                    <a:pt x="182" y="100"/>
                  </a:lnTo>
                  <a:lnTo>
                    <a:pt x="183" y="95"/>
                  </a:lnTo>
                  <a:lnTo>
                    <a:pt x="182" y="91"/>
                  </a:lnTo>
                  <a:lnTo>
                    <a:pt x="178" y="87"/>
                  </a:lnTo>
                  <a:lnTo>
                    <a:pt x="172" y="84"/>
                  </a:lnTo>
                  <a:lnTo>
                    <a:pt x="157" y="81"/>
                  </a:lnTo>
                  <a:lnTo>
                    <a:pt x="144" y="76"/>
                  </a:lnTo>
                  <a:lnTo>
                    <a:pt x="130" y="69"/>
                  </a:lnTo>
                  <a:lnTo>
                    <a:pt x="118" y="62"/>
                  </a:lnTo>
                  <a:lnTo>
                    <a:pt x="128" y="56"/>
                  </a:lnTo>
                  <a:lnTo>
                    <a:pt x="138" y="49"/>
                  </a:lnTo>
                  <a:lnTo>
                    <a:pt x="152" y="41"/>
                  </a:lnTo>
                  <a:lnTo>
                    <a:pt x="159" y="37"/>
                  </a:lnTo>
                  <a:lnTo>
                    <a:pt x="164" y="31"/>
                  </a:lnTo>
                  <a:lnTo>
                    <a:pt x="167" y="26"/>
                  </a:lnTo>
                  <a:lnTo>
                    <a:pt x="168" y="20"/>
                  </a:lnTo>
                  <a:lnTo>
                    <a:pt x="167" y="15"/>
                  </a:lnTo>
                  <a:lnTo>
                    <a:pt x="163" y="10"/>
                  </a:lnTo>
                  <a:lnTo>
                    <a:pt x="159" y="7"/>
                  </a:lnTo>
                  <a:lnTo>
                    <a:pt x="153" y="5"/>
                  </a:lnTo>
                  <a:lnTo>
                    <a:pt x="149" y="7"/>
                  </a:lnTo>
                  <a:lnTo>
                    <a:pt x="144" y="11"/>
                  </a:lnTo>
                  <a:lnTo>
                    <a:pt x="138" y="16"/>
                  </a:lnTo>
                  <a:lnTo>
                    <a:pt x="132" y="20"/>
                  </a:lnTo>
                  <a:lnTo>
                    <a:pt x="118" y="29"/>
                  </a:lnTo>
                  <a:lnTo>
                    <a:pt x="103" y="35"/>
                  </a:lnTo>
                  <a:lnTo>
                    <a:pt x="96" y="39"/>
                  </a:lnTo>
                  <a:lnTo>
                    <a:pt x="91" y="43"/>
                  </a:lnTo>
                  <a:lnTo>
                    <a:pt x="73" y="31"/>
                  </a:lnTo>
                  <a:lnTo>
                    <a:pt x="56" y="19"/>
                  </a:lnTo>
                  <a:lnTo>
                    <a:pt x="38" y="10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5" y="4"/>
                  </a:lnTo>
                  <a:lnTo>
                    <a:pt x="3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11" y="31"/>
                  </a:lnTo>
                  <a:lnTo>
                    <a:pt x="16" y="31"/>
                  </a:lnTo>
                  <a:lnTo>
                    <a:pt x="30" y="38"/>
                  </a:lnTo>
                  <a:lnTo>
                    <a:pt x="43" y="45"/>
                  </a:lnTo>
                  <a:lnTo>
                    <a:pt x="68" y="62"/>
                  </a:lnTo>
                  <a:lnTo>
                    <a:pt x="54" y="72"/>
                  </a:lnTo>
                  <a:lnTo>
                    <a:pt x="41" y="80"/>
                  </a:lnTo>
                  <a:lnTo>
                    <a:pt x="26" y="86"/>
                  </a:lnTo>
                  <a:lnTo>
                    <a:pt x="12" y="90"/>
                  </a:lnTo>
                  <a:lnTo>
                    <a:pt x="7" y="92"/>
                  </a:lnTo>
                  <a:lnTo>
                    <a:pt x="4" y="96"/>
                  </a:lnTo>
                  <a:lnTo>
                    <a:pt x="3" y="102"/>
                  </a:lnTo>
                  <a:lnTo>
                    <a:pt x="3" y="107"/>
                  </a:lnTo>
                  <a:lnTo>
                    <a:pt x="5" y="111"/>
                  </a:lnTo>
                  <a:lnTo>
                    <a:pt x="10" y="115"/>
                  </a:lnTo>
                  <a:lnTo>
                    <a:pt x="14" y="118"/>
                  </a:lnTo>
                  <a:lnTo>
                    <a:pt x="20" y="118"/>
                  </a:lnTo>
                  <a:lnTo>
                    <a:pt x="24" y="117"/>
                  </a:lnTo>
                  <a:lnTo>
                    <a:pt x="29" y="119"/>
                  </a:lnTo>
                  <a:lnTo>
                    <a:pt x="33" y="119"/>
                  </a:lnTo>
                  <a:lnTo>
                    <a:pt x="39" y="121"/>
                  </a:lnTo>
                  <a:lnTo>
                    <a:pt x="45" y="123"/>
                  </a:lnTo>
                  <a:lnTo>
                    <a:pt x="56" y="128"/>
                  </a:lnTo>
                  <a:lnTo>
                    <a:pt x="65" y="134"/>
                  </a:lnTo>
                  <a:lnTo>
                    <a:pt x="75" y="142"/>
                  </a:lnTo>
                  <a:lnTo>
                    <a:pt x="85" y="149"/>
                  </a:lnTo>
                  <a:lnTo>
                    <a:pt x="98" y="156"/>
                  </a:lnTo>
                  <a:lnTo>
                    <a:pt x="77" y="171"/>
                  </a:lnTo>
                  <a:lnTo>
                    <a:pt x="56" y="186"/>
                  </a:lnTo>
                  <a:lnTo>
                    <a:pt x="42" y="194"/>
                  </a:lnTo>
                  <a:lnTo>
                    <a:pt x="35" y="198"/>
                  </a:lnTo>
                  <a:lnTo>
                    <a:pt x="30" y="205"/>
                  </a:lnTo>
                  <a:lnTo>
                    <a:pt x="27" y="209"/>
                  </a:lnTo>
                  <a:lnTo>
                    <a:pt x="27" y="213"/>
                  </a:lnTo>
                  <a:lnTo>
                    <a:pt x="27" y="216"/>
                  </a:lnTo>
                  <a:lnTo>
                    <a:pt x="29" y="218"/>
                  </a:lnTo>
                  <a:lnTo>
                    <a:pt x="31" y="221"/>
                  </a:lnTo>
                  <a:lnTo>
                    <a:pt x="34" y="224"/>
                  </a:lnTo>
                  <a:lnTo>
                    <a:pt x="38" y="225"/>
                  </a:lnTo>
                  <a:lnTo>
                    <a:pt x="41" y="225"/>
                  </a:lnTo>
                  <a:lnTo>
                    <a:pt x="45" y="228"/>
                  </a:lnTo>
                  <a:lnTo>
                    <a:pt x="49" y="229"/>
                  </a:lnTo>
                  <a:lnTo>
                    <a:pt x="58" y="232"/>
                  </a:lnTo>
                  <a:lnTo>
                    <a:pt x="68" y="235"/>
                  </a:lnTo>
                  <a:lnTo>
                    <a:pt x="85" y="244"/>
                  </a:lnTo>
                  <a:lnTo>
                    <a:pt x="121" y="265"/>
                  </a:lnTo>
                  <a:lnTo>
                    <a:pt x="103" y="277"/>
                  </a:lnTo>
                  <a:lnTo>
                    <a:pt x="85" y="290"/>
                  </a:lnTo>
                  <a:lnTo>
                    <a:pt x="69" y="304"/>
                  </a:lnTo>
                  <a:lnTo>
                    <a:pt x="56" y="319"/>
                  </a:lnTo>
                  <a:lnTo>
                    <a:pt x="52" y="324"/>
                  </a:lnTo>
                  <a:lnTo>
                    <a:pt x="52" y="331"/>
                  </a:lnTo>
                  <a:lnTo>
                    <a:pt x="53" y="335"/>
                  </a:lnTo>
                  <a:lnTo>
                    <a:pt x="56" y="341"/>
                  </a:lnTo>
                  <a:lnTo>
                    <a:pt x="61" y="343"/>
                  </a:lnTo>
                  <a:lnTo>
                    <a:pt x="65" y="345"/>
                  </a:lnTo>
                  <a:lnTo>
                    <a:pt x="71" y="343"/>
                  </a:lnTo>
                  <a:lnTo>
                    <a:pt x="76" y="341"/>
                  </a:lnTo>
                  <a:lnTo>
                    <a:pt x="92" y="323"/>
                  </a:lnTo>
                  <a:lnTo>
                    <a:pt x="111" y="307"/>
                  </a:lnTo>
                  <a:lnTo>
                    <a:pt x="132" y="292"/>
                  </a:lnTo>
                  <a:lnTo>
                    <a:pt x="151" y="278"/>
                  </a:lnTo>
                  <a:lnTo>
                    <a:pt x="176" y="293"/>
                  </a:lnTo>
                  <a:lnTo>
                    <a:pt x="202" y="308"/>
                  </a:lnTo>
                  <a:lnTo>
                    <a:pt x="228" y="324"/>
                  </a:lnTo>
                  <a:lnTo>
                    <a:pt x="254" y="339"/>
                  </a:lnTo>
                  <a:lnTo>
                    <a:pt x="259" y="341"/>
                  </a:lnTo>
                  <a:lnTo>
                    <a:pt x="265" y="339"/>
                  </a:lnTo>
                  <a:lnTo>
                    <a:pt x="270" y="336"/>
                  </a:lnTo>
                  <a:lnTo>
                    <a:pt x="273" y="332"/>
                  </a:lnTo>
                  <a:lnTo>
                    <a:pt x="275" y="327"/>
                  </a:lnTo>
                  <a:lnTo>
                    <a:pt x="275" y="322"/>
                  </a:lnTo>
                  <a:lnTo>
                    <a:pt x="273" y="317"/>
                  </a:lnTo>
                  <a:lnTo>
                    <a:pt x="267" y="313"/>
                  </a:lnTo>
                  <a:close/>
                  <a:moveTo>
                    <a:pt x="61" y="99"/>
                  </a:moveTo>
                  <a:lnTo>
                    <a:pt x="61" y="99"/>
                  </a:lnTo>
                  <a:lnTo>
                    <a:pt x="94" y="79"/>
                  </a:lnTo>
                  <a:lnTo>
                    <a:pt x="125" y="98"/>
                  </a:lnTo>
                  <a:lnTo>
                    <a:pt x="142" y="106"/>
                  </a:lnTo>
                  <a:lnTo>
                    <a:pt x="151" y="109"/>
                  </a:lnTo>
                  <a:lnTo>
                    <a:pt x="160" y="111"/>
                  </a:lnTo>
                  <a:lnTo>
                    <a:pt x="141" y="123"/>
                  </a:lnTo>
                  <a:lnTo>
                    <a:pt x="123" y="137"/>
                  </a:lnTo>
                  <a:lnTo>
                    <a:pt x="109" y="129"/>
                  </a:lnTo>
                  <a:lnTo>
                    <a:pt x="96" y="121"/>
                  </a:lnTo>
                  <a:lnTo>
                    <a:pt x="84" y="114"/>
                  </a:lnTo>
                  <a:lnTo>
                    <a:pt x="73" y="106"/>
                  </a:lnTo>
                  <a:lnTo>
                    <a:pt x="61" y="99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88" y="198"/>
                  </a:lnTo>
                  <a:lnTo>
                    <a:pt x="128" y="171"/>
                  </a:lnTo>
                  <a:lnTo>
                    <a:pt x="144" y="182"/>
                  </a:lnTo>
                  <a:lnTo>
                    <a:pt x="161" y="193"/>
                  </a:lnTo>
                  <a:lnTo>
                    <a:pt x="178" y="202"/>
                  </a:lnTo>
                  <a:lnTo>
                    <a:pt x="195" y="210"/>
                  </a:lnTo>
                  <a:lnTo>
                    <a:pt x="194" y="212"/>
                  </a:lnTo>
                  <a:lnTo>
                    <a:pt x="172" y="228"/>
                  </a:lnTo>
                  <a:lnTo>
                    <a:pt x="149" y="244"/>
                  </a:lnTo>
                  <a:lnTo>
                    <a:pt x="149" y="246"/>
                  </a:lnTo>
                  <a:lnTo>
                    <a:pt x="130" y="235"/>
                  </a:lnTo>
                  <a:lnTo>
                    <a:pt x="113" y="224"/>
                  </a:lnTo>
                  <a:lnTo>
                    <a:pt x="94" y="214"/>
                  </a:lnTo>
                  <a:lnTo>
                    <a:pt x="73" y="20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6" name="Freeform 2360"/>
            <p:cNvSpPr>
              <a:spLocks noEditPoints="1"/>
            </p:cNvSpPr>
            <p:nvPr/>
          </p:nvSpPr>
          <p:spPr bwMode="auto">
            <a:xfrm>
              <a:off x="5026026" y="1622425"/>
              <a:ext cx="127000" cy="184150"/>
            </a:xfrm>
            <a:custGeom>
              <a:avLst/>
              <a:gdLst>
                <a:gd name="T0" fmla="*/ 2147483647 w 240"/>
                <a:gd name="T1" fmla="*/ 2147483647 h 347"/>
                <a:gd name="T2" fmla="*/ 2147483647 w 240"/>
                <a:gd name="T3" fmla="*/ 2147483647 h 347"/>
                <a:gd name="T4" fmla="*/ 2147483647 w 240"/>
                <a:gd name="T5" fmla="*/ 2147483647 h 347"/>
                <a:gd name="T6" fmla="*/ 2147483647 w 240"/>
                <a:gd name="T7" fmla="*/ 2147483647 h 347"/>
                <a:gd name="T8" fmla="*/ 2147483647 w 240"/>
                <a:gd name="T9" fmla="*/ 2147483647 h 347"/>
                <a:gd name="T10" fmla="*/ 2147483647 w 240"/>
                <a:gd name="T11" fmla="*/ 2147483647 h 347"/>
                <a:gd name="T12" fmla="*/ 2147483647 w 240"/>
                <a:gd name="T13" fmla="*/ 2147483647 h 347"/>
                <a:gd name="T14" fmla="*/ 2147483647 w 240"/>
                <a:gd name="T15" fmla="*/ 2147483647 h 347"/>
                <a:gd name="T16" fmla="*/ 2147483647 w 240"/>
                <a:gd name="T17" fmla="*/ 2147483647 h 347"/>
                <a:gd name="T18" fmla="*/ 2147483647 w 240"/>
                <a:gd name="T19" fmla="*/ 2147483647 h 347"/>
                <a:gd name="T20" fmla="*/ 2147483647 w 240"/>
                <a:gd name="T21" fmla="*/ 2147483647 h 347"/>
                <a:gd name="T22" fmla="*/ 2147483647 w 240"/>
                <a:gd name="T23" fmla="*/ 2147483647 h 347"/>
                <a:gd name="T24" fmla="*/ 2147483647 w 240"/>
                <a:gd name="T25" fmla="*/ 2147483647 h 347"/>
                <a:gd name="T26" fmla="*/ 2147483647 w 240"/>
                <a:gd name="T27" fmla="*/ 2147483647 h 347"/>
                <a:gd name="T28" fmla="*/ 2147483647 w 240"/>
                <a:gd name="T29" fmla="*/ 2147483647 h 347"/>
                <a:gd name="T30" fmla="*/ 2147483647 w 240"/>
                <a:gd name="T31" fmla="*/ 2147483647 h 347"/>
                <a:gd name="T32" fmla="*/ 2147483647 w 240"/>
                <a:gd name="T33" fmla="*/ 2147483647 h 347"/>
                <a:gd name="T34" fmla="*/ 2147483647 w 240"/>
                <a:gd name="T35" fmla="*/ 2147483647 h 347"/>
                <a:gd name="T36" fmla="*/ 2147483647 w 240"/>
                <a:gd name="T37" fmla="*/ 2147483647 h 347"/>
                <a:gd name="T38" fmla="*/ 2147483647 w 240"/>
                <a:gd name="T39" fmla="*/ 2147483647 h 347"/>
                <a:gd name="T40" fmla="*/ 2147483647 w 240"/>
                <a:gd name="T41" fmla="*/ 2147483647 h 347"/>
                <a:gd name="T42" fmla="*/ 2147483647 w 240"/>
                <a:gd name="T43" fmla="*/ 2147483647 h 347"/>
                <a:gd name="T44" fmla="*/ 2147483647 w 240"/>
                <a:gd name="T45" fmla="*/ 2147483647 h 347"/>
                <a:gd name="T46" fmla="*/ 2147483647 w 240"/>
                <a:gd name="T47" fmla="*/ 2147483647 h 347"/>
                <a:gd name="T48" fmla="*/ 2147483647 w 240"/>
                <a:gd name="T49" fmla="*/ 2147483647 h 347"/>
                <a:gd name="T50" fmla="*/ 2147483647 w 240"/>
                <a:gd name="T51" fmla="*/ 2147483647 h 347"/>
                <a:gd name="T52" fmla="*/ 2147483647 w 240"/>
                <a:gd name="T53" fmla="*/ 2147483647 h 347"/>
                <a:gd name="T54" fmla="*/ 2147483647 w 240"/>
                <a:gd name="T55" fmla="*/ 2147483647 h 347"/>
                <a:gd name="T56" fmla="*/ 2147483647 w 240"/>
                <a:gd name="T57" fmla="*/ 2147483647 h 347"/>
                <a:gd name="T58" fmla="*/ 2147483647 w 240"/>
                <a:gd name="T59" fmla="*/ 2147483647 h 347"/>
                <a:gd name="T60" fmla="*/ 2147483647 w 240"/>
                <a:gd name="T61" fmla="*/ 2147483647 h 347"/>
                <a:gd name="T62" fmla="*/ 2147483647 w 240"/>
                <a:gd name="T63" fmla="*/ 2147483647 h 347"/>
                <a:gd name="T64" fmla="*/ 2147483647 w 240"/>
                <a:gd name="T65" fmla="*/ 2147483647 h 347"/>
                <a:gd name="T66" fmla="*/ 2147483647 w 240"/>
                <a:gd name="T67" fmla="*/ 2147483647 h 347"/>
                <a:gd name="T68" fmla="*/ 2147483647 w 240"/>
                <a:gd name="T69" fmla="*/ 2147483647 h 347"/>
                <a:gd name="T70" fmla="*/ 2147483647 w 240"/>
                <a:gd name="T71" fmla="*/ 2147483647 h 347"/>
                <a:gd name="T72" fmla="*/ 2147483647 w 240"/>
                <a:gd name="T73" fmla="*/ 2147483647 h 347"/>
                <a:gd name="T74" fmla="*/ 2147483647 w 240"/>
                <a:gd name="T75" fmla="*/ 2147483647 h 347"/>
                <a:gd name="T76" fmla="*/ 2147483647 w 240"/>
                <a:gd name="T77" fmla="*/ 2147483647 h 347"/>
                <a:gd name="T78" fmla="*/ 2147483647 w 240"/>
                <a:gd name="T79" fmla="*/ 2147483647 h 347"/>
                <a:gd name="T80" fmla="*/ 2147483647 w 240"/>
                <a:gd name="T81" fmla="*/ 2147483647 h 347"/>
                <a:gd name="T82" fmla="*/ 2147483647 w 240"/>
                <a:gd name="T83" fmla="*/ 2147483647 h 347"/>
                <a:gd name="T84" fmla="*/ 2147483647 w 240"/>
                <a:gd name="T85" fmla="*/ 2147483647 h 347"/>
                <a:gd name="T86" fmla="*/ 2147483647 w 240"/>
                <a:gd name="T87" fmla="*/ 2147483647 h 347"/>
                <a:gd name="T88" fmla="*/ 2147483647 w 240"/>
                <a:gd name="T89" fmla="*/ 2147483647 h 347"/>
                <a:gd name="T90" fmla="*/ 2147483647 w 240"/>
                <a:gd name="T91" fmla="*/ 2147483647 h 347"/>
                <a:gd name="T92" fmla="*/ 2147483647 w 240"/>
                <a:gd name="T93" fmla="*/ 2147483647 h 347"/>
                <a:gd name="T94" fmla="*/ 2147483647 w 240"/>
                <a:gd name="T95" fmla="*/ 2147483647 h 347"/>
                <a:gd name="T96" fmla="*/ 2147483647 w 240"/>
                <a:gd name="T97" fmla="*/ 2147483647 h 347"/>
                <a:gd name="T98" fmla="*/ 2147483647 w 240"/>
                <a:gd name="T99" fmla="*/ 2147483647 h 347"/>
                <a:gd name="T100" fmla="*/ 2147483647 w 240"/>
                <a:gd name="T101" fmla="*/ 2147483647 h 347"/>
                <a:gd name="T102" fmla="*/ 2147483647 w 240"/>
                <a:gd name="T103" fmla="*/ 2147483647 h 3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347">
                  <a:moveTo>
                    <a:pt x="211" y="177"/>
                  </a:moveTo>
                  <a:lnTo>
                    <a:pt x="211" y="177"/>
                  </a:lnTo>
                  <a:lnTo>
                    <a:pt x="179" y="148"/>
                  </a:lnTo>
                  <a:lnTo>
                    <a:pt x="203" y="133"/>
                  </a:lnTo>
                  <a:lnTo>
                    <a:pt x="215" y="126"/>
                  </a:lnTo>
                  <a:lnTo>
                    <a:pt x="229" y="120"/>
                  </a:lnTo>
                  <a:lnTo>
                    <a:pt x="234" y="118"/>
                  </a:lnTo>
                  <a:lnTo>
                    <a:pt x="237" y="112"/>
                  </a:lnTo>
                  <a:lnTo>
                    <a:pt x="238" y="108"/>
                  </a:lnTo>
                  <a:lnTo>
                    <a:pt x="238" y="103"/>
                  </a:lnTo>
                  <a:lnTo>
                    <a:pt x="240" y="96"/>
                  </a:lnTo>
                  <a:lnTo>
                    <a:pt x="240" y="89"/>
                  </a:lnTo>
                  <a:lnTo>
                    <a:pt x="240" y="87"/>
                  </a:lnTo>
                  <a:lnTo>
                    <a:pt x="237" y="84"/>
                  </a:lnTo>
                  <a:lnTo>
                    <a:pt x="234" y="81"/>
                  </a:lnTo>
                  <a:lnTo>
                    <a:pt x="230" y="80"/>
                  </a:lnTo>
                  <a:lnTo>
                    <a:pt x="222" y="77"/>
                  </a:lnTo>
                  <a:lnTo>
                    <a:pt x="215" y="72"/>
                  </a:lnTo>
                  <a:lnTo>
                    <a:pt x="202" y="62"/>
                  </a:lnTo>
                  <a:lnTo>
                    <a:pt x="192" y="55"/>
                  </a:lnTo>
                  <a:lnTo>
                    <a:pt x="211" y="46"/>
                  </a:lnTo>
                  <a:lnTo>
                    <a:pt x="230" y="34"/>
                  </a:lnTo>
                  <a:lnTo>
                    <a:pt x="234" y="30"/>
                  </a:lnTo>
                  <a:lnTo>
                    <a:pt x="237" y="24"/>
                  </a:lnTo>
                  <a:lnTo>
                    <a:pt x="237" y="19"/>
                  </a:lnTo>
                  <a:lnTo>
                    <a:pt x="234" y="15"/>
                  </a:lnTo>
                  <a:lnTo>
                    <a:pt x="232" y="11"/>
                  </a:lnTo>
                  <a:lnTo>
                    <a:pt x="228" y="8"/>
                  </a:lnTo>
                  <a:lnTo>
                    <a:pt x="222" y="6"/>
                  </a:lnTo>
                  <a:lnTo>
                    <a:pt x="215" y="9"/>
                  </a:lnTo>
                  <a:lnTo>
                    <a:pt x="191" y="23"/>
                  </a:lnTo>
                  <a:lnTo>
                    <a:pt x="167" y="36"/>
                  </a:lnTo>
                  <a:lnTo>
                    <a:pt x="160" y="31"/>
                  </a:lnTo>
                  <a:lnTo>
                    <a:pt x="149" y="21"/>
                  </a:lnTo>
                  <a:lnTo>
                    <a:pt x="137" y="11"/>
                  </a:lnTo>
                  <a:lnTo>
                    <a:pt x="129" y="6"/>
                  </a:lnTo>
                  <a:lnTo>
                    <a:pt x="122" y="4"/>
                  </a:lnTo>
                  <a:lnTo>
                    <a:pt x="115" y="1"/>
                  </a:lnTo>
                  <a:lnTo>
                    <a:pt x="107" y="0"/>
                  </a:lnTo>
                  <a:lnTo>
                    <a:pt x="101" y="1"/>
                  </a:lnTo>
                  <a:lnTo>
                    <a:pt x="97" y="4"/>
                  </a:lnTo>
                  <a:lnTo>
                    <a:pt x="95" y="9"/>
                  </a:lnTo>
                  <a:lnTo>
                    <a:pt x="93" y="15"/>
                  </a:lnTo>
                  <a:lnTo>
                    <a:pt x="95" y="20"/>
                  </a:lnTo>
                  <a:lnTo>
                    <a:pt x="97" y="24"/>
                  </a:lnTo>
                  <a:lnTo>
                    <a:pt x="101" y="28"/>
                  </a:lnTo>
                  <a:lnTo>
                    <a:pt x="107" y="30"/>
                  </a:lnTo>
                  <a:lnTo>
                    <a:pt x="115" y="31"/>
                  </a:lnTo>
                  <a:lnTo>
                    <a:pt x="123" y="35"/>
                  </a:lnTo>
                  <a:lnTo>
                    <a:pt x="131" y="42"/>
                  </a:lnTo>
                  <a:lnTo>
                    <a:pt x="139" y="50"/>
                  </a:lnTo>
                  <a:lnTo>
                    <a:pt x="112" y="63"/>
                  </a:lnTo>
                  <a:lnTo>
                    <a:pt x="84" y="78"/>
                  </a:lnTo>
                  <a:lnTo>
                    <a:pt x="81" y="80"/>
                  </a:lnTo>
                  <a:lnTo>
                    <a:pt x="78" y="82"/>
                  </a:lnTo>
                  <a:lnTo>
                    <a:pt x="77" y="87"/>
                  </a:lnTo>
                  <a:lnTo>
                    <a:pt x="77" y="89"/>
                  </a:lnTo>
                  <a:lnTo>
                    <a:pt x="76" y="96"/>
                  </a:lnTo>
                  <a:lnTo>
                    <a:pt x="77" y="101"/>
                  </a:lnTo>
                  <a:lnTo>
                    <a:pt x="80" y="105"/>
                  </a:lnTo>
                  <a:lnTo>
                    <a:pt x="85" y="110"/>
                  </a:lnTo>
                  <a:lnTo>
                    <a:pt x="97" y="115"/>
                  </a:lnTo>
                  <a:lnTo>
                    <a:pt x="108" y="123"/>
                  </a:lnTo>
                  <a:lnTo>
                    <a:pt x="119" y="133"/>
                  </a:lnTo>
                  <a:lnTo>
                    <a:pt x="130" y="142"/>
                  </a:lnTo>
                  <a:lnTo>
                    <a:pt x="91" y="164"/>
                  </a:lnTo>
                  <a:lnTo>
                    <a:pt x="51" y="188"/>
                  </a:lnTo>
                  <a:lnTo>
                    <a:pt x="48" y="190"/>
                  </a:lnTo>
                  <a:lnTo>
                    <a:pt x="47" y="192"/>
                  </a:lnTo>
                  <a:lnTo>
                    <a:pt x="44" y="194"/>
                  </a:lnTo>
                  <a:lnTo>
                    <a:pt x="40" y="199"/>
                  </a:lnTo>
                  <a:lnTo>
                    <a:pt x="40" y="203"/>
                  </a:lnTo>
                  <a:lnTo>
                    <a:pt x="42" y="209"/>
                  </a:lnTo>
                  <a:lnTo>
                    <a:pt x="44" y="213"/>
                  </a:lnTo>
                  <a:lnTo>
                    <a:pt x="48" y="217"/>
                  </a:lnTo>
                  <a:lnTo>
                    <a:pt x="54" y="218"/>
                  </a:lnTo>
                  <a:lnTo>
                    <a:pt x="59" y="217"/>
                  </a:lnTo>
                  <a:lnTo>
                    <a:pt x="65" y="214"/>
                  </a:lnTo>
                  <a:lnTo>
                    <a:pt x="59" y="218"/>
                  </a:lnTo>
                  <a:lnTo>
                    <a:pt x="57" y="218"/>
                  </a:lnTo>
                  <a:lnTo>
                    <a:pt x="62" y="222"/>
                  </a:lnTo>
                  <a:lnTo>
                    <a:pt x="78" y="236"/>
                  </a:lnTo>
                  <a:lnTo>
                    <a:pt x="96" y="255"/>
                  </a:lnTo>
                  <a:lnTo>
                    <a:pt x="84" y="261"/>
                  </a:lnTo>
                  <a:lnTo>
                    <a:pt x="62" y="275"/>
                  </a:lnTo>
                  <a:lnTo>
                    <a:pt x="40" y="289"/>
                  </a:lnTo>
                  <a:lnTo>
                    <a:pt x="29" y="297"/>
                  </a:lnTo>
                  <a:lnTo>
                    <a:pt x="20" y="305"/>
                  </a:lnTo>
                  <a:lnTo>
                    <a:pt x="10" y="314"/>
                  </a:lnTo>
                  <a:lnTo>
                    <a:pt x="2" y="324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2" y="339"/>
                  </a:lnTo>
                  <a:lnTo>
                    <a:pt x="6" y="342"/>
                  </a:lnTo>
                  <a:lnTo>
                    <a:pt x="12" y="344"/>
                  </a:lnTo>
                  <a:lnTo>
                    <a:pt x="17" y="344"/>
                  </a:lnTo>
                  <a:lnTo>
                    <a:pt x="23" y="343"/>
                  </a:lnTo>
                  <a:lnTo>
                    <a:pt x="28" y="337"/>
                  </a:lnTo>
                  <a:lnTo>
                    <a:pt x="35" y="329"/>
                  </a:lnTo>
                  <a:lnTo>
                    <a:pt x="44" y="321"/>
                  </a:lnTo>
                  <a:lnTo>
                    <a:pt x="54" y="313"/>
                  </a:lnTo>
                  <a:lnTo>
                    <a:pt x="66" y="306"/>
                  </a:lnTo>
                  <a:lnTo>
                    <a:pt x="110" y="279"/>
                  </a:lnTo>
                  <a:lnTo>
                    <a:pt x="116" y="275"/>
                  </a:lnTo>
                  <a:lnTo>
                    <a:pt x="152" y="309"/>
                  </a:lnTo>
                  <a:lnTo>
                    <a:pt x="187" y="343"/>
                  </a:lnTo>
                  <a:lnTo>
                    <a:pt x="192" y="346"/>
                  </a:lnTo>
                  <a:lnTo>
                    <a:pt x="198" y="347"/>
                  </a:lnTo>
                  <a:lnTo>
                    <a:pt x="203" y="346"/>
                  </a:lnTo>
                  <a:lnTo>
                    <a:pt x="207" y="342"/>
                  </a:lnTo>
                  <a:lnTo>
                    <a:pt x="211" y="337"/>
                  </a:lnTo>
                  <a:lnTo>
                    <a:pt x="213" y="332"/>
                  </a:lnTo>
                  <a:lnTo>
                    <a:pt x="211" y="328"/>
                  </a:lnTo>
                  <a:lnTo>
                    <a:pt x="209" y="323"/>
                  </a:lnTo>
                  <a:lnTo>
                    <a:pt x="176" y="294"/>
                  </a:lnTo>
                  <a:lnTo>
                    <a:pt x="161" y="280"/>
                  </a:lnTo>
                  <a:lnTo>
                    <a:pt x="145" y="266"/>
                  </a:lnTo>
                  <a:lnTo>
                    <a:pt x="141" y="260"/>
                  </a:lnTo>
                  <a:lnTo>
                    <a:pt x="207" y="222"/>
                  </a:lnTo>
                  <a:lnTo>
                    <a:pt x="210" y="219"/>
                  </a:lnTo>
                  <a:lnTo>
                    <a:pt x="213" y="215"/>
                  </a:lnTo>
                  <a:lnTo>
                    <a:pt x="217" y="218"/>
                  </a:lnTo>
                  <a:lnTo>
                    <a:pt x="222" y="219"/>
                  </a:lnTo>
                  <a:lnTo>
                    <a:pt x="228" y="218"/>
                  </a:lnTo>
                  <a:lnTo>
                    <a:pt x="233" y="217"/>
                  </a:lnTo>
                  <a:lnTo>
                    <a:pt x="236" y="213"/>
                  </a:lnTo>
                  <a:lnTo>
                    <a:pt x="238" y="209"/>
                  </a:lnTo>
                  <a:lnTo>
                    <a:pt x="238" y="205"/>
                  </a:lnTo>
                  <a:lnTo>
                    <a:pt x="236" y="199"/>
                  </a:lnTo>
                  <a:lnTo>
                    <a:pt x="230" y="192"/>
                  </a:lnTo>
                  <a:lnTo>
                    <a:pt x="223" y="188"/>
                  </a:lnTo>
                  <a:lnTo>
                    <a:pt x="211" y="177"/>
                  </a:lnTo>
                  <a:close/>
                  <a:moveTo>
                    <a:pt x="116" y="93"/>
                  </a:moveTo>
                  <a:lnTo>
                    <a:pt x="116" y="93"/>
                  </a:lnTo>
                  <a:lnTo>
                    <a:pt x="161" y="72"/>
                  </a:lnTo>
                  <a:lnTo>
                    <a:pt x="162" y="72"/>
                  </a:lnTo>
                  <a:lnTo>
                    <a:pt x="171" y="77"/>
                  </a:lnTo>
                  <a:lnTo>
                    <a:pt x="179" y="81"/>
                  </a:lnTo>
                  <a:lnTo>
                    <a:pt x="187" y="87"/>
                  </a:lnTo>
                  <a:lnTo>
                    <a:pt x="194" y="92"/>
                  </a:lnTo>
                  <a:lnTo>
                    <a:pt x="205" y="100"/>
                  </a:lnTo>
                  <a:lnTo>
                    <a:pt x="181" y="114"/>
                  </a:lnTo>
                  <a:lnTo>
                    <a:pt x="157" y="127"/>
                  </a:lnTo>
                  <a:lnTo>
                    <a:pt x="137" y="110"/>
                  </a:lnTo>
                  <a:lnTo>
                    <a:pt x="127" y="101"/>
                  </a:lnTo>
                  <a:lnTo>
                    <a:pt x="116" y="93"/>
                  </a:lnTo>
                  <a:close/>
                  <a:moveTo>
                    <a:pt x="111" y="228"/>
                  </a:moveTo>
                  <a:lnTo>
                    <a:pt x="111" y="228"/>
                  </a:lnTo>
                  <a:lnTo>
                    <a:pt x="99" y="215"/>
                  </a:lnTo>
                  <a:lnTo>
                    <a:pt x="84" y="202"/>
                  </a:lnTo>
                  <a:lnTo>
                    <a:pt x="116" y="181"/>
                  </a:lnTo>
                  <a:lnTo>
                    <a:pt x="133" y="172"/>
                  </a:lnTo>
                  <a:lnTo>
                    <a:pt x="149" y="164"/>
                  </a:lnTo>
                  <a:lnTo>
                    <a:pt x="153" y="162"/>
                  </a:lnTo>
                  <a:lnTo>
                    <a:pt x="156" y="165"/>
                  </a:lnTo>
                  <a:lnTo>
                    <a:pt x="171" y="179"/>
                  </a:lnTo>
                  <a:lnTo>
                    <a:pt x="186" y="194"/>
                  </a:lnTo>
                  <a:lnTo>
                    <a:pt x="191" y="198"/>
                  </a:lnTo>
                  <a:lnTo>
                    <a:pt x="120" y="238"/>
                  </a:lnTo>
                  <a:lnTo>
                    <a:pt x="111" y="2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7" name="Freeform 2368"/>
            <p:cNvSpPr>
              <a:spLocks noEditPoints="1"/>
            </p:cNvSpPr>
            <p:nvPr/>
          </p:nvSpPr>
          <p:spPr bwMode="auto">
            <a:xfrm>
              <a:off x="4932364" y="1800225"/>
              <a:ext cx="503238" cy="90488"/>
            </a:xfrm>
            <a:custGeom>
              <a:avLst/>
              <a:gdLst>
                <a:gd name="T0" fmla="*/ 2147483647 w 951"/>
                <a:gd name="T1" fmla="*/ 2147483647 h 172"/>
                <a:gd name="T2" fmla="*/ 2147483647 w 951"/>
                <a:gd name="T3" fmla="*/ 2147483647 h 172"/>
                <a:gd name="T4" fmla="*/ 2147483647 w 951"/>
                <a:gd name="T5" fmla="*/ 2147483647 h 172"/>
                <a:gd name="T6" fmla="*/ 2147483647 w 951"/>
                <a:gd name="T7" fmla="*/ 2147483647 h 172"/>
                <a:gd name="T8" fmla="*/ 2147483647 w 951"/>
                <a:gd name="T9" fmla="*/ 2147483647 h 172"/>
                <a:gd name="T10" fmla="*/ 2147483647 w 951"/>
                <a:gd name="T11" fmla="*/ 2147483647 h 172"/>
                <a:gd name="T12" fmla="*/ 2147483647 w 951"/>
                <a:gd name="T13" fmla="*/ 0 h 172"/>
                <a:gd name="T14" fmla="*/ 2147483647 w 951"/>
                <a:gd name="T15" fmla="*/ 2147483647 h 172"/>
                <a:gd name="T16" fmla="*/ 2147483647 w 951"/>
                <a:gd name="T17" fmla="*/ 2147483647 h 172"/>
                <a:gd name="T18" fmla="*/ 2147483647 w 951"/>
                <a:gd name="T19" fmla="*/ 2147483647 h 172"/>
                <a:gd name="T20" fmla="*/ 2147483647 w 951"/>
                <a:gd name="T21" fmla="*/ 2147483647 h 172"/>
                <a:gd name="T22" fmla="*/ 2147483647 w 951"/>
                <a:gd name="T23" fmla="*/ 2147483647 h 172"/>
                <a:gd name="T24" fmla="*/ 2147483647 w 951"/>
                <a:gd name="T25" fmla="*/ 2147483647 h 172"/>
                <a:gd name="T26" fmla="*/ 2147483647 w 951"/>
                <a:gd name="T27" fmla="*/ 2147483647 h 172"/>
                <a:gd name="T28" fmla="*/ 2147483647 w 951"/>
                <a:gd name="T29" fmla="*/ 2147483647 h 172"/>
                <a:gd name="T30" fmla="*/ 2147483647 w 951"/>
                <a:gd name="T31" fmla="*/ 2147483647 h 172"/>
                <a:gd name="T32" fmla="*/ 2147483647 w 951"/>
                <a:gd name="T33" fmla="*/ 2147483647 h 172"/>
                <a:gd name="T34" fmla="*/ 2147483647 w 951"/>
                <a:gd name="T35" fmla="*/ 2147483647 h 172"/>
                <a:gd name="T36" fmla="*/ 0 w 951"/>
                <a:gd name="T37" fmla="*/ 2147483647 h 172"/>
                <a:gd name="T38" fmla="*/ 2147483647 w 951"/>
                <a:gd name="T39" fmla="*/ 2147483647 h 172"/>
                <a:gd name="T40" fmla="*/ 2147483647 w 951"/>
                <a:gd name="T41" fmla="*/ 2147483647 h 172"/>
                <a:gd name="T42" fmla="*/ 2147483647 w 951"/>
                <a:gd name="T43" fmla="*/ 2147483647 h 172"/>
                <a:gd name="T44" fmla="*/ 2147483647 w 951"/>
                <a:gd name="T45" fmla="*/ 2147483647 h 172"/>
                <a:gd name="T46" fmla="*/ 2147483647 w 951"/>
                <a:gd name="T47" fmla="*/ 2147483647 h 172"/>
                <a:gd name="T48" fmla="*/ 2147483647 w 951"/>
                <a:gd name="T49" fmla="*/ 2147483647 h 172"/>
                <a:gd name="T50" fmla="*/ 2147483647 w 951"/>
                <a:gd name="T51" fmla="*/ 2147483647 h 172"/>
                <a:gd name="T52" fmla="*/ 2147483647 w 951"/>
                <a:gd name="T53" fmla="*/ 2147483647 h 172"/>
                <a:gd name="T54" fmla="*/ 2147483647 w 951"/>
                <a:gd name="T55" fmla="*/ 2147483647 h 172"/>
                <a:gd name="T56" fmla="*/ 2147483647 w 951"/>
                <a:gd name="T57" fmla="*/ 2147483647 h 172"/>
                <a:gd name="T58" fmla="*/ 2147483647 w 951"/>
                <a:gd name="T59" fmla="*/ 2147483647 h 172"/>
                <a:gd name="T60" fmla="*/ 2147483647 w 951"/>
                <a:gd name="T61" fmla="*/ 2147483647 h 172"/>
                <a:gd name="T62" fmla="*/ 2147483647 w 951"/>
                <a:gd name="T63" fmla="*/ 2147483647 h 172"/>
                <a:gd name="T64" fmla="*/ 2147483647 w 951"/>
                <a:gd name="T65" fmla="*/ 2147483647 h 172"/>
                <a:gd name="T66" fmla="*/ 2147483647 w 951"/>
                <a:gd name="T67" fmla="*/ 2147483647 h 172"/>
                <a:gd name="T68" fmla="*/ 2147483647 w 951"/>
                <a:gd name="T69" fmla="*/ 2147483647 h 172"/>
                <a:gd name="T70" fmla="*/ 2147483647 w 951"/>
                <a:gd name="T71" fmla="*/ 2147483647 h 172"/>
                <a:gd name="T72" fmla="*/ 2147483647 w 951"/>
                <a:gd name="T73" fmla="*/ 2147483647 h 172"/>
                <a:gd name="T74" fmla="*/ 2147483647 w 951"/>
                <a:gd name="T75" fmla="*/ 2147483647 h 172"/>
                <a:gd name="T76" fmla="*/ 2147483647 w 951"/>
                <a:gd name="T77" fmla="*/ 2147483647 h 172"/>
                <a:gd name="T78" fmla="*/ 2147483647 w 951"/>
                <a:gd name="T79" fmla="*/ 2147483647 h 172"/>
                <a:gd name="T80" fmla="*/ 2147483647 w 951"/>
                <a:gd name="T81" fmla="*/ 2147483647 h 172"/>
                <a:gd name="T82" fmla="*/ 2147483647 w 951"/>
                <a:gd name="T83" fmla="*/ 2147483647 h 172"/>
                <a:gd name="T84" fmla="*/ 2147483647 w 951"/>
                <a:gd name="T85" fmla="*/ 2147483647 h 172"/>
                <a:gd name="T86" fmla="*/ 2147483647 w 951"/>
                <a:gd name="T87" fmla="*/ 2147483647 h 172"/>
                <a:gd name="T88" fmla="*/ 2147483647 w 951"/>
                <a:gd name="T89" fmla="*/ 2147483647 h 172"/>
                <a:gd name="T90" fmla="*/ 2147483647 w 951"/>
                <a:gd name="T91" fmla="*/ 2147483647 h 172"/>
                <a:gd name="T92" fmla="*/ 2147483647 w 951"/>
                <a:gd name="T93" fmla="*/ 2147483647 h 172"/>
                <a:gd name="T94" fmla="*/ 2147483647 w 951"/>
                <a:gd name="T95" fmla="*/ 2147483647 h 172"/>
                <a:gd name="T96" fmla="*/ 2147483647 w 951"/>
                <a:gd name="T97" fmla="*/ 2147483647 h 172"/>
                <a:gd name="T98" fmla="*/ 2147483647 w 951"/>
                <a:gd name="T99" fmla="*/ 2147483647 h 172"/>
                <a:gd name="T100" fmla="*/ 2147483647 w 951"/>
                <a:gd name="T101" fmla="*/ 2147483647 h 172"/>
                <a:gd name="T102" fmla="*/ 2147483647 w 951"/>
                <a:gd name="T103" fmla="*/ 2147483647 h 172"/>
                <a:gd name="T104" fmla="*/ 2147483647 w 951"/>
                <a:gd name="T105" fmla="*/ 2147483647 h 172"/>
                <a:gd name="T106" fmla="*/ 2147483647 w 951"/>
                <a:gd name="T107" fmla="*/ 2147483647 h 172"/>
                <a:gd name="T108" fmla="*/ 2147483647 w 951"/>
                <a:gd name="T109" fmla="*/ 2147483647 h 172"/>
                <a:gd name="T110" fmla="*/ 2147483647 w 951"/>
                <a:gd name="T111" fmla="*/ 2147483647 h 172"/>
                <a:gd name="T112" fmla="*/ 2147483647 w 951"/>
                <a:gd name="T113" fmla="*/ 2147483647 h 172"/>
                <a:gd name="T114" fmla="*/ 2147483647 w 951"/>
                <a:gd name="T115" fmla="*/ 2147483647 h 172"/>
                <a:gd name="T116" fmla="*/ 2147483647 w 951"/>
                <a:gd name="T117" fmla="*/ 2147483647 h 172"/>
                <a:gd name="T118" fmla="*/ 2147483647 w 951"/>
                <a:gd name="T119" fmla="*/ 2147483647 h 172"/>
                <a:gd name="T120" fmla="*/ 2147483647 w 951"/>
                <a:gd name="T121" fmla="*/ 2147483647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1" h="172">
                  <a:moveTo>
                    <a:pt x="947" y="26"/>
                  </a:moveTo>
                  <a:lnTo>
                    <a:pt x="947" y="26"/>
                  </a:lnTo>
                  <a:lnTo>
                    <a:pt x="946" y="22"/>
                  </a:lnTo>
                  <a:lnTo>
                    <a:pt x="942" y="14"/>
                  </a:lnTo>
                  <a:lnTo>
                    <a:pt x="936" y="10"/>
                  </a:lnTo>
                  <a:lnTo>
                    <a:pt x="931" y="7"/>
                  </a:lnTo>
                  <a:lnTo>
                    <a:pt x="923" y="6"/>
                  </a:lnTo>
                  <a:lnTo>
                    <a:pt x="907" y="3"/>
                  </a:lnTo>
                  <a:lnTo>
                    <a:pt x="886" y="0"/>
                  </a:lnTo>
                  <a:lnTo>
                    <a:pt x="866" y="0"/>
                  </a:lnTo>
                  <a:lnTo>
                    <a:pt x="845" y="0"/>
                  </a:lnTo>
                  <a:lnTo>
                    <a:pt x="805" y="4"/>
                  </a:lnTo>
                  <a:lnTo>
                    <a:pt x="770" y="6"/>
                  </a:lnTo>
                  <a:lnTo>
                    <a:pt x="656" y="4"/>
                  </a:lnTo>
                  <a:lnTo>
                    <a:pt x="542" y="3"/>
                  </a:lnTo>
                  <a:lnTo>
                    <a:pt x="282" y="4"/>
                  </a:lnTo>
                  <a:lnTo>
                    <a:pt x="154" y="6"/>
                  </a:lnTo>
                  <a:lnTo>
                    <a:pt x="23" y="3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6" y="11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3" y="30"/>
                  </a:lnTo>
                  <a:lnTo>
                    <a:pt x="2" y="37"/>
                  </a:lnTo>
                  <a:lnTo>
                    <a:pt x="2" y="87"/>
                  </a:lnTo>
                  <a:lnTo>
                    <a:pt x="0" y="113"/>
                  </a:lnTo>
                  <a:lnTo>
                    <a:pt x="2" y="138"/>
                  </a:lnTo>
                  <a:lnTo>
                    <a:pt x="3" y="147"/>
                  </a:lnTo>
                  <a:lnTo>
                    <a:pt x="8" y="153"/>
                  </a:lnTo>
                  <a:lnTo>
                    <a:pt x="11" y="156"/>
                  </a:lnTo>
                  <a:lnTo>
                    <a:pt x="15" y="159"/>
                  </a:lnTo>
                  <a:lnTo>
                    <a:pt x="19" y="159"/>
                  </a:lnTo>
                  <a:lnTo>
                    <a:pt x="23" y="160"/>
                  </a:lnTo>
                  <a:lnTo>
                    <a:pt x="74" y="159"/>
                  </a:lnTo>
                  <a:lnTo>
                    <a:pt x="122" y="159"/>
                  </a:lnTo>
                  <a:lnTo>
                    <a:pt x="221" y="163"/>
                  </a:lnTo>
                  <a:lnTo>
                    <a:pt x="322" y="168"/>
                  </a:lnTo>
                  <a:lnTo>
                    <a:pt x="421" y="172"/>
                  </a:lnTo>
                  <a:lnTo>
                    <a:pt x="482" y="172"/>
                  </a:lnTo>
                  <a:lnTo>
                    <a:pt x="544" y="172"/>
                  </a:lnTo>
                  <a:lnTo>
                    <a:pt x="666" y="168"/>
                  </a:lnTo>
                  <a:lnTo>
                    <a:pt x="789" y="164"/>
                  </a:lnTo>
                  <a:lnTo>
                    <a:pt x="850" y="163"/>
                  </a:lnTo>
                  <a:lnTo>
                    <a:pt x="911" y="162"/>
                  </a:lnTo>
                  <a:lnTo>
                    <a:pt x="916" y="162"/>
                  </a:lnTo>
                  <a:lnTo>
                    <a:pt x="921" y="159"/>
                  </a:lnTo>
                  <a:lnTo>
                    <a:pt x="927" y="159"/>
                  </a:lnTo>
                  <a:lnTo>
                    <a:pt x="932" y="157"/>
                  </a:lnTo>
                  <a:lnTo>
                    <a:pt x="936" y="155"/>
                  </a:lnTo>
                  <a:lnTo>
                    <a:pt x="940" y="149"/>
                  </a:lnTo>
                  <a:lnTo>
                    <a:pt x="945" y="143"/>
                  </a:lnTo>
                  <a:lnTo>
                    <a:pt x="946" y="137"/>
                  </a:lnTo>
                  <a:lnTo>
                    <a:pt x="949" y="124"/>
                  </a:lnTo>
                  <a:lnTo>
                    <a:pt x="951" y="96"/>
                  </a:lnTo>
                  <a:lnTo>
                    <a:pt x="951" y="79"/>
                  </a:lnTo>
                  <a:lnTo>
                    <a:pt x="951" y="61"/>
                  </a:lnTo>
                  <a:lnTo>
                    <a:pt x="950" y="44"/>
                  </a:lnTo>
                  <a:lnTo>
                    <a:pt x="947" y="26"/>
                  </a:lnTo>
                  <a:close/>
                  <a:moveTo>
                    <a:pt x="443" y="129"/>
                  </a:moveTo>
                  <a:lnTo>
                    <a:pt x="443" y="129"/>
                  </a:lnTo>
                  <a:lnTo>
                    <a:pt x="344" y="125"/>
                  </a:lnTo>
                  <a:lnTo>
                    <a:pt x="243" y="119"/>
                  </a:lnTo>
                  <a:lnTo>
                    <a:pt x="144" y="117"/>
                  </a:lnTo>
                  <a:lnTo>
                    <a:pt x="94" y="115"/>
                  </a:lnTo>
                  <a:lnTo>
                    <a:pt x="44" y="115"/>
                  </a:lnTo>
                  <a:lnTo>
                    <a:pt x="45" y="81"/>
                  </a:lnTo>
                  <a:lnTo>
                    <a:pt x="45" y="46"/>
                  </a:lnTo>
                  <a:lnTo>
                    <a:pt x="156" y="48"/>
                  </a:lnTo>
                  <a:lnTo>
                    <a:pt x="268" y="48"/>
                  </a:lnTo>
                  <a:lnTo>
                    <a:pt x="491" y="46"/>
                  </a:lnTo>
                  <a:lnTo>
                    <a:pt x="599" y="46"/>
                  </a:lnTo>
                  <a:lnTo>
                    <a:pt x="651" y="46"/>
                  </a:lnTo>
                  <a:lnTo>
                    <a:pt x="706" y="48"/>
                  </a:lnTo>
                  <a:lnTo>
                    <a:pt x="761" y="49"/>
                  </a:lnTo>
                  <a:lnTo>
                    <a:pt x="818" y="49"/>
                  </a:lnTo>
                  <a:lnTo>
                    <a:pt x="837" y="48"/>
                  </a:lnTo>
                  <a:lnTo>
                    <a:pt x="860" y="45"/>
                  </a:lnTo>
                  <a:lnTo>
                    <a:pt x="885" y="44"/>
                  </a:lnTo>
                  <a:lnTo>
                    <a:pt x="897" y="45"/>
                  </a:lnTo>
                  <a:lnTo>
                    <a:pt x="907" y="46"/>
                  </a:lnTo>
                  <a:lnTo>
                    <a:pt x="908" y="65"/>
                  </a:lnTo>
                  <a:lnTo>
                    <a:pt x="908" y="84"/>
                  </a:lnTo>
                  <a:lnTo>
                    <a:pt x="907" y="95"/>
                  </a:lnTo>
                  <a:lnTo>
                    <a:pt x="905" y="107"/>
                  </a:lnTo>
                  <a:lnTo>
                    <a:pt x="905" y="117"/>
                  </a:lnTo>
                  <a:lnTo>
                    <a:pt x="898" y="119"/>
                  </a:lnTo>
                  <a:lnTo>
                    <a:pt x="841" y="119"/>
                  </a:lnTo>
                  <a:lnTo>
                    <a:pt x="784" y="121"/>
                  </a:lnTo>
                  <a:lnTo>
                    <a:pt x="670" y="126"/>
                  </a:lnTo>
                  <a:lnTo>
                    <a:pt x="557" y="129"/>
                  </a:lnTo>
                  <a:lnTo>
                    <a:pt x="500" y="129"/>
                  </a:lnTo>
                  <a:lnTo>
                    <a:pt x="443" y="1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8" name="Freeform 2369"/>
            <p:cNvSpPr>
              <a:spLocks noEditPoints="1"/>
            </p:cNvSpPr>
            <p:nvPr/>
          </p:nvSpPr>
          <p:spPr bwMode="auto">
            <a:xfrm>
              <a:off x="5016501" y="1539875"/>
              <a:ext cx="333375" cy="90488"/>
            </a:xfrm>
            <a:custGeom>
              <a:avLst/>
              <a:gdLst>
                <a:gd name="T0" fmla="*/ 2147483647 w 630"/>
                <a:gd name="T1" fmla="*/ 2147483647 h 172"/>
                <a:gd name="T2" fmla="*/ 2147483647 w 630"/>
                <a:gd name="T3" fmla="*/ 2147483647 h 172"/>
                <a:gd name="T4" fmla="*/ 2147483647 w 630"/>
                <a:gd name="T5" fmla="*/ 2147483647 h 172"/>
                <a:gd name="T6" fmla="*/ 2147483647 w 630"/>
                <a:gd name="T7" fmla="*/ 2147483647 h 172"/>
                <a:gd name="T8" fmla="*/ 2147483647 w 630"/>
                <a:gd name="T9" fmla="*/ 2147483647 h 172"/>
                <a:gd name="T10" fmla="*/ 2147483647 w 630"/>
                <a:gd name="T11" fmla="*/ 2147483647 h 172"/>
                <a:gd name="T12" fmla="*/ 2147483647 w 630"/>
                <a:gd name="T13" fmla="*/ 2147483647 h 172"/>
                <a:gd name="T14" fmla="*/ 2147483647 w 630"/>
                <a:gd name="T15" fmla="*/ 2147483647 h 172"/>
                <a:gd name="T16" fmla="*/ 2147483647 w 630"/>
                <a:gd name="T17" fmla="*/ 0 h 172"/>
                <a:gd name="T18" fmla="*/ 2147483647 w 630"/>
                <a:gd name="T19" fmla="*/ 2147483647 h 172"/>
                <a:gd name="T20" fmla="*/ 2147483647 w 630"/>
                <a:gd name="T21" fmla="*/ 2147483647 h 172"/>
                <a:gd name="T22" fmla="*/ 2147483647 w 630"/>
                <a:gd name="T23" fmla="*/ 2147483647 h 172"/>
                <a:gd name="T24" fmla="*/ 2147483647 w 630"/>
                <a:gd name="T25" fmla="*/ 2147483647 h 172"/>
                <a:gd name="T26" fmla="*/ 2147483647 w 630"/>
                <a:gd name="T27" fmla="*/ 2147483647 h 172"/>
                <a:gd name="T28" fmla="*/ 2147483647 w 630"/>
                <a:gd name="T29" fmla="*/ 2147483647 h 172"/>
                <a:gd name="T30" fmla="*/ 0 w 630"/>
                <a:gd name="T31" fmla="*/ 2147483647 h 172"/>
                <a:gd name="T32" fmla="*/ 2147483647 w 630"/>
                <a:gd name="T33" fmla="*/ 2147483647 h 172"/>
                <a:gd name="T34" fmla="*/ 0 w 630"/>
                <a:gd name="T35" fmla="*/ 2147483647 h 172"/>
                <a:gd name="T36" fmla="*/ 0 w 630"/>
                <a:gd name="T37" fmla="*/ 2147483647 h 172"/>
                <a:gd name="T38" fmla="*/ 2147483647 w 630"/>
                <a:gd name="T39" fmla="*/ 2147483647 h 172"/>
                <a:gd name="T40" fmla="*/ 2147483647 w 630"/>
                <a:gd name="T41" fmla="*/ 2147483647 h 172"/>
                <a:gd name="T42" fmla="*/ 2147483647 w 630"/>
                <a:gd name="T43" fmla="*/ 2147483647 h 172"/>
                <a:gd name="T44" fmla="*/ 2147483647 w 630"/>
                <a:gd name="T45" fmla="*/ 2147483647 h 172"/>
                <a:gd name="T46" fmla="*/ 2147483647 w 630"/>
                <a:gd name="T47" fmla="*/ 2147483647 h 172"/>
                <a:gd name="T48" fmla="*/ 2147483647 w 630"/>
                <a:gd name="T49" fmla="*/ 2147483647 h 172"/>
                <a:gd name="T50" fmla="*/ 2147483647 w 630"/>
                <a:gd name="T51" fmla="*/ 2147483647 h 172"/>
                <a:gd name="T52" fmla="*/ 2147483647 w 630"/>
                <a:gd name="T53" fmla="*/ 2147483647 h 172"/>
                <a:gd name="T54" fmla="*/ 2147483647 w 630"/>
                <a:gd name="T55" fmla="*/ 2147483647 h 172"/>
                <a:gd name="T56" fmla="*/ 2147483647 w 630"/>
                <a:gd name="T57" fmla="*/ 2147483647 h 172"/>
                <a:gd name="T58" fmla="*/ 2147483647 w 630"/>
                <a:gd name="T59" fmla="*/ 2147483647 h 172"/>
                <a:gd name="T60" fmla="*/ 2147483647 w 630"/>
                <a:gd name="T61" fmla="*/ 2147483647 h 172"/>
                <a:gd name="T62" fmla="*/ 2147483647 w 630"/>
                <a:gd name="T63" fmla="*/ 2147483647 h 172"/>
                <a:gd name="T64" fmla="*/ 2147483647 w 630"/>
                <a:gd name="T65" fmla="*/ 2147483647 h 172"/>
                <a:gd name="T66" fmla="*/ 2147483647 w 630"/>
                <a:gd name="T67" fmla="*/ 2147483647 h 172"/>
                <a:gd name="T68" fmla="*/ 2147483647 w 630"/>
                <a:gd name="T69" fmla="*/ 2147483647 h 172"/>
                <a:gd name="T70" fmla="*/ 2147483647 w 630"/>
                <a:gd name="T71" fmla="*/ 2147483647 h 172"/>
                <a:gd name="T72" fmla="*/ 2147483647 w 630"/>
                <a:gd name="T73" fmla="*/ 2147483647 h 172"/>
                <a:gd name="T74" fmla="*/ 2147483647 w 630"/>
                <a:gd name="T75" fmla="*/ 2147483647 h 172"/>
                <a:gd name="T76" fmla="*/ 2147483647 w 630"/>
                <a:gd name="T77" fmla="*/ 2147483647 h 1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30" h="172">
                  <a:moveTo>
                    <a:pt x="630" y="146"/>
                  </a:moveTo>
                  <a:lnTo>
                    <a:pt x="630" y="146"/>
                  </a:lnTo>
                  <a:lnTo>
                    <a:pt x="629" y="89"/>
                  </a:lnTo>
                  <a:lnTo>
                    <a:pt x="627" y="32"/>
                  </a:lnTo>
                  <a:lnTo>
                    <a:pt x="627" y="28"/>
                  </a:lnTo>
                  <a:lnTo>
                    <a:pt x="626" y="24"/>
                  </a:lnTo>
                  <a:lnTo>
                    <a:pt x="623" y="20"/>
                  </a:lnTo>
                  <a:lnTo>
                    <a:pt x="622" y="17"/>
                  </a:lnTo>
                  <a:lnTo>
                    <a:pt x="615" y="13"/>
                  </a:lnTo>
                  <a:lnTo>
                    <a:pt x="607" y="12"/>
                  </a:lnTo>
                  <a:lnTo>
                    <a:pt x="603" y="11"/>
                  </a:lnTo>
                  <a:lnTo>
                    <a:pt x="567" y="8"/>
                  </a:lnTo>
                  <a:lnTo>
                    <a:pt x="532" y="5"/>
                  </a:lnTo>
                  <a:lnTo>
                    <a:pt x="460" y="1"/>
                  </a:lnTo>
                  <a:lnTo>
                    <a:pt x="387" y="0"/>
                  </a:lnTo>
                  <a:lnTo>
                    <a:pt x="315" y="1"/>
                  </a:lnTo>
                  <a:lnTo>
                    <a:pt x="169" y="4"/>
                  </a:lnTo>
                  <a:lnTo>
                    <a:pt x="97" y="5"/>
                  </a:lnTo>
                  <a:lnTo>
                    <a:pt x="25" y="6"/>
                  </a:lnTo>
                  <a:lnTo>
                    <a:pt x="18" y="6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61"/>
                  </a:lnTo>
                  <a:lnTo>
                    <a:pt x="0" y="88"/>
                  </a:lnTo>
                  <a:lnTo>
                    <a:pt x="0" y="115"/>
                  </a:lnTo>
                  <a:lnTo>
                    <a:pt x="0" y="143"/>
                  </a:lnTo>
                  <a:lnTo>
                    <a:pt x="3" y="152"/>
                  </a:lnTo>
                  <a:lnTo>
                    <a:pt x="7" y="158"/>
                  </a:lnTo>
                  <a:lnTo>
                    <a:pt x="10" y="161"/>
                  </a:lnTo>
                  <a:lnTo>
                    <a:pt x="14" y="164"/>
                  </a:lnTo>
                  <a:lnTo>
                    <a:pt x="18" y="165"/>
                  </a:lnTo>
                  <a:lnTo>
                    <a:pt x="22" y="165"/>
                  </a:lnTo>
                  <a:lnTo>
                    <a:pt x="167" y="167"/>
                  </a:lnTo>
                  <a:lnTo>
                    <a:pt x="312" y="169"/>
                  </a:lnTo>
                  <a:lnTo>
                    <a:pt x="458" y="171"/>
                  </a:lnTo>
                  <a:lnTo>
                    <a:pt x="603" y="172"/>
                  </a:lnTo>
                  <a:lnTo>
                    <a:pt x="610" y="172"/>
                  </a:lnTo>
                  <a:lnTo>
                    <a:pt x="614" y="169"/>
                  </a:lnTo>
                  <a:lnTo>
                    <a:pt x="618" y="167"/>
                  </a:lnTo>
                  <a:lnTo>
                    <a:pt x="620" y="164"/>
                  </a:lnTo>
                  <a:lnTo>
                    <a:pt x="624" y="160"/>
                  </a:lnTo>
                  <a:lnTo>
                    <a:pt x="627" y="156"/>
                  </a:lnTo>
                  <a:lnTo>
                    <a:pt x="629" y="152"/>
                  </a:lnTo>
                  <a:lnTo>
                    <a:pt x="630" y="146"/>
                  </a:lnTo>
                  <a:close/>
                  <a:moveTo>
                    <a:pt x="45" y="49"/>
                  </a:moveTo>
                  <a:lnTo>
                    <a:pt x="45" y="49"/>
                  </a:lnTo>
                  <a:lnTo>
                    <a:pt x="179" y="47"/>
                  </a:lnTo>
                  <a:lnTo>
                    <a:pt x="315" y="44"/>
                  </a:lnTo>
                  <a:lnTo>
                    <a:pt x="383" y="43"/>
                  </a:lnTo>
                  <a:lnTo>
                    <a:pt x="451" y="44"/>
                  </a:lnTo>
                  <a:lnTo>
                    <a:pt x="517" y="47"/>
                  </a:lnTo>
                  <a:lnTo>
                    <a:pt x="585" y="53"/>
                  </a:lnTo>
                  <a:lnTo>
                    <a:pt x="586" y="129"/>
                  </a:lnTo>
                  <a:lnTo>
                    <a:pt x="451" y="127"/>
                  </a:lnTo>
                  <a:lnTo>
                    <a:pt x="315" y="126"/>
                  </a:lnTo>
                  <a:lnTo>
                    <a:pt x="179" y="123"/>
                  </a:lnTo>
                  <a:lnTo>
                    <a:pt x="44" y="122"/>
                  </a:lnTo>
                  <a:lnTo>
                    <a:pt x="45" y="85"/>
                  </a:lnTo>
                  <a:lnTo>
                    <a:pt x="45" y="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49" name="Freeform 2371"/>
            <p:cNvSpPr>
              <a:spLocks/>
            </p:cNvSpPr>
            <p:nvPr/>
          </p:nvSpPr>
          <p:spPr bwMode="auto">
            <a:xfrm>
              <a:off x="4776789" y="2152650"/>
              <a:ext cx="263525" cy="28575"/>
            </a:xfrm>
            <a:custGeom>
              <a:avLst/>
              <a:gdLst>
                <a:gd name="T0" fmla="*/ 2147483647 w 498"/>
                <a:gd name="T1" fmla="*/ 2147483647 h 53"/>
                <a:gd name="T2" fmla="*/ 2147483647 w 498"/>
                <a:gd name="T3" fmla="*/ 2147483647 h 53"/>
                <a:gd name="T4" fmla="*/ 2147483647 w 498"/>
                <a:gd name="T5" fmla="*/ 2147483647 h 53"/>
                <a:gd name="T6" fmla="*/ 2147483647 w 498"/>
                <a:gd name="T7" fmla="*/ 2147483647 h 53"/>
                <a:gd name="T8" fmla="*/ 2147483647 w 498"/>
                <a:gd name="T9" fmla="*/ 2147483647 h 53"/>
                <a:gd name="T10" fmla="*/ 2147483647 w 498"/>
                <a:gd name="T11" fmla="*/ 2147483647 h 53"/>
                <a:gd name="T12" fmla="*/ 2147483647 w 498"/>
                <a:gd name="T13" fmla="*/ 2147483647 h 53"/>
                <a:gd name="T14" fmla="*/ 2147483647 w 498"/>
                <a:gd name="T15" fmla="*/ 2147483647 h 53"/>
                <a:gd name="T16" fmla="*/ 2147483647 w 498"/>
                <a:gd name="T17" fmla="*/ 2147483647 h 53"/>
                <a:gd name="T18" fmla="*/ 2147483647 w 498"/>
                <a:gd name="T19" fmla="*/ 2147483647 h 53"/>
                <a:gd name="T20" fmla="*/ 2147483647 w 498"/>
                <a:gd name="T21" fmla="*/ 0 h 53"/>
                <a:gd name="T22" fmla="*/ 2147483647 w 498"/>
                <a:gd name="T23" fmla="*/ 0 h 53"/>
                <a:gd name="T24" fmla="*/ 2147483647 w 498"/>
                <a:gd name="T25" fmla="*/ 0 h 53"/>
                <a:gd name="T26" fmla="*/ 2147483647 w 498"/>
                <a:gd name="T27" fmla="*/ 2147483647 h 53"/>
                <a:gd name="T28" fmla="*/ 2147483647 w 498"/>
                <a:gd name="T29" fmla="*/ 2147483647 h 53"/>
                <a:gd name="T30" fmla="*/ 2147483647 w 498"/>
                <a:gd name="T31" fmla="*/ 2147483647 h 53"/>
                <a:gd name="T32" fmla="*/ 2147483647 w 498"/>
                <a:gd name="T33" fmla="*/ 2147483647 h 53"/>
                <a:gd name="T34" fmla="*/ 0 w 498"/>
                <a:gd name="T35" fmla="*/ 2147483647 h 53"/>
                <a:gd name="T36" fmla="*/ 0 w 498"/>
                <a:gd name="T37" fmla="*/ 2147483647 h 53"/>
                <a:gd name="T38" fmla="*/ 0 w 498"/>
                <a:gd name="T39" fmla="*/ 2147483647 h 53"/>
                <a:gd name="T40" fmla="*/ 2147483647 w 498"/>
                <a:gd name="T41" fmla="*/ 2147483647 h 53"/>
                <a:gd name="T42" fmla="*/ 2147483647 w 498"/>
                <a:gd name="T43" fmla="*/ 2147483647 h 53"/>
                <a:gd name="T44" fmla="*/ 2147483647 w 498"/>
                <a:gd name="T45" fmla="*/ 2147483647 h 53"/>
                <a:gd name="T46" fmla="*/ 2147483647 w 498"/>
                <a:gd name="T47" fmla="*/ 2147483647 h 53"/>
                <a:gd name="T48" fmla="*/ 2147483647 w 498"/>
                <a:gd name="T49" fmla="*/ 2147483647 h 53"/>
                <a:gd name="T50" fmla="*/ 2147483647 w 498"/>
                <a:gd name="T51" fmla="*/ 2147483647 h 53"/>
                <a:gd name="T52" fmla="*/ 2147483647 w 498"/>
                <a:gd name="T53" fmla="*/ 2147483647 h 53"/>
                <a:gd name="T54" fmla="*/ 2147483647 w 498"/>
                <a:gd name="T55" fmla="*/ 2147483647 h 53"/>
                <a:gd name="T56" fmla="*/ 2147483647 w 498"/>
                <a:gd name="T57" fmla="*/ 2147483647 h 53"/>
                <a:gd name="T58" fmla="*/ 2147483647 w 498"/>
                <a:gd name="T59" fmla="*/ 2147483647 h 53"/>
                <a:gd name="T60" fmla="*/ 2147483647 w 498"/>
                <a:gd name="T61" fmla="*/ 2147483647 h 53"/>
                <a:gd name="T62" fmla="*/ 2147483647 w 498"/>
                <a:gd name="T63" fmla="*/ 2147483647 h 53"/>
                <a:gd name="T64" fmla="*/ 2147483647 w 498"/>
                <a:gd name="T65" fmla="*/ 2147483647 h 53"/>
                <a:gd name="T66" fmla="*/ 2147483647 w 498"/>
                <a:gd name="T67" fmla="*/ 2147483647 h 53"/>
                <a:gd name="T68" fmla="*/ 2147483647 w 498"/>
                <a:gd name="T69" fmla="*/ 2147483647 h 53"/>
                <a:gd name="T70" fmla="*/ 2147483647 w 498"/>
                <a:gd name="T71" fmla="*/ 2147483647 h 53"/>
                <a:gd name="T72" fmla="*/ 2147483647 w 498"/>
                <a:gd name="T73" fmla="*/ 2147483647 h 53"/>
                <a:gd name="T74" fmla="*/ 2147483647 w 498"/>
                <a:gd name="T75" fmla="*/ 2147483647 h 53"/>
                <a:gd name="T76" fmla="*/ 2147483647 w 498"/>
                <a:gd name="T77" fmla="*/ 2147483647 h 53"/>
                <a:gd name="T78" fmla="*/ 2147483647 w 498"/>
                <a:gd name="T79" fmla="*/ 2147483647 h 53"/>
                <a:gd name="T80" fmla="*/ 2147483647 w 498"/>
                <a:gd name="T81" fmla="*/ 2147483647 h 53"/>
                <a:gd name="T82" fmla="*/ 2147483647 w 498"/>
                <a:gd name="T83" fmla="*/ 2147483647 h 53"/>
                <a:gd name="T84" fmla="*/ 2147483647 w 498"/>
                <a:gd name="T85" fmla="*/ 2147483647 h 53"/>
                <a:gd name="T86" fmla="*/ 2147483647 w 498"/>
                <a:gd name="T87" fmla="*/ 2147483647 h 53"/>
                <a:gd name="T88" fmla="*/ 2147483647 w 498"/>
                <a:gd name="T89" fmla="*/ 2147483647 h 53"/>
                <a:gd name="T90" fmla="*/ 2147483647 w 498"/>
                <a:gd name="T91" fmla="*/ 2147483647 h 53"/>
                <a:gd name="T92" fmla="*/ 2147483647 w 498"/>
                <a:gd name="T93" fmla="*/ 2147483647 h 53"/>
                <a:gd name="T94" fmla="*/ 2147483647 w 498"/>
                <a:gd name="T95" fmla="*/ 2147483647 h 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98" h="53">
                  <a:moveTo>
                    <a:pt x="476" y="3"/>
                  </a:moveTo>
                  <a:lnTo>
                    <a:pt x="476" y="3"/>
                  </a:lnTo>
                  <a:lnTo>
                    <a:pt x="376" y="3"/>
                  </a:lnTo>
                  <a:lnTo>
                    <a:pt x="274" y="4"/>
                  </a:lnTo>
                  <a:lnTo>
                    <a:pt x="213" y="6"/>
                  </a:lnTo>
                  <a:lnTo>
                    <a:pt x="150" y="7"/>
                  </a:lnTo>
                  <a:lnTo>
                    <a:pt x="119" y="7"/>
                  </a:lnTo>
                  <a:lnTo>
                    <a:pt x="88" y="6"/>
                  </a:lnTo>
                  <a:lnTo>
                    <a:pt x="57" y="4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4" y="11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39"/>
                  </a:lnTo>
                  <a:lnTo>
                    <a:pt x="11" y="41"/>
                  </a:lnTo>
                  <a:lnTo>
                    <a:pt x="15" y="42"/>
                  </a:lnTo>
                  <a:lnTo>
                    <a:pt x="43" y="46"/>
                  </a:lnTo>
                  <a:lnTo>
                    <a:pt x="72" y="49"/>
                  </a:lnTo>
                  <a:lnTo>
                    <a:pt x="129" y="52"/>
                  </a:lnTo>
                  <a:lnTo>
                    <a:pt x="187" y="53"/>
                  </a:lnTo>
                  <a:lnTo>
                    <a:pt x="245" y="52"/>
                  </a:lnTo>
                  <a:lnTo>
                    <a:pt x="362" y="48"/>
                  </a:lnTo>
                  <a:lnTo>
                    <a:pt x="419" y="46"/>
                  </a:lnTo>
                  <a:lnTo>
                    <a:pt x="476" y="46"/>
                  </a:lnTo>
                  <a:lnTo>
                    <a:pt x="481" y="45"/>
                  </a:lnTo>
                  <a:lnTo>
                    <a:pt x="486" y="44"/>
                  </a:lnTo>
                  <a:lnTo>
                    <a:pt x="490" y="42"/>
                  </a:lnTo>
                  <a:lnTo>
                    <a:pt x="492" y="39"/>
                  </a:lnTo>
                  <a:lnTo>
                    <a:pt x="496" y="31"/>
                  </a:lnTo>
                  <a:lnTo>
                    <a:pt x="498" y="25"/>
                  </a:lnTo>
                  <a:lnTo>
                    <a:pt x="496" y="16"/>
                  </a:lnTo>
                  <a:lnTo>
                    <a:pt x="492" y="10"/>
                  </a:lnTo>
                  <a:lnTo>
                    <a:pt x="490" y="6"/>
                  </a:lnTo>
                  <a:lnTo>
                    <a:pt x="486" y="4"/>
                  </a:lnTo>
                  <a:lnTo>
                    <a:pt x="481" y="3"/>
                  </a:lnTo>
                  <a:lnTo>
                    <a:pt x="476" y="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0" name="Freeform 2372"/>
            <p:cNvSpPr>
              <a:spLocks/>
            </p:cNvSpPr>
            <p:nvPr/>
          </p:nvSpPr>
          <p:spPr bwMode="auto">
            <a:xfrm>
              <a:off x="5353051" y="2157413"/>
              <a:ext cx="258763" cy="26988"/>
            </a:xfrm>
            <a:custGeom>
              <a:avLst/>
              <a:gdLst>
                <a:gd name="T0" fmla="*/ 2147483647 w 490"/>
                <a:gd name="T1" fmla="*/ 0 h 50"/>
                <a:gd name="T2" fmla="*/ 2147483647 w 490"/>
                <a:gd name="T3" fmla="*/ 0 h 50"/>
                <a:gd name="T4" fmla="*/ 2147483647 w 490"/>
                <a:gd name="T5" fmla="*/ 2147483647 h 50"/>
                <a:gd name="T6" fmla="*/ 2147483647 w 490"/>
                <a:gd name="T7" fmla="*/ 2147483647 h 50"/>
                <a:gd name="T8" fmla="*/ 2147483647 w 490"/>
                <a:gd name="T9" fmla="*/ 2147483647 h 50"/>
                <a:gd name="T10" fmla="*/ 2147483647 w 490"/>
                <a:gd name="T11" fmla="*/ 2147483647 h 50"/>
                <a:gd name="T12" fmla="*/ 2147483647 w 490"/>
                <a:gd name="T13" fmla="*/ 2147483647 h 50"/>
                <a:gd name="T14" fmla="*/ 2147483647 w 490"/>
                <a:gd name="T15" fmla="*/ 2147483647 h 50"/>
                <a:gd name="T16" fmla="*/ 2147483647 w 490"/>
                <a:gd name="T17" fmla="*/ 2147483647 h 50"/>
                <a:gd name="T18" fmla="*/ 2147483647 w 490"/>
                <a:gd name="T19" fmla="*/ 0 h 50"/>
                <a:gd name="T20" fmla="*/ 2147483647 w 490"/>
                <a:gd name="T21" fmla="*/ 0 h 50"/>
                <a:gd name="T22" fmla="*/ 2147483647 w 490"/>
                <a:gd name="T23" fmla="*/ 0 h 50"/>
                <a:gd name="T24" fmla="*/ 2147483647 w 490"/>
                <a:gd name="T25" fmla="*/ 2147483647 h 50"/>
                <a:gd name="T26" fmla="*/ 2147483647 w 490"/>
                <a:gd name="T27" fmla="*/ 2147483647 h 50"/>
                <a:gd name="T28" fmla="*/ 2147483647 w 490"/>
                <a:gd name="T29" fmla="*/ 2147483647 h 50"/>
                <a:gd name="T30" fmla="*/ 2147483647 w 490"/>
                <a:gd name="T31" fmla="*/ 2147483647 h 50"/>
                <a:gd name="T32" fmla="*/ 0 w 490"/>
                <a:gd name="T33" fmla="*/ 2147483647 h 50"/>
                <a:gd name="T34" fmla="*/ 2147483647 w 490"/>
                <a:gd name="T35" fmla="*/ 2147483647 h 50"/>
                <a:gd name="T36" fmla="*/ 2147483647 w 490"/>
                <a:gd name="T37" fmla="*/ 2147483647 h 50"/>
                <a:gd name="T38" fmla="*/ 2147483647 w 490"/>
                <a:gd name="T39" fmla="*/ 2147483647 h 50"/>
                <a:gd name="T40" fmla="*/ 2147483647 w 490"/>
                <a:gd name="T41" fmla="*/ 2147483647 h 50"/>
                <a:gd name="T42" fmla="*/ 2147483647 w 490"/>
                <a:gd name="T43" fmla="*/ 2147483647 h 50"/>
                <a:gd name="T44" fmla="*/ 2147483647 w 490"/>
                <a:gd name="T45" fmla="*/ 2147483647 h 50"/>
                <a:gd name="T46" fmla="*/ 2147483647 w 490"/>
                <a:gd name="T47" fmla="*/ 2147483647 h 50"/>
                <a:gd name="T48" fmla="*/ 2147483647 w 490"/>
                <a:gd name="T49" fmla="*/ 2147483647 h 50"/>
                <a:gd name="T50" fmla="*/ 2147483647 w 490"/>
                <a:gd name="T51" fmla="*/ 2147483647 h 50"/>
                <a:gd name="T52" fmla="*/ 2147483647 w 490"/>
                <a:gd name="T53" fmla="*/ 2147483647 h 50"/>
                <a:gd name="T54" fmla="*/ 2147483647 w 490"/>
                <a:gd name="T55" fmla="*/ 2147483647 h 50"/>
                <a:gd name="T56" fmla="*/ 2147483647 w 490"/>
                <a:gd name="T57" fmla="*/ 2147483647 h 50"/>
                <a:gd name="T58" fmla="*/ 2147483647 w 490"/>
                <a:gd name="T59" fmla="*/ 2147483647 h 50"/>
                <a:gd name="T60" fmla="*/ 2147483647 w 490"/>
                <a:gd name="T61" fmla="*/ 2147483647 h 50"/>
                <a:gd name="T62" fmla="*/ 2147483647 w 490"/>
                <a:gd name="T63" fmla="*/ 2147483647 h 50"/>
                <a:gd name="T64" fmla="*/ 2147483647 w 490"/>
                <a:gd name="T65" fmla="*/ 2147483647 h 50"/>
                <a:gd name="T66" fmla="*/ 2147483647 w 490"/>
                <a:gd name="T67" fmla="*/ 2147483647 h 50"/>
                <a:gd name="T68" fmla="*/ 2147483647 w 490"/>
                <a:gd name="T69" fmla="*/ 2147483647 h 50"/>
                <a:gd name="T70" fmla="*/ 2147483647 w 490"/>
                <a:gd name="T71" fmla="*/ 2147483647 h 50"/>
                <a:gd name="T72" fmla="*/ 2147483647 w 490"/>
                <a:gd name="T73" fmla="*/ 2147483647 h 50"/>
                <a:gd name="T74" fmla="*/ 2147483647 w 490"/>
                <a:gd name="T75" fmla="*/ 2147483647 h 50"/>
                <a:gd name="T76" fmla="*/ 2147483647 w 490"/>
                <a:gd name="T77" fmla="*/ 2147483647 h 50"/>
                <a:gd name="T78" fmla="*/ 2147483647 w 490"/>
                <a:gd name="T79" fmla="*/ 2147483647 h 50"/>
                <a:gd name="T80" fmla="*/ 2147483647 w 490"/>
                <a:gd name="T81" fmla="*/ 2147483647 h 50"/>
                <a:gd name="T82" fmla="*/ 2147483647 w 490"/>
                <a:gd name="T83" fmla="*/ 2147483647 h 50"/>
                <a:gd name="T84" fmla="*/ 2147483647 w 490"/>
                <a:gd name="T85" fmla="*/ 2147483647 h 50"/>
                <a:gd name="T86" fmla="*/ 2147483647 w 490"/>
                <a:gd name="T87" fmla="*/ 0 h 50"/>
                <a:gd name="T88" fmla="*/ 2147483647 w 490"/>
                <a:gd name="T89" fmla="*/ 0 h 50"/>
                <a:gd name="T90" fmla="*/ 2147483647 w 490"/>
                <a:gd name="T91" fmla="*/ 0 h 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0" h="50">
                  <a:moveTo>
                    <a:pt x="470" y="0"/>
                  </a:moveTo>
                  <a:lnTo>
                    <a:pt x="470" y="0"/>
                  </a:lnTo>
                  <a:lnTo>
                    <a:pt x="414" y="2"/>
                  </a:lnTo>
                  <a:lnTo>
                    <a:pt x="357" y="5"/>
                  </a:lnTo>
                  <a:lnTo>
                    <a:pt x="301" y="6"/>
                  </a:lnTo>
                  <a:lnTo>
                    <a:pt x="246" y="6"/>
                  </a:lnTo>
                  <a:lnTo>
                    <a:pt x="189" y="6"/>
                  </a:lnTo>
                  <a:lnTo>
                    <a:pt x="133" y="5"/>
                  </a:lnTo>
                  <a:lnTo>
                    <a:pt x="78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22" y="43"/>
                  </a:lnTo>
                  <a:lnTo>
                    <a:pt x="78" y="46"/>
                  </a:lnTo>
                  <a:lnTo>
                    <a:pt x="133" y="48"/>
                  </a:lnTo>
                  <a:lnTo>
                    <a:pt x="189" y="50"/>
                  </a:lnTo>
                  <a:lnTo>
                    <a:pt x="246" y="50"/>
                  </a:lnTo>
                  <a:lnTo>
                    <a:pt x="301" y="50"/>
                  </a:lnTo>
                  <a:lnTo>
                    <a:pt x="357" y="48"/>
                  </a:lnTo>
                  <a:lnTo>
                    <a:pt x="414" y="46"/>
                  </a:lnTo>
                  <a:lnTo>
                    <a:pt x="470" y="43"/>
                  </a:lnTo>
                  <a:lnTo>
                    <a:pt x="475" y="42"/>
                  </a:lnTo>
                  <a:lnTo>
                    <a:pt x="479" y="40"/>
                  </a:lnTo>
                  <a:lnTo>
                    <a:pt x="482" y="38"/>
                  </a:lnTo>
                  <a:lnTo>
                    <a:pt x="485" y="35"/>
                  </a:lnTo>
                  <a:lnTo>
                    <a:pt x="489" y="28"/>
                  </a:lnTo>
                  <a:lnTo>
                    <a:pt x="490" y="20"/>
                  </a:lnTo>
                  <a:lnTo>
                    <a:pt x="489" y="12"/>
                  </a:lnTo>
                  <a:lnTo>
                    <a:pt x="486" y="5"/>
                  </a:lnTo>
                  <a:lnTo>
                    <a:pt x="482" y="2"/>
                  </a:lnTo>
                  <a:lnTo>
                    <a:pt x="479" y="1"/>
                  </a:lnTo>
                  <a:lnTo>
                    <a:pt x="475" y="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1" name="Freeform 2373"/>
            <p:cNvSpPr>
              <a:spLocks/>
            </p:cNvSpPr>
            <p:nvPr/>
          </p:nvSpPr>
          <p:spPr bwMode="auto">
            <a:xfrm>
              <a:off x="4768851" y="1870075"/>
              <a:ext cx="241300" cy="303213"/>
            </a:xfrm>
            <a:custGeom>
              <a:avLst/>
              <a:gdLst>
                <a:gd name="T0" fmla="*/ 2147483647 w 456"/>
                <a:gd name="T1" fmla="*/ 2147483647 h 573"/>
                <a:gd name="T2" fmla="*/ 2147483647 w 456"/>
                <a:gd name="T3" fmla="*/ 2147483647 h 573"/>
                <a:gd name="T4" fmla="*/ 2147483647 w 456"/>
                <a:gd name="T5" fmla="*/ 2147483647 h 573"/>
                <a:gd name="T6" fmla="*/ 2147483647 w 456"/>
                <a:gd name="T7" fmla="*/ 2147483647 h 573"/>
                <a:gd name="T8" fmla="*/ 2147483647 w 456"/>
                <a:gd name="T9" fmla="*/ 2147483647 h 573"/>
                <a:gd name="T10" fmla="*/ 2147483647 w 456"/>
                <a:gd name="T11" fmla="*/ 2147483647 h 573"/>
                <a:gd name="T12" fmla="*/ 2147483647 w 456"/>
                <a:gd name="T13" fmla="*/ 2147483647 h 573"/>
                <a:gd name="T14" fmla="*/ 2147483647 w 456"/>
                <a:gd name="T15" fmla="*/ 2147483647 h 573"/>
                <a:gd name="T16" fmla="*/ 2147483647 w 456"/>
                <a:gd name="T17" fmla="*/ 2147483647 h 573"/>
                <a:gd name="T18" fmla="*/ 2147483647 w 456"/>
                <a:gd name="T19" fmla="*/ 2147483647 h 573"/>
                <a:gd name="T20" fmla="*/ 2147483647 w 456"/>
                <a:gd name="T21" fmla="*/ 2147483647 h 573"/>
                <a:gd name="T22" fmla="*/ 0 w 456"/>
                <a:gd name="T23" fmla="*/ 2147483647 h 573"/>
                <a:gd name="T24" fmla="*/ 2147483647 w 456"/>
                <a:gd name="T25" fmla="*/ 2147483647 h 573"/>
                <a:gd name="T26" fmla="*/ 2147483647 w 456"/>
                <a:gd name="T27" fmla="*/ 2147483647 h 573"/>
                <a:gd name="T28" fmla="*/ 2147483647 w 456"/>
                <a:gd name="T29" fmla="*/ 2147483647 h 573"/>
                <a:gd name="T30" fmla="*/ 2147483647 w 456"/>
                <a:gd name="T31" fmla="*/ 2147483647 h 573"/>
                <a:gd name="T32" fmla="*/ 2147483647 w 456"/>
                <a:gd name="T33" fmla="*/ 2147483647 h 573"/>
                <a:gd name="T34" fmla="*/ 2147483647 w 456"/>
                <a:gd name="T35" fmla="*/ 2147483647 h 573"/>
                <a:gd name="T36" fmla="*/ 2147483647 w 456"/>
                <a:gd name="T37" fmla="*/ 2147483647 h 573"/>
                <a:gd name="T38" fmla="*/ 2147483647 w 456"/>
                <a:gd name="T39" fmla="*/ 2147483647 h 573"/>
                <a:gd name="T40" fmla="*/ 2147483647 w 456"/>
                <a:gd name="T41" fmla="*/ 2147483647 h 573"/>
                <a:gd name="T42" fmla="*/ 2147483647 w 456"/>
                <a:gd name="T43" fmla="*/ 2147483647 h 573"/>
                <a:gd name="T44" fmla="*/ 2147483647 w 456"/>
                <a:gd name="T45" fmla="*/ 2147483647 h 573"/>
                <a:gd name="T46" fmla="*/ 2147483647 w 456"/>
                <a:gd name="T47" fmla="*/ 2147483647 h 573"/>
                <a:gd name="T48" fmla="*/ 2147483647 w 456"/>
                <a:gd name="T49" fmla="*/ 2147483647 h 573"/>
                <a:gd name="T50" fmla="*/ 2147483647 w 456"/>
                <a:gd name="T51" fmla="*/ 2147483647 h 573"/>
                <a:gd name="T52" fmla="*/ 2147483647 w 456"/>
                <a:gd name="T53" fmla="*/ 2147483647 h 573"/>
                <a:gd name="T54" fmla="*/ 2147483647 w 456"/>
                <a:gd name="T55" fmla="*/ 2147483647 h 573"/>
                <a:gd name="T56" fmla="*/ 2147483647 w 456"/>
                <a:gd name="T57" fmla="*/ 2147483647 h 573"/>
                <a:gd name="T58" fmla="*/ 2147483647 w 456"/>
                <a:gd name="T59" fmla="*/ 2147483647 h 573"/>
                <a:gd name="T60" fmla="*/ 2147483647 w 456"/>
                <a:gd name="T61" fmla="*/ 2147483647 h 573"/>
                <a:gd name="T62" fmla="*/ 2147483647 w 456"/>
                <a:gd name="T63" fmla="*/ 2147483647 h 573"/>
                <a:gd name="T64" fmla="*/ 2147483647 w 456"/>
                <a:gd name="T65" fmla="*/ 2147483647 h 5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56" h="573">
                  <a:moveTo>
                    <a:pt x="420" y="8"/>
                  </a:moveTo>
                  <a:lnTo>
                    <a:pt x="420" y="8"/>
                  </a:lnTo>
                  <a:lnTo>
                    <a:pt x="406" y="25"/>
                  </a:lnTo>
                  <a:lnTo>
                    <a:pt x="392" y="44"/>
                  </a:lnTo>
                  <a:lnTo>
                    <a:pt x="368" y="82"/>
                  </a:lnTo>
                  <a:lnTo>
                    <a:pt x="344" y="120"/>
                  </a:lnTo>
                  <a:lnTo>
                    <a:pt x="330" y="139"/>
                  </a:lnTo>
                  <a:lnTo>
                    <a:pt x="316" y="157"/>
                  </a:lnTo>
                  <a:lnTo>
                    <a:pt x="253" y="234"/>
                  </a:lnTo>
                  <a:lnTo>
                    <a:pt x="220" y="272"/>
                  </a:lnTo>
                  <a:lnTo>
                    <a:pt x="204" y="291"/>
                  </a:lnTo>
                  <a:lnTo>
                    <a:pt x="186" y="309"/>
                  </a:lnTo>
                  <a:lnTo>
                    <a:pt x="160" y="336"/>
                  </a:lnTo>
                  <a:lnTo>
                    <a:pt x="136" y="365"/>
                  </a:lnTo>
                  <a:lnTo>
                    <a:pt x="113" y="393"/>
                  </a:lnTo>
                  <a:lnTo>
                    <a:pt x="91" y="423"/>
                  </a:lnTo>
                  <a:lnTo>
                    <a:pt x="48" y="483"/>
                  </a:lnTo>
                  <a:lnTo>
                    <a:pt x="4" y="542"/>
                  </a:lnTo>
                  <a:lnTo>
                    <a:pt x="2" y="546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59"/>
                  </a:lnTo>
                  <a:lnTo>
                    <a:pt x="2" y="561"/>
                  </a:lnTo>
                  <a:lnTo>
                    <a:pt x="4" y="565"/>
                  </a:lnTo>
                  <a:lnTo>
                    <a:pt x="10" y="569"/>
                  </a:lnTo>
                  <a:lnTo>
                    <a:pt x="18" y="572"/>
                  </a:lnTo>
                  <a:lnTo>
                    <a:pt x="26" y="573"/>
                  </a:lnTo>
                  <a:lnTo>
                    <a:pt x="30" y="572"/>
                  </a:lnTo>
                  <a:lnTo>
                    <a:pt x="34" y="571"/>
                  </a:lnTo>
                  <a:lnTo>
                    <a:pt x="38" y="568"/>
                  </a:lnTo>
                  <a:lnTo>
                    <a:pt x="41" y="564"/>
                  </a:lnTo>
                  <a:lnTo>
                    <a:pt x="86" y="504"/>
                  </a:lnTo>
                  <a:lnTo>
                    <a:pt x="129" y="443"/>
                  </a:lnTo>
                  <a:lnTo>
                    <a:pt x="152" y="415"/>
                  </a:lnTo>
                  <a:lnTo>
                    <a:pt x="175" y="385"/>
                  </a:lnTo>
                  <a:lnTo>
                    <a:pt x="200" y="358"/>
                  </a:lnTo>
                  <a:lnTo>
                    <a:pt x="227" y="329"/>
                  </a:lnTo>
                  <a:lnTo>
                    <a:pt x="257" y="298"/>
                  </a:lnTo>
                  <a:lnTo>
                    <a:pt x="287" y="264"/>
                  </a:lnTo>
                  <a:lnTo>
                    <a:pt x="316" y="230"/>
                  </a:lnTo>
                  <a:lnTo>
                    <a:pt x="342" y="195"/>
                  </a:lnTo>
                  <a:lnTo>
                    <a:pt x="369" y="156"/>
                  </a:lnTo>
                  <a:lnTo>
                    <a:pt x="395" y="115"/>
                  </a:lnTo>
                  <a:lnTo>
                    <a:pt x="422" y="76"/>
                  </a:lnTo>
                  <a:lnTo>
                    <a:pt x="436" y="57"/>
                  </a:lnTo>
                  <a:lnTo>
                    <a:pt x="451" y="38"/>
                  </a:lnTo>
                  <a:lnTo>
                    <a:pt x="453" y="34"/>
                  </a:lnTo>
                  <a:lnTo>
                    <a:pt x="455" y="30"/>
                  </a:lnTo>
                  <a:lnTo>
                    <a:pt x="456" y="25"/>
                  </a:lnTo>
                  <a:lnTo>
                    <a:pt x="455" y="21"/>
                  </a:lnTo>
                  <a:lnTo>
                    <a:pt x="453" y="13"/>
                  </a:lnTo>
                  <a:lnTo>
                    <a:pt x="448" y="6"/>
                  </a:lnTo>
                  <a:lnTo>
                    <a:pt x="441" y="2"/>
                  </a:lnTo>
                  <a:lnTo>
                    <a:pt x="434" y="0"/>
                  </a:lnTo>
                  <a:lnTo>
                    <a:pt x="430" y="1"/>
                  </a:lnTo>
                  <a:lnTo>
                    <a:pt x="426" y="2"/>
                  </a:lnTo>
                  <a:lnTo>
                    <a:pt x="424" y="4"/>
                  </a:lnTo>
                  <a:lnTo>
                    <a:pt x="420" y="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2" name="Freeform 2374"/>
            <p:cNvSpPr>
              <a:spLocks/>
            </p:cNvSpPr>
            <p:nvPr/>
          </p:nvSpPr>
          <p:spPr bwMode="auto">
            <a:xfrm>
              <a:off x="5019676" y="1930400"/>
              <a:ext cx="350838" cy="246063"/>
            </a:xfrm>
            <a:custGeom>
              <a:avLst/>
              <a:gdLst>
                <a:gd name="T0" fmla="*/ 2147483647 w 662"/>
                <a:gd name="T1" fmla="*/ 2147483647 h 464"/>
                <a:gd name="T2" fmla="*/ 2147483647 w 662"/>
                <a:gd name="T3" fmla="*/ 2147483647 h 464"/>
                <a:gd name="T4" fmla="*/ 2147483647 w 662"/>
                <a:gd name="T5" fmla="*/ 2147483647 h 464"/>
                <a:gd name="T6" fmla="*/ 2147483647 w 662"/>
                <a:gd name="T7" fmla="*/ 2147483647 h 464"/>
                <a:gd name="T8" fmla="*/ 2147483647 w 662"/>
                <a:gd name="T9" fmla="*/ 2147483647 h 464"/>
                <a:gd name="T10" fmla="*/ 2147483647 w 662"/>
                <a:gd name="T11" fmla="*/ 2147483647 h 464"/>
                <a:gd name="T12" fmla="*/ 2147483647 w 662"/>
                <a:gd name="T13" fmla="*/ 2147483647 h 464"/>
                <a:gd name="T14" fmla="*/ 2147483647 w 662"/>
                <a:gd name="T15" fmla="*/ 0 h 464"/>
                <a:gd name="T16" fmla="*/ 2147483647 w 662"/>
                <a:gd name="T17" fmla="*/ 2147483647 h 464"/>
                <a:gd name="T18" fmla="*/ 2147483647 w 662"/>
                <a:gd name="T19" fmla="*/ 2147483647 h 464"/>
                <a:gd name="T20" fmla="*/ 2147483647 w 662"/>
                <a:gd name="T21" fmla="*/ 2147483647 h 464"/>
                <a:gd name="T22" fmla="*/ 2147483647 w 662"/>
                <a:gd name="T23" fmla="*/ 2147483647 h 464"/>
                <a:gd name="T24" fmla="*/ 2147483647 w 662"/>
                <a:gd name="T25" fmla="*/ 2147483647 h 464"/>
                <a:gd name="T26" fmla="*/ 2147483647 w 662"/>
                <a:gd name="T27" fmla="*/ 2147483647 h 464"/>
                <a:gd name="T28" fmla="*/ 2147483647 w 662"/>
                <a:gd name="T29" fmla="*/ 2147483647 h 464"/>
                <a:gd name="T30" fmla="*/ 2147483647 w 662"/>
                <a:gd name="T31" fmla="*/ 2147483647 h 464"/>
                <a:gd name="T32" fmla="*/ 2147483647 w 662"/>
                <a:gd name="T33" fmla="*/ 2147483647 h 464"/>
                <a:gd name="T34" fmla="*/ 0 w 662"/>
                <a:gd name="T35" fmla="*/ 2147483647 h 464"/>
                <a:gd name="T36" fmla="*/ 2147483647 w 662"/>
                <a:gd name="T37" fmla="*/ 2147483647 h 464"/>
                <a:gd name="T38" fmla="*/ 2147483647 w 662"/>
                <a:gd name="T39" fmla="*/ 2147483647 h 464"/>
                <a:gd name="T40" fmla="*/ 2147483647 w 662"/>
                <a:gd name="T41" fmla="*/ 2147483647 h 464"/>
                <a:gd name="T42" fmla="*/ 2147483647 w 662"/>
                <a:gd name="T43" fmla="*/ 2147483647 h 464"/>
                <a:gd name="T44" fmla="*/ 2147483647 w 662"/>
                <a:gd name="T45" fmla="*/ 2147483647 h 464"/>
                <a:gd name="T46" fmla="*/ 2147483647 w 662"/>
                <a:gd name="T47" fmla="*/ 2147483647 h 464"/>
                <a:gd name="T48" fmla="*/ 2147483647 w 662"/>
                <a:gd name="T49" fmla="*/ 2147483647 h 464"/>
                <a:gd name="T50" fmla="*/ 2147483647 w 662"/>
                <a:gd name="T51" fmla="*/ 2147483647 h 464"/>
                <a:gd name="T52" fmla="*/ 2147483647 w 662"/>
                <a:gd name="T53" fmla="*/ 2147483647 h 464"/>
                <a:gd name="T54" fmla="*/ 2147483647 w 662"/>
                <a:gd name="T55" fmla="*/ 2147483647 h 464"/>
                <a:gd name="T56" fmla="*/ 2147483647 w 662"/>
                <a:gd name="T57" fmla="*/ 2147483647 h 464"/>
                <a:gd name="T58" fmla="*/ 2147483647 w 662"/>
                <a:gd name="T59" fmla="*/ 2147483647 h 464"/>
                <a:gd name="T60" fmla="*/ 2147483647 w 662"/>
                <a:gd name="T61" fmla="*/ 2147483647 h 464"/>
                <a:gd name="T62" fmla="*/ 2147483647 w 662"/>
                <a:gd name="T63" fmla="*/ 2147483647 h 464"/>
                <a:gd name="T64" fmla="*/ 2147483647 w 662"/>
                <a:gd name="T65" fmla="*/ 2147483647 h 464"/>
                <a:gd name="T66" fmla="*/ 2147483647 w 662"/>
                <a:gd name="T67" fmla="*/ 2147483647 h 464"/>
                <a:gd name="T68" fmla="*/ 2147483647 w 662"/>
                <a:gd name="T69" fmla="*/ 2147483647 h 464"/>
                <a:gd name="T70" fmla="*/ 2147483647 w 662"/>
                <a:gd name="T71" fmla="*/ 2147483647 h 464"/>
                <a:gd name="T72" fmla="*/ 2147483647 w 662"/>
                <a:gd name="T73" fmla="*/ 2147483647 h 464"/>
                <a:gd name="T74" fmla="*/ 2147483647 w 662"/>
                <a:gd name="T75" fmla="*/ 2147483647 h 464"/>
                <a:gd name="T76" fmla="*/ 2147483647 w 662"/>
                <a:gd name="T77" fmla="*/ 2147483647 h 464"/>
                <a:gd name="T78" fmla="*/ 2147483647 w 662"/>
                <a:gd name="T79" fmla="*/ 2147483647 h 464"/>
                <a:gd name="T80" fmla="*/ 2147483647 w 662"/>
                <a:gd name="T81" fmla="*/ 2147483647 h 464"/>
                <a:gd name="T82" fmla="*/ 2147483647 w 662"/>
                <a:gd name="T83" fmla="*/ 2147483647 h 464"/>
                <a:gd name="T84" fmla="*/ 2147483647 w 662"/>
                <a:gd name="T85" fmla="*/ 2147483647 h 464"/>
                <a:gd name="T86" fmla="*/ 2147483647 w 662"/>
                <a:gd name="T87" fmla="*/ 2147483647 h 464"/>
                <a:gd name="T88" fmla="*/ 2147483647 w 662"/>
                <a:gd name="T89" fmla="*/ 2147483647 h 464"/>
                <a:gd name="T90" fmla="*/ 2147483647 w 662"/>
                <a:gd name="T91" fmla="*/ 2147483647 h 4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2" h="464">
                  <a:moveTo>
                    <a:pt x="635" y="290"/>
                  </a:moveTo>
                  <a:lnTo>
                    <a:pt x="635" y="290"/>
                  </a:lnTo>
                  <a:lnTo>
                    <a:pt x="625" y="246"/>
                  </a:lnTo>
                  <a:lnTo>
                    <a:pt x="612" y="201"/>
                  </a:lnTo>
                  <a:lnTo>
                    <a:pt x="604" y="179"/>
                  </a:lnTo>
                  <a:lnTo>
                    <a:pt x="595" y="157"/>
                  </a:lnTo>
                  <a:lnTo>
                    <a:pt x="586" y="136"/>
                  </a:lnTo>
                  <a:lnTo>
                    <a:pt x="575" y="117"/>
                  </a:lnTo>
                  <a:lnTo>
                    <a:pt x="564" y="99"/>
                  </a:lnTo>
                  <a:lnTo>
                    <a:pt x="553" y="84"/>
                  </a:lnTo>
                  <a:lnTo>
                    <a:pt x="541" y="69"/>
                  </a:lnTo>
                  <a:lnTo>
                    <a:pt x="528" y="57"/>
                  </a:lnTo>
                  <a:lnTo>
                    <a:pt x="514" y="46"/>
                  </a:lnTo>
                  <a:lnTo>
                    <a:pt x="499" y="37"/>
                  </a:lnTo>
                  <a:lnTo>
                    <a:pt x="484" y="28"/>
                  </a:lnTo>
                  <a:lnTo>
                    <a:pt x="468" y="22"/>
                  </a:lnTo>
                  <a:lnTo>
                    <a:pt x="452" y="15"/>
                  </a:lnTo>
                  <a:lnTo>
                    <a:pt x="434" y="11"/>
                  </a:lnTo>
                  <a:lnTo>
                    <a:pt x="416" y="7"/>
                  </a:lnTo>
                  <a:lnTo>
                    <a:pt x="399" y="4"/>
                  </a:lnTo>
                  <a:lnTo>
                    <a:pt x="381" y="1"/>
                  </a:lnTo>
                  <a:lnTo>
                    <a:pt x="362" y="0"/>
                  </a:lnTo>
                  <a:lnTo>
                    <a:pt x="324" y="0"/>
                  </a:lnTo>
                  <a:lnTo>
                    <a:pt x="286" y="1"/>
                  </a:lnTo>
                  <a:lnTo>
                    <a:pt x="268" y="4"/>
                  </a:lnTo>
                  <a:lnTo>
                    <a:pt x="251" y="7"/>
                  </a:lnTo>
                  <a:lnTo>
                    <a:pt x="233" y="11"/>
                  </a:lnTo>
                  <a:lnTo>
                    <a:pt x="216" y="16"/>
                  </a:lnTo>
                  <a:lnTo>
                    <a:pt x="199" y="22"/>
                  </a:lnTo>
                  <a:lnTo>
                    <a:pt x="183" y="28"/>
                  </a:lnTo>
                  <a:lnTo>
                    <a:pt x="168" y="35"/>
                  </a:lnTo>
                  <a:lnTo>
                    <a:pt x="153" y="43"/>
                  </a:lnTo>
                  <a:lnTo>
                    <a:pt x="138" y="54"/>
                  </a:lnTo>
                  <a:lnTo>
                    <a:pt x="125" y="64"/>
                  </a:lnTo>
                  <a:lnTo>
                    <a:pt x="112" y="76"/>
                  </a:lnTo>
                  <a:lnTo>
                    <a:pt x="100" y="90"/>
                  </a:lnTo>
                  <a:lnTo>
                    <a:pt x="88" y="103"/>
                  </a:lnTo>
                  <a:lnTo>
                    <a:pt x="77" y="119"/>
                  </a:lnTo>
                  <a:lnTo>
                    <a:pt x="66" y="137"/>
                  </a:lnTo>
                  <a:lnTo>
                    <a:pt x="55" y="156"/>
                  </a:lnTo>
                  <a:lnTo>
                    <a:pt x="47" y="175"/>
                  </a:lnTo>
                  <a:lnTo>
                    <a:pt x="39" y="194"/>
                  </a:lnTo>
                  <a:lnTo>
                    <a:pt x="32" y="214"/>
                  </a:lnTo>
                  <a:lnTo>
                    <a:pt x="26" y="235"/>
                  </a:lnTo>
                  <a:lnTo>
                    <a:pt x="20" y="255"/>
                  </a:lnTo>
                  <a:lnTo>
                    <a:pt x="16" y="275"/>
                  </a:lnTo>
                  <a:lnTo>
                    <a:pt x="8" y="316"/>
                  </a:lnTo>
                  <a:lnTo>
                    <a:pt x="4" y="358"/>
                  </a:lnTo>
                  <a:lnTo>
                    <a:pt x="1" y="400"/>
                  </a:lnTo>
                  <a:lnTo>
                    <a:pt x="0" y="444"/>
                  </a:lnTo>
                  <a:lnTo>
                    <a:pt x="0" y="448"/>
                  </a:lnTo>
                  <a:lnTo>
                    <a:pt x="1" y="452"/>
                  </a:lnTo>
                  <a:lnTo>
                    <a:pt x="4" y="456"/>
                  </a:lnTo>
                  <a:lnTo>
                    <a:pt x="7" y="458"/>
                  </a:lnTo>
                  <a:lnTo>
                    <a:pt x="13" y="463"/>
                  </a:lnTo>
                  <a:lnTo>
                    <a:pt x="21" y="464"/>
                  </a:lnTo>
                  <a:lnTo>
                    <a:pt x="28" y="463"/>
                  </a:lnTo>
                  <a:lnTo>
                    <a:pt x="36" y="458"/>
                  </a:lnTo>
                  <a:lnTo>
                    <a:pt x="39" y="456"/>
                  </a:lnTo>
                  <a:lnTo>
                    <a:pt x="40" y="452"/>
                  </a:lnTo>
                  <a:lnTo>
                    <a:pt x="42" y="448"/>
                  </a:lnTo>
                  <a:lnTo>
                    <a:pt x="43" y="444"/>
                  </a:lnTo>
                  <a:lnTo>
                    <a:pt x="45" y="410"/>
                  </a:lnTo>
                  <a:lnTo>
                    <a:pt x="46" y="376"/>
                  </a:lnTo>
                  <a:lnTo>
                    <a:pt x="50" y="342"/>
                  </a:lnTo>
                  <a:lnTo>
                    <a:pt x="54" y="308"/>
                  </a:lnTo>
                  <a:lnTo>
                    <a:pt x="61" y="274"/>
                  </a:lnTo>
                  <a:lnTo>
                    <a:pt x="69" y="241"/>
                  </a:lnTo>
                  <a:lnTo>
                    <a:pt x="80" y="210"/>
                  </a:lnTo>
                  <a:lnTo>
                    <a:pt x="93" y="179"/>
                  </a:lnTo>
                  <a:lnTo>
                    <a:pt x="107" y="152"/>
                  </a:lnTo>
                  <a:lnTo>
                    <a:pt x="115" y="138"/>
                  </a:lnTo>
                  <a:lnTo>
                    <a:pt x="123" y="125"/>
                  </a:lnTo>
                  <a:lnTo>
                    <a:pt x="133" y="113"/>
                  </a:lnTo>
                  <a:lnTo>
                    <a:pt x="144" y="102"/>
                  </a:lnTo>
                  <a:lnTo>
                    <a:pt x="154" y="91"/>
                  </a:lnTo>
                  <a:lnTo>
                    <a:pt x="167" y="81"/>
                  </a:lnTo>
                  <a:lnTo>
                    <a:pt x="184" y="72"/>
                  </a:lnTo>
                  <a:lnTo>
                    <a:pt x="203" y="64"/>
                  </a:lnTo>
                  <a:lnTo>
                    <a:pt x="222" y="58"/>
                  </a:lnTo>
                  <a:lnTo>
                    <a:pt x="243" y="54"/>
                  </a:lnTo>
                  <a:lnTo>
                    <a:pt x="263" y="50"/>
                  </a:lnTo>
                  <a:lnTo>
                    <a:pt x="285" y="47"/>
                  </a:lnTo>
                  <a:lnTo>
                    <a:pt x="324" y="43"/>
                  </a:lnTo>
                  <a:lnTo>
                    <a:pt x="346" y="42"/>
                  </a:lnTo>
                  <a:lnTo>
                    <a:pt x="366" y="42"/>
                  </a:lnTo>
                  <a:lnTo>
                    <a:pt x="385" y="43"/>
                  </a:lnTo>
                  <a:lnTo>
                    <a:pt x="405" y="46"/>
                  </a:lnTo>
                  <a:lnTo>
                    <a:pt x="423" y="52"/>
                  </a:lnTo>
                  <a:lnTo>
                    <a:pt x="441" y="57"/>
                  </a:lnTo>
                  <a:lnTo>
                    <a:pt x="458" y="65"/>
                  </a:lnTo>
                  <a:lnTo>
                    <a:pt x="475" y="75"/>
                  </a:lnTo>
                  <a:lnTo>
                    <a:pt x="490" y="85"/>
                  </a:lnTo>
                  <a:lnTo>
                    <a:pt x="503" y="98"/>
                  </a:lnTo>
                  <a:lnTo>
                    <a:pt x="517" y="111"/>
                  </a:lnTo>
                  <a:lnTo>
                    <a:pt x="529" y="126"/>
                  </a:lnTo>
                  <a:lnTo>
                    <a:pt x="540" y="141"/>
                  </a:lnTo>
                  <a:lnTo>
                    <a:pt x="549" y="159"/>
                  </a:lnTo>
                  <a:lnTo>
                    <a:pt x="557" y="178"/>
                  </a:lnTo>
                  <a:lnTo>
                    <a:pt x="564" y="198"/>
                  </a:lnTo>
                  <a:lnTo>
                    <a:pt x="583" y="256"/>
                  </a:lnTo>
                  <a:lnTo>
                    <a:pt x="593" y="288"/>
                  </a:lnTo>
                  <a:lnTo>
                    <a:pt x="601" y="319"/>
                  </a:lnTo>
                  <a:lnTo>
                    <a:pt x="609" y="351"/>
                  </a:lnTo>
                  <a:lnTo>
                    <a:pt x="614" y="383"/>
                  </a:lnTo>
                  <a:lnTo>
                    <a:pt x="618" y="414"/>
                  </a:lnTo>
                  <a:lnTo>
                    <a:pt x="620" y="429"/>
                  </a:lnTo>
                  <a:lnTo>
                    <a:pt x="618" y="444"/>
                  </a:lnTo>
                  <a:lnTo>
                    <a:pt x="620" y="448"/>
                  </a:lnTo>
                  <a:lnTo>
                    <a:pt x="621" y="452"/>
                  </a:lnTo>
                  <a:lnTo>
                    <a:pt x="623" y="456"/>
                  </a:lnTo>
                  <a:lnTo>
                    <a:pt x="625" y="458"/>
                  </a:lnTo>
                  <a:lnTo>
                    <a:pt x="632" y="463"/>
                  </a:lnTo>
                  <a:lnTo>
                    <a:pt x="640" y="464"/>
                  </a:lnTo>
                  <a:lnTo>
                    <a:pt x="648" y="463"/>
                  </a:lnTo>
                  <a:lnTo>
                    <a:pt x="655" y="458"/>
                  </a:lnTo>
                  <a:lnTo>
                    <a:pt x="658" y="456"/>
                  </a:lnTo>
                  <a:lnTo>
                    <a:pt x="660" y="452"/>
                  </a:lnTo>
                  <a:lnTo>
                    <a:pt x="662" y="448"/>
                  </a:lnTo>
                  <a:lnTo>
                    <a:pt x="662" y="444"/>
                  </a:lnTo>
                  <a:lnTo>
                    <a:pt x="662" y="423"/>
                  </a:lnTo>
                  <a:lnTo>
                    <a:pt x="660" y="403"/>
                  </a:lnTo>
                  <a:lnTo>
                    <a:pt x="658" y="384"/>
                  </a:lnTo>
                  <a:lnTo>
                    <a:pt x="654" y="366"/>
                  </a:lnTo>
                  <a:lnTo>
                    <a:pt x="644" y="328"/>
                  </a:lnTo>
                  <a:lnTo>
                    <a:pt x="635" y="29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3" name="Freeform 2375"/>
            <p:cNvSpPr>
              <a:spLocks/>
            </p:cNvSpPr>
            <p:nvPr/>
          </p:nvSpPr>
          <p:spPr bwMode="auto">
            <a:xfrm>
              <a:off x="5373689" y="1876425"/>
              <a:ext cx="241300" cy="300038"/>
            </a:xfrm>
            <a:custGeom>
              <a:avLst/>
              <a:gdLst>
                <a:gd name="T0" fmla="*/ 2147483647 w 454"/>
                <a:gd name="T1" fmla="*/ 2147483647 h 569"/>
                <a:gd name="T2" fmla="*/ 2147483647 w 454"/>
                <a:gd name="T3" fmla="*/ 2147483647 h 569"/>
                <a:gd name="T4" fmla="*/ 2147483647 w 454"/>
                <a:gd name="T5" fmla="*/ 2147483647 h 569"/>
                <a:gd name="T6" fmla="*/ 2147483647 w 454"/>
                <a:gd name="T7" fmla="*/ 2147483647 h 569"/>
                <a:gd name="T8" fmla="*/ 2147483647 w 454"/>
                <a:gd name="T9" fmla="*/ 2147483647 h 569"/>
                <a:gd name="T10" fmla="*/ 2147483647 w 454"/>
                <a:gd name="T11" fmla="*/ 2147483647 h 569"/>
                <a:gd name="T12" fmla="*/ 2147483647 w 454"/>
                <a:gd name="T13" fmla="*/ 2147483647 h 569"/>
                <a:gd name="T14" fmla="*/ 2147483647 w 454"/>
                <a:gd name="T15" fmla="*/ 2147483647 h 569"/>
                <a:gd name="T16" fmla="*/ 2147483647 w 454"/>
                <a:gd name="T17" fmla="*/ 2147483647 h 569"/>
                <a:gd name="T18" fmla="*/ 2147483647 w 454"/>
                <a:gd name="T19" fmla="*/ 2147483647 h 569"/>
                <a:gd name="T20" fmla="*/ 2147483647 w 454"/>
                <a:gd name="T21" fmla="*/ 2147483647 h 569"/>
                <a:gd name="T22" fmla="*/ 2147483647 w 454"/>
                <a:gd name="T23" fmla="*/ 2147483647 h 569"/>
                <a:gd name="T24" fmla="*/ 2147483647 w 454"/>
                <a:gd name="T25" fmla="*/ 2147483647 h 569"/>
                <a:gd name="T26" fmla="*/ 2147483647 w 454"/>
                <a:gd name="T27" fmla="*/ 2147483647 h 569"/>
                <a:gd name="T28" fmla="*/ 2147483647 w 454"/>
                <a:gd name="T29" fmla="*/ 2147483647 h 569"/>
                <a:gd name="T30" fmla="*/ 2147483647 w 454"/>
                <a:gd name="T31" fmla="*/ 2147483647 h 569"/>
                <a:gd name="T32" fmla="*/ 2147483647 w 454"/>
                <a:gd name="T33" fmla="*/ 2147483647 h 569"/>
                <a:gd name="T34" fmla="*/ 2147483647 w 454"/>
                <a:gd name="T35" fmla="*/ 0 h 569"/>
                <a:gd name="T36" fmla="*/ 2147483647 w 454"/>
                <a:gd name="T37" fmla="*/ 2147483647 h 569"/>
                <a:gd name="T38" fmla="*/ 0 w 454"/>
                <a:gd name="T39" fmla="*/ 2147483647 h 569"/>
                <a:gd name="T40" fmla="*/ 2147483647 w 454"/>
                <a:gd name="T41" fmla="*/ 2147483647 h 569"/>
                <a:gd name="T42" fmla="*/ 2147483647 w 454"/>
                <a:gd name="T43" fmla="*/ 2147483647 h 569"/>
                <a:gd name="T44" fmla="*/ 2147483647 w 454"/>
                <a:gd name="T45" fmla="*/ 2147483647 h 569"/>
                <a:gd name="T46" fmla="*/ 2147483647 w 454"/>
                <a:gd name="T47" fmla="*/ 2147483647 h 569"/>
                <a:gd name="T48" fmla="*/ 2147483647 w 454"/>
                <a:gd name="T49" fmla="*/ 2147483647 h 569"/>
                <a:gd name="T50" fmla="*/ 2147483647 w 454"/>
                <a:gd name="T51" fmla="*/ 2147483647 h 569"/>
                <a:gd name="T52" fmla="*/ 2147483647 w 454"/>
                <a:gd name="T53" fmla="*/ 2147483647 h 569"/>
                <a:gd name="T54" fmla="*/ 2147483647 w 454"/>
                <a:gd name="T55" fmla="*/ 2147483647 h 569"/>
                <a:gd name="T56" fmla="*/ 2147483647 w 454"/>
                <a:gd name="T57" fmla="*/ 2147483647 h 569"/>
                <a:gd name="T58" fmla="*/ 2147483647 w 454"/>
                <a:gd name="T59" fmla="*/ 2147483647 h 569"/>
                <a:gd name="T60" fmla="*/ 2147483647 w 454"/>
                <a:gd name="T61" fmla="*/ 2147483647 h 569"/>
                <a:gd name="T62" fmla="*/ 2147483647 w 454"/>
                <a:gd name="T63" fmla="*/ 2147483647 h 569"/>
                <a:gd name="T64" fmla="*/ 2147483647 w 454"/>
                <a:gd name="T65" fmla="*/ 2147483647 h 569"/>
                <a:gd name="T66" fmla="*/ 2147483647 w 454"/>
                <a:gd name="T67" fmla="*/ 2147483647 h 569"/>
                <a:gd name="T68" fmla="*/ 2147483647 w 454"/>
                <a:gd name="T69" fmla="*/ 2147483647 h 569"/>
                <a:gd name="T70" fmla="*/ 2147483647 w 454"/>
                <a:gd name="T71" fmla="*/ 2147483647 h 569"/>
                <a:gd name="T72" fmla="*/ 2147483647 w 454"/>
                <a:gd name="T73" fmla="*/ 2147483647 h 569"/>
                <a:gd name="T74" fmla="*/ 2147483647 w 454"/>
                <a:gd name="T75" fmla="*/ 2147483647 h 569"/>
                <a:gd name="T76" fmla="*/ 2147483647 w 454"/>
                <a:gd name="T77" fmla="*/ 2147483647 h 569"/>
                <a:gd name="T78" fmla="*/ 2147483647 w 454"/>
                <a:gd name="T79" fmla="*/ 2147483647 h 56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4" h="569">
                  <a:moveTo>
                    <a:pt x="445" y="529"/>
                  </a:moveTo>
                  <a:lnTo>
                    <a:pt x="445" y="529"/>
                  </a:lnTo>
                  <a:lnTo>
                    <a:pt x="438" y="524"/>
                  </a:lnTo>
                  <a:lnTo>
                    <a:pt x="433" y="519"/>
                  </a:lnTo>
                  <a:lnTo>
                    <a:pt x="423" y="507"/>
                  </a:lnTo>
                  <a:lnTo>
                    <a:pt x="415" y="493"/>
                  </a:lnTo>
                  <a:lnTo>
                    <a:pt x="410" y="487"/>
                  </a:lnTo>
                  <a:lnTo>
                    <a:pt x="406" y="481"/>
                  </a:lnTo>
                  <a:lnTo>
                    <a:pt x="373" y="451"/>
                  </a:lnTo>
                  <a:lnTo>
                    <a:pt x="357" y="435"/>
                  </a:lnTo>
                  <a:lnTo>
                    <a:pt x="350" y="427"/>
                  </a:lnTo>
                  <a:lnTo>
                    <a:pt x="343" y="417"/>
                  </a:lnTo>
                  <a:lnTo>
                    <a:pt x="320" y="385"/>
                  </a:lnTo>
                  <a:lnTo>
                    <a:pt x="294" y="354"/>
                  </a:lnTo>
                  <a:lnTo>
                    <a:pt x="270" y="322"/>
                  </a:lnTo>
                  <a:lnTo>
                    <a:pt x="246" y="290"/>
                  </a:lnTo>
                  <a:lnTo>
                    <a:pt x="233" y="274"/>
                  </a:lnTo>
                  <a:lnTo>
                    <a:pt x="224" y="257"/>
                  </a:lnTo>
                  <a:lnTo>
                    <a:pt x="203" y="222"/>
                  </a:lnTo>
                  <a:lnTo>
                    <a:pt x="194" y="204"/>
                  </a:lnTo>
                  <a:lnTo>
                    <a:pt x="183" y="187"/>
                  </a:lnTo>
                  <a:lnTo>
                    <a:pt x="172" y="170"/>
                  </a:lnTo>
                  <a:lnTo>
                    <a:pt x="160" y="156"/>
                  </a:lnTo>
                  <a:lnTo>
                    <a:pt x="128" y="119"/>
                  </a:lnTo>
                  <a:lnTo>
                    <a:pt x="98" y="81"/>
                  </a:lnTo>
                  <a:lnTo>
                    <a:pt x="68" y="43"/>
                  </a:lnTo>
                  <a:lnTo>
                    <a:pt x="37" y="6"/>
                  </a:lnTo>
                  <a:lnTo>
                    <a:pt x="33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7" y="6"/>
                  </a:lnTo>
                  <a:lnTo>
                    <a:pt x="3" y="13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5" y="38"/>
                  </a:lnTo>
                  <a:lnTo>
                    <a:pt x="39" y="77"/>
                  </a:lnTo>
                  <a:lnTo>
                    <a:pt x="72" y="118"/>
                  </a:lnTo>
                  <a:lnTo>
                    <a:pt x="103" y="158"/>
                  </a:lnTo>
                  <a:lnTo>
                    <a:pt x="133" y="200"/>
                  </a:lnTo>
                  <a:lnTo>
                    <a:pt x="193" y="286"/>
                  </a:lnTo>
                  <a:lnTo>
                    <a:pt x="252" y="370"/>
                  </a:lnTo>
                  <a:lnTo>
                    <a:pt x="286" y="417"/>
                  </a:lnTo>
                  <a:lnTo>
                    <a:pt x="304" y="440"/>
                  </a:lnTo>
                  <a:lnTo>
                    <a:pt x="313" y="451"/>
                  </a:lnTo>
                  <a:lnTo>
                    <a:pt x="324" y="461"/>
                  </a:lnTo>
                  <a:lnTo>
                    <a:pt x="335" y="473"/>
                  </a:lnTo>
                  <a:lnTo>
                    <a:pt x="346" y="485"/>
                  </a:lnTo>
                  <a:lnTo>
                    <a:pt x="368" y="512"/>
                  </a:lnTo>
                  <a:lnTo>
                    <a:pt x="379" y="526"/>
                  </a:lnTo>
                  <a:lnTo>
                    <a:pt x="389" y="539"/>
                  </a:lnTo>
                  <a:lnTo>
                    <a:pt x="402" y="550"/>
                  </a:lnTo>
                  <a:lnTo>
                    <a:pt x="414" y="561"/>
                  </a:lnTo>
                  <a:lnTo>
                    <a:pt x="418" y="564"/>
                  </a:lnTo>
                  <a:lnTo>
                    <a:pt x="421" y="567"/>
                  </a:lnTo>
                  <a:lnTo>
                    <a:pt x="426" y="568"/>
                  </a:lnTo>
                  <a:lnTo>
                    <a:pt x="431" y="569"/>
                  </a:lnTo>
                  <a:lnTo>
                    <a:pt x="434" y="569"/>
                  </a:lnTo>
                  <a:lnTo>
                    <a:pt x="441" y="568"/>
                  </a:lnTo>
                  <a:lnTo>
                    <a:pt x="446" y="564"/>
                  </a:lnTo>
                  <a:lnTo>
                    <a:pt x="452" y="558"/>
                  </a:lnTo>
                  <a:lnTo>
                    <a:pt x="454" y="552"/>
                  </a:lnTo>
                  <a:lnTo>
                    <a:pt x="454" y="545"/>
                  </a:lnTo>
                  <a:lnTo>
                    <a:pt x="454" y="538"/>
                  </a:lnTo>
                  <a:lnTo>
                    <a:pt x="450" y="533"/>
                  </a:lnTo>
                  <a:lnTo>
                    <a:pt x="445" y="52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4" name="Freeform 2376"/>
            <p:cNvSpPr>
              <a:spLocks/>
            </p:cNvSpPr>
            <p:nvPr/>
          </p:nvSpPr>
          <p:spPr bwMode="auto">
            <a:xfrm>
              <a:off x="5014914" y="1611313"/>
              <a:ext cx="71438" cy="201613"/>
            </a:xfrm>
            <a:custGeom>
              <a:avLst/>
              <a:gdLst>
                <a:gd name="T0" fmla="*/ 2147483647 w 137"/>
                <a:gd name="T1" fmla="*/ 2147483647 h 383"/>
                <a:gd name="T2" fmla="*/ 2147483647 w 137"/>
                <a:gd name="T3" fmla="*/ 2147483647 h 383"/>
                <a:gd name="T4" fmla="*/ 2147483647 w 137"/>
                <a:gd name="T5" fmla="*/ 2147483647 h 383"/>
                <a:gd name="T6" fmla="*/ 2147483647 w 137"/>
                <a:gd name="T7" fmla="*/ 2147483647 h 383"/>
                <a:gd name="T8" fmla="*/ 2147483647 w 137"/>
                <a:gd name="T9" fmla="*/ 2147483647 h 383"/>
                <a:gd name="T10" fmla="*/ 2147483647 w 137"/>
                <a:gd name="T11" fmla="*/ 2147483647 h 383"/>
                <a:gd name="T12" fmla="*/ 2147483647 w 137"/>
                <a:gd name="T13" fmla="*/ 2147483647 h 383"/>
                <a:gd name="T14" fmla="*/ 2147483647 w 137"/>
                <a:gd name="T15" fmla="*/ 2147483647 h 383"/>
                <a:gd name="T16" fmla="*/ 2147483647 w 137"/>
                <a:gd name="T17" fmla="*/ 2147483647 h 383"/>
                <a:gd name="T18" fmla="*/ 2147483647 w 137"/>
                <a:gd name="T19" fmla="*/ 2147483647 h 383"/>
                <a:gd name="T20" fmla="*/ 2147483647 w 137"/>
                <a:gd name="T21" fmla="*/ 2147483647 h 383"/>
                <a:gd name="T22" fmla="*/ 2147483647 w 137"/>
                <a:gd name="T23" fmla="*/ 2147483647 h 383"/>
                <a:gd name="T24" fmla="*/ 2147483647 w 137"/>
                <a:gd name="T25" fmla="*/ 2147483647 h 383"/>
                <a:gd name="T26" fmla="*/ 2147483647 w 137"/>
                <a:gd name="T27" fmla="*/ 2147483647 h 383"/>
                <a:gd name="T28" fmla="*/ 2147483647 w 137"/>
                <a:gd name="T29" fmla="*/ 2147483647 h 383"/>
                <a:gd name="T30" fmla="*/ 2147483647 w 137"/>
                <a:gd name="T31" fmla="*/ 2147483647 h 383"/>
                <a:gd name="T32" fmla="*/ 0 w 137"/>
                <a:gd name="T33" fmla="*/ 2147483647 h 383"/>
                <a:gd name="T34" fmla="*/ 0 w 137"/>
                <a:gd name="T35" fmla="*/ 2147483647 h 383"/>
                <a:gd name="T36" fmla="*/ 0 w 137"/>
                <a:gd name="T37" fmla="*/ 2147483647 h 383"/>
                <a:gd name="T38" fmla="*/ 0 w 137"/>
                <a:gd name="T39" fmla="*/ 2147483647 h 383"/>
                <a:gd name="T40" fmla="*/ 2147483647 w 137"/>
                <a:gd name="T41" fmla="*/ 2147483647 h 383"/>
                <a:gd name="T42" fmla="*/ 2147483647 w 137"/>
                <a:gd name="T43" fmla="*/ 2147483647 h 383"/>
                <a:gd name="T44" fmla="*/ 2147483647 w 137"/>
                <a:gd name="T45" fmla="*/ 2147483647 h 383"/>
                <a:gd name="T46" fmla="*/ 2147483647 w 137"/>
                <a:gd name="T47" fmla="*/ 2147483647 h 383"/>
                <a:gd name="T48" fmla="*/ 2147483647 w 137"/>
                <a:gd name="T49" fmla="*/ 2147483647 h 383"/>
                <a:gd name="T50" fmla="*/ 2147483647 w 137"/>
                <a:gd name="T51" fmla="*/ 2147483647 h 383"/>
                <a:gd name="T52" fmla="*/ 2147483647 w 137"/>
                <a:gd name="T53" fmla="*/ 2147483647 h 383"/>
                <a:gd name="T54" fmla="*/ 2147483647 w 137"/>
                <a:gd name="T55" fmla="*/ 2147483647 h 383"/>
                <a:gd name="T56" fmla="*/ 2147483647 w 137"/>
                <a:gd name="T57" fmla="*/ 2147483647 h 383"/>
                <a:gd name="T58" fmla="*/ 2147483647 w 137"/>
                <a:gd name="T59" fmla="*/ 2147483647 h 383"/>
                <a:gd name="T60" fmla="*/ 2147483647 w 137"/>
                <a:gd name="T61" fmla="*/ 2147483647 h 383"/>
                <a:gd name="T62" fmla="*/ 2147483647 w 137"/>
                <a:gd name="T63" fmla="*/ 2147483647 h 383"/>
                <a:gd name="T64" fmla="*/ 2147483647 w 137"/>
                <a:gd name="T65" fmla="*/ 2147483647 h 383"/>
                <a:gd name="T66" fmla="*/ 2147483647 w 137"/>
                <a:gd name="T67" fmla="*/ 2147483647 h 383"/>
                <a:gd name="T68" fmla="*/ 2147483647 w 137"/>
                <a:gd name="T69" fmla="*/ 2147483647 h 383"/>
                <a:gd name="T70" fmla="*/ 2147483647 w 137"/>
                <a:gd name="T71" fmla="*/ 2147483647 h 383"/>
                <a:gd name="T72" fmla="*/ 2147483647 w 137"/>
                <a:gd name="T73" fmla="*/ 2147483647 h 383"/>
                <a:gd name="T74" fmla="*/ 2147483647 w 137"/>
                <a:gd name="T75" fmla="*/ 2147483647 h 383"/>
                <a:gd name="T76" fmla="*/ 2147483647 w 137"/>
                <a:gd name="T77" fmla="*/ 2147483647 h 383"/>
                <a:gd name="T78" fmla="*/ 2147483647 w 137"/>
                <a:gd name="T79" fmla="*/ 2147483647 h 383"/>
                <a:gd name="T80" fmla="*/ 2147483647 w 137"/>
                <a:gd name="T81" fmla="*/ 2147483647 h 383"/>
                <a:gd name="T82" fmla="*/ 2147483647 w 137"/>
                <a:gd name="T83" fmla="*/ 2147483647 h 383"/>
                <a:gd name="T84" fmla="*/ 2147483647 w 137"/>
                <a:gd name="T85" fmla="*/ 2147483647 h 383"/>
                <a:gd name="T86" fmla="*/ 2147483647 w 137"/>
                <a:gd name="T87" fmla="*/ 2147483647 h 383"/>
                <a:gd name="T88" fmla="*/ 2147483647 w 137"/>
                <a:gd name="T89" fmla="*/ 2147483647 h 383"/>
                <a:gd name="T90" fmla="*/ 2147483647 w 137"/>
                <a:gd name="T91" fmla="*/ 2147483647 h 383"/>
                <a:gd name="T92" fmla="*/ 2147483647 w 137"/>
                <a:gd name="T93" fmla="*/ 2147483647 h 383"/>
                <a:gd name="T94" fmla="*/ 2147483647 w 137"/>
                <a:gd name="T95" fmla="*/ 2147483647 h 383"/>
                <a:gd name="T96" fmla="*/ 2147483647 w 137"/>
                <a:gd name="T97" fmla="*/ 2147483647 h 383"/>
                <a:gd name="T98" fmla="*/ 2147483647 w 137"/>
                <a:gd name="T99" fmla="*/ 2147483647 h 383"/>
                <a:gd name="T100" fmla="*/ 2147483647 w 137"/>
                <a:gd name="T101" fmla="*/ 2147483647 h 383"/>
                <a:gd name="T102" fmla="*/ 2147483647 w 137"/>
                <a:gd name="T103" fmla="*/ 2147483647 h 383"/>
                <a:gd name="T104" fmla="*/ 2147483647 w 137"/>
                <a:gd name="T105" fmla="*/ 2147483647 h 383"/>
                <a:gd name="T106" fmla="*/ 2147483647 w 137"/>
                <a:gd name="T107" fmla="*/ 2147483647 h 383"/>
                <a:gd name="T108" fmla="*/ 2147483647 w 137"/>
                <a:gd name="T109" fmla="*/ 2147483647 h 383"/>
                <a:gd name="T110" fmla="*/ 2147483647 w 137"/>
                <a:gd name="T111" fmla="*/ 0 h 383"/>
                <a:gd name="T112" fmla="*/ 2147483647 w 137"/>
                <a:gd name="T113" fmla="*/ 2147483647 h 383"/>
                <a:gd name="T114" fmla="*/ 2147483647 w 137"/>
                <a:gd name="T115" fmla="*/ 2147483647 h 383"/>
                <a:gd name="T116" fmla="*/ 2147483647 w 137"/>
                <a:gd name="T117" fmla="*/ 2147483647 h 383"/>
                <a:gd name="T118" fmla="*/ 2147483647 w 137"/>
                <a:gd name="T119" fmla="*/ 2147483647 h 383"/>
                <a:gd name="T120" fmla="*/ 2147483647 w 137"/>
                <a:gd name="T121" fmla="*/ 2147483647 h 383"/>
                <a:gd name="T122" fmla="*/ 2147483647 w 137"/>
                <a:gd name="T123" fmla="*/ 2147483647 h 383"/>
                <a:gd name="T124" fmla="*/ 2147483647 w 137"/>
                <a:gd name="T125" fmla="*/ 2147483647 h 38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7" h="383">
                  <a:moveTo>
                    <a:pt x="94" y="22"/>
                  </a:moveTo>
                  <a:lnTo>
                    <a:pt x="94" y="22"/>
                  </a:lnTo>
                  <a:lnTo>
                    <a:pt x="87" y="69"/>
                  </a:lnTo>
                  <a:lnTo>
                    <a:pt x="78" y="117"/>
                  </a:lnTo>
                  <a:lnTo>
                    <a:pt x="72" y="140"/>
                  </a:lnTo>
                  <a:lnTo>
                    <a:pt x="65" y="163"/>
                  </a:lnTo>
                  <a:lnTo>
                    <a:pt x="57" y="186"/>
                  </a:lnTo>
                  <a:lnTo>
                    <a:pt x="49" y="209"/>
                  </a:lnTo>
                  <a:lnTo>
                    <a:pt x="33" y="252"/>
                  </a:lnTo>
                  <a:lnTo>
                    <a:pt x="25" y="275"/>
                  </a:lnTo>
                  <a:lnTo>
                    <a:pt x="21" y="297"/>
                  </a:lnTo>
                  <a:lnTo>
                    <a:pt x="17" y="312"/>
                  </a:lnTo>
                  <a:lnTo>
                    <a:pt x="11" y="327"/>
                  </a:lnTo>
                  <a:lnTo>
                    <a:pt x="6" y="340"/>
                  </a:lnTo>
                  <a:lnTo>
                    <a:pt x="0" y="355"/>
                  </a:lnTo>
                  <a:lnTo>
                    <a:pt x="0" y="361"/>
                  </a:lnTo>
                  <a:lnTo>
                    <a:pt x="0" y="365"/>
                  </a:lnTo>
                  <a:lnTo>
                    <a:pt x="2" y="369"/>
                  </a:lnTo>
                  <a:lnTo>
                    <a:pt x="3" y="373"/>
                  </a:lnTo>
                  <a:lnTo>
                    <a:pt x="10" y="378"/>
                  </a:lnTo>
                  <a:lnTo>
                    <a:pt x="17" y="381"/>
                  </a:lnTo>
                  <a:lnTo>
                    <a:pt x="25" y="383"/>
                  </a:lnTo>
                  <a:lnTo>
                    <a:pt x="33" y="380"/>
                  </a:lnTo>
                  <a:lnTo>
                    <a:pt x="36" y="378"/>
                  </a:lnTo>
                  <a:lnTo>
                    <a:pt x="38" y="376"/>
                  </a:lnTo>
                  <a:lnTo>
                    <a:pt x="41" y="372"/>
                  </a:lnTo>
                  <a:lnTo>
                    <a:pt x="42" y="366"/>
                  </a:lnTo>
                  <a:lnTo>
                    <a:pt x="46" y="351"/>
                  </a:lnTo>
                  <a:lnTo>
                    <a:pt x="53" y="332"/>
                  </a:lnTo>
                  <a:lnTo>
                    <a:pt x="60" y="316"/>
                  </a:lnTo>
                  <a:lnTo>
                    <a:pt x="68" y="301"/>
                  </a:lnTo>
                  <a:lnTo>
                    <a:pt x="74" y="290"/>
                  </a:lnTo>
                  <a:lnTo>
                    <a:pt x="78" y="279"/>
                  </a:lnTo>
                  <a:lnTo>
                    <a:pt x="83" y="255"/>
                  </a:lnTo>
                  <a:lnTo>
                    <a:pt x="88" y="231"/>
                  </a:lnTo>
                  <a:lnTo>
                    <a:pt x="91" y="220"/>
                  </a:lnTo>
                  <a:lnTo>
                    <a:pt x="95" y="208"/>
                  </a:lnTo>
                  <a:lnTo>
                    <a:pt x="103" y="186"/>
                  </a:lnTo>
                  <a:lnTo>
                    <a:pt x="112" y="163"/>
                  </a:lnTo>
                  <a:lnTo>
                    <a:pt x="117" y="140"/>
                  </a:lnTo>
                  <a:lnTo>
                    <a:pt x="122" y="117"/>
                  </a:lnTo>
                  <a:lnTo>
                    <a:pt x="131" y="69"/>
                  </a:lnTo>
                  <a:lnTo>
                    <a:pt x="137" y="22"/>
                  </a:lnTo>
                  <a:lnTo>
                    <a:pt x="137" y="16"/>
                  </a:lnTo>
                  <a:lnTo>
                    <a:pt x="136" y="12"/>
                  </a:lnTo>
                  <a:lnTo>
                    <a:pt x="135" y="8"/>
                  </a:lnTo>
                  <a:lnTo>
                    <a:pt x="132" y="5"/>
                  </a:lnTo>
                  <a:lnTo>
                    <a:pt x="125" y="1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2" y="5"/>
                  </a:lnTo>
                  <a:lnTo>
                    <a:pt x="99" y="8"/>
                  </a:lnTo>
                  <a:lnTo>
                    <a:pt x="97" y="12"/>
                  </a:lnTo>
                  <a:lnTo>
                    <a:pt x="95" y="16"/>
                  </a:lnTo>
                  <a:lnTo>
                    <a:pt x="94" y="2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5" name="Freeform 2377"/>
            <p:cNvSpPr>
              <a:spLocks/>
            </p:cNvSpPr>
            <p:nvPr/>
          </p:nvSpPr>
          <p:spPr bwMode="auto">
            <a:xfrm>
              <a:off x="5114926" y="1612900"/>
              <a:ext cx="52388" cy="198438"/>
            </a:xfrm>
            <a:custGeom>
              <a:avLst/>
              <a:gdLst>
                <a:gd name="T0" fmla="*/ 2147483647 w 100"/>
                <a:gd name="T1" fmla="*/ 2147483647 h 377"/>
                <a:gd name="T2" fmla="*/ 2147483647 w 100"/>
                <a:gd name="T3" fmla="*/ 2147483647 h 377"/>
                <a:gd name="T4" fmla="*/ 2147483647 w 100"/>
                <a:gd name="T5" fmla="*/ 2147483647 h 377"/>
                <a:gd name="T6" fmla="*/ 2147483647 w 100"/>
                <a:gd name="T7" fmla="*/ 2147483647 h 377"/>
                <a:gd name="T8" fmla="*/ 2147483647 w 100"/>
                <a:gd name="T9" fmla="*/ 2147483647 h 377"/>
                <a:gd name="T10" fmla="*/ 2147483647 w 100"/>
                <a:gd name="T11" fmla="*/ 2147483647 h 377"/>
                <a:gd name="T12" fmla="*/ 2147483647 w 100"/>
                <a:gd name="T13" fmla="*/ 2147483647 h 377"/>
                <a:gd name="T14" fmla="*/ 2147483647 w 100"/>
                <a:gd name="T15" fmla="*/ 2147483647 h 377"/>
                <a:gd name="T16" fmla="*/ 2147483647 w 100"/>
                <a:gd name="T17" fmla="*/ 2147483647 h 377"/>
                <a:gd name="T18" fmla="*/ 2147483647 w 100"/>
                <a:gd name="T19" fmla="*/ 2147483647 h 377"/>
                <a:gd name="T20" fmla="*/ 2147483647 w 100"/>
                <a:gd name="T21" fmla="*/ 2147483647 h 377"/>
                <a:gd name="T22" fmla="*/ 2147483647 w 100"/>
                <a:gd name="T23" fmla="*/ 2147483647 h 377"/>
                <a:gd name="T24" fmla="*/ 0 w 100"/>
                <a:gd name="T25" fmla="*/ 2147483647 h 377"/>
                <a:gd name="T26" fmla="*/ 0 w 100"/>
                <a:gd name="T27" fmla="*/ 2147483647 h 377"/>
                <a:gd name="T28" fmla="*/ 0 w 100"/>
                <a:gd name="T29" fmla="*/ 2147483647 h 377"/>
                <a:gd name="T30" fmla="*/ 0 w 100"/>
                <a:gd name="T31" fmla="*/ 2147483647 h 377"/>
                <a:gd name="T32" fmla="*/ 2147483647 w 100"/>
                <a:gd name="T33" fmla="*/ 2147483647 h 377"/>
                <a:gd name="T34" fmla="*/ 2147483647 w 100"/>
                <a:gd name="T35" fmla="*/ 2147483647 h 377"/>
                <a:gd name="T36" fmla="*/ 2147483647 w 100"/>
                <a:gd name="T37" fmla="*/ 2147483647 h 377"/>
                <a:gd name="T38" fmla="*/ 2147483647 w 100"/>
                <a:gd name="T39" fmla="*/ 2147483647 h 377"/>
                <a:gd name="T40" fmla="*/ 2147483647 w 100"/>
                <a:gd name="T41" fmla="*/ 2147483647 h 377"/>
                <a:gd name="T42" fmla="*/ 2147483647 w 100"/>
                <a:gd name="T43" fmla="*/ 2147483647 h 377"/>
                <a:gd name="T44" fmla="*/ 2147483647 w 100"/>
                <a:gd name="T45" fmla="*/ 2147483647 h 377"/>
                <a:gd name="T46" fmla="*/ 2147483647 w 100"/>
                <a:gd name="T47" fmla="*/ 2147483647 h 377"/>
                <a:gd name="T48" fmla="*/ 2147483647 w 100"/>
                <a:gd name="T49" fmla="*/ 2147483647 h 377"/>
                <a:gd name="T50" fmla="*/ 2147483647 w 100"/>
                <a:gd name="T51" fmla="*/ 2147483647 h 377"/>
                <a:gd name="T52" fmla="*/ 2147483647 w 100"/>
                <a:gd name="T53" fmla="*/ 2147483647 h 377"/>
                <a:gd name="T54" fmla="*/ 2147483647 w 100"/>
                <a:gd name="T55" fmla="*/ 2147483647 h 377"/>
                <a:gd name="T56" fmla="*/ 2147483647 w 100"/>
                <a:gd name="T57" fmla="*/ 2147483647 h 377"/>
                <a:gd name="T58" fmla="*/ 2147483647 w 100"/>
                <a:gd name="T59" fmla="*/ 2147483647 h 377"/>
                <a:gd name="T60" fmla="*/ 2147483647 w 100"/>
                <a:gd name="T61" fmla="*/ 2147483647 h 377"/>
                <a:gd name="T62" fmla="*/ 2147483647 w 100"/>
                <a:gd name="T63" fmla="*/ 2147483647 h 377"/>
                <a:gd name="T64" fmla="*/ 2147483647 w 100"/>
                <a:gd name="T65" fmla="*/ 2147483647 h 377"/>
                <a:gd name="T66" fmla="*/ 2147483647 w 100"/>
                <a:gd name="T67" fmla="*/ 2147483647 h 377"/>
                <a:gd name="T68" fmla="*/ 2147483647 w 100"/>
                <a:gd name="T69" fmla="*/ 2147483647 h 377"/>
                <a:gd name="T70" fmla="*/ 2147483647 w 100"/>
                <a:gd name="T71" fmla="*/ 2147483647 h 377"/>
                <a:gd name="T72" fmla="*/ 2147483647 w 100"/>
                <a:gd name="T73" fmla="*/ 2147483647 h 377"/>
                <a:gd name="T74" fmla="*/ 2147483647 w 100"/>
                <a:gd name="T75" fmla="*/ 2147483647 h 377"/>
                <a:gd name="T76" fmla="*/ 2147483647 w 100"/>
                <a:gd name="T77" fmla="*/ 2147483647 h 377"/>
                <a:gd name="T78" fmla="*/ 2147483647 w 100"/>
                <a:gd name="T79" fmla="*/ 2147483647 h 377"/>
                <a:gd name="T80" fmla="*/ 2147483647 w 100"/>
                <a:gd name="T81" fmla="*/ 2147483647 h 377"/>
                <a:gd name="T82" fmla="*/ 2147483647 w 100"/>
                <a:gd name="T83" fmla="*/ 2147483647 h 377"/>
                <a:gd name="T84" fmla="*/ 2147483647 w 100"/>
                <a:gd name="T85" fmla="*/ 2147483647 h 377"/>
                <a:gd name="T86" fmla="*/ 2147483647 w 100"/>
                <a:gd name="T87" fmla="*/ 2147483647 h 377"/>
                <a:gd name="T88" fmla="*/ 2147483647 w 100"/>
                <a:gd name="T89" fmla="*/ 2147483647 h 377"/>
                <a:gd name="T90" fmla="*/ 2147483647 w 100"/>
                <a:gd name="T91" fmla="*/ 2147483647 h 377"/>
                <a:gd name="T92" fmla="*/ 2147483647 w 100"/>
                <a:gd name="T93" fmla="*/ 2147483647 h 377"/>
                <a:gd name="T94" fmla="*/ 2147483647 w 100"/>
                <a:gd name="T95" fmla="*/ 2147483647 h 377"/>
                <a:gd name="T96" fmla="*/ 2147483647 w 100"/>
                <a:gd name="T97" fmla="*/ 2147483647 h 377"/>
                <a:gd name="T98" fmla="*/ 2147483647 w 100"/>
                <a:gd name="T99" fmla="*/ 2147483647 h 377"/>
                <a:gd name="T100" fmla="*/ 2147483647 w 100"/>
                <a:gd name="T101" fmla="*/ 2147483647 h 377"/>
                <a:gd name="T102" fmla="*/ 2147483647 w 100"/>
                <a:gd name="T103" fmla="*/ 2147483647 h 377"/>
                <a:gd name="T104" fmla="*/ 2147483647 w 100"/>
                <a:gd name="T105" fmla="*/ 0 h 377"/>
                <a:gd name="T106" fmla="*/ 2147483647 w 100"/>
                <a:gd name="T107" fmla="*/ 2147483647 h 377"/>
                <a:gd name="T108" fmla="*/ 2147483647 w 100"/>
                <a:gd name="T109" fmla="*/ 2147483647 h 377"/>
                <a:gd name="T110" fmla="*/ 2147483647 w 100"/>
                <a:gd name="T111" fmla="*/ 2147483647 h 377"/>
                <a:gd name="T112" fmla="*/ 2147483647 w 100"/>
                <a:gd name="T113" fmla="*/ 2147483647 h 377"/>
                <a:gd name="T114" fmla="*/ 2147483647 w 100"/>
                <a:gd name="T115" fmla="*/ 2147483647 h 377"/>
                <a:gd name="T116" fmla="*/ 2147483647 w 100"/>
                <a:gd name="T117" fmla="*/ 2147483647 h 37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0" h="377">
                  <a:moveTo>
                    <a:pt x="58" y="15"/>
                  </a:moveTo>
                  <a:lnTo>
                    <a:pt x="58" y="15"/>
                  </a:lnTo>
                  <a:lnTo>
                    <a:pt x="51" y="38"/>
                  </a:lnTo>
                  <a:lnTo>
                    <a:pt x="49" y="61"/>
                  </a:lnTo>
                  <a:lnTo>
                    <a:pt x="46" y="85"/>
                  </a:lnTo>
                  <a:lnTo>
                    <a:pt x="45" y="110"/>
                  </a:lnTo>
                  <a:lnTo>
                    <a:pt x="41" y="157"/>
                  </a:lnTo>
                  <a:lnTo>
                    <a:pt x="38" y="181"/>
                  </a:lnTo>
                  <a:lnTo>
                    <a:pt x="34" y="205"/>
                  </a:lnTo>
                  <a:lnTo>
                    <a:pt x="16" y="276"/>
                  </a:lnTo>
                  <a:lnTo>
                    <a:pt x="7" y="313"/>
                  </a:lnTo>
                  <a:lnTo>
                    <a:pt x="0" y="350"/>
                  </a:lnTo>
                  <a:lnTo>
                    <a:pt x="0" y="355"/>
                  </a:lnTo>
                  <a:lnTo>
                    <a:pt x="0" y="359"/>
                  </a:lnTo>
                  <a:lnTo>
                    <a:pt x="1" y="363"/>
                  </a:lnTo>
                  <a:lnTo>
                    <a:pt x="4" y="367"/>
                  </a:lnTo>
                  <a:lnTo>
                    <a:pt x="9" y="373"/>
                  </a:lnTo>
                  <a:lnTo>
                    <a:pt x="16" y="377"/>
                  </a:lnTo>
                  <a:lnTo>
                    <a:pt x="24" y="377"/>
                  </a:lnTo>
                  <a:lnTo>
                    <a:pt x="32" y="375"/>
                  </a:lnTo>
                  <a:lnTo>
                    <a:pt x="35" y="373"/>
                  </a:lnTo>
                  <a:lnTo>
                    <a:pt x="38" y="370"/>
                  </a:lnTo>
                  <a:lnTo>
                    <a:pt x="41" y="366"/>
                  </a:lnTo>
                  <a:lnTo>
                    <a:pt x="42" y="362"/>
                  </a:lnTo>
                  <a:lnTo>
                    <a:pt x="43" y="354"/>
                  </a:lnTo>
                  <a:lnTo>
                    <a:pt x="46" y="346"/>
                  </a:lnTo>
                  <a:lnTo>
                    <a:pt x="53" y="331"/>
                  </a:lnTo>
                  <a:lnTo>
                    <a:pt x="58" y="316"/>
                  </a:lnTo>
                  <a:lnTo>
                    <a:pt x="61" y="308"/>
                  </a:lnTo>
                  <a:lnTo>
                    <a:pt x="62" y="301"/>
                  </a:lnTo>
                  <a:lnTo>
                    <a:pt x="64" y="279"/>
                  </a:lnTo>
                  <a:lnTo>
                    <a:pt x="66" y="257"/>
                  </a:lnTo>
                  <a:lnTo>
                    <a:pt x="76" y="215"/>
                  </a:lnTo>
                  <a:lnTo>
                    <a:pt x="80" y="192"/>
                  </a:lnTo>
                  <a:lnTo>
                    <a:pt x="83" y="169"/>
                  </a:lnTo>
                  <a:lnTo>
                    <a:pt x="85" y="120"/>
                  </a:lnTo>
                  <a:lnTo>
                    <a:pt x="88" y="96"/>
                  </a:lnTo>
                  <a:lnTo>
                    <a:pt x="89" y="73"/>
                  </a:lnTo>
                  <a:lnTo>
                    <a:pt x="93" y="50"/>
                  </a:lnTo>
                  <a:lnTo>
                    <a:pt x="99" y="27"/>
                  </a:lnTo>
                  <a:lnTo>
                    <a:pt x="100" y="21"/>
                  </a:lnTo>
                  <a:lnTo>
                    <a:pt x="100" y="17"/>
                  </a:lnTo>
                  <a:lnTo>
                    <a:pt x="99" y="13"/>
                  </a:lnTo>
                  <a:lnTo>
                    <a:pt x="98" y="9"/>
                  </a:lnTo>
                  <a:lnTo>
                    <a:pt x="92" y="4"/>
                  </a:lnTo>
                  <a:lnTo>
                    <a:pt x="84" y="1"/>
                  </a:lnTo>
                  <a:lnTo>
                    <a:pt x="76" y="0"/>
                  </a:lnTo>
                  <a:lnTo>
                    <a:pt x="69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0" y="11"/>
                  </a:lnTo>
                  <a:lnTo>
                    <a:pt x="58" y="1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6" name="Freeform 2378"/>
            <p:cNvSpPr>
              <a:spLocks/>
            </p:cNvSpPr>
            <p:nvPr/>
          </p:nvSpPr>
          <p:spPr bwMode="auto">
            <a:xfrm>
              <a:off x="5200651" y="1612900"/>
              <a:ext cx="49213" cy="198438"/>
            </a:xfrm>
            <a:custGeom>
              <a:avLst/>
              <a:gdLst>
                <a:gd name="T0" fmla="*/ 2147483647 w 93"/>
                <a:gd name="T1" fmla="*/ 2147483647 h 376"/>
                <a:gd name="T2" fmla="*/ 2147483647 w 93"/>
                <a:gd name="T3" fmla="*/ 2147483647 h 376"/>
                <a:gd name="T4" fmla="*/ 2147483647 w 93"/>
                <a:gd name="T5" fmla="*/ 2147483647 h 376"/>
                <a:gd name="T6" fmla="*/ 2147483647 w 93"/>
                <a:gd name="T7" fmla="*/ 2147483647 h 376"/>
                <a:gd name="T8" fmla="*/ 2147483647 w 93"/>
                <a:gd name="T9" fmla="*/ 2147483647 h 376"/>
                <a:gd name="T10" fmla="*/ 2147483647 w 93"/>
                <a:gd name="T11" fmla="*/ 2147483647 h 376"/>
                <a:gd name="T12" fmla="*/ 2147483647 w 93"/>
                <a:gd name="T13" fmla="*/ 2147483647 h 376"/>
                <a:gd name="T14" fmla="*/ 2147483647 w 93"/>
                <a:gd name="T15" fmla="*/ 2147483647 h 376"/>
                <a:gd name="T16" fmla="*/ 2147483647 w 93"/>
                <a:gd name="T17" fmla="*/ 2147483647 h 376"/>
                <a:gd name="T18" fmla="*/ 2147483647 w 93"/>
                <a:gd name="T19" fmla="*/ 2147483647 h 376"/>
                <a:gd name="T20" fmla="*/ 2147483647 w 93"/>
                <a:gd name="T21" fmla="*/ 2147483647 h 376"/>
                <a:gd name="T22" fmla="*/ 2147483647 w 93"/>
                <a:gd name="T23" fmla="*/ 2147483647 h 376"/>
                <a:gd name="T24" fmla="*/ 2147483647 w 93"/>
                <a:gd name="T25" fmla="*/ 2147483647 h 376"/>
                <a:gd name="T26" fmla="*/ 2147483647 w 93"/>
                <a:gd name="T27" fmla="*/ 2147483647 h 376"/>
                <a:gd name="T28" fmla="*/ 2147483647 w 93"/>
                <a:gd name="T29" fmla="*/ 0 h 376"/>
                <a:gd name="T30" fmla="*/ 2147483647 w 93"/>
                <a:gd name="T31" fmla="*/ 2147483647 h 376"/>
                <a:gd name="T32" fmla="*/ 2147483647 w 93"/>
                <a:gd name="T33" fmla="*/ 2147483647 h 376"/>
                <a:gd name="T34" fmla="*/ 2147483647 w 93"/>
                <a:gd name="T35" fmla="*/ 2147483647 h 376"/>
                <a:gd name="T36" fmla="*/ 2147483647 w 93"/>
                <a:gd name="T37" fmla="*/ 2147483647 h 376"/>
                <a:gd name="T38" fmla="*/ 2147483647 w 93"/>
                <a:gd name="T39" fmla="*/ 2147483647 h 376"/>
                <a:gd name="T40" fmla="*/ 0 w 93"/>
                <a:gd name="T41" fmla="*/ 2147483647 h 376"/>
                <a:gd name="T42" fmla="*/ 2147483647 w 93"/>
                <a:gd name="T43" fmla="*/ 2147483647 h 376"/>
                <a:gd name="T44" fmla="*/ 2147483647 w 93"/>
                <a:gd name="T45" fmla="*/ 2147483647 h 376"/>
                <a:gd name="T46" fmla="*/ 2147483647 w 93"/>
                <a:gd name="T47" fmla="*/ 2147483647 h 376"/>
                <a:gd name="T48" fmla="*/ 2147483647 w 93"/>
                <a:gd name="T49" fmla="*/ 2147483647 h 376"/>
                <a:gd name="T50" fmla="*/ 2147483647 w 93"/>
                <a:gd name="T51" fmla="*/ 2147483647 h 376"/>
                <a:gd name="T52" fmla="*/ 2147483647 w 93"/>
                <a:gd name="T53" fmla="*/ 2147483647 h 376"/>
                <a:gd name="T54" fmla="*/ 2147483647 w 93"/>
                <a:gd name="T55" fmla="*/ 2147483647 h 376"/>
                <a:gd name="T56" fmla="*/ 2147483647 w 93"/>
                <a:gd name="T57" fmla="*/ 2147483647 h 376"/>
                <a:gd name="T58" fmla="*/ 2147483647 w 93"/>
                <a:gd name="T59" fmla="*/ 2147483647 h 376"/>
                <a:gd name="T60" fmla="*/ 2147483647 w 93"/>
                <a:gd name="T61" fmla="*/ 2147483647 h 376"/>
                <a:gd name="T62" fmla="*/ 2147483647 w 93"/>
                <a:gd name="T63" fmla="*/ 2147483647 h 376"/>
                <a:gd name="T64" fmla="*/ 2147483647 w 93"/>
                <a:gd name="T65" fmla="*/ 2147483647 h 376"/>
                <a:gd name="T66" fmla="*/ 2147483647 w 93"/>
                <a:gd name="T67" fmla="*/ 2147483647 h 376"/>
                <a:gd name="T68" fmla="*/ 2147483647 w 93"/>
                <a:gd name="T69" fmla="*/ 2147483647 h 376"/>
                <a:gd name="T70" fmla="*/ 2147483647 w 93"/>
                <a:gd name="T71" fmla="*/ 2147483647 h 376"/>
                <a:gd name="T72" fmla="*/ 2147483647 w 93"/>
                <a:gd name="T73" fmla="*/ 2147483647 h 376"/>
                <a:gd name="T74" fmla="*/ 2147483647 w 93"/>
                <a:gd name="T75" fmla="*/ 2147483647 h 376"/>
                <a:gd name="T76" fmla="*/ 2147483647 w 93"/>
                <a:gd name="T77" fmla="*/ 2147483647 h 376"/>
                <a:gd name="T78" fmla="*/ 2147483647 w 93"/>
                <a:gd name="T79" fmla="*/ 2147483647 h 376"/>
                <a:gd name="T80" fmla="*/ 2147483647 w 93"/>
                <a:gd name="T81" fmla="*/ 2147483647 h 376"/>
                <a:gd name="T82" fmla="*/ 2147483647 w 93"/>
                <a:gd name="T83" fmla="*/ 2147483647 h 376"/>
                <a:gd name="T84" fmla="*/ 2147483647 w 93"/>
                <a:gd name="T85" fmla="*/ 2147483647 h 3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93" h="376">
                  <a:moveTo>
                    <a:pt x="93" y="349"/>
                  </a:moveTo>
                  <a:lnTo>
                    <a:pt x="93" y="349"/>
                  </a:lnTo>
                  <a:lnTo>
                    <a:pt x="84" y="308"/>
                  </a:lnTo>
                  <a:lnTo>
                    <a:pt x="76" y="267"/>
                  </a:lnTo>
                  <a:lnTo>
                    <a:pt x="70" y="225"/>
                  </a:lnTo>
                  <a:lnTo>
                    <a:pt x="63" y="183"/>
                  </a:lnTo>
                  <a:lnTo>
                    <a:pt x="54" y="99"/>
                  </a:lnTo>
                  <a:lnTo>
                    <a:pt x="43" y="16"/>
                  </a:lnTo>
                  <a:lnTo>
                    <a:pt x="42" y="12"/>
                  </a:lnTo>
                  <a:lnTo>
                    <a:pt x="39" y="8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19" y="1"/>
                  </a:lnTo>
                  <a:lnTo>
                    <a:pt x="11" y="5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2" y="111"/>
                  </a:lnTo>
                  <a:lnTo>
                    <a:pt x="23" y="195"/>
                  </a:lnTo>
                  <a:lnTo>
                    <a:pt x="28" y="237"/>
                  </a:lnTo>
                  <a:lnTo>
                    <a:pt x="35" y="278"/>
                  </a:lnTo>
                  <a:lnTo>
                    <a:pt x="42" y="320"/>
                  </a:lnTo>
                  <a:lnTo>
                    <a:pt x="51" y="361"/>
                  </a:lnTo>
                  <a:lnTo>
                    <a:pt x="53" y="365"/>
                  </a:lnTo>
                  <a:lnTo>
                    <a:pt x="55" y="369"/>
                  </a:lnTo>
                  <a:lnTo>
                    <a:pt x="58" y="372"/>
                  </a:lnTo>
                  <a:lnTo>
                    <a:pt x="62" y="374"/>
                  </a:lnTo>
                  <a:lnTo>
                    <a:pt x="69" y="376"/>
                  </a:lnTo>
                  <a:lnTo>
                    <a:pt x="77" y="374"/>
                  </a:lnTo>
                  <a:lnTo>
                    <a:pt x="85" y="372"/>
                  </a:lnTo>
                  <a:lnTo>
                    <a:pt x="91" y="366"/>
                  </a:lnTo>
                  <a:lnTo>
                    <a:pt x="92" y="362"/>
                  </a:lnTo>
                  <a:lnTo>
                    <a:pt x="93" y="358"/>
                  </a:lnTo>
                  <a:lnTo>
                    <a:pt x="93" y="354"/>
                  </a:lnTo>
                  <a:lnTo>
                    <a:pt x="93" y="34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7" name="Freeform 2379"/>
            <p:cNvSpPr>
              <a:spLocks/>
            </p:cNvSpPr>
            <p:nvPr/>
          </p:nvSpPr>
          <p:spPr bwMode="auto">
            <a:xfrm>
              <a:off x="5281614" y="1612900"/>
              <a:ext cx="85725" cy="203200"/>
            </a:xfrm>
            <a:custGeom>
              <a:avLst/>
              <a:gdLst>
                <a:gd name="T0" fmla="*/ 2147483647 w 164"/>
                <a:gd name="T1" fmla="*/ 2147483647 h 384"/>
                <a:gd name="T2" fmla="*/ 2147483647 w 164"/>
                <a:gd name="T3" fmla="*/ 2147483647 h 384"/>
                <a:gd name="T4" fmla="*/ 2147483647 w 164"/>
                <a:gd name="T5" fmla="*/ 2147483647 h 384"/>
                <a:gd name="T6" fmla="*/ 2147483647 w 164"/>
                <a:gd name="T7" fmla="*/ 2147483647 h 384"/>
                <a:gd name="T8" fmla="*/ 2147483647 w 164"/>
                <a:gd name="T9" fmla="*/ 2147483647 h 384"/>
                <a:gd name="T10" fmla="*/ 2147483647 w 164"/>
                <a:gd name="T11" fmla="*/ 2147483647 h 384"/>
                <a:gd name="T12" fmla="*/ 2147483647 w 164"/>
                <a:gd name="T13" fmla="*/ 0 h 384"/>
                <a:gd name="T14" fmla="*/ 2147483647 w 164"/>
                <a:gd name="T15" fmla="*/ 2147483647 h 384"/>
                <a:gd name="T16" fmla="*/ 2147483647 w 164"/>
                <a:gd name="T17" fmla="*/ 2147483647 h 384"/>
                <a:gd name="T18" fmla="*/ 0 w 164"/>
                <a:gd name="T19" fmla="*/ 2147483647 h 384"/>
                <a:gd name="T20" fmla="*/ 2147483647 w 164"/>
                <a:gd name="T21" fmla="*/ 2147483647 h 384"/>
                <a:gd name="T22" fmla="*/ 2147483647 w 164"/>
                <a:gd name="T23" fmla="*/ 2147483647 h 384"/>
                <a:gd name="T24" fmla="*/ 2147483647 w 164"/>
                <a:gd name="T25" fmla="*/ 2147483647 h 384"/>
                <a:gd name="T26" fmla="*/ 2147483647 w 164"/>
                <a:gd name="T27" fmla="*/ 2147483647 h 384"/>
                <a:gd name="T28" fmla="*/ 2147483647 w 164"/>
                <a:gd name="T29" fmla="*/ 2147483647 h 384"/>
                <a:gd name="T30" fmla="*/ 2147483647 w 164"/>
                <a:gd name="T31" fmla="*/ 2147483647 h 384"/>
                <a:gd name="T32" fmla="*/ 2147483647 w 164"/>
                <a:gd name="T33" fmla="*/ 2147483647 h 384"/>
                <a:gd name="T34" fmla="*/ 2147483647 w 164"/>
                <a:gd name="T35" fmla="*/ 2147483647 h 384"/>
                <a:gd name="T36" fmla="*/ 2147483647 w 164"/>
                <a:gd name="T37" fmla="*/ 2147483647 h 384"/>
                <a:gd name="T38" fmla="*/ 2147483647 w 164"/>
                <a:gd name="T39" fmla="*/ 2147483647 h 384"/>
                <a:gd name="T40" fmla="*/ 2147483647 w 164"/>
                <a:gd name="T41" fmla="*/ 2147483647 h 384"/>
                <a:gd name="T42" fmla="*/ 2147483647 w 164"/>
                <a:gd name="T43" fmla="*/ 2147483647 h 384"/>
                <a:gd name="T44" fmla="*/ 2147483647 w 164"/>
                <a:gd name="T45" fmla="*/ 2147483647 h 384"/>
                <a:gd name="T46" fmla="*/ 2147483647 w 164"/>
                <a:gd name="T47" fmla="*/ 2147483647 h 384"/>
                <a:gd name="T48" fmla="*/ 2147483647 w 164"/>
                <a:gd name="T49" fmla="*/ 2147483647 h 384"/>
                <a:gd name="T50" fmla="*/ 2147483647 w 164"/>
                <a:gd name="T51" fmla="*/ 2147483647 h 384"/>
                <a:gd name="T52" fmla="*/ 2147483647 w 164"/>
                <a:gd name="T53" fmla="*/ 2147483647 h 384"/>
                <a:gd name="T54" fmla="*/ 2147483647 w 164"/>
                <a:gd name="T55" fmla="*/ 2147483647 h 384"/>
                <a:gd name="T56" fmla="*/ 2147483647 w 164"/>
                <a:gd name="T57" fmla="*/ 2147483647 h 384"/>
                <a:gd name="T58" fmla="*/ 2147483647 w 164"/>
                <a:gd name="T59" fmla="*/ 2147483647 h 384"/>
                <a:gd name="T60" fmla="*/ 2147483647 w 164"/>
                <a:gd name="T61" fmla="*/ 2147483647 h 384"/>
                <a:gd name="T62" fmla="*/ 2147483647 w 164"/>
                <a:gd name="T63" fmla="*/ 2147483647 h 38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4" h="384">
                  <a:moveTo>
                    <a:pt x="103" y="203"/>
                  </a:moveTo>
                  <a:lnTo>
                    <a:pt x="103" y="203"/>
                  </a:lnTo>
                  <a:lnTo>
                    <a:pt x="97" y="179"/>
                  </a:lnTo>
                  <a:lnTo>
                    <a:pt x="89" y="156"/>
                  </a:lnTo>
                  <a:lnTo>
                    <a:pt x="74" y="108"/>
                  </a:lnTo>
                  <a:lnTo>
                    <a:pt x="57" y="62"/>
                  </a:lnTo>
                  <a:lnTo>
                    <a:pt x="50" y="39"/>
                  </a:lnTo>
                  <a:lnTo>
                    <a:pt x="42" y="15"/>
                  </a:lnTo>
                  <a:lnTo>
                    <a:pt x="40" y="11"/>
                  </a:lnTo>
                  <a:lnTo>
                    <a:pt x="38" y="6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6" y="1"/>
                  </a:lnTo>
                  <a:lnTo>
                    <a:pt x="8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7"/>
                  </a:lnTo>
                  <a:lnTo>
                    <a:pt x="6" y="44"/>
                  </a:lnTo>
                  <a:lnTo>
                    <a:pt x="15" y="62"/>
                  </a:lnTo>
                  <a:lnTo>
                    <a:pt x="23" y="80"/>
                  </a:lnTo>
                  <a:lnTo>
                    <a:pt x="29" y="99"/>
                  </a:lnTo>
                  <a:lnTo>
                    <a:pt x="36" y="123"/>
                  </a:lnTo>
                  <a:lnTo>
                    <a:pt x="42" y="149"/>
                  </a:lnTo>
                  <a:lnTo>
                    <a:pt x="47" y="173"/>
                  </a:lnTo>
                  <a:lnTo>
                    <a:pt x="55" y="198"/>
                  </a:lnTo>
                  <a:lnTo>
                    <a:pt x="69" y="238"/>
                  </a:lnTo>
                  <a:lnTo>
                    <a:pt x="77" y="257"/>
                  </a:lnTo>
                  <a:lnTo>
                    <a:pt x="86" y="278"/>
                  </a:lnTo>
                  <a:lnTo>
                    <a:pt x="96" y="294"/>
                  </a:lnTo>
                  <a:lnTo>
                    <a:pt x="107" y="318"/>
                  </a:lnTo>
                  <a:lnTo>
                    <a:pt x="116" y="344"/>
                  </a:lnTo>
                  <a:lnTo>
                    <a:pt x="119" y="355"/>
                  </a:lnTo>
                  <a:lnTo>
                    <a:pt x="120" y="363"/>
                  </a:lnTo>
                  <a:lnTo>
                    <a:pt x="120" y="367"/>
                  </a:lnTo>
                  <a:lnTo>
                    <a:pt x="122" y="373"/>
                  </a:lnTo>
                  <a:lnTo>
                    <a:pt x="124" y="375"/>
                  </a:lnTo>
                  <a:lnTo>
                    <a:pt x="127" y="378"/>
                  </a:lnTo>
                  <a:lnTo>
                    <a:pt x="134" y="382"/>
                  </a:lnTo>
                  <a:lnTo>
                    <a:pt x="142" y="384"/>
                  </a:lnTo>
                  <a:lnTo>
                    <a:pt x="150" y="382"/>
                  </a:lnTo>
                  <a:lnTo>
                    <a:pt x="157" y="378"/>
                  </a:lnTo>
                  <a:lnTo>
                    <a:pt x="160" y="375"/>
                  </a:lnTo>
                  <a:lnTo>
                    <a:pt x="161" y="373"/>
                  </a:lnTo>
                  <a:lnTo>
                    <a:pt x="162" y="367"/>
                  </a:lnTo>
                  <a:lnTo>
                    <a:pt x="164" y="363"/>
                  </a:lnTo>
                  <a:lnTo>
                    <a:pt x="162" y="352"/>
                  </a:lnTo>
                  <a:lnTo>
                    <a:pt x="161" y="342"/>
                  </a:lnTo>
                  <a:lnTo>
                    <a:pt x="158" y="332"/>
                  </a:lnTo>
                  <a:lnTo>
                    <a:pt x="156" y="321"/>
                  </a:lnTo>
                  <a:lnTo>
                    <a:pt x="148" y="302"/>
                  </a:lnTo>
                  <a:lnTo>
                    <a:pt x="137" y="282"/>
                  </a:lnTo>
                  <a:lnTo>
                    <a:pt x="116" y="243"/>
                  </a:lnTo>
                  <a:lnTo>
                    <a:pt x="108" y="222"/>
                  </a:lnTo>
                  <a:lnTo>
                    <a:pt x="103" y="20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8" name="Freeform 2380"/>
            <p:cNvSpPr>
              <a:spLocks/>
            </p:cNvSpPr>
            <p:nvPr/>
          </p:nvSpPr>
          <p:spPr bwMode="auto">
            <a:xfrm>
              <a:off x="5106989" y="1143000"/>
              <a:ext cx="50800" cy="409575"/>
            </a:xfrm>
            <a:custGeom>
              <a:avLst/>
              <a:gdLst>
                <a:gd name="T0" fmla="*/ 2147483647 w 96"/>
                <a:gd name="T1" fmla="*/ 2147483647 h 773"/>
                <a:gd name="T2" fmla="*/ 2147483647 w 96"/>
                <a:gd name="T3" fmla="*/ 2147483647 h 773"/>
                <a:gd name="T4" fmla="*/ 2147483647 w 96"/>
                <a:gd name="T5" fmla="*/ 2147483647 h 773"/>
                <a:gd name="T6" fmla="*/ 2147483647 w 96"/>
                <a:gd name="T7" fmla="*/ 0 h 773"/>
                <a:gd name="T8" fmla="*/ 2147483647 w 96"/>
                <a:gd name="T9" fmla="*/ 2147483647 h 773"/>
                <a:gd name="T10" fmla="*/ 2147483647 w 96"/>
                <a:gd name="T11" fmla="*/ 2147483647 h 773"/>
                <a:gd name="T12" fmla="*/ 2147483647 w 96"/>
                <a:gd name="T13" fmla="*/ 2147483647 h 773"/>
                <a:gd name="T14" fmla="*/ 2147483647 w 96"/>
                <a:gd name="T15" fmla="*/ 2147483647 h 773"/>
                <a:gd name="T16" fmla="*/ 2147483647 w 96"/>
                <a:gd name="T17" fmla="*/ 2147483647 h 773"/>
                <a:gd name="T18" fmla="*/ 2147483647 w 96"/>
                <a:gd name="T19" fmla="*/ 2147483647 h 773"/>
                <a:gd name="T20" fmla="*/ 2147483647 w 96"/>
                <a:gd name="T21" fmla="*/ 2147483647 h 773"/>
                <a:gd name="T22" fmla="*/ 2147483647 w 96"/>
                <a:gd name="T23" fmla="*/ 2147483647 h 773"/>
                <a:gd name="T24" fmla="*/ 2147483647 w 96"/>
                <a:gd name="T25" fmla="*/ 2147483647 h 773"/>
                <a:gd name="T26" fmla="*/ 2147483647 w 96"/>
                <a:gd name="T27" fmla="*/ 2147483647 h 773"/>
                <a:gd name="T28" fmla="*/ 2147483647 w 96"/>
                <a:gd name="T29" fmla="*/ 2147483647 h 773"/>
                <a:gd name="T30" fmla="*/ 2147483647 w 96"/>
                <a:gd name="T31" fmla="*/ 2147483647 h 773"/>
                <a:gd name="T32" fmla="*/ 2147483647 w 96"/>
                <a:gd name="T33" fmla="*/ 2147483647 h 773"/>
                <a:gd name="T34" fmla="*/ 2147483647 w 96"/>
                <a:gd name="T35" fmla="*/ 2147483647 h 773"/>
                <a:gd name="T36" fmla="*/ 0 w 96"/>
                <a:gd name="T37" fmla="*/ 2147483647 h 773"/>
                <a:gd name="T38" fmla="*/ 2147483647 w 96"/>
                <a:gd name="T39" fmla="*/ 2147483647 h 773"/>
                <a:gd name="T40" fmla="*/ 2147483647 w 96"/>
                <a:gd name="T41" fmla="*/ 2147483647 h 773"/>
                <a:gd name="T42" fmla="*/ 2147483647 w 96"/>
                <a:gd name="T43" fmla="*/ 2147483647 h 773"/>
                <a:gd name="T44" fmla="*/ 2147483647 w 96"/>
                <a:gd name="T45" fmla="*/ 2147483647 h 773"/>
                <a:gd name="T46" fmla="*/ 2147483647 w 96"/>
                <a:gd name="T47" fmla="*/ 2147483647 h 773"/>
                <a:gd name="T48" fmla="*/ 2147483647 w 96"/>
                <a:gd name="T49" fmla="*/ 2147483647 h 773"/>
                <a:gd name="T50" fmla="*/ 2147483647 w 96"/>
                <a:gd name="T51" fmla="*/ 2147483647 h 773"/>
                <a:gd name="T52" fmla="*/ 2147483647 w 96"/>
                <a:gd name="T53" fmla="*/ 2147483647 h 773"/>
                <a:gd name="T54" fmla="*/ 2147483647 w 96"/>
                <a:gd name="T55" fmla="*/ 2147483647 h 773"/>
                <a:gd name="T56" fmla="*/ 2147483647 w 96"/>
                <a:gd name="T57" fmla="*/ 2147483647 h 773"/>
                <a:gd name="T58" fmla="*/ 2147483647 w 96"/>
                <a:gd name="T59" fmla="*/ 2147483647 h 773"/>
                <a:gd name="T60" fmla="*/ 2147483647 w 96"/>
                <a:gd name="T61" fmla="*/ 2147483647 h 773"/>
                <a:gd name="T62" fmla="*/ 2147483647 w 96"/>
                <a:gd name="T63" fmla="*/ 2147483647 h 773"/>
                <a:gd name="T64" fmla="*/ 2147483647 w 96"/>
                <a:gd name="T65" fmla="*/ 2147483647 h 7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6" h="773">
                  <a:moveTo>
                    <a:pt x="96" y="21"/>
                  </a:moveTo>
                  <a:lnTo>
                    <a:pt x="96" y="21"/>
                  </a:lnTo>
                  <a:lnTo>
                    <a:pt x="95" y="16"/>
                  </a:lnTo>
                  <a:lnTo>
                    <a:pt x="94" y="12"/>
                  </a:lnTo>
                  <a:lnTo>
                    <a:pt x="92" y="8"/>
                  </a:lnTo>
                  <a:lnTo>
                    <a:pt x="89" y="5"/>
                  </a:lnTo>
                  <a:lnTo>
                    <a:pt x="83" y="1"/>
                  </a:lnTo>
                  <a:lnTo>
                    <a:pt x="75" y="0"/>
                  </a:lnTo>
                  <a:lnTo>
                    <a:pt x="66" y="1"/>
                  </a:lnTo>
                  <a:lnTo>
                    <a:pt x="60" y="5"/>
                  </a:lnTo>
                  <a:lnTo>
                    <a:pt x="57" y="8"/>
                  </a:lnTo>
                  <a:lnTo>
                    <a:pt x="54" y="12"/>
                  </a:lnTo>
                  <a:lnTo>
                    <a:pt x="53" y="16"/>
                  </a:lnTo>
                  <a:lnTo>
                    <a:pt x="53" y="21"/>
                  </a:lnTo>
                  <a:lnTo>
                    <a:pt x="53" y="120"/>
                  </a:lnTo>
                  <a:lnTo>
                    <a:pt x="53" y="219"/>
                  </a:lnTo>
                  <a:lnTo>
                    <a:pt x="52" y="269"/>
                  </a:lnTo>
                  <a:lnTo>
                    <a:pt x="49" y="320"/>
                  </a:lnTo>
                  <a:lnTo>
                    <a:pt x="45" y="369"/>
                  </a:lnTo>
                  <a:lnTo>
                    <a:pt x="38" y="417"/>
                  </a:lnTo>
                  <a:lnTo>
                    <a:pt x="30" y="463"/>
                  </a:lnTo>
                  <a:lnTo>
                    <a:pt x="23" y="511"/>
                  </a:lnTo>
                  <a:lnTo>
                    <a:pt x="19" y="558"/>
                  </a:lnTo>
                  <a:lnTo>
                    <a:pt x="16" y="581"/>
                  </a:lnTo>
                  <a:lnTo>
                    <a:pt x="16" y="605"/>
                  </a:lnTo>
                  <a:lnTo>
                    <a:pt x="16" y="636"/>
                  </a:lnTo>
                  <a:lnTo>
                    <a:pt x="16" y="670"/>
                  </a:lnTo>
                  <a:lnTo>
                    <a:pt x="15" y="687"/>
                  </a:lnTo>
                  <a:lnTo>
                    <a:pt x="12" y="705"/>
                  </a:lnTo>
                  <a:lnTo>
                    <a:pt x="9" y="720"/>
                  </a:lnTo>
                  <a:lnTo>
                    <a:pt x="4" y="735"/>
                  </a:lnTo>
                  <a:lnTo>
                    <a:pt x="1" y="740"/>
                  </a:lnTo>
                  <a:lnTo>
                    <a:pt x="0" y="748"/>
                  </a:lnTo>
                  <a:lnTo>
                    <a:pt x="0" y="751"/>
                  </a:lnTo>
                  <a:lnTo>
                    <a:pt x="1" y="758"/>
                  </a:lnTo>
                  <a:lnTo>
                    <a:pt x="4" y="765"/>
                  </a:lnTo>
                  <a:lnTo>
                    <a:pt x="9" y="769"/>
                  </a:lnTo>
                  <a:lnTo>
                    <a:pt x="16" y="771"/>
                  </a:lnTo>
                  <a:lnTo>
                    <a:pt x="23" y="773"/>
                  </a:lnTo>
                  <a:lnTo>
                    <a:pt x="30" y="771"/>
                  </a:lnTo>
                  <a:lnTo>
                    <a:pt x="35" y="769"/>
                  </a:lnTo>
                  <a:lnTo>
                    <a:pt x="39" y="762"/>
                  </a:lnTo>
                  <a:lnTo>
                    <a:pt x="45" y="750"/>
                  </a:lnTo>
                  <a:lnTo>
                    <a:pt x="49" y="737"/>
                  </a:lnTo>
                  <a:lnTo>
                    <a:pt x="52" y="724"/>
                  </a:lnTo>
                  <a:lnTo>
                    <a:pt x="54" y="710"/>
                  </a:lnTo>
                  <a:lnTo>
                    <a:pt x="57" y="682"/>
                  </a:lnTo>
                  <a:lnTo>
                    <a:pt x="58" y="656"/>
                  </a:lnTo>
                  <a:lnTo>
                    <a:pt x="60" y="599"/>
                  </a:lnTo>
                  <a:lnTo>
                    <a:pt x="65" y="542"/>
                  </a:lnTo>
                  <a:lnTo>
                    <a:pt x="72" y="485"/>
                  </a:lnTo>
                  <a:lnTo>
                    <a:pt x="80" y="430"/>
                  </a:lnTo>
                  <a:lnTo>
                    <a:pt x="85" y="379"/>
                  </a:lnTo>
                  <a:lnTo>
                    <a:pt x="91" y="328"/>
                  </a:lnTo>
                  <a:lnTo>
                    <a:pt x="94" y="276"/>
                  </a:lnTo>
                  <a:lnTo>
                    <a:pt x="95" y="226"/>
                  </a:lnTo>
                  <a:lnTo>
                    <a:pt x="96" y="123"/>
                  </a:lnTo>
                  <a:lnTo>
                    <a:pt x="96" y="2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59" name="Freeform 2381"/>
            <p:cNvSpPr>
              <a:spLocks/>
            </p:cNvSpPr>
            <p:nvPr/>
          </p:nvSpPr>
          <p:spPr bwMode="auto">
            <a:xfrm>
              <a:off x="5218114" y="1150938"/>
              <a:ext cx="49213" cy="398463"/>
            </a:xfrm>
            <a:custGeom>
              <a:avLst/>
              <a:gdLst>
                <a:gd name="T0" fmla="*/ 2147483647 w 93"/>
                <a:gd name="T1" fmla="*/ 2147483647 h 753"/>
                <a:gd name="T2" fmla="*/ 2147483647 w 93"/>
                <a:gd name="T3" fmla="*/ 2147483647 h 753"/>
                <a:gd name="T4" fmla="*/ 2147483647 w 93"/>
                <a:gd name="T5" fmla="*/ 2147483647 h 753"/>
                <a:gd name="T6" fmla="*/ 2147483647 w 93"/>
                <a:gd name="T7" fmla="*/ 2147483647 h 753"/>
                <a:gd name="T8" fmla="*/ 2147483647 w 93"/>
                <a:gd name="T9" fmla="*/ 2147483647 h 753"/>
                <a:gd name="T10" fmla="*/ 2147483647 w 93"/>
                <a:gd name="T11" fmla="*/ 2147483647 h 753"/>
                <a:gd name="T12" fmla="*/ 2147483647 w 93"/>
                <a:gd name="T13" fmla="*/ 2147483647 h 753"/>
                <a:gd name="T14" fmla="*/ 2147483647 w 93"/>
                <a:gd name="T15" fmla="*/ 2147483647 h 753"/>
                <a:gd name="T16" fmla="*/ 2147483647 w 93"/>
                <a:gd name="T17" fmla="*/ 2147483647 h 753"/>
                <a:gd name="T18" fmla="*/ 2147483647 w 93"/>
                <a:gd name="T19" fmla="*/ 2147483647 h 753"/>
                <a:gd name="T20" fmla="*/ 2147483647 w 93"/>
                <a:gd name="T21" fmla="*/ 2147483647 h 753"/>
                <a:gd name="T22" fmla="*/ 2147483647 w 93"/>
                <a:gd name="T23" fmla="*/ 2147483647 h 753"/>
                <a:gd name="T24" fmla="*/ 2147483647 w 93"/>
                <a:gd name="T25" fmla="*/ 2147483647 h 753"/>
                <a:gd name="T26" fmla="*/ 2147483647 w 93"/>
                <a:gd name="T27" fmla="*/ 2147483647 h 753"/>
                <a:gd name="T28" fmla="*/ 2147483647 w 93"/>
                <a:gd name="T29" fmla="*/ 2147483647 h 753"/>
                <a:gd name="T30" fmla="*/ 2147483647 w 93"/>
                <a:gd name="T31" fmla="*/ 0 h 753"/>
                <a:gd name="T32" fmla="*/ 2147483647 w 93"/>
                <a:gd name="T33" fmla="*/ 2147483647 h 753"/>
                <a:gd name="T34" fmla="*/ 2147483647 w 93"/>
                <a:gd name="T35" fmla="*/ 2147483647 h 753"/>
                <a:gd name="T36" fmla="*/ 2147483647 w 93"/>
                <a:gd name="T37" fmla="*/ 2147483647 h 753"/>
                <a:gd name="T38" fmla="*/ 2147483647 w 93"/>
                <a:gd name="T39" fmla="*/ 2147483647 h 753"/>
                <a:gd name="T40" fmla="*/ 0 w 93"/>
                <a:gd name="T41" fmla="*/ 2147483647 h 753"/>
                <a:gd name="T42" fmla="*/ 0 w 93"/>
                <a:gd name="T43" fmla="*/ 2147483647 h 753"/>
                <a:gd name="T44" fmla="*/ 0 w 93"/>
                <a:gd name="T45" fmla="*/ 2147483647 h 753"/>
                <a:gd name="T46" fmla="*/ 2147483647 w 93"/>
                <a:gd name="T47" fmla="*/ 2147483647 h 753"/>
                <a:gd name="T48" fmla="*/ 2147483647 w 93"/>
                <a:gd name="T49" fmla="*/ 2147483647 h 753"/>
                <a:gd name="T50" fmla="*/ 2147483647 w 93"/>
                <a:gd name="T51" fmla="*/ 2147483647 h 753"/>
                <a:gd name="T52" fmla="*/ 2147483647 w 93"/>
                <a:gd name="T53" fmla="*/ 2147483647 h 753"/>
                <a:gd name="T54" fmla="*/ 2147483647 w 93"/>
                <a:gd name="T55" fmla="*/ 2147483647 h 753"/>
                <a:gd name="T56" fmla="*/ 2147483647 w 93"/>
                <a:gd name="T57" fmla="*/ 2147483647 h 753"/>
                <a:gd name="T58" fmla="*/ 2147483647 w 93"/>
                <a:gd name="T59" fmla="*/ 2147483647 h 753"/>
                <a:gd name="T60" fmla="*/ 2147483647 w 93"/>
                <a:gd name="T61" fmla="*/ 2147483647 h 753"/>
                <a:gd name="T62" fmla="*/ 2147483647 w 93"/>
                <a:gd name="T63" fmla="*/ 2147483647 h 753"/>
                <a:gd name="T64" fmla="*/ 2147483647 w 93"/>
                <a:gd name="T65" fmla="*/ 2147483647 h 753"/>
                <a:gd name="T66" fmla="*/ 2147483647 w 93"/>
                <a:gd name="T67" fmla="*/ 2147483647 h 753"/>
                <a:gd name="T68" fmla="*/ 2147483647 w 93"/>
                <a:gd name="T69" fmla="*/ 2147483647 h 753"/>
                <a:gd name="T70" fmla="*/ 2147483647 w 93"/>
                <a:gd name="T71" fmla="*/ 2147483647 h 753"/>
                <a:gd name="T72" fmla="*/ 2147483647 w 93"/>
                <a:gd name="T73" fmla="*/ 2147483647 h 753"/>
                <a:gd name="T74" fmla="*/ 2147483647 w 93"/>
                <a:gd name="T75" fmla="*/ 2147483647 h 753"/>
                <a:gd name="T76" fmla="*/ 2147483647 w 93"/>
                <a:gd name="T77" fmla="*/ 2147483647 h 753"/>
                <a:gd name="T78" fmla="*/ 2147483647 w 93"/>
                <a:gd name="T79" fmla="*/ 2147483647 h 753"/>
                <a:gd name="T80" fmla="*/ 2147483647 w 93"/>
                <a:gd name="T81" fmla="*/ 2147483647 h 753"/>
                <a:gd name="T82" fmla="*/ 2147483647 w 93"/>
                <a:gd name="T83" fmla="*/ 2147483647 h 753"/>
                <a:gd name="T84" fmla="*/ 2147483647 w 93"/>
                <a:gd name="T85" fmla="*/ 2147483647 h 753"/>
                <a:gd name="T86" fmla="*/ 2147483647 w 93"/>
                <a:gd name="T87" fmla="*/ 2147483647 h 753"/>
                <a:gd name="T88" fmla="*/ 2147483647 w 93"/>
                <a:gd name="T89" fmla="*/ 2147483647 h 753"/>
                <a:gd name="T90" fmla="*/ 2147483647 w 93"/>
                <a:gd name="T91" fmla="*/ 2147483647 h 753"/>
                <a:gd name="T92" fmla="*/ 2147483647 w 93"/>
                <a:gd name="T93" fmla="*/ 2147483647 h 753"/>
                <a:gd name="T94" fmla="*/ 2147483647 w 93"/>
                <a:gd name="T95" fmla="*/ 2147483647 h 753"/>
                <a:gd name="T96" fmla="*/ 2147483647 w 93"/>
                <a:gd name="T97" fmla="*/ 2147483647 h 753"/>
                <a:gd name="T98" fmla="*/ 2147483647 w 93"/>
                <a:gd name="T99" fmla="*/ 2147483647 h 753"/>
                <a:gd name="T100" fmla="*/ 2147483647 w 93"/>
                <a:gd name="T101" fmla="*/ 2147483647 h 753"/>
                <a:gd name="T102" fmla="*/ 2147483647 w 93"/>
                <a:gd name="T103" fmla="*/ 2147483647 h 753"/>
                <a:gd name="T104" fmla="*/ 2147483647 w 93"/>
                <a:gd name="T105" fmla="*/ 2147483647 h 753"/>
                <a:gd name="T106" fmla="*/ 2147483647 w 93"/>
                <a:gd name="T107" fmla="*/ 2147483647 h 753"/>
                <a:gd name="T108" fmla="*/ 2147483647 w 93"/>
                <a:gd name="T109" fmla="*/ 2147483647 h 753"/>
                <a:gd name="T110" fmla="*/ 2147483647 w 93"/>
                <a:gd name="T111" fmla="*/ 2147483647 h 753"/>
                <a:gd name="T112" fmla="*/ 2147483647 w 93"/>
                <a:gd name="T113" fmla="*/ 2147483647 h 7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" h="753">
                  <a:moveTo>
                    <a:pt x="74" y="428"/>
                  </a:moveTo>
                  <a:lnTo>
                    <a:pt x="74" y="428"/>
                  </a:lnTo>
                  <a:lnTo>
                    <a:pt x="73" y="376"/>
                  </a:lnTo>
                  <a:lnTo>
                    <a:pt x="70" y="326"/>
                  </a:lnTo>
                  <a:lnTo>
                    <a:pt x="66" y="276"/>
                  </a:lnTo>
                  <a:lnTo>
                    <a:pt x="62" y="224"/>
                  </a:lnTo>
                  <a:lnTo>
                    <a:pt x="51" y="123"/>
                  </a:lnTo>
                  <a:lnTo>
                    <a:pt x="47" y="72"/>
                  </a:lnTo>
                  <a:lnTo>
                    <a:pt x="43" y="21"/>
                  </a:lnTo>
                  <a:lnTo>
                    <a:pt x="42" y="17"/>
                  </a:lnTo>
                  <a:lnTo>
                    <a:pt x="40" y="13"/>
                  </a:lnTo>
                  <a:lnTo>
                    <a:pt x="38" y="9"/>
                  </a:lnTo>
                  <a:lnTo>
                    <a:pt x="35" y="6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5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6" y="118"/>
                  </a:lnTo>
                  <a:lnTo>
                    <a:pt x="13" y="215"/>
                  </a:lnTo>
                  <a:lnTo>
                    <a:pt x="21" y="311"/>
                  </a:lnTo>
                  <a:lnTo>
                    <a:pt x="31" y="407"/>
                  </a:lnTo>
                  <a:lnTo>
                    <a:pt x="35" y="452"/>
                  </a:lnTo>
                  <a:lnTo>
                    <a:pt x="38" y="497"/>
                  </a:lnTo>
                  <a:lnTo>
                    <a:pt x="40" y="543"/>
                  </a:lnTo>
                  <a:lnTo>
                    <a:pt x="44" y="589"/>
                  </a:lnTo>
                  <a:lnTo>
                    <a:pt x="47" y="624"/>
                  </a:lnTo>
                  <a:lnTo>
                    <a:pt x="50" y="660"/>
                  </a:lnTo>
                  <a:lnTo>
                    <a:pt x="50" y="732"/>
                  </a:lnTo>
                  <a:lnTo>
                    <a:pt x="51" y="737"/>
                  </a:lnTo>
                  <a:lnTo>
                    <a:pt x="53" y="741"/>
                  </a:lnTo>
                  <a:lnTo>
                    <a:pt x="54" y="745"/>
                  </a:lnTo>
                  <a:lnTo>
                    <a:pt x="57" y="748"/>
                  </a:lnTo>
                  <a:lnTo>
                    <a:pt x="63" y="752"/>
                  </a:lnTo>
                  <a:lnTo>
                    <a:pt x="71" y="753"/>
                  </a:lnTo>
                  <a:lnTo>
                    <a:pt x="80" y="752"/>
                  </a:lnTo>
                  <a:lnTo>
                    <a:pt x="86" y="748"/>
                  </a:lnTo>
                  <a:lnTo>
                    <a:pt x="89" y="745"/>
                  </a:lnTo>
                  <a:lnTo>
                    <a:pt x="92" y="741"/>
                  </a:lnTo>
                  <a:lnTo>
                    <a:pt x="93" y="737"/>
                  </a:lnTo>
                  <a:lnTo>
                    <a:pt x="93" y="732"/>
                  </a:lnTo>
                  <a:lnTo>
                    <a:pt x="93" y="694"/>
                  </a:lnTo>
                  <a:lnTo>
                    <a:pt x="90" y="656"/>
                  </a:lnTo>
                  <a:lnTo>
                    <a:pt x="84" y="580"/>
                  </a:lnTo>
                  <a:lnTo>
                    <a:pt x="77" y="504"/>
                  </a:lnTo>
                  <a:lnTo>
                    <a:pt x="76" y="466"/>
                  </a:lnTo>
                  <a:lnTo>
                    <a:pt x="74" y="42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0" name="Freeform 2384"/>
            <p:cNvSpPr>
              <a:spLocks/>
            </p:cNvSpPr>
            <p:nvPr/>
          </p:nvSpPr>
          <p:spPr bwMode="auto">
            <a:xfrm>
              <a:off x="4652964" y="2114550"/>
              <a:ext cx="152400" cy="28575"/>
            </a:xfrm>
            <a:custGeom>
              <a:avLst/>
              <a:gdLst>
                <a:gd name="T0" fmla="*/ 2147483647 w 287"/>
                <a:gd name="T1" fmla="*/ 0 h 54"/>
                <a:gd name="T2" fmla="*/ 2147483647 w 287"/>
                <a:gd name="T3" fmla="*/ 0 h 54"/>
                <a:gd name="T4" fmla="*/ 2147483647 w 287"/>
                <a:gd name="T5" fmla="*/ 2147483647 h 54"/>
                <a:gd name="T6" fmla="*/ 2147483647 w 287"/>
                <a:gd name="T7" fmla="*/ 2147483647 h 54"/>
                <a:gd name="T8" fmla="*/ 2147483647 w 287"/>
                <a:gd name="T9" fmla="*/ 2147483647 h 54"/>
                <a:gd name="T10" fmla="*/ 2147483647 w 287"/>
                <a:gd name="T11" fmla="*/ 2147483647 h 54"/>
                <a:gd name="T12" fmla="*/ 2147483647 w 287"/>
                <a:gd name="T13" fmla="*/ 2147483647 h 54"/>
                <a:gd name="T14" fmla="*/ 2147483647 w 287"/>
                <a:gd name="T15" fmla="*/ 2147483647 h 54"/>
                <a:gd name="T16" fmla="*/ 2147483647 w 287"/>
                <a:gd name="T17" fmla="*/ 2147483647 h 54"/>
                <a:gd name="T18" fmla="*/ 2147483647 w 287"/>
                <a:gd name="T19" fmla="*/ 2147483647 h 54"/>
                <a:gd name="T20" fmla="*/ 0 w 287"/>
                <a:gd name="T21" fmla="*/ 2147483647 h 54"/>
                <a:gd name="T22" fmla="*/ 2147483647 w 287"/>
                <a:gd name="T23" fmla="*/ 2147483647 h 54"/>
                <a:gd name="T24" fmla="*/ 2147483647 w 287"/>
                <a:gd name="T25" fmla="*/ 2147483647 h 54"/>
                <a:gd name="T26" fmla="*/ 2147483647 w 287"/>
                <a:gd name="T27" fmla="*/ 2147483647 h 54"/>
                <a:gd name="T28" fmla="*/ 2147483647 w 287"/>
                <a:gd name="T29" fmla="*/ 2147483647 h 54"/>
                <a:gd name="T30" fmla="*/ 2147483647 w 287"/>
                <a:gd name="T31" fmla="*/ 2147483647 h 54"/>
                <a:gd name="T32" fmla="*/ 2147483647 w 287"/>
                <a:gd name="T33" fmla="*/ 2147483647 h 54"/>
                <a:gd name="T34" fmla="*/ 2147483647 w 287"/>
                <a:gd name="T35" fmla="*/ 2147483647 h 54"/>
                <a:gd name="T36" fmla="*/ 2147483647 w 287"/>
                <a:gd name="T37" fmla="*/ 2147483647 h 54"/>
                <a:gd name="T38" fmla="*/ 2147483647 w 287"/>
                <a:gd name="T39" fmla="*/ 2147483647 h 54"/>
                <a:gd name="T40" fmla="*/ 2147483647 w 287"/>
                <a:gd name="T41" fmla="*/ 2147483647 h 54"/>
                <a:gd name="T42" fmla="*/ 2147483647 w 287"/>
                <a:gd name="T43" fmla="*/ 2147483647 h 54"/>
                <a:gd name="T44" fmla="*/ 2147483647 w 287"/>
                <a:gd name="T45" fmla="*/ 2147483647 h 54"/>
                <a:gd name="T46" fmla="*/ 2147483647 w 287"/>
                <a:gd name="T47" fmla="*/ 2147483647 h 54"/>
                <a:gd name="T48" fmla="*/ 2147483647 w 287"/>
                <a:gd name="T49" fmla="*/ 2147483647 h 54"/>
                <a:gd name="T50" fmla="*/ 2147483647 w 287"/>
                <a:gd name="T51" fmla="*/ 2147483647 h 54"/>
                <a:gd name="T52" fmla="*/ 2147483647 w 287"/>
                <a:gd name="T53" fmla="*/ 2147483647 h 54"/>
                <a:gd name="T54" fmla="*/ 2147483647 w 287"/>
                <a:gd name="T55" fmla="*/ 2147483647 h 54"/>
                <a:gd name="T56" fmla="*/ 2147483647 w 287"/>
                <a:gd name="T57" fmla="*/ 2147483647 h 54"/>
                <a:gd name="T58" fmla="*/ 2147483647 w 287"/>
                <a:gd name="T59" fmla="*/ 2147483647 h 54"/>
                <a:gd name="T60" fmla="*/ 2147483647 w 287"/>
                <a:gd name="T61" fmla="*/ 2147483647 h 54"/>
                <a:gd name="T62" fmla="*/ 2147483647 w 287"/>
                <a:gd name="T63" fmla="*/ 2147483647 h 54"/>
                <a:gd name="T64" fmla="*/ 2147483647 w 287"/>
                <a:gd name="T65" fmla="*/ 0 h 54"/>
                <a:gd name="T66" fmla="*/ 2147483647 w 287"/>
                <a:gd name="T67" fmla="*/ 0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87" h="54">
                  <a:moveTo>
                    <a:pt x="265" y="0"/>
                  </a:moveTo>
                  <a:lnTo>
                    <a:pt x="265" y="0"/>
                  </a:lnTo>
                  <a:lnTo>
                    <a:pt x="143" y="4"/>
                  </a:lnTo>
                  <a:lnTo>
                    <a:pt x="20" y="11"/>
                  </a:lnTo>
                  <a:lnTo>
                    <a:pt x="16" y="11"/>
                  </a:lnTo>
                  <a:lnTo>
                    <a:pt x="10" y="12"/>
                  </a:lnTo>
                  <a:lnTo>
                    <a:pt x="8" y="15"/>
                  </a:lnTo>
                  <a:lnTo>
                    <a:pt x="5" y="18"/>
                  </a:lnTo>
                  <a:lnTo>
                    <a:pt x="1" y="24"/>
                  </a:lnTo>
                  <a:lnTo>
                    <a:pt x="0" y="32"/>
                  </a:lnTo>
                  <a:lnTo>
                    <a:pt x="1" y="41"/>
                  </a:lnTo>
                  <a:lnTo>
                    <a:pt x="5" y="47"/>
                  </a:lnTo>
                  <a:lnTo>
                    <a:pt x="8" y="50"/>
                  </a:lnTo>
                  <a:lnTo>
                    <a:pt x="10" y="53"/>
                  </a:lnTo>
                  <a:lnTo>
                    <a:pt x="16" y="53"/>
                  </a:lnTo>
                  <a:lnTo>
                    <a:pt x="20" y="54"/>
                  </a:lnTo>
                  <a:lnTo>
                    <a:pt x="143" y="47"/>
                  </a:lnTo>
                  <a:lnTo>
                    <a:pt x="265" y="43"/>
                  </a:lnTo>
                  <a:lnTo>
                    <a:pt x="271" y="43"/>
                  </a:lnTo>
                  <a:lnTo>
                    <a:pt x="275" y="42"/>
                  </a:lnTo>
                  <a:lnTo>
                    <a:pt x="279" y="39"/>
                  </a:lnTo>
                  <a:lnTo>
                    <a:pt x="282" y="37"/>
                  </a:lnTo>
                  <a:lnTo>
                    <a:pt x="286" y="30"/>
                  </a:lnTo>
                  <a:lnTo>
                    <a:pt x="287" y="22"/>
                  </a:lnTo>
                  <a:lnTo>
                    <a:pt x="286" y="13"/>
                  </a:lnTo>
                  <a:lnTo>
                    <a:pt x="282" y="7"/>
                  </a:lnTo>
                  <a:lnTo>
                    <a:pt x="279" y="4"/>
                  </a:lnTo>
                  <a:lnTo>
                    <a:pt x="275" y="3"/>
                  </a:lnTo>
                  <a:lnTo>
                    <a:pt x="271" y="1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1" name="Freeform 2385"/>
            <p:cNvSpPr>
              <a:spLocks/>
            </p:cNvSpPr>
            <p:nvPr/>
          </p:nvSpPr>
          <p:spPr bwMode="auto">
            <a:xfrm>
              <a:off x="5037139" y="2116138"/>
              <a:ext cx="315913" cy="33338"/>
            </a:xfrm>
            <a:custGeom>
              <a:avLst/>
              <a:gdLst>
                <a:gd name="T0" fmla="*/ 2147483647 w 597"/>
                <a:gd name="T1" fmla="*/ 2147483647 h 63"/>
                <a:gd name="T2" fmla="*/ 2147483647 w 597"/>
                <a:gd name="T3" fmla="*/ 2147483647 h 63"/>
                <a:gd name="T4" fmla="*/ 2147483647 w 597"/>
                <a:gd name="T5" fmla="*/ 2147483647 h 63"/>
                <a:gd name="T6" fmla="*/ 2147483647 w 597"/>
                <a:gd name="T7" fmla="*/ 2147483647 h 63"/>
                <a:gd name="T8" fmla="*/ 2147483647 w 597"/>
                <a:gd name="T9" fmla="*/ 2147483647 h 63"/>
                <a:gd name="T10" fmla="*/ 2147483647 w 597"/>
                <a:gd name="T11" fmla="*/ 2147483647 h 63"/>
                <a:gd name="T12" fmla="*/ 2147483647 w 597"/>
                <a:gd name="T13" fmla="*/ 2147483647 h 63"/>
                <a:gd name="T14" fmla="*/ 2147483647 w 597"/>
                <a:gd name="T15" fmla="*/ 2147483647 h 63"/>
                <a:gd name="T16" fmla="*/ 2147483647 w 597"/>
                <a:gd name="T17" fmla="*/ 2147483647 h 63"/>
                <a:gd name="T18" fmla="*/ 2147483647 w 597"/>
                <a:gd name="T19" fmla="*/ 2147483647 h 63"/>
                <a:gd name="T20" fmla="*/ 2147483647 w 597"/>
                <a:gd name="T21" fmla="*/ 2147483647 h 63"/>
                <a:gd name="T22" fmla="*/ 2147483647 w 597"/>
                <a:gd name="T23" fmla="*/ 2147483647 h 63"/>
                <a:gd name="T24" fmla="*/ 2147483647 w 597"/>
                <a:gd name="T25" fmla="*/ 2147483647 h 63"/>
                <a:gd name="T26" fmla="*/ 2147483647 w 597"/>
                <a:gd name="T27" fmla="*/ 0 h 63"/>
                <a:gd name="T28" fmla="*/ 2147483647 w 597"/>
                <a:gd name="T29" fmla="*/ 0 h 63"/>
                <a:gd name="T30" fmla="*/ 2147483647 w 597"/>
                <a:gd name="T31" fmla="*/ 0 h 63"/>
                <a:gd name="T32" fmla="*/ 2147483647 w 597"/>
                <a:gd name="T33" fmla="*/ 0 h 63"/>
                <a:gd name="T34" fmla="*/ 2147483647 w 597"/>
                <a:gd name="T35" fmla="*/ 2147483647 h 63"/>
                <a:gd name="T36" fmla="*/ 2147483647 w 597"/>
                <a:gd name="T37" fmla="*/ 2147483647 h 63"/>
                <a:gd name="T38" fmla="*/ 2147483647 w 597"/>
                <a:gd name="T39" fmla="*/ 2147483647 h 63"/>
                <a:gd name="T40" fmla="*/ 2147483647 w 597"/>
                <a:gd name="T41" fmla="*/ 2147483647 h 63"/>
                <a:gd name="T42" fmla="*/ 0 w 597"/>
                <a:gd name="T43" fmla="*/ 2147483647 h 63"/>
                <a:gd name="T44" fmla="*/ 2147483647 w 597"/>
                <a:gd name="T45" fmla="*/ 2147483647 h 63"/>
                <a:gd name="T46" fmla="*/ 2147483647 w 597"/>
                <a:gd name="T47" fmla="*/ 2147483647 h 63"/>
                <a:gd name="T48" fmla="*/ 2147483647 w 597"/>
                <a:gd name="T49" fmla="*/ 2147483647 h 63"/>
                <a:gd name="T50" fmla="*/ 2147483647 w 597"/>
                <a:gd name="T51" fmla="*/ 2147483647 h 63"/>
                <a:gd name="T52" fmla="*/ 2147483647 w 597"/>
                <a:gd name="T53" fmla="*/ 2147483647 h 63"/>
                <a:gd name="T54" fmla="*/ 2147483647 w 597"/>
                <a:gd name="T55" fmla="*/ 2147483647 h 63"/>
                <a:gd name="T56" fmla="*/ 2147483647 w 597"/>
                <a:gd name="T57" fmla="*/ 2147483647 h 63"/>
                <a:gd name="T58" fmla="*/ 2147483647 w 597"/>
                <a:gd name="T59" fmla="*/ 2147483647 h 63"/>
                <a:gd name="T60" fmla="*/ 2147483647 w 597"/>
                <a:gd name="T61" fmla="*/ 2147483647 h 63"/>
                <a:gd name="T62" fmla="*/ 2147483647 w 597"/>
                <a:gd name="T63" fmla="*/ 2147483647 h 63"/>
                <a:gd name="T64" fmla="*/ 2147483647 w 597"/>
                <a:gd name="T65" fmla="*/ 2147483647 h 63"/>
                <a:gd name="T66" fmla="*/ 2147483647 w 597"/>
                <a:gd name="T67" fmla="*/ 2147483647 h 63"/>
                <a:gd name="T68" fmla="*/ 2147483647 w 597"/>
                <a:gd name="T69" fmla="*/ 2147483647 h 63"/>
                <a:gd name="T70" fmla="*/ 2147483647 w 597"/>
                <a:gd name="T71" fmla="*/ 2147483647 h 63"/>
                <a:gd name="T72" fmla="*/ 2147483647 w 597"/>
                <a:gd name="T73" fmla="*/ 2147483647 h 63"/>
                <a:gd name="T74" fmla="*/ 2147483647 w 597"/>
                <a:gd name="T75" fmla="*/ 2147483647 h 63"/>
                <a:gd name="T76" fmla="*/ 2147483647 w 597"/>
                <a:gd name="T77" fmla="*/ 2147483647 h 63"/>
                <a:gd name="T78" fmla="*/ 2147483647 w 597"/>
                <a:gd name="T79" fmla="*/ 2147483647 h 63"/>
                <a:gd name="T80" fmla="*/ 2147483647 w 597"/>
                <a:gd name="T81" fmla="*/ 2147483647 h 63"/>
                <a:gd name="T82" fmla="*/ 2147483647 w 597"/>
                <a:gd name="T83" fmla="*/ 2147483647 h 63"/>
                <a:gd name="T84" fmla="*/ 2147483647 w 597"/>
                <a:gd name="T85" fmla="*/ 2147483647 h 63"/>
                <a:gd name="T86" fmla="*/ 2147483647 w 597"/>
                <a:gd name="T87" fmla="*/ 2147483647 h 63"/>
                <a:gd name="T88" fmla="*/ 2147483647 w 597"/>
                <a:gd name="T89" fmla="*/ 2147483647 h 63"/>
                <a:gd name="T90" fmla="*/ 2147483647 w 597"/>
                <a:gd name="T91" fmla="*/ 2147483647 h 63"/>
                <a:gd name="T92" fmla="*/ 2147483647 w 597"/>
                <a:gd name="T93" fmla="*/ 2147483647 h 63"/>
                <a:gd name="T94" fmla="*/ 2147483647 w 597"/>
                <a:gd name="T95" fmla="*/ 2147483647 h 63"/>
                <a:gd name="T96" fmla="*/ 2147483647 w 597"/>
                <a:gd name="T97" fmla="*/ 2147483647 h 63"/>
                <a:gd name="T98" fmla="*/ 2147483647 w 597"/>
                <a:gd name="T99" fmla="*/ 2147483647 h 63"/>
                <a:gd name="T100" fmla="*/ 2147483647 w 597"/>
                <a:gd name="T101" fmla="*/ 2147483647 h 63"/>
                <a:gd name="T102" fmla="*/ 2147483647 w 597"/>
                <a:gd name="T103" fmla="*/ 2147483647 h 63"/>
                <a:gd name="T104" fmla="*/ 2147483647 w 597"/>
                <a:gd name="T105" fmla="*/ 2147483647 h 63"/>
                <a:gd name="T106" fmla="*/ 2147483647 w 597"/>
                <a:gd name="T107" fmla="*/ 2147483647 h 63"/>
                <a:gd name="T108" fmla="*/ 2147483647 w 597"/>
                <a:gd name="T109" fmla="*/ 2147483647 h 63"/>
                <a:gd name="T110" fmla="*/ 2147483647 w 597"/>
                <a:gd name="T111" fmla="*/ 2147483647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97" h="63">
                  <a:moveTo>
                    <a:pt x="570" y="11"/>
                  </a:moveTo>
                  <a:lnTo>
                    <a:pt x="570" y="11"/>
                  </a:lnTo>
                  <a:lnTo>
                    <a:pt x="556" y="14"/>
                  </a:lnTo>
                  <a:lnTo>
                    <a:pt x="542" y="17"/>
                  </a:lnTo>
                  <a:lnTo>
                    <a:pt x="529" y="19"/>
                  </a:lnTo>
                  <a:lnTo>
                    <a:pt x="514" y="21"/>
                  </a:lnTo>
                  <a:lnTo>
                    <a:pt x="484" y="21"/>
                  </a:lnTo>
                  <a:lnTo>
                    <a:pt x="453" y="18"/>
                  </a:lnTo>
                  <a:lnTo>
                    <a:pt x="390" y="11"/>
                  </a:lnTo>
                  <a:lnTo>
                    <a:pt x="362" y="7"/>
                  </a:lnTo>
                  <a:lnTo>
                    <a:pt x="335" y="6"/>
                  </a:lnTo>
                  <a:lnTo>
                    <a:pt x="256" y="2"/>
                  </a:lnTo>
                  <a:lnTo>
                    <a:pt x="17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4"/>
                  </a:lnTo>
                  <a:lnTo>
                    <a:pt x="5" y="7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5" y="37"/>
                  </a:lnTo>
                  <a:lnTo>
                    <a:pt x="8" y="40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1" y="44"/>
                  </a:lnTo>
                  <a:lnTo>
                    <a:pt x="177" y="45"/>
                  </a:lnTo>
                  <a:lnTo>
                    <a:pt x="256" y="46"/>
                  </a:lnTo>
                  <a:lnTo>
                    <a:pt x="335" y="49"/>
                  </a:lnTo>
                  <a:lnTo>
                    <a:pt x="363" y="51"/>
                  </a:lnTo>
                  <a:lnTo>
                    <a:pt x="395" y="53"/>
                  </a:lnTo>
                  <a:lnTo>
                    <a:pt x="458" y="61"/>
                  </a:lnTo>
                  <a:lnTo>
                    <a:pt x="491" y="63"/>
                  </a:lnTo>
                  <a:lnTo>
                    <a:pt x="522" y="63"/>
                  </a:lnTo>
                  <a:lnTo>
                    <a:pt x="537" y="61"/>
                  </a:lnTo>
                  <a:lnTo>
                    <a:pt x="552" y="60"/>
                  </a:lnTo>
                  <a:lnTo>
                    <a:pt x="567" y="57"/>
                  </a:lnTo>
                  <a:lnTo>
                    <a:pt x="582" y="53"/>
                  </a:lnTo>
                  <a:lnTo>
                    <a:pt x="586" y="51"/>
                  </a:lnTo>
                  <a:lnTo>
                    <a:pt x="590" y="48"/>
                  </a:lnTo>
                  <a:lnTo>
                    <a:pt x="593" y="45"/>
                  </a:lnTo>
                  <a:lnTo>
                    <a:pt x="594" y="41"/>
                  </a:lnTo>
                  <a:lnTo>
                    <a:pt x="597" y="33"/>
                  </a:lnTo>
                  <a:lnTo>
                    <a:pt x="595" y="25"/>
                  </a:lnTo>
                  <a:lnTo>
                    <a:pt x="591" y="18"/>
                  </a:lnTo>
                  <a:lnTo>
                    <a:pt x="586" y="13"/>
                  </a:lnTo>
                  <a:lnTo>
                    <a:pt x="583" y="11"/>
                  </a:lnTo>
                  <a:lnTo>
                    <a:pt x="579" y="10"/>
                  </a:lnTo>
                  <a:lnTo>
                    <a:pt x="575" y="10"/>
                  </a:lnTo>
                  <a:lnTo>
                    <a:pt x="570" y="1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262" name="Freeform 2386"/>
            <p:cNvSpPr>
              <a:spLocks/>
            </p:cNvSpPr>
            <p:nvPr/>
          </p:nvSpPr>
          <p:spPr bwMode="auto">
            <a:xfrm>
              <a:off x="5573714" y="2111375"/>
              <a:ext cx="204788" cy="25400"/>
            </a:xfrm>
            <a:custGeom>
              <a:avLst/>
              <a:gdLst>
                <a:gd name="T0" fmla="*/ 2147483647 w 389"/>
                <a:gd name="T1" fmla="*/ 0 h 47"/>
                <a:gd name="T2" fmla="*/ 2147483647 w 389"/>
                <a:gd name="T3" fmla="*/ 0 h 47"/>
                <a:gd name="T4" fmla="*/ 2147483647 w 389"/>
                <a:gd name="T5" fmla="*/ 0 h 47"/>
                <a:gd name="T6" fmla="*/ 2147483647 w 389"/>
                <a:gd name="T7" fmla="*/ 2147483647 h 47"/>
                <a:gd name="T8" fmla="*/ 2147483647 w 389"/>
                <a:gd name="T9" fmla="*/ 2147483647 h 47"/>
                <a:gd name="T10" fmla="*/ 2147483647 w 389"/>
                <a:gd name="T11" fmla="*/ 2147483647 h 47"/>
                <a:gd name="T12" fmla="*/ 2147483647 w 389"/>
                <a:gd name="T13" fmla="*/ 2147483647 h 47"/>
                <a:gd name="T14" fmla="*/ 2147483647 w 389"/>
                <a:gd name="T15" fmla="*/ 2147483647 h 47"/>
                <a:gd name="T16" fmla="*/ 2147483647 w 389"/>
                <a:gd name="T17" fmla="*/ 2147483647 h 47"/>
                <a:gd name="T18" fmla="*/ 2147483647 w 389"/>
                <a:gd name="T19" fmla="*/ 2147483647 h 47"/>
                <a:gd name="T20" fmla="*/ 2147483647 w 389"/>
                <a:gd name="T21" fmla="*/ 2147483647 h 47"/>
                <a:gd name="T22" fmla="*/ 0 w 389"/>
                <a:gd name="T23" fmla="*/ 2147483647 h 47"/>
                <a:gd name="T24" fmla="*/ 2147483647 w 389"/>
                <a:gd name="T25" fmla="*/ 2147483647 h 47"/>
                <a:gd name="T26" fmla="*/ 2147483647 w 389"/>
                <a:gd name="T27" fmla="*/ 2147483647 h 47"/>
                <a:gd name="T28" fmla="*/ 2147483647 w 389"/>
                <a:gd name="T29" fmla="*/ 2147483647 h 47"/>
                <a:gd name="T30" fmla="*/ 2147483647 w 389"/>
                <a:gd name="T31" fmla="*/ 2147483647 h 47"/>
                <a:gd name="T32" fmla="*/ 2147483647 w 389"/>
                <a:gd name="T33" fmla="*/ 2147483647 h 47"/>
                <a:gd name="T34" fmla="*/ 2147483647 w 389"/>
                <a:gd name="T35" fmla="*/ 2147483647 h 47"/>
                <a:gd name="T36" fmla="*/ 2147483647 w 389"/>
                <a:gd name="T37" fmla="*/ 2147483647 h 47"/>
                <a:gd name="T38" fmla="*/ 2147483647 w 389"/>
                <a:gd name="T39" fmla="*/ 2147483647 h 47"/>
                <a:gd name="T40" fmla="*/ 2147483647 w 389"/>
                <a:gd name="T41" fmla="*/ 2147483647 h 47"/>
                <a:gd name="T42" fmla="*/ 2147483647 w 389"/>
                <a:gd name="T43" fmla="*/ 2147483647 h 47"/>
                <a:gd name="T44" fmla="*/ 2147483647 w 389"/>
                <a:gd name="T45" fmla="*/ 2147483647 h 47"/>
                <a:gd name="T46" fmla="*/ 2147483647 w 389"/>
                <a:gd name="T47" fmla="*/ 2147483647 h 47"/>
                <a:gd name="T48" fmla="*/ 2147483647 w 389"/>
                <a:gd name="T49" fmla="*/ 2147483647 h 47"/>
                <a:gd name="T50" fmla="*/ 2147483647 w 389"/>
                <a:gd name="T51" fmla="*/ 2147483647 h 47"/>
                <a:gd name="T52" fmla="*/ 2147483647 w 389"/>
                <a:gd name="T53" fmla="*/ 2147483647 h 47"/>
                <a:gd name="T54" fmla="*/ 2147483647 w 389"/>
                <a:gd name="T55" fmla="*/ 2147483647 h 47"/>
                <a:gd name="T56" fmla="*/ 2147483647 w 389"/>
                <a:gd name="T57" fmla="*/ 2147483647 h 47"/>
                <a:gd name="T58" fmla="*/ 2147483647 w 389"/>
                <a:gd name="T59" fmla="*/ 2147483647 h 47"/>
                <a:gd name="T60" fmla="*/ 2147483647 w 389"/>
                <a:gd name="T61" fmla="*/ 2147483647 h 47"/>
                <a:gd name="T62" fmla="*/ 2147483647 w 389"/>
                <a:gd name="T63" fmla="*/ 2147483647 h 47"/>
                <a:gd name="T64" fmla="*/ 2147483647 w 389"/>
                <a:gd name="T65" fmla="*/ 2147483647 h 47"/>
                <a:gd name="T66" fmla="*/ 2147483647 w 389"/>
                <a:gd name="T67" fmla="*/ 0 h 47"/>
                <a:gd name="T68" fmla="*/ 2147483647 w 389"/>
                <a:gd name="T69" fmla="*/ 0 h 47"/>
                <a:gd name="T70" fmla="*/ 2147483647 w 389"/>
                <a:gd name="T71" fmla="*/ 0 h 4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89" h="47">
                  <a:moveTo>
                    <a:pt x="369" y="0"/>
                  </a:moveTo>
                  <a:lnTo>
                    <a:pt x="369" y="0"/>
                  </a:lnTo>
                  <a:lnTo>
                    <a:pt x="195" y="0"/>
                  </a:lnTo>
                  <a:lnTo>
                    <a:pt x="108" y="1"/>
                  </a:lnTo>
                  <a:lnTo>
                    <a:pt x="22" y="4"/>
                  </a:lnTo>
                  <a:lnTo>
                    <a:pt x="16" y="5"/>
                  </a:lnTo>
                  <a:lnTo>
                    <a:pt x="12" y="7"/>
                  </a:lnTo>
                  <a:lnTo>
                    <a:pt x="8" y="9"/>
                  </a:lnTo>
                  <a:lnTo>
                    <a:pt x="5" y="12"/>
                  </a:lnTo>
                  <a:lnTo>
                    <a:pt x="1" y="19"/>
                  </a:lnTo>
                  <a:lnTo>
                    <a:pt x="0" y="27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5"/>
                  </a:lnTo>
                  <a:lnTo>
                    <a:pt x="12" y="46"/>
                  </a:lnTo>
                  <a:lnTo>
                    <a:pt x="16" y="47"/>
                  </a:lnTo>
                  <a:lnTo>
                    <a:pt x="22" y="47"/>
                  </a:lnTo>
                  <a:lnTo>
                    <a:pt x="108" y="45"/>
                  </a:lnTo>
                  <a:lnTo>
                    <a:pt x="195" y="43"/>
                  </a:lnTo>
                  <a:lnTo>
                    <a:pt x="369" y="43"/>
                  </a:lnTo>
                  <a:lnTo>
                    <a:pt x="373" y="43"/>
                  </a:lnTo>
                  <a:lnTo>
                    <a:pt x="377" y="42"/>
                  </a:lnTo>
                  <a:lnTo>
                    <a:pt x="381" y="39"/>
                  </a:lnTo>
                  <a:lnTo>
                    <a:pt x="384" y="36"/>
                  </a:lnTo>
                  <a:lnTo>
                    <a:pt x="388" y="30"/>
                  </a:lnTo>
                  <a:lnTo>
                    <a:pt x="389" y="22"/>
                  </a:lnTo>
                  <a:lnTo>
                    <a:pt x="388" y="13"/>
                  </a:lnTo>
                  <a:lnTo>
                    <a:pt x="384" y="7"/>
                  </a:lnTo>
                  <a:lnTo>
                    <a:pt x="381" y="4"/>
                  </a:lnTo>
                  <a:lnTo>
                    <a:pt x="377" y="1"/>
                  </a:lnTo>
                  <a:lnTo>
                    <a:pt x="373" y="0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split orient="vert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315</TotalTime>
  <Words>2379</Words>
  <Application>Microsoft Office PowerPoint</Application>
  <PresentationFormat>自定义</PresentationFormat>
  <Paragraphs>286</Paragraphs>
  <Slides>34</Slides>
  <Notes>1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34</vt:i4>
      </vt:variant>
    </vt:vector>
  </HeadingPairs>
  <TitlesOfParts>
    <vt:vector size="35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PC</dc:creator>
  <cp:lastModifiedBy>Administrator</cp:lastModifiedBy>
  <cp:revision>72</cp:revision>
  <dcterms:created xsi:type="dcterms:W3CDTF">2015-09-04T16:27:13Z</dcterms:created>
  <dcterms:modified xsi:type="dcterms:W3CDTF">2016-09-26T03:44:07Z</dcterms:modified>
</cp:coreProperties>
</file>